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6" r:id="rId11"/>
    <p:sldId id="265"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073A0DAA-6AF3-43AB-8588-CEC1D06C72B9}"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7E7E7"/>
          </a:solidFill>
        </a:fill>
      </a:tcStyle>
    </a:wholeTbl>
    <a:band1H>
      <a:tcStyle>
        <a:tcBdr/>
        <a:fill>
          <a:solidFill>
            <a:srgbClr val="CBCBCB"/>
          </a:solidFill>
        </a:fill>
      </a:tcStyle>
    </a:band1H>
    <a:band2H>
      <a:tcStyle>
        <a:tcBdr/>
      </a:tcStyle>
    </a:band2H>
    <a:band1V>
      <a:tcStyle>
        <a:tcBdr/>
        <a:fill>
          <a:solidFill>
            <a:srgbClr val="CBCBCB"/>
          </a:solidFill>
        </a:fill>
      </a:tcStyle>
    </a:band1V>
    <a:band2V>
      <a:tcStyle>
        <a:tcBdr/>
      </a:tcStyle>
    </a:band2V>
    <a:lastCol>
      <a:tcTxStyle b="on">
        <a:font>
          <a:latin typeface="+mn-lt"/>
          <a:ea typeface="+mn-ea"/>
          <a:cs typeface="+mn-cs"/>
        </a:font>
        <a:srgbClr val="FFFFFF"/>
      </a:tcTxStyle>
      <a:tcStyle>
        <a:tcBdr/>
        <a:fill>
          <a:solidFill>
            <a:srgbClr val="000000"/>
          </a:solidFill>
        </a:fill>
      </a:tcStyle>
    </a:lastCol>
    <a:firstCol>
      <a:tcTxStyle b="on">
        <a:font>
          <a:latin typeface="+mn-lt"/>
          <a:ea typeface="+mn-ea"/>
          <a:cs typeface="+mn-cs"/>
        </a:font>
        <a:srgbClr val="FFFFFF"/>
      </a:tcTxStyle>
      <a:tcStyle>
        <a:tcBdr/>
        <a:fill>
          <a:solidFill>
            <a:srgbClr val="000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000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000000"/>
          </a:solidFill>
        </a:fill>
      </a:tcStyle>
    </a:firstRow>
  </a:tblStyle>
  <a:tblStyle styleId="{5DA37D80-6434-44D0-A028-1B22A696006F}" styleName="">
    <a:wholeTbl>
      <a:tcTxStyle>
        <a:font>
          <a:latin typeface="+mn-lt"/>
          <a:ea typeface="+mn-ea"/>
          <a:cs typeface="+mn-cs"/>
        </a:font>
        <a:srgbClr val="000000"/>
      </a:tcTxStyle>
      <a:tcStyle>
        <a:tcBdr>
          <a:left>
            <a:ln w="12701" cap="flat" cmpd="sng" algn="ctr">
              <a:solidFill>
                <a:srgbClr val="ED7D31"/>
              </a:solidFill>
              <a:prstDash val="solid"/>
              <a:round/>
              <a:headEnd type="none" w="med" len="med"/>
              <a:tailEnd type="none" w="med" len="med"/>
            </a:ln>
          </a:left>
          <a:right>
            <a:ln w="12701" cap="flat" cmpd="sng" algn="ctr">
              <a:solidFill>
                <a:srgbClr val="ED7D31"/>
              </a:solidFill>
              <a:prstDash val="solid"/>
              <a:round/>
              <a:headEnd type="none" w="med" len="med"/>
              <a:tailEnd type="none" w="med" len="med"/>
            </a:ln>
          </a:right>
          <a:top>
            <a:ln w="12701" cap="flat" cmpd="sng" algn="ctr">
              <a:solidFill>
                <a:srgbClr val="ED7D31"/>
              </a:solidFill>
              <a:prstDash val="solid"/>
              <a:round/>
              <a:headEnd type="none" w="med" len="med"/>
              <a:tailEnd type="none" w="med" len="med"/>
            </a:ln>
          </a:top>
          <a:bottom>
            <a:ln w="12701" cap="flat" cmpd="sng" algn="ctr">
              <a:solidFill>
                <a:srgbClr val="ED7D31"/>
              </a:solidFill>
              <a:prstDash val="solid"/>
              <a:round/>
              <a:headEnd type="none" w="med" len="med"/>
              <a:tailEnd type="none" w="med" len="med"/>
            </a:ln>
          </a:bottom>
        </a:tcBdr>
      </a:tcStyle>
    </a:wholeTbl>
    <a:band1H>
      <a:tcStyle>
        <a:tcBdr/>
        <a:fill>
          <a:solidFill>
            <a:srgbClr val="ED7D31"/>
          </a:solidFill>
        </a:fill>
      </a:tcStyle>
    </a:band1H>
    <a:band1V>
      <a:tcStyle>
        <a:tcBdr/>
        <a:fill>
          <a:solidFill>
            <a:srgbClr val="ED7D31"/>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50804" cap="flat" cmpd="dbl" algn="ctr">
              <a:solidFill>
                <a:srgbClr val="ED7D31"/>
              </a:solidFill>
              <a:prstDash val="solid"/>
              <a:round/>
              <a:headEnd type="none" w="med" len="med"/>
              <a:tailEnd type="none" w="med" len="med"/>
            </a:ln>
          </a:top>
        </a:tcBdr>
      </a:tcStyle>
    </a:lastRow>
    <a:firstRow>
      <a:tcTxStyle b="on">
        <a:font>
          <a:latin typeface=""/>
          <a:ea typeface=""/>
          <a:cs typeface=""/>
        </a:font>
      </a:tcTxStyle>
      <a:tcStyle>
        <a:tcBdr>
          <a:bottom>
            <a:ln w="25402" cap="flat" cmpd="sng" algn="ctr">
              <a:solidFill>
                <a:srgbClr val="ED7D31"/>
              </a:solidFill>
              <a:prstDash val="solid"/>
              <a:round/>
              <a:headEnd type="none" w="med" len="med"/>
              <a:tailEnd type="none" w="med" len="med"/>
            </a:ln>
          </a:bottom>
        </a:tcBdr>
      </a:tcStyle>
    </a:firstRow>
  </a:tblStyle>
  <a:tblStyle styleId="{125E5076-3810-47DD-B79F-674D7AD40C01}" styleName="">
    <a:wholeTbl>
      <a:tcTxStyle>
        <a:font>
          <a:latin typeface="+mn-lt"/>
          <a:ea typeface="+mn-ea"/>
          <a:cs typeface="+mn-cs"/>
        </a:font>
        <a:srgbClr val="FFFFFF"/>
      </a:tcTxStyle>
      <a:tcStyle>
        <a:tcBdr/>
        <a:fill>
          <a:solidFill>
            <a:srgbClr val="4472C4"/>
          </a:solidFill>
        </a:fill>
      </a:tcStyle>
    </a:wholeTbl>
    <a:band1H>
      <a:tcStyle>
        <a:tcBdr/>
        <a:fill>
          <a:solidFill>
            <a:srgbClr val="34599C"/>
          </a:solidFill>
        </a:fill>
      </a:tcStyle>
    </a:band1H>
    <a:band1V>
      <a:tcStyle>
        <a:tcBdr/>
        <a:fill>
          <a:solidFill>
            <a:srgbClr val="34599C"/>
          </a:solidFill>
        </a:fill>
      </a:tcStyle>
    </a:band1V>
    <a:lastCol>
      <a:tcTxStyle b="on">
        <a:font>
          <a:latin typeface=""/>
          <a:ea typeface=""/>
          <a:cs typeface=""/>
        </a:font>
      </a:tcTxStyle>
      <a:tcStyle>
        <a:tcBdr>
          <a:left>
            <a:ln w="25402" cap="flat" cmpd="sng" algn="ctr">
              <a:solidFill>
                <a:srgbClr val="FFFFFF"/>
              </a:solidFill>
              <a:prstDash val="solid"/>
              <a:round/>
              <a:headEnd type="none" w="med" len="med"/>
              <a:tailEnd type="none" w="med" len="med"/>
            </a:ln>
          </a:left>
        </a:tcBdr>
        <a:fill>
          <a:solidFill>
            <a:srgbClr val="34599C"/>
          </a:solidFill>
        </a:fill>
      </a:tcStyle>
    </a:lastCol>
    <a:firstCol>
      <a:tcTxStyle b="on">
        <a:font>
          <a:latin typeface=""/>
          <a:ea typeface=""/>
          <a:cs typeface=""/>
        </a:font>
      </a:tcTxStyle>
      <a:tcStyle>
        <a:tcBdr>
          <a:right>
            <a:ln w="25402" cap="flat" cmpd="sng" algn="ctr">
              <a:solidFill>
                <a:srgbClr val="FFFFFF"/>
              </a:solidFill>
              <a:prstDash val="solid"/>
              <a:round/>
              <a:headEnd type="none" w="med" len="med"/>
              <a:tailEnd type="none" w="med" len="med"/>
            </a:ln>
          </a:right>
        </a:tcBdr>
        <a:fill>
          <a:solidFill>
            <a:srgbClr val="34599C"/>
          </a:solidFill>
        </a:fill>
      </a:tcStyle>
    </a:firstCol>
    <a:lastRow>
      <a:tcTxStyle b="on">
        <a:font>
          <a:latin typeface=""/>
          <a:ea typeface=""/>
          <a:cs typeface=""/>
        </a:font>
      </a:tcTxStyle>
      <a:tcStyle>
        <a:tcBdr>
          <a:top>
            <a:ln w="25402" cap="flat" cmpd="sng" algn="ctr">
              <a:solidFill>
                <a:srgbClr val="FFFFFF"/>
              </a:solidFill>
              <a:prstDash val="solid"/>
              <a:round/>
              <a:headEnd type="none" w="med" len="med"/>
              <a:tailEnd type="none" w="med" len="med"/>
            </a:ln>
          </a:top>
        </a:tcBdr>
        <a:fill>
          <a:solidFill>
            <a:srgbClr val="2A4981"/>
          </a:solidFill>
        </a:fill>
      </a:tcStyle>
    </a:lastRow>
    <a:firstRow>
      <a:tcTxStyle b="on">
        <a:font>
          <a:latin typeface=""/>
          <a:ea typeface=""/>
          <a:cs typeface=""/>
        </a:font>
      </a:tcTxStyle>
      <a:tcStyle>
        <a:tcBdr>
          <a:bottom>
            <a:ln w="25402" cap="flat" cmpd="sng" algn="ctr">
              <a:solidFill>
                <a:srgbClr val="FFFFFF"/>
              </a:solidFill>
              <a:prstDash val="solid"/>
              <a:round/>
              <a:headEnd type="none" w="med" len="med"/>
              <a:tailEnd type="none" w="med" len="med"/>
            </a:ln>
          </a:bottom>
        </a:tcBdr>
        <a:fill>
          <a:solidFill>
            <a:srgbClr val="000000"/>
          </a:solidFill>
        </a:fill>
      </a:tcStyle>
    </a:firstRow>
  </a:tblStyle>
  <a:tblStyle styleId="{3B4B98B0-60AC-42C2-AFA5-B58CD77FA1E5}" styleName="">
    <a:wholeTbl>
      <a:tcTxStyle>
        <a:font>
          <a:latin typeface="+mn-lt"/>
          <a:ea typeface="+mn-ea"/>
          <a:cs typeface="+mn-cs"/>
        </a:font>
        <a:srgbClr val="000000"/>
      </a:tcTxStyle>
      <a:tcStyle>
        <a:tcBdr>
          <a:top>
            <a:ln w="12701" cap="flat" cmpd="sng" algn="ctr">
              <a:solidFill>
                <a:srgbClr val="4472C4"/>
              </a:solidFill>
              <a:prstDash val="solid"/>
              <a:round/>
              <a:headEnd type="none" w="med" len="med"/>
              <a:tailEnd type="none" w="med" len="med"/>
            </a:ln>
          </a:top>
          <a:bottom>
            <a:ln w="12701" cap="flat" cmpd="sng" algn="ctr">
              <a:solidFill>
                <a:srgbClr val="4472C4"/>
              </a:solidFill>
              <a:prstDash val="solid"/>
              <a:round/>
              <a:headEnd type="none" w="med" len="med"/>
              <a:tailEnd type="none" w="med" len="med"/>
            </a:ln>
          </a:bottom>
        </a:tcBdr>
      </a:tcStyle>
    </a:wholeTbl>
    <a:band1H>
      <a:tcStyle>
        <a:tcBdr/>
        <a:fill>
          <a:solidFill>
            <a:srgbClr val="4472C4"/>
          </a:solidFill>
        </a:fill>
      </a:tcStyle>
    </a:band1H>
    <a:band2H>
      <a:tcStyle>
        <a:tcBdr/>
      </a:tcStyle>
    </a:band2H>
    <a:band1V>
      <a:tcStyle>
        <a:tcBdr/>
        <a:fill>
          <a:solidFill>
            <a:srgbClr val="4472C4"/>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4472C4"/>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4472C4"/>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na Pangonis" userId="6c569723bd0e7532" providerId="LiveId" clId="{C9106720-D935-4D9F-A09B-74E324D223CB}"/>
    <pc:docChg chg="modSld">
      <pc:chgData name="Georgiana Pangonis" userId="6c569723bd0e7532" providerId="LiveId" clId="{C9106720-D935-4D9F-A09B-74E324D223CB}" dt="2026-02-18T19:38:15.822" v="1" actId="20577"/>
      <pc:docMkLst>
        <pc:docMk/>
      </pc:docMkLst>
      <pc:sldChg chg="modSp mod">
        <pc:chgData name="Georgiana Pangonis" userId="6c569723bd0e7532" providerId="LiveId" clId="{C9106720-D935-4D9F-A09B-74E324D223CB}" dt="2026-02-18T19:38:15.822" v="1" actId="20577"/>
        <pc:sldMkLst>
          <pc:docMk/>
          <pc:sldMk cId="0" sldId="257"/>
        </pc:sldMkLst>
        <pc:spChg chg="mod">
          <ac:chgData name="Georgiana Pangonis" userId="6c569723bd0e7532" providerId="LiveId" clId="{C9106720-D935-4D9F-A09B-74E324D223CB}" dt="2026-02-18T19:38:15.822" v="1" actId="20577"/>
          <ac:spMkLst>
            <pc:docMk/>
            <pc:sldMk cId="0" sldId="257"/>
            <ac:spMk id="5" creationId="{EDAEF977-DB11-2794-2122-C3CB87262C9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FF96306-5AED-0F24-6E2A-2EC71B32A4D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3" name="Date Placeholder 2">
            <a:extLst>
              <a:ext uri="{FF2B5EF4-FFF2-40B4-BE49-F238E27FC236}">
                <a16:creationId xmlns:a16="http://schemas.microsoft.com/office/drawing/2014/main" id="{ECB6000D-146D-4886-1385-DC724F2D3087}"/>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CF15B552-0791-4417-889B-1547137231D2}" type="datetime1">
              <a:rPr lang="en-GB"/>
              <a:pPr lvl="0"/>
              <a:t>18/02/2026</a:t>
            </a:fld>
            <a:endParaRPr lang="en-GB"/>
          </a:p>
        </p:txBody>
      </p:sp>
      <p:sp>
        <p:nvSpPr>
          <p:cNvPr id="4" name="Slide Image Placeholder 3">
            <a:extLst>
              <a:ext uri="{FF2B5EF4-FFF2-40B4-BE49-F238E27FC236}">
                <a16:creationId xmlns:a16="http://schemas.microsoft.com/office/drawing/2014/main" id="{24845C56-2ED2-08AF-01A6-82E0C0441A6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307FB99-FB8E-18AF-9565-9C5A126F78BB}"/>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10B166F2-E5CF-ECFB-1827-3C6EBFF52BB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stStyle>
          <a:p>
            <a:pPr lvl="0"/>
            <a:endParaRPr lang="en-US"/>
          </a:p>
        </p:txBody>
      </p:sp>
      <p:sp>
        <p:nvSpPr>
          <p:cNvPr id="7" name="Slide Number Placeholder 6">
            <a:extLst>
              <a:ext uri="{FF2B5EF4-FFF2-40B4-BE49-F238E27FC236}">
                <a16:creationId xmlns:a16="http://schemas.microsoft.com/office/drawing/2014/main" id="{30F76A2C-8411-7DE1-BC31-B2121845E3D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8BB77208-BEF6-4946-BBFE-1AE1365E0E7F}" type="slidenum">
              <a:t>‹#›</a:t>
            </a:fld>
            <a:endParaRPr lang="en-GB"/>
          </a:p>
        </p:txBody>
      </p:sp>
    </p:spTree>
    <p:extLst>
      <p:ext uri="{BB962C8B-B14F-4D97-AF65-F5344CB8AC3E}">
        <p14:creationId xmlns:p14="http://schemas.microsoft.com/office/powerpoint/2010/main" val="3982516017"/>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349C08-C063-8CE2-7A03-7A60A6574C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BED617-4E78-F788-DC3F-44AC561152D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0FDC085-2B7F-DA74-67E9-F35FEC686E6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21AB80-6738-4B2F-BE97-5D361D106540}"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2D08CD-2341-CB05-7FAE-31C06BAD26F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2AF43752-EC77-8AFC-9E95-265D4552E8C7}"/>
              </a:ext>
            </a:extLst>
          </p:cNvPr>
          <p:cNvSpPr txBox="1">
            <a:spLocks noGrp="1"/>
          </p:cNvSpPr>
          <p:nvPr>
            <p:ph type="body" sz="quarter" idx="1"/>
          </p:nvPr>
        </p:nvSpPr>
        <p:spPr/>
        <p:txBody>
          <a:bodyPr/>
          <a:lstStyle/>
          <a:p>
            <a:pPr lvl="0"/>
            <a:br>
              <a:rPr lang="en-US"/>
            </a:br>
            <a:endParaRPr lang="en-US"/>
          </a:p>
        </p:txBody>
      </p:sp>
      <p:sp>
        <p:nvSpPr>
          <p:cNvPr id="4" name="Slide Number Placeholder 3">
            <a:extLst>
              <a:ext uri="{FF2B5EF4-FFF2-40B4-BE49-F238E27FC236}">
                <a16:creationId xmlns:a16="http://schemas.microsoft.com/office/drawing/2014/main" id="{4BE9B684-40A9-9D7A-A3A0-7BA85FADC94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17A40D3-3137-45A1-ABB8-5F4AE73FFEE2}"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979256-4AE9-D91A-E6B8-FEB9FEF6D8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E98A55-0C3B-E65F-C335-E3A4AA693E84}"/>
              </a:ext>
            </a:extLst>
          </p:cNvPr>
          <p:cNvSpPr txBox="1">
            <a:spLocks noGrp="1"/>
          </p:cNvSpPr>
          <p:nvPr>
            <p:ph type="body" sz="quarter" idx="1"/>
          </p:nvPr>
        </p:nvSpPr>
        <p:spPr/>
        <p:txBody>
          <a:bodyPr/>
          <a:lstStyle/>
          <a:p>
            <a:pPr lvl="0"/>
            <a:br>
              <a:rPr lang="en-US"/>
            </a:br>
            <a:endParaRPr lang="en-US"/>
          </a:p>
        </p:txBody>
      </p:sp>
      <p:sp>
        <p:nvSpPr>
          <p:cNvPr id="4" name="Slide Number Placeholder 3">
            <a:extLst>
              <a:ext uri="{FF2B5EF4-FFF2-40B4-BE49-F238E27FC236}">
                <a16:creationId xmlns:a16="http://schemas.microsoft.com/office/drawing/2014/main" id="{9759CA2D-3832-328F-CEC9-D90A243913E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4B30394-D3EE-4A19-905F-920CD9322D38}"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540C95-CF45-878B-4DCB-2E330014A9E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D0FCB75-1FD3-348E-7547-6ACF687706A6}"/>
              </a:ext>
            </a:extLst>
          </p:cNvPr>
          <p:cNvSpPr txBox="1">
            <a:spLocks noGrp="1"/>
          </p:cNvSpPr>
          <p:nvPr>
            <p:ph type="body" sz="quarter" idx="1"/>
          </p:nvPr>
        </p:nvSpPr>
        <p:spPr/>
        <p:txBody>
          <a:bodyPr/>
          <a:lstStyle/>
          <a:p>
            <a:pPr lvl="0"/>
            <a:br>
              <a:rPr lang="en-US"/>
            </a:br>
            <a:endParaRPr lang="en-US"/>
          </a:p>
        </p:txBody>
      </p:sp>
      <p:sp>
        <p:nvSpPr>
          <p:cNvPr id="4" name="Slide Number Placeholder 3">
            <a:extLst>
              <a:ext uri="{FF2B5EF4-FFF2-40B4-BE49-F238E27FC236}">
                <a16:creationId xmlns:a16="http://schemas.microsoft.com/office/drawing/2014/main" id="{EDF67855-6642-5AB1-7E43-B5AB09F474B1}"/>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4345CFA-930B-4323-8233-2DCFE94CEC52}"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DCADA54-9B5F-4A9E-C146-49287971B9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E0899B-6176-B1F3-BE1A-15F9ACA60ECF}"/>
              </a:ext>
            </a:extLst>
          </p:cNvPr>
          <p:cNvSpPr txBox="1">
            <a:spLocks noGrp="1"/>
          </p:cNvSpPr>
          <p:nvPr>
            <p:ph type="body" sz="quarter" idx="1"/>
          </p:nvPr>
        </p:nvSpPr>
        <p:spPr/>
        <p:txBody>
          <a:bodyPr/>
          <a:lstStyle/>
          <a:p>
            <a:pPr lvl="0"/>
            <a:br>
              <a:rPr lang="en-US"/>
            </a:br>
            <a:endParaRPr lang="en-US"/>
          </a:p>
          <a:p>
            <a:pPr lvl="0"/>
            <a:endParaRPr lang="en-US">
              <a:cs typeface="Calibri"/>
            </a:endParaRPr>
          </a:p>
        </p:txBody>
      </p:sp>
      <p:sp>
        <p:nvSpPr>
          <p:cNvPr id="4" name="Slide Number Placeholder 3">
            <a:extLst>
              <a:ext uri="{FF2B5EF4-FFF2-40B4-BE49-F238E27FC236}">
                <a16:creationId xmlns:a16="http://schemas.microsoft.com/office/drawing/2014/main" id="{7A5DA80D-A155-0634-AAB9-470A1056C72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9B40F1DA-35B1-41EC-9CB7-6F923D8B4F1A}"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B0AD7A5-14BD-0EAF-A04E-FB27A58957F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BB6B808-6C4E-FE1F-6428-11ADBD834F0D}"/>
              </a:ext>
            </a:extLst>
          </p:cNvPr>
          <p:cNvSpPr txBox="1">
            <a:spLocks noGrp="1"/>
          </p:cNvSpPr>
          <p:nvPr>
            <p:ph type="body" sz="quarter" idx="1"/>
          </p:nvPr>
        </p:nvSpPr>
        <p:spPr/>
        <p:txBody>
          <a:bodyPr/>
          <a:lstStyle/>
          <a:p>
            <a:pPr lvl="0"/>
            <a:br>
              <a:rPr lang="en-US"/>
            </a:br>
            <a:endParaRPr lang="en-US"/>
          </a:p>
        </p:txBody>
      </p:sp>
      <p:sp>
        <p:nvSpPr>
          <p:cNvPr id="4" name="Slide Number Placeholder 3">
            <a:extLst>
              <a:ext uri="{FF2B5EF4-FFF2-40B4-BE49-F238E27FC236}">
                <a16:creationId xmlns:a16="http://schemas.microsoft.com/office/drawing/2014/main" id="{B95391AA-96B4-2E1C-AEB2-7E290E4845F0}"/>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68B1AC-6A9D-40B4-9D71-3BC504DF8026}"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819A05-B5AB-CD2F-8FAB-3E4786CC07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6B58BE-A9EA-6526-A01E-BF5177C5B00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A2C8C60-DA1D-51CA-C229-6BF255D10B2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F21CC42-D073-4680-863F-A1265C6F5C46}"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179BFF-E5D5-1FC5-D51E-FE7695EBE1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0B426B-5C36-5D43-14B4-C51ADF72879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D15562B2-4B09-7DFE-388D-2435C25E9FC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FE975AE-588F-4D56-9E77-1FD0BEEB581F}"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8E8DF5-0142-7842-D115-B532B96C80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9F43AC9-1171-A03F-8432-54DBB159D5D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40A8562A-FFAC-9097-C325-D012E1DCC79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2C967CAC-EEE6-4A82-8894-D030CCEFB27D}"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FF3626-843A-6853-0DAA-563B5815AB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E43409A-8377-6E36-C25E-BE4AF5B7803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75CD6B9-93DE-5F9A-F147-E6FCD00C765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99FC1A3-6813-4BE2-BD1A-183ACC699B3F}" type="slidenum">
              <a:t>10</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7AAC35-A1E0-F7E7-87EA-B3E044DAEC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5E357F-8CDB-49C5-1505-48A0F4B9C999}"/>
              </a:ext>
            </a:extLst>
          </p:cNvPr>
          <p:cNvSpPr txBox="1">
            <a:spLocks noGrp="1"/>
          </p:cNvSpPr>
          <p:nvPr>
            <p:ph type="body" sz="quarter" idx="1"/>
          </p:nvPr>
        </p:nvSpPr>
        <p:spPr/>
        <p:txBody>
          <a:bodyPr/>
          <a:lstStyle/>
          <a:p>
            <a:pPr lvl="0"/>
            <a:br>
              <a:rPr lang="en-US"/>
            </a:br>
            <a:endParaRPr lang="en-US"/>
          </a:p>
        </p:txBody>
      </p:sp>
      <p:sp>
        <p:nvSpPr>
          <p:cNvPr id="4" name="Slide Number Placeholder 3">
            <a:extLst>
              <a:ext uri="{FF2B5EF4-FFF2-40B4-BE49-F238E27FC236}">
                <a16:creationId xmlns:a16="http://schemas.microsoft.com/office/drawing/2014/main" id="{8B8E9F23-7177-D489-D0E3-69C877AE03F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189BFF9E-EB12-4348-A960-C595C8215A74}" type="slidenum">
              <a:t>11</a:t>
            </a:fld>
            <a:endParaRPr lang="en-US" sz="1200" b="0" i="0" u="none" strike="noStrike" kern="1200" cap="none" spc="0" baseline="0">
              <a:solidFill>
                <a:srgbClr val="000000"/>
              </a:solidFill>
              <a:uFillTx/>
              <a:latin typeface="Calibri"/>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46D039-B501-48A2-8364-12060154977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DEC207-6E36-35D7-5D1D-D86EAFE4091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DC6B52D-0E95-5458-FAC2-4B3C712998C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187AE92-6C95-4BF0-BC7C-A605D39FF529}"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3CD902-BFF4-5F4B-2B26-045E618DF5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9F0F3D-9CA5-4F14-B516-3F89AD030DA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59E39004-E613-FF4E-F711-D3192489D45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2061A4D-6DE8-4AB3-A5DC-EE63BBD67A33}" type="slidenum">
              <a:t>13</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29F5D-052C-96EA-D7A5-C86761519761}"/>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13C21DFC-E675-8DD8-9A0E-923695947E25}"/>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0314A19A-76E5-06F9-B99C-BCF9D9EF52BF}"/>
              </a:ext>
            </a:extLst>
          </p:cNvPr>
          <p:cNvSpPr txBox="1">
            <a:spLocks noGrp="1"/>
          </p:cNvSpPr>
          <p:nvPr>
            <p:ph type="dt" sz="half" idx="7"/>
          </p:nvPr>
        </p:nvSpPr>
        <p:spPr/>
        <p:txBody>
          <a:bodyPr/>
          <a:lstStyle>
            <a:lvl1pPr>
              <a:defRPr/>
            </a:lvl1pPr>
          </a:lstStyle>
          <a:p>
            <a:pPr lvl="0"/>
            <a:fld id="{E6435B08-111A-4ED1-B38A-C85078ABCBB0}" type="datetime1">
              <a:rPr lang="en-US"/>
              <a:pPr lvl="0"/>
              <a:t>2/18/2026</a:t>
            </a:fld>
            <a:endParaRPr lang="en-US"/>
          </a:p>
        </p:txBody>
      </p:sp>
      <p:sp>
        <p:nvSpPr>
          <p:cNvPr id="5" name="Footer Placeholder 4">
            <a:extLst>
              <a:ext uri="{FF2B5EF4-FFF2-40B4-BE49-F238E27FC236}">
                <a16:creationId xmlns:a16="http://schemas.microsoft.com/office/drawing/2014/main" id="{107C1E35-2AE9-88D1-D1CB-FEC4F5BBB62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0BC43DB-90A7-20B8-063E-38562EEE4BAD}"/>
              </a:ext>
            </a:extLst>
          </p:cNvPr>
          <p:cNvSpPr txBox="1">
            <a:spLocks noGrp="1"/>
          </p:cNvSpPr>
          <p:nvPr>
            <p:ph type="sldNum" sz="quarter" idx="8"/>
          </p:nvPr>
        </p:nvSpPr>
        <p:spPr/>
        <p:txBody>
          <a:bodyPr/>
          <a:lstStyle>
            <a:lvl1pPr>
              <a:defRPr/>
            </a:lvl1pPr>
          </a:lstStyle>
          <a:p>
            <a:pPr lvl="0"/>
            <a:fld id="{EE126D4E-62F0-44D2-8196-1D1FA714D263}" type="slidenum">
              <a:t>‹#›</a:t>
            </a:fld>
            <a:endParaRPr lang="en-US"/>
          </a:p>
        </p:txBody>
      </p:sp>
    </p:spTree>
    <p:extLst>
      <p:ext uri="{BB962C8B-B14F-4D97-AF65-F5344CB8AC3E}">
        <p14:creationId xmlns:p14="http://schemas.microsoft.com/office/powerpoint/2010/main" val="3285430519"/>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0DEF6-75E2-5605-9C4D-E7B767050A1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8E16DF7A-E6B6-C130-43D1-1C7A8949EF86}"/>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F6544F0-DBCA-78F1-F130-73E45D762D21}"/>
              </a:ext>
            </a:extLst>
          </p:cNvPr>
          <p:cNvSpPr txBox="1">
            <a:spLocks noGrp="1"/>
          </p:cNvSpPr>
          <p:nvPr>
            <p:ph type="dt" sz="half" idx="7"/>
          </p:nvPr>
        </p:nvSpPr>
        <p:spPr/>
        <p:txBody>
          <a:bodyPr/>
          <a:lstStyle>
            <a:lvl1pPr>
              <a:defRPr/>
            </a:lvl1pPr>
          </a:lstStyle>
          <a:p>
            <a:pPr lvl="0"/>
            <a:fld id="{DC2A9CB5-6784-4F86-AEA1-DB1F1C62AA74}" type="datetime1">
              <a:rPr lang="en-US"/>
              <a:pPr lvl="0"/>
              <a:t>2/18/2026</a:t>
            </a:fld>
            <a:endParaRPr lang="en-US"/>
          </a:p>
        </p:txBody>
      </p:sp>
      <p:sp>
        <p:nvSpPr>
          <p:cNvPr id="5" name="Footer Placeholder 4">
            <a:extLst>
              <a:ext uri="{FF2B5EF4-FFF2-40B4-BE49-F238E27FC236}">
                <a16:creationId xmlns:a16="http://schemas.microsoft.com/office/drawing/2014/main" id="{AF239243-B419-1ABE-B9A8-E3980E58204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1B91921-9C96-3A6C-DC38-7CA6B70E7BD5}"/>
              </a:ext>
            </a:extLst>
          </p:cNvPr>
          <p:cNvSpPr txBox="1">
            <a:spLocks noGrp="1"/>
          </p:cNvSpPr>
          <p:nvPr>
            <p:ph type="sldNum" sz="quarter" idx="8"/>
          </p:nvPr>
        </p:nvSpPr>
        <p:spPr/>
        <p:txBody>
          <a:bodyPr/>
          <a:lstStyle>
            <a:lvl1pPr>
              <a:defRPr/>
            </a:lvl1pPr>
          </a:lstStyle>
          <a:p>
            <a:pPr lvl="0"/>
            <a:fld id="{CC085F49-8AA2-4FAE-90E9-466D4EFA58C5}" type="slidenum">
              <a:t>‹#›</a:t>
            </a:fld>
            <a:endParaRPr lang="en-US"/>
          </a:p>
        </p:txBody>
      </p:sp>
    </p:spTree>
    <p:extLst>
      <p:ext uri="{BB962C8B-B14F-4D97-AF65-F5344CB8AC3E}">
        <p14:creationId xmlns:p14="http://schemas.microsoft.com/office/powerpoint/2010/main" val="34859827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5CBBA-3529-01F7-60CA-E8872B7D00CC}"/>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44AB1ED6-FBC7-5870-AF76-7B080849DA0D}"/>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6D22D80-307A-10BD-3FB3-ECCB9E2C7E3C}"/>
              </a:ext>
            </a:extLst>
          </p:cNvPr>
          <p:cNvSpPr txBox="1">
            <a:spLocks noGrp="1"/>
          </p:cNvSpPr>
          <p:nvPr>
            <p:ph type="dt" sz="half" idx="7"/>
          </p:nvPr>
        </p:nvSpPr>
        <p:spPr/>
        <p:txBody>
          <a:bodyPr/>
          <a:lstStyle>
            <a:lvl1pPr>
              <a:defRPr/>
            </a:lvl1pPr>
          </a:lstStyle>
          <a:p>
            <a:pPr lvl="0"/>
            <a:fld id="{349372E0-E844-426A-89BC-2BB693599495}" type="datetime1">
              <a:rPr lang="en-US"/>
              <a:pPr lvl="0"/>
              <a:t>2/18/2026</a:t>
            </a:fld>
            <a:endParaRPr lang="en-US"/>
          </a:p>
        </p:txBody>
      </p:sp>
      <p:sp>
        <p:nvSpPr>
          <p:cNvPr id="5" name="Footer Placeholder 4">
            <a:extLst>
              <a:ext uri="{FF2B5EF4-FFF2-40B4-BE49-F238E27FC236}">
                <a16:creationId xmlns:a16="http://schemas.microsoft.com/office/drawing/2014/main" id="{1B9A3A17-36CE-D316-EA22-1299AA59EA2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6F61768-760A-EF31-FBAB-D1378AAB9CBA}"/>
              </a:ext>
            </a:extLst>
          </p:cNvPr>
          <p:cNvSpPr txBox="1">
            <a:spLocks noGrp="1"/>
          </p:cNvSpPr>
          <p:nvPr>
            <p:ph type="sldNum" sz="quarter" idx="8"/>
          </p:nvPr>
        </p:nvSpPr>
        <p:spPr/>
        <p:txBody>
          <a:bodyPr/>
          <a:lstStyle>
            <a:lvl1pPr>
              <a:defRPr/>
            </a:lvl1pPr>
          </a:lstStyle>
          <a:p>
            <a:pPr lvl="0"/>
            <a:fld id="{41580542-D802-454D-B328-FCEC860A00F8}" type="slidenum">
              <a:t>‹#›</a:t>
            </a:fld>
            <a:endParaRPr lang="en-US"/>
          </a:p>
        </p:txBody>
      </p:sp>
    </p:spTree>
    <p:extLst>
      <p:ext uri="{BB962C8B-B14F-4D97-AF65-F5344CB8AC3E}">
        <p14:creationId xmlns:p14="http://schemas.microsoft.com/office/powerpoint/2010/main" val="8883910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AEACA-CA92-B46C-DDD3-B0F676DD0E5B}"/>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0B4E8F8-9B55-ECFB-991E-04053F971212}"/>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0DD8971-8F9F-4126-D282-B9DD4163214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6D3646E-5C8C-8485-48B5-49BCFB7751A1}"/>
              </a:ext>
            </a:extLst>
          </p:cNvPr>
          <p:cNvSpPr txBox="1">
            <a:spLocks noGrp="1"/>
          </p:cNvSpPr>
          <p:nvPr>
            <p:ph type="dt" sz="half" idx="7"/>
          </p:nvPr>
        </p:nvSpPr>
        <p:spPr/>
        <p:txBody>
          <a:bodyPr/>
          <a:lstStyle>
            <a:lvl1pPr>
              <a:defRPr/>
            </a:lvl1pPr>
          </a:lstStyle>
          <a:p>
            <a:pPr lvl="0"/>
            <a:fld id="{5264F440-0719-47B4-A3B7-C15059E3890C}" type="datetime1">
              <a:rPr lang="en-US"/>
              <a:pPr lvl="0"/>
              <a:t>2/18/2026</a:t>
            </a:fld>
            <a:endParaRPr lang="en-US"/>
          </a:p>
        </p:txBody>
      </p:sp>
      <p:sp>
        <p:nvSpPr>
          <p:cNvPr id="6" name="Footer Placeholder 5">
            <a:extLst>
              <a:ext uri="{FF2B5EF4-FFF2-40B4-BE49-F238E27FC236}">
                <a16:creationId xmlns:a16="http://schemas.microsoft.com/office/drawing/2014/main" id="{BAAF547B-8EEC-2A32-39C2-5F12BD1B6193}"/>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9750083D-60A7-1C6D-4DDD-5733CA667005}"/>
              </a:ext>
            </a:extLst>
          </p:cNvPr>
          <p:cNvSpPr txBox="1">
            <a:spLocks noGrp="1"/>
          </p:cNvSpPr>
          <p:nvPr>
            <p:ph type="sldNum" sz="quarter" idx="8"/>
          </p:nvPr>
        </p:nvSpPr>
        <p:spPr/>
        <p:txBody>
          <a:bodyPr/>
          <a:lstStyle>
            <a:lvl1pPr>
              <a:defRPr/>
            </a:lvl1pPr>
          </a:lstStyle>
          <a:p>
            <a:pPr lvl="0"/>
            <a:fld id="{2547EA51-15B5-437E-B05F-E4B3B9077BD8}" type="slidenum">
              <a:t>‹#›</a:t>
            </a:fld>
            <a:endParaRPr lang="en-US"/>
          </a:p>
        </p:txBody>
      </p:sp>
    </p:spTree>
    <p:extLst>
      <p:ext uri="{BB962C8B-B14F-4D97-AF65-F5344CB8AC3E}">
        <p14:creationId xmlns:p14="http://schemas.microsoft.com/office/powerpoint/2010/main" val="5523815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7CA15-B730-6BA0-BE64-E14C03297C6F}"/>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3D7E6C2-2B9D-E25C-D825-F6FB9B23E698}"/>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041A0D8C-DBE4-9B55-3F7A-5AB6496EA18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D673C29-781E-A9D3-6C20-9370BAD1D6F4}"/>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D0733630-209F-4294-0617-9389C9EC44C6}"/>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E182DDE-7961-9BFB-F5F6-7C2CF624E892}"/>
              </a:ext>
            </a:extLst>
          </p:cNvPr>
          <p:cNvSpPr txBox="1">
            <a:spLocks noGrp="1"/>
          </p:cNvSpPr>
          <p:nvPr>
            <p:ph type="dt" sz="half" idx="7"/>
          </p:nvPr>
        </p:nvSpPr>
        <p:spPr/>
        <p:txBody>
          <a:bodyPr/>
          <a:lstStyle>
            <a:lvl1pPr>
              <a:defRPr/>
            </a:lvl1pPr>
          </a:lstStyle>
          <a:p>
            <a:pPr lvl="0"/>
            <a:fld id="{9243943D-361E-49C5-973B-5B51B7761B7D}" type="datetime1">
              <a:rPr lang="en-US"/>
              <a:pPr lvl="0"/>
              <a:t>2/18/2026</a:t>
            </a:fld>
            <a:endParaRPr lang="en-US"/>
          </a:p>
        </p:txBody>
      </p:sp>
      <p:sp>
        <p:nvSpPr>
          <p:cNvPr id="8" name="Footer Placeholder 7">
            <a:extLst>
              <a:ext uri="{FF2B5EF4-FFF2-40B4-BE49-F238E27FC236}">
                <a16:creationId xmlns:a16="http://schemas.microsoft.com/office/drawing/2014/main" id="{47F689F7-0BF9-8B37-7192-8ACC28880121}"/>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1CFF14B1-CDFD-74BE-0375-32126CFC99DC}"/>
              </a:ext>
            </a:extLst>
          </p:cNvPr>
          <p:cNvSpPr txBox="1">
            <a:spLocks noGrp="1"/>
          </p:cNvSpPr>
          <p:nvPr>
            <p:ph type="sldNum" sz="quarter" idx="8"/>
          </p:nvPr>
        </p:nvSpPr>
        <p:spPr/>
        <p:txBody>
          <a:bodyPr/>
          <a:lstStyle>
            <a:lvl1pPr>
              <a:defRPr/>
            </a:lvl1pPr>
          </a:lstStyle>
          <a:p>
            <a:pPr lvl="0"/>
            <a:fld id="{4C6DC2DD-7C2B-44DF-B043-B9529975F2F6}" type="slidenum">
              <a:t>‹#›</a:t>
            </a:fld>
            <a:endParaRPr lang="en-US"/>
          </a:p>
        </p:txBody>
      </p:sp>
    </p:spTree>
    <p:extLst>
      <p:ext uri="{BB962C8B-B14F-4D97-AF65-F5344CB8AC3E}">
        <p14:creationId xmlns:p14="http://schemas.microsoft.com/office/powerpoint/2010/main" val="1860269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F01E7-8977-2637-A8A9-AA3B0E5E9D7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C5E953E4-F4B8-93CA-7ADC-BDE76ED127C8}"/>
              </a:ext>
            </a:extLst>
          </p:cNvPr>
          <p:cNvSpPr txBox="1">
            <a:spLocks noGrp="1"/>
          </p:cNvSpPr>
          <p:nvPr>
            <p:ph type="dt" sz="half" idx="7"/>
          </p:nvPr>
        </p:nvSpPr>
        <p:spPr/>
        <p:txBody>
          <a:bodyPr/>
          <a:lstStyle>
            <a:lvl1pPr>
              <a:defRPr/>
            </a:lvl1pPr>
          </a:lstStyle>
          <a:p>
            <a:pPr lvl="0"/>
            <a:fld id="{50C12FDD-3198-45B6-9AA6-78074CC65D0C}" type="datetime1">
              <a:rPr lang="en-US"/>
              <a:pPr lvl="0"/>
              <a:t>2/18/2026</a:t>
            </a:fld>
            <a:endParaRPr lang="en-US"/>
          </a:p>
        </p:txBody>
      </p:sp>
      <p:sp>
        <p:nvSpPr>
          <p:cNvPr id="4" name="Footer Placeholder 3">
            <a:extLst>
              <a:ext uri="{FF2B5EF4-FFF2-40B4-BE49-F238E27FC236}">
                <a16:creationId xmlns:a16="http://schemas.microsoft.com/office/drawing/2014/main" id="{7182516E-892D-E32A-B22E-E32412CFB359}"/>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BCC0195C-2D7E-8436-F150-A723245C5873}"/>
              </a:ext>
            </a:extLst>
          </p:cNvPr>
          <p:cNvSpPr txBox="1">
            <a:spLocks noGrp="1"/>
          </p:cNvSpPr>
          <p:nvPr>
            <p:ph type="sldNum" sz="quarter" idx="8"/>
          </p:nvPr>
        </p:nvSpPr>
        <p:spPr/>
        <p:txBody>
          <a:bodyPr/>
          <a:lstStyle>
            <a:lvl1pPr>
              <a:defRPr/>
            </a:lvl1pPr>
          </a:lstStyle>
          <a:p>
            <a:pPr lvl="0"/>
            <a:fld id="{9968241A-9F07-496F-AA3B-0B775CBEEABE}" type="slidenum">
              <a:t>‹#›</a:t>
            </a:fld>
            <a:endParaRPr lang="en-US"/>
          </a:p>
        </p:txBody>
      </p:sp>
    </p:spTree>
    <p:extLst>
      <p:ext uri="{BB962C8B-B14F-4D97-AF65-F5344CB8AC3E}">
        <p14:creationId xmlns:p14="http://schemas.microsoft.com/office/powerpoint/2010/main" val="797844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15BDA97-1E7D-3271-93FF-3CDA4907DC3A}"/>
              </a:ext>
            </a:extLst>
          </p:cNvPr>
          <p:cNvSpPr txBox="1">
            <a:spLocks noGrp="1"/>
          </p:cNvSpPr>
          <p:nvPr>
            <p:ph type="dt" sz="half" idx="7"/>
          </p:nvPr>
        </p:nvSpPr>
        <p:spPr/>
        <p:txBody>
          <a:bodyPr/>
          <a:lstStyle>
            <a:lvl1pPr>
              <a:defRPr/>
            </a:lvl1pPr>
          </a:lstStyle>
          <a:p>
            <a:pPr lvl="0"/>
            <a:fld id="{EEB6641C-E47E-4194-9204-CC756677EAA5}" type="datetime1">
              <a:rPr lang="en-US"/>
              <a:pPr lvl="0"/>
              <a:t>2/18/2026</a:t>
            </a:fld>
            <a:endParaRPr lang="en-US"/>
          </a:p>
        </p:txBody>
      </p:sp>
      <p:sp>
        <p:nvSpPr>
          <p:cNvPr id="3" name="Footer Placeholder 2">
            <a:extLst>
              <a:ext uri="{FF2B5EF4-FFF2-40B4-BE49-F238E27FC236}">
                <a16:creationId xmlns:a16="http://schemas.microsoft.com/office/drawing/2014/main" id="{7CB49803-686C-BAA5-75B7-EC0DB2511076}"/>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4C95DAD5-3620-C886-B700-EDEA03CC44CD}"/>
              </a:ext>
            </a:extLst>
          </p:cNvPr>
          <p:cNvSpPr txBox="1">
            <a:spLocks noGrp="1"/>
          </p:cNvSpPr>
          <p:nvPr>
            <p:ph type="sldNum" sz="quarter" idx="8"/>
          </p:nvPr>
        </p:nvSpPr>
        <p:spPr/>
        <p:txBody>
          <a:bodyPr/>
          <a:lstStyle>
            <a:lvl1pPr>
              <a:defRPr/>
            </a:lvl1pPr>
          </a:lstStyle>
          <a:p>
            <a:pPr lvl="0"/>
            <a:fld id="{0389473E-71EF-47B2-A98F-CB86A156E084}" type="slidenum">
              <a:t>‹#›</a:t>
            </a:fld>
            <a:endParaRPr lang="en-US"/>
          </a:p>
        </p:txBody>
      </p:sp>
    </p:spTree>
    <p:extLst>
      <p:ext uri="{BB962C8B-B14F-4D97-AF65-F5344CB8AC3E}">
        <p14:creationId xmlns:p14="http://schemas.microsoft.com/office/powerpoint/2010/main" val="3258918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37563-6172-4EA3-4F22-4BF70EAE1E82}"/>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0849317B-D5FA-AC2E-009E-A6B53A747A4C}"/>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1AB825E-5481-3A74-DB93-585A73B1038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9ECA91F7-7A7C-3EBD-231F-A043AA4632B5}"/>
              </a:ext>
            </a:extLst>
          </p:cNvPr>
          <p:cNvSpPr txBox="1">
            <a:spLocks noGrp="1"/>
          </p:cNvSpPr>
          <p:nvPr>
            <p:ph type="dt" sz="half" idx="7"/>
          </p:nvPr>
        </p:nvSpPr>
        <p:spPr/>
        <p:txBody>
          <a:bodyPr/>
          <a:lstStyle>
            <a:lvl1pPr>
              <a:defRPr/>
            </a:lvl1pPr>
          </a:lstStyle>
          <a:p>
            <a:pPr lvl="0"/>
            <a:fld id="{CC352A9D-D0AA-4C05-93AE-B87005D59513}" type="datetime1">
              <a:rPr lang="en-US"/>
              <a:pPr lvl="0"/>
              <a:t>2/18/2026</a:t>
            </a:fld>
            <a:endParaRPr lang="en-US"/>
          </a:p>
        </p:txBody>
      </p:sp>
      <p:sp>
        <p:nvSpPr>
          <p:cNvPr id="6" name="Footer Placeholder 5">
            <a:extLst>
              <a:ext uri="{FF2B5EF4-FFF2-40B4-BE49-F238E27FC236}">
                <a16:creationId xmlns:a16="http://schemas.microsoft.com/office/drawing/2014/main" id="{5B838554-FCD3-B5C7-9A6E-71C13C433FE0}"/>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07E9C01A-AE7A-FA75-0060-D36BCB37A749}"/>
              </a:ext>
            </a:extLst>
          </p:cNvPr>
          <p:cNvSpPr txBox="1">
            <a:spLocks noGrp="1"/>
          </p:cNvSpPr>
          <p:nvPr>
            <p:ph type="sldNum" sz="quarter" idx="8"/>
          </p:nvPr>
        </p:nvSpPr>
        <p:spPr/>
        <p:txBody>
          <a:bodyPr/>
          <a:lstStyle>
            <a:lvl1pPr>
              <a:defRPr/>
            </a:lvl1pPr>
          </a:lstStyle>
          <a:p>
            <a:pPr lvl="0"/>
            <a:fld id="{B8974DDF-E5B9-4824-BDC1-442DB0E56EAD}" type="slidenum">
              <a:t>‹#›</a:t>
            </a:fld>
            <a:endParaRPr lang="en-US"/>
          </a:p>
        </p:txBody>
      </p:sp>
    </p:spTree>
    <p:extLst>
      <p:ext uri="{BB962C8B-B14F-4D97-AF65-F5344CB8AC3E}">
        <p14:creationId xmlns:p14="http://schemas.microsoft.com/office/powerpoint/2010/main" val="2492039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BBC3C-0B32-D163-62E3-5756A0E1EAA7}"/>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C4575651-B51B-54FC-5EF2-6D0B1B5D8035}"/>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1B0B42E8-AF84-C247-E1C8-AA7DCDA2C667}"/>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D3CCA67-39AE-67E9-42BD-BC178DD63FC3}"/>
              </a:ext>
            </a:extLst>
          </p:cNvPr>
          <p:cNvSpPr txBox="1">
            <a:spLocks noGrp="1"/>
          </p:cNvSpPr>
          <p:nvPr>
            <p:ph type="dt" sz="half" idx="7"/>
          </p:nvPr>
        </p:nvSpPr>
        <p:spPr/>
        <p:txBody>
          <a:bodyPr/>
          <a:lstStyle>
            <a:lvl1pPr>
              <a:defRPr/>
            </a:lvl1pPr>
          </a:lstStyle>
          <a:p>
            <a:pPr lvl="0"/>
            <a:fld id="{0378E376-1F50-4D8E-BBA4-C8A2BDD005EA}" type="datetime1">
              <a:rPr lang="en-US"/>
              <a:pPr lvl="0"/>
              <a:t>2/18/2026</a:t>
            </a:fld>
            <a:endParaRPr lang="en-US"/>
          </a:p>
        </p:txBody>
      </p:sp>
      <p:sp>
        <p:nvSpPr>
          <p:cNvPr id="6" name="Footer Placeholder 5">
            <a:extLst>
              <a:ext uri="{FF2B5EF4-FFF2-40B4-BE49-F238E27FC236}">
                <a16:creationId xmlns:a16="http://schemas.microsoft.com/office/drawing/2014/main" id="{8B4701D4-A262-8B26-828C-9A5D58C818C8}"/>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D84AFD2-C696-A5B5-89F6-7515E80B8DC9}"/>
              </a:ext>
            </a:extLst>
          </p:cNvPr>
          <p:cNvSpPr txBox="1">
            <a:spLocks noGrp="1"/>
          </p:cNvSpPr>
          <p:nvPr>
            <p:ph type="sldNum" sz="quarter" idx="8"/>
          </p:nvPr>
        </p:nvSpPr>
        <p:spPr/>
        <p:txBody>
          <a:bodyPr/>
          <a:lstStyle>
            <a:lvl1pPr>
              <a:defRPr/>
            </a:lvl1pPr>
          </a:lstStyle>
          <a:p>
            <a:pPr lvl="0"/>
            <a:fld id="{3690C4DB-EB14-4523-9B22-2EC87704C9E8}" type="slidenum">
              <a:t>‹#›</a:t>
            </a:fld>
            <a:endParaRPr lang="en-US"/>
          </a:p>
        </p:txBody>
      </p:sp>
    </p:spTree>
    <p:extLst>
      <p:ext uri="{BB962C8B-B14F-4D97-AF65-F5344CB8AC3E}">
        <p14:creationId xmlns:p14="http://schemas.microsoft.com/office/powerpoint/2010/main" val="39348045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936CE-C3AB-FD0E-3A94-1D46B22FC58C}"/>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594AD15-883C-9ABF-2BD3-FD8D029AC90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F65CA6-E8F8-C3EC-E45E-2FA6E32D63E5}"/>
              </a:ext>
            </a:extLst>
          </p:cNvPr>
          <p:cNvSpPr txBox="1">
            <a:spLocks noGrp="1"/>
          </p:cNvSpPr>
          <p:nvPr>
            <p:ph type="dt" sz="half" idx="7"/>
          </p:nvPr>
        </p:nvSpPr>
        <p:spPr/>
        <p:txBody>
          <a:bodyPr/>
          <a:lstStyle>
            <a:lvl1pPr>
              <a:defRPr/>
            </a:lvl1pPr>
          </a:lstStyle>
          <a:p>
            <a:pPr lvl="0"/>
            <a:fld id="{B9C07F11-1B01-40AE-97A6-A6F21D630DFA}" type="datetime1">
              <a:rPr lang="en-US"/>
              <a:pPr lvl="0"/>
              <a:t>2/18/2026</a:t>
            </a:fld>
            <a:endParaRPr lang="en-US"/>
          </a:p>
        </p:txBody>
      </p:sp>
      <p:sp>
        <p:nvSpPr>
          <p:cNvPr id="5" name="Footer Placeholder 4">
            <a:extLst>
              <a:ext uri="{FF2B5EF4-FFF2-40B4-BE49-F238E27FC236}">
                <a16:creationId xmlns:a16="http://schemas.microsoft.com/office/drawing/2014/main" id="{7006F952-2499-9972-9705-7525839BFC6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BD3C89C-607B-D5CF-96E5-10ED1D780EC3}"/>
              </a:ext>
            </a:extLst>
          </p:cNvPr>
          <p:cNvSpPr txBox="1">
            <a:spLocks noGrp="1"/>
          </p:cNvSpPr>
          <p:nvPr>
            <p:ph type="sldNum" sz="quarter" idx="8"/>
          </p:nvPr>
        </p:nvSpPr>
        <p:spPr/>
        <p:txBody>
          <a:bodyPr/>
          <a:lstStyle>
            <a:lvl1pPr>
              <a:defRPr/>
            </a:lvl1pPr>
          </a:lstStyle>
          <a:p>
            <a:pPr lvl="0"/>
            <a:fld id="{BA9A08CF-3AB9-44D9-A381-6126B3C7247E}" type="slidenum">
              <a:t>‹#›</a:t>
            </a:fld>
            <a:endParaRPr lang="en-US"/>
          </a:p>
        </p:txBody>
      </p:sp>
    </p:spTree>
    <p:extLst>
      <p:ext uri="{BB962C8B-B14F-4D97-AF65-F5344CB8AC3E}">
        <p14:creationId xmlns:p14="http://schemas.microsoft.com/office/powerpoint/2010/main" val="33457351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1500CB-A3C3-BD72-4B13-6ECE986898A5}"/>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C2050D7-D9DD-C1CC-ED31-A44D10523460}"/>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E2210C-D061-4776-C11F-2D459D61D1A7}"/>
              </a:ext>
            </a:extLst>
          </p:cNvPr>
          <p:cNvSpPr txBox="1">
            <a:spLocks noGrp="1"/>
          </p:cNvSpPr>
          <p:nvPr>
            <p:ph type="dt" sz="half" idx="7"/>
          </p:nvPr>
        </p:nvSpPr>
        <p:spPr/>
        <p:txBody>
          <a:bodyPr/>
          <a:lstStyle>
            <a:lvl1pPr>
              <a:defRPr/>
            </a:lvl1pPr>
          </a:lstStyle>
          <a:p>
            <a:pPr lvl="0"/>
            <a:fld id="{7F55A518-B2FC-49D9-88B8-5953FC6EE65D}" type="datetime1">
              <a:rPr lang="en-US"/>
              <a:pPr lvl="0"/>
              <a:t>2/18/2026</a:t>
            </a:fld>
            <a:endParaRPr lang="en-US"/>
          </a:p>
        </p:txBody>
      </p:sp>
      <p:sp>
        <p:nvSpPr>
          <p:cNvPr id="5" name="Footer Placeholder 4">
            <a:extLst>
              <a:ext uri="{FF2B5EF4-FFF2-40B4-BE49-F238E27FC236}">
                <a16:creationId xmlns:a16="http://schemas.microsoft.com/office/drawing/2014/main" id="{0119FA27-3F74-81A9-ECDC-163D37D75D0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D4641DE-1950-F66B-A1A3-1CE9EBA4752F}"/>
              </a:ext>
            </a:extLst>
          </p:cNvPr>
          <p:cNvSpPr txBox="1">
            <a:spLocks noGrp="1"/>
          </p:cNvSpPr>
          <p:nvPr>
            <p:ph type="sldNum" sz="quarter" idx="8"/>
          </p:nvPr>
        </p:nvSpPr>
        <p:spPr/>
        <p:txBody>
          <a:bodyPr/>
          <a:lstStyle>
            <a:lvl1pPr>
              <a:defRPr/>
            </a:lvl1pPr>
          </a:lstStyle>
          <a:p>
            <a:pPr lvl="0"/>
            <a:fld id="{C539A8BC-E4DC-4B8F-AC15-0AF8768FEFD3}" type="slidenum">
              <a:t>‹#›</a:t>
            </a:fld>
            <a:endParaRPr lang="en-US"/>
          </a:p>
        </p:txBody>
      </p:sp>
    </p:spTree>
    <p:extLst>
      <p:ext uri="{BB962C8B-B14F-4D97-AF65-F5344CB8AC3E}">
        <p14:creationId xmlns:p14="http://schemas.microsoft.com/office/powerpoint/2010/main" val="4030558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CCECCA3-2C04-A21E-F91E-3C296BE20762}"/>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BA29D0D6-415C-76AD-8293-53749630B97E}"/>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BC3175-3468-B6E2-12AF-8B9BC34FBF85}"/>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767676"/>
                </a:solidFill>
                <a:uFillTx/>
                <a:latin typeface="Aptos"/>
              </a:defRPr>
            </a:lvl1pPr>
          </a:lstStyle>
          <a:p>
            <a:pPr lvl="0"/>
            <a:fld id="{73A40F65-F8E9-4884-92B3-1BB097C64A6B}" type="datetime1">
              <a:rPr lang="en-US"/>
              <a:pPr lvl="0"/>
              <a:t>2/18/2026</a:t>
            </a:fld>
            <a:endParaRPr lang="en-US"/>
          </a:p>
        </p:txBody>
      </p:sp>
      <p:sp>
        <p:nvSpPr>
          <p:cNvPr id="5" name="Footer Placeholder 4">
            <a:extLst>
              <a:ext uri="{FF2B5EF4-FFF2-40B4-BE49-F238E27FC236}">
                <a16:creationId xmlns:a16="http://schemas.microsoft.com/office/drawing/2014/main" id="{6BB641A3-2D5C-C7A3-B914-FAC36960F8B5}"/>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767676"/>
                </a:solidFill>
                <a:uFillTx/>
                <a:latin typeface="Aptos"/>
              </a:defRPr>
            </a:lvl1pPr>
          </a:lstStyle>
          <a:p>
            <a:pPr lvl="0"/>
            <a:endParaRPr lang="en-US"/>
          </a:p>
        </p:txBody>
      </p:sp>
      <p:sp>
        <p:nvSpPr>
          <p:cNvPr id="6" name="Slide Number Placeholder 5">
            <a:extLst>
              <a:ext uri="{FF2B5EF4-FFF2-40B4-BE49-F238E27FC236}">
                <a16:creationId xmlns:a16="http://schemas.microsoft.com/office/drawing/2014/main" id="{DCC87C9A-FD63-C7D2-7C7A-A9E9873C66A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767676"/>
                </a:solidFill>
                <a:uFillTx/>
                <a:latin typeface="Aptos"/>
              </a:defRPr>
            </a:lvl1pPr>
          </a:lstStyle>
          <a:p>
            <a:pPr lvl="0"/>
            <a:fld id="{62E0D50A-BD7F-47E9-8D46-6607467275AA}"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80/15578771.2024.2404966" TargetMode="External"/><Relationship Id="rId13" Type="http://schemas.openxmlformats.org/officeDocument/2006/relationships/hyperlink" Target="https://www.mentalhealth.org.uk/explore-mental-health/statistics/mental-health-work-statistics" TargetMode="External"/><Relationship Id="rId3" Type="http://schemas.openxmlformats.org/officeDocument/2006/relationships/hyperlink" Target="https://doi.org/10.1186/s13643-022-02034-y" TargetMode="External"/><Relationship Id="rId7" Type="http://schemas.openxmlformats.org/officeDocument/2006/relationships/hyperlink" Target="https://meditopia.com/en/forwork/articles/eap-statistics-and-utilization-rates" TargetMode="External"/><Relationship Id="rId12" Type="http://schemas.openxmlformats.org/officeDocument/2006/relationships/hyperlink" Target="https://www.cer.eu/insights/post-brexit-immigration-uk-labour-market" TargetMode="External"/><Relationship Id="rId17" Type="http://schemas.openxmlformats.org/officeDocument/2006/relationships/hyperlink" Target="https://doi.org/10.1007/s11804-022-00285-8" TargetMode="External"/><Relationship Id="rId2" Type="http://schemas.openxmlformats.org/officeDocument/2006/relationships/notesSlide" Target="../notesSlides/notesSlide12.xml"/><Relationship Id="rId16" Type="http://schemas.openxmlformats.org/officeDocument/2006/relationships/hyperlink" Target="https://www.ttnworldwide.com/Article/345058/Premier-Inn-launches-wellbeing-drive-for-guests-and-staff" TargetMode="External"/><Relationship Id="rId1" Type="http://schemas.openxmlformats.org/officeDocument/2006/relationships/slideLayout" Target="../slideLayouts/slideLayout2.xml"/><Relationship Id="rId6" Type="http://schemas.openxmlformats.org/officeDocument/2006/relationships/hyperlink" Target="https://chowco.org/" TargetMode="External"/><Relationship Id="rId11" Type="http://schemas.openxmlformats.org/officeDocument/2006/relationships/hyperlink" Target="https://surface.syr.edu/cgi/viewcontent.cgi?article=2714&amp;context=honors_capstone" TargetMode="External"/><Relationship Id="rId5" Type="http://schemas.openxmlformats.org/officeDocument/2006/relationships/hyperlink" Target="https://register-of-charities.charitycommission.gov.uk/en/charity-search/?p_p_id=uk_gov_ccew_onereg_charitydetails_web_portlet_CharityDetailsPortlet&amp;p_p_lifecycle=0&amp;p_p_state=maximized&amp;p_p_mode=view&amp;_uk_gov_ccew_onereg_charitydetails_web_portlet_CharityDetailsPortlet_regId=1186456&amp;_uk_gov_ccew_onereg_charitydetails_web_portlet_CharityDetailsPortlet_subId=0" TargetMode="External"/><Relationship Id="rId15" Type="http://schemas.openxmlformats.org/officeDocument/2006/relationships/hyperlink" Target="https://ciandt.com/uk/en-gb/press-release/technology-leaders-embracing-ai-hospitality-sector-digital-demand-challenges-persist" TargetMode="External"/><Relationship Id="rId10" Type="http://schemas.openxmlformats.org/officeDocument/2006/relationships/hyperlink" Target="https://www.publicsectorcatering.co.uk/news/mental-health-crisis-deepens-hospitality-sector-due-burnout-understaffing" TargetMode="External"/><Relationship Id="rId4" Type="http://schemas.openxmlformats.org/officeDocument/2006/relationships/hyperlink" Target="https://researchbriefings.files.parliament.uk/documents/CBP-10333/CBP-10333.pdf" TargetMode="External"/><Relationship Id="rId9" Type="http://schemas.openxmlformats.org/officeDocument/2006/relationships/hyperlink" Target="https://www.pinsentmasons.com/out-law/analysis/uk-hospitality-sector-faces-further-regulatory-changes-2025" TargetMode="External"/><Relationship Id="rId14" Type="http://schemas.openxmlformats.org/officeDocument/2006/relationships/hyperlink" Target="https://www.ricoh.co.uk/news-events/news/leaders-recognise-admin-overload-but-uk-employees-still-losing-15-hours-a-week-to-admin/"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C5925CB2-8243-2376-7670-22D887BC83DB}"/>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4A120A2E-7A3C-58C0-5537-6BB24B37D838}"/>
              </a:ext>
            </a:extLst>
          </p:cNvPr>
          <p:cNvSpPr txBox="1">
            <a:spLocks noGrp="1"/>
          </p:cNvSpPr>
          <p:nvPr>
            <p:ph type="ctrTitle"/>
          </p:nvPr>
        </p:nvSpPr>
        <p:spPr>
          <a:xfrm>
            <a:off x="314626" y="640080"/>
            <a:ext cx="4581829" cy="3566160"/>
          </a:xfrm>
        </p:spPr>
        <p:txBody>
          <a:bodyPr anchorCtr="0"/>
          <a:lstStyle/>
          <a:p>
            <a:pPr lvl="0" algn="l"/>
            <a:r>
              <a:rPr lang="en-US" sz="2200" b="1">
                <a:latin typeface="Times New Roman"/>
                <a:cs typeface="Times New Roman"/>
              </a:rPr>
              <a:t>Contemporary Themes in the Hotel and Hospitality Sector</a:t>
            </a:r>
            <a:endParaRPr lang="en-US" sz="2200"/>
          </a:p>
          <a:p>
            <a:pPr lvl="0" algn="l"/>
            <a:r>
              <a:rPr lang="en-US" sz="2200" b="1">
                <a:latin typeface="Times New Roman"/>
                <a:cs typeface="Times New Roman"/>
              </a:rPr>
              <a:t>BMIH6001</a:t>
            </a:r>
            <a:endParaRPr lang="en-US" sz="2200"/>
          </a:p>
          <a:p>
            <a:pPr lvl="0" algn="l"/>
            <a:r>
              <a:rPr lang="en-US" sz="2200" b="1">
                <a:latin typeface="Times New Roman"/>
                <a:cs typeface="Times New Roman"/>
              </a:rPr>
              <a:t>Topic: The deepening mental health crisis in the Hospitality industry</a:t>
            </a:r>
            <a:endParaRPr lang="en-US" sz="2200"/>
          </a:p>
          <a:p>
            <a:pPr lvl="0" algn="l"/>
            <a:r>
              <a:rPr lang="en-US" sz="2200" b="1">
                <a:latin typeface="Times New Roman"/>
                <a:cs typeface="Times New Roman"/>
              </a:rPr>
              <a:t>Student ID- 2245303</a:t>
            </a:r>
            <a:endParaRPr lang="en-US" sz="2200"/>
          </a:p>
          <a:p>
            <a:pPr lvl="0" algn="l"/>
            <a:r>
              <a:rPr lang="en-US" sz="2200" b="1">
                <a:latin typeface="Times New Roman"/>
                <a:cs typeface="Times New Roman"/>
              </a:rPr>
              <a:t>Student Name- Georgiana Pangonis</a:t>
            </a:r>
            <a:endParaRPr lang="en-US" sz="2200"/>
          </a:p>
          <a:p>
            <a:pPr lvl="0" algn="l"/>
            <a:br>
              <a:rPr lang="en-US" sz="2200"/>
            </a:br>
            <a:endParaRPr lang="en-US" sz="2200"/>
          </a:p>
        </p:txBody>
      </p:sp>
      <p:sp>
        <p:nvSpPr>
          <p:cNvPr id="4" name="sketchy line">
            <a:extLst>
              <a:ext uri="{FF2B5EF4-FFF2-40B4-BE49-F238E27FC236}">
                <a16:creationId xmlns:a16="http://schemas.microsoft.com/office/drawing/2014/main" id="{9C83A479-39C8-1EF5-F2F3-6F40688B887F}"/>
              </a:ext>
              <a:ext uri="{C183D7F6-B498-43B3-948B-1728B52AA6E4}">
                <adec:decorative xmlns:adec="http://schemas.microsoft.com/office/drawing/2017/decorative" val="1"/>
              </a:ext>
            </a:extLst>
          </p:cNvPr>
          <p:cNvSpPr>
            <a:spLocks noMove="1" noResize="1"/>
          </p:cNvSpPr>
          <p:nvPr/>
        </p:nvSpPr>
        <p:spPr>
          <a:xfrm>
            <a:off x="890342" y="4409264"/>
            <a:ext cx="3474720" cy="18288"/>
          </a:xfrm>
          <a:prstGeom prst="rect">
            <a:avLst/>
          </a:prstGeom>
          <a:solidFill>
            <a:srgbClr val="E97132"/>
          </a:solidFill>
          <a:ln w="44448" cap="rnd">
            <a:solidFill>
              <a:srgbClr val="E97132"/>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5" name="Picture 2">
            <a:extLst>
              <a:ext uri="{FF2B5EF4-FFF2-40B4-BE49-F238E27FC236}">
                <a16:creationId xmlns:a16="http://schemas.microsoft.com/office/drawing/2014/main" id="{A9D9B9BA-8A6C-315D-4DEB-1F65BD15E698}"/>
              </a:ext>
            </a:extLst>
          </p:cNvPr>
          <p:cNvPicPr>
            <a:picLocks noChangeAspect="1"/>
          </p:cNvPicPr>
          <p:nvPr/>
        </p:nvPicPr>
        <p:blipFill>
          <a:blip r:embed="rId3"/>
          <a:srcRect l="12149" r="12624"/>
          <a:stretch>
            <a:fillRect/>
          </a:stretch>
        </p:blipFill>
        <p:spPr>
          <a:xfrm>
            <a:off x="5311703" y="9"/>
            <a:ext cx="6878775" cy="6857990"/>
          </a:xfrm>
          <a:prstGeom prst="rect">
            <a:avLst/>
          </a:prstGeom>
          <a:noFill/>
          <a:ln cap="flat">
            <a:noFill/>
          </a:ln>
        </p:spPr>
      </p:pic>
      <p:sp>
        <p:nvSpPr>
          <p:cNvPr id="6" name="TextBox 4">
            <a:extLst>
              <a:ext uri="{FF2B5EF4-FFF2-40B4-BE49-F238E27FC236}">
                <a16:creationId xmlns:a16="http://schemas.microsoft.com/office/drawing/2014/main" id="{079927A5-4E56-087E-8B63-66FD86A66E9C}"/>
              </a:ext>
            </a:extLst>
          </p:cNvPr>
          <p:cNvSpPr txBox="1"/>
          <p:nvPr/>
        </p:nvSpPr>
        <p:spPr>
          <a:xfrm>
            <a:off x="314626" y="5205185"/>
            <a:ext cx="4995550"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400" b="0" i="0" u="none" strike="noStrike" kern="1200" cap="none" spc="0" baseline="0">
                <a:solidFill>
                  <a:srgbClr val="000000"/>
                </a:solidFill>
                <a:uFillTx/>
                <a:latin typeface="Times New Roman" pitchFamily="18"/>
                <a:cs typeface="Times New Roman" pitchFamily="18"/>
              </a:rPr>
              <a:t>I confirm my adherence to academic integrity policies, verifying that I have neither utilised AI in this research and assignment creation nor incorporated any AI-generated content. All supporting evidence, including drafts and notes, is available upon request.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23">
            <a:extLst>
              <a:ext uri="{FF2B5EF4-FFF2-40B4-BE49-F238E27FC236}">
                <a16:creationId xmlns:a16="http://schemas.microsoft.com/office/drawing/2014/main" id="{161494D3-1473-299D-D463-84A277E2738E}"/>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Freeform: Shape 22">
            <a:extLst>
              <a:ext uri="{FF2B5EF4-FFF2-40B4-BE49-F238E27FC236}">
                <a16:creationId xmlns:a16="http://schemas.microsoft.com/office/drawing/2014/main" id="{1505F51F-8297-E61F-0C29-CD5125FD5047}"/>
              </a:ext>
              <a:ext uri="{C183D7F6-B498-43B3-948B-1728B52AA6E4}">
                <adec:decorative xmlns:adec="http://schemas.microsoft.com/office/drawing/2017/decorative" val="1"/>
              </a:ext>
            </a:extLst>
          </p:cNvPr>
          <p:cNvSpPr>
            <a:spLocks noMove="1" noResize="1"/>
          </p:cNvSpPr>
          <p:nvPr/>
        </p:nvSpPr>
        <p:spPr>
          <a:xfrm>
            <a:off x="4719620" y="0"/>
            <a:ext cx="7472385" cy="6858000"/>
          </a:xfrm>
          <a:custGeom>
            <a:avLst/>
            <a:gdLst>
              <a:gd name="f0" fmla="val 10800000"/>
              <a:gd name="f1" fmla="val 5400000"/>
              <a:gd name="f2" fmla="val 180"/>
              <a:gd name="f3" fmla="val w"/>
              <a:gd name="f4" fmla="val h"/>
              <a:gd name="f5" fmla="val 0"/>
              <a:gd name="f6" fmla="val 7472381"/>
              <a:gd name="f7" fmla="val 6886575"/>
              <a:gd name="f8" fmla="val 1232666"/>
              <a:gd name="f9" fmla="val 814388"/>
              <a:gd name="f10" fmla="val 6411516"/>
              <a:gd name="f11" fmla="val 6992676"/>
              <a:gd name="f12" fmla="val 1946893"/>
              <a:gd name="f13" fmla="val 1801205"/>
              <a:gd name="f14" fmla="val 6815137"/>
              <a:gd name="f15" fmla="val 1662624"/>
              <a:gd name="f16" fmla="val 6729412"/>
              <a:gd name="f17" fmla="val 1506276"/>
              <a:gd name="f18" fmla="val 6686550"/>
              <a:gd name="f19" fmla="val 1399675"/>
              <a:gd name="f20" fmla="val 6657975"/>
              <a:gd name="f21" fmla="val 1296627"/>
              <a:gd name="f22" fmla="val 6607969"/>
              <a:gd name="f23" fmla="val 1314394"/>
              <a:gd name="f24" fmla="val 6457949"/>
              <a:gd name="f25" fmla="val 1317947"/>
              <a:gd name="f26" fmla="val 6415087"/>
              <a:gd name="f27" fmla="val 1289520"/>
              <a:gd name="f28" fmla="val 6382941"/>
              <a:gd name="f29" fmla="val 1246880"/>
              <a:gd name="f30" fmla="val 6393656"/>
              <a:gd name="f31" fmla="val 1165153"/>
              <a:gd name="f32" fmla="val 1126065"/>
              <a:gd name="f33" fmla="val 6354365"/>
              <a:gd name="f34" fmla="val 1079872"/>
              <a:gd name="f35" fmla="val 6307931"/>
              <a:gd name="f36" fmla="val 998144"/>
              <a:gd name="f37" fmla="val 6225779"/>
              <a:gd name="f38" fmla="val 919970"/>
              <a:gd name="f39" fmla="val 6140052"/>
              <a:gd name="f40" fmla="val 788495"/>
              <a:gd name="f41" fmla="val 6125765"/>
              <a:gd name="f42" fmla="val 813369"/>
              <a:gd name="f43" fmla="val 6061471"/>
              <a:gd name="f44" fmla="val 856009"/>
              <a:gd name="f45" fmla="val 6068615"/>
              <a:gd name="f46" fmla="val 895097"/>
              <a:gd name="f47" fmla="val 6082903"/>
              <a:gd name="f48" fmla="val 6118622"/>
              <a:gd name="f49" fmla="val 1101192"/>
              <a:gd name="f50" fmla="val 6157912"/>
              <a:gd name="f51" fmla="val 1204239"/>
              <a:gd name="f52" fmla="val 6193631"/>
              <a:gd name="f53" fmla="val 1271754"/>
              <a:gd name="f54" fmla="val 6215062"/>
              <a:gd name="f55" fmla="val 1339267"/>
              <a:gd name="f56" fmla="val 6247209"/>
              <a:gd name="f57" fmla="val 1428102"/>
              <a:gd name="f58" fmla="val 6222206"/>
              <a:gd name="f59" fmla="val 1349928"/>
              <a:gd name="f60" fmla="val 6093619"/>
              <a:gd name="f61" fmla="val 1218453"/>
              <a:gd name="f62" fmla="val 1111852"/>
              <a:gd name="f63" fmla="val 6029325"/>
              <a:gd name="f64" fmla="val 980377"/>
              <a:gd name="f65" fmla="val 5979319"/>
              <a:gd name="f66" fmla="val 902203"/>
              <a:gd name="f67" fmla="val 5886450"/>
              <a:gd name="f68" fmla="val 806262"/>
              <a:gd name="f69" fmla="val 5779294"/>
              <a:gd name="f70" fmla="val 5750719"/>
              <a:gd name="f71" fmla="val 962610"/>
              <a:gd name="f72" fmla="val 5829300"/>
              <a:gd name="f73" fmla="val 1040785"/>
              <a:gd name="f74" fmla="val 5825728"/>
              <a:gd name="f75" fmla="val 1044338"/>
              <a:gd name="f76" fmla="val 5815012"/>
              <a:gd name="f77" fmla="val 1051445"/>
              <a:gd name="f78" fmla="val 5793581"/>
              <a:gd name="f79" fmla="val 923523"/>
              <a:gd name="f80" fmla="val 5736431"/>
              <a:gd name="f81" fmla="val 866670"/>
              <a:gd name="f82" fmla="val 5629275"/>
              <a:gd name="f83" fmla="val 845349"/>
              <a:gd name="f84" fmla="val 5497115"/>
              <a:gd name="f85" fmla="val 838243"/>
              <a:gd name="f86" fmla="val 5429250"/>
              <a:gd name="f87" fmla="val 792049"/>
              <a:gd name="f88" fmla="val 5407819"/>
              <a:gd name="f89" fmla="val 745855"/>
              <a:gd name="f90" fmla="val 5375672"/>
              <a:gd name="f91" fmla="val 589507"/>
              <a:gd name="f92" fmla="val 5264943"/>
              <a:gd name="f93" fmla="val 422499"/>
              <a:gd name="f94" fmla="val 5164931"/>
              <a:gd name="f95" fmla="val 291024"/>
              <a:gd name="f96" fmla="val 5014913"/>
              <a:gd name="f97" fmla="val 443819"/>
              <a:gd name="f98" fmla="val 5032771"/>
              <a:gd name="f99" fmla="val 564633"/>
              <a:gd name="f100" fmla="val 5132784"/>
              <a:gd name="f101" fmla="val 724535"/>
              <a:gd name="f102" fmla="val 5175647"/>
              <a:gd name="f103" fmla="val 596614"/>
              <a:gd name="f104" fmla="val 5011340"/>
              <a:gd name="f105" fmla="val 429605"/>
              <a:gd name="f106" fmla="val 4925615"/>
              <a:gd name="f107" fmla="val 276811"/>
              <a:gd name="f108" fmla="val 4825603"/>
              <a:gd name="f109" fmla="val 205743"/>
              <a:gd name="f110" fmla="val 4779169"/>
              <a:gd name="f111" fmla="val 141783"/>
              <a:gd name="f112" fmla="val 4722018"/>
              <a:gd name="f113" fmla="val 60055"/>
              <a:gd name="f114" fmla="val 4697016"/>
              <a:gd name="f115" fmla="val 31628"/>
              <a:gd name="f116" fmla="val 4689872"/>
              <a:gd name="f117" fmla="val -18119"/>
              <a:gd name="f118" fmla="val 4672013"/>
              <a:gd name="f119" fmla="val 6755"/>
              <a:gd name="f120" fmla="val 4622006"/>
              <a:gd name="f121" fmla="val 28075"/>
              <a:gd name="f122" fmla="val 4579144"/>
              <a:gd name="f123" fmla="val 67162"/>
              <a:gd name="f124" fmla="val 4593432"/>
              <a:gd name="f125" fmla="val 102696"/>
              <a:gd name="f126" fmla="val 4604146"/>
              <a:gd name="f127" fmla="val 187976"/>
              <a:gd name="f128" fmla="val 4632722"/>
              <a:gd name="f129" fmla="val 280364"/>
              <a:gd name="f130" fmla="val 397625"/>
              <a:gd name="f131" fmla="val 298131"/>
              <a:gd name="f132" fmla="val 4496990"/>
              <a:gd name="f133" fmla="val 116909"/>
              <a:gd name="f134" fmla="val 4539853"/>
              <a:gd name="f135" fmla="val 4396978"/>
              <a:gd name="f136" fmla="val 138229"/>
              <a:gd name="f137" fmla="val 4371976"/>
              <a:gd name="f138" fmla="val 219957"/>
              <a:gd name="f139" fmla="val 4421982"/>
              <a:gd name="f140" fmla="val 305237"/>
              <a:gd name="f141" fmla="val 4432697"/>
              <a:gd name="f142" fmla="val 383412"/>
              <a:gd name="f143" fmla="val 4443413"/>
              <a:gd name="f144" fmla="val 401178"/>
              <a:gd name="f145" fmla="val 4418409"/>
              <a:gd name="f146" fmla="val 4339828"/>
              <a:gd name="f147" fmla="val 354985"/>
              <a:gd name="f148" fmla="val 4218385"/>
              <a:gd name="f149" fmla="val 4157662"/>
              <a:gd name="f150" fmla="val 511333"/>
              <a:gd name="f151" fmla="val 4189810"/>
              <a:gd name="f152" fmla="val 617934"/>
              <a:gd name="f153" fmla="val 4221956"/>
              <a:gd name="f154" fmla="val 628594"/>
              <a:gd name="f155" fmla="val 4175522"/>
              <a:gd name="f156" fmla="val 600167"/>
              <a:gd name="f157" fmla="val 4107656"/>
              <a:gd name="f158" fmla="val 557527"/>
              <a:gd name="f159" fmla="val 4007644"/>
              <a:gd name="f160" fmla="val 603720"/>
              <a:gd name="f161" fmla="val 3929063"/>
              <a:gd name="f162" fmla="val 635701"/>
              <a:gd name="f163" fmla="val 3843337"/>
              <a:gd name="f164" fmla="val 685448"/>
              <a:gd name="f165" fmla="val 3714750"/>
              <a:gd name="f166" fmla="val 664128"/>
              <a:gd name="f167" fmla="val 3650456"/>
              <a:gd name="f168" fmla="val 561080"/>
              <a:gd name="f169" fmla="val 3554015"/>
              <a:gd name="f170" fmla="val 500673"/>
              <a:gd name="f171" fmla="val 3500438"/>
              <a:gd name="f172" fmla="val 440265"/>
              <a:gd name="f173" fmla="val 3454003"/>
              <a:gd name="f174" fmla="val 3407569"/>
              <a:gd name="f175" fmla="val 550420"/>
              <a:gd name="f176" fmla="val 3382565"/>
              <a:gd name="f177" fmla="val 347878"/>
              <a:gd name="f178" fmla="val 3296841"/>
              <a:gd name="f179" fmla="val 415392"/>
              <a:gd name="f180" fmla="val 3243263"/>
              <a:gd name="f181" fmla="val 553973"/>
              <a:gd name="f182" fmla="val 3221831"/>
              <a:gd name="f183" fmla="val 3393282"/>
              <a:gd name="f184" fmla="val 852456"/>
              <a:gd name="f185" fmla="val 3343275"/>
              <a:gd name="f186" fmla="val 625041"/>
              <a:gd name="f187" fmla="val 3196828"/>
              <a:gd name="f188" fmla="val 369198"/>
              <a:gd name="f189" fmla="val 3150393"/>
              <a:gd name="f190" fmla="val 202190"/>
              <a:gd name="f191" fmla="val 2953940"/>
              <a:gd name="f192" fmla="val 241277"/>
              <a:gd name="f193" fmla="val 2911078"/>
              <a:gd name="f194" fmla="val 312344"/>
              <a:gd name="f195" fmla="val 2936081"/>
              <a:gd name="f196" fmla="val 2925365"/>
              <a:gd name="f197" fmla="val 2993232"/>
              <a:gd name="f198" fmla="val 706768"/>
              <a:gd name="f199" fmla="val 2714625"/>
              <a:gd name="f200" fmla="val 713875"/>
              <a:gd name="f201" fmla="val 720982"/>
              <a:gd name="f202" fmla="val 728088"/>
              <a:gd name="f203" fmla="val 2703909"/>
              <a:gd name="f204" fmla="val 767175"/>
              <a:gd name="f205" fmla="val 2664619"/>
              <a:gd name="f206" fmla="val 731642"/>
              <a:gd name="f207" fmla="val 2571750"/>
              <a:gd name="f208" fmla="val 795602"/>
              <a:gd name="f209" fmla="val 2564606"/>
              <a:gd name="f210" fmla="val 2557462"/>
              <a:gd name="f211" fmla="val 934184"/>
              <a:gd name="f212" fmla="val 2525315"/>
              <a:gd name="f213" fmla="val 1008804"/>
              <a:gd name="f214" fmla="val 2543175"/>
              <a:gd name="f215" fmla="val 1065658"/>
              <a:gd name="f216" fmla="val 2575322"/>
              <a:gd name="f217" fmla="val 1186473"/>
              <a:gd name="f218" fmla="val 1250433"/>
              <a:gd name="f219" fmla="val 2696766"/>
              <a:gd name="f220" fmla="val 1378355"/>
              <a:gd name="f221" fmla="val 2536031"/>
              <a:gd name="f222" fmla="val 2528888"/>
              <a:gd name="f223" fmla="val 1488509"/>
              <a:gd name="f224" fmla="val 2546747"/>
              <a:gd name="f225" fmla="val 1548916"/>
              <a:gd name="f226" fmla="val 2553891"/>
              <a:gd name="f227" fmla="val 1598663"/>
              <a:gd name="f228" fmla="val 2561035"/>
              <a:gd name="f229" fmla="val 1659071"/>
              <a:gd name="f230" fmla="val 2593181"/>
              <a:gd name="f231" fmla="val 1694604"/>
              <a:gd name="f232" fmla="val 1712371"/>
              <a:gd name="f233" fmla="val 2489596"/>
              <a:gd name="f234" fmla="val 1627090"/>
              <a:gd name="f235" fmla="val 2418159"/>
              <a:gd name="f236" fmla="val 1552469"/>
              <a:gd name="f237" fmla="val 2411015"/>
              <a:gd name="f238" fmla="val 1484956"/>
              <a:gd name="f239" fmla="val 2403872"/>
              <a:gd name="f240" fmla="val 1417442"/>
              <a:gd name="f241" fmla="val 2396728"/>
              <a:gd name="f242" fmla="val 1353481"/>
              <a:gd name="f243" fmla="val 1275307"/>
              <a:gd name="f244" fmla="val 2428875"/>
              <a:gd name="f245" fmla="val 2400300"/>
              <a:gd name="f246" fmla="val 1211346"/>
              <a:gd name="f247" fmla="val 2336007"/>
              <a:gd name="f248" fmla="val 2268141"/>
              <a:gd name="f249" fmla="val 1140279"/>
              <a:gd name="f250" fmla="val 2232422"/>
              <a:gd name="f251" fmla="val 1076318"/>
              <a:gd name="f252" fmla="val 2200275"/>
              <a:gd name="f253" fmla="val 2121694"/>
              <a:gd name="f254" fmla="val 770729"/>
              <a:gd name="f255" fmla="val 2028825"/>
              <a:gd name="f256" fmla="val 1982390"/>
              <a:gd name="f257" fmla="val 568187"/>
              <a:gd name="f258" fmla="val 1975246"/>
              <a:gd name="f259" fmla="val 529100"/>
              <a:gd name="f260" fmla="val 1960959"/>
              <a:gd name="f261" fmla="val 514886"/>
              <a:gd name="f262" fmla="val 1900238"/>
              <a:gd name="f263" fmla="val 976824"/>
              <a:gd name="f264" fmla="val 1993106"/>
              <a:gd name="f265" fmla="val 1396121"/>
              <a:gd name="f266" fmla="val 1872273"/>
              <a:gd name="f267" fmla="val 2218135"/>
              <a:gd name="f268" fmla="val 1744351"/>
              <a:gd name="f269" fmla="val 2143125"/>
              <a:gd name="f270" fmla="val 1591557"/>
              <a:gd name="f271" fmla="val 2139554"/>
              <a:gd name="f272" fmla="val 1452975"/>
              <a:gd name="f273" fmla="val 2085975"/>
              <a:gd name="f274" fmla="val 2046685"/>
              <a:gd name="f275" fmla="val 1644857"/>
              <a:gd name="f276" fmla="val 2089547"/>
              <a:gd name="f277" fmla="val 1737245"/>
              <a:gd name="f278" fmla="val 2110978"/>
              <a:gd name="f279" fmla="val 1815419"/>
              <a:gd name="f280" fmla="val 2128837"/>
              <a:gd name="f281" fmla="val 1886486"/>
              <a:gd name="f282" fmla="val 2132410"/>
              <a:gd name="f283" fmla="val 1893593"/>
              <a:gd name="f284" fmla="val 2021681"/>
              <a:gd name="f285" fmla="val 2010965"/>
              <a:gd name="f286" fmla="val 2003821"/>
              <a:gd name="f287" fmla="val 1865166"/>
              <a:gd name="f288" fmla="val 1946672"/>
              <a:gd name="f289" fmla="val 1826079"/>
              <a:gd name="f290" fmla="val 1925240"/>
              <a:gd name="f291" fmla="val 1776332"/>
              <a:gd name="f292" fmla="val 1910953"/>
              <a:gd name="f293" fmla="val 1747905"/>
              <a:gd name="f294" fmla="val 1903809"/>
              <a:gd name="f295" fmla="val 1708818"/>
              <a:gd name="f296" fmla="val 1889522"/>
              <a:gd name="f297" fmla="val 1857375"/>
              <a:gd name="f298" fmla="val 1735931"/>
              <a:gd name="f299" fmla="val 1616430"/>
              <a:gd name="f300" fmla="val 1700212"/>
              <a:gd name="f301" fmla="val 1524043"/>
              <a:gd name="f302" fmla="val 1664493"/>
              <a:gd name="f303" fmla="val 1573790"/>
              <a:gd name="f304" fmla="val 1603772"/>
              <a:gd name="f305" fmla="val 1646635"/>
              <a:gd name="f306" fmla="val 1655517"/>
              <a:gd name="f307" fmla="val 1643062"/>
              <a:gd name="f308" fmla="val 1680391"/>
              <a:gd name="f309" fmla="val 1639491"/>
              <a:gd name="f310" fmla="val 1705264"/>
              <a:gd name="f311" fmla="val 1635919"/>
              <a:gd name="f312" fmla="val 1578769"/>
              <a:gd name="f313" fmla="val 1546622"/>
              <a:gd name="f314" fmla="val 1669731"/>
              <a:gd name="f315" fmla="val 1513383"/>
              <a:gd name="f316" fmla="val 1543050"/>
              <a:gd name="f317" fmla="val 1424548"/>
              <a:gd name="f318" fmla="val 1371600"/>
              <a:gd name="f319" fmla="val 1261093"/>
              <a:gd name="f320" fmla="val 1161599"/>
              <a:gd name="f321" fmla="val 1310841"/>
              <a:gd name="f322" fmla="val 1275159"/>
              <a:gd name="f323" fmla="val 1229113"/>
              <a:gd name="f324" fmla="val 1235869"/>
              <a:gd name="f325" fmla="val 1225153"/>
              <a:gd name="f326" fmla="val 1278860"/>
              <a:gd name="f327" fmla="val 1210866"/>
              <a:gd name="f328" fmla="val 1307287"/>
              <a:gd name="f329" fmla="val 1214437"/>
              <a:gd name="f330" fmla="val 1335714"/>
              <a:gd name="f331" fmla="val 1218009"/>
              <a:gd name="f332" fmla="val 1360588"/>
              <a:gd name="f333" fmla="val 1243013"/>
              <a:gd name="f334" fmla="val 1413888"/>
              <a:gd name="f335" fmla="val 1160860"/>
              <a:gd name="f336" fmla="val 1367694"/>
              <a:gd name="f337" fmla="val 1135856"/>
              <a:gd name="f338" fmla="val 1325054"/>
              <a:gd name="f339" fmla="val 1117997"/>
              <a:gd name="f340" fmla="val 1075135"/>
              <a:gd name="f341" fmla="val 1025129"/>
              <a:gd name="f342" fmla="val 1037231"/>
              <a:gd name="f343" fmla="val 1010841"/>
              <a:gd name="f344" fmla="val 1001698"/>
              <a:gd name="f345" fmla="val 1007269"/>
              <a:gd name="f346" fmla="val 989409"/>
              <a:gd name="f347" fmla="val 983931"/>
              <a:gd name="f348" fmla="val 953690"/>
              <a:gd name="f349" fmla="val 991037"/>
              <a:gd name="f350" fmla="val 907256"/>
              <a:gd name="f351" fmla="val 1026571"/>
              <a:gd name="f352" fmla="val 921544"/>
              <a:gd name="f353" fmla="val 1054998"/>
              <a:gd name="f354" fmla="val 925115"/>
              <a:gd name="f355" fmla="val 1072765"/>
              <a:gd name="f356" fmla="val 928688"/>
              <a:gd name="f357" fmla="val 1090532"/>
              <a:gd name="f358" fmla="val 939403"/>
              <a:gd name="f359" fmla="val 1108299"/>
              <a:gd name="f360" fmla="val 914400"/>
              <a:gd name="f361" fmla="val 692555"/>
              <a:gd name="f362" fmla="val 660797"/>
              <a:gd name="f363" fmla="val 472246"/>
              <a:gd name="f364" fmla="val 675085"/>
              <a:gd name="f365" fmla="val 467915"/>
              <a:gd name="f366" fmla="val 109802"/>
              <a:gd name="f367" fmla="val 428625"/>
              <a:gd name="f368" fmla="val 184423"/>
              <a:gd name="f369" fmla="val 457200"/>
              <a:gd name="f370" fmla="val 255490"/>
              <a:gd name="f371" fmla="val 464344"/>
              <a:gd name="f372" fmla="val 433159"/>
              <a:gd name="f373" fmla="val 482203"/>
              <a:gd name="f374" fmla="val 323004"/>
              <a:gd name="f375" fmla="val 514350"/>
              <a:gd name="f376" fmla="val 535781"/>
              <a:gd name="f377" fmla="val 585954"/>
              <a:gd name="f378" fmla="val 546497"/>
              <a:gd name="f379" fmla="val 582216"/>
              <a:gd name="f380" fmla="val 760069"/>
              <a:gd name="f381" fmla="val 525066"/>
              <a:gd name="f382" fmla="val 824029"/>
              <a:gd name="f383" fmla="val 485775"/>
              <a:gd name="f384" fmla="val 927077"/>
              <a:gd name="f385" fmla="val 528637"/>
              <a:gd name="f386" fmla="val 1005251"/>
              <a:gd name="f387" fmla="val 560785"/>
              <a:gd name="f388" fmla="val 1069212"/>
              <a:gd name="f389" fmla="val 589360"/>
              <a:gd name="f390" fmla="val 1133172"/>
              <a:gd name="f391" fmla="val 596503"/>
              <a:gd name="f392" fmla="val 539354"/>
              <a:gd name="f393" fmla="val 521494"/>
              <a:gd name="f394" fmla="val 1019464"/>
              <a:gd name="f395" fmla="val 507206"/>
              <a:gd name="f396" fmla="val 969717"/>
              <a:gd name="f397" fmla="val 496491"/>
              <a:gd name="f398" fmla="val 941290"/>
              <a:gd name="f399" fmla="val 471488"/>
              <a:gd name="f400" fmla="val 944844"/>
              <a:gd name="f401" fmla="val 417909"/>
              <a:gd name="f402" fmla="val 389334"/>
              <a:gd name="f403" fmla="val 350044"/>
              <a:gd name="f404" fmla="val 335757"/>
              <a:gd name="f405" fmla="val 321469"/>
              <a:gd name="f406" fmla="val 360759"/>
              <a:gd name="f407" fmla="val 407194"/>
              <a:gd name="f408" fmla="val 1086978"/>
              <a:gd name="f409" fmla="val 450056"/>
              <a:gd name="f410" fmla="val 1147386"/>
              <a:gd name="f411" fmla="val 453629"/>
              <a:gd name="f412" fmla="val 460771"/>
              <a:gd name="f413" fmla="val 1182919"/>
              <a:gd name="f414" fmla="val 432197"/>
              <a:gd name="f415" fmla="val 1168706"/>
              <a:gd name="f416" fmla="val 396478"/>
              <a:gd name="f417" fmla="val 1154492"/>
              <a:gd name="f418" fmla="val 357188"/>
              <a:gd name="f419" fmla="val 1197133"/>
              <a:gd name="f420" fmla="val 346472"/>
              <a:gd name="f421" fmla="val 1225560"/>
              <a:gd name="f422" fmla="val 353615"/>
              <a:gd name="f423" fmla="val 1332161"/>
              <a:gd name="f424" fmla="val 385763"/>
              <a:gd name="f425" fmla="val 1442315"/>
              <a:gd name="f426" fmla="val 328613"/>
              <a:gd name="f427" fmla="val 375047"/>
              <a:gd name="f428" fmla="val 260747"/>
              <a:gd name="f429" fmla="val 1463635"/>
              <a:gd name="f430" fmla="val 210741"/>
              <a:gd name="f431" fmla="val 192881"/>
              <a:gd name="f432" fmla="val 189310"/>
              <a:gd name="f433" fmla="val 1239773"/>
              <a:gd name="f434" fmla="val 196453"/>
              <a:gd name="f435" fmla="val 164306"/>
              <a:gd name="f436" fmla="val 1172259"/>
              <a:gd name="f437" fmla="val 146447"/>
              <a:gd name="f438" fmla="val 125016"/>
              <a:gd name="f439" fmla="val 89297"/>
              <a:gd name="f440" fmla="val 1175813"/>
              <a:gd name="f441" fmla="val 64294"/>
              <a:gd name="f442" fmla="val 71437"/>
              <a:gd name="f443" fmla="val 110728"/>
              <a:gd name="f444" fmla="val 121444"/>
              <a:gd name="f445" fmla="val 135731"/>
              <a:gd name="f446" fmla="val 1566683"/>
              <a:gd name="f447" fmla="val 139303"/>
              <a:gd name="f448" fmla="val 1584450"/>
              <a:gd name="f449" fmla="val 1602217"/>
              <a:gd name="f450" fmla="val 1477849"/>
              <a:gd name="f451" fmla="val 78581"/>
              <a:gd name="f452" fmla="val 1357034"/>
              <a:gd name="f453" fmla="val 35719"/>
              <a:gd name="f454" fmla="+- 0 0 -90"/>
              <a:gd name="f455" fmla="*/ f3 1 7472381"/>
              <a:gd name="f456" fmla="*/ f4 1 6886575"/>
              <a:gd name="f457" fmla="val f5"/>
              <a:gd name="f458" fmla="val f6"/>
              <a:gd name="f459" fmla="val f7"/>
              <a:gd name="f460" fmla="*/ f454 f0 1"/>
              <a:gd name="f461" fmla="+- f459 0 f457"/>
              <a:gd name="f462" fmla="+- f458 0 f457"/>
              <a:gd name="f463" fmla="*/ f460 1 f2"/>
              <a:gd name="f464" fmla="*/ f462 1 7472381"/>
              <a:gd name="f465" fmla="*/ f461 1 6886575"/>
              <a:gd name="f466" fmla="*/ 1232666 f462 1"/>
              <a:gd name="f467" fmla="*/ 0 f461 1"/>
              <a:gd name="f468" fmla="*/ 7472381 f462 1"/>
              <a:gd name="f469" fmla="*/ 814388 f461 1"/>
              <a:gd name="f470" fmla="*/ 6411516 f461 1"/>
              <a:gd name="f471" fmla="*/ 6886575 f461 1"/>
              <a:gd name="f472" fmla="*/ 6992676 f462 1"/>
              <a:gd name="f473" fmla="*/ 1946893 f462 1"/>
              <a:gd name="f474" fmla="*/ 1506276 f462 1"/>
              <a:gd name="f475" fmla="*/ 6686550 f461 1"/>
              <a:gd name="f476" fmla="*/ 1314394 f462 1"/>
              <a:gd name="f477" fmla="*/ 6457949 f461 1"/>
              <a:gd name="f478" fmla="*/ 1246880 f462 1"/>
              <a:gd name="f479" fmla="*/ 6393656 f461 1"/>
              <a:gd name="f480" fmla="*/ 1079872 f462 1"/>
              <a:gd name="f481" fmla="*/ 6307931 f461 1"/>
              <a:gd name="f482" fmla="*/ 788495 f462 1"/>
              <a:gd name="f483" fmla="*/ 6125765 f461 1"/>
              <a:gd name="f484" fmla="*/ 895097 f462 1"/>
              <a:gd name="f485" fmla="*/ 6082903 f461 1"/>
              <a:gd name="f486" fmla="*/ 1204239 f462 1"/>
              <a:gd name="f487" fmla="*/ 6193631 f461 1"/>
              <a:gd name="f488" fmla="*/ 1428102 f462 1"/>
              <a:gd name="f489" fmla="*/ 6222206 f461 1"/>
              <a:gd name="f490" fmla="*/ 1111852 f462 1"/>
              <a:gd name="f491" fmla="*/ 6029325 f461 1"/>
              <a:gd name="f492" fmla="*/ 806262 f462 1"/>
              <a:gd name="f493" fmla="*/ 5779294 f461 1"/>
              <a:gd name="f494" fmla="*/ 1040785 f462 1"/>
              <a:gd name="f495" fmla="*/ 5825728 f461 1"/>
              <a:gd name="f496" fmla="*/ 1051445 f462 1"/>
              <a:gd name="f497" fmla="*/ 5793581 f461 1"/>
              <a:gd name="f498" fmla="*/ 845349 f462 1"/>
              <a:gd name="f499" fmla="*/ 5497115 f461 1"/>
              <a:gd name="f500" fmla="*/ 745855 f462 1"/>
              <a:gd name="f501" fmla="*/ 5375672 f461 1"/>
              <a:gd name="f502" fmla="*/ 291024 f462 1"/>
              <a:gd name="f503" fmla="*/ 5014913 f461 1"/>
              <a:gd name="f504" fmla="*/ 724535 f462 1"/>
              <a:gd name="f505" fmla="*/ 5175647 f461 1"/>
              <a:gd name="f506" fmla="*/ 276811 f462 1"/>
              <a:gd name="f507" fmla="*/ 4825603 f461 1"/>
              <a:gd name="f508" fmla="*/ 60055 f462 1"/>
              <a:gd name="f509" fmla="*/ 4697016 f461 1"/>
              <a:gd name="f510" fmla="*/ 6755 f462 1"/>
              <a:gd name="f511" fmla="*/ 4622006 f461 1"/>
              <a:gd name="f512" fmla="*/ 102696 f462 1"/>
              <a:gd name="f513" fmla="*/ 4604146 f461 1"/>
              <a:gd name="f514" fmla="*/ 397625 f462 1"/>
              <a:gd name="f515" fmla="*/ 4632722 f461 1"/>
              <a:gd name="f516" fmla="*/ 31628 f462 1"/>
              <a:gd name="f517" fmla="*/ 4396978 f461 1"/>
              <a:gd name="f518" fmla="*/ 305237 f462 1"/>
              <a:gd name="f519" fmla="*/ 4432697 f461 1"/>
              <a:gd name="f520" fmla="*/ 383412 f462 1"/>
              <a:gd name="f521" fmla="*/ 4339828 f461 1"/>
              <a:gd name="f522" fmla="*/ 511333 f462 1"/>
              <a:gd name="f523" fmla="*/ 4189810 f461 1"/>
              <a:gd name="f524" fmla="*/ 600167 f462 1"/>
              <a:gd name="f525" fmla="*/ 4107656 f461 1"/>
              <a:gd name="f526" fmla="*/ 635701 f462 1"/>
              <a:gd name="f527" fmla="*/ 3843337 f461 1"/>
              <a:gd name="f528" fmla="*/ 561080 f462 1"/>
              <a:gd name="f529" fmla="*/ 3554015 f461 1"/>
              <a:gd name="f530" fmla="*/ 354985 f462 1"/>
              <a:gd name="f531" fmla="*/ 3407569 f461 1"/>
              <a:gd name="f532" fmla="*/ 415392 f462 1"/>
              <a:gd name="f533" fmla="*/ 3243263 f461 1"/>
              <a:gd name="f534" fmla="*/ 852456 f462 1"/>
              <a:gd name="f535" fmla="*/ 3343275 f461 1"/>
              <a:gd name="f536" fmla="*/ 202190 f462 1"/>
              <a:gd name="f537" fmla="*/ 2953940 f461 1"/>
              <a:gd name="f538" fmla="*/ 312344 f462 1"/>
              <a:gd name="f539" fmla="*/ 2936081 f461 1"/>
              <a:gd name="f540" fmla="*/ 706768 f462 1"/>
              <a:gd name="f541" fmla="*/ 2714625 f461 1"/>
              <a:gd name="f542" fmla="*/ 728088 f462 1"/>
              <a:gd name="f543" fmla="*/ 2703909 f461 1"/>
              <a:gd name="f544" fmla="*/ 795602 f462 1"/>
              <a:gd name="f545" fmla="*/ 2564606 f461 1"/>
              <a:gd name="f546" fmla="*/ 1008804 f462 1"/>
              <a:gd name="f547" fmla="*/ 2543175 f461 1"/>
              <a:gd name="f548" fmla="*/ 1186473 f462 1"/>
              <a:gd name="f549" fmla="*/ 2575322 f461 1"/>
              <a:gd name="f550" fmla="*/ 1378355 f462 1"/>
              <a:gd name="f551" fmla="*/ 2536031 f461 1"/>
              <a:gd name="f552" fmla="*/ 1548916 f462 1"/>
              <a:gd name="f553" fmla="*/ 2553891 f461 1"/>
              <a:gd name="f554" fmla="*/ 1694604 f462 1"/>
              <a:gd name="f555" fmla="*/ 2528888 f461 1"/>
              <a:gd name="f556" fmla="*/ 1552469 f462 1"/>
              <a:gd name="f557" fmla="*/ 2411015 f461 1"/>
              <a:gd name="f558" fmla="*/ 1353481 f462 1"/>
              <a:gd name="f559" fmla="*/ 1211346 f462 1"/>
              <a:gd name="f560" fmla="*/ 2336007 f461 1"/>
              <a:gd name="f561" fmla="*/ 1076318 f462 1"/>
              <a:gd name="f562" fmla="*/ 2200275 f461 1"/>
              <a:gd name="f563" fmla="*/ 1982390 f461 1"/>
              <a:gd name="f564" fmla="*/ 514886 f462 1"/>
              <a:gd name="f565" fmla="*/ 1900238 f461 1"/>
              <a:gd name="f566" fmla="*/ 1872273 f462 1"/>
              <a:gd name="f567" fmla="*/ 2218135 f461 1"/>
              <a:gd name="f568" fmla="*/ 1452975 f462 1"/>
              <a:gd name="f569" fmla="*/ 2085975 f461 1"/>
              <a:gd name="f570" fmla="*/ 1737245 f462 1"/>
              <a:gd name="f571" fmla="*/ 2110978 f461 1"/>
              <a:gd name="f572" fmla="*/ 1893593 f462 1"/>
              <a:gd name="f573" fmla="*/ 2021681 f461 1"/>
              <a:gd name="f574" fmla="*/ 1993106 f461 1"/>
              <a:gd name="f575" fmla="*/ 1776332 f462 1"/>
              <a:gd name="f576" fmla="*/ 1910953 f461 1"/>
              <a:gd name="f577" fmla="*/ 1708818 f462 1"/>
              <a:gd name="f578" fmla="*/ 1857375 f461 1"/>
              <a:gd name="f579" fmla="*/ 1524043 f462 1"/>
              <a:gd name="f580" fmla="*/ 1664493 f461 1"/>
              <a:gd name="f581" fmla="*/ 1655517 f462 1"/>
              <a:gd name="f582" fmla="*/ 1643062 f461 1"/>
              <a:gd name="f583" fmla="*/ 1705264 f462 1"/>
              <a:gd name="f584" fmla="*/ 1603772 f461 1"/>
              <a:gd name="f585" fmla="*/ 1669731 f462 1"/>
              <a:gd name="f586" fmla="*/ 1546622 f461 1"/>
              <a:gd name="f587" fmla="*/ 1261093 f462 1"/>
              <a:gd name="f588" fmla="*/ 1371600 f461 1"/>
              <a:gd name="f589" fmla="*/ 1229113 f462 1"/>
              <a:gd name="f590" fmla="*/ 1235869 f461 1"/>
              <a:gd name="f591" fmla="*/ 1307287 f462 1"/>
              <a:gd name="f592" fmla="*/ 1214437 f461 1"/>
              <a:gd name="f593" fmla="*/ 1396121 f462 1"/>
              <a:gd name="f594" fmla="*/ 1225153 f461 1"/>
              <a:gd name="f595" fmla="*/ 1325054 f462 1"/>
              <a:gd name="f596" fmla="*/ 1117997 f461 1"/>
              <a:gd name="f597" fmla="*/ 1037231 f462 1"/>
              <a:gd name="f598" fmla="*/ 1010841 f461 1"/>
              <a:gd name="f599" fmla="*/ 983931 f462 1"/>
              <a:gd name="f600" fmla="*/ 953690 f461 1"/>
              <a:gd name="f601" fmla="*/ 1054998 f462 1"/>
              <a:gd name="f602" fmla="*/ 925115 f461 1"/>
              <a:gd name="f603" fmla="*/ 1108299 f462 1"/>
              <a:gd name="f604" fmla="*/ 914400 f461 1"/>
              <a:gd name="f605" fmla="*/ 467915 f461 1"/>
              <a:gd name="f606" fmla="*/ 255490 f462 1"/>
              <a:gd name="f607" fmla="*/ 464344 f461 1"/>
              <a:gd name="f608" fmla="*/ 500673 f462 1"/>
              <a:gd name="f609" fmla="*/ 535781 f461 1"/>
              <a:gd name="f610" fmla="*/ 760069 f462 1"/>
              <a:gd name="f611" fmla="*/ 525066 f461 1"/>
              <a:gd name="f612" fmla="*/ 1005251 f462 1"/>
              <a:gd name="f613" fmla="*/ 560785 f461 1"/>
              <a:gd name="f614" fmla="*/ 1218453 f462 1"/>
              <a:gd name="f615" fmla="*/ 1019464 f462 1"/>
              <a:gd name="f616" fmla="*/ 507206 f461 1"/>
              <a:gd name="f617" fmla="*/ 944844 f462 1"/>
              <a:gd name="f618" fmla="*/ 417909 f461 1"/>
              <a:gd name="f619" fmla="*/ 969717 f462 1"/>
              <a:gd name="f620" fmla="*/ 335757 f461 1"/>
              <a:gd name="f621" fmla="*/ 360759 f461 1"/>
              <a:gd name="f622" fmla="*/ 1147386 f462 1"/>
              <a:gd name="f623" fmla="*/ 453629 f461 1"/>
              <a:gd name="f624" fmla="*/ 1168706 f462 1"/>
              <a:gd name="f625" fmla="*/ 396478 f461 1"/>
              <a:gd name="f626" fmla="*/ 1225560 f462 1"/>
              <a:gd name="f627" fmla="*/ 353615 f461 1"/>
              <a:gd name="f628" fmla="*/ 375047 f461 1"/>
              <a:gd name="f629" fmla="*/ 1335714 f462 1"/>
              <a:gd name="f630" fmla="*/ 192881 f461 1"/>
              <a:gd name="f631" fmla="*/ 1197133 f462 1"/>
              <a:gd name="f632" fmla="*/ 164306 f461 1"/>
              <a:gd name="f633" fmla="*/ 1165153 f462 1"/>
              <a:gd name="f634" fmla="*/ 89297 f461 1"/>
              <a:gd name="f635" fmla="*/ 71437 f461 1"/>
              <a:gd name="f636" fmla="*/ 135731 f461 1"/>
              <a:gd name="f637" fmla="*/ 1602217 f462 1"/>
              <a:gd name="f638" fmla="*/ 110728 f461 1"/>
              <a:gd name="f639" fmla="+- f463 0 f1"/>
              <a:gd name="f640" fmla="*/ f466 1 7472381"/>
              <a:gd name="f641" fmla="*/ f467 1 6886575"/>
              <a:gd name="f642" fmla="*/ f468 1 7472381"/>
              <a:gd name="f643" fmla="*/ f469 1 6886575"/>
              <a:gd name="f644" fmla="*/ f470 1 6886575"/>
              <a:gd name="f645" fmla="*/ f471 1 6886575"/>
              <a:gd name="f646" fmla="*/ f472 1 7472381"/>
              <a:gd name="f647" fmla="*/ f473 1 7472381"/>
              <a:gd name="f648" fmla="*/ f474 1 7472381"/>
              <a:gd name="f649" fmla="*/ f475 1 6886575"/>
              <a:gd name="f650" fmla="*/ f476 1 7472381"/>
              <a:gd name="f651" fmla="*/ f477 1 6886575"/>
              <a:gd name="f652" fmla="*/ f478 1 7472381"/>
              <a:gd name="f653" fmla="*/ f479 1 6886575"/>
              <a:gd name="f654" fmla="*/ f480 1 7472381"/>
              <a:gd name="f655" fmla="*/ f481 1 6886575"/>
              <a:gd name="f656" fmla="*/ f482 1 7472381"/>
              <a:gd name="f657" fmla="*/ f483 1 6886575"/>
              <a:gd name="f658" fmla="*/ f484 1 7472381"/>
              <a:gd name="f659" fmla="*/ f485 1 6886575"/>
              <a:gd name="f660" fmla="*/ f486 1 7472381"/>
              <a:gd name="f661" fmla="*/ f487 1 6886575"/>
              <a:gd name="f662" fmla="*/ f488 1 7472381"/>
              <a:gd name="f663" fmla="*/ f489 1 6886575"/>
              <a:gd name="f664" fmla="*/ f490 1 7472381"/>
              <a:gd name="f665" fmla="*/ f491 1 6886575"/>
              <a:gd name="f666" fmla="*/ f492 1 7472381"/>
              <a:gd name="f667" fmla="*/ f493 1 6886575"/>
              <a:gd name="f668" fmla="*/ f494 1 7472381"/>
              <a:gd name="f669" fmla="*/ f495 1 6886575"/>
              <a:gd name="f670" fmla="*/ f496 1 7472381"/>
              <a:gd name="f671" fmla="*/ f497 1 6886575"/>
              <a:gd name="f672" fmla="*/ f498 1 7472381"/>
              <a:gd name="f673" fmla="*/ f499 1 6886575"/>
              <a:gd name="f674" fmla="*/ f500 1 7472381"/>
              <a:gd name="f675" fmla="*/ f501 1 6886575"/>
              <a:gd name="f676" fmla="*/ f502 1 7472381"/>
              <a:gd name="f677" fmla="*/ f503 1 6886575"/>
              <a:gd name="f678" fmla="*/ f504 1 7472381"/>
              <a:gd name="f679" fmla="*/ f505 1 6886575"/>
              <a:gd name="f680" fmla="*/ f506 1 7472381"/>
              <a:gd name="f681" fmla="*/ f507 1 6886575"/>
              <a:gd name="f682" fmla="*/ f508 1 7472381"/>
              <a:gd name="f683" fmla="*/ f509 1 6886575"/>
              <a:gd name="f684" fmla="*/ f510 1 7472381"/>
              <a:gd name="f685" fmla="*/ f511 1 6886575"/>
              <a:gd name="f686" fmla="*/ f512 1 7472381"/>
              <a:gd name="f687" fmla="*/ f513 1 6886575"/>
              <a:gd name="f688" fmla="*/ f514 1 7472381"/>
              <a:gd name="f689" fmla="*/ f515 1 6886575"/>
              <a:gd name="f690" fmla="*/ f516 1 7472381"/>
              <a:gd name="f691" fmla="*/ f517 1 6886575"/>
              <a:gd name="f692" fmla="*/ f518 1 7472381"/>
              <a:gd name="f693" fmla="*/ f519 1 6886575"/>
              <a:gd name="f694" fmla="*/ f520 1 7472381"/>
              <a:gd name="f695" fmla="*/ f521 1 6886575"/>
              <a:gd name="f696" fmla="*/ f522 1 7472381"/>
              <a:gd name="f697" fmla="*/ f523 1 6886575"/>
              <a:gd name="f698" fmla="*/ f524 1 7472381"/>
              <a:gd name="f699" fmla="*/ f525 1 6886575"/>
              <a:gd name="f700" fmla="*/ f526 1 7472381"/>
              <a:gd name="f701" fmla="*/ f527 1 6886575"/>
              <a:gd name="f702" fmla="*/ f528 1 7472381"/>
              <a:gd name="f703" fmla="*/ f529 1 6886575"/>
              <a:gd name="f704" fmla="*/ f530 1 7472381"/>
              <a:gd name="f705" fmla="*/ f531 1 6886575"/>
              <a:gd name="f706" fmla="*/ f532 1 7472381"/>
              <a:gd name="f707" fmla="*/ f533 1 6886575"/>
              <a:gd name="f708" fmla="*/ f534 1 7472381"/>
              <a:gd name="f709" fmla="*/ f535 1 6886575"/>
              <a:gd name="f710" fmla="*/ f536 1 7472381"/>
              <a:gd name="f711" fmla="*/ f537 1 6886575"/>
              <a:gd name="f712" fmla="*/ f538 1 7472381"/>
              <a:gd name="f713" fmla="*/ f539 1 6886575"/>
              <a:gd name="f714" fmla="*/ f540 1 7472381"/>
              <a:gd name="f715" fmla="*/ f541 1 6886575"/>
              <a:gd name="f716" fmla="*/ f542 1 7472381"/>
              <a:gd name="f717" fmla="*/ f543 1 6886575"/>
              <a:gd name="f718" fmla="*/ f544 1 7472381"/>
              <a:gd name="f719" fmla="*/ f545 1 6886575"/>
              <a:gd name="f720" fmla="*/ f546 1 7472381"/>
              <a:gd name="f721" fmla="*/ f547 1 6886575"/>
              <a:gd name="f722" fmla="*/ f548 1 7472381"/>
              <a:gd name="f723" fmla="*/ f549 1 6886575"/>
              <a:gd name="f724" fmla="*/ f550 1 7472381"/>
              <a:gd name="f725" fmla="*/ f551 1 6886575"/>
              <a:gd name="f726" fmla="*/ f552 1 7472381"/>
              <a:gd name="f727" fmla="*/ f553 1 6886575"/>
              <a:gd name="f728" fmla="*/ f554 1 7472381"/>
              <a:gd name="f729" fmla="*/ f555 1 6886575"/>
              <a:gd name="f730" fmla="*/ f556 1 7472381"/>
              <a:gd name="f731" fmla="*/ f557 1 6886575"/>
              <a:gd name="f732" fmla="*/ f558 1 7472381"/>
              <a:gd name="f733" fmla="*/ f559 1 7472381"/>
              <a:gd name="f734" fmla="*/ f560 1 6886575"/>
              <a:gd name="f735" fmla="*/ f561 1 7472381"/>
              <a:gd name="f736" fmla="*/ f562 1 6886575"/>
              <a:gd name="f737" fmla="*/ f563 1 6886575"/>
              <a:gd name="f738" fmla="*/ f564 1 7472381"/>
              <a:gd name="f739" fmla="*/ f565 1 6886575"/>
              <a:gd name="f740" fmla="*/ f566 1 7472381"/>
              <a:gd name="f741" fmla="*/ f567 1 6886575"/>
              <a:gd name="f742" fmla="*/ f568 1 7472381"/>
              <a:gd name="f743" fmla="*/ f569 1 6886575"/>
              <a:gd name="f744" fmla="*/ f570 1 7472381"/>
              <a:gd name="f745" fmla="*/ f571 1 6886575"/>
              <a:gd name="f746" fmla="*/ f572 1 7472381"/>
              <a:gd name="f747" fmla="*/ f573 1 6886575"/>
              <a:gd name="f748" fmla="*/ f574 1 6886575"/>
              <a:gd name="f749" fmla="*/ f575 1 7472381"/>
              <a:gd name="f750" fmla="*/ f576 1 6886575"/>
              <a:gd name="f751" fmla="*/ f577 1 7472381"/>
              <a:gd name="f752" fmla="*/ f578 1 6886575"/>
              <a:gd name="f753" fmla="*/ f579 1 7472381"/>
              <a:gd name="f754" fmla="*/ f580 1 6886575"/>
              <a:gd name="f755" fmla="*/ f581 1 7472381"/>
              <a:gd name="f756" fmla="*/ f582 1 6886575"/>
              <a:gd name="f757" fmla="*/ f583 1 7472381"/>
              <a:gd name="f758" fmla="*/ f584 1 6886575"/>
              <a:gd name="f759" fmla="*/ f585 1 7472381"/>
              <a:gd name="f760" fmla="*/ f586 1 6886575"/>
              <a:gd name="f761" fmla="*/ f587 1 7472381"/>
              <a:gd name="f762" fmla="*/ f588 1 6886575"/>
              <a:gd name="f763" fmla="*/ f589 1 7472381"/>
              <a:gd name="f764" fmla="*/ f590 1 6886575"/>
              <a:gd name="f765" fmla="*/ f591 1 7472381"/>
              <a:gd name="f766" fmla="*/ f592 1 6886575"/>
              <a:gd name="f767" fmla="*/ f593 1 7472381"/>
              <a:gd name="f768" fmla="*/ f594 1 6886575"/>
              <a:gd name="f769" fmla="*/ f595 1 7472381"/>
              <a:gd name="f770" fmla="*/ f596 1 6886575"/>
              <a:gd name="f771" fmla="*/ f597 1 7472381"/>
              <a:gd name="f772" fmla="*/ f598 1 6886575"/>
              <a:gd name="f773" fmla="*/ f599 1 7472381"/>
              <a:gd name="f774" fmla="*/ f600 1 6886575"/>
              <a:gd name="f775" fmla="*/ f601 1 7472381"/>
              <a:gd name="f776" fmla="*/ f602 1 6886575"/>
              <a:gd name="f777" fmla="*/ f603 1 7472381"/>
              <a:gd name="f778" fmla="*/ f604 1 6886575"/>
              <a:gd name="f779" fmla="*/ f605 1 6886575"/>
              <a:gd name="f780" fmla="*/ f606 1 7472381"/>
              <a:gd name="f781" fmla="*/ f607 1 6886575"/>
              <a:gd name="f782" fmla="*/ f608 1 7472381"/>
              <a:gd name="f783" fmla="*/ f609 1 6886575"/>
              <a:gd name="f784" fmla="*/ f610 1 7472381"/>
              <a:gd name="f785" fmla="*/ f611 1 6886575"/>
              <a:gd name="f786" fmla="*/ f612 1 7472381"/>
              <a:gd name="f787" fmla="*/ f613 1 6886575"/>
              <a:gd name="f788" fmla="*/ f614 1 7472381"/>
              <a:gd name="f789" fmla="*/ f615 1 7472381"/>
              <a:gd name="f790" fmla="*/ f616 1 6886575"/>
              <a:gd name="f791" fmla="*/ f617 1 7472381"/>
              <a:gd name="f792" fmla="*/ f618 1 6886575"/>
              <a:gd name="f793" fmla="*/ f619 1 7472381"/>
              <a:gd name="f794" fmla="*/ f620 1 6886575"/>
              <a:gd name="f795" fmla="*/ f621 1 6886575"/>
              <a:gd name="f796" fmla="*/ f622 1 7472381"/>
              <a:gd name="f797" fmla="*/ f623 1 6886575"/>
              <a:gd name="f798" fmla="*/ f624 1 7472381"/>
              <a:gd name="f799" fmla="*/ f625 1 6886575"/>
              <a:gd name="f800" fmla="*/ f626 1 7472381"/>
              <a:gd name="f801" fmla="*/ f627 1 6886575"/>
              <a:gd name="f802" fmla="*/ f628 1 6886575"/>
              <a:gd name="f803" fmla="*/ f629 1 7472381"/>
              <a:gd name="f804" fmla="*/ f630 1 6886575"/>
              <a:gd name="f805" fmla="*/ f631 1 7472381"/>
              <a:gd name="f806" fmla="*/ f632 1 6886575"/>
              <a:gd name="f807" fmla="*/ f633 1 7472381"/>
              <a:gd name="f808" fmla="*/ f634 1 6886575"/>
              <a:gd name="f809" fmla="*/ f635 1 6886575"/>
              <a:gd name="f810" fmla="*/ f636 1 6886575"/>
              <a:gd name="f811" fmla="*/ f637 1 7472381"/>
              <a:gd name="f812" fmla="*/ f638 1 6886575"/>
              <a:gd name="f813" fmla="*/ f457 1 f464"/>
              <a:gd name="f814" fmla="*/ f458 1 f464"/>
              <a:gd name="f815" fmla="*/ f457 1 f465"/>
              <a:gd name="f816" fmla="*/ f459 1 f465"/>
              <a:gd name="f817" fmla="*/ f640 1 f464"/>
              <a:gd name="f818" fmla="*/ f641 1 f465"/>
              <a:gd name="f819" fmla="*/ f642 1 f464"/>
              <a:gd name="f820" fmla="*/ f643 1 f465"/>
              <a:gd name="f821" fmla="*/ f644 1 f465"/>
              <a:gd name="f822" fmla="*/ f645 1 f465"/>
              <a:gd name="f823" fmla="*/ f646 1 f464"/>
              <a:gd name="f824" fmla="*/ f647 1 f464"/>
              <a:gd name="f825" fmla="*/ f648 1 f464"/>
              <a:gd name="f826" fmla="*/ f649 1 f465"/>
              <a:gd name="f827" fmla="*/ f650 1 f464"/>
              <a:gd name="f828" fmla="*/ f651 1 f465"/>
              <a:gd name="f829" fmla="*/ f652 1 f464"/>
              <a:gd name="f830" fmla="*/ f653 1 f465"/>
              <a:gd name="f831" fmla="*/ f654 1 f464"/>
              <a:gd name="f832" fmla="*/ f655 1 f465"/>
              <a:gd name="f833" fmla="*/ f656 1 f464"/>
              <a:gd name="f834" fmla="*/ f657 1 f465"/>
              <a:gd name="f835" fmla="*/ f658 1 f464"/>
              <a:gd name="f836" fmla="*/ f659 1 f465"/>
              <a:gd name="f837" fmla="*/ f660 1 f464"/>
              <a:gd name="f838" fmla="*/ f661 1 f465"/>
              <a:gd name="f839" fmla="*/ f662 1 f464"/>
              <a:gd name="f840" fmla="*/ f663 1 f465"/>
              <a:gd name="f841" fmla="*/ f664 1 f464"/>
              <a:gd name="f842" fmla="*/ f665 1 f465"/>
              <a:gd name="f843" fmla="*/ f666 1 f464"/>
              <a:gd name="f844" fmla="*/ f667 1 f465"/>
              <a:gd name="f845" fmla="*/ f668 1 f464"/>
              <a:gd name="f846" fmla="*/ f669 1 f465"/>
              <a:gd name="f847" fmla="*/ f670 1 f464"/>
              <a:gd name="f848" fmla="*/ f671 1 f465"/>
              <a:gd name="f849" fmla="*/ f672 1 f464"/>
              <a:gd name="f850" fmla="*/ f673 1 f465"/>
              <a:gd name="f851" fmla="*/ f674 1 f464"/>
              <a:gd name="f852" fmla="*/ f675 1 f465"/>
              <a:gd name="f853" fmla="*/ f676 1 f464"/>
              <a:gd name="f854" fmla="*/ f677 1 f465"/>
              <a:gd name="f855" fmla="*/ f678 1 f464"/>
              <a:gd name="f856" fmla="*/ f679 1 f465"/>
              <a:gd name="f857" fmla="*/ f680 1 f464"/>
              <a:gd name="f858" fmla="*/ f681 1 f465"/>
              <a:gd name="f859" fmla="*/ f682 1 f464"/>
              <a:gd name="f860" fmla="*/ f683 1 f465"/>
              <a:gd name="f861" fmla="*/ f684 1 f464"/>
              <a:gd name="f862" fmla="*/ f685 1 f465"/>
              <a:gd name="f863" fmla="*/ f686 1 f464"/>
              <a:gd name="f864" fmla="*/ f687 1 f465"/>
              <a:gd name="f865" fmla="*/ f688 1 f464"/>
              <a:gd name="f866" fmla="*/ f689 1 f465"/>
              <a:gd name="f867" fmla="*/ f690 1 f464"/>
              <a:gd name="f868" fmla="*/ f691 1 f465"/>
              <a:gd name="f869" fmla="*/ f692 1 f464"/>
              <a:gd name="f870" fmla="*/ f693 1 f465"/>
              <a:gd name="f871" fmla="*/ f694 1 f464"/>
              <a:gd name="f872" fmla="*/ f695 1 f465"/>
              <a:gd name="f873" fmla="*/ f696 1 f464"/>
              <a:gd name="f874" fmla="*/ f697 1 f465"/>
              <a:gd name="f875" fmla="*/ f698 1 f464"/>
              <a:gd name="f876" fmla="*/ f699 1 f465"/>
              <a:gd name="f877" fmla="*/ f700 1 f464"/>
              <a:gd name="f878" fmla="*/ f701 1 f465"/>
              <a:gd name="f879" fmla="*/ f702 1 f464"/>
              <a:gd name="f880" fmla="*/ f703 1 f465"/>
              <a:gd name="f881" fmla="*/ f704 1 f464"/>
              <a:gd name="f882" fmla="*/ f705 1 f465"/>
              <a:gd name="f883" fmla="*/ f706 1 f464"/>
              <a:gd name="f884" fmla="*/ f707 1 f465"/>
              <a:gd name="f885" fmla="*/ f708 1 f464"/>
              <a:gd name="f886" fmla="*/ f709 1 f465"/>
              <a:gd name="f887" fmla="*/ f710 1 f464"/>
              <a:gd name="f888" fmla="*/ f711 1 f465"/>
              <a:gd name="f889" fmla="*/ f712 1 f464"/>
              <a:gd name="f890" fmla="*/ f713 1 f465"/>
              <a:gd name="f891" fmla="*/ f714 1 f464"/>
              <a:gd name="f892" fmla="*/ f715 1 f465"/>
              <a:gd name="f893" fmla="*/ f716 1 f464"/>
              <a:gd name="f894" fmla="*/ f717 1 f465"/>
              <a:gd name="f895" fmla="*/ f718 1 f464"/>
              <a:gd name="f896" fmla="*/ f719 1 f465"/>
              <a:gd name="f897" fmla="*/ f720 1 f464"/>
              <a:gd name="f898" fmla="*/ f721 1 f465"/>
              <a:gd name="f899" fmla="*/ f722 1 f464"/>
              <a:gd name="f900" fmla="*/ f723 1 f465"/>
              <a:gd name="f901" fmla="*/ f724 1 f464"/>
              <a:gd name="f902" fmla="*/ f725 1 f465"/>
              <a:gd name="f903" fmla="*/ f726 1 f464"/>
              <a:gd name="f904" fmla="*/ f727 1 f465"/>
              <a:gd name="f905" fmla="*/ f728 1 f464"/>
              <a:gd name="f906" fmla="*/ f729 1 f465"/>
              <a:gd name="f907" fmla="*/ f730 1 f464"/>
              <a:gd name="f908" fmla="*/ f731 1 f465"/>
              <a:gd name="f909" fmla="*/ f732 1 f464"/>
              <a:gd name="f910" fmla="*/ f733 1 f464"/>
              <a:gd name="f911" fmla="*/ f734 1 f465"/>
              <a:gd name="f912" fmla="*/ f735 1 f464"/>
              <a:gd name="f913" fmla="*/ f736 1 f465"/>
              <a:gd name="f914" fmla="*/ f737 1 f465"/>
              <a:gd name="f915" fmla="*/ f738 1 f464"/>
              <a:gd name="f916" fmla="*/ f739 1 f465"/>
              <a:gd name="f917" fmla="*/ f740 1 f464"/>
              <a:gd name="f918" fmla="*/ f741 1 f465"/>
              <a:gd name="f919" fmla="*/ f742 1 f464"/>
              <a:gd name="f920" fmla="*/ f743 1 f465"/>
              <a:gd name="f921" fmla="*/ f744 1 f464"/>
              <a:gd name="f922" fmla="*/ f745 1 f465"/>
              <a:gd name="f923" fmla="*/ f746 1 f464"/>
              <a:gd name="f924" fmla="*/ f747 1 f465"/>
              <a:gd name="f925" fmla="*/ f748 1 f465"/>
              <a:gd name="f926" fmla="*/ f749 1 f464"/>
              <a:gd name="f927" fmla="*/ f750 1 f465"/>
              <a:gd name="f928" fmla="*/ f751 1 f464"/>
              <a:gd name="f929" fmla="*/ f752 1 f465"/>
              <a:gd name="f930" fmla="*/ f753 1 f464"/>
              <a:gd name="f931" fmla="*/ f754 1 f465"/>
              <a:gd name="f932" fmla="*/ f755 1 f464"/>
              <a:gd name="f933" fmla="*/ f756 1 f465"/>
              <a:gd name="f934" fmla="*/ f757 1 f464"/>
              <a:gd name="f935" fmla="*/ f758 1 f465"/>
              <a:gd name="f936" fmla="*/ f759 1 f464"/>
              <a:gd name="f937" fmla="*/ f760 1 f465"/>
              <a:gd name="f938" fmla="*/ f761 1 f464"/>
              <a:gd name="f939" fmla="*/ f762 1 f465"/>
              <a:gd name="f940" fmla="*/ f763 1 f464"/>
              <a:gd name="f941" fmla="*/ f764 1 f465"/>
              <a:gd name="f942" fmla="*/ f765 1 f464"/>
              <a:gd name="f943" fmla="*/ f766 1 f465"/>
              <a:gd name="f944" fmla="*/ f767 1 f464"/>
              <a:gd name="f945" fmla="*/ f768 1 f465"/>
              <a:gd name="f946" fmla="*/ f769 1 f464"/>
              <a:gd name="f947" fmla="*/ f770 1 f465"/>
              <a:gd name="f948" fmla="*/ f771 1 f464"/>
              <a:gd name="f949" fmla="*/ f772 1 f465"/>
              <a:gd name="f950" fmla="*/ f773 1 f464"/>
              <a:gd name="f951" fmla="*/ f774 1 f465"/>
              <a:gd name="f952" fmla="*/ f775 1 f464"/>
              <a:gd name="f953" fmla="*/ f776 1 f465"/>
              <a:gd name="f954" fmla="*/ f777 1 f464"/>
              <a:gd name="f955" fmla="*/ f778 1 f465"/>
              <a:gd name="f956" fmla="*/ f779 1 f465"/>
              <a:gd name="f957" fmla="*/ f780 1 f464"/>
              <a:gd name="f958" fmla="*/ f781 1 f465"/>
              <a:gd name="f959" fmla="*/ f782 1 f464"/>
              <a:gd name="f960" fmla="*/ f783 1 f465"/>
              <a:gd name="f961" fmla="*/ f784 1 f464"/>
              <a:gd name="f962" fmla="*/ f785 1 f465"/>
              <a:gd name="f963" fmla="*/ f786 1 f464"/>
              <a:gd name="f964" fmla="*/ f787 1 f465"/>
              <a:gd name="f965" fmla="*/ f788 1 f464"/>
              <a:gd name="f966" fmla="*/ f789 1 f464"/>
              <a:gd name="f967" fmla="*/ f790 1 f465"/>
              <a:gd name="f968" fmla="*/ f791 1 f464"/>
              <a:gd name="f969" fmla="*/ f792 1 f465"/>
              <a:gd name="f970" fmla="*/ f793 1 f464"/>
              <a:gd name="f971" fmla="*/ f794 1 f465"/>
              <a:gd name="f972" fmla="*/ f795 1 f465"/>
              <a:gd name="f973" fmla="*/ f796 1 f464"/>
              <a:gd name="f974" fmla="*/ f797 1 f465"/>
              <a:gd name="f975" fmla="*/ f798 1 f464"/>
              <a:gd name="f976" fmla="*/ f799 1 f465"/>
              <a:gd name="f977" fmla="*/ f800 1 f464"/>
              <a:gd name="f978" fmla="*/ f801 1 f465"/>
              <a:gd name="f979" fmla="*/ f802 1 f465"/>
              <a:gd name="f980" fmla="*/ f803 1 f464"/>
              <a:gd name="f981" fmla="*/ f804 1 f465"/>
              <a:gd name="f982" fmla="*/ f805 1 f464"/>
              <a:gd name="f983" fmla="*/ f806 1 f465"/>
              <a:gd name="f984" fmla="*/ f807 1 f464"/>
              <a:gd name="f985" fmla="*/ f808 1 f465"/>
              <a:gd name="f986" fmla="*/ f809 1 f465"/>
              <a:gd name="f987" fmla="*/ f810 1 f465"/>
              <a:gd name="f988" fmla="*/ f811 1 f464"/>
              <a:gd name="f989" fmla="*/ f812 1 f465"/>
              <a:gd name="f990" fmla="*/ f813 f455 1"/>
              <a:gd name="f991" fmla="*/ f814 f455 1"/>
              <a:gd name="f992" fmla="*/ f816 f456 1"/>
              <a:gd name="f993" fmla="*/ f815 f456 1"/>
              <a:gd name="f994" fmla="*/ f817 f455 1"/>
              <a:gd name="f995" fmla="*/ f818 f456 1"/>
              <a:gd name="f996" fmla="*/ f819 f455 1"/>
              <a:gd name="f997" fmla="*/ f820 f456 1"/>
              <a:gd name="f998" fmla="*/ f821 f456 1"/>
              <a:gd name="f999" fmla="*/ f822 f456 1"/>
              <a:gd name="f1000" fmla="*/ f823 f455 1"/>
              <a:gd name="f1001" fmla="*/ f824 f455 1"/>
              <a:gd name="f1002" fmla="*/ f825 f455 1"/>
              <a:gd name="f1003" fmla="*/ f826 f456 1"/>
              <a:gd name="f1004" fmla="*/ f827 f455 1"/>
              <a:gd name="f1005" fmla="*/ f828 f456 1"/>
              <a:gd name="f1006" fmla="*/ f829 f455 1"/>
              <a:gd name="f1007" fmla="*/ f830 f456 1"/>
              <a:gd name="f1008" fmla="*/ f831 f455 1"/>
              <a:gd name="f1009" fmla="*/ f832 f456 1"/>
              <a:gd name="f1010" fmla="*/ f833 f455 1"/>
              <a:gd name="f1011" fmla="*/ f834 f456 1"/>
              <a:gd name="f1012" fmla="*/ f835 f455 1"/>
              <a:gd name="f1013" fmla="*/ f836 f456 1"/>
              <a:gd name="f1014" fmla="*/ f837 f455 1"/>
              <a:gd name="f1015" fmla="*/ f838 f456 1"/>
              <a:gd name="f1016" fmla="*/ f839 f455 1"/>
              <a:gd name="f1017" fmla="*/ f840 f456 1"/>
              <a:gd name="f1018" fmla="*/ f841 f455 1"/>
              <a:gd name="f1019" fmla="*/ f842 f456 1"/>
              <a:gd name="f1020" fmla="*/ f843 f455 1"/>
              <a:gd name="f1021" fmla="*/ f844 f456 1"/>
              <a:gd name="f1022" fmla="*/ f845 f455 1"/>
              <a:gd name="f1023" fmla="*/ f846 f456 1"/>
              <a:gd name="f1024" fmla="*/ f847 f455 1"/>
              <a:gd name="f1025" fmla="*/ f848 f456 1"/>
              <a:gd name="f1026" fmla="*/ f849 f455 1"/>
              <a:gd name="f1027" fmla="*/ f850 f456 1"/>
              <a:gd name="f1028" fmla="*/ f851 f455 1"/>
              <a:gd name="f1029" fmla="*/ f852 f456 1"/>
              <a:gd name="f1030" fmla="*/ f853 f455 1"/>
              <a:gd name="f1031" fmla="*/ f854 f456 1"/>
              <a:gd name="f1032" fmla="*/ f855 f455 1"/>
              <a:gd name="f1033" fmla="*/ f856 f456 1"/>
              <a:gd name="f1034" fmla="*/ f857 f455 1"/>
              <a:gd name="f1035" fmla="*/ f858 f456 1"/>
              <a:gd name="f1036" fmla="*/ f859 f455 1"/>
              <a:gd name="f1037" fmla="*/ f860 f456 1"/>
              <a:gd name="f1038" fmla="*/ f861 f455 1"/>
              <a:gd name="f1039" fmla="*/ f862 f456 1"/>
              <a:gd name="f1040" fmla="*/ f863 f455 1"/>
              <a:gd name="f1041" fmla="*/ f864 f456 1"/>
              <a:gd name="f1042" fmla="*/ f865 f455 1"/>
              <a:gd name="f1043" fmla="*/ f866 f456 1"/>
              <a:gd name="f1044" fmla="*/ f867 f455 1"/>
              <a:gd name="f1045" fmla="*/ f868 f456 1"/>
              <a:gd name="f1046" fmla="*/ f869 f455 1"/>
              <a:gd name="f1047" fmla="*/ f870 f456 1"/>
              <a:gd name="f1048" fmla="*/ f871 f455 1"/>
              <a:gd name="f1049" fmla="*/ f872 f456 1"/>
              <a:gd name="f1050" fmla="*/ f873 f455 1"/>
              <a:gd name="f1051" fmla="*/ f874 f456 1"/>
              <a:gd name="f1052" fmla="*/ f875 f455 1"/>
              <a:gd name="f1053" fmla="*/ f876 f456 1"/>
              <a:gd name="f1054" fmla="*/ f877 f455 1"/>
              <a:gd name="f1055" fmla="*/ f878 f456 1"/>
              <a:gd name="f1056" fmla="*/ f879 f455 1"/>
              <a:gd name="f1057" fmla="*/ f880 f456 1"/>
              <a:gd name="f1058" fmla="*/ f881 f455 1"/>
              <a:gd name="f1059" fmla="*/ f882 f456 1"/>
              <a:gd name="f1060" fmla="*/ f883 f455 1"/>
              <a:gd name="f1061" fmla="*/ f884 f456 1"/>
              <a:gd name="f1062" fmla="*/ f885 f455 1"/>
              <a:gd name="f1063" fmla="*/ f886 f456 1"/>
              <a:gd name="f1064" fmla="*/ f887 f455 1"/>
              <a:gd name="f1065" fmla="*/ f888 f456 1"/>
              <a:gd name="f1066" fmla="*/ f889 f455 1"/>
              <a:gd name="f1067" fmla="*/ f890 f456 1"/>
              <a:gd name="f1068" fmla="*/ f891 f455 1"/>
              <a:gd name="f1069" fmla="*/ f892 f456 1"/>
              <a:gd name="f1070" fmla="*/ f893 f455 1"/>
              <a:gd name="f1071" fmla="*/ f894 f456 1"/>
              <a:gd name="f1072" fmla="*/ f895 f455 1"/>
              <a:gd name="f1073" fmla="*/ f896 f456 1"/>
              <a:gd name="f1074" fmla="*/ f897 f455 1"/>
              <a:gd name="f1075" fmla="*/ f898 f456 1"/>
              <a:gd name="f1076" fmla="*/ f899 f455 1"/>
              <a:gd name="f1077" fmla="*/ f900 f456 1"/>
              <a:gd name="f1078" fmla="*/ f901 f455 1"/>
              <a:gd name="f1079" fmla="*/ f902 f456 1"/>
              <a:gd name="f1080" fmla="*/ f903 f455 1"/>
              <a:gd name="f1081" fmla="*/ f904 f456 1"/>
              <a:gd name="f1082" fmla="*/ f905 f455 1"/>
              <a:gd name="f1083" fmla="*/ f906 f456 1"/>
              <a:gd name="f1084" fmla="*/ f907 f455 1"/>
              <a:gd name="f1085" fmla="*/ f908 f456 1"/>
              <a:gd name="f1086" fmla="*/ f909 f455 1"/>
              <a:gd name="f1087" fmla="*/ f910 f455 1"/>
              <a:gd name="f1088" fmla="*/ f911 f456 1"/>
              <a:gd name="f1089" fmla="*/ f912 f455 1"/>
              <a:gd name="f1090" fmla="*/ f913 f456 1"/>
              <a:gd name="f1091" fmla="*/ f914 f456 1"/>
              <a:gd name="f1092" fmla="*/ f915 f455 1"/>
              <a:gd name="f1093" fmla="*/ f916 f456 1"/>
              <a:gd name="f1094" fmla="*/ f917 f455 1"/>
              <a:gd name="f1095" fmla="*/ f918 f456 1"/>
              <a:gd name="f1096" fmla="*/ f919 f455 1"/>
              <a:gd name="f1097" fmla="*/ f920 f456 1"/>
              <a:gd name="f1098" fmla="*/ f921 f455 1"/>
              <a:gd name="f1099" fmla="*/ f922 f456 1"/>
              <a:gd name="f1100" fmla="*/ f923 f455 1"/>
              <a:gd name="f1101" fmla="*/ f924 f456 1"/>
              <a:gd name="f1102" fmla="*/ f925 f456 1"/>
              <a:gd name="f1103" fmla="*/ f926 f455 1"/>
              <a:gd name="f1104" fmla="*/ f927 f456 1"/>
              <a:gd name="f1105" fmla="*/ f928 f455 1"/>
              <a:gd name="f1106" fmla="*/ f929 f456 1"/>
              <a:gd name="f1107" fmla="*/ f930 f455 1"/>
              <a:gd name="f1108" fmla="*/ f931 f456 1"/>
              <a:gd name="f1109" fmla="*/ f932 f455 1"/>
              <a:gd name="f1110" fmla="*/ f933 f456 1"/>
              <a:gd name="f1111" fmla="*/ f934 f455 1"/>
              <a:gd name="f1112" fmla="*/ f935 f456 1"/>
              <a:gd name="f1113" fmla="*/ f936 f455 1"/>
              <a:gd name="f1114" fmla="*/ f937 f456 1"/>
              <a:gd name="f1115" fmla="*/ f938 f455 1"/>
              <a:gd name="f1116" fmla="*/ f939 f456 1"/>
              <a:gd name="f1117" fmla="*/ f940 f455 1"/>
              <a:gd name="f1118" fmla="*/ f941 f456 1"/>
              <a:gd name="f1119" fmla="*/ f942 f455 1"/>
              <a:gd name="f1120" fmla="*/ f943 f456 1"/>
              <a:gd name="f1121" fmla="*/ f944 f455 1"/>
              <a:gd name="f1122" fmla="*/ f945 f456 1"/>
              <a:gd name="f1123" fmla="*/ f946 f455 1"/>
              <a:gd name="f1124" fmla="*/ f947 f456 1"/>
              <a:gd name="f1125" fmla="*/ f948 f455 1"/>
              <a:gd name="f1126" fmla="*/ f949 f456 1"/>
              <a:gd name="f1127" fmla="*/ f950 f455 1"/>
              <a:gd name="f1128" fmla="*/ f951 f456 1"/>
              <a:gd name="f1129" fmla="*/ f952 f455 1"/>
              <a:gd name="f1130" fmla="*/ f953 f456 1"/>
              <a:gd name="f1131" fmla="*/ f954 f455 1"/>
              <a:gd name="f1132" fmla="*/ f955 f456 1"/>
              <a:gd name="f1133" fmla="*/ f956 f456 1"/>
              <a:gd name="f1134" fmla="*/ f957 f455 1"/>
              <a:gd name="f1135" fmla="*/ f958 f456 1"/>
              <a:gd name="f1136" fmla="*/ f959 f455 1"/>
              <a:gd name="f1137" fmla="*/ f960 f456 1"/>
              <a:gd name="f1138" fmla="*/ f961 f455 1"/>
              <a:gd name="f1139" fmla="*/ f962 f456 1"/>
              <a:gd name="f1140" fmla="*/ f963 f455 1"/>
              <a:gd name="f1141" fmla="*/ f964 f456 1"/>
              <a:gd name="f1142" fmla="*/ f965 f455 1"/>
              <a:gd name="f1143" fmla="*/ f966 f455 1"/>
              <a:gd name="f1144" fmla="*/ f967 f456 1"/>
              <a:gd name="f1145" fmla="*/ f968 f455 1"/>
              <a:gd name="f1146" fmla="*/ f969 f456 1"/>
              <a:gd name="f1147" fmla="*/ f970 f455 1"/>
              <a:gd name="f1148" fmla="*/ f971 f456 1"/>
              <a:gd name="f1149" fmla="*/ f972 f456 1"/>
              <a:gd name="f1150" fmla="*/ f973 f455 1"/>
              <a:gd name="f1151" fmla="*/ f974 f456 1"/>
              <a:gd name="f1152" fmla="*/ f975 f455 1"/>
              <a:gd name="f1153" fmla="*/ f976 f456 1"/>
              <a:gd name="f1154" fmla="*/ f977 f455 1"/>
              <a:gd name="f1155" fmla="*/ f978 f456 1"/>
              <a:gd name="f1156" fmla="*/ f979 f456 1"/>
              <a:gd name="f1157" fmla="*/ f980 f455 1"/>
              <a:gd name="f1158" fmla="*/ f981 f456 1"/>
              <a:gd name="f1159" fmla="*/ f982 f455 1"/>
              <a:gd name="f1160" fmla="*/ f983 f456 1"/>
              <a:gd name="f1161" fmla="*/ f984 f455 1"/>
              <a:gd name="f1162" fmla="*/ f985 f456 1"/>
              <a:gd name="f1163" fmla="*/ f986 f456 1"/>
              <a:gd name="f1164" fmla="*/ f987 f456 1"/>
              <a:gd name="f1165" fmla="*/ f988 f455 1"/>
              <a:gd name="f1166" fmla="*/ f989 f456 1"/>
            </a:gdLst>
            <a:ahLst/>
            <a:cxnLst>
              <a:cxn ang="3cd4">
                <a:pos x="hc" y="t"/>
              </a:cxn>
              <a:cxn ang="0">
                <a:pos x="r" y="vc"/>
              </a:cxn>
              <a:cxn ang="cd4">
                <a:pos x="hc" y="b"/>
              </a:cxn>
              <a:cxn ang="cd2">
                <a:pos x="l" y="vc"/>
              </a:cxn>
              <a:cxn ang="f639">
                <a:pos x="f994" y="f995"/>
              </a:cxn>
              <a:cxn ang="f639">
                <a:pos x="f996" y="f995"/>
              </a:cxn>
              <a:cxn ang="f639">
                <a:pos x="f996" y="f997"/>
              </a:cxn>
              <a:cxn ang="f639">
                <a:pos x="f996" y="f998"/>
              </a:cxn>
              <a:cxn ang="f639">
                <a:pos x="f996" y="f999"/>
              </a:cxn>
              <a:cxn ang="f639">
                <a:pos x="f1000" y="f999"/>
              </a:cxn>
              <a:cxn ang="f639">
                <a:pos x="f1001" y="f999"/>
              </a:cxn>
              <a:cxn ang="f639">
                <a:pos x="f1002" y="f1003"/>
              </a:cxn>
              <a:cxn ang="f639">
                <a:pos x="f1004" y="f1005"/>
              </a:cxn>
              <a:cxn ang="f639">
                <a:pos x="f1006" y="f1007"/>
              </a:cxn>
              <a:cxn ang="f639">
                <a:pos x="f1008" y="f1009"/>
              </a:cxn>
              <a:cxn ang="f639">
                <a:pos x="f1010" y="f1011"/>
              </a:cxn>
              <a:cxn ang="f639">
                <a:pos x="f1012" y="f1013"/>
              </a:cxn>
              <a:cxn ang="f639">
                <a:pos x="f1014" y="f1015"/>
              </a:cxn>
              <a:cxn ang="f639">
                <a:pos x="f1016" y="f1017"/>
              </a:cxn>
              <a:cxn ang="f639">
                <a:pos x="f1018" y="f1019"/>
              </a:cxn>
              <a:cxn ang="f639">
                <a:pos x="f1020" y="f1021"/>
              </a:cxn>
              <a:cxn ang="f639">
                <a:pos x="f1022" y="f1023"/>
              </a:cxn>
              <a:cxn ang="f639">
                <a:pos x="f1024" y="f1025"/>
              </a:cxn>
              <a:cxn ang="f639">
                <a:pos x="f1026" y="f1027"/>
              </a:cxn>
              <a:cxn ang="f639">
                <a:pos x="f1028" y="f1029"/>
              </a:cxn>
              <a:cxn ang="f639">
                <a:pos x="f1030" y="f1031"/>
              </a:cxn>
              <a:cxn ang="f639">
                <a:pos x="f1032" y="f1033"/>
              </a:cxn>
              <a:cxn ang="f639">
                <a:pos x="f1034" y="f1035"/>
              </a:cxn>
              <a:cxn ang="f639">
                <a:pos x="f1036" y="f1037"/>
              </a:cxn>
              <a:cxn ang="f639">
                <a:pos x="f1038" y="f1039"/>
              </a:cxn>
              <a:cxn ang="f639">
                <a:pos x="f1040" y="f1041"/>
              </a:cxn>
              <a:cxn ang="f639">
                <a:pos x="f1042" y="f1043"/>
              </a:cxn>
              <a:cxn ang="f639">
                <a:pos x="f1044" y="f1045"/>
              </a:cxn>
              <a:cxn ang="f639">
                <a:pos x="f1046" y="f1047"/>
              </a:cxn>
              <a:cxn ang="f639">
                <a:pos x="f1048" y="f1049"/>
              </a:cxn>
              <a:cxn ang="f639">
                <a:pos x="f1050" y="f1051"/>
              </a:cxn>
              <a:cxn ang="f639">
                <a:pos x="f1052" y="f1053"/>
              </a:cxn>
              <a:cxn ang="f639">
                <a:pos x="f1054" y="f1055"/>
              </a:cxn>
              <a:cxn ang="f639">
                <a:pos x="f1056" y="f1057"/>
              </a:cxn>
              <a:cxn ang="f639">
                <a:pos x="f1058" y="f1059"/>
              </a:cxn>
              <a:cxn ang="f639">
                <a:pos x="f1060" y="f1061"/>
              </a:cxn>
              <a:cxn ang="f639">
                <a:pos x="f1062" y="f1063"/>
              </a:cxn>
              <a:cxn ang="f639">
                <a:pos x="f1064" y="f1065"/>
              </a:cxn>
              <a:cxn ang="f639">
                <a:pos x="f1066" y="f1067"/>
              </a:cxn>
              <a:cxn ang="f639">
                <a:pos x="f1068" y="f1069"/>
              </a:cxn>
              <a:cxn ang="f639">
                <a:pos x="f1070" y="f1071"/>
              </a:cxn>
              <a:cxn ang="f639">
                <a:pos x="f1072" y="f1073"/>
              </a:cxn>
              <a:cxn ang="f639">
                <a:pos x="f1074" y="f1075"/>
              </a:cxn>
              <a:cxn ang="f639">
                <a:pos x="f1076" y="f1077"/>
              </a:cxn>
              <a:cxn ang="f639">
                <a:pos x="f1078" y="f1079"/>
              </a:cxn>
              <a:cxn ang="f639">
                <a:pos x="f1080" y="f1081"/>
              </a:cxn>
              <a:cxn ang="f639">
                <a:pos x="f1082" y="f1083"/>
              </a:cxn>
              <a:cxn ang="f639">
                <a:pos x="f1084" y="f1085"/>
              </a:cxn>
              <a:cxn ang="f639">
                <a:pos x="f1086" y="f1085"/>
              </a:cxn>
              <a:cxn ang="f639">
                <a:pos x="f1087" y="f1088"/>
              </a:cxn>
              <a:cxn ang="f639">
                <a:pos x="f1089" y="f1090"/>
              </a:cxn>
              <a:cxn ang="f639">
                <a:pos x="f1052" y="f1091"/>
              </a:cxn>
              <a:cxn ang="f639">
                <a:pos x="f1092" y="f1093"/>
              </a:cxn>
              <a:cxn ang="f639">
                <a:pos x="f1094" y="f1095"/>
              </a:cxn>
              <a:cxn ang="f639">
                <a:pos x="f1096" y="f1097"/>
              </a:cxn>
              <a:cxn ang="f639">
                <a:pos x="f1098" y="f1099"/>
              </a:cxn>
              <a:cxn ang="f639">
                <a:pos x="f1100" y="f1101"/>
              </a:cxn>
              <a:cxn ang="f639">
                <a:pos x="f1100" y="f1102"/>
              </a:cxn>
              <a:cxn ang="f639">
                <a:pos x="f1103" y="f1104"/>
              </a:cxn>
              <a:cxn ang="f639">
                <a:pos x="f1105" y="f1106"/>
              </a:cxn>
              <a:cxn ang="f639">
                <a:pos x="f1107" y="f1108"/>
              </a:cxn>
              <a:cxn ang="f639">
                <a:pos x="f1109" y="f1110"/>
              </a:cxn>
              <a:cxn ang="f639">
                <a:pos x="f1111" y="f1112"/>
              </a:cxn>
              <a:cxn ang="f639">
                <a:pos x="f1113" y="f1114"/>
              </a:cxn>
              <a:cxn ang="f639">
                <a:pos x="f1115" y="f1116"/>
              </a:cxn>
              <a:cxn ang="f639">
                <a:pos x="f1117" y="f1118"/>
              </a:cxn>
              <a:cxn ang="f639">
                <a:pos x="f1119" y="f1120"/>
              </a:cxn>
              <a:cxn ang="f639">
                <a:pos x="f1121" y="f1122"/>
              </a:cxn>
              <a:cxn ang="f639">
                <a:pos x="f1123" y="f1124"/>
              </a:cxn>
              <a:cxn ang="f639">
                <a:pos x="f1125" y="f1126"/>
              </a:cxn>
              <a:cxn ang="f639">
                <a:pos x="f1127" y="f1128"/>
              </a:cxn>
              <a:cxn ang="f639">
                <a:pos x="f1129" y="f1130"/>
              </a:cxn>
              <a:cxn ang="f639">
                <a:pos x="f1131" y="f1132"/>
              </a:cxn>
              <a:cxn ang="f639">
                <a:pos x="f1038" y="f1133"/>
              </a:cxn>
              <a:cxn ang="f639">
                <a:pos x="f1134" y="f1135"/>
              </a:cxn>
              <a:cxn ang="f639">
                <a:pos x="f1136" y="f1137"/>
              </a:cxn>
              <a:cxn ang="f639">
                <a:pos x="f1138" y="f1139"/>
              </a:cxn>
              <a:cxn ang="f639">
                <a:pos x="f1140" y="f1141"/>
              </a:cxn>
              <a:cxn ang="f639">
                <a:pos x="f1142" y="f1141"/>
              </a:cxn>
              <a:cxn ang="f639">
                <a:pos x="f1143" y="f1144"/>
              </a:cxn>
              <a:cxn ang="f639">
                <a:pos x="f1145" y="f1146"/>
              </a:cxn>
              <a:cxn ang="f639">
                <a:pos x="f1147" y="f1148"/>
              </a:cxn>
              <a:cxn ang="f639">
                <a:pos x="f1024" y="f1149"/>
              </a:cxn>
              <a:cxn ang="f639">
                <a:pos x="f1150" y="f1151"/>
              </a:cxn>
              <a:cxn ang="f639">
                <a:pos x="f1152" y="f1153"/>
              </a:cxn>
              <a:cxn ang="f639">
                <a:pos x="f1154" y="f1155"/>
              </a:cxn>
              <a:cxn ang="f639">
                <a:pos x="f1084" y="f1156"/>
              </a:cxn>
              <a:cxn ang="f639">
                <a:pos x="f1157" y="f1158"/>
              </a:cxn>
              <a:cxn ang="f639">
                <a:pos x="f1159" y="f1160"/>
              </a:cxn>
              <a:cxn ang="f639">
                <a:pos x="f1161" y="f1162"/>
              </a:cxn>
              <a:cxn ang="f639">
                <a:pos x="f1117" y="f1163"/>
              </a:cxn>
              <a:cxn ang="f639">
                <a:pos x="f1080" y="f1164"/>
              </a:cxn>
              <a:cxn ang="f639">
                <a:pos x="f1165" y="f1166"/>
              </a:cxn>
              <a:cxn ang="f639">
                <a:pos x="f994" y="f995"/>
              </a:cxn>
            </a:cxnLst>
            <a:rect l="f990" t="f993" r="f991" b="f992"/>
            <a:pathLst>
              <a:path w="7472381" h="6886575">
                <a:moveTo>
                  <a:pt x="f8" y="f5"/>
                </a:moveTo>
                <a:lnTo>
                  <a:pt x="f6" y="f5"/>
                </a:lnTo>
                <a:lnTo>
                  <a:pt x="f6" y="f9"/>
                </a:lnTo>
                <a:lnTo>
                  <a:pt x="f6" y="f10"/>
                </a:lnTo>
                <a:lnTo>
                  <a:pt x="f6" y="f7"/>
                </a:lnTo>
                <a:lnTo>
                  <a:pt x="f11" y="f7"/>
                </a:lnTo>
                <a:lnTo>
                  <a:pt x="f12" y="f7"/>
                </a:lnTo>
                <a:cubicBezTo>
                  <a:pt x="f13" y="f14"/>
                  <a:pt x="f15" y="f16"/>
                  <a:pt x="f17" y="f18"/>
                </a:cubicBezTo>
                <a:cubicBezTo>
                  <a:pt x="f19" y="f20"/>
                  <a:pt x="f21" y="f22"/>
                  <a:pt x="f23" y="f24"/>
                </a:cubicBezTo>
                <a:cubicBezTo>
                  <a:pt x="f25" y="f26"/>
                  <a:pt x="f27" y="f28"/>
                  <a:pt x="f29" y="f30"/>
                </a:cubicBezTo>
                <a:cubicBezTo>
                  <a:pt x="f31" y="f26"/>
                  <a:pt x="f32" y="f33"/>
                  <a:pt x="f34" y="f35"/>
                </a:cubicBezTo>
                <a:cubicBezTo>
                  <a:pt x="f36" y="f37"/>
                  <a:pt x="f38" y="f39"/>
                  <a:pt x="f40" y="f41"/>
                </a:cubicBezTo>
                <a:cubicBezTo>
                  <a:pt x="f42" y="f43"/>
                  <a:pt x="f44" y="f45"/>
                  <a:pt x="f46" y="f47"/>
                </a:cubicBezTo>
                <a:cubicBezTo>
                  <a:pt x="f36" y="f48"/>
                  <a:pt x="f49" y="f50"/>
                  <a:pt x="f51" y="f52"/>
                </a:cubicBezTo>
                <a:cubicBezTo>
                  <a:pt x="f53" y="f54"/>
                  <a:pt x="f55" y="f56"/>
                  <a:pt x="f57" y="f58"/>
                </a:cubicBezTo>
                <a:cubicBezTo>
                  <a:pt x="f59" y="f60"/>
                  <a:pt x="f61" y="f45"/>
                  <a:pt x="f62" y="f63"/>
                </a:cubicBezTo>
                <a:cubicBezTo>
                  <a:pt x="f64" y="f65"/>
                  <a:pt x="f66" y="f67"/>
                  <a:pt x="f68" y="f69"/>
                </a:cubicBezTo>
                <a:cubicBezTo>
                  <a:pt x="f66" y="f70"/>
                  <a:pt x="f71" y="f72"/>
                  <a:pt x="f73" y="f74"/>
                </a:cubicBezTo>
                <a:cubicBezTo>
                  <a:pt x="f75" y="f76"/>
                  <a:pt x="f77" y="f78"/>
                  <a:pt x="f77" y="f78"/>
                </a:cubicBezTo>
                <a:cubicBezTo>
                  <a:pt x="f79" y="f80"/>
                  <a:pt x="f81" y="f82"/>
                  <a:pt x="f83" y="f84"/>
                </a:cubicBezTo>
                <a:cubicBezTo>
                  <a:pt x="f85" y="f86"/>
                  <a:pt x="f87" y="f88"/>
                  <a:pt x="f89" y="f90"/>
                </a:cubicBezTo>
                <a:cubicBezTo>
                  <a:pt x="f91" y="f92"/>
                  <a:pt x="f93" y="f94"/>
                  <a:pt x="f95" y="f96"/>
                </a:cubicBezTo>
                <a:cubicBezTo>
                  <a:pt x="f97" y="f98"/>
                  <a:pt x="f99" y="f100"/>
                  <a:pt x="f101" y="f102"/>
                </a:cubicBezTo>
                <a:cubicBezTo>
                  <a:pt x="f103" y="f104"/>
                  <a:pt x="f105" y="f106"/>
                  <a:pt x="f107" y="f108"/>
                </a:cubicBezTo>
                <a:cubicBezTo>
                  <a:pt x="f109" y="f110"/>
                  <a:pt x="f111" y="f112"/>
                  <a:pt x="f113" y="f114"/>
                </a:cubicBezTo>
                <a:cubicBezTo>
                  <a:pt x="f115" y="f116"/>
                  <a:pt x="f117" y="f118"/>
                  <a:pt x="f119" y="f120"/>
                </a:cubicBezTo>
                <a:cubicBezTo>
                  <a:pt x="f121" y="f122"/>
                  <a:pt x="f123" y="f124"/>
                  <a:pt x="f125" y="f126"/>
                </a:cubicBezTo>
                <a:cubicBezTo>
                  <a:pt x="f127" y="f128"/>
                  <a:pt x="f129" y="f128"/>
                  <a:pt x="f130" y="f128"/>
                </a:cubicBezTo>
                <a:cubicBezTo>
                  <a:pt x="f131" y="f132"/>
                  <a:pt x="f133" y="f134"/>
                  <a:pt x="f115" y="f135"/>
                </a:cubicBezTo>
                <a:cubicBezTo>
                  <a:pt x="f136" y="f137"/>
                  <a:pt x="f138" y="f139"/>
                  <a:pt x="f140" y="f141"/>
                </a:cubicBezTo>
                <a:cubicBezTo>
                  <a:pt x="f142" y="f143"/>
                  <a:pt x="f144" y="f145"/>
                  <a:pt x="f142" y="f146"/>
                </a:cubicBezTo>
                <a:cubicBezTo>
                  <a:pt x="f147" y="f148"/>
                  <a:pt x="f130" y="f149"/>
                  <a:pt x="f150" y="f151"/>
                </a:cubicBezTo>
                <a:cubicBezTo>
                  <a:pt x="f152" y="f153"/>
                  <a:pt x="f154" y="f155"/>
                  <a:pt x="f156" y="f157"/>
                </a:cubicBezTo>
                <a:cubicBezTo>
                  <a:pt x="f158" y="f159"/>
                  <a:pt x="f160" y="f161"/>
                  <a:pt x="f162" y="f163"/>
                </a:cubicBezTo>
                <a:cubicBezTo>
                  <a:pt x="f164" y="f165"/>
                  <a:pt x="f166" y="f167"/>
                  <a:pt x="f168" y="f169"/>
                </a:cubicBezTo>
                <a:cubicBezTo>
                  <a:pt x="f170" y="f171"/>
                  <a:pt x="f172" y="f173"/>
                  <a:pt x="f147" y="f174"/>
                </a:cubicBezTo>
                <a:cubicBezTo>
                  <a:pt x="f175" y="f176"/>
                  <a:pt x="f177" y="f178"/>
                  <a:pt x="f179" y="f180"/>
                </a:cubicBezTo>
                <a:cubicBezTo>
                  <a:pt x="f181" y="f182"/>
                  <a:pt x="f166" y="f183"/>
                  <a:pt x="f184" y="f185"/>
                </a:cubicBezTo>
                <a:cubicBezTo>
                  <a:pt x="f186" y="f187"/>
                  <a:pt x="f188" y="f189"/>
                  <a:pt x="f190" y="f191"/>
                </a:cubicBezTo>
                <a:cubicBezTo>
                  <a:pt x="f192" y="f193"/>
                  <a:pt x="f129" y="f191"/>
                  <a:pt x="f194" y="f195"/>
                </a:cubicBezTo>
                <a:cubicBezTo>
                  <a:pt x="f194" y="f196"/>
                  <a:pt x="f164" y="f197"/>
                  <a:pt x="f198" y="f199"/>
                </a:cubicBezTo>
                <a:cubicBezTo>
                  <a:pt x="f200" y="f199"/>
                  <a:pt x="f201" y="f199"/>
                  <a:pt x="f202" y="f203"/>
                </a:cubicBezTo>
                <a:cubicBezTo>
                  <a:pt x="f204" y="f205"/>
                  <a:pt x="f206" y="f207"/>
                  <a:pt x="f208" y="f209"/>
                </a:cubicBezTo>
                <a:cubicBezTo>
                  <a:pt x="f81" y="f210"/>
                  <a:pt x="f211" y="f212"/>
                  <a:pt x="f213" y="f214"/>
                </a:cubicBezTo>
                <a:cubicBezTo>
                  <a:pt x="f215" y="f210"/>
                  <a:pt x="f32" y="f216"/>
                  <a:pt x="f217" y="f216"/>
                </a:cubicBezTo>
                <a:cubicBezTo>
                  <a:pt x="f218" y="f216"/>
                  <a:pt x="f55" y="f219"/>
                  <a:pt x="f220" y="f221"/>
                </a:cubicBezTo>
                <a:cubicBezTo>
                  <a:pt x="f220" y="f222"/>
                  <a:pt x="f223" y="f224"/>
                  <a:pt x="f225" y="f226"/>
                </a:cubicBezTo>
                <a:cubicBezTo>
                  <a:pt x="f227" y="f228"/>
                  <a:pt x="f229" y="f230"/>
                  <a:pt x="f231" y="f222"/>
                </a:cubicBezTo>
                <a:cubicBezTo>
                  <a:pt x="f232" y="f233"/>
                  <a:pt x="f234" y="f235"/>
                  <a:pt x="f236" y="f237"/>
                </a:cubicBezTo>
                <a:cubicBezTo>
                  <a:pt x="f238" y="f239"/>
                  <a:pt x="f240" y="f241"/>
                  <a:pt x="f242" y="f237"/>
                </a:cubicBezTo>
                <a:cubicBezTo>
                  <a:pt x="f243" y="f244"/>
                  <a:pt x="f8" y="f245"/>
                  <a:pt x="f246" y="f247"/>
                </a:cubicBezTo>
                <a:cubicBezTo>
                  <a:pt x="f217" y="f248"/>
                  <a:pt x="f249" y="f250"/>
                  <a:pt x="f251" y="f252"/>
                </a:cubicBezTo>
                <a:cubicBezTo>
                  <a:pt x="f38" y="f253"/>
                  <a:pt x="f254" y="f255"/>
                  <a:pt x="f156" y="f256"/>
                </a:cubicBezTo>
                <a:cubicBezTo>
                  <a:pt x="f257" y="f258"/>
                  <a:pt x="f259" y="f260"/>
                  <a:pt x="f261" y="f262"/>
                </a:cubicBezTo>
                <a:cubicBezTo>
                  <a:pt x="f263" y="f264"/>
                  <a:pt x="f265" y="f250"/>
                  <a:pt x="f266" y="f267"/>
                </a:cubicBezTo>
                <a:cubicBezTo>
                  <a:pt x="f268" y="f269"/>
                  <a:pt x="f270" y="f271"/>
                  <a:pt x="f272" y="f273"/>
                </a:cubicBezTo>
                <a:cubicBezTo>
                  <a:pt x="f236" y="f274"/>
                  <a:pt x="f275" y="f276"/>
                  <a:pt x="f277" y="f278"/>
                </a:cubicBezTo>
                <a:cubicBezTo>
                  <a:pt x="f279" y="f280"/>
                  <a:pt x="f281" y="f282"/>
                  <a:pt x="f283" y="f284"/>
                </a:cubicBezTo>
                <a:cubicBezTo>
                  <a:pt x="f283" y="f285"/>
                  <a:pt x="f283" y="f286"/>
                  <a:pt x="f283" y="f264"/>
                </a:cubicBezTo>
                <a:cubicBezTo>
                  <a:pt x="f287" y="f288"/>
                  <a:pt x="f289" y="f290"/>
                  <a:pt x="f291" y="f292"/>
                </a:cubicBezTo>
                <a:cubicBezTo>
                  <a:pt x="f293" y="f294"/>
                  <a:pt x="f295" y="f296"/>
                  <a:pt x="f295" y="f297"/>
                </a:cubicBezTo>
                <a:cubicBezTo>
                  <a:pt x="f232" y="f298"/>
                  <a:pt x="f299" y="f300"/>
                  <a:pt x="f301" y="f302"/>
                </a:cubicBezTo>
                <a:cubicBezTo>
                  <a:pt x="f303" y="f304"/>
                  <a:pt x="f299" y="f305"/>
                  <a:pt x="f306" y="f307"/>
                </a:cubicBezTo>
                <a:cubicBezTo>
                  <a:pt x="f308" y="f309"/>
                  <a:pt x="f310" y="f311"/>
                  <a:pt x="f310" y="f304"/>
                </a:cubicBezTo>
                <a:cubicBezTo>
                  <a:pt x="f310" y="f312"/>
                  <a:pt x="f231" y="f313"/>
                  <a:pt x="f314" y="f313"/>
                </a:cubicBezTo>
                <a:cubicBezTo>
                  <a:pt x="f315" y="f316"/>
                  <a:pt x="f317" y="f318"/>
                  <a:pt x="f319" y="f318"/>
                </a:cubicBezTo>
                <a:cubicBezTo>
                  <a:pt x="f320" y="f318"/>
                  <a:pt x="f321" y="f322"/>
                  <a:pt x="f323" y="f324"/>
                </a:cubicBezTo>
                <a:cubicBezTo>
                  <a:pt x="f246" y="f325"/>
                  <a:pt x="f326" y="f327"/>
                  <a:pt x="f328" y="f329"/>
                </a:cubicBezTo>
                <a:cubicBezTo>
                  <a:pt x="f330" y="f331"/>
                  <a:pt x="f332" y="f333"/>
                  <a:pt x="f265" y="f325"/>
                </a:cubicBezTo>
                <a:cubicBezTo>
                  <a:pt x="f334" y="f335"/>
                  <a:pt x="f336" y="f337"/>
                  <a:pt x="f338" y="f339"/>
                </a:cubicBezTo>
                <a:cubicBezTo>
                  <a:pt x="f8" y="f340"/>
                  <a:pt x="f249" y="f341"/>
                  <a:pt x="f342" y="f343"/>
                </a:cubicBezTo>
                <a:cubicBezTo>
                  <a:pt x="f344" y="f345"/>
                  <a:pt x="f64" y="f346"/>
                  <a:pt x="f347" y="f348"/>
                </a:cubicBezTo>
                <a:cubicBezTo>
                  <a:pt x="f349" y="f350"/>
                  <a:pt x="f351" y="f352"/>
                  <a:pt x="f353" y="f354"/>
                </a:cubicBezTo>
                <a:cubicBezTo>
                  <a:pt x="f355" y="f356"/>
                  <a:pt x="f357" y="f358"/>
                  <a:pt x="f359" y="f360"/>
                </a:cubicBezTo>
                <a:cubicBezTo>
                  <a:pt x="f361" y="f362"/>
                  <a:pt x="f363" y="f364"/>
                  <a:pt x="f119" y="f365"/>
                </a:cubicBezTo>
                <a:cubicBezTo>
                  <a:pt x="f366" y="f367"/>
                  <a:pt x="f368" y="f369"/>
                  <a:pt x="f370" y="f371"/>
                </a:cubicBezTo>
                <a:cubicBezTo>
                  <a:pt x="f372" y="f373"/>
                  <a:pt x="f374" y="f375"/>
                  <a:pt x="f170" y="f376"/>
                </a:cubicBezTo>
                <a:cubicBezTo>
                  <a:pt x="f377" y="f378"/>
                  <a:pt x="f166" y="f379"/>
                  <a:pt x="f380" y="f381"/>
                </a:cubicBezTo>
                <a:cubicBezTo>
                  <a:pt x="f382" y="f383"/>
                  <a:pt x="f384" y="f385"/>
                  <a:pt x="f386" y="f387"/>
                </a:cubicBezTo>
                <a:cubicBezTo>
                  <a:pt x="f388" y="f389"/>
                  <a:pt x="f390" y="f391"/>
                  <a:pt x="f61" y="f387"/>
                </a:cubicBezTo>
                <a:cubicBezTo>
                  <a:pt x="f249" y="f392"/>
                  <a:pt x="f34" y="f393"/>
                  <a:pt x="f394" y="f395"/>
                </a:cubicBezTo>
                <a:cubicBezTo>
                  <a:pt x="f396" y="f397"/>
                  <a:pt x="f398" y="f399"/>
                  <a:pt x="f400" y="f401"/>
                </a:cubicBezTo>
                <a:cubicBezTo>
                  <a:pt x="f400" y="f402"/>
                  <a:pt x="f211" y="f403"/>
                  <a:pt x="f396" y="f404"/>
                </a:cubicBezTo>
                <a:cubicBezTo>
                  <a:pt x="f36" y="f405"/>
                  <a:pt x="f342" y="f404"/>
                  <a:pt x="f77" y="f406"/>
                </a:cubicBezTo>
                <a:cubicBezTo>
                  <a:pt x="f388" y="f407"/>
                  <a:pt x="f408" y="f409"/>
                  <a:pt x="f410" y="f411"/>
                </a:cubicBezTo>
                <a:cubicBezTo>
                  <a:pt x="f323" y="f412"/>
                  <a:pt x="f413" y="f414"/>
                  <a:pt x="f415" y="f416"/>
                </a:cubicBezTo>
                <a:cubicBezTo>
                  <a:pt x="f417" y="f418"/>
                  <a:pt x="f419" y="f420"/>
                  <a:pt x="f421" y="f422"/>
                </a:cubicBezTo>
                <a:cubicBezTo>
                  <a:pt x="f423" y="f424"/>
                  <a:pt x="f425" y="f426"/>
                  <a:pt x="f236" y="f427"/>
                </a:cubicBezTo>
                <a:cubicBezTo>
                  <a:pt x="f301" y="f428"/>
                  <a:pt x="f429" y="f430"/>
                  <a:pt x="f330" y="f431"/>
                </a:cubicBezTo>
                <a:cubicBezTo>
                  <a:pt x="f27" y="f432"/>
                  <a:pt x="f433" y="f434"/>
                  <a:pt x="f419" y="f435"/>
                </a:cubicBezTo>
                <a:cubicBezTo>
                  <a:pt x="f436" y="f437"/>
                  <a:pt x="f410" y="f438"/>
                  <a:pt x="f31" y="f439"/>
                </a:cubicBezTo>
                <a:cubicBezTo>
                  <a:pt x="f440" y="f441"/>
                  <a:pt x="f51" y="f441"/>
                  <a:pt x="f323" y="f442"/>
                </a:cubicBezTo>
                <a:cubicBezTo>
                  <a:pt x="f423" y="f443"/>
                  <a:pt x="f425" y="f444"/>
                  <a:pt x="f225" y="f445"/>
                </a:cubicBezTo>
                <a:cubicBezTo>
                  <a:pt x="f446" y="f447"/>
                  <a:pt x="f448" y="f437"/>
                  <a:pt x="f449" y="f443"/>
                </a:cubicBezTo>
                <a:cubicBezTo>
                  <a:pt x="f450" y="f451"/>
                  <a:pt x="f452" y="f453"/>
                  <a:pt x="f8" y="f5"/>
                </a:cubicBezTo>
                <a:close/>
              </a:path>
            </a:pathLst>
          </a:custGeom>
          <a:solidFill>
            <a:srgbClr val="E8E8E8">
              <a:alpha val="50000"/>
            </a:srgbClr>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 name="Title 1">
            <a:extLst>
              <a:ext uri="{FF2B5EF4-FFF2-40B4-BE49-F238E27FC236}">
                <a16:creationId xmlns:a16="http://schemas.microsoft.com/office/drawing/2014/main" id="{96C493A4-2602-A39D-1712-2FF7F944E962}"/>
              </a:ext>
            </a:extLst>
          </p:cNvPr>
          <p:cNvSpPr txBox="1">
            <a:spLocks noGrp="1"/>
          </p:cNvSpPr>
          <p:nvPr>
            <p:ph type="title"/>
          </p:nvPr>
        </p:nvSpPr>
        <p:spPr>
          <a:xfrm>
            <a:off x="838203" y="643463"/>
            <a:ext cx="3888522" cy="1800526"/>
          </a:xfrm>
        </p:spPr>
        <p:txBody>
          <a:bodyPr/>
          <a:lstStyle/>
          <a:p>
            <a:pPr lvl="0"/>
            <a:r>
              <a:rPr lang="en-US" b="1">
                <a:latin typeface="Times New Roman"/>
                <a:cs typeface="Times New Roman"/>
              </a:rPr>
              <a:t>Introduction</a:t>
            </a:r>
            <a:endParaRPr lang="en-US"/>
          </a:p>
        </p:txBody>
      </p:sp>
      <p:sp>
        <p:nvSpPr>
          <p:cNvPr id="5" name="Content Placeholder 2">
            <a:extLst>
              <a:ext uri="{FF2B5EF4-FFF2-40B4-BE49-F238E27FC236}">
                <a16:creationId xmlns:a16="http://schemas.microsoft.com/office/drawing/2014/main" id="{EDAEF977-DB11-2794-2122-C3CB87262C96}"/>
              </a:ext>
            </a:extLst>
          </p:cNvPr>
          <p:cNvSpPr txBox="1">
            <a:spLocks noGrp="1"/>
          </p:cNvSpPr>
          <p:nvPr>
            <p:ph idx="1"/>
          </p:nvPr>
        </p:nvSpPr>
        <p:spPr>
          <a:xfrm>
            <a:off x="838203" y="2623377"/>
            <a:ext cx="3888531" cy="3553577"/>
          </a:xfrm>
        </p:spPr>
        <p:txBody>
          <a:bodyPr/>
          <a:lstStyle/>
          <a:p>
            <a:pPr lvl="0"/>
            <a:r>
              <a:rPr lang="en-US" sz="1600" dirty="0">
                <a:latin typeface="Times New Roman"/>
                <a:cs typeface="Times New Roman"/>
              </a:rPr>
              <a:t>The UK hospitality industry is currently grappling with a severe and deepening mental health crisis. </a:t>
            </a:r>
            <a:endParaRPr lang="en-US" sz="1600" dirty="0"/>
          </a:p>
          <a:p>
            <a:pPr lvl="0"/>
            <a:r>
              <a:rPr lang="en-US" sz="1600">
                <a:latin typeface="Times New Roman"/>
                <a:cs typeface="Times New Roman"/>
              </a:rPr>
              <a:t>Recent data from the hospitality industry reveals that 76% of workers have experienced mental health challenges during their careers, a significant rise from 56% in 2018 (Edward Waddell, 2026). </a:t>
            </a:r>
            <a:endParaRPr lang="en-US" sz="1600"/>
          </a:p>
          <a:p>
            <a:pPr lvl="0"/>
            <a:r>
              <a:rPr lang="en-US" sz="1600" dirty="0">
                <a:latin typeface="Times New Roman"/>
                <a:cs typeface="Times New Roman"/>
              </a:rPr>
              <a:t>Mental health problems were the 5th most common reason given for sickness absence in the UK hospitality sector, accounting for 7.9% occurrences (Mental Health Foundation UK, 2026). </a:t>
            </a:r>
            <a:endParaRPr lang="en-US" sz="1600" dirty="0"/>
          </a:p>
          <a:p>
            <a:pPr lvl="0"/>
            <a:endParaRPr lang="en-US" sz="1600" dirty="0"/>
          </a:p>
        </p:txBody>
      </p:sp>
      <p:pic>
        <p:nvPicPr>
          <p:cNvPr id="6" name="Picture 4" descr="United Kingdom Hospitality Market Size, Share, Outlook">
            <a:extLst>
              <a:ext uri="{FF2B5EF4-FFF2-40B4-BE49-F238E27FC236}">
                <a16:creationId xmlns:a16="http://schemas.microsoft.com/office/drawing/2014/main" id="{502FF324-54B7-FDD6-AF7E-7C9A7CDDA16E}"/>
              </a:ext>
            </a:extLst>
          </p:cNvPr>
          <p:cNvPicPr>
            <a:picLocks noChangeAspect="1"/>
          </p:cNvPicPr>
          <p:nvPr/>
        </p:nvPicPr>
        <p:blipFill>
          <a:blip r:embed="rId3"/>
          <a:stretch>
            <a:fillRect/>
          </a:stretch>
        </p:blipFill>
        <p:spPr>
          <a:xfrm>
            <a:off x="7056644" y="645548"/>
            <a:ext cx="4491889" cy="2620268"/>
          </a:xfrm>
          <a:prstGeom prst="rect">
            <a:avLst/>
          </a:prstGeom>
          <a:noFill/>
          <a:ln cap="flat">
            <a:noFill/>
          </a:ln>
        </p:spPr>
      </p:pic>
      <p:pic>
        <p:nvPicPr>
          <p:cNvPr id="7" name="Picture 3" descr="A head with words in the middle&#10;&#10;AI-generated content may be incorrect.">
            <a:extLst>
              <a:ext uri="{FF2B5EF4-FFF2-40B4-BE49-F238E27FC236}">
                <a16:creationId xmlns:a16="http://schemas.microsoft.com/office/drawing/2014/main" id="{EB9E9D9A-4A70-A29D-09CB-389C5F050281}"/>
              </a:ext>
            </a:extLst>
          </p:cNvPr>
          <p:cNvPicPr>
            <a:picLocks noChangeAspect="1"/>
          </p:cNvPicPr>
          <p:nvPr/>
        </p:nvPicPr>
        <p:blipFill>
          <a:blip r:embed="rId4"/>
          <a:srcRect l="-6383" t="5644" r="6383" b="-5987"/>
          <a:stretch>
            <a:fillRect/>
          </a:stretch>
        </p:blipFill>
        <p:spPr>
          <a:xfrm>
            <a:off x="7056644" y="3728639"/>
            <a:ext cx="4491889" cy="2309984"/>
          </a:xfrm>
          <a:prstGeom prst="rect">
            <a:avLst/>
          </a:prstGeom>
          <a:noFill/>
          <a:ln cap="flat">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7697946F-D161-5FC1-922B-3F8E8413F3B2}"/>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Freeform: Shape 11">
            <a:extLst>
              <a:ext uri="{FF2B5EF4-FFF2-40B4-BE49-F238E27FC236}">
                <a16:creationId xmlns:a16="http://schemas.microsoft.com/office/drawing/2014/main" id="{23E4EB2F-0FC0-44E1-13E3-E242413434DA}"/>
              </a:ext>
              <a:ext uri="{C183D7F6-B498-43B3-948B-1728B52AA6E4}">
                <adec:decorative xmlns:adec="http://schemas.microsoft.com/office/drawing/2017/decorative" val="1"/>
              </a:ext>
            </a:extLst>
          </p:cNvPr>
          <p:cNvSpPr>
            <a:spLocks noMove="1" noResize="1"/>
          </p:cNvSpPr>
          <p:nvPr/>
        </p:nvSpPr>
        <p:spPr>
          <a:xfrm>
            <a:off x="0" y="0"/>
            <a:ext cx="7433450" cy="6858000"/>
          </a:xfrm>
          <a:custGeom>
            <a:avLst/>
            <a:gdLst>
              <a:gd name="f0" fmla="val 10800000"/>
              <a:gd name="f1" fmla="val 5400000"/>
              <a:gd name="f2" fmla="val 180"/>
              <a:gd name="f3" fmla="val w"/>
              <a:gd name="f4" fmla="val h"/>
              <a:gd name="f5" fmla="val 0"/>
              <a:gd name="f6" fmla="val 7433452"/>
              <a:gd name="f7" fmla="val 6858000"/>
              <a:gd name="f8" fmla="val 1592736"/>
              <a:gd name="f9" fmla="val 2171700"/>
              <a:gd name="f10" fmla="val 2762696"/>
              <a:gd name="f11" fmla="val 2829254"/>
              <a:gd name="f12" fmla="val 7415310"/>
              <a:gd name="f13" fmla="val 7405703"/>
              <a:gd name="f14" fmla="val 94814"/>
              <a:gd name="f15" fmla="val 7398856"/>
              <a:gd name="f16" fmla="val 203629"/>
              <a:gd name="f17" fmla="val 7403520"/>
              <a:gd name="f18" fmla="val 312712"/>
              <a:gd name="f19" fmla="val 7410754"/>
              <a:gd name="f20" fmla="val 421796"/>
              <a:gd name="f21" fmla="val 7421580"/>
              <a:gd name="f22" fmla="val 551656"/>
              <a:gd name="f23" fmla="val 7422900"/>
              <a:gd name="f24" fmla="val 682144"/>
              <a:gd name="f25" fmla="val 7414688"/>
              <a:gd name="f26" fmla="val 812192"/>
              <a:gd name="f27" fmla="val 7406693"/>
              <a:gd name="f28" fmla="val 912591"/>
              <a:gd name="f29" fmla="val 7397682"/>
              <a:gd name="f30" fmla="val 1012988"/>
              <a:gd name="f31" fmla="val 7395017"/>
              <a:gd name="f32" fmla="val 1113642"/>
              <a:gd name="f33" fmla="val 7388670"/>
              <a:gd name="f34" fmla="val 1342689"/>
              <a:gd name="f35" fmla="val 7407708"/>
              <a:gd name="f36" fmla="val 1569316"/>
              <a:gd name="f37" fmla="val 7422810"/>
              <a:gd name="f38" fmla="val 1796708"/>
              <a:gd name="f39" fmla="val 7434487"/>
              <a:gd name="f40" fmla="val 1973710"/>
              <a:gd name="f41" fmla="val 7439944"/>
              <a:gd name="f42" fmla="val 2150457"/>
              <a:gd name="f43" fmla="val 7421161"/>
              <a:gd name="f44" fmla="val 2327333"/>
              <a:gd name="f45" fmla="val 7405170"/>
              <a:gd name="f46" fmla="val 2479266"/>
              <a:gd name="f47" fmla="val 7396793"/>
              <a:gd name="f48" fmla="val 2631453"/>
              <a:gd name="f49" fmla="val 7412023"/>
              <a:gd name="f50" fmla="val 2784280"/>
              <a:gd name="f51" fmla="val 7418749"/>
              <a:gd name="f52" fmla="val 2851085"/>
              <a:gd name="f53" fmla="val 7425984"/>
              <a:gd name="f54" fmla="val 2918653"/>
              <a:gd name="f55" fmla="val 7417480"/>
              <a:gd name="f56" fmla="val 2985458"/>
              <a:gd name="f57" fmla="val 7394508"/>
              <a:gd name="f58" fmla="val 3167039"/>
              <a:gd name="f59" fmla="val 7398063"/>
              <a:gd name="f60" fmla="val 3349132"/>
              <a:gd name="f61" fmla="val 7403774"/>
              <a:gd name="f62" fmla="val 3531096"/>
              <a:gd name="f63" fmla="val 7412277"/>
              <a:gd name="f64" fmla="val 3799715"/>
              <a:gd name="f65" fmla="val 7426364"/>
              <a:gd name="f66" fmla="val 4067954"/>
              <a:gd name="f67" fmla="val 7414307"/>
              <a:gd name="f68" fmla="val 4336830"/>
              <a:gd name="f69" fmla="val 7404027"/>
              <a:gd name="f70" fmla="val 4566639"/>
              <a:gd name="f71" fmla="val 7420653"/>
              <a:gd name="f72" fmla="val 4796831"/>
              <a:gd name="f73" fmla="val 7413419"/>
              <a:gd name="f74" fmla="val 5026893"/>
              <a:gd name="f75" fmla="val 7410982"/>
              <a:gd name="f76" fmla="val 5102162"/>
              <a:gd name="f77" fmla="val 7412429"/>
              <a:gd name="f78" fmla="val 5177504"/>
              <a:gd name="f79" fmla="val 7417734"/>
              <a:gd name="f80" fmla="val 5252632"/>
              <a:gd name="f81" fmla="val 7424271"/>
              <a:gd name="f82" fmla="val 5323700"/>
              <a:gd name="f83" fmla="val 5395213"/>
              <a:gd name="f84" fmla="val 5466282"/>
              <a:gd name="f85" fmla="val 7393239"/>
              <a:gd name="f86" fmla="val 5683875"/>
              <a:gd name="f87" fmla="val 7383214"/>
              <a:gd name="f88" fmla="val 5902486"/>
              <a:gd name="f89" fmla="val 7379659"/>
              <a:gd name="f90" fmla="val 6121225"/>
              <a:gd name="f91" fmla="val 7376423"/>
              <a:gd name="f92" fmla="val 6317442"/>
              <a:gd name="f93" fmla="val 7378041"/>
              <a:gd name="f94" fmla="val 6513586"/>
              <a:gd name="f95" fmla="val 7395115"/>
              <a:gd name="f96" fmla="val 6708907"/>
              <a:gd name="f97" fmla="val 7412408"/>
              <a:gd name="f98" fmla="+- 0 0 -90"/>
              <a:gd name="f99" fmla="*/ f3 1 7433452"/>
              <a:gd name="f100" fmla="*/ f4 1 6858000"/>
              <a:gd name="f101" fmla="val f5"/>
              <a:gd name="f102" fmla="val f6"/>
              <a:gd name="f103" fmla="val f7"/>
              <a:gd name="f104" fmla="*/ f98 f0 1"/>
              <a:gd name="f105" fmla="+- f103 0 f101"/>
              <a:gd name="f106" fmla="+- f102 0 f101"/>
              <a:gd name="f107" fmla="*/ f104 1 f2"/>
              <a:gd name="f108" fmla="*/ f106 1 7433452"/>
              <a:gd name="f109" fmla="*/ f105 1 6858000"/>
              <a:gd name="f110" fmla="*/ 0 f106 1"/>
              <a:gd name="f111" fmla="*/ 0 f105 1"/>
              <a:gd name="f112" fmla="*/ 1592736 f106 1"/>
              <a:gd name="f113" fmla="*/ 2171700 f106 1"/>
              <a:gd name="f114" fmla="*/ 2762696 f106 1"/>
              <a:gd name="f115" fmla="*/ 2829254 f106 1"/>
              <a:gd name="f116" fmla="*/ 7415310 f106 1"/>
              <a:gd name="f117" fmla="*/ 7405703 f106 1"/>
              <a:gd name="f118" fmla="*/ 94814 f105 1"/>
              <a:gd name="f119" fmla="*/ 7410754 f106 1"/>
              <a:gd name="f120" fmla="*/ 421796 f105 1"/>
              <a:gd name="f121" fmla="*/ 7414688 f106 1"/>
              <a:gd name="f122" fmla="*/ 812192 f105 1"/>
              <a:gd name="f123" fmla="*/ 7395017 f106 1"/>
              <a:gd name="f124" fmla="*/ 1113642 f105 1"/>
              <a:gd name="f125" fmla="*/ 7422810 f106 1"/>
              <a:gd name="f126" fmla="*/ 1796708 f105 1"/>
              <a:gd name="f127" fmla="*/ 7421161 f106 1"/>
              <a:gd name="f128" fmla="*/ 2327333 f105 1"/>
              <a:gd name="f129" fmla="*/ 7412023 f106 1"/>
              <a:gd name="f130" fmla="*/ 2784280 f105 1"/>
              <a:gd name="f131" fmla="*/ 7417480 f106 1"/>
              <a:gd name="f132" fmla="*/ 2985458 f105 1"/>
              <a:gd name="f133" fmla="*/ 7403774 f106 1"/>
              <a:gd name="f134" fmla="*/ 3531096 f105 1"/>
              <a:gd name="f135" fmla="*/ 7414307 f106 1"/>
              <a:gd name="f136" fmla="*/ 4336830 f105 1"/>
              <a:gd name="f137" fmla="*/ 7413419 f106 1"/>
              <a:gd name="f138" fmla="*/ 5026893 f105 1"/>
              <a:gd name="f139" fmla="*/ 7417734 f106 1"/>
              <a:gd name="f140" fmla="*/ 5252632 f105 1"/>
              <a:gd name="f141" fmla="*/ 5466282 f105 1"/>
              <a:gd name="f142" fmla="*/ 7379659 f106 1"/>
              <a:gd name="f143" fmla="*/ 6121225 f105 1"/>
              <a:gd name="f144" fmla="*/ 7395115 f106 1"/>
              <a:gd name="f145" fmla="*/ 6708907 f105 1"/>
              <a:gd name="f146" fmla="*/ 7412408 f106 1"/>
              <a:gd name="f147" fmla="*/ 6858000 f105 1"/>
              <a:gd name="f148" fmla="+- f107 0 f1"/>
              <a:gd name="f149" fmla="*/ f110 1 7433452"/>
              <a:gd name="f150" fmla="*/ f111 1 6858000"/>
              <a:gd name="f151" fmla="*/ f112 1 7433452"/>
              <a:gd name="f152" fmla="*/ f113 1 7433452"/>
              <a:gd name="f153" fmla="*/ f114 1 7433452"/>
              <a:gd name="f154" fmla="*/ f115 1 7433452"/>
              <a:gd name="f155" fmla="*/ f116 1 7433452"/>
              <a:gd name="f156" fmla="*/ f117 1 7433452"/>
              <a:gd name="f157" fmla="*/ f118 1 6858000"/>
              <a:gd name="f158" fmla="*/ f119 1 7433452"/>
              <a:gd name="f159" fmla="*/ f120 1 6858000"/>
              <a:gd name="f160" fmla="*/ f121 1 7433452"/>
              <a:gd name="f161" fmla="*/ f122 1 6858000"/>
              <a:gd name="f162" fmla="*/ f123 1 7433452"/>
              <a:gd name="f163" fmla="*/ f124 1 6858000"/>
              <a:gd name="f164" fmla="*/ f125 1 7433452"/>
              <a:gd name="f165" fmla="*/ f126 1 6858000"/>
              <a:gd name="f166" fmla="*/ f127 1 7433452"/>
              <a:gd name="f167" fmla="*/ f128 1 6858000"/>
              <a:gd name="f168" fmla="*/ f129 1 7433452"/>
              <a:gd name="f169" fmla="*/ f130 1 6858000"/>
              <a:gd name="f170" fmla="*/ f131 1 7433452"/>
              <a:gd name="f171" fmla="*/ f132 1 6858000"/>
              <a:gd name="f172" fmla="*/ f133 1 7433452"/>
              <a:gd name="f173" fmla="*/ f134 1 6858000"/>
              <a:gd name="f174" fmla="*/ f135 1 7433452"/>
              <a:gd name="f175" fmla="*/ f136 1 6858000"/>
              <a:gd name="f176" fmla="*/ f137 1 7433452"/>
              <a:gd name="f177" fmla="*/ f138 1 6858000"/>
              <a:gd name="f178" fmla="*/ f139 1 7433452"/>
              <a:gd name="f179" fmla="*/ f140 1 6858000"/>
              <a:gd name="f180" fmla="*/ f141 1 6858000"/>
              <a:gd name="f181" fmla="*/ f142 1 7433452"/>
              <a:gd name="f182" fmla="*/ f143 1 6858000"/>
              <a:gd name="f183" fmla="*/ f144 1 7433452"/>
              <a:gd name="f184" fmla="*/ f145 1 6858000"/>
              <a:gd name="f185" fmla="*/ f146 1 7433452"/>
              <a:gd name="f186" fmla="*/ f147 1 6858000"/>
              <a:gd name="f187" fmla="*/ f101 1 f108"/>
              <a:gd name="f188" fmla="*/ f102 1 f108"/>
              <a:gd name="f189" fmla="*/ f101 1 f109"/>
              <a:gd name="f190" fmla="*/ f103 1 f109"/>
              <a:gd name="f191" fmla="*/ f149 1 f108"/>
              <a:gd name="f192" fmla="*/ f150 1 f109"/>
              <a:gd name="f193" fmla="*/ f151 1 f108"/>
              <a:gd name="f194" fmla="*/ f152 1 f108"/>
              <a:gd name="f195" fmla="*/ f153 1 f108"/>
              <a:gd name="f196" fmla="*/ f154 1 f108"/>
              <a:gd name="f197" fmla="*/ f155 1 f108"/>
              <a:gd name="f198" fmla="*/ f156 1 f108"/>
              <a:gd name="f199" fmla="*/ f157 1 f109"/>
              <a:gd name="f200" fmla="*/ f158 1 f108"/>
              <a:gd name="f201" fmla="*/ f159 1 f109"/>
              <a:gd name="f202" fmla="*/ f160 1 f108"/>
              <a:gd name="f203" fmla="*/ f161 1 f109"/>
              <a:gd name="f204" fmla="*/ f162 1 f108"/>
              <a:gd name="f205" fmla="*/ f163 1 f109"/>
              <a:gd name="f206" fmla="*/ f164 1 f108"/>
              <a:gd name="f207" fmla="*/ f165 1 f109"/>
              <a:gd name="f208" fmla="*/ f166 1 f108"/>
              <a:gd name="f209" fmla="*/ f167 1 f109"/>
              <a:gd name="f210" fmla="*/ f168 1 f108"/>
              <a:gd name="f211" fmla="*/ f169 1 f109"/>
              <a:gd name="f212" fmla="*/ f170 1 f108"/>
              <a:gd name="f213" fmla="*/ f171 1 f109"/>
              <a:gd name="f214" fmla="*/ f172 1 f108"/>
              <a:gd name="f215" fmla="*/ f173 1 f109"/>
              <a:gd name="f216" fmla="*/ f174 1 f108"/>
              <a:gd name="f217" fmla="*/ f175 1 f109"/>
              <a:gd name="f218" fmla="*/ f176 1 f108"/>
              <a:gd name="f219" fmla="*/ f177 1 f109"/>
              <a:gd name="f220" fmla="*/ f178 1 f108"/>
              <a:gd name="f221" fmla="*/ f179 1 f109"/>
              <a:gd name="f222" fmla="*/ f180 1 f109"/>
              <a:gd name="f223" fmla="*/ f181 1 f108"/>
              <a:gd name="f224" fmla="*/ f182 1 f109"/>
              <a:gd name="f225" fmla="*/ f183 1 f108"/>
              <a:gd name="f226" fmla="*/ f184 1 f109"/>
              <a:gd name="f227" fmla="*/ f185 1 f108"/>
              <a:gd name="f228" fmla="*/ f186 1 f109"/>
              <a:gd name="f229" fmla="*/ f187 f99 1"/>
              <a:gd name="f230" fmla="*/ f188 f99 1"/>
              <a:gd name="f231" fmla="*/ f190 f100 1"/>
              <a:gd name="f232" fmla="*/ f189 f100 1"/>
              <a:gd name="f233" fmla="*/ f191 f99 1"/>
              <a:gd name="f234" fmla="*/ f192 f100 1"/>
              <a:gd name="f235" fmla="*/ f193 f99 1"/>
              <a:gd name="f236" fmla="*/ f194 f99 1"/>
              <a:gd name="f237" fmla="*/ f195 f99 1"/>
              <a:gd name="f238" fmla="*/ f196 f99 1"/>
              <a:gd name="f239" fmla="*/ f197 f99 1"/>
              <a:gd name="f240" fmla="*/ f198 f99 1"/>
              <a:gd name="f241" fmla="*/ f199 f100 1"/>
              <a:gd name="f242" fmla="*/ f200 f99 1"/>
              <a:gd name="f243" fmla="*/ f201 f100 1"/>
              <a:gd name="f244" fmla="*/ f202 f99 1"/>
              <a:gd name="f245" fmla="*/ f203 f100 1"/>
              <a:gd name="f246" fmla="*/ f204 f99 1"/>
              <a:gd name="f247" fmla="*/ f205 f100 1"/>
              <a:gd name="f248" fmla="*/ f206 f99 1"/>
              <a:gd name="f249" fmla="*/ f207 f100 1"/>
              <a:gd name="f250" fmla="*/ f208 f99 1"/>
              <a:gd name="f251" fmla="*/ f209 f100 1"/>
              <a:gd name="f252" fmla="*/ f210 f99 1"/>
              <a:gd name="f253" fmla="*/ f211 f100 1"/>
              <a:gd name="f254" fmla="*/ f212 f99 1"/>
              <a:gd name="f255" fmla="*/ f213 f100 1"/>
              <a:gd name="f256" fmla="*/ f214 f99 1"/>
              <a:gd name="f257" fmla="*/ f215 f100 1"/>
              <a:gd name="f258" fmla="*/ f216 f99 1"/>
              <a:gd name="f259" fmla="*/ f217 f100 1"/>
              <a:gd name="f260" fmla="*/ f218 f99 1"/>
              <a:gd name="f261" fmla="*/ f219 f100 1"/>
              <a:gd name="f262" fmla="*/ f220 f99 1"/>
              <a:gd name="f263" fmla="*/ f221 f100 1"/>
              <a:gd name="f264" fmla="*/ f222 f100 1"/>
              <a:gd name="f265" fmla="*/ f223 f99 1"/>
              <a:gd name="f266" fmla="*/ f224 f100 1"/>
              <a:gd name="f267" fmla="*/ f225 f99 1"/>
              <a:gd name="f268" fmla="*/ f226 f100 1"/>
              <a:gd name="f269" fmla="*/ f227 f99 1"/>
              <a:gd name="f270" fmla="*/ f228 f100 1"/>
            </a:gdLst>
            <a:ahLst/>
            <a:cxnLst>
              <a:cxn ang="3cd4">
                <a:pos x="hc" y="t"/>
              </a:cxn>
              <a:cxn ang="0">
                <a:pos x="r" y="vc"/>
              </a:cxn>
              <a:cxn ang="cd4">
                <a:pos x="hc" y="b"/>
              </a:cxn>
              <a:cxn ang="cd2">
                <a:pos x="l" y="vc"/>
              </a:cxn>
              <a:cxn ang="f148">
                <a:pos x="f233" y="f234"/>
              </a:cxn>
              <a:cxn ang="f148">
                <a:pos x="f235" y="f234"/>
              </a:cxn>
              <a:cxn ang="f148">
                <a:pos x="f236" y="f234"/>
              </a:cxn>
              <a:cxn ang="f148">
                <a:pos x="f237" y="f234"/>
              </a:cxn>
              <a:cxn ang="f148">
                <a:pos x="f238" y="f234"/>
              </a:cxn>
              <a:cxn ang="f148">
                <a:pos x="f239" y="f234"/>
              </a:cxn>
              <a:cxn ang="f148">
                <a:pos x="f240" y="f241"/>
              </a:cxn>
              <a:cxn ang="f148">
                <a:pos x="f242" y="f243"/>
              </a:cxn>
              <a:cxn ang="f148">
                <a:pos x="f244" y="f245"/>
              </a:cxn>
              <a:cxn ang="f148">
                <a:pos x="f246" y="f247"/>
              </a:cxn>
              <a:cxn ang="f148">
                <a:pos x="f248" y="f249"/>
              </a:cxn>
              <a:cxn ang="f148">
                <a:pos x="f250" y="f251"/>
              </a:cxn>
              <a:cxn ang="f148">
                <a:pos x="f252" y="f253"/>
              </a:cxn>
              <a:cxn ang="f148">
                <a:pos x="f254" y="f255"/>
              </a:cxn>
              <a:cxn ang="f148">
                <a:pos x="f256" y="f257"/>
              </a:cxn>
              <a:cxn ang="f148">
                <a:pos x="f258" y="f259"/>
              </a:cxn>
              <a:cxn ang="f148">
                <a:pos x="f260" y="f261"/>
              </a:cxn>
              <a:cxn ang="f148">
                <a:pos x="f262" y="f263"/>
              </a:cxn>
              <a:cxn ang="f148">
                <a:pos x="f262" y="f264"/>
              </a:cxn>
              <a:cxn ang="f148">
                <a:pos x="f265" y="f266"/>
              </a:cxn>
              <a:cxn ang="f148">
                <a:pos x="f267" y="f268"/>
              </a:cxn>
              <a:cxn ang="f148">
                <a:pos x="f269" y="f270"/>
              </a:cxn>
              <a:cxn ang="f148">
                <a:pos x="f238" y="f270"/>
              </a:cxn>
              <a:cxn ang="f148">
                <a:pos x="f237" y="f270"/>
              </a:cxn>
              <a:cxn ang="f148">
                <a:pos x="f236" y="f270"/>
              </a:cxn>
              <a:cxn ang="f148">
                <a:pos x="f235" y="f270"/>
              </a:cxn>
              <a:cxn ang="f148">
                <a:pos x="f233" y="f270"/>
              </a:cxn>
            </a:cxnLst>
            <a:rect l="f229" t="f232" r="f230" b="f231"/>
            <a:pathLst>
              <a:path w="7433452" h="6858000">
                <a:moveTo>
                  <a:pt x="f5" y="f5"/>
                </a:moveTo>
                <a:lnTo>
                  <a:pt x="f8" y="f5"/>
                </a:lnTo>
                <a:lnTo>
                  <a:pt x="f9" y="f5"/>
                </a:lnTo>
                <a:lnTo>
                  <a:pt x="f10" y="f5"/>
                </a:lnTo>
                <a:lnTo>
                  <a:pt x="f11" y="f5"/>
                </a:lnTo>
                <a:lnTo>
                  <a:pt x="f12" y="f5"/>
                </a:lnTo>
                <a:lnTo>
                  <a:pt x="f13" y="f14"/>
                </a:lnTo>
                <a:cubicBezTo>
                  <a:pt x="f15" y="f16"/>
                  <a:pt x="f17" y="f18"/>
                  <a:pt x="f19" y="f20"/>
                </a:cubicBezTo>
                <a:cubicBezTo>
                  <a:pt x="f21" y="f22"/>
                  <a:pt x="f23" y="f24"/>
                  <a:pt x="f25" y="f26"/>
                </a:cubicBezTo>
                <a:cubicBezTo>
                  <a:pt x="f27" y="f28"/>
                  <a:pt x="f29" y="f30"/>
                  <a:pt x="f31" y="f32"/>
                </a:cubicBezTo>
                <a:cubicBezTo>
                  <a:pt x="f33" y="f34"/>
                  <a:pt x="f35" y="f36"/>
                  <a:pt x="f37" y="f38"/>
                </a:cubicBezTo>
                <a:cubicBezTo>
                  <a:pt x="f39" y="f40"/>
                  <a:pt x="f41" y="f42"/>
                  <a:pt x="f43" y="f44"/>
                </a:cubicBezTo>
                <a:cubicBezTo>
                  <a:pt x="f45" y="f46"/>
                  <a:pt x="f47" y="f48"/>
                  <a:pt x="f49" y="f50"/>
                </a:cubicBezTo>
                <a:cubicBezTo>
                  <a:pt x="f51" y="f52"/>
                  <a:pt x="f53" y="f54"/>
                  <a:pt x="f55" y="f56"/>
                </a:cubicBezTo>
                <a:cubicBezTo>
                  <a:pt x="f57" y="f58"/>
                  <a:pt x="f59" y="f60"/>
                  <a:pt x="f61" y="f62"/>
                </a:cubicBezTo>
                <a:cubicBezTo>
                  <a:pt x="f63" y="f64"/>
                  <a:pt x="f65" y="f66"/>
                  <a:pt x="f67" y="f68"/>
                </a:cubicBezTo>
                <a:cubicBezTo>
                  <a:pt x="f69" y="f70"/>
                  <a:pt x="f71" y="f72"/>
                  <a:pt x="f73" y="f74"/>
                </a:cubicBezTo>
                <a:cubicBezTo>
                  <a:pt x="f75" y="f76"/>
                  <a:pt x="f77" y="f78"/>
                  <a:pt x="f79" y="f80"/>
                </a:cubicBezTo>
                <a:cubicBezTo>
                  <a:pt x="f81" y="f82"/>
                  <a:pt x="f81" y="f83"/>
                  <a:pt x="f79" y="f84"/>
                </a:cubicBezTo>
                <a:cubicBezTo>
                  <a:pt x="f85" y="f86"/>
                  <a:pt x="f87" y="f88"/>
                  <a:pt x="f89" y="f90"/>
                </a:cubicBezTo>
                <a:cubicBezTo>
                  <a:pt x="f91" y="f92"/>
                  <a:pt x="f93" y="f94"/>
                  <a:pt x="f95" y="f96"/>
                </a:cubicBezTo>
                <a:lnTo>
                  <a:pt x="f97" y="f7"/>
                </a:lnTo>
                <a:lnTo>
                  <a:pt x="f11" y="f7"/>
                </a:lnTo>
                <a:lnTo>
                  <a:pt x="f10" y="f7"/>
                </a:lnTo>
                <a:lnTo>
                  <a:pt x="f9" y="f7"/>
                </a:lnTo>
                <a:lnTo>
                  <a:pt x="f8" y="f7"/>
                </a:lnTo>
                <a:lnTo>
                  <a:pt x="f5" y="f7"/>
                </a:lnTo>
                <a:close/>
              </a:path>
            </a:pathLst>
          </a:cu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8980B2C2-B942-9046-DAFC-20FC553CFD81}"/>
              </a:ext>
            </a:extLst>
          </p:cNvPr>
          <p:cNvSpPr txBox="1">
            <a:spLocks noGrp="1"/>
          </p:cNvSpPr>
          <p:nvPr>
            <p:ph type="title"/>
          </p:nvPr>
        </p:nvSpPr>
        <p:spPr>
          <a:xfrm>
            <a:off x="640080" y="329184"/>
            <a:ext cx="6241566" cy="1783080"/>
          </a:xfrm>
        </p:spPr>
        <p:txBody>
          <a:bodyPr anchor="b"/>
          <a:lstStyle/>
          <a:p>
            <a:pPr lvl="0"/>
            <a:r>
              <a:rPr lang="en-US" sz="5400" b="1">
                <a:solidFill>
                  <a:srgbClr val="FFFFFF"/>
                </a:solidFill>
                <a:latin typeface="Times New Roman"/>
                <a:cs typeface="Times New Roman"/>
              </a:rPr>
              <a:t>Literature Review</a:t>
            </a:r>
            <a:endParaRPr lang="en-US" sz="5400">
              <a:solidFill>
                <a:srgbClr val="FFFFFF"/>
              </a:solidFill>
            </a:endParaRPr>
          </a:p>
          <a:p>
            <a:pPr lvl="0"/>
            <a:endParaRPr lang="en-US" sz="5400">
              <a:solidFill>
                <a:srgbClr val="FFFFFF"/>
              </a:solidFill>
            </a:endParaRPr>
          </a:p>
        </p:txBody>
      </p:sp>
      <p:sp>
        <p:nvSpPr>
          <p:cNvPr id="5" name="sketch line">
            <a:extLst>
              <a:ext uri="{FF2B5EF4-FFF2-40B4-BE49-F238E27FC236}">
                <a16:creationId xmlns:a16="http://schemas.microsoft.com/office/drawing/2014/main" id="{66C61050-54F2-1E48-9E5B-4F76D4E92D22}"/>
              </a:ext>
              <a:ext uri="{C183D7F6-B498-43B3-948B-1728B52AA6E4}">
                <adec:decorative xmlns:adec="http://schemas.microsoft.com/office/drawing/2017/decorative" val="1"/>
              </a:ext>
            </a:extLst>
          </p:cNvPr>
          <p:cNvSpPr>
            <a:spLocks noMove="1" noResize="1"/>
          </p:cNvSpPr>
          <p:nvPr/>
        </p:nvSpPr>
        <p:spPr>
          <a:xfrm>
            <a:off x="745473" y="2362196"/>
            <a:ext cx="4056552" cy="18288"/>
          </a:xfrm>
          <a:prstGeom prst="rect">
            <a:avLst/>
          </a:prstGeom>
          <a:solidFill>
            <a:srgbClr val="FFFFFF"/>
          </a:solidFill>
          <a:ln w="41276" cap="rnd">
            <a:solidFill>
              <a:srgbClr val="FFFFFF"/>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Content Placeholder 2">
            <a:extLst>
              <a:ext uri="{FF2B5EF4-FFF2-40B4-BE49-F238E27FC236}">
                <a16:creationId xmlns:a16="http://schemas.microsoft.com/office/drawing/2014/main" id="{B5DB3E5A-AAFF-DE12-7F6B-2D5127444949}"/>
              </a:ext>
            </a:extLst>
          </p:cNvPr>
          <p:cNvSpPr txBox="1">
            <a:spLocks noGrp="1"/>
          </p:cNvSpPr>
          <p:nvPr>
            <p:ph idx="1"/>
          </p:nvPr>
        </p:nvSpPr>
        <p:spPr>
          <a:xfrm>
            <a:off x="525057" y="2706624"/>
            <a:ext cx="6629756" cy="3483863"/>
          </a:xfrm>
        </p:spPr>
        <p:txBody>
          <a:bodyPr/>
          <a:lstStyle/>
          <a:p>
            <a:pPr marL="0" lvl="0" indent="0">
              <a:buNone/>
            </a:pPr>
            <a:r>
              <a:rPr lang="en-US" sz="2000" b="1">
                <a:solidFill>
                  <a:srgbClr val="FFFFFF"/>
                </a:solidFill>
                <a:latin typeface="Times New Roman"/>
                <a:cs typeface="Times New Roman"/>
              </a:rPr>
              <a:t>Prevalence and severity of mental health crisis </a:t>
            </a:r>
            <a:endParaRPr lang="en-US" sz="2000">
              <a:solidFill>
                <a:srgbClr val="FFFFFF"/>
              </a:solidFill>
            </a:endParaRPr>
          </a:p>
          <a:p>
            <a:pPr lvl="0" algn="just"/>
            <a:r>
              <a:rPr lang="en-US" sz="2000">
                <a:solidFill>
                  <a:srgbClr val="FFFFFF"/>
                </a:solidFill>
                <a:latin typeface="Times New Roman"/>
                <a:cs typeface="Times New Roman"/>
              </a:rPr>
              <a:t>The UK hospitality sector has transitioned into a systemic failure where mental health distress is dangerously normalised. </a:t>
            </a:r>
            <a:endParaRPr lang="en-US" sz="2000">
              <a:solidFill>
                <a:srgbClr val="FFFFFF"/>
              </a:solidFill>
            </a:endParaRPr>
          </a:p>
          <a:p>
            <a:pPr lvl="0"/>
            <a:r>
              <a:rPr lang="en-US" sz="2000">
                <a:solidFill>
                  <a:srgbClr val="FFFFFF"/>
                </a:solidFill>
                <a:latin typeface="Times New Roman"/>
                <a:cs typeface="Times New Roman"/>
              </a:rPr>
              <a:t>Currently, 76% of workers face mental health challenges, with 62% of junior staff viewing burnout as an inevitable career feature (Chakrabarti and Chatterjea, 2026). </a:t>
            </a:r>
            <a:endParaRPr lang="en-US" sz="2000">
              <a:solidFill>
                <a:srgbClr val="FFFFFF"/>
              </a:solidFill>
            </a:endParaRPr>
          </a:p>
          <a:p>
            <a:pPr lvl="0" algn="just"/>
            <a:r>
              <a:rPr lang="en-US" sz="2000">
                <a:solidFill>
                  <a:srgbClr val="FFFFFF"/>
                </a:solidFill>
                <a:latin typeface="Times New Roman"/>
                <a:cs typeface="Times New Roman"/>
              </a:rPr>
              <a:t>Gender disparities also persist, with 36% of young female workers reporting poor mental health compared to 27% of males (Iavarone, 2024). </a:t>
            </a:r>
            <a:endParaRPr lang="en-US" sz="2000">
              <a:solidFill>
                <a:srgbClr val="FFFFFF"/>
              </a:solidFill>
            </a:endParaRPr>
          </a:p>
          <a:p>
            <a:pPr lvl="0"/>
            <a:endParaRPr lang="en-US" sz="2000">
              <a:solidFill>
                <a:srgbClr val="FFFFFF"/>
              </a:solidFill>
            </a:endParaRPr>
          </a:p>
        </p:txBody>
      </p:sp>
      <p:pic>
        <p:nvPicPr>
          <p:cNvPr id="7" name="Picture 3" descr="UKHospitality - The value and contribution of the hospitality industry -  Page 1">
            <a:extLst>
              <a:ext uri="{FF2B5EF4-FFF2-40B4-BE49-F238E27FC236}">
                <a16:creationId xmlns:a16="http://schemas.microsoft.com/office/drawing/2014/main" id="{05B92890-CE7E-FECD-D739-355C611DA257}"/>
              </a:ext>
            </a:extLst>
          </p:cNvPr>
          <p:cNvPicPr>
            <a:picLocks noChangeAspect="1"/>
          </p:cNvPicPr>
          <p:nvPr/>
        </p:nvPicPr>
        <p:blipFill>
          <a:blip r:embed="rId3"/>
          <a:stretch>
            <a:fillRect/>
          </a:stretch>
        </p:blipFill>
        <p:spPr>
          <a:xfrm>
            <a:off x="8829144" y="329184"/>
            <a:ext cx="2024536" cy="2861541"/>
          </a:xfrm>
          <a:prstGeom prst="rect">
            <a:avLst/>
          </a:prstGeom>
          <a:noFill/>
          <a:ln cap="flat">
            <a:noFill/>
          </a:ln>
        </p:spPr>
      </p:pic>
      <p:pic>
        <p:nvPicPr>
          <p:cNvPr id="8" name="Picture 4" descr="A diagram of different colored circles&#10;&#10;AI-generated content may be incorrect.">
            <a:extLst>
              <a:ext uri="{FF2B5EF4-FFF2-40B4-BE49-F238E27FC236}">
                <a16:creationId xmlns:a16="http://schemas.microsoft.com/office/drawing/2014/main" id="{44001D40-8991-9AFB-73FF-7F7B4A36AC96}"/>
              </a:ext>
            </a:extLst>
          </p:cNvPr>
          <p:cNvPicPr>
            <a:picLocks noChangeAspect="1"/>
          </p:cNvPicPr>
          <p:nvPr/>
        </p:nvPicPr>
        <p:blipFill>
          <a:blip r:embed="rId4"/>
          <a:stretch>
            <a:fillRect/>
          </a:stretch>
        </p:blipFill>
        <p:spPr>
          <a:xfrm>
            <a:off x="7834304" y="3730770"/>
            <a:ext cx="4014215" cy="2257991"/>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49FE3DA1-66D7-18BC-CBDB-20F20E33055E}"/>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10">
            <a:extLst>
              <a:ext uri="{FF2B5EF4-FFF2-40B4-BE49-F238E27FC236}">
                <a16:creationId xmlns:a16="http://schemas.microsoft.com/office/drawing/2014/main" id="{86F31201-7D5D-E86F-7AFD-72A5E9897006}"/>
              </a:ext>
              <a:ext uri="{C183D7F6-B498-43B3-948B-1728B52AA6E4}">
                <adec:decorative xmlns:adec="http://schemas.microsoft.com/office/drawing/2017/decorative" val="1"/>
              </a:ext>
            </a:extLst>
          </p:cNvPr>
          <p:cNvSpPr>
            <a:spLocks noMove="1" noResize="1"/>
          </p:cNvSpPr>
          <p:nvPr/>
        </p:nvSpPr>
        <p:spPr>
          <a:xfrm>
            <a:off x="0" y="0"/>
            <a:ext cx="6096003" cy="6865470"/>
          </a:xfrm>
          <a:prstGeom prst="rect">
            <a:avLst/>
          </a:prstGeom>
          <a:solidFill>
            <a:srgbClr val="FBE3D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4A2184EC-28F9-09E3-F29F-9D0289A6AD66}"/>
              </a:ext>
            </a:extLst>
          </p:cNvPr>
          <p:cNvSpPr txBox="1">
            <a:spLocks noGrp="1"/>
          </p:cNvSpPr>
          <p:nvPr>
            <p:ph type="title"/>
          </p:nvPr>
        </p:nvSpPr>
        <p:spPr>
          <a:xfrm>
            <a:off x="871441" y="685800"/>
            <a:ext cx="4353120" cy="1474662"/>
          </a:xfrm>
        </p:spPr>
        <p:txBody>
          <a:bodyPr anchor="b" anchorCtr="1"/>
          <a:lstStyle/>
          <a:p>
            <a:pPr lvl="0" algn="ctr"/>
            <a:r>
              <a:rPr lang="en-US" sz="3200" b="1">
                <a:solidFill>
                  <a:srgbClr val="595959"/>
                </a:solidFill>
                <a:latin typeface="Times New Roman"/>
                <a:cs typeface="Times New Roman"/>
              </a:rPr>
              <a:t>Literature Review</a:t>
            </a:r>
            <a:endParaRPr lang="en-US" sz="3200">
              <a:solidFill>
                <a:srgbClr val="595959"/>
              </a:solidFill>
            </a:endParaRPr>
          </a:p>
        </p:txBody>
      </p:sp>
      <p:sp>
        <p:nvSpPr>
          <p:cNvPr id="5" name="Content Placeholder 2">
            <a:extLst>
              <a:ext uri="{FF2B5EF4-FFF2-40B4-BE49-F238E27FC236}">
                <a16:creationId xmlns:a16="http://schemas.microsoft.com/office/drawing/2014/main" id="{516CE127-5BB2-1C5D-3412-45F2F183E589}"/>
              </a:ext>
            </a:extLst>
          </p:cNvPr>
          <p:cNvSpPr txBox="1">
            <a:spLocks noGrp="1"/>
          </p:cNvSpPr>
          <p:nvPr>
            <p:ph idx="1"/>
          </p:nvPr>
        </p:nvSpPr>
        <p:spPr>
          <a:xfrm>
            <a:off x="871441" y="2447336"/>
            <a:ext cx="4353120" cy="3770436"/>
          </a:xfrm>
        </p:spPr>
        <p:txBody>
          <a:bodyPr/>
          <a:lstStyle/>
          <a:p>
            <a:pPr marL="0" lvl="0" indent="0">
              <a:buNone/>
            </a:pPr>
            <a:r>
              <a:rPr lang="en-US" sz="1700" b="1">
                <a:solidFill>
                  <a:srgbClr val="595959"/>
                </a:solidFill>
                <a:latin typeface="Times New Roman"/>
                <a:cs typeface="Times New Roman"/>
              </a:rPr>
              <a:t>Identification of individual and occupational risk factors </a:t>
            </a:r>
            <a:endParaRPr lang="en-US" sz="1700">
              <a:solidFill>
                <a:srgbClr val="595959"/>
              </a:solidFill>
            </a:endParaRPr>
          </a:p>
          <a:p>
            <a:pPr lvl="0"/>
            <a:r>
              <a:rPr lang="en-US" sz="1700">
                <a:solidFill>
                  <a:srgbClr val="595959"/>
                </a:solidFill>
                <a:latin typeface="Times New Roman"/>
                <a:cs typeface="Times New Roman"/>
              </a:rPr>
              <a:t>Beyond scheduling, the double squeeze practice in the UK hospitality sector creates operational risk for the hospitality workers. </a:t>
            </a:r>
            <a:endParaRPr lang="en-US" sz="1700">
              <a:solidFill>
                <a:srgbClr val="595959"/>
              </a:solidFill>
            </a:endParaRPr>
          </a:p>
          <a:p>
            <a:pPr lvl="0"/>
            <a:r>
              <a:rPr lang="en-US" sz="1700">
                <a:solidFill>
                  <a:srgbClr val="595959"/>
                </a:solidFill>
                <a:latin typeface="Times New Roman"/>
                <a:cs typeface="Times New Roman"/>
              </a:rPr>
              <a:t>National Insurance hike and the rising National Living Wage have intensified these risks. </a:t>
            </a:r>
            <a:endParaRPr lang="en-US" sz="1700">
              <a:solidFill>
                <a:srgbClr val="595959"/>
              </a:solidFill>
            </a:endParaRPr>
          </a:p>
          <a:p>
            <a:pPr lvl="0"/>
            <a:r>
              <a:rPr lang="en-US" sz="1700">
                <a:solidFill>
                  <a:srgbClr val="595959"/>
                </a:solidFill>
                <a:latin typeface="Times New Roman"/>
                <a:cs typeface="Times New Roman"/>
              </a:rPr>
              <a:t>Many UK operators have been forced to further reduce staff numbers to maintain margins, leading to a 21% increase in the workload of remaining employees (Ricoh, 2026).</a:t>
            </a:r>
            <a:endParaRPr lang="en-US" sz="1700">
              <a:solidFill>
                <a:srgbClr val="595959"/>
              </a:solidFill>
            </a:endParaRPr>
          </a:p>
          <a:p>
            <a:pPr lvl="0"/>
            <a:endParaRPr lang="en-US" sz="1700">
              <a:solidFill>
                <a:srgbClr val="595959"/>
              </a:solidFill>
            </a:endParaRPr>
          </a:p>
        </p:txBody>
      </p:sp>
      <p:pic>
        <p:nvPicPr>
          <p:cNvPr id="6" name="Picture 3" descr="A diagram of an operational excellence&#10;&#10;AI-generated content may be incorrect.">
            <a:extLst>
              <a:ext uri="{FF2B5EF4-FFF2-40B4-BE49-F238E27FC236}">
                <a16:creationId xmlns:a16="http://schemas.microsoft.com/office/drawing/2014/main" id="{CAC6DDD6-0097-8D7E-F24B-E9955513EFAF}"/>
              </a:ext>
            </a:extLst>
          </p:cNvPr>
          <p:cNvPicPr>
            <a:picLocks noChangeAspect="1"/>
          </p:cNvPicPr>
          <p:nvPr/>
        </p:nvPicPr>
        <p:blipFill>
          <a:blip r:embed="rId3"/>
          <a:stretch>
            <a:fillRect/>
          </a:stretch>
        </p:blipFill>
        <p:spPr>
          <a:xfrm>
            <a:off x="6781803" y="879634"/>
            <a:ext cx="4797052" cy="5144295"/>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27">
            <a:extLst>
              <a:ext uri="{FF2B5EF4-FFF2-40B4-BE49-F238E27FC236}">
                <a16:creationId xmlns:a16="http://schemas.microsoft.com/office/drawing/2014/main" id="{2DD9D2D5-8642-A223-3A2D-8B8474825253}"/>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3" name="Picture 4" descr="UK Hospitality one year old in 2019">
            <a:extLst>
              <a:ext uri="{FF2B5EF4-FFF2-40B4-BE49-F238E27FC236}">
                <a16:creationId xmlns:a16="http://schemas.microsoft.com/office/drawing/2014/main" id="{92A3C41D-FAA8-5BA4-84F2-8D2D4E071AFE}"/>
              </a:ext>
            </a:extLst>
          </p:cNvPr>
          <p:cNvPicPr>
            <a:picLocks noChangeAspect="1"/>
          </p:cNvPicPr>
          <p:nvPr/>
        </p:nvPicPr>
        <p:blipFill>
          <a:blip r:embed="rId3"/>
          <a:srcRect r="20648" b="3"/>
          <a:stretch>
            <a:fillRect/>
          </a:stretch>
        </p:blipFill>
        <p:spPr>
          <a:xfrm>
            <a:off x="621673" y="706886"/>
            <a:ext cx="3874120" cy="2477639"/>
          </a:xfrm>
          <a:prstGeom prst="rect">
            <a:avLst/>
          </a:prstGeom>
          <a:noFill/>
          <a:ln cap="flat">
            <a:noFill/>
          </a:ln>
        </p:spPr>
      </p:pic>
      <p:pic>
        <p:nvPicPr>
          <p:cNvPr id="4" name="Picture 3">
            <a:extLst>
              <a:ext uri="{FF2B5EF4-FFF2-40B4-BE49-F238E27FC236}">
                <a16:creationId xmlns:a16="http://schemas.microsoft.com/office/drawing/2014/main" id="{9E125A00-8A97-7A1B-3395-5ACAACA2D2A6}"/>
              </a:ext>
            </a:extLst>
          </p:cNvPr>
          <p:cNvPicPr>
            <a:picLocks noChangeAspect="1"/>
          </p:cNvPicPr>
          <p:nvPr/>
        </p:nvPicPr>
        <p:blipFill>
          <a:blip r:embed="rId4"/>
          <a:srcRect l="7554" r="15351" b="-4"/>
          <a:stretch>
            <a:fillRect/>
          </a:stretch>
        </p:blipFill>
        <p:spPr>
          <a:xfrm>
            <a:off x="1284375" y="3586295"/>
            <a:ext cx="2548716" cy="2644856"/>
          </a:xfrm>
          <a:prstGeom prst="rect">
            <a:avLst/>
          </a:prstGeom>
          <a:noFill/>
          <a:ln cap="flat">
            <a:noFill/>
          </a:ln>
        </p:spPr>
      </p:pic>
      <p:sp>
        <p:nvSpPr>
          <p:cNvPr id="5" name="Right Triangle 28">
            <a:extLst>
              <a:ext uri="{FF2B5EF4-FFF2-40B4-BE49-F238E27FC236}">
                <a16:creationId xmlns:a16="http://schemas.microsoft.com/office/drawing/2014/main" id="{1F1EA7AE-8DF3-FF5E-5BBC-9BA164C15180}"/>
              </a:ext>
              <a:ext uri="{C183D7F6-B498-43B3-948B-1728B52AA6E4}">
                <adec:decorative xmlns:adec="http://schemas.microsoft.com/office/drawing/2017/decorative" val="1"/>
              </a:ext>
            </a:extLst>
          </p:cNvPr>
          <p:cNvSpPr>
            <a:spLocks noMove="1" noResize="1"/>
          </p:cNvSpPr>
          <p:nvPr/>
        </p:nvSpPr>
        <p:spPr>
          <a:xfrm flipH="1">
            <a:off x="8576724" y="3335868"/>
            <a:ext cx="3291840" cy="320040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Rectangle 29">
            <a:extLst>
              <a:ext uri="{FF2B5EF4-FFF2-40B4-BE49-F238E27FC236}">
                <a16:creationId xmlns:a16="http://schemas.microsoft.com/office/drawing/2014/main" id="{19D79884-13A9-C384-B632-96BF36A0C332}"/>
              </a:ext>
              <a:ext uri="{C183D7F6-B498-43B3-948B-1728B52AA6E4}">
                <adec:decorative xmlns:adec="http://schemas.microsoft.com/office/drawing/2017/decorative" val="1"/>
              </a:ext>
            </a:extLst>
          </p:cNvPr>
          <p:cNvSpPr>
            <a:spLocks noMove="1" noResize="1"/>
          </p:cNvSpPr>
          <p:nvPr/>
        </p:nvSpPr>
        <p:spPr>
          <a:xfrm>
            <a:off x="4976027" y="623273"/>
            <a:ext cx="6570796" cy="5607878"/>
          </a:xfrm>
          <a:prstGeom prst="rect">
            <a:avLst/>
          </a:prstGeom>
          <a:noFill/>
          <a:ln w="19046" cap="flat">
            <a:solidFill>
              <a:srgbClr val="40404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Title 1">
            <a:extLst>
              <a:ext uri="{FF2B5EF4-FFF2-40B4-BE49-F238E27FC236}">
                <a16:creationId xmlns:a16="http://schemas.microsoft.com/office/drawing/2014/main" id="{1D49E846-1654-74F0-0170-9442F725ADD7}"/>
              </a:ext>
            </a:extLst>
          </p:cNvPr>
          <p:cNvSpPr txBox="1">
            <a:spLocks noGrp="1"/>
          </p:cNvSpPr>
          <p:nvPr>
            <p:ph type="title"/>
          </p:nvPr>
        </p:nvSpPr>
        <p:spPr>
          <a:xfrm>
            <a:off x="5465661" y="1188637"/>
            <a:ext cx="5642314" cy="1597228"/>
          </a:xfrm>
        </p:spPr>
        <p:txBody>
          <a:bodyPr/>
          <a:lstStyle/>
          <a:p>
            <a:pPr lvl="0"/>
            <a:r>
              <a:rPr lang="en-US" sz="5400" b="1">
                <a:latin typeface="Times New Roman"/>
                <a:cs typeface="Times New Roman"/>
              </a:rPr>
              <a:t>Literature Review</a:t>
            </a:r>
          </a:p>
        </p:txBody>
      </p:sp>
      <p:sp>
        <p:nvSpPr>
          <p:cNvPr id="8" name="Content Placeholder 2">
            <a:extLst>
              <a:ext uri="{FF2B5EF4-FFF2-40B4-BE49-F238E27FC236}">
                <a16:creationId xmlns:a16="http://schemas.microsoft.com/office/drawing/2014/main" id="{C1CE4F69-4F68-E63E-A90E-F420502A0209}"/>
              </a:ext>
            </a:extLst>
          </p:cNvPr>
          <p:cNvSpPr txBox="1">
            <a:spLocks noGrp="1"/>
          </p:cNvSpPr>
          <p:nvPr>
            <p:ph idx="1"/>
          </p:nvPr>
        </p:nvSpPr>
        <p:spPr>
          <a:xfrm>
            <a:off x="5465661" y="2998281"/>
            <a:ext cx="4505651" cy="2728194"/>
          </a:xfrm>
        </p:spPr>
        <p:txBody>
          <a:bodyPr/>
          <a:lstStyle/>
          <a:p>
            <a:pPr marL="0" lvl="0" indent="0">
              <a:buNone/>
            </a:pPr>
            <a:r>
              <a:rPr lang="en-US" sz="1300" b="1">
                <a:latin typeface="Times New Roman"/>
                <a:cs typeface="Times New Roman"/>
              </a:rPr>
              <a:t>Evaluation of organisational outcomes by introducing support programs</a:t>
            </a:r>
            <a:endParaRPr lang="en-US" sz="1300"/>
          </a:p>
          <a:p>
            <a:pPr lvl="0"/>
            <a:r>
              <a:rPr lang="en-US" sz="1300">
                <a:latin typeface="Times New Roman"/>
                <a:cs typeface="Times New Roman"/>
              </a:rPr>
              <a:t>Beyond public programs, the April 2025 National Insurance hike has made retention more critical than ever. </a:t>
            </a:r>
            <a:endParaRPr lang="en-US" sz="1300"/>
          </a:p>
          <a:p>
            <a:pPr lvl="0"/>
            <a:r>
              <a:rPr lang="en-US" sz="1300">
                <a:latin typeface="Times New Roman"/>
                <a:cs typeface="Times New Roman"/>
              </a:rPr>
              <a:t>According to the Deloitte 2025 Gen Z and Millennial Survey, 89% of young workers now prioritise mental health support as a non-negotiable factor.</a:t>
            </a:r>
            <a:endParaRPr lang="en-US" sz="1300"/>
          </a:p>
          <a:p>
            <a:pPr lvl="0"/>
            <a:r>
              <a:rPr lang="en-US" sz="1300">
                <a:latin typeface="Times New Roman"/>
                <a:cs typeface="Times New Roman"/>
              </a:rPr>
              <a:t>Furthermore, businesses implementing EAP report a £5 return for every £1 invested (Daniela </a:t>
            </a:r>
            <a:r>
              <a:rPr lang="en-US" sz="1300" i="1">
                <a:latin typeface="Times New Roman"/>
                <a:cs typeface="Times New Roman"/>
              </a:rPr>
              <a:t>et al.,</a:t>
            </a:r>
            <a:r>
              <a:rPr lang="en-US" sz="1300">
                <a:latin typeface="Times New Roman"/>
                <a:cs typeface="Times New Roman"/>
              </a:rPr>
              <a:t> 2026). </a:t>
            </a:r>
            <a:endParaRPr lang="en-US" sz="1300"/>
          </a:p>
          <a:p>
            <a:pPr lvl="0"/>
            <a:endParaRPr lang="en-US" sz="13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5C8FCB40-75ED-3B21-9A47-5F1CE5AF25B9}"/>
              </a:ext>
              <a:ext uri="{C183D7F6-B498-43B3-948B-1728B52AA6E4}">
                <adec:decorative xmlns:adec="http://schemas.microsoft.com/office/drawing/2017/decorative" val="1"/>
              </a:ext>
            </a:extLst>
          </p:cNvPr>
          <p:cNvSpPr>
            <a:spLocks noMove="1" noResize="1"/>
          </p:cNvSpPr>
          <p:nvPr/>
        </p:nvSpPr>
        <p:spPr>
          <a:xfrm>
            <a:off x="0"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10">
            <a:extLst>
              <a:ext uri="{FF2B5EF4-FFF2-40B4-BE49-F238E27FC236}">
                <a16:creationId xmlns:a16="http://schemas.microsoft.com/office/drawing/2014/main" id="{7F630A58-1BA4-FF21-E338-EF6F0FDE36D7}"/>
              </a:ext>
              <a:ext uri="{C183D7F6-B498-43B3-948B-1728B52AA6E4}">
                <adec:decorative xmlns:adec="http://schemas.microsoft.com/office/drawing/2017/decorative" val="1"/>
              </a:ext>
            </a:extLst>
          </p:cNvPr>
          <p:cNvSpPr>
            <a:spLocks noMove="1" noResize="1"/>
          </p:cNvSpPr>
          <p:nvPr/>
        </p:nvSpPr>
        <p:spPr>
          <a:xfrm>
            <a:off x="301" y="0"/>
            <a:ext cx="12191695"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0AD24001-878C-4455-422A-27B74B35C1BB}"/>
              </a:ext>
            </a:extLst>
          </p:cNvPr>
          <p:cNvSpPr txBox="1">
            <a:spLocks noGrp="1"/>
          </p:cNvSpPr>
          <p:nvPr>
            <p:ph type="title"/>
          </p:nvPr>
        </p:nvSpPr>
        <p:spPr>
          <a:xfrm>
            <a:off x="1179576" y="1261423"/>
            <a:ext cx="9829800" cy="1325880"/>
          </a:xfrm>
        </p:spPr>
        <p:txBody>
          <a:bodyPr anchor="b" anchorCtr="1"/>
          <a:lstStyle/>
          <a:p>
            <a:pPr lvl="0" algn="ctr"/>
            <a:r>
              <a:rPr lang="en-US" sz="3600" b="1">
                <a:solidFill>
                  <a:srgbClr val="0E2841"/>
                </a:solidFill>
                <a:latin typeface="Times New Roman"/>
                <a:cs typeface="Times New Roman"/>
              </a:rPr>
              <a:t>Literature Review </a:t>
            </a:r>
          </a:p>
        </p:txBody>
      </p:sp>
      <p:grpSp>
        <p:nvGrpSpPr>
          <p:cNvPr id="5" name="Group 12">
            <a:extLst>
              <a:ext uri="{FF2B5EF4-FFF2-40B4-BE49-F238E27FC236}">
                <a16:creationId xmlns:a16="http://schemas.microsoft.com/office/drawing/2014/main" id="{7504EE88-801B-5C2F-8A90-B3BB7A5FD491}"/>
              </a:ext>
              <a:ext uri="{C183D7F6-B498-43B3-948B-1728B52AA6E4}">
                <adec:decorative xmlns:adec="http://schemas.microsoft.com/office/drawing/2017/decorative" val="1"/>
              </a:ext>
            </a:extLst>
          </p:cNvPr>
          <p:cNvGrpSpPr/>
          <p:nvPr/>
        </p:nvGrpSpPr>
        <p:grpSpPr>
          <a:xfrm>
            <a:off x="-301" y="0"/>
            <a:ext cx="3362064" cy="2522847"/>
            <a:chOff x="-301" y="0"/>
            <a:chExt cx="3362064" cy="2522847"/>
          </a:xfrm>
        </p:grpSpPr>
        <p:sp>
          <p:nvSpPr>
            <p:cNvPr id="6" name="Freeform: Shape 13">
              <a:extLst>
                <a:ext uri="{FF2B5EF4-FFF2-40B4-BE49-F238E27FC236}">
                  <a16:creationId xmlns:a16="http://schemas.microsoft.com/office/drawing/2014/main" id="{255CC0D4-FF20-7CA8-801E-FF7379AD69A8}"/>
                </a:ext>
                <a:ext uri="{C183D7F6-B498-43B3-948B-1728B52AA6E4}">
                  <adec:decorative xmlns:adec="http://schemas.microsoft.com/office/drawing/2017/decorative" val="1"/>
                </a:ext>
              </a:extLst>
            </p:cNvPr>
            <p:cNvSpPr/>
            <p:nvPr/>
          </p:nvSpPr>
          <p:spPr>
            <a:xfrm>
              <a:off x="228" y="0"/>
              <a:ext cx="3346758" cy="2327696"/>
            </a:xfrm>
            <a:custGeom>
              <a:avLst/>
              <a:gdLst>
                <a:gd name="f0" fmla="val 10800000"/>
                <a:gd name="f1" fmla="val 5400000"/>
                <a:gd name="f2" fmla="val 180"/>
                <a:gd name="f3" fmla="val w"/>
                <a:gd name="f4" fmla="val h"/>
                <a:gd name="f5" fmla="val 0"/>
                <a:gd name="f6" fmla="val 3815424"/>
                <a:gd name="f7" fmla="val 2653659"/>
                <a:gd name="f8" fmla="val 3203055"/>
                <a:gd name="f9" fmla="val 3801025"/>
                <a:gd name="f10" fmla="val 214243"/>
                <a:gd name="f11" fmla="val 3616317"/>
                <a:gd name="f12" fmla="val 1584467"/>
                <a:gd name="f13" fmla="val 2091637"/>
                <a:gd name="f14" fmla="val 587142"/>
                <a:gd name="f15" fmla="val 400192"/>
                <a:gd name="f16" fmla="val 222112"/>
                <a:gd name="f17" fmla="val 2636953"/>
                <a:gd name="f18" fmla="val 53389"/>
                <a:gd name="f19" fmla="val 2605041"/>
                <a:gd name="f20" fmla="val 2593136"/>
                <a:gd name="f21" fmla="val 1994836"/>
                <a:gd name="f22" fmla="val 159710"/>
                <a:gd name="f23" fmla="val 2035054"/>
                <a:gd name="f24" fmla="val 295467"/>
                <a:gd name="f25" fmla="val 2061726"/>
                <a:gd name="f26" fmla="val 438268"/>
                <a:gd name="f27" fmla="val 2075152"/>
                <a:gd name="f28" fmla="val 901731"/>
                <a:gd name="f29" fmla="val 1234490"/>
                <a:gd name="f30" fmla="val 2014697"/>
                <a:gd name="f31" fmla="val 1549283"/>
                <a:gd name="f32" fmla="val 1900153"/>
                <a:gd name="f33" fmla="val 1860709"/>
                <a:gd name="f34" fmla="val 1786959"/>
                <a:gd name="f35" fmla="val 2157231"/>
                <a:gd name="f36" fmla="val 1620350"/>
                <a:gd name="f37" fmla="val 2406698"/>
                <a:gd name="f38" fmla="val 1418450"/>
                <a:gd name="f39" fmla="val 2655859"/>
                <a:gd name="f40" fmla="val 1216840"/>
                <a:gd name="f41" fmla="val 2859596"/>
                <a:gd name="f42" fmla="val 978302"/>
                <a:gd name="f43" fmla="val 2996069"/>
                <a:gd name="f44" fmla="val 728678"/>
                <a:gd name="f45" fmla="val 3101178"/>
                <a:gd name="f46" fmla="val 536396"/>
                <a:gd name="f47" fmla="val 3167417"/>
                <a:gd name="f48" fmla="val 338366"/>
                <a:gd name="f49" fmla="val 3193967"/>
                <a:gd name="f50" fmla="val 137719"/>
                <a:gd name="f51" fmla="+- 0 0 -90"/>
                <a:gd name="f52" fmla="*/ f3 1 3815424"/>
                <a:gd name="f53" fmla="*/ f4 1 2653659"/>
                <a:gd name="f54" fmla="val f5"/>
                <a:gd name="f55" fmla="val f6"/>
                <a:gd name="f56" fmla="val f7"/>
                <a:gd name="f57" fmla="*/ f51 f0 1"/>
                <a:gd name="f58" fmla="+- f56 0 f54"/>
                <a:gd name="f59" fmla="+- f55 0 f54"/>
                <a:gd name="f60" fmla="*/ f57 1 f2"/>
                <a:gd name="f61" fmla="*/ f59 1 3815424"/>
                <a:gd name="f62" fmla="*/ f58 1 2653659"/>
                <a:gd name="f63" fmla="*/ 3203055 f59 1"/>
                <a:gd name="f64" fmla="*/ 0 f58 1"/>
                <a:gd name="f65" fmla="*/ 3815424 f59 1"/>
                <a:gd name="f66" fmla="*/ 3801025 f59 1"/>
                <a:gd name="f67" fmla="*/ 214243 f58 1"/>
                <a:gd name="f68" fmla="*/ 587142 f59 1"/>
                <a:gd name="f69" fmla="*/ 2653659 f58 1"/>
                <a:gd name="f70" fmla="*/ 53389 f59 1"/>
                <a:gd name="f71" fmla="*/ 2605041 f58 1"/>
                <a:gd name="f72" fmla="*/ 0 f59 1"/>
                <a:gd name="f73" fmla="*/ 2593136 f58 1"/>
                <a:gd name="f74" fmla="*/ 1994836 f58 1"/>
                <a:gd name="f75" fmla="*/ 159710 f59 1"/>
                <a:gd name="f76" fmla="*/ 2035054 f58 1"/>
                <a:gd name="f77" fmla="*/ 2075152 f58 1"/>
                <a:gd name="f78" fmla="*/ 1549283 f59 1"/>
                <a:gd name="f79" fmla="*/ 1900153 f58 1"/>
                <a:gd name="f80" fmla="*/ 2406698 f59 1"/>
                <a:gd name="f81" fmla="*/ 1418450 f58 1"/>
                <a:gd name="f82" fmla="*/ 2996069 f59 1"/>
                <a:gd name="f83" fmla="*/ 728678 f58 1"/>
                <a:gd name="f84" fmla="*/ 3193967 f59 1"/>
                <a:gd name="f85" fmla="*/ 137719 f58 1"/>
                <a:gd name="f86" fmla="+- f60 0 f1"/>
                <a:gd name="f87" fmla="*/ f63 1 3815424"/>
                <a:gd name="f88" fmla="*/ f64 1 2653659"/>
                <a:gd name="f89" fmla="*/ f65 1 3815424"/>
                <a:gd name="f90" fmla="*/ f66 1 3815424"/>
                <a:gd name="f91" fmla="*/ f67 1 2653659"/>
                <a:gd name="f92" fmla="*/ f68 1 3815424"/>
                <a:gd name="f93" fmla="*/ f69 1 2653659"/>
                <a:gd name="f94" fmla="*/ f70 1 3815424"/>
                <a:gd name="f95" fmla="*/ f71 1 2653659"/>
                <a:gd name="f96" fmla="*/ f72 1 3815424"/>
                <a:gd name="f97" fmla="*/ f73 1 2653659"/>
                <a:gd name="f98" fmla="*/ f74 1 2653659"/>
                <a:gd name="f99" fmla="*/ f75 1 3815424"/>
                <a:gd name="f100" fmla="*/ f76 1 2653659"/>
                <a:gd name="f101" fmla="*/ f77 1 2653659"/>
                <a:gd name="f102" fmla="*/ f78 1 3815424"/>
                <a:gd name="f103" fmla="*/ f79 1 2653659"/>
                <a:gd name="f104" fmla="*/ f80 1 3815424"/>
                <a:gd name="f105" fmla="*/ f81 1 2653659"/>
                <a:gd name="f106" fmla="*/ f82 1 3815424"/>
                <a:gd name="f107" fmla="*/ f83 1 2653659"/>
                <a:gd name="f108" fmla="*/ f84 1 3815424"/>
                <a:gd name="f109" fmla="*/ f85 1 2653659"/>
                <a:gd name="f110" fmla="*/ f54 1 f61"/>
                <a:gd name="f111" fmla="*/ f55 1 f61"/>
                <a:gd name="f112" fmla="*/ f54 1 f62"/>
                <a:gd name="f113" fmla="*/ f56 1 f62"/>
                <a:gd name="f114" fmla="*/ f87 1 f61"/>
                <a:gd name="f115" fmla="*/ f88 1 f62"/>
                <a:gd name="f116" fmla="*/ f89 1 f61"/>
                <a:gd name="f117" fmla="*/ f90 1 f61"/>
                <a:gd name="f118" fmla="*/ f91 1 f62"/>
                <a:gd name="f119" fmla="*/ f92 1 f61"/>
                <a:gd name="f120" fmla="*/ f93 1 f62"/>
                <a:gd name="f121" fmla="*/ f94 1 f61"/>
                <a:gd name="f122" fmla="*/ f95 1 f62"/>
                <a:gd name="f123" fmla="*/ f96 1 f61"/>
                <a:gd name="f124" fmla="*/ f97 1 f62"/>
                <a:gd name="f125" fmla="*/ f98 1 f62"/>
                <a:gd name="f126" fmla="*/ f99 1 f61"/>
                <a:gd name="f127" fmla="*/ f100 1 f62"/>
                <a:gd name="f128" fmla="*/ f101 1 f62"/>
                <a:gd name="f129" fmla="*/ f102 1 f61"/>
                <a:gd name="f130" fmla="*/ f103 1 f62"/>
                <a:gd name="f131" fmla="*/ f104 1 f61"/>
                <a:gd name="f132" fmla="*/ f105 1 f62"/>
                <a:gd name="f133" fmla="*/ f106 1 f61"/>
                <a:gd name="f134" fmla="*/ f107 1 f62"/>
                <a:gd name="f135" fmla="*/ f108 1 f61"/>
                <a:gd name="f136" fmla="*/ f109 1 f62"/>
                <a:gd name="f137" fmla="*/ f110 f52 1"/>
                <a:gd name="f138" fmla="*/ f111 f52 1"/>
                <a:gd name="f139" fmla="*/ f113 f53 1"/>
                <a:gd name="f140" fmla="*/ f112 f53 1"/>
                <a:gd name="f141" fmla="*/ f114 f52 1"/>
                <a:gd name="f142" fmla="*/ f115 f53 1"/>
                <a:gd name="f143" fmla="*/ f116 f52 1"/>
                <a:gd name="f144" fmla="*/ f117 f52 1"/>
                <a:gd name="f145" fmla="*/ f118 f53 1"/>
                <a:gd name="f146" fmla="*/ f119 f52 1"/>
                <a:gd name="f147" fmla="*/ f120 f53 1"/>
                <a:gd name="f148" fmla="*/ f121 f52 1"/>
                <a:gd name="f149" fmla="*/ f122 f53 1"/>
                <a:gd name="f150" fmla="*/ f123 f52 1"/>
                <a:gd name="f151" fmla="*/ f124 f53 1"/>
                <a:gd name="f152" fmla="*/ f125 f53 1"/>
                <a:gd name="f153" fmla="*/ f126 f52 1"/>
                <a:gd name="f154" fmla="*/ f127 f53 1"/>
                <a:gd name="f155" fmla="*/ f128 f53 1"/>
                <a:gd name="f156" fmla="*/ f129 f52 1"/>
                <a:gd name="f157" fmla="*/ f130 f53 1"/>
                <a:gd name="f158" fmla="*/ f131 f52 1"/>
                <a:gd name="f159" fmla="*/ f132 f53 1"/>
                <a:gd name="f160" fmla="*/ f133 f52 1"/>
                <a:gd name="f161" fmla="*/ f134 f53 1"/>
                <a:gd name="f162" fmla="*/ f135 f52 1"/>
                <a:gd name="f163" fmla="*/ f136 f53 1"/>
              </a:gdLst>
              <a:ahLst/>
              <a:cxnLst>
                <a:cxn ang="3cd4">
                  <a:pos x="hc" y="t"/>
                </a:cxn>
                <a:cxn ang="0">
                  <a:pos x="r" y="vc"/>
                </a:cxn>
                <a:cxn ang="cd4">
                  <a:pos x="hc" y="b"/>
                </a:cxn>
                <a:cxn ang="cd2">
                  <a:pos x="l" y="vc"/>
                </a:cxn>
                <a:cxn ang="f86">
                  <a:pos x="f141" y="f142"/>
                </a:cxn>
                <a:cxn ang="f86">
                  <a:pos x="f143" y="f142"/>
                </a:cxn>
                <a:cxn ang="f86">
                  <a:pos x="f144" y="f145"/>
                </a:cxn>
                <a:cxn ang="f86">
                  <a:pos x="f146" y="f147"/>
                </a:cxn>
                <a:cxn ang="f86">
                  <a:pos x="f148" y="f149"/>
                </a:cxn>
                <a:cxn ang="f86">
                  <a:pos x="f150" y="f151"/>
                </a:cxn>
                <a:cxn ang="f86">
                  <a:pos x="f150" y="f152"/>
                </a:cxn>
                <a:cxn ang="f86">
                  <a:pos x="f153" y="f154"/>
                </a:cxn>
                <a:cxn ang="f86">
                  <a:pos x="f146" y="f155"/>
                </a:cxn>
                <a:cxn ang="f86">
                  <a:pos x="f156" y="f157"/>
                </a:cxn>
                <a:cxn ang="f86">
                  <a:pos x="f158" y="f159"/>
                </a:cxn>
                <a:cxn ang="f86">
                  <a:pos x="f160" y="f161"/>
                </a:cxn>
                <a:cxn ang="f86">
                  <a:pos x="f162" y="f163"/>
                </a:cxn>
              </a:cxnLst>
              <a:rect l="f137" t="f140" r="f138" b="f139"/>
              <a:pathLst>
                <a:path w="3815424" h="2653659">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Freeform: Shape 14">
              <a:extLst>
                <a:ext uri="{FF2B5EF4-FFF2-40B4-BE49-F238E27FC236}">
                  <a16:creationId xmlns:a16="http://schemas.microsoft.com/office/drawing/2014/main" id="{BCE624CC-A1E3-24EF-EDE4-B2D473E9ABEA}"/>
                </a:ext>
                <a:ext uri="{C183D7F6-B498-43B3-948B-1728B52AA6E4}">
                  <adec:decorative xmlns:adec="http://schemas.microsoft.com/office/drawing/2017/decorative" val="1"/>
                </a:ext>
              </a:extLst>
            </p:cNvPr>
            <p:cNvSpPr/>
            <p:nvPr/>
          </p:nvSpPr>
          <p:spPr>
            <a:xfrm>
              <a:off x="228" y="0"/>
              <a:ext cx="3346758" cy="2327696"/>
            </a:xfrm>
            <a:custGeom>
              <a:avLst/>
              <a:gdLst>
                <a:gd name="f0" fmla="val 10800000"/>
                <a:gd name="f1" fmla="val 5400000"/>
                <a:gd name="f2" fmla="val 180"/>
                <a:gd name="f3" fmla="val w"/>
                <a:gd name="f4" fmla="val h"/>
                <a:gd name="f5" fmla="val 0"/>
                <a:gd name="f6" fmla="val 3815424"/>
                <a:gd name="f7" fmla="val 2653660"/>
                <a:gd name="f8" fmla="val 3305038"/>
                <a:gd name="f9" fmla="val 3801025"/>
                <a:gd name="f10" fmla="val 214244"/>
                <a:gd name="f11" fmla="val 3616317"/>
                <a:gd name="f12" fmla="val 1584467"/>
                <a:gd name="f13" fmla="val 2091637"/>
                <a:gd name="f14" fmla="val 587142"/>
                <a:gd name="f15" fmla="val 400192"/>
                <a:gd name="f16" fmla="val 222112"/>
                <a:gd name="f17" fmla="val 2636954"/>
                <a:gd name="f18" fmla="val 53389"/>
                <a:gd name="f19" fmla="val 2605042"/>
                <a:gd name="f20" fmla="val 2593137"/>
                <a:gd name="f21" fmla="val 2094444"/>
                <a:gd name="f22" fmla="val 137675"/>
                <a:gd name="f23" fmla="val 2129195"/>
                <a:gd name="f24" fmla="val 280616"/>
                <a:gd name="f25" fmla="val 2157374"/>
                <a:gd name="f26" fmla="val 430766"/>
                <a:gd name="f27" fmla="val 2171571"/>
                <a:gd name="f28" fmla="val 918879"/>
                <a:gd name="f29" fmla="val 1254904"/>
                <a:gd name="f30" fmla="val 2110634"/>
                <a:gd name="f31" fmla="val 1585826"/>
                <a:gd name="f32" fmla="val 1990112"/>
                <a:gd name="f33" fmla="val 1908071"/>
                <a:gd name="f34" fmla="val 1873061"/>
                <a:gd name="f35" fmla="val 2214800"/>
                <a:gd name="f36" fmla="val 1700666"/>
                <a:gd name="f37" fmla="val 2473046"/>
                <a:gd name="f38" fmla="val 1491633"/>
                <a:gd name="f39" fmla="val 2735782"/>
                <a:gd name="f40" fmla="val 1279031"/>
                <a:gd name="f41" fmla="val 2942276"/>
                <a:gd name="f42" fmla="val 1037118"/>
                <a:gd name="f43" fmla="val 3086710"/>
                <a:gd name="f44" fmla="val 772838"/>
                <a:gd name="f45" fmla="val 3197408"/>
                <a:gd name="f46" fmla="val 570216"/>
                <a:gd name="f47" fmla="val 3267226"/>
                <a:gd name="f48" fmla="val 361248"/>
                <a:gd name="f49" fmla="val 3295217"/>
                <a:gd name="f50" fmla="val 149229"/>
                <a:gd name="f51" fmla="+- 0 0 -90"/>
                <a:gd name="f52" fmla="*/ f3 1 3815424"/>
                <a:gd name="f53" fmla="*/ f4 1 2653660"/>
                <a:gd name="f54" fmla="val f5"/>
                <a:gd name="f55" fmla="val f6"/>
                <a:gd name="f56" fmla="val f7"/>
                <a:gd name="f57" fmla="*/ f51 f0 1"/>
                <a:gd name="f58" fmla="+- f56 0 f54"/>
                <a:gd name="f59" fmla="+- f55 0 f54"/>
                <a:gd name="f60" fmla="*/ f57 1 f2"/>
                <a:gd name="f61" fmla="*/ f59 1 3815424"/>
                <a:gd name="f62" fmla="*/ f58 1 2653660"/>
                <a:gd name="f63" fmla="*/ 3305038 f59 1"/>
                <a:gd name="f64" fmla="*/ 0 f58 1"/>
                <a:gd name="f65" fmla="*/ 3815424 f59 1"/>
                <a:gd name="f66" fmla="*/ 3801025 f59 1"/>
                <a:gd name="f67" fmla="*/ 214244 f58 1"/>
                <a:gd name="f68" fmla="*/ 587142 f59 1"/>
                <a:gd name="f69" fmla="*/ 2653660 f58 1"/>
                <a:gd name="f70" fmla="*/ 53389 f59 1"/>
                <a:gd name="f71" fmla="*/ 2605042 f58 1"/>
                <a:gd name="f72" fmla="*/ 0 f59 1"/>
                <a:gd name="f73" fmla="*/ 2593137 f58 1"/>
                <a:gd name="f74" fmla="*/ 2094444 f58 1"/>
                <a:gd name="f75" fmla="*/ 137675 f59 1"/>
                <a:gd name="f76" fmla="*/ 2129195 f58 1"/>
                <a:gd name="f77" fmla="*/ 2171571 f58 1"/>
                <a:gd name="f78" fmla="*/ 1585826 f59 1"/>
                <a:gd name="f79" fmla="*/ 1990112 f58 1"/>
                <a:gd name="f80" fmla="*/ 2473046 f59 1"/>
                <a:gd name="f81" fmla="*/ 1491633 f58 1"/>
                <a:gd name="f82" fmla="*/ 3086710 f59 1"/>
                <a:gd name="f83" fmla="*/ 772838 f58 1"/>
                <a:gd name="f84" fmla="*/ 3295217 f59 1"/>
                <a:gd name="f85" fmla="*/ 149229 f58 1"/>
                <a:gd name="f86" fmla="+- f60 0 f1"/>
                <a:gd name="f87" fmla="*/ f63 1 3815424"/>
                <a:gd name="f88" fmla="*/ f64 1 2653660"/>
                <a:gd name="f89" fmla="*/ f65 1 3815424"/>
                <a:gd name="f90" fmla="*/ f66 1 3815424"/>
                <a:gd name="f91" fmla="*/ f67 1 2653660"/>
                <a:gd name="f92" fmla="*/ f68 1 3815424"/>
                <a:gd name="f93" fmla="*/ f69 1 2653660"/>
                <a:gd name="f94" fmla="*/ f70 1 3815424"/>
                <a:gd name="f95" fmla="*/ f71 1 2653660"/>
                <a:gd name="f96" fmla="*/ f72 1 3815424"/>
                <a:gd name="f97" fmla="*/ f73 1 2653660"/>
                <a:gd name="f98" fmla="*/ f74 1 2653660"/>
                <a:gd name="f99" fmla="*/ f75 1 3815424"/>
                <a:gd name="f100" fmla="*/ f76 1 2653660"/>
                <a:gd name="f101" fmla="*/ f77 1 2653660"/>
                <a:gd name="f102" fmla="*/ f78 1 3815424"/>
                <a:gd name="f103" fmla="*/ f79 1 2653660"/>
                <a:gd name="f104" fmla="*/ f80 1 3815424"/>
                <a:gd name="f105" fmla="*/ f81 1 2653660"/>
                <a:gd name="f106" fmla="*/ f82 1 3815424"/>
                <a:gd name="f107" fmla="*/ f83 1 2653660"/>
                <a:gd name="f108" fmla="*/ f84 1 3815424"/>
                <a:gd name="f109" fmla="*/ f85 1 2653660"/>
                <a:gd name="f110" fmla="*/ f54 1 f61"/>
                <a:gd name="f111" fmla="*/ f55 1 f61"/>
                <a:gd name="f112" fmla="*/ f54 1 f62"/>
                <a:gd name="f113" fmla="*/ f56 1 f62"/>
                <a:gd name="f114" fmla="*/ f87 1 f61"/>
                <a:gd name="f115" fmla="*/ f88 1 f62"/>
                <a:gd name="f116" fmla="*/ f89 1 f61"/>
                <a:gd name="f117" fmla="*/ f90 1 f61"/>
                <a:gd name="f118" fmla="*/ f91 1 f62"/>
                <a:gd name="f119" fmla="*/ f92 1 f61"/>
                <a:gd name="f120" fmla="*/ f93 1 f62"/>
                <a:gd name="f121" fmla="*/ f94 1 f61"/>
                <a:gd name="f122" fmla="*/ f95 1 f62"/>
                <a:gd name="f123" fmla="*/ f96 1 f61"/>
                <a:gd name="f124" fmla="*/ f97 1 f62"/>
                <a:gd name="f125" fmla="*/ f98 1 f62"/>
                <a:gd name="f126" fmla="*/ f99 1 f61"/>
                <a:gd name="f127" fmla="*/ f100 1 f62"/>
                <a:gd name="f128" fmla="*/ f101 1 f62"/>
                <a:gd name="f129" fmla="*/ f102 1 f61"/>
                <a:gd name="f130" fmla="*/ f103 1 f62"/>
                <a:gd name="f131" fmla="*/ f104 1 f61"/>
                <a:gd name="f132" fmla="*/ f105 1 f62"/>
                <a:gd name="f133" fmla="*/ f106 1 f61"/>
                <a:gd name="f134" fmla="*/ f107 1 f62"/>
                <a:gd name="f135" fmla="*/ f108 1 f61"/>
                <a:gd name="f136" fmla="*/ f109 1 f62"/>
                <a:gd name="f137" fmla="*/ f110 f52 1"/>
                <a:gd name="f138" fmla="*/ f111 f52 1"/>
                <a:gd name="f139" fmla="*/ f113 f53 1"/>
                <a:gd name="f140" fmla="*/ f112 f53 1"/>
                <a:gd name="f141" fmla="*/ f114 f52 1"/>
                <a:gd name="f142" fmla="*/ f115 f53 1"/>
                <a:gd name="f143" fmla="*/ f116 f52 1"/>
                <a:gd name="f144" fmla="*/ f117 f52 1"/>
                <a:gd name="f145" fmla="*/ f118 f53 1"/>
                <a:gd name="f146" fmla="*/ f119 f52 1"/>
                <a:gd name="f147" fmla="*/ f120 f53 1"/>
                <a:gd name="f148" fmla="*/ f121 f52 1"/>
                <a:gd name="f149" fmla="*/ f122 f53 1"/>
                <a:gd name="f150" fmla="*/ f123 f52 1"/>
                <a:gd name="f151" fmla="*/ f124 f53 1"/>
                <a:gd name="f152" fmla="*/ f125 f53 1"/>
                <a:gd name="f153" fmla="*/ f126 f52 1"/>
                <a:gd name="f154" fmla="*/ f127 f53 1"/>
                <a:gd name="f155" fmla="*/ f128 f53 1"/>
                <a:gd name="f156" fmla="*/ f129 f52 1"/>
                <a:gd name="f157" fmla="*/ f130 f53 1"/>
                <a:gd name="f158" fmla="*/ f131 f52 1"/>
                <a:gd name="f159" fmla="*/ f132 f53 1"/>
                <a:gd name="f160" fmla="*/ f133 f52 1"/>
                <a:gd name="f161" fmla="*/ f134 f53 1"/>
                <a:gd name="f162" fmla="*/ f135 f52 1"/>
                <a:gd name="f163" fmla="*/ f136 f53 1"/>
              </a:gdLst>
              <a:ahLst/>
              <a:cxnLst>
                <a:cxn ang="3cd4">
                  <a:pos x="hc" y="t"/>
                </a:cxn>
                <a:cxn ang="0">
                  <a:pos x="r" y="vc"/>
                </a:cxn>
                <a:cxn ang="cd4">
                  <a:pos x="hc" y="b"/>
                </a:cxn>
                <a:cxn ang="cd2">
                  <a:pos x="l" y="vc"/>
                </a:cxn>
                <a:cxn ang="f86">
                  <a:pos x="f141" y="f142"/>
                </a:cxn>
                <a:cxn ang="f86">
                  <a:pos x="f143" y="f142"/>
                </a:cxn>
                <a:cxn ang="f86">
                  <a:pos x="f144" y="f145"/>
                </a:cxn>
                <a:cxn ang="f86">
                  <a:pos x="f146" y="f147"/>
                </a:cxn>
                <a:cxn ang="f86">
                  <a:pos x="f148" y="f149"/>
                </a:cxn>
                <a:cxn ang="f86">
                  <a:pos x="f150" y="f151"/>
                </a:cxn>
                <a:cxn ang="f86">
                  <a:pos x="f150" y="f152"/>
                </a:cxn>
                <a:cxn ang="f86">
                  <a:pos x="f153" y="f154"/>
                </a:cxn>
                <a:cxn ang="f86">
                  <a:pos x="f146" y="f155"/>
                </a:cxn>
                <a:cxn ang="f86">
                  <a:pos x="f156" y="f157"/>
                </a:cxn>
                <a:cxn ang="f86">
                  <a:pos x="f158" y="f159"/>
                </a:cxn>
                <a:cxn ang="f86">
                  <a:pos x="f160" y="f161"/>
                </a:cxn>
                <a:cxn ang="f86">
                  <a:pos x="f162" y="f163"/>
                </a:cxn>
              </a:cxnLst>
              <a:rect l="f137" t="f140" r="f138" b="f139"/>
              <a:pathLst>
                <a:path w="3815424" h="2653660">
                  <a:moveTo>
                    <a:pt x="f8" y="f5"/>
                  </a:moveTo>
                  <a:lnTo>
                    <a:pt x="f6" y="f5"/>
                  </a:lnTo>
                  <a:lnTo>
                    <a:pt x="f9" y="f10"/>
                  </a:lnTo>
                  <a:cubicBezTo>
                    <a:pt x="f11" y="f12"/>
                    <a:pt x="f13" y="f7"/>
                    <a:pt x="f14" y="f7"/>
                  </a:cubicBezTo>
                  <a:cubicBezTo>
                    <a:pt x="f15" y="f7"/>
                    <a:pt x="f16" y="f17"/>
                    <a:pt x="f18" y="f19"/>
                  </a:cubicBezTo>
                  <a:lnTo>
                    <a:pt x="f5" y="f20"/>
                  </a:lnTo>
                  <a:lnTo>
                    <a:pt x="f5" y="f21"/>
                  </a:lnTo>
                  <a:lnTo>
                    <a:pt x="f22" y="f23"/>
                  </a:lnTo>
                  <a:cubicBezTo>
                    <a:pt x="f24" y="f25"/>
                    <a:pt x="f26" y="f27"/>
                    <a:pt x="f14" y="f27"/>
                  </a:cubicBezTo>
                  <a:cubicBezTo>
                    <a:pt x="f28" y="f27"/>
                    <a:pt x="f29" y="f30"/>
                    <a:pt x="f31" y="f32"/>
                  </a:cubicBezTo>
                  <a:cubicBezTo>
                    <a:pt x="f33" y="f34"/>
                    <a:pt x="f35" y="f36"/>
                    <a:pt x="f37" y="f38"/>
                  </a:cubicBezTo>
                  <a:cubicBezTo>
                    <a:pt x="f39" y="f40"/>
                    <a:pt x="f41" y="f42"/>
                    <a:pt x="f43" y="f44"/>
                  </a:cubicBezTo>
                  <a:cubicBezTo>
                    <a:pt x="f45" y="f46"/>
                    <a:pt x="f47" y="f48"/>
                    <a:pt x="f49" y="f5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8" name="Freeform: Shape 15">
              <a:extLst>
                <a:ext uri="{FF2B5EF4-FFF2-40B4-BE49-F238E27FC236}">
                  <a16:creationId xmlns:a16="http://schemas.microsoft.com/office/drawing/2014/main" id="{3A2DE2BE-A206-2C61-6263-F79FE5BB19EC}"/>
                </a:ext>
                <a:ext uri="{C183D7F6-B498-43B3-948B-1728B52AA6E4}">
                  <adec:decorative xmlns:adec="http://schemas.microsoft.com/office/drawing/2017/decorative" val="1"/>
                </a:ext>
              </a:extLst>
            </p:cNvPr>
            <p:cNvSpPr/>
            <p:nvPr/>
          </p:nvSpPr>
          <p:spPr>
            <a:xfrm>
              <a:off x="-301" y="0"/>
              <a:ext cx="3347252" cy="2347237"/>
            </a:xfrm>
            <a:custGeom>
              <a:avLst/>
              <a:gdLst>
                <a:gd name="f0" fmla="val 10800000"/>
                <a:gd name="f1" fmla="val 5400000"/>
                <a:gd name="f2" fmla="val 180"/>
                <a:gd name="f3" fmla="val w"/>
                <a:gd name="f4" fmla="val h"/>
                <a:gd name="f5" fmla="val 0"/>
                <a:gd name="f6" fmla="val 3815986"/>
                <a:gd name="f7" fmla="val 2675935"/>
                <a:gd name="f8" fmla="val 3648768"/>
                <a:gd name="f9" fmla="val 3804695"/>
                <a:gd name="f10" fmla="val 200084"/>
                <a:gd name="f11" fmla="val 3795228"/>
                <a:gd name="f12" fmla="val 285751"/>
                <a:gd name="f13" fmla="val 3781167"/>
                <a:gd name="f14" fmla="val 371032"/>
                <a:gd name="f15" fmla="val 3762590"/>
                <a:gd name="f16" fmla="val 455543"/>
                <a:gd name="f17" fmla="val 3725537"/>
                <a:gd name="f18" fmla="val 624467"/>
                <a:gd name="f19" fmla="val 3668784"/>
                <a:gd name="f20" fmla="val 790112"/>
                <a:gd name="f21" fmla="val 3592332"/>
                <a:gd name="f22" fmla="val 947274"/>
                <a:gd name="f23" fmla="val 3438712"/>
                <a:gd name="f24" fmla="val 1261596"/>
                <a:gd name="f25" fmla="val 3216091"/>
                <a:gd name="f26" fmla="val 1542847"/>
                <a:gd name="f27" fmla="val 2953967"/>
                <a:gd name="f28" fmla="val 1782349"/>
                <a:gd name="f29" fmla="val 2822599"/>
                <a:gd name="f30" fmla="val 1902099"/>
                <a:gd name="f31" fmla="val 2680615"/>
                <a:gd name="f32" fmla="val 2011341"/>
                <a:gd name="f33" fmla="val 2530669"/>
                <a:gd name="f34" fmla="val 2109494"/>
                <a:gd name="f35" fmla="val 2380520"/>
                <a:gd name="f36" fmla="val 2207551"/>
                <a:gd name="f37" fmla="val 2222510"/>
                <a:gd name="f38" fmla="val 2294906"/>
                <a:gd name="f39" fmla="val 2057561"/>
                <a:gd name="f40" fmla="val 2369245"/>
                <a:gd name="f41" fmla="val 1727252"/>
                <a:gd name="f42" fmla="val 2516859"/>
                <a:gd name="f43" fmla="val 1371629"/>
                <a:gd name="f44" fmla="val 2614434"/>
                <a:gd name="f45" fmla="val 1007330"/>
                <a:gd name="f46" fmla="val 2655701"/>
                <a:gd name="f47" fmla="val 916281"/>
                <a:gd name="f48" fmla="val 2665873"/>
                <a:gd name="f49" fmla="val 824568"/>
                <a:gd name="f50" fmla="val 2672188"/>
                <a:gd name="f51" fmla="val 732765"/>
                <a:gd name="f52" fmla="val 2674696"/>
                <a:gd name="f53" fmla="val 640963"/>
                <a:gd name="f54" fmla="val 2677203"/>
                <a:gd name="f55" fmla="val 549072"/>
                <a:gd name="f56" fmla="val 2675901"/>
                <a:gd name="f57" fmla="val 457666"/>
                <a:gd name="f58" fmla="val 2670839"/>
                <a:gd name="f59" fmla="val 366106"/>
                <a:gd name="f60" fmla="val 2665584"/>
                <a:gd name="f61" fmla="val 274572"/>
                <a:gd name="f62" fmla="val 2656521"/>
                <a:gd name="f63" fmla="val 183574"/>
                <a:gd name="f64" fmla="val 2643312"/>
                <a:gd name="f65" fmla="val 2607798"/>
                <a:gd name="f66" fmla="val 2356652"/>
                <a:gd name="f67" fmla="val 222195"/>
                <a:gd name="f68" fmla="val 2396940"/>
                <a:gd name="f69" fmla="val 304990"/>
                <a:gd name="f70" fmla="val 2407980"/>
                <a:gd name="f71" fmla="val 388511"/>
                <a:gd name="f72" fmla="val 2415283"/>
                <a:gd name="f73" fmla="val 472364"/>
                <a:gd name="f74" fmla="val 2419092"/>
                <a:gd name="f75" fmla="val 640376"/>
                <a:gd name="f76" fmla="val 2427095"/>
                <a:gd name="f77" fmla="val 808184"/>
                <a:gd name="f78" fmla="val 2421791"/>
                <a:gd name="f79" fmla="val 974972"/>
                <a:gd name="f80" fmla="val 2402122"/>
                <a:gd name="f81" fmla="val 1141658"/>
                <a:gd name="f82" fmla="val 2382358"/>
                <a:gd name="f83" fmla="val 1306812"/>
                <a:gd name="f84" fmla="val 2349286"/>
                <a:gd name="f85" fmla="val 1468292"/>
                <a:gd name="f86" fmla="val 2304162"/>
                <a:gd name="f87" fmla="val 1629874"/>
                <a:gd name="f88" fmla="val 2259231"/>
                <a:gd name="f89" fmla="val 1787475"/>
                <a:gd name="f90" fmla="val 2201091"/>
                <a:gd name="f91" fmla="val 1940176"/>
                <a:gd name="f92" fmla="val 2133695"/>
                <a:gd name="f93" fmla="val 2246498"/>
                <a:gd name="f94" fmla="val 2000349"/>
                <a:gd name="f95" fmla="val 2532507"/>
                <a:gd name="f96" fmla="val 1823520"/>
                <a:gd name="f97" fmla="val 2783403"/>
                <a:gd name="f98" fmla="val 1609954"/>
                <a:gd name="f99" fmla="val 2908442"/>
                <a:gd name="f100" fmla="val 1502833"/>
                <a:gd name="f101" fmla="val 3024295"/>
                <a:gd name="f102" fmla="val 1385975"/>
                <a:gd name="f103" fmla="val 3128104"/>
                <a:gd name="f104" fmla="val 1260439"/>
                <a:gd name="f105" fmla="val 3232116"/>
                <a:gd name="f106" fmla="val 1135096"/>
                <a:gd name="f107" fmla="val 3323881"/>
                <a:gd name="f108" fmla="val 1000689"/>
                <a:gd name="f109" fmla="val 3400639"/>
                <a:gd name="f110" fmla="val 859052"/>
                <a:gd name="f111" fmla="val 3477399"/>
                <a:gd name="f112" fmla="val 717510"/>
                <a:gd name="f113" fmla="val 3541296"/>
                <a:gd name="f114" fmla="val 569316"/>
                <a:gd name="f115" fmla="val 3585595"/>
                <a:gd name="f116" fmla="val 415336"/>
                <a:gd name="f117" fmla="val 3607796"/>
                <a:gd name="f118" fmla="val 338540"/>
                <a:gd name="f119" fmla="val 3624638"/>
                <a:gd name="f120" fmla="val 260224"/>
                <a:gd name="f121" fmla="val 3635918"/>
                <a:gd name="f122" fmla="val 181137"/>
                <a:gd name="f123" fmla="+- 0 0 -90"/>
                <a:gd name="f124" fmla="*/ f3 1 3815986"/>
                <a:gd name="f125" fmla="*/ f4 1 2675935"/>
                <a:gd name="f126" fmla="val f5"/>
                <a:gd name="f127" fmla="val f6"/>
                <a:gd name="f128" fmla="val f7"/>
                <a:gd name="f129" fmla="*/ f123 f0 1"/>
                <a:gd name="f130" fmla="+- f128 0 f126"/>
                <a:gd name="f131" fmla="+- f127 0 f126"/>
                <a:gd name="f132" fmla="*/ f129 1 f2"/>
                <a:gd name="f133" fmla="*/ f131 1 3815986"/>
                <a:gd name="f134" fmla="*/ f130 1 2675935"/>
                <a:gd name="f135" fmla="*/ 3648768 f131 1"/>
                <a:gd name="f136" fmla="*/ 0 f130 1"/>
                <a:gd name="f137" fmla="*/ 3815986 f131 1"/>
                <a:gd name="f138" fmla="*/ 3804695 f131 1"/>
                <a:gd name="f139" fmla="*/ 200084 f130 1"/>
                <a:gd name="f140" fmla="*/ 3762590 f131 1"/>
                <a:gd name="f141" fmla="*/ 455543 f130 1"/>
                <a:gd name="f142" fmla="*/ 3592332 f131 1"/>
                <a:gd name="f143" fmla="*/ 947274 f130 1"/>
                <a:gd name="f144" fmla="*/ 2953967 f131 1"/>
                <a:gd name="f145" fmla="*/ 1782349 f130 1"/>
                <a:gd name="f146" fmla="*/ 2530669 f131 1"/>
                <a:gd name="f147" fmla="*/ 2109494 f130 1"/>
                <a:gd name="f148" fmla="*/ 2057561 f131 1"/>
                <a:gd name="f149" fmla="*/ 2369245 f130 1"/>
                <a:gd name="f150" fmla="*/ 1007330 f131 1"/>
                <a:gd name="f151" fmla="*/ 2655701 f130 1"/>
                <a:gd name="f152" fmla="*/ 732765 f131 1"/>
                <a:gd name="f153" fmla="*/ 2674696 f130 1"/>
                <a:gd name="f154" fmla="*/ 457666 f131 1"/>
                <a:gd name="f155" fmla="*/ 2670839 f130 1"/>
                <a:gd name="f156" fmla="*/ 183574 f131 1"/>
                <a:gd name="f157" fmla="*/ 2643312 f130 1"/>
                <a:gd name="f158" fmla="*/ 0 f131 1"/>
                <a:gd name="f159" fmla="*/ 2607798 f130 1"/>
                <a:gd name="f160" fmla="*/ 2356652 f130 1"/>
                <a:gd name="f161" fmla="*/ 222195 f131 1"/>
                <a:gd name="f162" fmla="*/ 2396940 f130 1"/>
                <a:gd name="f163" fmla="*/ 472364 f131 1"/>
                <a:gd name="f164" fmla="*/ 2419092 f130 1"/>
                <a:gd name="f165" fmla="*/ 974972 f131 1"/>
                <a:gd name="f166" fmla="*/ 2402122 f130 1"/>
                <a:gd name="f167" fmla="*/ 1468292 f131 1"/>
                <a:gd name="f168" fmla="*/ 2304162 f130 1"/>
                <a:gd name="f169" fmla="*/ 1940176 f131 1"/>
                <a:gd name="f170" fmla="*/ 2133695 f130 1"/>
                <a:gd name="f171" fmla="*/ 2783403 f131 1"/>
                <a:gd name="f172" fmla="*/ 1609954 f130 1"/>
                <a:gd name="f173" fmla="*/ 3128104 f131 1"/>
                <a:gd name="f174" fmla="*/ 1260439 f130 1"/>
                <a:gd name="f175" fmla="*/ 3400639 f131 1"/>
                <a:gd name="f176" fmla="*/ 859052 f130 1"/>
                <a:gd name="f177" fmla="*/ 3585595 f131 1"/>
                <a:gd name="f178" fmla="*/ 415336 f130 1"/>
                <a:gd name="f179" fmla="*/ 3635918 f131 1"/>
                <a:gd name="f180" fmla="*/ 181137 f130 1"/>
                <a:gd name="f181" fmla="+- f132 0 f1"/>
                <a:gd name="f182" fmla="*/ f135 1 3815986"/>
                <a:gd name="f183" fmla="*/ f136 1 2675935"/>
                <a:gd name="f184" fmla="*/ f137 1 3815986"/>
                <a:gd name="f185" fmla="*/ f138 1 3815986"/>
                <a:gd name="f186" fmla="*/ f139 1 2675935"/>
                <a:gd name="f187" fmla="*/ f140 1 3815986"/>
                <a:gd name="f188" fmla="*/ f141 1 2675935"/>
                <a:gd name="f189" fmla="*/ f142 1 3815986"/>
                <a:gd name="f190" fmla="*/ f143 1 2675935"/>
                <a:gd name="f191" fmla="*/ f144 1 3815986"/>
                <a:gd name="f192" fmla="*/ f145 1 2675935"/>
                <a:gd name="f193" fmla="*/ f146 1 3815986"/>
                <a:gd name="f194" fmla="*/ f147 1 2675935"/>
                <a:gd name="f195" fmla="*/ f148 1 3815986"/>
                <a:gd name="f196" fmla="*/ f149 1 2675935"/>
                <a:gd name="f197" fmla="*/ f150 1 3815986"/>
                <a:gd name="f198" fmla="*/ f151 1 2675935"/>
                <a:gd name="f199" fmla="*/ f152 1 3815986"/>
                <a:gd name="f200" fmla="*/ f153 1 2675935"/>
                <a:gd name="f201" fmla="*/ f154 1 3815986"/>
                <a:gd name="f202" fmla="*/ f155 1 2675935"/>
                <a:gd name="f203" fmla="*/ f156 1 3815986"/>
                <a:gd name="f204" fmla="*/ f157 1 2675935"/>
                <a:gd name="f205" fmla="*/ f158 1 3815986"/>
                <a:gd name="f206" fmla="*/ f159 1 2675935"/>
                <a:gd name="f207" fmla="*/ f160 1 2675935"/>
                <a:gd name="f208" fmla="*/ f161 1 3815986"/>
                <a:gd name="f209" fmla="*/ f162 1 2675935"/>
                <a:gd name="f210" fmla="*/ f163 1 3815986"/>
                <a:gd name="f211" fmla="*/ f164 1 2675935"/>
                <a:gd name="f212" fmla="*/ f165 1 3815986"/>
                <a:gd name="f213" fmla="*/ f166 1 2675935"/>
                <a:gd name="f214" fmla="*/ f167 1 3815986"/>
                <a:gd name="f215" fmla="*/ f168 1 2675935"/>
                <a:gd name="f216" fmla="*/ f169 1 3815986"/>
                <a:gd name="f217" fmla="*/ f170 1 2675935"/>
                <a:gd name="f218" fmla="*/ f171 1 3815986"/>
                <a:gd name="f219" fmla="*/ f172 1 2675935"/>
                <a:gd name="f220" fmla="*/ f173 1 3815986"/>
                <a:gd name="f221" fmla="*/ f174 1 2675935"/>
                <a:gd name="f222" fmla="*/ f175 1 3815986"/>
                <a:gd name="f223" fmla="*/ f176 1 2675935"/>
                <a:gd name="f224" fmla="*/ f177 1 3815986"/>
                <a:gd name="f225" fmla="*/ f178 1 2675935"/>
                <a:gd name="f226" fmla="*/ f179 1 3815986"/>
                <a:gd name="f227" fmla="*/ f180 1 2675935"/>
                <a:gd name="f228" fmla="*/ f126 1 f133"/>
                <a:gd name="f229" fmla="*/ f127 1 f133"/>
                <a:gd name="f230" fmla="*/ f126 1 f134"/>
                <a:gd name="f231" fmla="*/ f128 1 f134"/>
                <a:gd name="f232" fmla="*/ f182 1 f133"/>
                <a:gd name="f233" fmla="*/ f183 1 f134"/>
                <a:gd name="f234" fmla="*/ f184 1 f133"/>
                <a:gd name="f235" fmla="*/ f185 1 f133"/>
                <a:gd name="f236" fmla="*/ f186 1 f134"/>
                <a:gd name="f237" fmla="*/ f187 1 f133"/>
                <a:gd name="f238" fmla="*/ f188 1 f134"/>
                <a:gd name="f239" fmla="*/ f189 1 f133"/>
                <a:gd name="f240" fmla="*/ f190 1 f134"/>
                <a:gd name="f241" fmla="*/ f191 1 f133"/>
                <a:gd name="f242" fmla="*/ f192 1 f134"/>
                <a:gd name="f243" fmla="*/ f193 1 f133"/>
                <a:gd name="f244" fmla="*/ f194 1 f134"/>
                <a:gd name="f245" fmla="*/ f195 1 f133"/>
                <a:gd name="f246" fmla="*/ f196 1 f134"/>
                <a:gd name="f247" fmla="*/ f197 1 f133"/>
                <a:gd name="f248" fmla="*/ f198 1 f134"/>
                <a:gd name="f249" fmla="*/ f199 1 f133"/>
                <a:gd name="f250" fmla="*/ f200 1 f134"/>
                <a:gd name="f251" fmla="*/ f201 1 f133"/>
                <a:gd name="f252" fmla="*/ f202 1 f134"/>
                <a:gd name="f253" fmla="*/ f203 1 f133"/>
                <a:gd name="f254" fmla="*/ f204 1 f134"/>
                <a:gd name="f255" fmla="*/ f205 1 f133"/>
                <a:gd name="f256" fmla="*/ f206 1 f134"/>
                <a:gd name="f257" fmla="*/ f207 1 f134"/>
                <a:gd name="f258" fmla="*/ f208 1 f133"/>
                <a:gd name="f259" fmla="*/ f209 1 f134"/>
                <a:gd name="f260" fmla="*/ f210 1 f133"/>
                <a:gd name="f261" fmla="*/ f211 1 f134"/>
                <a:gd name="f262" fmla="*/ f212 1 f133"/>
                <a:gd name="f263" fmla="*/ f213 1 f134"/>
                <a:gd name="f264" fmla="*/ f214 1 f133"/>
                <a:gd name="f265" fmla="*/ f215 1 f134"/>
                <a:gd name="f266" fmla="*/ f216 1 f133"/>
                <a:gd name="f267" fmla="*/ f217 1 f134"/>
                <a:gd name="f268" fmla="*/ f218 1 f133"/>
                <a:gd name="f269" fmla="*/ f219 1 f134"/>
                <a:gd name="f270" fmla="*/ f220 1 f133"/>
                <a:gd name="f271" fmla="*/ f221 1 f134"/>
                <a:gd name="f272" fmla="*/ f222 1 f133"/>
                <a:gd name="f273" fmla="*/ f223 1 f134"/>
                <a:gd name="f274" fmla="*/ f224 1 f133"/>
                <a:gd name="f275" fmla="*/ f225 1 f134"/>
                <a:gd name="f276" fmla="*/ f226 1 f133"/>
                <a:gd name="f277" fmla="*/ f227 1 f134"/>
                <a:gd name="f278" fmla="*/ f228 f124 1"/>
                <a:gd name="f279" fmla="*/ f229 f124 1"/>
                <a:gd name="f280" fmla="*/ f231 f125 1"/>
                <a:gd name="f281" fmla="*/ f230 f125 1"/>
                <a:gd name="f282" fmla="*/ f232 f124 1"/>
                <a:gd name="f283" fmla="*/ f233 f125 1"/>
                <a:gd name="f284" fmla="*/ f234 f124 1"/>
                <a:gd name="f285" fmla="*/ f235 f124 1"/>
                <a:gd name="f286" fmla="*/ f236 f125 1"/>
                <a:gd name="f287" fmla="*/ f237 f124 1"/>
                <a:gd name="f288" fmla="*/ f238 f125 1"/>
                <a:gd name="f289" fmla="*/ f239 f124 1"/>
                <a:gd name="f290" fmla="*/ f240 f125 1"/>
                <a:gd name="f291" fmla="*/ f241 f124 1"/>
                <a:gd name="f292" fmla="*/ f242 f125 1"/>
                <a:gd name="f293" fmla="*/ f243 f124 1"/>
                <a:gd name="f294" fmla="*/ f244 f125 1"/>
                <a:gd name="f295" fmla="*/ f245 f124 1"/>
                <a:gd name="f296" fmla="*/ f246 f125 1"/>
                <a:gd name="f297" fmla="*/ f247 f124 1"/>
                <a:gd name="f298" fmla="*/ f248 f125 1"/>
                <a:gd name="f299" fmla="*/ f249 f124 1"/>
                <a:gd name="f300" fmla="*/ f250 f125 1"/>
                <a:gd name="f301" fmla="*/ f251 f124 1"/>
                <a:gd name="f302" fmla="*/ f252 f125 1"/>
                <a:gd name="f303" fmla="*/ f253 f124 1"/>
                <a:gd name="f304" fmla="*/ f254 f125 1"/>
                <a:gd name="f305" fmla="*/ f255 f124 1"/>
                <a:gd name="f306" fmla="*/ f256 f125 1"/>
                <a:gd name="f307" fmla="*/ f257 f125 1"/>
                <a:gd name="f308" fmla="*/ f258 f124 1"/>
                <a:gd name="f309" fmla="*/ f259 f125 1"/>
                <a:gd name="f310" fmla="*/ f260 f124 1"/>
                <a:gd name="f311" fmla="*/ f261 f125 1"/>
                <a:gd name="f312" fmla="*/ f262 f124 1"/>
                <a:gd name="f313" fmla="*/ f263 f125 1"/>
                <a:gd name="f314" fmla="*/ f264 f124 1"/>
                <a:gd name="f315" fmla="*/ f265 f125 1"/>
                <a:gd name="f316" fmla="*/ f266 f124 1"/>
                <a:gd name="f317" fmla="*/ f267 f125 1"/>
                <a:gd name="f318" fmla="*/ f268 f124 1"/>
                <a:gd name="f319" fmla="*/ f269 f125 1"/>
                <a:gd name="f320" fmla="*/ f270 f124 1"/>
                <a:gd name="f321" fmla="*/ f271 f125 1"/>
                <a:gd name="f322" fmla="*/ f272 f124 1"/>
                <a:gd name="f323" fmla="*/ f273 f125 1"/>
                <a:gd name="f324" fmla="*/ f274 f124 1"/>
                <a:gd name="f325" fmla="*/ f275 f125 1"/>
                <a:gd name="f326" fmla="*/ f276 f124 1"/>
                <a:gd name="f327" fmla="*/ f277 f125 1"/>
              </a:gdLst>
              <a:ahLst/>
              <a:cxnLst>
                <a:cxn ang="3cd4">
                  <a:pos x="hc" y="t"/>
                </a:cxn>
                <a:cxn ang="0">
                  <a:pos x="r" y="vc"/>
                </a:cxn>
                <a:cxn ang="cd4">
                  <a:pos x="hc" y="b"/>
                </a:cxn>
                <a:cxn ang="cd2">
                  <a:pos x="l" y="vc"/>
                </a:cxn>
                <a:cxn ang="f181">
                  <a:pos x="f282" y="f283"/>
                </a:cxn>
                <a:cxn ang="f181">
                  <a:pos x="f284" y="f283"/>
                </a:cxn>
                <a:cxn ang="f181">
                  <a:pos x="f285" y="f286"/>
                </a:cxn>
                <a:cxn ang="f181">
                  <a:pos x="f287" y="f288"/>
                </a:cxn>
                <a:cxn ang="f181">
                  <a:pos x="f289" y="f290"/>
                </a:cxn>
                <a:cxn ang="f181">
                  <a:pos x="f291" y="f292"/>
                </a:cxn>
                <a:cxn ang="f181">
                  <a:pos x="f293" y="f294"/>
                </a:cxn>
                <a:cxn ang="f181">
                  <a:pos x="f295" y="f296"/>
                </a:cxn>
                <a:cxn ang="f181">
                  <a:pos x="f297" y="f298"/>
                </a:cxn>
                <a:cxn ang="f181">
                  <a:pos x="f299" y="f300"/>
                </a:cxn>
                <a:cxn ang="f181">
                  <a:pos x="f301" y="f302"/>
                </a:cxn>
                <a:cxn ang="f181">
                  <a:pos x="f303" y="f304"/>
                </a:cxn>
                <a:cxn ang="f181">
                  <a:pos x="f305" y="f306"/>
                </a:cxn>
                <a:cxn ang="f181">
                  <a:pos x="f305" y="f307"/>
                </a:cxn>
                <a:cxn ang="f181">
                  <a:pos x="f308" y="f309"/>
                </a:cxn>
                <a:cxn ang="f181">
                  <a:pos x="f310" y="f311"/>
                </a:cxn>
                <a:cxn ang="f181">
                  <a:pos x="f312" y="f313"/>
                </a:cxn>
                <a:cxn ang="f181">
                  <a:pos x="f314" y="f315"/>
                </a:cxn>
                <a:cxn ang="f181">
                  <a:pos x="f316" y="f317"/>
                </a:cxn>
                <a:cxn ang="f181">
                  <a:pos x="f318" y="f319"/>
                </a:cxn>
                <a:cxn ang="f181">
                  <a:pos x="f320" y="f321"/>
                </a:cxn>
                <a:cxn ang="f181">
                  <a:pos x="f322" y="f323"/>
                </a:cxn>
                <a:cxn ang="f181">
                  <a:pos x="f324" y="f325"/>
                </a:cxn>
                <a:cxn ang="f181">
                  <a:pos x="f326" y="f327"/>
                </a:cxn>
              </a:cxnLst>
              <a:rect l="f278" t="f281" r="f279" b="f280"/>
              <a:pathLst>
                <a:path w="3815986" h="2675935">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lnTo>
                    <a:pt x="f5" y="f65"/>
                  </a:lnTo>
                  <a:lnTo>
                    <a:pt x="f5" y="f66"/>
                  </a:lnTo>
                  <a:lnTo>
                    <a:pt x="f67" y="f68"/>
                  </a:lnTo>
                  <a:cubicBezTo>
                    <a:pt x="f69" y="f70"/>
                    <a:pt x="f71" y="f72"/>
                    <a:pt x="f73" y="f74"/>
                  </a:cubicBezTo>
                  <a:cubicBezTo>
                    <a:pt x="f75" y="f76"/>
                    <a:pt x="f77" y="f78"/>
                    <a:pt x="f79" y="f80"/>
                  </a:cubicBezTo>
                  <a:cubicBezTo>
                    <a:pt x="f81" y="f82"/>
                    <a:pt x="f83" y="f84"/>
                    <a:pt x="f85" y="f86"/>
                  </a:cubicBezTo>
                  <a:cubicBezTo>
                    <a:pt x="f87" y="f88"/>
                    <a:pt x="f89" y="f90"/>
                    <a:pt x="f91" y="f92"/>
                  </a:cubicBez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9" name="Freeform: Shape 16">
              <a:extLst>
                <a:ext uri="{FF2B5EF4-FFF2-40B4-BE49-F238E27FC236}">
                  <a16:creationId xmlns:a16="http://schemas.microsoft.com/office/drawing/2014/main" id="{E642FC08-A737-C617-7347-29385059F73A}"/>
                </a:ext>
                <a:ext uri="{C183D7F6-B498-43B3-948B-1728B52AA6E4}">
                  <adec:decorative xmlns:adec="http://schemas.microsoft.com/office/drawing/2017/decorative" val="1"/>
                </a:ext>
              </a:extLst>
            </p:cNvPr>
            <p:cNvSpPr/>
            <p:nvPr/>
          </p:nvSpPr>
          <p:spPr>
            <a:xfrm>
              <a:off x="228" y="0"/>
              <a:ext cx="3361535" cy="2522847"/>
            </a:xfrm>
            <a:custGeom>
              <a:avLst/>
              <a:gdLst>
                <a:gd name="f0" fmla="val 10800000"/>
                <a:gd name="f1" fmla="val 5400000"/>
                <a:gd name="f2" fmla="val 180"/>
                <a:gd name="f3" fmla="val w"/>
                <a:gd name="f4" fmla="val h"/>
                <a:gd name="f5" fmla="val 0"/>
                <a:gd name="f6" fmla="val 3832270"/>
                <a:gd name="f7" fmla="val 2876136"/>
                <a:gd name="f8" fmla="val 3800718"/>
                <a:gd name="f9" fmla="val 3824562"/>
                <a:gd name="f10" fmla="val 143769"/>
                <a:gd name="f11" fmla="val 3797131"/>
                <a:gd name="f12" fmla="val 409191"/>
                <a:gd name="f13" fmla="val 3730585"/>
                <a:gd name="f14" fmla="val 671345"/>
                <a:gd name="f15" fmla="val 3628155"/>
                <a:gd name="f16" fmla="val 922055"/>
                <a:gd name="f17" fmla="val 3593858"/>
                <a:gd name="f18" fmla="val 1005553"/>
                <a:gd name="f19" fmla="val 3556704"/>
                <a:gd name="f20" fmla="val 1088280"/>
                <a:gd name="f21" fmla="val 3514853"/>
                <a:gd name="f22" fmla="val 1169078"/>
                <a:gd name="f23" fmla="val 3473616"/>
                <a:gd name="f24" fmla="val 1250166"/>
                <a:gd name="f25" fmla="val 3428194"/>
                <a:gd name="f26" fmla="val 1329517"/>
                <a:gd name="f27" fmla="val 3379198"/>
                <a:gd name="f28" fmla="val 1407037"/>
                <a:gd name="f29" fmla="val 3281106"/>
                <a:gd name="f30" fmla="val 1561980"/>
                <a:gd name="f31" fmla="val 3169132"/>
                <a:gd name="f32" fmla="val 1710174"/>
                <a:gd name="f33" fmla="val 3043787"/>
                <a:gd name="f34" fmla="val 1848342"/>
                <a:gd name="f35" fmla="val 2980806"/>
                <a:gd name="f36" fmla="val 1917184"/>
                <a:gd name="f37" fmla="val 2915071"/>
                <a:gd name="f38" fmla="val 1984001"/>
                <a:gd name="f39" fmla="val 2845661"/>
                <a:gd name="f40" fmla="val 2047444"/>
                <a:gd name="f41" fmla="val 2828411"/>
                <a:gd name="f42" fmla="val 2063450"/>
                <a:gd name="f43" fmla="val 2811060"/>
                <a:gd name="f44" fmla="val 2079263"/>
                <a:gd name="f45" fmla="val 2793197"/>
                <a:gd name="f46" fmla="val 2094689"/>
                <a:gd name="f47" fmla="val 2775436"/>
                <a:gd name="f48" fmla="val 2110213"/>
                <a:gd name="f49" fmla="val 2757982"/>
                <a:gd name="f50" fmla="val 2126025"/>
                <a:gd name="f51" fmla="val 2739710"/>
                <a:gd name="f52" fmla="val 2140969"/>
                <a:gd name="f53" fmla="val 2703576"/>
                <a:gd name="f54" fmla="val 2171341"/>
                <a:gd name="f55" fmla="val 2666524"/>
                <a:gd name="f56" fmla="val 2200749"/>
                <a:gd name="f57" fmla="val 2629166"/>
                <a:gd name="f58" fmla="val 2229867"/>
                <a:gd name="f59" fmla="val 2479015"/>
                <a:gd name="f60" fmla="val 2345569"/>
                <a:gd name="f61" fmla="val 2316821"/>
                <a:gd name="f62" fmla="val 2448061"/>
                <a:gd name="f63" fmla="val 2145952"/>
                <a:gd name="f64" fmla="val 2535994"/>
                <a:gd name="f65" fmla="val 1804312"/>
                <a:gd name="f66" fmla="val 2711957"/>
                <a:gd name="f67" fmla="val 1424600"/>
                <a:gd name="f68" fmla="val 2826982"/>
                <a:gd name="f69" fmla="val 1034987"/>
                <a:gd name="f70" fmla="val 2863910"/>
                <a:gd name="f71" fmla="val 937762"/>
                <a:gd name="f72" fmla="val 2873167"/>
                <a:gd name="f73" fmla="val 839720"/>
                <a:gd name="f74" fmla="val 2877096"/>
                <a:gd name="f75" fmla="val 741909"/>
                <a:gd name="f76" fmla="val 2875939"/>
                <a:gd name="f77" fmla="val 644097"/>
                <a:gd name="f78" fmla="val 2874782"/>
                <a:gd name="f79" fmla="val 546515"/>
                <a:gd name="f80" fmla="val 2868539"/>
                <a:gd name="f81" fmla="val 450208"/>
                <a:gd name="f82" fmla="val 2857451"/>
                <a:gd name="f83" fmla="val 305520"/>
                <a:gd name="f84" fmla="val 2840674"/>
                <a:gd name="f85" fmla="val 162095"/>
                <a:gd name="f86" fmla="val 2813810"/>
                <a:gd name="f87" fmla="val 22215"/>
                <a:gd name="f88" fmla="val 2775923"/>
                <a:gd name="f89" fmla="val 2769256"/>
                <a:gd name="f90" fmla="val 2590612"/>
                <a:gd name="f91" fmla="val 199046"/>
                <a:gd name="f92" fmla="val 2627410"/>
                <a:gd name="f93" fmla="val 288321"/>
                <a:gd name="f94" fmla="val 2639209"/>
                <a:gd name="f95" fmla="val 378197"/>
                <a:gd name="f96" fmla="val 2646537"/>
                <a:gd name="f97" fmla="val 468174"/>
                <a:gd name="f98" fmla="val 2649670"/>
                <a:gd name="f99" fmla="val 648333"/>
                <a:gd name="f100" fmla="val 2656805"/>
                <a:gd name="f101" fmla="val 826655"/>
                <a:gd name="f102" fmla="val 2647163"/>
                <a:gd name="f103" fmla="val 1003650"/>
                <a:gd name="f104" fmla="val 2622480"/>
                <a:gd name="f105" fmla="val 1091943"/>
                <a:gd name="f106" fmla="val 2609658"/>
                <a:gd name="f107" fmla="val 1179725"/>
                <a:gd name="f108" fmla="val 2593747"/>
                <a:gd name="f109" fmla="val 1266489"/>
                <a:gd name="f110" fmla="val 2573982"/>
                <a:gd name="f111" fmla="val 1353250"/>
                <a:gd name="f112" fmla="val 2553927"/>
                <a:gd name="f113" fmla="val 1439298"/>
                <a:gd name="f114" fmla="val 2531076"/>
                <a:gd name="f115" fmla="val 1524223"/>
                <a:gd name="f116" fmla="val 2504657"/>
                <a:gd name="f117" fmla="val 1609149"/>
                <a:gd name="f118" fmla="val 2478336"/>
                <a:gd name="f119" fmla="val 1693052"/>
                <a:gd name="f120" fmla="val 2448833"/>
                <a:gd name="f121" fmla="val 1775731"/>
                <a:gd name="f122" fmla="val 2416243"/>
                <a:gd name="f123" fmla="val 1858309"/>
                <a:gd name="f124" fmla="val 2383557"/>
                <a:gd name="f125" fmla="val 1939764"/>
                <a:gd name="f126" fmla="val 2347882"/>
                <a:gd name="f127" fmla="val 2019789"/>
                <a:gd name="f128" fmla="val 2309412"/>
                <a:gd name="f129" fmla="val 2179839"/>
                <a:gd name="f130" fmla="val 2232567"/>
                <a:gd name="f131" fmla="val 2334583"/>
                <a:gd name="f132" fmla="val 2144923"/>
                <a:gd name="f133" fmla="val 2482486"/>
                <a:gd name="f134" fmla="val 2046962"/>
                <a:gd name="f135" fmla="val 2519334"/>
                <a:gd name="f136" fmla="val 2022376"/>
                <a:gd name="f137" fmla="val 2556081"/>
                <a:gd name="f138" fmla="val 1997403"/>
                <a:gd name="f139" fmla="val 2591908"/>
                <a:gd name="f140" fmla="val 1971371"/>
                <a:gd name="f141" fmla="val 2610077"/>
                <a:gd name="f142" fmla="val 1958644"/>
                <a:gd name="f143" fmla="val 2627838"/>
                <a:gd name="f144" fmla="val 1945434"/>
                <a:gd name="f145" fmla="val 2645702"/>
                <a:gd name="f146" fmla="val 1932321"/>
                <a:gd name="f147" fmla="val 2663666"/>
                <a:gd name="f148" fmla="val 1919305"/>
                <a:gd name="f149" fmla="val 2681325"/>
                <a:gd name="f150" fmla="val 1905903"/>
                <a:gd name="f151" fmla="val 2698779"/>
                <a:gd name="f152" fmla="val 1892309"/>
                <a:gd name="f153" fmla="val 2768903"/>
                <a:gd name="f154" fmla="val 1838025"/>
                <a:gd name="f155" fmla="val 2837496"/>
                <a:gd name="f156" fmla="val 1781717"/>
                <a:gd name="f157" fmla="val 2903537"/>
                <a:gd name="f158" fmla="val 1722516"/>
                <a:gd name="f159" fmla="val 3035926"/>
                <a:gd name="f160" fmla="val 1604501"/>
                <a:gd name="f161" fmla="val 3158720"/>
                <a:gd name="f162" fmla="val 1475784"/>
                <a:gd name="f163" fmla="val 3269061"/>
                <a:gd name="f164" fmla="val 1337327"/>
                <a:gd name="f165" fmla="val 3324182"/>
                <a:gd name="f166" fmla="val 1268099"/>
                <a:gd name="f167" fmla="val 3376341"/>
                <a:gd name="f168" fmla="val 1196461"/>
                <a:gd name="f169" fmla="val 3424928"/>
                <a:gd name="f170" fmla="val 1122508"/>
                <a:gd name="f171" fmla="val 3472697"/>
                <a:gd name="f172" fmla="val 1048170"/>
                <a:gd name="f173" fmla="val 3517814"/>
                <a:gd name="f174" fmla="val 972000"/>
                <a:gd name="f175" fmla="val 3557622"/>
                <a:gd name="f176" fmla="val 893226"/>
                <a:gd name="f177" fmla="val 3567931"/>
                <a:gd name="f178" fmla="val 873654"/>
                <a:gd name="f179" fmla="val 3577526"/>
                <a:gd name="f180" fmla="val 853791"/>
                <a:gd name="f181" fmla="val 3587019"/>
                <a:gd name="f182" fmla="val 833929"/>
                <a:gd name="f183" fmla="val 3601310"/>
                <a:gd name="f184" fmla="val 804040"/>
                <a:gd name="f185" fmla="val 3614885"/>
                <a:gd name="f186" fmla="val 773861"/>
                <a:gd name="f187" fmla="val 3623766"/>
                <a:gd name="f188" fmla="val 753709"/>
                <a:gd name="f189" fmla="val 3632748"/>
                <a:gd name="f190" fmla="val 733559"/>
                <a:gd name="f191" fmla="val 3640812"/>
                <a:gd name="f192" fmla="val 713022"/>
                <a:gd name="f193" fmla="val 3648876"/>
                <a:gd name="f194" fmla="val 692485"/>
                <a:gd name="f195" fmla="val 3657756"/>
                <a:gd name="f196" fmla="val 672236"/>
                <a:gd name="f197" fmla="val 3665105"/>
                <a:gd name="f198" fmla="val 651506"/>
                <a:gd name="f199" fmla="val 3696544"/>
                <a:gd name="f200" fmla="val 569166"/>
                <a:gd name="f201" fmla="val 3723185"/>
                <a:gd name="f202" fmla="val 485089"/>
                <a:gd name="f203" fmla="val 3744110"/>
                <a:gd name="f204" fmla="val 399567"/>
                <a:gd name="f205" fmla="val 3765341"/>
                <a:gd name="f206" fmla="val 314238"/>
                <a:gd name="f207" fmla="val 3781392"/>
                <a:gd name="f208" fmla="val 227654"/>
                <a:gd name="f209" fmla="val 3792123"/>
                <a:gd name="f210" fmla="val 140444"/>
                <a:gd name="f211" fmla="+- 0 0 -90"/>
                <a:gd name="f212" fmla="*/ f3 1 3832270"/>
                <a:gd name="f213" fmla="*/ f4 1 2876136"/>
                <a:gd name="f214" fmla="val f5"/>
                <a:gd name="f215" fmla="val f6"/>
                <a:gd name="f216" fmla="val f7"/>
                <a:gd name="f217" fmla="*/ f211 f0 1"/>
                <a:gd name="f218" fmla="+- f216 0 f214"/>
                <a:gd name="f219" fmla="+- f215 0 f214"/>
                <a:gd name="f220" fmla="*/ f217 1 f2"/>
                <a:gd name="f221" fmla="*/ f219 1 3832270"/>
                <a:gd name="f222" fmla="*/ f218 1 2876136"/>
                <a:gd name="f223" fmla="*/ 3800718 f219 1"/>
                <a:gd name="f224" fmla="*/ 0 f218 1"/>
                <a:gd name="f225" fmla="*/ 3832270 f219 1"/>
                <a:gd name="f226" fmla="*/ 3824562 f219 1"/>
                <a:gd name="f227" fmla="*/ 143769 f218 1"/>
                <a:gd name="f228" fmla="*/ 3628155 f219 1"/>
                <a:gd name="f229" fmla="*/ 922055 f218 1"/>
                <a:gd name="f230" fmla="*/ 3514853 f219 1"/>
                <a:gd name="f231" fmla="*/ 1169078 f218 1"/>
                <a:gd name="f232" fmla="*/ 3379198 f219 1"/>
                <a:gd name="f233" fmla="*/ 1407037 f218 1"/>
                <a:gd name="f234" fmla="*/ 3043787 f219 1"/>
                <a:gd name="f235" fmla="*/ 1848342 f218 1"/>
                <a:gd name="f236" fmla="*/ 2845661 f219 1"/>
                <a:gd name="f237" fmla="*/ 2047444 f218 1"/>
                <a:gd name="f238" fmla="*/ 2793197 f219 1"/>
                <a:gd name="f239" fmla="*/ 2094689 f218 1"/>
                <a:gd name="f240" fmla="*/ 2739710 f219 1"/>
                <a:gd name="f241" fmla="*/ 2140969 f218 1"/>
                <a:gd name="f242" fmla="*/ 2629166 f219 1"/>
                <a:gd name="f243" fmla="*/ 2229867 f218 1"/>
                <a:gd name="f244" fmla="*/ 2145952 f219 1"/>
                <a:gd name="f245" fmla="*/ 2535994 f218 1"/>
                <a:gd name="f246" fmla="*/ 1034987 f219 1"/>
                <a:gd name="f247" fmla="*/ 2863910 f218 1"/>
                <a:gd name="f248" fmla="*/ 741909 f219 1"/>
                <a:gd name="f249" fmla="*/ 2875939 f218 1"/>
                <a:gd name="f250" fmla="*/ 450208 f219 1"/>
                <a:gd name="f251" fmla="*/ 2857451 f218 1"/>
                <a:gd name="f252" fmla="*/ 22215 f219 1"/>
                <a:gd name="f253" fmla="*/ 2775923 f218 1"/>
                <a:gd name="f254" fmla="*/ 0 f219 1"/>
                <a:gd name="f255" fmla="*/ 2769256 f218 1"/>
                <a:gd name="f256" fmla="*/ 2590612 f218 1"/>
                <a:gd name="f257" fmla="*/ 199046 f219 1"/>
                <a:gd name="f258" fmla="*/ 2627410 f218 1"/>
                <a:gd name="f259" fmla="*/ 468174 f219 1"/>
                <a:gd name="f260" fmla="*/ 2649670 f218 1"/>
                <a:gd name="f261" fmla="*/ 1003650 f219 1"/>
                <a:gd name="f262" fmla="*/ 2622480 f218 1"/>
                <a:gd name="f263" fmla="*/ 1266489 f219 1"/>
                <a:gd name="f264" fmla="*/ 2573982 f218 1"/>
                <a:gd name="f265" fmla="*/ 1524223 f219 1"/>
                <a:gd name="f266" fmla="*/ 2504657 f218 1"/>
                <a:gd name="f267" fmla="*/ 1775731 f219 1"/>
                <a:gd name="f268" fmla="*/ 2416243 f218 1"/>
                <a:gd name="f269" fmla="*/ 2019789 f219 1"/>
                <a:gd name="f270" fmla="*/ 2309412 f218 1"/>
                <a:gd name="f271" fmla="*/ 2482486 f219 1"/>
                <a:gd name="f272" fmla="*/ 2046962 f218 1"/>
                <a:gd name="f273" fmla="*/ 2591908 f219 1"/>
                <a:gd name="f274" fmla="*/ 1971371 f218 1"/>
                <a:gd name="f275" fmla="*/ 2645702 f219 1"/>
                <a:gd name="f276" fmla="*/ 1932321 f218 1"/>
                <a:gd name="f277" fmla="*/ 2698779 f219 1"/>
                <a:gd name="f278" fmla="*/ 1892309 f218 1"/>
                <a:gd name="f279" fmla="*/ 2903537 f219 1"/>
                <a:gd name="f280" fmla="*/ 1722516 f218 1"/>
                <a:gd name="f281" fmla="*/ 3269061 f219 1"/>
                <a:gd name="f282" fmla="*/ 1337327 f218 1"/>
                <a:gd name="f283" fmla="*/ 3424928 f219 1"/>
                <a:gd name="f284" fmla="*/ 1122508 f218 1"/>
                <a:gd name="f285" fmla="*/ 3557622 f219 1"/>
                <a:gd name="f286" fmla="*/ 893226 f218 1"/>
                <a:gd name="f287" fmla="*/ 3587019 f219 1"/>
                <a:gd name="f288" fmla="*/ 833929 f218 1"/>
                <a:gd name="f289" fmla="*/ 3601310 f219 1"/>
                <a:gd name="f290" fmla="*/ 804040 f218 1"/>
                <a:gd name="f291" fmla="*/ 3614885 f219 1"/>
                <a:gd name="f292" fmla="*/ 773861 f218 1"/>
                <a:gd name="f293" fmla="*/ 3640812 f219 1"/>
                <a:gd name="f294" fmla="*/ 713022 f218 1"/>
                <a:gd name="f295" fmla="*/ 3665105 f219 1"/>
                <a:gd name="f296" fmla="*/ 651506 f218 1"/>
                <a:gd name="f297" fmla="*/ 3744110 f219 1"/>
                <a:gd name="f298" fmla="*/ 399567 f218 1"/>
                <a:gd name="f299" fmla="*/ 3792123 f219 1"/>
                <a:gd name="f300" fmla="*/ 140444 f218 1"/>
                <a:gd name="f301" fmla="+- f220 0 f1"/>
                <a:gd name="f302" fmla="*/ f223 1 3832270"/>
                <a:gd name="f303" fmla="*/ f224 1 2876136"/>
                <a:gd name="f304" fmla="*/ f225 1 3832270"/>
                <a:gd name="f305" fmla="*/ f226 1 3832270"/>
                <a:gd name="f306" fmla="*/ f227 1 2876136"/>
                <a:gd name="f307" fmla="*/ f228 1 3832270"/>
                <a:gd name="f308" fmla="*/ f229 1 2876136"/>
                <a:gd name="f309" fmla="*/ f230 1 3832270"/>
                <a:gd name="f310" fmla="*/ f231 1 2876136"/>
                <a:gd name="f311" fmla="*/ f232 1 3832270"/>
                <a:gd name="f312" fmla="*/ f233 1 2876136"/>
                <a:gd name="f313" fmla="*/ f234 1 3832270"/>
                <a:gd name="f314" fmla="*/ f235 1 2876136"/>
                <a:gd name="f315" fmla="*/ f236 1 3832270"/>
                <a:gd name="f316" fmla="*/ f237 1 2876136"/>
                <a:gd name="f317" fmla="*/ f238 1 3832270"/>
                <a:gd name="f318" fmla="*/ f239 1 2876136"/>
                <a:gd name="f319" fmla="*/ f240 1 3832270"/>
                <a:gd name="f320" fmla="*/ f241 1 2876136"/>
                <a:gd name="f321" fmla="*/ f242 1 3832270"/>
                <a:gd name="f322" fmla="*/ f243 1 2876136"/>
                <a:gd name="f323" fmla="*/ f244 1 3832270"/>
                <a:gd name="f324" fmla="*/ f245 1 2876136"/>
                <a:gd name="f325" fmla="*/ f246 1 3832270"/>
                <a:gd name="f326" fmla="*/ f247 1 2876136"/>
                <a:gd name="f327" fmla="*/ f248 1 3832270"/>
                <a:gd name="f328" fmla="*/ f249 1 2876136"/>
                <a:gd name="f329" fmla="*/ f250 1 3832270"/>
                <a:gd name="f330" fmla="*/ f251 1 2876136"/>
                <a:gd name="f331" fmla="*/ f252 1 3832270"/>
                <a:gd name="f332" fmla="*/ f253 1 2876136"/>
                <a:gd name="f333" fmla="*/ f254 1 3832270"/>
                <a:gd name="f334" fmla="*/ f255 1 2876136"/>
                <a:gd name="f335" fmla="*/ f256 1 2876136"/>
                <a:gd name="f336" fmla="*/ f257 1 3832270"/>
                <a:gd name="f337" fmla="*/ f258 1 2876136"/>
                <a:gd name="f338" fmla="*/ f259 1 3832270"/>
                <a:gd name="f339" fmla="*/ f260 1 2876136"/>
                <a:gd name="f340" fmla="*/ f261 1 3832270"/>
                <a:gd name="f341" fmla="*/ f262 1 2876136"/>
                <a:gd name="f342" fmla="*/ f263 1 3832270"/>
                <a:gd name="f343" fmla="*/ f264 1 2876136"/>
                <a:gd name="f344" fmla="*/ f265 1 3832270"/>
                <a:gd name="f345" fmla="*/ f266 1 2876136"/>
                <a:gd name="f346" fmla="*/ f267 1 3832270"/>
                <a:gd name="f347" fmla="*/ f268 1 2876136"/>
                <a:gd name="f348" fmla="*/ f269 1 3832270"/>
                <a:gd name="f349" fmla="*/ f270 1 2876136"/>
                <a:gd name="f350" fmla="*/ f271 1 3832270"/>
                <a:gd name="f351" fmla="*/ f272 1 2876136"/>
                <a:gd name="f352" fmla="*/ f273 1 3832270"/>
                <a:gd name="f353" fmla="*/ f274 1 2876136"/>
                <a:gd name="f354" fmla="*/ f275 1 3832270"/>
                <a:gd name="f355" fmla="*/ f276 1 2876136"/>
                <a:gd name="f356" fmla="*/ f277 1 3832270"/>
                <a:gd name="f357" fmla="*/ f278 1 2876136"/>
                <a:gd name="f358" fmla="*/ f279 1 3832270"/>
                <a:gd name="f359" fmla="*/ f280 1 2876136"/>
                <a:gd name="f360" fmla="*/ f281 1 3832270"/>
                <a:gd name="f361" fmla="*/ f282 1 2876136"/>
                <a:gd name="f362" fmla="*/ f283 1 3832270"/>
                <a:gd name="f363" fmla="*/ f284 1 2876136"/>
                <a:gd name="f364" fmla="*/ f285 1 3832270"/>
                <a:gd name="f365" fmla="*/ f286 1 2876136"/>
                <a:gd name="f366" fmla="*/ f287 1 3832270"/>
                <a:gd name="f367" fmla="*/ f288 1 2876136"/>
                <a:gd name="f368" fmla="*/ f289 1 3832270"/>
                <a:gd name="f369" fmla="*/ f290 1 2876136"/>
                <a:gd name="f370" fmla="*/ f291 1 3832270"/>
                <a:gd name="f371" fmla="*/ f292 1 2876136"/>
                <a:gd name="f372" fmla="*/ f293 1 3832270"/>
                <a:gd name="f373" fmla="*/ f294 1 2876136"/>
                <a:gd name="f374" fmla="*/ f295 1 3832270"/>
                <a:gd name="f375" fmla="*/ f296 1 2876136"/>
                <a:gd name="f376" fmla="*/ f297 1 3832270"/>
                <a:gd name="f377" fmla="*/ f298 1 2876136"/>
                <a:gd name="f378" fmla="*/ f299 1 3832270"/>
                <a:gd name="f379" fmla="*/ f300 1 2876136"/>
                <a:gd name="f380" fmla="*/ f214 1 f221"/>
                <a:gd name="f381" fmla="*/ f215 1 f221"/>
                <a:gd name="f382" fmla="*/ f214 1 f222"/>
                <a:gd name="f383" fmla="*/ f216 1 f222"/>
                <a:gd name="f384" fmla="*/ f302 1 f221"/>
                <a:gd name="f385" fmla="*/ f303 1 f222"/>
                <a:gd name="f386" fmla="*/ f304 1 f221"/>
                <a:gd name="f387" fmla="*/ f305 1 f221"/>
                <a:gd name="f388" fmla="*/ f306 1 f222"/>
                <a:gd name="f389" fmla="*/ f307 1 f221"/>
                <a:gd name="f390" fmla="*/ f308 1 f222"/>
                <a:gd name="f391" fmla="*/ f309 1 f221"/>
                <a:gd name="f392" fmla="*/ f310 1 f222"/>
                <a:gd name="f393" fmla="*/ f311 1 f221"/>
                <a:gd name="f394" fmla="*/ f312 1 f222"/>
                <a:gd name="f395" fmla="*/ f313 1 f221"/>
                <a:gd name="f396" fmla="*/ f314 1 f222"/>
                <a:gd name="f397" fmla="*/ f315 1 f221"/>
                <a:gd name="f398" fmla="*/ f316 1 f222"/>
                <a:gd name="f399" fmla="*/ f317 1 f221"/>
                <a:gd name="f400" fmla="*/ f318 1 f222"/>
                <a:gd name="f401" fmla="*/ f319 1 f221"/>
                <a:gd name="f402" fmla="*/ f320 1 f222"/>
                <a:gd name="f403" fmla="*/ f321 1 f221"/>
                <a:gd name="f404" fmla="*/ f322 1 f222"/>
                <a:gd name="f405" fmla="*/ f323 1 f221"/>
                <a:gd name="f406" fmla="*/ f324 1 f222"/>
                <a:gd name="f407" fmla="*/ f325 1 f221"/>
                <a:gd name="f408" fmla="*/ f326 1 f222"/>
                <a:gd name="f409" fmla="*/ f327 1 f221"/>
                <a:gd name="f410" fmla="*/ f328 1 f222"/>
                <a:gd name="f411" fmla="*/ f329 1 f221"/>
                <a:gd name="f412" fmla="*/ f330 1 f222"/>
                <a:gd name="f413" fmla="*/ f331 1 f221"/>
                <a:gd name="f414" fmla="*/ f332 1 f222"/>
                <a:gd name="f415" fmla="*/ f333 1 f221"/>
                <a:gd name="f416" fmla="*/ f334 1 f222"/>
                <a:gd name="f417" fmla="*/ f335 1 f222"/>
                <a:gd name="f418" fmla="*/ f336 1 f221"/>
                <a:gd name="f419" fmla="*/ f337 1 f222"/>
                <a:gd name="f420" fmla="*/ f338 1 f221"/>
                <a:gd name="f421" fmla="*/ f339 1 f222"/>
                <a:gd name="f422" fmla="*/ f340 1 f221"/>
                <a:gd name="f423" fmla="*/ f341 1 f222"/>
                <a:gd name="f424" fmla="*/ f342 1 f221"/>
                <a:gd name="f425" fmla="*/ f343 1 f222"/>
                <a:gd name="f426" fmla="*/ f344 1 f221"/>
                <a:gd name="f427" fmla="*/ f345 1 f222"/>
                <a:gd name="f428" fmla="*/ f346 1 f221"/>
                <a:gd name="f429" fmla="*/ f347 1 f222"/>
                <a:gd name="f430" fmla="*/ f348 1 f221"/>
                <a:gd name="f431" fmla="*/ f349 1 f222"/>
                <a:gd name="f432" fmla="*/ f350 1 f221"/>
                <a:gd name="f433" fmla="*/ f351 1 f222"/>
                <a:gd name="f434" fmla="*/ f352 1 f221"/>
                <a:gd name="f435" fmla="*/ f353 1 f222"/>
                <a:gd name="f436" fmla="*/ f354 1 f221"/>
                <a:gd name="f437" fmla="*/ f355 1 f222"/>
                <a:gd name="f438" fmla="*/ f356 1 f221"/>
                <a:gd name="f439" fmla="*/ f357 1 f222"/>
                <a:gd name="f440" fmla="*/ f358 1 f221"/>
                <a:gd name="f441" fmla="*/ f359 1 f222"/>
                <a:gd name="f442" fmla="*/ f360 1 f221"/>
                <a:gd name="f443" fmla="*/ f361 1 f222"/>
                <a:gd name="f444" fmla="*/ f362 1 f221"/>
                <a:gd name="f445" fmla="*/ f363 1 f222"/>
                <a:gd name="f446" fmla="*/ f364 1 f221"/>
                <a:gd name="f447" fmla="*/ f365 1 f222"/>
                <a:gd name="f448" fmla="*/ f366 1 f221"/>
                <a:gd name="f449" fmla="*/ f367 1 f222"/>
                <a:gd name="f450" fmla="*/ f368 1 f221"/>
                <a:gd name="f451" fmla="*/ f369 1 f222"/>
                <a:gd name="f452" fmla="*/ f370 1 f221"/>
                <a:gd name="f453" fmla="*/ f371 1 f222"/>
                <a:gd name="f454" fmla="*/ f372 1 f221"/>
                <a:gd name="f455" fmla="*/ f373 1 f222"/>
                <a:gd name="f456" fmla="*/ f374 1 f221"/>
                <a:gd name="f457" fmla="*/ f375 1 f222"/>
                <a:gd name="f458" fmla="*/ f376 1 f221"/>
                <a:gd name="f459" fmla="*/ f377 1 f222"/>
                <a:gd name="f460" fmla="*/ f378 1 f221"/>
                <a:gd name="f461" fmla="*/ f379 1 f222"/>
                <a:gd name="f462" fmla="*/ f380 f212 1"/>
                <a:gd name="f463" fmla="*/ f381 f212 1"/>
                <a:gd name="f464" fmla="*/ f383 f213 1"/>
                <a:gd name="f465" fmla="*/ f382 f213 1"/>
                <a:gd name="f466" fmla="*/ f384 f212 1"/>
                <a:gd name="f467" fmla="*/ f385 f213 1"/>
                <a:gd name="f468" fmla="*/ f386 f212 1"/>
                <a:gd name="f469" fmla="*/ f387 f212 1"/>
                <a:gd name="f470" fmla="*/ f388 f213 1"/>
                <a:gd name="f471" fmla="*/ f389 f212 1"/>
                <a:gd name="f472" fmla="*/ f390 f213 1"/>
                <a:gd name="f473" fmla="*/ f391 f212 1"/>
                <a:gd name="f474" fmla="*/ f392 f213 1"/>
                <a:gd name="f475" fmla="*/ f393 f212 1"/>
                <a:gd name="f476" fmla="*/ f394 f213 1"/>
                <a:gd name="f477" fmla="*/ f395 f212 1"/>
                <a:gd name="f478" fmla="*/ f396 f213 1"/>
                <a:gd name="f479" fmla="*/ f397 f212 1"/>
                <a:gd name="f480" fmla="*/ f398 f213 1"/>
                <a:gd name="f481" fmla="*/ f399 f212 1"/>
                <a:gd name="f482" fmla="*/ f400 f213 1"/>
                <a:gd name="f483" fmla="*/ f401 f212 1"/>
                <a:gd name="f484" fmla="*/ f402 f213 1"/>
                <a:gd name="f485" fmla="*/ f403 f212 1"/>
                <a:gd name="f486" fmla="*/ f404 f213 1"/>
                <a:gd name="f487" fmla="*/ f405 f212 1"/>
                <a:gd name="f488" fmla="*/ f406 f213 1"/>
                <a:gd name="f489" fmla="*/ f407 f212 1"/>
                <a:gd name="f490" fmla="*/ f408 f213 1"/>
                <a:gd name="f491" fmla="*/ f409 f212 1"/>
                <a:gd name="f492" fmla="*/ f410 f213 1"/>
                <a:gd name="f493" fmla="*/ f411 f212 1"/>
                <a:gd name="f494" fmla="*/ f412 f213 1"/>
                <a:gd name="f495" fmla="*/ f413 f212 1"/>
                <a:gd name="f496" fmla="*/ f414 f213 1"/>
                <a:gd name="f497" fmla="*/ f415 f212 1"/>
                <a:gd name="f498" fmla="*/ f416 f213 1"/>
                <a:gd name="f499" fmla="*/ f417 f213 1"/>
                <a:gd name="f500" fmla="*/ f418 f212 1"/>
                <a:gd name="f501" fmla="*/ f419 f213 1"/>
                <a:gd name="f502" fmla="*/ f420 f212 1"/>
                <a:gd name="f503" fmla="*/ f421 f213 1"/>
                <a:gd name="f504" fmla="*/ f422 f212 1"/>
                <a:gd name="f505" fmla="*/ f423 f213 1"/>
                <a:gd name="f506" fmla="*/ f424 f212 1"/>
                <a:gd name="f507" fmla="*/ f425 f213 1"/>
                <a:gd name="f508" fmla="*/ f426 f212 1"/>
                <a:gd name="f509" fmla="*/ f427 f213 1"/>
                <a:gd name="f510" fmla="*/ f428 f212 1"/>
                <a:gd name="f511" fmla="*/ f429 f213 1"/>
                <a:gd name="f512" fmla="*/ f430 f212 1"/>
                <a:gd name="f513" fmla="*/ f431 f213 1"/>
                <a:gd name="f514" fmla="*/ f432 f212 1"/>
                <a:gd name="f515" fmla="*/ f433 f213 1"/>
                <a:gd name="f516" fmla="*/ f434 f212 1"/>
                <a:gd name="f517" fmla="*/ f435 f213 1"/>
                <a:gd name="f518" fmla="*/ f436 f212 1"/>
                <a:gd name="f519" fmla="*/ f437 f213 1"/>
                <a:gd name="f520" fmla="*/ f438 f212 1"/>
                <a:gd name="f521" fmla="*/ f439 f213 1"/>
                <a:gd name="f522" fmla="*/ f440 f212 1"/>
                <a:gd name="f523" fmla="*/ f441 f213 1"/>
                <a:gd name="f524" fmla="*/ f442 f212 1"/>
                <a:gd name="f525" fmla="*/ f443 f213 1"/>
                <a:gd name="f526" fmla="*/ f444 f212 1"/>
                <a:gd name="f527" fmla="*/ f445 f213 1"/>
                <a:gd name="f528" fmla="*/ f446 f212 1"/>
                <a:gd name="f529" fmla="*/ f447 f213 1"/>
                <a:gd name="f530" fmla="*/ f448 f212 1"/>
                <a:gd name="f531" fmla="*/ f449 f213 1"/>
                <a:gd name="f532" fmla="*/ f450 f212 1"/>
                <a:gd name="f533" fmla="*/ f451 f213 1"/>
                <a:gd name="f534" fmla="*/ f452 f212 1"/>
                <a:gd name="f535" fmla="*/ f453 f213 1"/>
                <a:gd name="f536" fmla="*/ f454 f212 1"/>
                <a:gd name="f537" fmla="*/ f455 f213 1"/>
                <a:gd name="f538" fmla="*/ f456 f212 1"/>
                <a:gd name="f539" fmla="*/ f457 f213 1"/>
                <a:gd name="f540" fmla="*/ f458 f212 1"/>
                <a:gd name="f541" fmla="*/ f459 f213 1"/>
                <a:gd name="f542" fmla="*/ f460 f212 1"/>
                <a:gd name="f543" fmla="*/ f461 f213 1"/>
              </a:gdLst>
              <a:ahLst/>
              <a:cxnLst>
                <a:cxn ang="3cd4">
                  <a:pos x="hc" y="t"/>
                </a:cxn>
                <a:cxn ang="0">
                  <a:pos x="r" y="vc"/>
                </a:cxn>
                <a:cxn ang="cd4">
                  <a:pos x="hc" y="b"/>
                </a:cxn>
                <a:cxn ang="cd2">
                  <a:pos x="l" y="vc"/>
                </a:cxn>
                <a:cxn ang="f301">
                  <a:pos x="f466" y="f467"/>
                </a:cxn>
                <a:cxn ang="f301">
                  <a:pos x="f468" y="f467"/>
                </a:cxn>
                <a:cxn ang="f301">
                  <a:pos x="f469" y="f470"/>
                </a:cxn>
                <a:cxn ang="f301">
                  <a:pos x="f471" y="f472"/>
                </a:cxn>
                <a:cxn ang="f301">
                  <a:pos x="f473" y="f474"/>
                </a:cxn>
                <a:cxn ang="f301">
                  <a:pos x="f475" y="f476"/>
                </a:cxn>
                <a:cxn ang="f301">
                  <a:pos x="f477" y="f478"/>
                </a:cxn>
                <a:cxn ang="f301">
                  <a:pos x="f479" y="f480"/>
                </a:cxn>
                <a:cxn ang="f301">
                  <a:pos x="f481" y="f482"/>
                </a:cxn>
                <a:cxn ang="f301">
                  <a:pos x="f483" y="f484"/>
                </a:cxn>
                <a:cxn ang="f301">
                  <a:pos x="f485" y="f486"/>
                </a:cxn>
                <a:cxn ang="f301">
                  <a:pos x="f487" y="f488"/>
                </a:cxn>
                <a:cxn ang="f301">
                  <a:pos x="f489" y="f490"/>
                </a:cxn>
                <a:cxn ang="f301">
                  <a:pos x="f491" y="f492"/>
                </a:cxn>
                <a:cxn ang="f301">
                  <a:pos x="f493" y="f494"/>
                </a:cxn>
                <a:cxn ang="f301">
                  <a:pos x="f495" y="f496"/>
                </a:cxn>
                <a:cxn ang="f301">
                  <a:pos x="f497" y="f498"/>
                </a:cxn>
                <a:cxn ang="f301">
                  <a:pos x="f497" y="f499"/>
                </a:cxn>
                <a:cxn ang="f301">
                  <a:pos x="f500" y="f501"/>
                </a:cxn>
                <a:cxn ang="f301">
                  <a:pos x="f502" y="f503"/>
                </a:cxn>
                <a:cxn ang="f301">
                  <a:pos x="f504" y="f505"/>
                </a:cxn>
                <a:cxn ang="f301">
                  <a:pos x="f506" y="f507"/>
                </a:cxn>
                <a:cxn ang="f301">
                  <a:pos x="f508" y="f509"/>
                </a:cxn>
                <a:cxn ang="f301">
                  <a:pos x="f510" y="f511"/>
                </a:cxn>
                <a:cxn ang="f301">
                  <a:pos x="f512" y="f513"/>
                </a:cxn>
                <a:cxn ang="f301">
                  <a:pos x="f514" y="f515"/>
                </a:cxn>
                <a:cxn ang="f301">
                  <a:pos x="f516" y="f517"/>
                </a:cxn>
                <a:cxn ang="f301">
                  <a:pos x="f518" y="f519"/>
                </a:cxn>
                <a:cxn ang="f301">
                  <a:pos x="f520" y="f521"/>
                </a:cxn>
                <a:cxn ang="f301">
                  <a:pos x="f522" y="f523"/>
                </a:cxn>
                <a:cxn ang="f301">
                  <a:pos x="f524" y="f525"/>
                </a:cxn>
                <a:cxn ang="f301">
                  <a:pos x="f526" y="f527"/>
                </a:cxn>
                <a:cxn ang="f301">
                  <a:pos x="f528" y="f529"/>
                </a:cxn>
                <a:cxn ang="f301">
                  <a:pos x="f530" y="f531"/>
                </a:cxn>
                <a:cxn ang="f301">
                  <a:pos x="f532" y="f533"/>
                </a:cxn>
                <a:cxn ang="f301">
                  <a:pos x="f534" y="f535"/>
                </a:cxn>
                <a:cxn ang="f301">
                  <a:pos x="f536" y="f537"/>
                </a:cxn>
                <a:cxn ang="f301">
                  <a:pos x="f538" y="f539"/>
                </a:cxn>
                <a:cxn ang="f301">
                  <a:pos x="f540" y="f541"/>
                </a:cxn>
                <a:cxn ang="f301">
                  <a:pos x="f542" y="f543"/>
                </a:cxn>
              </a:cxnLst>
              <a:rect l="f462" t="f465" r="f463" b="f464"/>
              <a:pathLst>
                <a:path w="3832270" h="2876136">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cubicBezTo>
                    <a:pt x="f71" y="f72"/>
                    <a:pt x="f73" y="f74"/>
                    <a:pt x="f75" y="f76"/>
                  </a:cubicBezTo>
                  <a:cubicBezTo>
                    <a:pt x="f77" y="f78"/>
                    <a:pt x="f79" y="f80"/>
                    <a:pt x="f81" y="f82"/>
                  </a:cubicBezTo>
                  <a:cubicBezTo>
                    <a:pt x="f83" y="f84"/>
                    <a:pt x="f85" y="f86"/>
                    <a:pt x="f87" y="f88"/>
                  </a:cubicBezTo>
                  <a:lnTo>
                    <a:pt x="f5" y="f89"/>
                  </a:lnTo>
                  <a:lnTo>
                    <a:pt x="f5" y="f90"/>
                  </a:lnTo>
                  <a:lnTo>
                    <a:pt x="f91" y="f92"/>
                  </a:lnTo>
                  <a:cubicBezTo>
                    <a:pt x="f93" y="f94"/>
                    <a:pt x="f95" y="f96"/>
                    <a:pt x="f97" y="f98"/>
                  </a:cubicBezTo>
                  <a:cubicBezTo>
                    <a:pt x="f99" y="f100"/>
                    <a:pt x="f101" y="f102"/>
                    <a:pt x="f103" y="f104"/>
                  </a:cubicBezTo>
                  <a:cubicBezTo>
                    <a:pt x="f105" y="f106"/>
                    <a:pt x="f107" y="f108"/>
                    <a:pt x="f109" y="f110"/>
                  </a:cubicBezTo>
                  <a:cubicBezTo>
                    <a:pt x="f111" y="f112"/>
                    <a:pt x="f113" y="f114"/>
                    <a:pt x="f115" y="f116"/>
                  </a:cubicBezTo>
                  <a:cubicBezTo>
                    <a:pt x="f117" y="f118"/>
                    <a:pt x="f119" y="f120"/>
                    <a:pt x="f121" y="f122"/>
                  </a:cubicBezTo>
                  <a:cubicBezTo>
                    <a:pt x="f123" y="f124"/>
                    <a:pt x="f125" y="f126"/>
                    <a:pt x="f127" y="f128"/>
                  </a:cubicBezTo>
                  <a:cubicBezTo>
                    <a:pt x="f129" y="f130"/>
                    <a:pt x="f131" y="f132"/>
                    <a:pt x="f133" y="f134"/>
                  </a:cubicBezTo>
                  <a:cubicBezTo>
                    <a:pt x="f135" y="f136"/>
                    <a:pt x="f137" y="f138"/>
                    <a:pt x="f139" y="f140"/>
                  </a:cubicBezTo>
                  <a:cubicBezTo>
                    <a:pt x="f141" y="f142"/>
                    <a:pt x="f143" y="f144"/>
                    <a:pt x="f145" y="f146"/>
                  </a:cubicBezTo>
                  <a:cubicBezTo>
                    <a:pt x="f147" y="f148"/>
                    <a:pt x="f149" y="f150"/>
                    <a:pt x="f151" y="f152"/>
                  </a:cubicBezTo>
                  <a:cubicBezTo>
                    <a:pt x="f153" y="f154"/>
                    <a:pt x="f155" y="f156"/>
                    <a:pt x="f157" y="f158"/>
                  </a:cubicBezTo>
                  <a:cubicBezTo>
                    <a:pt x="f159" y="f160"/>
                    <a:pt x="f161" y="f162"/>
                    <a:pt x="f163" y="f164"/>
                  </a:cubicBezTo>
                  <a:cubicBezTo>
                    <a:pt x="f165" y="f166"/>
                    <a:pt x="f167" y="f168"/>
                    <a:pt x="f169" y="f170"/>
                  </a:cubicBezTo>
                  <a:cubicBezTo>
                    <a:pt x="f171" y="f172"/>
                    <a:pt x="f173" y="f174"/>
                    <a:pt x="f175" y="f176"/>
                  </a:cubicBezTo>
                  <a:cubicBezTo>
                    <a:pt x="f177" y="f178"/>
                    <a:pt x="f179" y="f180"/>
                    <a:pt x="f181" y="f182"/>
                  </a:cubicBezTo>
                  <a:lnTo>
                    <a:pt x="f183" y="f184"/>
                  </a:lnTo>
                  <a:lnTo>
                    <a:pt x="f185" y="f186"/>
                  </a:lnTo>
                  <a:cubicBezTo>
                    <a:pt x="f187" y="f188"/>
                    <a:pt x="f189" y="f190"/>
                    <a:pt x="f191" y="f192"/>
                  </a:cubicBezTo>
                  <a:cubicBezTo>
                    <a:pt x="f193" y="f194"/>
                    <a:pt x="f195" y="f196"/>
                    <a:pt x="f197" y="f198"/>
                  </a:cubicBezTo>
                  <a:cubicBezTo>
                    <a:pt x="f199" y="f200"/>
                    <a:pt x="f201" y="f202"/>
                    <a:pt x="f203" y="f204"/>
                  </a:cubicBezTo>
                  <a:cubicBezTo>
                    <a:pt x="f205" y="f206"/>
                    <a:pt x="f207" y="f208"/>
                    <a:pt x="f209" y="f210"/>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sp>
        <p:nvSpPr>
          <p:cNvPr id="10" name="Content Placeholder 2">
            <a:extLst>
              <a:ext uri="{FF2B5EF4-FFF2-40B4-BE49-F238E27FC236}">
                <a16:creationId xmlns:a16="http://schemas.microsoft.com/office/drawing/2014/main" id="{83DE0BE1-8434-1620-F5F0-2468513EDBBA}"/>
              </a:ext>
            </a:extLst>
          </p:cNvPr>
          <p:cNvSpPr txBox="1">
            <a:spLocks noGrp="1"/>
          </p:cNvSpPr>
          <p:nvPr>
            <p:ph idx="1"/>
          </p:nvPr>
        </p:nvSpPr>
        <p:spPr>
          <a:xfrm>
            <a:off x="804672" y="2827416"/>
            <a:ext cx="5126894" cy="3227621"/>
          </a:xfrm>
        </p:spPr>
        <p:txBody>
          <a:bodyPr anchor="ctr"/>
          <a:lstStyle/>
          <a:p>
            <a:pPr lvl="0"/>
            <a:r>
              <a:rPr lang="en-US" sz="1800" b="1">
                <a:solidFill>
                  <a:srgbClr val="0E2841"/>
                </a:solidFill>
                <a:latin typeface="Times New Roman"/>
                <a:cs typeface="Times New Roman"/>
              </a:rPr>
              <a:t>Theoretical Underpining </a:t>
            </a:r>
            <a:endParaRPr lang="en-US" sz="1800">
              <a:solidFill>
                <a:srgbClr val="0E2841"/>
              </a:solidFill>
            </a:endParaRPr>
          </a:p>
          <a:p>
            <a:pPr lvl="0"/>
            <a:r>
              <a:rPr lang="en-US" sz="1800">
                <a:solidFill>
                  <a:srgbClr val="0E2841"/>
                </a:solidFill>
                <a:latin typeface="Times New Roman"/>
                <a:cs typeface="Times New Roman"/>
              </a:rPr>
              <a:t>The Theory of Planned Behaviour (TPB) is essential for understanding the gap between mental health awareness and actual help-seeking in UK hospitality (Adams,  Gringart and Strobel, 2022).</a:t>
            </a:r>
            <a:endParaRPr lang="en-US" sz="1800">
              <a:solidFill>
                <a:srgbClr val="0E2841"/>
              </a:solidFill>
            </a:endParaRPr>
          </a:p>
          <a:p>
            <a:pPr lvl="0"/>
            <a:r>
              <a:rPr lang="en-US" sz="1800">
                <a:solidFill>
                  <a:srgbClr val="0E2841"/>
                </a:solidFill>
                <a:latin typeface="Times New Roman"/>
                <a:cs typeface="Times New Roman"/>
              </a:rPr>
              <a:t>It stated that Attitude, Subjective Norms, and Perceived Behavioural Control determine the intent of individuals. </a:t>
            </a:r>
            <a:endParaRPr lang="en-US" sz="1800">
              <a:solidFill>
                <a:srgbClr val="0E2841"/>
              </a:solidFill>
            </a:endParaRPr>
          </a:p>
          <a:p>
            <a:pPr lvl="0"/>
            <a:r>
              <a:rPr lang="en-US" sz="1800">
                <a:solidFill>
                  <a:srgbClr val="0E2841"/>
                </a:solidFill>
                <a:latin typeface="Times New Roman"/>
                <a:cs typeface="Times New Roman"/>
              </a:rPr>
              <a:t>Currently, a negative Attitude persists because workers fear disclosure will sabotage their career progression. </a:t>
            </a:r>
            <a:endParaRPr lang="en-US" sz="1800">
              <a:solidFill>
                <a:srgbClr val="0E2841"/>
              </a:solidFill>
            </a:endParaRPr>
          </a:p>
          <a:p>
            <a:pPr lvl="0"/>
            <a:endParaRPr lang="en-US" sz="1800">
              <a:solidFill>
                <a:srgbClr val="0E2841"/>
              </a:solidFill>
            </a:endParaRPr>
          </a:p>
        </p:txBody>
      </p:sp>
      <p:grpSp>
        <p:nvGrpSpPr>
          <p:cNvPr id="11" name="Group 18">
            <a:extLst>
              <a:ext uri="{FF2B5EF4-FFF2-40B4-BE49-F238E27FC236}">
                <a16:creationId xmlns:a16="http://schemas.microsoft.com/office/drawing/2014/main" id="{DD5EE5EC-1935-CAF3-5F66-1B412D73AC5F}"/>
              </a:ext>
              <a:ext uri="{C183D7F6-B498-43B3-948B-1728B52AA6E4}">
                <adec:decorative xmlns:adec="http://schemas.microsoft.com/office/drawing/2017/decorative" val="1"/>
              </a:ext>
            </a:extLst>
          </p:cNvPr>
          <p:cNvGrpSpPr/>
          <p:nvPr/>
        </p:nvGrpSpPr>
        <p:grpSpPr>
          <a:xfrm>
            <a:off x="10331449" y="4706325"/>
            <a:ext cx="1860246" cy="2151684"/>
            <a:chOff x="10331449" y="4706325"/>
            <a:chExt cx="1860246" cy="2151684"/>
          </a:xfrm>
        </p:grpSpPr>
        <p:sp>
          <p:nvSpPr>
            <p:cNvPr id="12" name="Freeform: Shape 19">
              <a:extLst>
                <a:ext uri="{FF2B5EF4-FFF2-40B4-BE49-F238E27FC236}">
                  <a16:creationId xmlns:a16="http://schemas.microsoft.com/office/drawing/2014/main" id="{0718909A-1F22-EBAB-0698-26CF39F25D04}"/>
                </a:ext>
                <a:ext uri="{C183D7F6-B498-43B3-948B-1728B52AA6E4}">
                  <adec:decorative xmlns:adec="http://schemas.microsoft.com/office/drawing/2017/decorative" val="1"/>
                </a:ext>
              </a:extLst>
            </p:cNvPr>
            <p:cNvSpPr/>
            <p:nvPr/>
          </p:nvSpPr>
          <p:spPr>
            <a:xfrm rot="5399996" flipH="1">
              <a:off x="10183965" y="4853809"/>
              <a:ext cx="2151665" cy="1856698"/>
            </a:xfrm>
            <a:custGeom>
              <a:avLst/>
              <a:gdLst>
                <a:gd name="f0" fmla="val 10800000"/>
                <a:gd name="f1" fmla="val 5400000"/>
                <a:gd name="f2" fmla="val 180"/>
                <a:gd name="f3" fmla="val w"/>
                <a:gd name="f4" fmla="val h"/>
                <a:gd name="f5" fmla="val 0"/>
                <a:gd name="f6" fmla="val 2514948"/>
                <a:gd name="f7" fmla="val 2170178"/>
                <a:gd name="f8" fmla="val 2466091"/>
                <a:gd name="f9" fmla="val 2512286"/>
                <a:gd name="f10" fmla="val 12375"/>
                <a:gd name="f11" fmla="val 2481760"/>
                <a:gd name="f12" fmla="val 133161"/>
                <a:gd name="f13" fmla="val 2442526"/>
                <a:gd name="f14" fmla="val 252239"/>
                <a:gd name="f15" fmla="val 2394961"/>
                <a:gd name="f16" fmla="val 368660"/>
                <a:gd name="f17" fmla="val 2363109"/>
                <a:gd name="f18" fmla="val 446208"/>
                <a:gd name="f19" fmla="val 2328603"/>
                <a:gd name="f20" fmla="val 523039"/>
                <a:gd name="f21" fmla="val 2289734"/>
                <a:gd name="f22" fmla="val 598078"/>
                <a:gd name="f23" fmla="val 2251436"/>
                <a:gd name="f24" fmla="val 673387"/>
                <a:gd name="f25" fmla="val 2209251"/>
                <a:gd name="f26" fmla="val 747083"/>
                <a:gd name="f27" fmla="val 2163747"/>
                <a:gd name="f28" fmla="val 819078"/>
                <a:gd name="f29" fmla="val 2072646"/>
                <a:gd name="f30" fmla="val 962979"/>
                <a:gd name="f31" fmla="val 1968652"/>
                <a:gd name="f32" fmla="val 1100611"/>
                <a:gd name="f33" fmla="val 1852241"/>
                <a:gd name="f34" fmla="val 1228932"/>
                <a:gd name="f35" fmla="val 1793748"/>
                <a:gd name="f36" fmla="val 1292868"/>
                <a:gd name="f37" fmla="val 1732698"/>
                <a:gd name="f38" fmla="val 1354923"/>
                <a:gd name="f39" fmla="val 1668235"/>
                <a:gd name="f40" fmla="val 1413844"/>
                <a:gd name="f41" fmla="val 1652214"/>
                <a:gd name="f42" fmla="val 1428709"/>
                <a:gd name="f43" fmla="val 1636100"/>
                <a:gd name="f44" fmla="val 1443395"/>
                <a:gd name="f45" fmla="val 1619510"/>
                <a:gd name="f46" fmla="val 1457722"/>
                <a:gd name="f47" fmla="val 1603015"/>
                <a:gd name="f48" fmla="val 1472140"/>
                <a:gd name="f49" fmla="val 1586805"/>
                <a:gd name="f50" fmla="val 1486825"/>
                <a:gd name="f51" fmla="val 1569835"/>
                <a:gd name="f52" fmla="val 1500704"/>
                <a:gd name="f53" fmla="val 1536276"/>
                <a:gd name="f54" fmla="val 1528911"/>
                <a:gd name="f55" fmla="val 1501865"/>
                <a:gd name="f56" fmla="val 1556223"/>
                <a:gd name="f57" fmla="val 1467169"/>
                <a:gd name="f58" fmla="val 1583266"/>
                <a:gd name="f59" fmla="val 1327719"/>
                <a:gd name="f60" fmla="val 1690722"/>
                <a:gd name="f61" fmla="val 1177085"/>
                <a:gd name="f62" fmla="val 1785910"/>
                <a:gd name="f63" fmla="val 1018393"/>
                <a:gd name="f64" fmla="val 1867576"/>
                <a:gd name="f65" fmla="val 780425"/>
                <a:gd name="f66" fmla="val 1990142"/>
                <a:gd name="f67" fmla="val 522567"/>
                <a:gd name="f68" fmla="val 2080875"/>
                <a:gd name="f69" fmla="val 255857"/>
                <a:gd name="f70" fmla="val 2133049"/>
                <a:gd name="f71" fmla="val 1940056"/>
                <a:gd name="f72" fmla="val 201609"/>
                <a:gd name="f73" fmla="val 1902856"/>
                <a:gd name="f74" fmla="val 282186"/>
                <a:gd name="f75" fmla="val 1884231"/>
                <a:gd name="f76" fmla="val 362102"/>
                <a:gd name="f77" fmla="val 1863008"/>
                <a:gd name="f78" fmla="val 440974"/>
                <a:gd name="f79" fmla="val 1838472"/>
                <a:gd name="f80" fmla="val 519848"/>
                <a:gd name="f81" fmla="val 1814027"/>
                <a:gd name="f82" fmla="val 597771"/>
                <a:gd name="f83" fmla="val 1786627"/>
                <a:gd name="f84" fmla="val 674558"/>
                <a:gd name="f85" fmla="val 1756359"/>
                <a:gd name="f86" fmla="val 751250"/>
                <a:gd name="f87" fmla="val 1726003"/>
                <a:gd name="f88" fmla="val 826900"/>
                <a:gd name="f89" fmla="val 1692870"/>
                <a:gd name="f90" fmla="val 901222"/>
                <a:gd name="f91" fmla="val 1657142"/>
                <a:gd name="f92" fmla="val 1049865"/>
                <a:gd name="f93" fmla="val 1585774"/>
                <a:gd name="f94" fmla="val 1193581"/>
                <a:gd name="f95" fmla="val 1504376"/>
                <a:gd name="f96" fmla="val 1330943"/>
                <a:gd name="f97" fmla="val 1413396"/>
                <a:gd name="f98" fmla="val 1365165"/>
                <a:gd name="f99" fmla="val 1390563"/>
                <a:gd name="f100" fmla="val 1399293"/>
                <a:gd name="f101" fmla="val 1367370"/>
                <a:gd name="f102" fmla="val 1432566"/>
                <a:gd name="f103" fmla="val 1343193"/>
                <a:gd name="f104" fmla="val 1449441"/>
                <a:gd name="f105" fmla="val 1331373"/>
                <a:gd name="f106" fmla="val 1465936"/>
                <a:gd name="f107" fmla="val 1319104"/>
                <a:gd name="f108" fmla="val 1482527"/>
                <a:gd name="f109" fmla="val 1306926"/>
                <a:gd name="f110" fmla="val 1499210"/>
                <a:gd name="f111" fmla="val 1294837"/>
                <a:gd name="f112" fmla="val 1515611"/>
                <a:gd name="f113" fmla="val 1282391"/>
                <a:gd name="f114" fmla="val 1531821"/>
                <a:gd name="f115" fmla="val 1269765"/>
                <a:gd name="f116" fmla="val 1596947"/>
                <a:gd name="f117" fmla="val 1219350"/>
                <a:gd name="f118" fmla="val 1660652"/>
                <a:gd name="f119" fmla="val 1167055"/>
                <a:gd name="f120" fmla="val 1721986"/>
                <a:gd name="f121" fmla="val 1112073"/>
                <a:gd name="f122" fmla="val 1844940"/>
                <a:gd name="f123" fmla="val 1002469"/>
                <a:gd name="f124" fmla="val 1958983"/>
                <a:gd name="f125" fmla="val 882926"/>
                <a:gd name="f126" fmla="val 2061460"/>
                <a:gd name="f127" fmla="val 754336"/>
                <a:gd name="f128" fmla="val 2112652"/>
                <a:gd name="f129" fmla="val 690042"/>
                <a:gd name="f130" fmla="val 2161094"/>
                <a:gd name="f131" fmla="val 623510"/>
                <a:gd name="f132" fmla="val 2206218"/>
                <a:gd name="f133" fmla="val 554827"/>
                <a:gd name="f134" fmla="val 2250583"/>
                <a:gd name="f135" fmla="val 485787"/>
                <a:gd name="f136" fmla="val 2292484"/>
                <a:gd name="f137" fmla="val 415046"/>
                <a:gd name="f138" fmla="val 2329455"/>
                <a:gd name="f139" fmla="val 341886"/>
                <a:gd name="f140" fmla="val 2339030"/>
                <a:gd name="f141" fmla="val 323709"/>
                <a:gd name="f142" fmla="val 2347941"/>
                <a:gd name="f143" fmla="val 305261"/>
                <a:gd name="f144" fmla="val 2356757"/>
                <a:gd name="f145" fmla="val 286815"/>
                <a:gd name="f146" fmla="val 2370030"/>
                <a:gd name="f147" fmla="val 259056"/>
                <a:gd name="f148" fmla="val 2382637"/>
                <a:gd name="f149" fmla="val 231028"/>
                <a:gd name="f150" fmla="val 2390885"/>
                <a:gd name="f151" fmla="val 212312"/>
                <a:gd name="f152" fmla="val 2399227"/>
                <a:gd name="f153" fmla="val 193598"/>
                <a:gd name="f154" fmla="val 2406716"/>
                <a:gd name="f155" fmla="val 174525"/>
                <a:gd name="f156" fmla="val 2414206"/>
                <a:gd name="f157" fmla="val 155452"/>
                <a:gd name="f158" fmla="val 2422453"/>
                <a:gd name="f159" fmla="val 136646"/>
                <a:gd name="f160" fmla="val 2429278"/>
                <a:gd name="f161" fmla="val 117393"/>
                <a:gd name="f162" fmla="+- 0 0 -90"/>
                <a:gd name="f163" fmla="*/ f3 1 2514948"/>
                <a:gd name="f164" fmla="*/ f4 1 2170178"/>
                <a:gd name="f165" fmla="val f5"/>
                <a:gd name="f166" fmla="val f6"/>
                <a:gd name="f167" fmla="val f7"/>
                <a:gd name="f168" fmla="*/ f162 f0 1"/>
                <a:gd name="f169" fmla="+- f167 0 f165"/>
                <a:gd name="f170" fmla="+- f166 0 f165"/>
                <a:gd name="f171" fmla="*/ f168 1 f2"/>
                <a:gd name="f172" fmla="*/ f170 1 2514948"/>
                <a:gd name="f173" fmla="*/ f169 1 2170178"/>
                <a:gd name="f174" fmla="*/ 2466091 f170 1"/>
                <a:gd name="f175" fmla="*/ 0 f169 1"/>
                <a:gd name="f176" fmla="*/ 2514948 f170 1"/>
                <a:gd name="f177" fmla="*/ 2512286 f170 1"/>
                <a:gd name="f178" fmla="*/ 12375 f169 1"/>
                <a:gd name="f179" fmla="*/ 2394961 f170 1"/>
                <a:gd name="f180" fmla="*/ 368660 f169 1"/>
                <a:gd name="f181" fmla="*/ 2289734 f170 1"/>
                <a:gd name="f182" fmla="*/ 598078 f169 1"/>
                <a:gd name="f183" fmla="*/ 2163747 f170 1"/>
                <a:gd name="f184" fmla="*/ 819078 f169 1"/>
                <a:gd name="f185" fmla="*/ 1852241 f170 1"/>
                <a:gd name="f186" fmla="*/ 1228932 f169 1"/>
                <a:gd name="f187" fmla="*/ 1668235 f170 1"/>
                <a:gd name="f188" fmla="*/ 1413844 f169 1"/>
                <a:gd name="f189" fmla="*/ 1619510 f170 1"/>
                <a:gd name="f190" fmla="*/ 1457722 f169 1"/>
                <a:gd name="f191" fmla="*/ 1569835 f170 1"/>
                <a:gd name="f192" fmla="*/ 1500704 f169 1"/>
                <a:gd name="f193" fmla="*/ 1467169 f170 1"/>
                <a:gd name="f194" fmla="*/ 1583266 f169 1"/>
                <a:gd name="f195" fmla="*/ 1018393 f170 1"/>
                <a:gd name="f196" fmla="*/ 1867576 f169 1"/>
                <a:gd name="f197" fmla="*/ 255857 f170 1"/>
                <a:gd name="f198" fmla="*/ 2133049 f169 1"/>
                <a:gd name="f199" fmla="*/ 0 f170 1"/>
                <a:gd name="f200" fmla="*/ 2170178 f169 1"/>
                <a:gd name="f201" fmla="*/ 1940056 f169 1"/>
                <a:gd name="f202" fmla="*/ 201609 f170 1"/>
                <a:gd name="f203" fmla="*/ 1902856 f169 1"/>
                <a:gd name="f204" fmla="*/ 440974 f170 1"/>
                <a:gd name="f205" fmla="*/ 1838472 f169 1"/>
                <a:gd name="f206" fmla="*/ 674558 f170 1"/>
                <a:gd name="f207" fmla="*/ 1756359 f169 1"/>
                <a:gd name="f208" fmla="*/ 901222 f170 1"/>
                <a:gd name="f209" fmla="*/ 1657142 f169 1"/>
                <a:gd name="f210" fmla="*/ 1330943 f170 1"/>
                <a:gd name="f211" fmla="*/ 1413396 f169 1"/>
                <a:gd name="f212" fmla="*/ 1432566 f170 1"/>
                <a:gd name="f213" fmla="*/ 1343193 f169 1"/>
                <a:gd name="f214" fmla="*/ 1482527 f170 1"/>
                <a:gd name="f215" fmla="*/ 1306926 f169 1"/>
                <a:gd name="f216" fmla="*/ 1531821 f170 1"/>
                <a:gd name="f217" fmla="*/ 1269765 f169 1"/>
                <a:gd name="f218" fmla="*/ 1721986 f170 1"/>
                <a:gd name="f219" fmla="*/ 1112073 f169 1"/>
                <a:gd name="f220" fmla="*/ 2061460 f170 1"/>
                <a:gd name="f221" fmla="*/ 754336 f169 1"/>
                <a:gd name="f222" fmla="*/ 2206218 f170 1"/>
                <a:gd name="f223" fmla="*/ 554827 f169 1"/>
                <a:gd name="f224" fmla="*/ 2329455 f170 1"/>
                <a:gd name="f225" fmla="*/ 341886 f169 1"/>
                <a:gd name="f226" fmla="*/ 2356757 f170 1"/>
                <a:gd name="f227" fmla="*/ 286815 f169 1"/>
                <a:gd name="f228" fmla="*/ 2370030 f170 1"/>
                <a:gd name="f229" fmla="*/ 259056 f169 1"/>
                <a:gd name="f230" fmla="*/ 2382637 f170 1"/>
                <a:gd name="f231" fmla="*/ 231028 f169 1"/>
                <a:gd name="f232" fmla="*/ 2406716 f170 1"/>
                <a:gd name="f233" fmla="*/ 174525 f169 1"/>
                <a:gd name="f234" fmla="*/ 2429278 f170 1"/>
                <a:gd name="f235" fmla="*/ 117393 f169 1"/>
                <a:gd name="f236" fmla="+- f171 0 f1"/>
                <a:gd name="f237" fmla="*/ f174 1 2514948"/>
                <a:gd name="f238" fmla="*/ f175 1 2170178"/>
                <a:gd name="f239" fmla="*/ f176 1 2514948"/>
                <a:gd name="f240" fmla="*/ f177 1 2514948"/>
                <a:gd name="f241" fmla="*/ f178 1 2170178"/>
                <a:gd name="f242" fmla="*/ f179 1 2514948"/>
                <a:gd name="f243" fmla="*/ f180 1 2170178"/>
                <a:gd name="f244" fmla="*/ f181 1 2514948"/>
                <a:gd name="f245" fmla="*/ f182 1 2170178"/>
                <a:gd name="f246" fmla="*/ f183 1 2514948"/>
                <a:gd name="f247" fmla="*/ f184 1 2170178"/>
                <a:gd name="f248" fmla="*/ f185 1 2514948"/>
                <a:gd name="f249" fmla="*/ f186 1 2170178"/>
                <a:gd name="f250" fmla="*/ f187 1 2514948"/>
                <a:gd name="f251" fmla="*/ f188 1 2170178"/>
                <a:gd name="f252" fmla="*/ f189 1 2514948"/>
                <a:gd name="f253" fmla="*/ f190 1 2170178"/>
                <a:gd name="f254" fmla="*/ f191 1 2514948"/>
                <a:gd name="f255" fmla="*/ f192 1 2170178"/>
                <a:gd name="f256" fmla="*/ f193 1 2514948"/>
                <a:gd name="f257" fmla="*/ f194 1 2170178"/>
                <a:gd name="f258" fmla="*/ f195 1 2514948"/>
                <a:gd name="f259" fmla="*/ f196 1 2170178"/>
                <a:gd name="f260" fmla="*/ f197 1 2514948"/>
                <a:gd name="f261" fmla="*/ f198 1 2170178"/>
                <a:gd name="f262" fmla="*/ f199 1 2514948"/>
                <a:gd name="f263" fmla="*/ f200 1 2170178"/>
                <a:gd name="f264" fmla="*/ f201 1 2170178"/>
                <a:gd name="f265" fmla="*/ f202 1 2514948"/>
                <a:gd name="f266" fmla="*/ f203 1 2170178"/>
                <a:gd name="f267" fmla="*/ f204 1 2514948"/>
                <a:gd name="f268" fmla="*/ f205 1 2170178"/>
                <a:gd name="f269" fmla="*/ f206 1 2514948"/>
                <a:gd name="f270" fmla="*/ f207 1 2170178"/>
                <a:gd name="f271" fmla="*/ f208 1 2514948"/>
                <a:gd name="f272" fmla="*/ f209 1 2170178"/>
                <a:gd name="f273" fmla="*/ f210 1 2514948"/>
                <a:gd name="f274" fmla="*/ f211 1 2170178"/>
                <a:gd name="f275" fmla="*/ f212 1 2514948"/>
                <a:gd name="f276" fmla="*/ f213 1 2170178"/>
                <a:gd name="f277" fmla="*/ f214 1 2514948"/>
                <a:gd name="f278" fmla="*/ f215 1 2170178"/>
                <a:gd name="f279" fmla="*/ f216 1 2514948"/>
                <a:gd name="f280" fmla="*/ f217 1 2170178"/>
                <a:gd name="f281" fmla="*/ f218 1 2514948"/>
                <a:gd name="f282" fmla="*/ f219 1 2170178"/>
                <a:gd name="f283" fmla="*/ f220 1 2514948"/>
                <a:gd name="f284" fmla="*/ f221 1 2170178"/>
                <a:gd name="f285" fmla="*/ f222 1 2514948"/>
                <a:gd name="f286" fmla="*/ f223 1 2170178"/>
                <a:gd name="f287" fmla="*/ f224 1 2514948"/>
                <a:gd name="f288" fmla="*/ f225 1 2170178"/>
                <a:gd name="f289" fmla="*/ f226 1 2514948"/>
                <a:gd name="f290" fmla="*/ f227 1 2170178"/>
                <a:gd name="f291" fmla="*/ f228 1 2514948"/>
                <a:gd name="f292" fmla="*/ f229 1 2170178"/>
                <a:gd name="f293" fmla="*/ f230 1 2514948"/>
                <a:gd name="f294" fmla="*/ f231 1 2170178"/>
                <a:gd name="f295" fmla="*/ f232 1 2514948"/>
                <a:gd name="f296" fmla="*/ f233 1 2170178"/>
                <a:gd name="f297" fmla="*/ f234 1 2514948"/>
                <a:gd name="f298" fmla="*/ f235 1 2170178"/>
                <a:gd name="f299" fmla="*/ f165 1 f172"/>
                <a:gd name="f300" fmla="*/ f166 1 f172"/>
                <a:gd name="f301" fmla="*/ f165 1 f173"/>
                <a:gd name="f302" fmla="*/ f167 1 f173"/>
                <a:gd name="f303" fmla="*/ f237 1 f172"/>
                <a:gd name="f304" fmla="*/ f238 1 f173"/>
                <a:gd name="f305" fmla="*/ f239 1 f172"/>
                <a:gd name="f306" fmla="*/ f240 1 f172"/>
                <a:gd name="f307" fmla="*/ f241 1 f173"/>
                <a:gd name="f308" fmla="*/ f242 1 f172"/>
                <a:gd name="f309" fmla="*/ f243 1 f173"/>
                <a:gd name="f310" fmla="*/ f244 1 f172"/>
                <a:gd name="f311" fmla="*/ f245 1 f173"/>
                <a:gd name="f312" fmla="*/ f246 1 f172"/>
                <a:gd name="f313" fmla="*/ f247 1 f173"/>
                <a:gd name="f314" fmla="*/ f248 1 f172"/>
                <a:gd name="f315" fmla="*/ f249 1 f173"/>
                <a:gd name="f316" fmla="*/ f250 1 f172"/>
                <a:gd name="f317" fmla="*/ f251 1 f173"/>
                <a:gd name="f318" fmla="*/ f252 1 f172"/>
                <a:gd name="f319" fmla="*/ f253 1 f173"/>
                <a:gd name="f320" fmla="*/ f254 1 f172"/>
                <a:gd name="f321" fmla="*/ f255 1 f173"/>
                <a:gd name="f322" fmla="*/ f256 1 f172"/>
                <a:gd name="f323" fmla="*/ f257 1 f173"/>
                <a:gd name="f324" fmla="*/ f258 1 f172"/>
                <a:gd name="f325" fmla="*/ f259 1 f173"/>
                <a:gd name="f326" fmla="*/ f260 1 f172"/>
                <a:gd name="f327" fmla="*/ f261 1 f173"/>
                <a:gd name="f328" fmla="*/ f262 1 f172"/>
                <a:gd name="f329" fmla="*/ f263 1 f173"/>
                <a:gd name="f330" fmla="*/ f264 1 f173"/>
                <a:gd name="f331" fmla="*/ f265 1 f172"/>
                <a:gd name="f332" fmla="*/ f266 1 f173"/>
                <a:gd name="f333" fmla="*/ f267 1 f172"/>
                <a:gd name="f334" fmla="*/ f268 1 f173"/>
                <a:gd name="f335" fmla="*/ f269 1 f172"/>
                <a:gd name="f336" fmla="*/ f270 1 f173"/>
                <a:gd name="f337" fmla="*/ f271 1 f172"/>
                <a:gd name="f338" fmla="*/ f272 1 f173"/>
                <a:gd name="f339" fmla="*/ f273 1 f172"/>
                <a:gd name="f340" fmla="*/ f274 1 f173"/>
                <a:gd name="f341" fmla="*/ f275 1 f172"/>
                <a:gd name="f342" fmla="*/ f276 1 f173"/>
                <a:gd name="f343" fmla="*/ f277 1 f172"/>
                <a:gd name="f344" fmla="*/ f278 1 f173"/>
                <a:gd name="f345" fmla="*/ f279 1 f172"/>
                <a:gd name="f346" fmla="*/ f280 1 f173"/>
                <a:gd name="f347" fmla="*/ f281 1 f172"/>
                <a:gd name="f348" fmla="*/ f282 1 f173"/>
                <a:gd name="f349" fmla="*/ f283 1 f172"/>
                <a:gd name="f350" fmla="*/ f284 1 f173"/>
                <a:gd name="f351" fmla="*/ f285 1 f172"/>
                <a:gd name="f352" fmla="*/ f286 1 f173"/>
                <a:gd name="f353" fmla="*/ f287 1 f172"/>
                <a:gd name="f354" fmla="*/ f288 1 f173"/>
                <a:gd name="f355" fmla="*/ f289 1 f172"/>
                <a:gd name="f356" fmla="*/ f290 1 f173"/>
                <a:gd name="f357" fmla="*/ f291 1 f172"/>
                <a:gd name="f358" fmla="*/ f292 1 f173"/>
                <a:gd name="f359" fmla="*/ f293 1 f172"/>
                <a:gd name="f360" fmla="*/ f294 1 f173"/>
                <a:gd name="f361" fmla="*/ f295 1 f172"/>
                <a:gd name="f362" fmla="*/ f296 1 f173"/>
                <a:gd name="f363" fmla="*/ f297 1 f172"/>
                <a:gd name="f364" fmla="*/ f298 1 f173"/>
                <a:gd name="f365" fmla="*/ f299 f163 1"/>
                <a:gd name="f366" fmla="*/ f300 f163 1"/>
                <a:gd name="f367" fmla="*/ f302 f164 1"/>
                <a:gd name="f368" fmla="*/ f301 f164 1"/>
                <a:gd name="f369" fmla="*/ f303 f163 1"/>
                <a:gd name="f370" fmla="*/ f304 f164 1"/>
                <a:gd name="f371" fmla="*/ f305 f163 1"/>
                <a:gd name="f372" fmla="*/ f306 f163 1"/>
                <a:gd name="f373" fmla="*/ f307 f164 1"/>
                <a:gd name="f374" fmla="*/ f308 f163 1"/>
                <a:gd name="f375" fmla="*/ f309 f164 1"/>
                <a:gd name="f376" fmla="*/ f310 f163 1"/>
                <a:gd name="f377" fmla="*/ f311 f164 1"/>
                <a:gd name="f378" fmla="*/ f312 f163 1"/>
                <a:gd name="f379" fmla="*/ f313 f164 1"/>
                <a:gd name="f380" fmla="*/ f314 f163 1"/>
                <a:gd name="f381" fmla="*/ f315 f164 1"/>
                <a:gd name="f382" fmla="*/ f316 f163 1"/>
                <a:gd name="f383" fmla="*/ f317 f164 1"/>
                <a:gd name="f384" fmla="*/ f318 f163 1"/>
                <a:gd name="f385" fmla="*/ f319 f164 1"/>
                <a:gd name="f386" fmla="*/ f320 f163 1"/>
                <a:gd name="f387" fmla="*/ f321 f164 1"/>
                <a:gd name="f388" fmla="*/ f322 f163 1"/>
                <a:gd name="f389" fmla="*/ f323 f164 1"/>
                <a:gd name="f390" fmla="*/ f324 f163 1"/>
                <a:gd name="f391" fmla="*/ f325 f164 1"/>
                <a:gd name="f392" fmla="*/ f326 f163 1"/>
                <a:gd name="f393" fmla="*/ f327 f164 1"/>
                <a:gd name="f394" fmla="*/ f328 f163 1"/>
                <a:gd name="f395" fmla="*/ f329 f164 1"/>
                <a:gd name="f396" fmla="*/ f330 f164 1"/>
                <a:gd name="f397" fmla="*/ f331 f163 1"/>
                <a:gd name="f398" fmla="*/ f332 f164 1"/>
                <a:gd name="f399" fmla="*/ f333 f163 1"/>
                <a:gd name="f400" fmla="*/ f334 f164 1"/>
                <a:gd name="f401" fmla="*/ f335 f163 1"/>
                <a:gd name="f402" fmla="*/ f336 f164 1"/>
                <a:gd name="f403" fmla="*/ f337 f163 1"/>
                <a:gd name="f404" fmla="*/ f338 f164 1"/>
                <a:gd name="f405" fmla="*/ f339 f163 1"/>
                <a:gd name="f406" fmla="*/ f340 f164 1"/>
                <a:gd name="f407" fmla="*/ f341 f163 1"/>
                <a:gd name="f408" fmla="*/ f342 f164 1"/>
                <a:gd name="f409" fmla="*/ f343 f163 1"/>
                <a:gd name="f410" fmla="*/ f344 f164 1"/>
                <a:gd name="f411" fmla="*/ f345 f163 1"/>
                <a:gd name="f412" fmla="*/ f346 f164 1"/>
                <a:gd name="f413" fmla="*/ f347 f163 1"/>
                <a:gd name="f414" fmla="*/ f348 f164 1"/>
                <a:gd name="f415" fmla="*/ f349 f163 1"/>
                <a:gd name="f416" fmla="*/ f350 f164 1"/>
                <a:gd name="f417" fmla="*/ f351 f163 1"/>
                <a:gd name="f418" fmla="*/ f352 f164 1"/>
                <a:gd name="f419" fmla="*/ f353 f163 1"/>
                <a:gd name="f420" fmla="*/ f354 f164 1"/>
                <a:gd name="f421" fmla="*/ f355 f163 1"/>
                <a:gd name="f422" fmla="*/ f356 f164 1"/>
                <a:gd name="f423" fmla="*/ f357 f163 1"/>
                <a:gd name="f424" fmla="*/ f358 f164 1"/>
                <a:gd name="f425" fmla="*/ f359 f163 1"/>
                <a:gd name="f426" fmla="*/ f360 f164 1"/>
                <a:gd name="f427" fmla="*/ f361 f163 1"/>
                <a:gd name="f428" fmla="*/ f362 f164 1"/>
                <a:gd name="f429" fmla="*/ f363 f163 1"/>
                <a:gd name="f430" fmla="*/ f364 f164 1"/>
              </a:gdLst>
              <a:ahLst/>
              <a:cxnLst>
                <a:cxn ang="3cd4">
                  <a:pos x="hc" y="t"/>
                </a:cxn>
                <a:cxn ang="0">
                  <a:pos x="r" y="vc"/>
                </a:cxn>
                <a:cxn ang="cd4">
                  <a:pos x="hc" y="b"/>
                </a:cxn>
                <a:cxn ang="cd2">
                  <a:pos x="l" y="vc"/>
                </a:cxn>
                <a:cxn ang="f236">
                  <a:pos x="f369" y="f370"/>
                </a:cxn>
                <a:cxn ang="f236">
                  <a:pos x="f371" y="f370"/>
                </a:cxn>
                <a:cxn ang="f236">
                  <a:pos x="f372" y="f373"/>
                </a:cxn>
                <a:cxn ang="f236">
                  <a:pos x="f374" y="f375"/>
                </a:cxn>
                <a:cxn ang="f236">
                  <a:pos x="f376" y="f377"/>
                </a:cxn>
                <a:cxn ang="f236">
                  <a:pos x="f378" y="f379"/>
                </a:cxn>
                <a:cxn ang="f236">
                  <a:pos x="f380" y="f381"/>
                </a:cxn>
                <a:cxn ang="f236">
                  <a:pos x="f382" y="f383"/>
                </a:cxn>
                <a:cxn ang="f236">
                  <a:pos x="f384" y="f385"/>
                </a:cxn>
                <a:cxn ang="f236">
                  <a:pos x="f386" y="f387"/>
                </a:cxn>
                <a:cxn ang="f236">
                  <a:pos x="f388" y="f389"/>
                </a:cxn>
                <a:cxn ang="f236">
                  <a:pos x="f390" y="f391"/>
                </a:cxn>
                <a:cxn ang="f236">
                  <a:pos x="f392" y="f393"/>
                </a:cxn>
                <a:cxn ang="f236">
                  <a:pos x="f394" y="f395"/>
                </a:cxn>
                <a:cxn ang="f236">
                  <a:pos x="f394" y="f396"/>
                </a:cxn>
                <a:cxn ang="f236">
                  <a:pos x="f397" y="f398"/>
                </a:cxn>
                <a:cxn ang="f236">
                  <a:pos x="f399" y="f400"/>
                </a:cxn>
                <a:cxn ang="f236">
                  <a:pos x="f401" y="f402"/>
                </a:cxn>
                <a:cxn ang="f236">
                  <a:pos x="f403" y="f404"/>
                </a:cxn>
                <a:cxn ang="f236">
                  <a:pos x="f405" y="f406"/>
                </a:cxn>
                <a:cxn ang="f236">
                  <a:pos x="f407" y="f408"/>
                </a:cxn>
                <a:cxn ang="f236">
                  <a:pos x="f409" y="f410"/>
                </a:cxn>
                <a:cxn ang="f236">
                  <a:pos x="f411" y="f412"/>
                </a:cxn>
                <a:cxn ang="f236">
                  <a:pos x="f413" y="f414"/>
                </a:cxn>
                <a:cxn ang="f236">
                  <a:pos x="f415" y="f416"/>
                </a:cxn>
                <a:cxn ang="f236">
                  <a:pos x="f417" y="f418"/>
                </a:cxn>
                <a:cxn ang="f236">
                  <a:pos x="f419" y="f420"/>
                </a:cxn>
                <a:cxn ang="f236">
                  <a:pos x="f421" y="f422"/>
                </a:cxn>
                <a:cxn ang="f236">
                  <a:pos x="f423" y="f424"/>
                </a:cxn>
                <a:cxn ang="f236">
                  <a:pos x="f425" y="f426"/>
                </a:cxn>
                <a:cxn ang="f236">
                  <a:pos x="f427" y="f428"/>
                </a:cxn>
                <a:cxn ang="f236">
                  <a:pos x="f429" y="f430"/>
                </a:cxn>
              </a:cxnLst>
              <a:rect l="f365" t="f368" r="f366" b="f367"/>
              <a:pathLst>
                <a:path w="2514948" h="2170178">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cubicBezTo>
                    <a:pt x="f41" y="f42"/>
                    <a:pt x="f43" y="f44"/>
                    <a:pt x="f45" y="f46"/>
                  </a:cubicBezTo>
                  <a:cubicBezTo>
                    <a:pt x="f47" y="f48"/>
                    <a:pt x="f49" y="f50"/>
                    <a:pt x="f51" y="f52"/>
                  </a:cubicBezTo>
                  <a:cubicBezTo>
                    <a:pt x="f53" y="f54"/>
                    <a:pt x="f55" y="f56"/>
                    <a:pt x="f57" y="f58"/>
                  </a:cubicBezTo>
                  <a:cubicBezTo>
                    <a:pt x="f59" y="f60"/>
                    <a:pt x="f61" y="f62"/>
                    <a:pt x="f63" y="f64"/>
                  </a:cubicBezTo>
                  <a:cubicBezTo>
                    <a:pt x="f65" y="f66"/>
                    <a:pt x="f67" y="f68"/>
                    <a:pt x="f69" y="f70"/>
                  </a:cubicBezTo>
                  <a:lnTo>
                    <a:pt x="f5" y="f7"/>
                  </a:lnTo>
                  <a:lnTo>
                    <a:pt x="f5" y="f71"/>
                  </a:lnTo>
                  <a:lnTo>
                    <a:pt x="f72" y="f73"/>
                  </a:lnTo>
                  <a:cubicBezTo>
                    <a:pt x="f74" y="f75"/>
                    <a:pt x="f76" y="f77"/>
                    <a:pt x="f78" y="f79"/>
                  </a:cubicBezTo>
                  <a:cubicBezTo>
                    <a:pt x="f80" y="f81"/>
                    <a:pt x="f82" y="f83"/>
                    <a:pt x="f84" y="f85"/>
                  </a:cubicBezTo>
                  <a:cubicBezTo>
                    <a:pt x="f86" y="f87"/>
                    <a:pt x="f88" y="f89"/>
                    <a:pt x="f90" y="f91"/>
                  </a:cubicBezTo>
                  <a:cubicBezTo>
                    <a:pt x="f92" y="f93"/>
                    <a:pt x="f94" y="f95"/>
                    <a:pt x="f96" y="f97"/>
                  </a:cubicBezTo>
                  <a:cubicBezTo>
                    <a:pt x="f98" y="f99"/>
                    <a:pt x="f100" y="f101"/>
                    <a:pt x="f102" y="f103"/>
                  </a:cubicBezTo>
                  <a:cubicBezTo>
                    <a:pt x="f104" y="f105"/>
                    <a:pt x="f106" y="f107"/>
                    <a:pt x="f108" y="f109"/>
                  </a:cubicBezTo>
                  <a:cubicBezTo>
                    <a:pt x="f110" y="f111"/>
                    <a:pt x="f112" y="f113"/>
                    <a:pt x="f114" y="f115"/>
                  </a:cubicBezTo>
                  <a:cubicBezTo>
                    <a:pt x="f116" y="f117"/>
                    <a:pt x="f118" y="f119"/>
                    <a:pt x="f120" y="f121"/>
                  </a:cubicBezTo>
                  <a:cubicBezTo>
                    <a:pt x="f122" y="f123"/>
                    <a:pt x="f124" y="f125"/>
                    <a:pt x="f126" y="f127"/>
                  </a:cubicBezTo>
                  <a:cubicBezTo>
                    <a:pt x="f128" y="f129"/>
                    <a:pt x="f130" y="f131"/>
                    <a:pt x="f132" y="f133"/>
                  </a:cubicBezTo>
                  <a:cubicBezTo>
                    <a:pt x="f134" y="f135"/>
                    <a:pt x="f136" y="f137"/>
                    <a:pt x="f138" y="f139"/>
                  </a:cubicBezTo>
                  <a:cubicBezTo>
                    <a:pt x="f140" y="f141"/>
                    <a:pt x="f142" y="f143"/>
                    <a:pt x="f144" y="f145"/>
                  </a:cubicBezTo>
                  <a:lnTo>
                    <a:pt x="f146" y="f147"/>
                  </a:lnTo>
                  <a:lnTo>
                    <a:pt x="f148" y="f149"/>
                  </a:lnTo>
                  <a:cubicBezTo>
                    <a:pt x="f150" y="f151"/>
                    <a:pt x="f152" y="f153"/>
                    <a:pt x="f154" y="f155"/>
                  </a:cubicBezTo>
                  <a:cubicBezTo>
                    <a:pt x="f156" y="f157"/>
                    <a:pt x="f158" y="f159"/>
                    <a:pt x="f160" y="f161"/>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3" name="Freeform: Shape 20">
              <a:extLst>
                <a:ext uri="{FF2B5EF4-FFF2-40B4-BE49-F238E27FC236}">
                  <a16:creationId xmlns:a16="http://schemas.microsoft.com/office/drawing/2014/main" id="{E1D75196-BDE1-A25F-8F76-E110FED06D16}"/>
                </a:ext>
                <a:ext uri="{C183D7F6-B498-43B3-948B-1728B52AA6E4}">
                  <adec:decorative xmlns:adec="http://schemas.microsoft.com/office/drawing/2017/decorative" val="1"/>
                </a:ext>
              </a:extLst>
            </p:cNvPr>
            <p:cNvSpPr/>
            <p:nvPr/>
          </p:nvSpPr>
          <p:spPr>
            <a:xfrm rot="5399996" flipH="1">
              <a:off x="10291956" y="4958261"/>
              <a:ext cx="2132947" cy="1666530"/>
            </a:xfrm>
            <a:custGeom>
              <a:avLst/>
              <a:gdLst>
                <a:gd name="f0" fmla="val 10800000"/>
                <a:gd name="f1" fmla="val 5400000"/>
                <a:gd name="f2" fmla="val 180"/>
                <a:gd name="f3" fmla="val w"/>
                <a:gd name="f4" fmla="val h"/>
                <a:gd name="f5" fmla="val 0"/>
                <a:gd name="f6" fmla="val 2493062"/>
                <a:gd name="f7" fmla="val 1947896"/>
                <a:gd name="f8" fmla="val 1896911"/>
                <a:gd name="f9" fmla="val 2435315"/>
                <a:gd name="f10" fmla="val 178165"/>
                <a:gd name="f11" fmla="val 2088122"/>
                <a:gd name="f12" fmla="val 1071812"/>
                <a:gd name="f13" fmla="val 1129732"/>
                <a:gd name="f14" fmla="val 1758033"/>
                <a:gd name="f15" fmla="val 93066"/>
                <a:gd name="f16" fmla="val 1935859"/>
                <a:gd name="f17" fmla="val 1404756"/>
                <a:gd name="f18" fmla="val 17392"/>
                <a:gd name="f19" fmla="val 1402364"/>
                <a:gd name="f20" fmla="val 167719"/>
                <a:gd name="f21" fmla="val 1375030"/>
                <a:gd name="f22" fmla="val 318070"/>
                <a:gd name="f23" fmla="val 1334398"/>
                <a:gd name="f24" fmla="val 464249"/>
                <a:gd name="f25" fmla="val 1281208"/>
                <a:gd name="f26" fmla="val 753480"/>
                <a:gd name="f27" fmla="val 1176081"/>
                <a:gd name="f28" fmla="val 1028869"/>
                <a:gd name="f29" fmla="val 1021346"/>
                <a:gd name="f30" fmla="val 1260556"/>
                <a:gd name="f31" fmla="val 833835"/>
                <a:gd name="f32" fmla="val 1491960"/>
                <a:gd name="f33" fmla="val 646594"/>
                <a:gd name="f34" fmla="val 1681177"/>
                <a:gd name="f35" fmla="val 425056"/>
                <a:gd name="f36" fmla="val 1807924"/>
                <a:gd name="f37" fmla="val 193222"/>
                <a:gd name="f38" fmla="val 1832328"/>
                <a:gd name="f39" fmla="val 148578"/>
                <a:gd name="f40" fmla="val 1854477"/>
                <a:gd name="f41" fmla="val 103599"/>
                <a:gd name="f42" fmla="val 1874357"/>
                <a:gd name="f43" fmla="val 58333"/>
                <a:gd name="f44" fmla="+- 0 0 -90"/>
                <a:gd name="f45" fmla="*/ f3 1 2493062"/>
                <a:gd name="f46" fmla="*/ f4 1 1947896"/>
                <a:gd name="f47" fmla="val f5"/>
                <a:gd name="f48" fmla="val f6"/>
                <a:gd name="f49" fmla="val f7"/>
                <a:gd name="f50" fmla="*/ f44 f0 1"/>
                <a:gd name="f51" fmla="+- f49 0 f47"/>
                <a:gd name="f52" fmla="+- f48 0 f47"/>
                <a:gd name="f53" fmla="*/ f50 1 f2"/>
                <a:gd name="f54" fmla="*/ f52 1 2493062"/>
                <a:gd name="f55" fmla="*/ f51 1 1947896"/>
                <a:gd name="f56" fmla="*/ 1896911 f52 1"/>
                <a:gd name="f57" fmla="*/ 0 f51 1"/>
                <a:gd name="f58" fmla="*/ 2493062 f52 1"/>
                <a:gd name="f59" fmla="*/ 2435315 f52 1"/>
                <a:gd name="f60" fmla="*/ 178165 f51 1"/>
                <a:gd name="f61" fmla="*/ 93066 f52 1"/>
                <a:gd name="f62" fmla="*/ 1935859 f51 1"/>
                <a:gd name="f63" fmla="*/ 0 f52 1"/>
                <a:gd name="f64" fmla="*/ 1947896 f51 1"/>
                <a:gd name="f65" fmla="*/ 1404756 f51 1"/>
                <a:gd name="f66" fmla="*/ 17392 f52 1"/>
                <a:gd name="f67" fmla="*/ 1402364 f51 1"/>
                <a:gd name="f68" fmla="*/ 464249 f52 1"/>
                <a:gd name="f69" fmla="*/ 1281208 f51 1"/>
                <a:gd name="f70" fmla="*/ 1260556 f52 1"/>
                <a:gd name="f71" fmla="*/ 833835 f51 1"/>
                <a:gd name="f72" fmla="*/ 1807924 f52 1"/>
                <a:gd name="f73" fmla="*/ 193222 f51 1"/>
                <a:gd name="f74" fmla="*/ 1874357 f52 1"/>
                <a:gd name="f75" fmla="*/ 58333 f51 1"/>
                <a:gd name="f76" fmla="+- f53 0 f1"/>
                <a:gd name="f77" fmla="*/ f56 1 2493062"/>
                <a:gd name="f78" fmla="*/ f57 1 1947896"/>
                <a:gd name="f79" fmla="*/ f58 1 2493062"/>
                <a:gd name="f80" fmla="*/ f59 1 2493062"/>
                <a:gd name="f81" fmla="*/ f60 1 1947896"/>
                <a:gd name="f82" fmla="*/ f61 1 2493062"/>
                <a:gd name="f83" fmla="*/ f62 1 1947896"/>
                <a:gd name="f84" fmla="*/ f63 1 2493062"/>
                <a:gd name="f85" fmla="*/ f64 1 1947896"/>
                <a:gd name="f86" fmla="*/ f65 1 1947896"/>
                <a:gd name="f87" fmla="*/ f66 1 2493062"/>
                <a:gd name="f88" fmla="*/ f67 1 1947896"/>
                <a:gd name="f89" fmla="*/ f68 1 2493062"/>
                <a:gd name="f90" fmla="*/ f69 1 1947896"/>
                <a:gd name="f91" fmla="*/ f70 1 2493062"/>
                <a:gd name="f92" fmla="*/ f71 1 1947896"/>
                <a:gd name="f93" fmla="*/ f72 1 2493062"/>
                <a:gd name="f94" fmla="*/ f73 1 1947896"/>
                <a:gd name="f95" fmla="*/ f74 1 2493062"/>
                <a:gd name="f96" fmla="*/ f75 1 1947896"/>
                <a:gd name="f97" fmla="*/ f47 1 f54"/>
                <a:gd name="f98" fmla="*/ f48 1 f54"/>
                <a:gd name="f99" fmla="*/ f47 1 f55"/>
                <a:gd name="f100" fmla="*/ f49 1 f55"/>
                <a:gd name="f101" fmla="*/ f77 1 f54"/>
                <a:gd name="f102" fmla="*/ f78 1 f55"/>
                <a:gd name="f103" fmla="*/ f79 1 f54"/>
                <a:gd name="f104" fmla="*/ f80 1 f54"/>
                <a:gd name="f105" fmla="*/ f81 1 f55"/>
                <a:gd name="f106" fmla="*/ f82 1 f54"/>
                <a:gd name="f107" fmla="*/ f83 1 f55"/>
                <a:gd name="f108" fmla="*/ f84 1 f54"/>
                <a:gd name="f109" fmla="*/ f85 1 f55"/>
                <a:gd name="f110" fmla="*/ f86 1 f55"/>
                <a:gd name="f111" fmla="*/ f87 1 f54"/>
                <a:gd name="f112" fmla="*/ f88 1 f55"/>
                <a:gd name="f113" fmla="*/ f89 1 f54"/>
                <a:gd name="f114" fmla="*/ f90 1 f55"/>
                <a:gd name="f115" fmla="*/ f91 1 f54"/>
                <a:gd name="f116" fmla="*/ f92 1 f55"/>
                <a:gd name="f117" fmla="*/ f93 1 f54"/>
                <a:gd name="f118" fmla="*/ f94 1 f55"/>
                <a:gd name="f119" fmla="*/ f95 1 f54"/>
                <a:gd name="f120" fmla="*/ f96 1 f55"/>
                <a:gd name="f121" fmla="*/ f97 f45 1"/>
                <a:gd name="f122" fmla="*/ f98 f45 1"/>
                <a:gd name="f123" fmla="*/ f100 f46 1"/>
                <a:gd name="f124" fmla="*/ f99 f46 1"/>
                <a:gd name="f125" fmla="*/ f101 f45 1"/>
                <a:gd name="f126" fmla="*/ f102 f46 1"/>
                <a:gd name="f127" fmla="*/ f103 f45 1"/>
                <a:gd name="f128" fmla="*/ f104 f45 1"/>
                <a:gd name="f129" fmla="*/ f105 f46 1"/>
                <a:gd name="f130" fmla="*/ f106 f45 1"/>
                <a:gd name="f131" fmla="*/ f107 f46 1"/>
                <a:gd name="f132" fmla="*/ f108 f45 1"/>
                <a:gd name="f133" fmla="*/ f109 f46 1"/>
                <a:gd name="f134" fmla="*/ f110 f46 1"/>
                <a:gd name="f135" fmla="*/ f111 f45 1"/>
                <a:gd name="f136" fmla="*/ f112 f46 1"/>
                <a:gd name="f137" fmla="*/ f113 f45 1"/>
                <a:gd name="f138" fmla="*/ f114 f46 1"/>
                <a:gd name="f139" fmla="*/ f115 f45 1"/>
                <a:gd name="f140" fmla="*/ f116 f46 1"/>
                <a:gd name="f141" fmla="*/ f117 f45 1"/>
                <a:gd name="f142" fmla="*/ f118 f46 1"/>
                <a:gd name="f143" fmla="*/ f119 f45 1"/>
                <a:gd name="f144" fmla="*/ f120 f46 1"/>
              </a:gdLst>
              <a:ahLst/>
              <a:cxnLst>
                <a:cxn ang="3cd4">
                  <a:pos x="hc" y="t"/>
                </a:cxn>
                <a:cxn ang="0">
                  <a:pos x="r" y="vc"/>
                </a:cxn>
                <a:cxn ang="cd4">
                  <a:pos x="hc" y="b"/>
                </a:cxn>
                <a:cxn ang="cd2">
                  <a:pos x="l" y="vc"/>
                </a:cxn>
                <a:cxn ang="f76">
                  <a:pos x="f125" y="f126"/>
                </a:cxn>
                <a:cxn ang="f76">
                  <a:pos x="f127" y="f126"/>
                </a:cxn>
                <a:cxn ang="f76">
                  <a:pos x="f128" y="f129"/>
                </a:cxn>
                <a:cxn ang="f76">
                  <a:pos x="f130" y="f131"/>
                </a:cxn>
                <a:cxn ang="f76">
                  <a:pos x="f132" y="f133"/>
                </a:cxn>
                <a:cxn ang="f76">
                  <a:pos x="f132" y="f134"/>
                </a:cxn>
                <a:cxn ang="f76">
                  <a:pos x="f135" y="f136"/>
                </a:cxn>
                <a:cxn ang="f76">
                  <a:pos x="f137" y="f138"/>
                </a:cxn>
                <a:cxn ang="f76">
                  <a:pos x="f139" y="f140"/>
                </a:cxn>
                <a:cxn ang="f76">
                  <a:pos x="f141" y="f142"/>
                </a:cxn>
                <a:cxn ang="f76">
                  <a:pos x="f143" y="f144"/>
                </a:cxn>
              </a:cxnLst>
              <a:rect l="f121" t="f124" r="f122" b="f123"/>
              <a:pathLst>
                <a:path w="2493062" h="1947896">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14" name="Freeform: Shape 21">
              <a:extLst>
                <a:ext uri="{FF2B5EF4-FFF2-40B4-BE49-F238E27FC236}">
                  <a16:creationId xmlns:a16="http://schemas.microsoft.com/office/drawing/2014/main" id="{0A605158-9572-C5D3-49A9-FFC544BD06D0}"/>
                </a:ext>
                <a:ext uri="{C183D7F6-B498-43B3-948B-1728B52AA6E4}">
                  <adec:decorative xmlns:adec="http://schemas.microsoft.com/office/drawing/2017/decorative" val="1"/>
                </a:ext>
              </a:extLst>
            </p:cNvPr>
            <p:cNvSpPr/>
            <p:nvPr/>
          </p:nvSpPr>
          <p:spPr>
            <a:xfrm rot="5399996" flipH="1">
              <a:off x="10274354" y="4944225"/>
              <a:ext cx="2139814" cy="1687753"/>
            </a:xfrm>
            <a:custGeom>
              <a:avLst/>
              <a:gdLst>
                <a:gd name="f0" fmla="val 10800000"/>
                <a:gd name="f1" fmla="val 5400000"/>
                <a:gd name="f2" fmla="val 180"/>
                <a:gd name="f3" fmla="val w"/>
                <a:gd name="f4" fmla="val h"/>
                <a:gd name="f5" fmla="val 0"/>
                <a:gd name="f6" fmla="val 2501089"/>
                <a:gd name="f7" fmla="val 1972702"/>
                <a:gd name="f8" fmla="val 2318728"/>
                <a:gd name="f9" fmla="val 2453909"/>
                <a:gd name="f10" fmla="val 167837"/>
                <a:gd name="f11" fmla="val 2427555"/>
                <a:gd name="f12" fmla="val 244153"/>
                <a:gd name="f13" fmla="val 2396627"/>
                <a:gd name="f14" fmla="val 319103"/>
                <a:gd name="f15" fmla="val 2361125"/>
                <a:gd name="f16" fmla="val 392084"/>
                <a:gd name="f17" fmla="val 2218453"/>
                <a:gd name="f18" fmla="val 684005"/>
                <a:gd name="f19" fmla="val 2011698"/>
                <a:gd name="f20" fmla="val 945211"/>
                <a:gd name="f21" fmla="val 1768255"/>
                <a:gd name="f22" fmla="val 1167644"/>
                <a:gd name="f23" fmla="val 1646250"/>
                <a:gd name="f24" fmla="val 1278860"/>
                <a:gd name="f25" fmla="val 1514385"/>
                <a:gd name="f26" fmla="val 1380316"/>
                <a:gd name="f27" fmla="val 1375125"/>
                <a:gd name="f28" fmla="val 1471474"/>
                <a:gd name="f29" fmla="val 1235677"/>
                <a:gd name="f30" fmla="val 1562542"/>
                <a:gd name="f31" fmla="val 1088928"/>
                <a:gd name="f32" fmla="val 1643672"/>
                <a:gd name="f33" fmla="val 935735"/>
                <a:gd name="f34" fmla="val 1712713"/>
                <a:gd name="f35" fmla="val 705659"/>
                <a:gd name="f36" fmla="val 1815533"/>
                <a:gd name="f37" fmla="val 462359"/>
                <a:gd name="f38" fmla="val 1892212"/>
                <a:gd name="f39" fmla="val 212353"/>
                <a:gd name="f40" fmla="val 1940294"/>
                <a:gd name="f41" fmla="val 1732181"/>
                <a:gd name="f42" fmla="val 161195"/>
                <a:gd name="f43" fmla="val 1706590"/>
                <a:gd name="f44" fmla="val 237638"/>
                <a:gd name="f45" fmla="val 1691378"/>
                <a:gd name="f46" fmla="val 313477"/>
                <a:gd name="f47" fmla="val 1673222"/>
                <a:gd name="f48" fmla="val 388463"/>
                <a:gd name="f49" fmla="val 1652268"/>
                <a:gd name="f50" fmla="val 538529"/>
                <a:gd name="f51" fmla="val 1610539"/>
                <a:gd name="f52" fmla="val 684898"/>
                <a:gd name="f53" fmla="val 1556543"/>
                <a:gd name="f54" fmla="val 826716"/>
                <a:gd name="f55" fmla="val 1493950"/>
                <a:gd name="f56" fmla="val 1111207"/>
                <a:gd name="f57" fmla="val 1370107"/>
                <a:gd name="f58" fmla="val 1376832"/>
                <a:gd name="f59" fmla="val 1205881"/>
                <a:gd name="f60" fmla="val 1609847"/>
                <a:gd name="f61" fmla="val 1007535"/>
                <a:gd name="f62" fmla="val 1725975"/>
                <a:gd name="f63" fmla="val 908049"/>
                <a:gd name="f64" fmla="val 1833571"/>
                <a:gd name="f65" fmla="val 799519"/>
                <a:gd name="f66" fmla="val 1929982"/>
                <a:gd name="f67" fmla="val 682930"/>
                <a:gd name="f68" fmla="val 2026581"/>
                <a:gd name="f69" fmla="val 566520"/>
                <a:gd name="f70" fmla="val 2111806"/>
                <a:gd name="f71" fmla="val 441692"/>
                <a:gd name="f72" fmla="val 2183093"/>
                <a:gd name="f73" fmla="val 310149"/>
                <a:gd name="f74" fmla="val 2218738"/>
                <a:gd name="f75" fmla="val 244422"/>
                <a:gd name="f76" fmla="val 2251396"/>
                <a:gd name="f77" fmla="val 177150"/>
                <a:gd name="f78" fmla="val 2280286"/>
                <a:gd name="f79" fmla="val 108435"/>
                <a:gd name="f80" fmla="+- 0 0 -90"/>
                <a:gd name="f81" fmla="*/ f3 1 2501089"/>
                <a:gd name="f82" fmla="*/ f4 1 1972702"/>
                <a:gd name="f83" fmla="val f5"/>
                <a:gd name="f84" fmla="val f6"/>
                <a:gd name="f85" fmla="val f7"/>
                <a:gd name="f86" fmla="*/ f80 f0 1"/>
                <a:gd name="f87" fmla="+- f85 0 f83"/>
                <a:gd name="f88" fmla="+- f84 0 f83"/>
                <a:gd name="f89" fmla="*/ f86 1 f2"/>
                <a:gd name="f90" fmla="*/ f88 1 2501089"/>
                <a:gd name="f91" fmla="*/ f87 1 1972702"/>
                <a:gd name="f92" fmla="*/ 2318728 f88 1"/>
                <a:gd name="f93" fmla="*/ 0 f87 1"/>
                <a:gd name="f94" fmla="*/ 2501089 f88 1"/>
                <a:gd name="f95" fmla="*/ 2453909 f88 1"/>
                <a:gd name="f96" fmla="*/ 167837 f87 1"/>
                <a:gd name="f97" fmla="*/ 2361125 f88 1"/>
                <a:gd name="f98" fmla="*/ 392084 f87 1"/>
                <a:gd name="f99" fmla="*/ 1768255 f88 1"/>
                <a:gd name="f100" fmla="*/ 1167644 f87 1"/>
                <a:gd name="f101" fmla="*/ 1375125 f88 1"/>
                <a:gd name="f102" fmla="*/ 1471474 f87 1"/>
                <a:gd name="f103" fmla="*/ 935735 f88 1"/>
                <a:gd name="f104" fmla="*/ 1712713 f87 1"/>
                <a:gd name="f105" fmla="*/ 212353 f88 1"/>
                <a:gd name="f106" fmla="*/ 1940294 f87 1"/>
                <a:gd name="f107" fmla="*/ 0 f88 1"/>
                <a:gd name="f108" fmla="*/ 1972702 f87 1"/>
                <a:gd name="f109" fmla="*/ 1732181 f87 1"/>
                <a:gd name="f110" fmla="*/ 161195 f88 1"/>
                <a:gd name="f111" fmla="*/ 1706590 f87 1"/>
                <a:gd name="f112" fmla="*/ 388463 f88 1"/>
                <a:gd name="f113" fmla="*/ 1652268 f87 1"/>
                <a:gd name="f114" fmla="*/ 826716 f88 1"/>
                <a:gd name="f115" fmla="*/ 1493950 f87 1"/>
                <a:gd name="f116" fmla="*/ 1609847 f88 1"/>
                <a:gd name="f117" fmla="*/ 1007535 f87 1"/>
                <a:gd name="f118" fmla="*/ 1929982 f88 1"/>
                <a:gd name="f119" fmla="*/ 682930 f87 1"/>
                <a:gd name="f120" fmla="*/ 2183093 f88 1"/>
                <a:gd name="f121" fmla="*/ 310149 f87 1"/>
                <a:gd name="f122" fmla="*/ 2280286 f88 1"/>
                <a:gd name="f123" fmla="*/ 108435 f87 1"/>
                <a:gd name="f124" fmla="+- f89 0 f1"/>
                <a:gd name="f125" fmla="*/ f92 1 2501089"/>
                <a:gd name="f126" fmla="*/ f93 1 1972702"/>
                <a:gd name="f127" fmla="*/ f94 1 2501089"/>
                <a:gd name="f128" fmla="*/ f95 1 2501089"/>
                <a:gd name="f129" fmla="*/ f96 1 1972702"/>
                <a:gd name="f130" fmla="*/ f97 1 2501089"/>
                <a:gd name="f131" fmla="*/ f98 1 1972702"/>
                <a:gd name="f132" fmla="*/ f99 1 2501089"/>
                <a:gd name="f133" fmla="*/ f100 1 1972702"/>
                <a:gd name="f134" fmla="*/ f101 1 2501089"/>
                <a:gd name="f135" fmla="*/ f102 1 1972702"/>
                <a:gd name="f136" fmla="*/ f103 1 2501089"/>
                <a:gd name="f137" fmla="*/ f104 1 1972702"/>
                <a:gd name="f138" fmla="*/ f105 1 2501089"/>
                <a:gd name="f139" fmla="*/ f106 1 1972702"/>
                <a:gd name="f140" fmla="*/ f107 1 2501089"/>
                <a:gd name="f141" fmla="*/ f108 1 1972702"/>
                <a:gd name="f142" fmla="*/ f109 1 1972702"/>
                <a:gd name="f143" fmla="*/ f110 1 2501089"/>
                <a:gd name="f144" fmla="*/ f111 1 1972702"/>
                <a:gd name="f145" fmla="*/ f112 1 2501089"/>
                <a:gd name="f146" fmla="*/ f113 1 1972702"/>
                <a:gd name="f147" fmla="*/ f114 1 2501089"/>
                <a:gd name="f148" fmla="*/ f115 1 1972702"/>
                <a:gd name="f149" fmla="*/ f116 1 2501089"/>
                <a:gd name="f150" fmla="*/ f117 1 1972702"/>
                <a:gd name="f151" fmla="*/ f118 1 2501089"/>
                <a:gd name="f152" fmla="*/ f119 1 1972702"/>
                <a:gd name="f153" fmla="*/ f120 1 2501089"/>
                <a:gd name="f154" fmla="*/ f121 1 1972702"/>
                <a:gd name="f155" fmla="*/ f122 1 2501089"/>
                <a:gd name="f156" fmla="*/ f123 1 1972702"/>
                <a:gd name="f157" fmla="*/ f83 1 f90"/>
                <a:gd name="f158" fmla="*/ f84 1 f90"/>
                <a:gd name="f159" fmla="*/ f83 1 f91"/>
                <a:gd name="f160" fmla="*/ f85 1 f91"/>
                <a:gd name="f161" fmla="*/ f125 1 f90"/>
                <a:gd name="f162" fmla="*/ f126 1 f91"/>
                <a:gd name="f163" fmla="*/ f127 1 f90"/>
                <a:gd name="f164" fmla="*/ f128 1 f90"/>
                <a:gd name="f165" fmla="*/ f129 1 f91"/>
                <a:gd name="f166" fmla="*/ f130 1 f90"/>
                <a:gd name="f167" fmla="*/ f131 1 f91"/>
                <a:gd name="f168" fmla="*/ f132 1 f90"/>
                <a:gd name="f169" fmla="*/ f133 1 f91"/>
                <a:gd name="f170" fmla="*/ f134 1 f90"/>
                <a:gd name="f171" fmla="*/ f135 1 f91"/>
                <a:gd name="f172" fmla="*/ f136 1 f90"/>
                <a:gd name="f173" fmla="*/ f137 1 f91"/>
                <a:gd name="f174" fmla="*/ f138 1 f90"/>
                <a:gd name="f175" fmla="*/ f139 1 f91"/>
                <a:gd name="f176" fmla="*/ f140 1 f90"/>
                <a:gd name="f177" fmla="*/ f141 1 f91"/>
                <a:gd name="f178" fmla="*/ f142 1 f91"/>
                <a:gd name="f179" fmla="*/ f143 1 f90"/>
                <a:gd name="f180" fmla="*/ f144 1 f91"/>
                <a:gd name="f181" fmla="*/ f145 1 f90"/>
                <a:gd name="f182" fmla="*/ f146 1 f91"/>
                <a:gd name="f183" fmla="*/ f147 1 f90"/>
                <a:gd name="f184" fmla="*/ f148 1 f91"/>
                <a:gd name="f185" fmla="*/ f149 1 f90"/>
                <a:gd name="f186" fmla="*/ f150 1 f91"/>
                <a:gd name="f187" fmla="*/ f151 1 f90"/>
                <a:gd name="f188" fmla="*/ f152 1 f91"/>
                <a:gd name="f189" fmla="*/ f153 1 f90"/>
                <a:gd name="f190" fmla="*/ f154 1 f91"/>
                <a:gd name="f191" fmla="*/ f155 1 f90"/>
                <a:gd name="f192" fmla="*/ f156 1 f91"/>
                <a:gd name="f193" fmla="*/ f157 f81 1"/>
                <a:gd name="f194" fmla="*/ f158 f81 1"/>
                <a:gd name="f195" fmla="*/ f160 f82 1"/>
                <a:gd name="f196" fmla="*/ f159 f82 1"/>
                <a:gd name="f197" fmla="*/ f161 f81 1"/>
                <a:gd name="f198" fmla="*/ f162 f82 1"/>
                <a:gd name="f199" fmla="*/ f163 f81 1"/>
                <a:gd name="f200" fmla="*/ f164 f81 1"/>
                <a:gd name="f201" fmla="*/ f165 f82 1"/>
                <a:gd name="f202" fmla="*/ f166 f81 1"/>
                <a:gd name="f203" fmla="*/ f167 f82 1"/>
                <a:gd name="f204" fmla="*/ f168 f81 1"/>
                <a:gd name="f205" fmla="*/ f169 f82 1"/>
                <a:gd name="f206" fmla="*/ f170 f81 1"/>
                <a:gd name="f207" fmla="*/ f171 f82 1"/>
                <a:gd name="f208" fmla="*/ f172 f81 1"/>
                <a:gd name="f209" fmla="*/ f173 f82 1"/>
                <a:gd name="f210" fmla="*/ f174 f81 1"/>
                <a:gd name="f211" fmla="*/ f175 f82 1"/>
                <a:gd name="f212" fmla="*/ f176 f81 1"/>
                <a:gd name="f213" fmla="*/ f177 f82 1"/>
                <a:gd name="f214" fmla="*/ f178 f82 1"/>
                <a:gd name="f215" fmla="*/ f179 f81 1"/>
                <a:gd name="f216" fmla="*/ f180 f82 1"/>
                <a:gd name="f217" fmla="*/ f181 f81 1"/>
                <a:gd name="f218" fmla="*/ f182 f82 1"/>
                <a:gd name="f219" fmla="*/ f183 f81 1"/>
                <a:gd name="f220" fmla="*/ f184 f82 1"/>
                <a:gd name="f221" fmla="*/ f185 f81 1"/>
                <a:gd name="f222" fmla="*/ f186 f82 1"/>
                <a:gd name="f223" fmla="*/ f187 f81 1"/>
                <a:gd name="f224" fmla="*/ f188 f82 1"/>
                <a:gd name="f225" fmla="*/ f189 f81 1"/>
                <a:gd name="f226" fmla="*/ f190 f82 1"/>
                <a:gd name="f227" fmla="*/ f191 f81 1"/>
                <a:gd name="f228" fmla="*/ f192 f82 1"/>
              </a:gdLst>
              <a:ahLst/>
              <a:cxnLst>
                <a:cxn ang="3cd4">
                  <a:pos x="hc" y="t"/>
                </a:cxn>
                <a:cxn ang="0">
                  <a:pos x="r" y="vc"/>
                </a:cxn>
                <a:cxn ang="cd4">
                  <a:pos x="hc" y="b"/>
                </a:cxn>
                <a:cxn ang="cd2">
                  <a:pos x="l" y="vc"/>
                </a:cxn>
                <a:cxn ang="f124">
                  <a:pos x="f197" y="f198"/>
                </a:cxn>
                <a:cxn ang="f124">
                  <a:pos x="f199" y="f198"/>
                </a:cxn>
                <a:cxn ang="f124">
                  <a:pos x="f200" y="f201"/>
                </a:cxn>
                <a:cxn ang="f124">
                  <a:pos x="f202" y="f203"/>
                </a:cxn>
                <a:cxn ang="f124">
                  <a:pos x="f204" y="f205"/>
                </a:cxn>
                <a:cxn ang="f124">
                  <a:pos x="f206" y="f207"/>
                </a:cxn>
                <a:cxn ang="f124">
                  <a:pos x="f208" y="f209"/>
                </a:cxn>
                <a:cxn ang="f124">
                  <a:pos x="f210" y="f211"/>
                </a:cxn>
                <a:cxn ang="f124">
                  <a:pos x="f212" y="f213"/>
                </a:cxn>
                <a:cxn ang="f124">
                  <a:pos x="f212" y="f214"/>
                </a:cxn>
                <a:cxn ang="f124">
                  <a:pos x="f215" y="f216"/>
                </a:cxn>
                <a:cxn ang="f124">
                  <a:pos x="f217" y="f218"/>
                </a:cxn>
                <a:cxn ang="f124">
                  <a:pos x="f219" y="f220"/>
                </a:cxn>
                <a:cxn ang="f124">
                  <a:pos x="f221" y="f222"/>
                </a:cxn>
                <a:cxn ang="f124">
                  <a:pos x="f223" y="f224"/>
                </a:cxn>
                <a:cxn ang="f124">
                  <a:pos x="f225" y="f226"/>
                </a:cxn>
                <a:cxn ang="f124">
                  <a:pos x="f227" y="f228"/>
                </a:cxn>
              </a:cxnLst>
              <a:rect l="f193" t="f196" r="f194" b="f195"/>
              <a:pathLst>
                <a:path w="2501089" h="1972702">
                  <a:moveTo>
                    <a:pt x="f8" y="f5"/>
                  </a:moveTo>
                  <a:lnTo>
                    <a:pt x="f6" y="f5"/>
                  </a:lnTo>
                  <a:lnTo>
                    <a:pt x="f9" y="f10"/>
                  </a:lnTo>
                  <a:cubicBezTo>
                    <a:pt x="f11" y="f12"/>
                    <a:pt x="f13" y="f14"/>
                    <a:pt x="f15" y="f16"/>
                  </a:cubicBezTo>
                  <a:cubicBezTo>
                    <a:pt x="f17" y="f18"/>
                    <a:pt x="f19" y="f20"/>
                    <a:pt x="f21" y="f22"/>
                  </a:cubicBezTo>
                  <a:cubicBezTo>
                    <a:pt x="f23" y="f24"/>
                    <a:pt x="f25" y="f26"/>
                    <a:pt x="f27" y="f28"/>
                  </a:cubicBezTo>
                  <a:cubicBezTo>
                    <a:pt x="f29" y="f30"/>
                    <a:pt x="f31" y="f32"/>
                    <a:pt x="f33" y="f34"/>
                  </a:cubicBezTo>
                  <a:cubicBezTo>
                    <a:pt x="f35" y="f36"/>
                    <a:pt x="f37" y="f38"/>
                    <a:pt x="f39" y="f40"/>
                  </a:cubicBezTo>
                  <a:lnTo>
                    <a:pt x="f5" y="f7"/>
                  </a:lnTo>
                  <a:lnTo>
                    <a:pt x="f5" y="f41"/>
                  </a:lnTo>
                  <a:lnTo>
                    <a:pt x="f42" y="f43"/>
                  </a:lnTo>
                  <a:cubicBezTo>
                    <a:pt x="f44" y="f45"/>
                    <a:pt x="f46" y="f47"/>
                    <a:pt x="f48" y="f49"/>
                  </a:cubicBezTo>
                  <a:cubicBezTo>
                    <a:pt x="f50" y="f51"/>
                    <a:pt x="f52" y="f53"/>
                    <a:pt x="f54" y="f55"/>
                  </a:cubicBezTo>
                  <a:cubicBezTo>
                    <a:pt x="f56" y="f57"/>
                    <a:pt x="f58" y="f59"/>
                    <a:pt x="f60" y="f61"/>
                  </a:cubicBezTo>
                  <a:cubicBezTo>
                    <a:pt x="f62" y="f63"/>
                    <a:pt x="f64" y="f65"/>
                    <a:pt x="f66" y="f67"/>
                  </a:cubicBezTo>
                  <a:cubicBezTo>
                    <a:pt x="f68" y="f69"/>
                    <a:pt x="f70" y="f71"/>
                    <a:pt x="f72" y="f73"/>
                  </a:cubicBezTo>
                  <a:cubicBezTo>
                    <a:pt x="f74" y="f75"/>
                    <a:pt x="f76" y="f77"/>
                    <a:pt x="f78" y="f79"/>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800" b="0" i="0" u="none" strike="noStrike" kern="1200" cap="none" spc="0" baseline="0">
                <a:solidFill>
                  <a:srgbClr val="FFFFFF"/>
                </a:solidFill>
                <a:uFillTx/>
                <a:latin typeface="Aptos"/>
              </a:endParaRPr>
            </a:p>
          </p:txBody>
        </p:sp>
        <p:sp>
          <p:nvSpPr>
            <p:cNvPr id="15" name="Freeform: Shape 22">
              <a:extLst>
                <a:ext uri="{FF2B5EF4-FFF2-40B4-BE49-F238E27FC236}">
                  <a16:creationId xmlns:a16="http://schemas.microsoft.com/office/drawing/2014/main" id="{38F051D5-489E-C3C0-EF60-66C265417573}"/>
                </a:ext>
                <a:ext uri="{C183D7F6-B498-43B3-948B-1728B52AA6E4}">
                  <adec:decorative xmlns:adec="http://schemas.microsoft.com/office/drawing/2017/decorative" val="1"/>
                </a:ext>
              </a:extLst>
            </p:cNvPr>
            <p:cNvSpPr/>
            <p:nvPr/>
          </p:nvSpPr>
          <p:spPr>
            <a:xfrm rot="5399996" flipH="1">
              <a:off x="10291050" y="4960401"/>
              <a:ext cx="2131274" cy="1662900"/>
            </a:xfrm>
            <a:custGeom>
              <a:avLst/>
              <a:gdLst>
                <a:gd name="f0" fmla="val 10800000"/>
                <a:gd name="f1" fmla="val 5400000"/>
                <a:gd name="f2" fmla="val 180"/>
                <a:gd name="f3" fmla="val w"/>
                <a:gd name="f4" fmla="val h"/>
                <a:gd name="f5" fmla="val 0"/>
                <a:gd name="f6" fmla="val 2491105"/>
                <a:gd name="f7" fmla="val 1943661"/>
                <a:gd name="f8" fmla="val 1995408"/>
                <a:gd name="f9" fmla="val 2434705"/>
                <a:gd name="f10" fmla="val 174009"/>
                <a:gd name="f11" fmla="val 2087512"/>
                <a:gd name="f12" fmla="val 1067655"/>
                <a:gd name="f13" fmla="val 1129122"/>
                <a:gd name="f14" fmla="val 1753877"/>
                <a:gd name="f15" fmla="val 92457"/>
                <a:gd name="f16" fmla="val 1931703"/>
                <a:gd name="f17" fmla="val 1491489"/>
                <a:gd name="f18" fmla="val 34107"/>
                <a:gd name="f19" fmla="val 1486836"/>
                <a:gd name="f20" fmla="val 189055"/>
                <a:gd name="f21" fmla="val 1458696"/>
                <a:gd name="f22" fmla="val 343908"/>
                <a:gd name="f23" fmla="val 1416565"/>
                <a:gd name="f24" fmla="val 497577"/>
                <a:gd name="f25" fmla="val 1360598"/>
                <a:gd name="f26" fmla="val 796856"/>
                <a:gd name="f27" fmla="val 1251889"/>
                <a:gd name="f28" fmla="val 1081725"/>
                <a:gd name="f29" fmla="val 1091781"/>
                <a:gd name="f30" fmla="val 1321566"/>
                <a:gd name="f31" fmla="val 897645"/>
                <a:gd name="f32" fmla="val 1565577"/>
                <a:gd name="f33" fmla="val 700195"/>
                <a:gd name="f34" fmla="val 1757355"/>
                <a:gd name="f35" fmla="val 475523"/>
                <a:gd name="f36" fmla="val 1891495"/>
                <a:gd name="f37" fmla="val 230078"/>
                <a:gd name="f38" fmla="val 1917197"/>
                <a:gd name="f39" fmla="val 183033"/>
                <a:gd name="f40" fmla="val 1940526"/>
                <a:gd name="f41" fmla="val 135619"/>
                <a:gd name="f42" fmla="val 1961469"/>
                <a:gd name="f43" fmla="val 87885"/>
                <a:gd name="f44" fmla="+- 0 0 -90"/>
                <a:gd name="f45" fmla="*/ f3 1 2491105"/>
                <a:gd name="f46" fmla="*/ f4 1 1943661"/>
                <a:gd name="f47" fmla="val f5"/>
                <a:gd name="f48" fmla="val f6"/>
                <a:gd name="f49" fmla="val f7"/>
                <a:gd name="f50" fmla="*/ f44 f0 1"/>
                <a:gd name="f51" fmla="+- f49 0 f47"/>
                <a:gd name="f52" fmla="+- f48 0 f47"/>
                <a:gd name="f53" fmla="*/ f50 1 f2"/>
                <a:gd name="f54" fmla="*/ f52 1 2491105"/>
                <a:gd name="f55" fmla="*/ f51 1 1943661"/>
                <a:gd name="f56" fmla="*/ 1995408 f52 1"/>
                <a:gd name="f57" fmla="*/ 0 f51 1"/>
                <a:gd name="f58" fmla="*/ 2491105 f52 1"/>
                <a:gd name="f59" fmla="*/ 2434705 f52 1"/>
                <a:gd name="f60" fmla="*/ 174009 f51 1"/>
                <a:gd name="f61" fmla="*/ 92457 f52 1"/>
                <a:gd name="f62" fmla="*/ 1931703 f51 1"/>
                <a:gd name="f63" fmla="*/ 0 f52 1"/>
                <a:gd name="f64" fmla="*/ 1943661 f51 1"/>
                <a:gd name="f65" fmla="*/ 1491489 f51 1"/>
                <a:gd name="f66" fmla="*/ 34107 f52 1"/>
                <a:gd name="f67" fmla="*/ 1486836 f51 1"/>
                <a:gd name="f68" fmla="*/ 497577 f52 1"/>
                <a:gd name="f69" fmla="*/ 1360598 f51 1"/>
                <a:gd name="f70" fmla="*/ 1321566 f52 1"/>
                <a:gd name="f71" fmla="*/ 897645 f51 1"/>
                <a:gd name="f72" fmla="*/ 1891495 f52 1"/>
                <a:gd name="f73" fmla="*/ 230078 f51 1"/>
                <a:gd name="f74" fmla="*/ 1961469 f52 1"/>
                <a:gd name="f75" fmla="*/ 87885 f51 1"/>
                <a:gd name="f76" fmla="+- f53 0 f1"/>
                <a:gd name="f77" fmla="*/ f56 1 2491105"/>
                <a:gd name="f78" fmla="*/ f57 1 1943661"/>
                <a:gd name="f79" fmla="*/ f58 1 2491105"/>
                <a:gd name="f80" fmla="*/ f59 1 2491105"/>
                <a:gd name="f81" fmla="*/ f60 1 1943661"/>
                <a:gd name="f82" fmla="*/ f61 1 2491105"/>
                <a:gd name="f83" fmla="*/ f62 1 1943661"/>
                <a:gd name="f84" fmla="*/ f63 1 2491105"/>
                <a:gd name="f85" fmla="*/ f64 1 1943661"/>
                <a:gd name="f86" fmla="*/ f65 1 1943661"/>
                <a:gd name="f87" fmla="*/ f66 1 2491105"/>
                <a:gd name="f88" fmla="*/ f67 1 1943661"/>
                <a:gd name="f89" fmla="*/ f68 1 2491105"/>
                <a:gd name="f90" fmla="*/ f69 1 1943661"/>
                <a:gd name="f91" fmla="*/ f70 1 2491105"/>
                <a:gd name="f92" fmla="*/ f71 1 1943661"/>
                <a:gd name="f93" fmla="*/ f72 1 2491105"/>
                <a:gd name="f94" fmla="*/ f73 1 1943661"/>
                <a:gd name="f95" fmla="*/ f74 1 2491105"/>
                <a:gd name="f96" fmla="*/ f75 1 1943661"/>
                <a:gd name="f97" fmla="*/ f47 1 f54"/>
                <a:gd name="f98" fmla="*/ f48 1 f54"/>
                <a:gd name="f99" fmla="*/ f47 1 f55"/>
                <a:gd name="f100" fmla="*/ f49 1 f55"/>
                <a:gd name="f101" fmla="*/ f77 1 f54"/>
                <a:gd name="f102" fmla="*/ f78 1 f55"/>
                <a:gd name="f103" fmla="*/ f79 1 f54"/>
                <a:gd name="f104" fmla="*/ f80 1 f54"/>
                <a:gd name="f105" fmla="*/ f81 1 f55"/>
                <a:gd name="f106" fmla="*/ f82 1 f54"/>
                <a:gd name="f107" fmla="*/ f83 1 f55"/>
                <a:gd name="f108" fmla="*/ f84 1 f54"/>
                <a:gd name="f109" fmla="*/ f85 1 f55"/>
                <a:gd name="f110" fmla="*/ f86 1 f55"/>
                <a:gd name="f111" fmla="*/ f87 1 f54"/>
                <a:gd name="f112" fmla="*/ f88 1 f55"/>
                <a:gd name="f113" fmla="*/ f89 1 f54"/>
                <a:gd name="f114" fmla="*/ f90 1 f55"/>
                <a:gd name="f115" fmla="*/ f91 1 f54"/>
                <a:gd name="f116" fmla="*/ f92 1 f55"/>
                <a:gd name="f117" fmla="*/ f93 1 f54"/>
                <a:gd name="f118" fmla="*/ f94 1 f55"/>
                <a:gd name="f119" fmla="*/ f95 1 f54"/>
                <a:gd name="f120" fmla="*/ f96 1 f55"/>
                <a:gd name="f121" fmla="*/ f97 f45 1"/>
                <a:gd name="f122" fmla="*/ f98 f45 1"/>
                <a:gd name="f123" fmla="*/ f100 f46 1"/>
                <a:gd name="f124" fmla="*/ f99 f46 1"/>
                <a:gd name="f125" fmla="*/ f101 f45 1"/>
                <a:gd name="f126" fmla="*/ f102 f46 1"/>
                <a:gd name="f127" fmla="*/ f103 f45 1"/>
                <a:gd name="f128" fmla="*/ f104 f45 1"/>
                <a:gd name="f129" fmla="*/ f105 f46 1"/>
                <a:gd name="f130" fmla="*/ f106 f45 1"/>
                <a:gd name="f131" fmla="*/ f107 f46 1"/>
                <a:gd name="f132" fmla="*/ f108 f45 1"/>
                <a:gd name="f133" fmla="*/ f109 f46 1"/>
                <a:gd name="f134" fmla="*/ f110 f46 1"/>
                <a:gd name="f135" fmla="*/ f111 f45 1"/>
                <a:gd name="f136" fmla="*/ f112 f46 1"/>
                <a:gd name="f137" fmla="*/ f113 f45 1"/>
                <a:gd name="f138" fmla="*/ f114 f46 1"/>
                <a:gd name="f139" fmla="*/ f115 f45 1"/>
                <a:gd name="f140" fmla="*/ f116 f46 1"/>
                <a:gd name="f141" fmla="*/ f117 f45 1"/>
                <a:gd name="f142" fmla="*/ f118 f46 1"/>
                <a:gd name="f143" fmla="*/ f119 f45 1"/>
                <a:gd name="f144" fmla="*/ f120 f46 1"/>
              </a:gdLst>
              <a:ahLst/>
              <a:cxnLst>
                <a:cxn ang="3cd4">
                  <a:pos x="hc" y="t"/>
                </a:cxn>
                <a:cxn ang="0">
                  <a:pos x="r" y="vc"/>
                </a:cxn>
                <a:cxn ang="cd4">
                  <a:pos x="hc" y="b"/>
                </a:cxn>
                <a:cxn ang="cd2">
                  <a:pos x="l" y="vc"/>
                </a:cxn>
                <a:cxn ang="f76">
                  <a:pos x="f125" y="f126"/>
                </a:cxn>
                <a:cxn ang="f76">
                  <a:pos x="f127" y="f126"/>
                </a:cxn>
                <a:cxn ang="f76">
                  <a:pos x="f128" y="f129"/>
                </a:cxn>
                <a:cxn ang="f76">
                  <a:pos x="f130" y="f131"/>
                </a:cxn>
                <a:cxn ang="f76">
                  <a:pos x="f132" y="f133"/>
                </a:cxn>
                <a:cxn ang="f76">
                  <a:pos x="f132" y="f134"/>
                </a:cxn>
                <a:cxn ang="f76">
                  <a:pos x="f135" y="f136"/>
                </a:cxn>
                <a:cxn ang="f76">
                  <a:pos x="f137" y="f138"/>
                </a:cxn>
                <a:cxn ang="f76">
                  <a:pos x="f139" y="f140"/>
                </a:cxn>
                <a:cxn ang="f76">
                  <a:pos x="f141" y="f142"/>
                </a:cxn>
                <a:cxn ang="f76">
                  <a:pos x="f143" y="f144"/>
                </a:cxn>
              </a:cxnLst>
              <a:rect l="f121" t="f124" r="f122" b="f123"/>
              <a:pathLst>
                <a:path w="2491105" h="1943661">
                  <a:moveTo>
                    <a:pt x="f8" y="f5"/>
                  </a:moveTo>
                  <a:lnTo>
                    <a:pt x="f6" y="f5"/>
                  </a:lnTo>
                  <a:lnTo>
                    <a:pt x="f9" y="f10"/>
                  </a:lnTo>
                  <a:cubicBezTo>
                    <a:pt x="f11" y="f12"/>
                    <a:pt x="f13" y="f14"/>
                    <a:pt x="f15" y="f16"/>
                  </a:cubicBezTo>
                  <a:lnTo>
                    <a:pt x="f5" y="f7"/>
                  </a:lnTo>
                  <a:lnTo>
                    <a:pt x="f5" y="f17"/>
                  </a:lnTo>
                  <a:lnTo>
                    <a:pt x="f18" y="f19"/>
                  </a:lnTo>
                  <a:cubicBezTo>
                    <a:pt x="f20" y="f21"/>
                    <a:pt x="f22" y="f23"/>
                    <a:pt x="f24" y="f25"/>
                  </a:cubicBezTo>
                  <a:cubicBezTo>
                    <a:pt x="f26" y="f27"/>
                    <a:pt x="f28" y="f29"/>
                    <a:pt x="f30" y="f31"/>
                  </a:cubicBezTo>
                  <a:cubicBezTo>
                    <a:pt x="f32" y="f33"/>
                    <a:pt x="f34" y="f35"/>
                    <a:pt x="f36" y="f37"/>
                  </a:cubicBezTo>
                  <a:cubicBezTo>
                    <a:pt x="f38" y="f39"/>
                    <a:pt x="f40" y="f41"/>
                    <a:pt x="f42" y="f43"/>
                  </a:cubicBezTo>
                  <a:close/>
                </a:path>
              </a:pathLst>
            </a:custGeom>
            <a:gradFill>
              <a:gsLst>
                <a:gs pos="0">
                  <a:srgbClr val="FFFFFF">
                    <a:alpha val="10000"/>
                  </a:srgbClr>
                </a:gs>
                <a:gs pos="100000">
                  <a:srgbClr val="4EA72E">
                    <a:alpha val="10000"/>
                  </a:srgbClr>
                </a:gs>
              </a:gsLst>
              <a:lin ang="12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pic>
        <p:nvPicPr>
          <p:cNvPr id="16" name="Picture 3">
            <a:extLst>
              <a:ext uri="{FF2B5EF4-FFF2-40B4-BE49-F238E27FC236}">
                <a16:creationId xmlns:a16="http://schemas.microsoft.com/office/drawing/2014/main" id="{C6150DC8-C282-5B79-8967-8F0D07119F1D}"/>
              </a:ext>
            </a:extLst>
          </p:cNvPr>
          <p:cNvPicPr>
            <a:picLocks noChangeAspect="1"/>
          </p:cNvPicPr>
          <p:nvPr/>
        </p:nvPicPr>
        <p:blipFill>
          <a:blip r:embed="rId3"/>
          <a:stretch>
            <a:fillRect/>
          </a:stretch>
        </p:blipFill>
        <p:spPr>
          <a:xfrm>
            <a:off x="6429375" y="3158154"/>
            <a:ext cx="4954694" cy="2576440"/>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8554A3AE-3FAE-392E-0D19-F91D19ED392A}"/>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Freeform: Shape 10">
            <a:extLst>
              <a:ext uri="{FF2B5EF4-FFF2-40B4-BE49-F238E27FC236}">
                <a16:creationId xmlns:a16="http://schemas.microsoft.com/office/drawing/2014/main" id="{BBE45BC6-74D5-D1C2-A37C-935299E078ED}"/>
              </a:ext>
              <a:ext uri="{C183D7F6-B498-43B3-948B-1728B52AA6E4}">
                <adec:decorative xmlns:adec="http://schemas.microsoft.com/office/drawing/2017/decorative" val="1"/>
              </a:ext>
            </a:extLst>
          </p:cNvPr>
          <p:cNvSpPr>
            <a:spLocks noMove="1" noResize="1"/>
          </p:cNvSpPr>
          <p:nvPr/>
        </p:nvSpPr>
        <p:spPr>
          <a:xfrm>
            <a:off x="0" y="0"/>
            <a:ext cx="11766179" cy="2061834"/>
          </a:xfrm>
          <a:custGeom>
            <a:avLst/>
            <a:gdLst>
              <a:gd name="f0" fmla="val 10800000"/>
              <a:gd name="f1" fmla="val 5400000"/>
              <a:gd name="f2" fmla="val 180"/>
              <a:gd name="f3" fmla="val w"/>
              <a:gd name="f4" fmla="val h"/>
              <a:gd name="f5" fmla="val 0"/>
              <a:gd name="f6" fmla="val 10768629"/>
              <a:gd name="f7" fmla="val 1978172"/>
              <a:gd name="f8" fmla="val 10733254"/>
              <a:gd name="f9" fmla="val 31439"/>
              <a:gd name="f10" fmla="val 10727085"/>
              <a:gd name="f11" fmla="val 37910"/>
              <a:gd name="f12" fmla="val 10712973"/>
              <a:gd name="f13" fmla="val 56080"/>
              <a:gd name="f14" fmla="val 10699457"/>
              <a:gd name="f15" fmla="val 78430"/>
              <a:gd name="f16" fmla="val 10675953"/>
              <a:gd name="f17" fmla="val 68623"/>
              <a:gd name="f18" fmla="val 10685972"/>
              <a:gd name="f19" fmla="val 89202"/>
              <a:gd name="f20" fmla="val 10641629"/>
              <a:gd name="f21" fmla="val 69781"/>
              <a:gd name="f22" fmla="val 10637091"/>
              <a:gd name="f23" fmla="val 90361"/>
              <a:gd name="f24" fmla="val 10635214"/>
              <a:gd name="f25" fmla="val 107005"/>
              <a:gd name="f26" fmla="val 10621323"/>
              <a:gd name="f27" fmla="val 104993"/>
              <a:gd name="f28" fmla="val 10610971"/>
              <a:gd name="f29" fmla="val 110764"/>
              <a:gd name="f30" fmla="val 10603980"/>
              <a:gd name="f31" fmla="val 127568"/>
              <a:gd name="f32" fmla="val 10551417"/>
              <a:gd name="f33" fmla="val 141180"/>
              <a:gd name="f34" fmla="val 10532872"/>
              <a:gd name="f35" fmla="val 138028"/>
              <a:gd name="f36" fmla="val 10480300"/>
              <a:gd name="f37" fmla="val 119072"/>
              <a:gd name="f38" fmla="val 10440532"/>
              <a:gd name="f39" fmla="val 186296"/>
              <a:gd name="f40" fmla="val 10398558"/>
              <a:gd name="f41" fmla="val 172911"/>
              <a:gd name="f42" fmla="val 10387708"/>
              <a:gd name="f43" fmla="val 174114"/>
              <a:gd name="f44" fmla="val 10378792"/>
              <a:gd name="f45" fmla="val 177646"/>
              <a:gd name="f46" fmla="val 10371128"/>
              <a:gd name="f47" fmla="val 182609"/>
              <a:gd name="f48" fmla="val 10352178"/>
              <a:gd name="f49" fmla="val 199976"/>
              <a:gd name="f50" fmla="val 10351815"/>
              <a:gd name="f51" fmla="val 211879"/>
              <a:gd name="f52" fmla="val 10337471"/>
              <a:gd name="f53" fmla="val 218661"/>
              <a:gd name="f54" fmla="val 10334625"/>
              <a:gd name="f55" fmla="val 222351"/>
              <a:gd name="f56" fmla="val 10321108"/>
              <a:gd name="f57" fmla="val 225227"/>
              <a:gd name="f58" fmla="val 10278615"/>
              <a:gd name="f59" fmla="val 228401"/>
              <a:gd name="f60" fmla="val 10256365"/>
              <a:gd name="f61" fmla="val 235917"/>
              <a:gd name="f62" fmla="val 10218136"/>
              <a:gd name="f63" fmla="val 258033"/>
              <a:gd name="f64" fmla="val 10224552"/>
              <a:gd name="f65" fmla="val 209685"/>
              <a:gd name="f66" fmla="val 10201127"/>
              <a:gd name="f67" fmla="val 267448"/>
              <a:gd name="f68" fmla="val 10121320"/>
              <a:gd name="f69" fmla="val 273476"/>
              <a:gd name="f70" fmla="val 10040763"/>
              <a:gd name="f71" fmla="val 345580"/>
              <a:gd name="f72" fmla="val 9961218"/>
              <a:gd name="f73" fmla="val 326720"/>
              <a:gd name="f74" fmla="val 9980173"/>
              <a:gd name="f75" fmla="val 341621"/>
              <a:gd name="f76" fmla="val 9883038"/>
              <a:gd name="f77" fmla="val 318484"/>
              <a:gd name="f78" fmla="val 9859715"/>
              <a:gd name="f79" fmla="val 355698"/>
              <a:gd name="f80" fmla="val 9812822"/>
              <a:gd name="f81" fmla="val 367758"/>
              <a:gd name="f82" fmla="val 9752089"/>
              <a:gd name="f83" fmla="val 383830"/>
              <a:gd name="f84" fmla="val 9679867"/>
              <a:gd name="f85" fmla="val 399081"/>
              <a:gd name="f86" fmla="val 9618357"/>
              <a:gd name="f87" fmla="val 415668"/>
              <a:gd name="f88" fmla="val 9525492"/>
              <a:gd name="f89" fmla="val 446315"/>
              <a:gd name="f90" fmla="val 9490654"/>
              <a:gd name="f91" fmla="val 455225"/>
              <a:gd name="f92" fmla="val 9470837"/>
              <a:gd name="f93" fmla="val 452539"/>
              <a:gd name="f94" fmla="val 9469082"/>
              <a:gd name="f95" fmla="val 454891"/>
              <a:gd name="f96" fmla="val 9460057"/>
              <a:gd name="f97" fmla="val 461184"/>
              <a:gd name="f98" fmla="val 9453495"/>
              <a:gd name="f99" fmla="val 461729"/>
              <a:gd name="f100" fmla="val 9448038"/>
              <a:gd name="f101" fmla="val 459733"/>
              <a:gd name="f102" fmla="val 9396821"/>
              <a:gd name="f103" fmla="val 455795"/>
              <a:gd name="f104" fmla="val 9392197"/>
              <a:gd name="f105" fmla="val 459796"/>
              <a:gd name="f106" fmla="val 9347994"/>
              <a:gd name="f107" fmla="val 464462"/>
              <a:gd name="f108" fmla="val 9347959"/>
              <a:gd name="f109" fmla="val 465155"/>
              <a:gd name="f110" fmla="val 9347925"/>
              <a:gd name="f111" fmla="val 465846"/>
              <a:gd name="f112" fmla="val 9347889"/>
              <a:gd name="f113" fmla="val 466539"/>
              <a:gd name="f114" fmla="val 9346648"/>
              <a:gd name="f115" fmla="val 471307"/>
              <a:gd name="f116" fmla="val 9343831"/>
              <a:gd name="f117" fmla="val 475025"/>
              <a:gd name="f118" fmla="val 9337639"/>
              <a:gd name="f119" fmla="val 476654"/>
              <a:gd name="f120" fmla="val 9354547"/>
              <a:gd name="f121" fmla="val 503661"/>
              <a:gd name="f122" fmla="val 9307720"/>
              <a:gd name="f123" fmla="val 510631"/>
              <a:gd name="f124" fmla="val 9287964"/>
              <a:gd name="f125" fmla="val 513052"/>
              <a:gd name="f126" fmla="val 9269905"/>
              <a:gd name="f127" fmla="val 526173"/>
              <a:gd name="f128" fmla="val 9245386"/>
              <a:gd name="f129" fmla="val 544358"/>
              <a:gd name="f130" fmla="val 9229283"/>
              <a:gd name="f131" fmla="val 555377"/>
              <a:gd name="f132" fmla="val 9220274"/>
              <a:gd name="f133" fmla="val 557502"/>
              <a:gd name="f134" fmla="val 9220250"/>
              <a:gd name="f135" fmla="val 557668"/>
              <a:gd name="f136" fmla="val 9220226"/>
              <a:gd name="f137" fmla="val 557835"/>
              <a:gd name="f138" fmla="val 9220202"/>
              <a:gd name="f139" fmla="val 558001"/>
              <a:gd name="f140" fmla="val 9218468"/>
              <a:gd name="f141" fmla="val 559434"/>
              <a:gd name="f142" fmla="val 9215591"/>
              <a:gd name="f143" fmla="val 560497"/>
              <a:gd name="f144" fmla="val 9210908"/>
              <a:gd name="f145" fmla="val 561147"/>
              <a:gd name="f146" fmla="val 9186374"/>
              <a:gd name="f147" fmla="val 565502"/>
              <a:gd name="f148" fmla="val 9181058"/>
              <a:gd name="f149" fmla="val 569943"/>
              <a:gd name="f150" fmla="val 9167549"/>
              <a:gd name="f151" fmla="val 584727"/>
              <a:gd name="f152" fmla="val 9149110"/>
              <a:gd name="f153" fmla="val 598906"/>
              <a:gd name="f154" fmla="val 9133575"/>
              <a:gd name="f155" fmla="val 594395"/>
              <a:gd name="f156" fmla="val 9087390"/>
              <a:gd name="f157" fmla="val 636567"/>
              <a:gd name="f158" fmla="val 9078556"/>
              <a:gd name="f159" fmla="val 644039"/>
              <a:gd name="f160" fmla="val 8996399"/>
              <a:gd name="f161" fmla="val 690055"/>
              <a:gd name="f162" fmla="val 8913147"/>
              <a:gd name="f163" fmla="val 777045"/>
              <a:gd name="f164" fmla="val 8867993"/>
              <a:gd name="f165" fmla="val 772591"/>
              <a:gd name="f166" fmla="val 8803791"/>
              <a:gd name="f167" fmla="val 813860"/>
              <a:gd name="f168" fmla="val 8745270"/>
              <a:gd name="f169" fmla="val 819906"/>
              <a:gd name="f170" fmla="val 8690049"/>
              <a:gd name="f171" fmla="val 823612"/>
              <a:gd name="f172" fmla="val 8636202"/>
              <a:gd name="f173" fmla="val 848463"/>
              <a:gd name="f174" fmla="val 8594799"/>
              <a:gd name="f175" fmla="val 860014"/>
              <a:gd name="f176" fmla="val 8568613"/>
              <a:gd name="f177" fmla="val 864779"/>
              <a:gd name="f178" fmla="val 8555372"/>
              <a:gd name="f179" fmla="val 883171"/>
              <a:gd name="f180" fmla="val 8507229"/>
              <a:gd name="f181" fmla="val 901665"/>
              <a:gd name="f182" fmla="val 8428473"/>
              <a:gd name="f183" fmla="val 927985"/>
              <a:gd name="f184" fmla="val 8428287"/>
              <a:gd name="f185" fmla="val 929817"/>
              <a:gd name="f186" fmla="val 8428100"/>
              <a:gd name="f187" fmla="val 931648"/>
              <a:gd name="f188" fmla="val 8427914"/>
              <a:gd name="f189" fmla="val 933480"/>
              <a:gd name="f190" fmla="val 8420327"/>
              <a:gd name="f191" fmla="val 941984"/>
              <a:gd name="f192" fmla="val 8394729"/>
              <a:gd name="f193" fmla="val 948347"/>
              <a:gd name="f194" fmla="val 8380548"/>
              <a:gd name="f195" fmla="val 987916"/>
              <a:gd name="f196" fmla="val 8375330"/>
              <a:gd name="f197" fmla="val 965444"/>
              <a:gd name="f198" fmla="val 8372375"/>
              <a:gd name="f199" fmla="val 964202"/>
              <a:gd name="f200" fmla="val 8344433"/>
              <a:gd name="f201" fmla="val 977378"/>
              <a:gd name="f202" fmla="val 8340796"/>
              <a:gd name="f203" fmla="val 980522"/>
              <a:gd name="f204" fmla="val 8328292"/>
              <a:gd name="f205" fmla="val 982128"/>
              <a:gd name="f206" fmla="val 8319237"/>
              <a:gd name="f207" fmla="val 991089"/>
              <a:gd name="f208" fmla="val 8304438"/>
              <a:gd name="f209" fmla="val 996739"/>
              <a:gd name="f210" fmla="val 8297193"/>
              <a:gd name="f211" fmla="val 1005683"/>
              <a:gd name="f212" fmla="val 8289328"/>
              <a:gd name="f213" fmla="val 1014568"/>
              <a:gd name="f214" fmla="val 8280929"/>
              <a:gd name="f215" fmla="val 1023089"/>
              <a:gd name="f216" fmla="val 8275760"/>
              <a:gd name="f217" fmla="val 1027772"/>
              <a:gd name="f218" fmla="val 8275478"/>
              <a:gd name="f219" fmla="val 1027605"/>
              <a:gd name="f220" fmla="val 8273970"/>
              <a:gd name="f221" fmla="val 1028076"/>
              <a:gd name="f222" fmla="val 8251461"/>
              <a:gd name="f223" fmla="val 1029408"/>
              <a:gd name="f224" fmla="val 8249003"/>
              <a:gd name="f225" fmla="val 1032033"/>
              <a:gd name="f226" fmla="val 8203836"/>
              <a:gd name="f227" fmla="val 1037347"/>
              <a:gd name="f228" fmla="val 8172789"/>
              <a:gd name="f229" fmla="val 1049890"/>
              <a:gd name="f230" fmla="val 8148166"/>
              <a:gd name="f231" fmla="val 1034625"/>
              <a:gd name="f232" fmla="val 8122936"/>
              <a:gd name="f233" fmla="val 1063113"/>
              <a:gd name="f234" fmla="val 8093850"/>
              <a:gd name="f235" fmla="val 1074757"/>
              <a:gd name="f236" fmla="val 8066781"/>
              <a:gd name="f237" fmla="val 1075350"/>
              <a:gd name="f238" fmla="val 8043658"/>
              <a:gd name="f239" fmla="val 1092746"/>
              <a:gd name="f240" fmla="val 8032157"/>
              <a:gd name="f241" fmla="val 1089174"/>
              <a:gd name="f242" fmla="val 8022145"/>
              <a:gd name="f243" fmla="val 1089998"/>
              <a:gd name="f244" fmla="val 8015351"/>
              <a:gd name="f245" fmla="val 1105478"/>
              <a:gd name="f246" fmla="val 7987544"/>
              <a:gd name="f247" fmla="val 1113006"/>
              <a:gd name="f248" fmla="val 7977708"/>
              <a:gd name="f249" fmla="val 1099152"/>
              <a:gd name="f250" fmla="val 7963145"/>
              <a:gd name="f251" fmla="val 1119346"/>
              <a:gd name="f252" fmla="val 7942622"/>
              <a:gd name="f253" fmla="val 1098880"/>
              <a:gd name="f254" fmla="val 7943760"/>
              <a:gd name="f255" fmla="val 1109516"/>
              <a:gd name="f256" fmla="val 7938145"/>
              <a:gd name="f257" fmla="val 1120225"/>
              <a:gd name="f258" fmla="val 7937238"/>
              <a:gd name="f259" fmla="val 1121204"/>
              <a:gd name="f260" fmla="val 7934398"/>
              <a:gd name="f261" fmla="val 1118240"/>
              <a:gd name="f262" fmla="val 7918248"/>
              <a:gd name="f263" fmla="val 1124371"/>
              <a:gd name="f264" fmla="val 7914119"/>
              <a:gd name="f265" fmla="val 1127653"/>
              <a:gd name="f266" fmla="val 7911201"/>
              <a:gd name="f267" fmla="val 1129547"/>
              <a:gd name="f268" fmla="val 7909169"/>
              <a:gd name="f269" fmla="val 1130331"/>
              <a:gd name="f270" fmla="val 7907658"/>
              <a:gd name="f271" fmla="val 1130350"/>
              <a:gd name="f272" fmla="val 7907434"/>
              <a:gd name="f273" fmla="val 1130103"/>
              <a:gd name="f274" fmla="val 7901508"/>
              <a:gd name="f275" fmla="val 1133245"/>
              <a:gd name="f276" fmla="val 7891644"/>
              <a:gd name="f277" fmla="val 1139271"/>
              <a:gd name="f278" fmla="val 7882185"/>
              <a:gd name="f279" fmla="val 1145815"/>
              <a:gd name="f280" fmla="val 7873287"/>
              <a:gd name="f281" fmla="val 1152609"/>
              <a:gd name="f282" fmla="val 7864672"/>
              <a:gd name="f283" fmla="val 1141906"/>
              <a:gd name="f284" fmla="val 7845199"/>
              <a:gd name="f285" fmla="val 1159242"/>
              <a:gd name="f286" fmla="val 7834833"/>
              <a:gd name="f287" fmla="val 1153868"/>
              <a:gd name="f288" fmla="val 7828661"/>
              <a:gd name="f289" fmla="val 1139994"/>
              <a:gd name="f290" fmla="val 7823966"/>
              <a:gd name="f291" fmla="val 1143178"/>
              <a:gd name="f292" fmla="val 7815078"/>
              <a:gd name="f293" fmla="val 1151776"/>
              <a:gd name="f294" fmla="val 7813692"/>
              <a:gd name="f295" fmla="val 1152943"/>
              <a:gd name="f296" fmla="val 7812687"/>
              <a:gd name="f297" fmla="val 1153116"/>
              <a:gd name="f298" fmla="val 7812026"/>
              <a:gd name="f299" fmla="val 1151522"/>
              <a:gd name="f300" fmla="val 7806555"/>
              <a:gd name="f301" fmla="val 1153054"/>
              <a:gd name="f302" fmla="val 7788673"/>
              <a:gd name="f303" fmla="val 1159989"/>
              <a:gd name="f304" fmla="val 7782249"/>
              <a:gd name="f305" fmla="val 1160970"/>
              <a:gd name="f306" fmla="val 7773476"/>
              <a:gd name="f307" fmla="val 1157414"/>
              <a:gd name="f308" fmla="val 7769600"/>
              <a:gd name="f309" fmla="val 1157365"/>
              <a:gd name="f310" fmla="val 7752631"/>
              <a:gd name="f311" fmla="val 1172815"/>
              <a:gd name="f312" fmla="val 7739392"/>
              <a:gd name="f313" fmla="val 1192062"/>
              <a:gd name="f314" fmla="val 7677677"/>
              <a:gd name="f315" fmla="val 1216394"/>
              <a:gd name="f316" fmla="val 7586920"/>
              <a:gd name="f317" fmla="val 1261888"/>
              <a:gd name="f318" fmla="val 7556723"/>
              <a:gd name="f319" fmla="val 1298911"/>
              <a:gd name="f320" fmla="val 7489187"/>
              <a:gd name="f321" fmla="val 1284518"/>
              <a:gd name="f322" fmla="val 7486100"/>
              <a:gd name="f323" fmla="val 1292563"/>
              <a:gd name="f324" fmla="val 7454875"/>
              <a:gd name="f325" fmla="val 1308356"/>
              <a:gd name="f326" fmla="val 7453335"/>
              <a:gd name="f327" fmla="val 1326361"/>
              <a:gd name="f328" fmla="val 7411323"/>
              <a:gd name="f329" fmla="val 1340732"/>
              <a:gd name="f330" fmla="val 7372519"/>
              <a:gd name="f331" fmla="val 1390006"/>
              <a:gd name="f332" fmla="val 7288617"/>
              <a:gd name="f333" fmla="val 1403664"/>
              <a:gd name="f334" fmla="val 7240698"/>
              <a:gd name="f335" fmla="val 1438832"/>
              <a:gd name="f336" fmla="val 7206467"/>
              <a:gd name="f337" fmla="val 1417136"/>
              <a:gd name="f338" fmla="val 7227555"/>
              <a:gd name="f339" fmla="val 1441678"/>
              <a:gd name="f340" fmla="val 7197675"/>
              <a:gd name="f341" fmla="val 1447530"/>
              <a:gd name="f342" fmla="val 7211601"/>
              <a:gd name="f343" fmla="val 1474927"/>
              <a:gd name="f344" fmla="val 7159483"/>
              <a:gd name="f345" fmla="val 1444981"/>
              <a:gd name="f346" fmla="val 7164788"/>
              <a:gd name="f347" fmla="val 1480293"/>
              <a:gd name="f348" fmla="val 7159184"/>
              <a:gd name="f349" fmla="val 1480240"/>
              <a:gd name="f350" fmla="val 7153584"/>
              <a:gd name="f351" fmla="val 1479075"/>
              <a:gd name="f352" fmla="val 7147929"/>
              <a:gd name="f353" fmla="val 1477641"/>
              <a:gd name="f354" fmla="val 7144965"/>
              <a:gd name="f355" fmla="val 1476908"/>
              <a:gd name="f356" fmla="val 7134299"/>
              <a:gd name="f357" fmla="val 1479969"/>
              <a:gd name="f358" fmla="val 7129809"/>
              <a:gd name="f359" fmla="val 1473339"/>
              <a:gd name="f360" fmla="val 7112688"/>
              <a:gd name="f361" fmla="val 1472575"/>
              <a:gd name="f362" fmla="val 7106506"/>
              <a:gd name="f363" fmla="val 1473449"/>
              <a:gd name="f364" fmla="val 7100123"/>
              <a:gd name="f365" fmla="val 1475741"/>
              <a:gd name="f366" fmla="val 7093470"/>
              <a:gd name="f367" fmla="val 1480300"/>
              <a:gd name="f368" fmla="val 7079039"/>
              <a:gd name="f369" fmla="val 1501274"/>
              <a:gd name="f370" fmla="val 7048991"/>
              <a:gd name="f371" fmla="val 1495718"/>
              <a:gd name="f372" fmla="val 7025034"/>
              <a:gd name="f373" fmla="val 1506934"/>
              <a:gd name="f374" fmla="val 7014783"/>
              <a:gd name="f375" fmla="val 1515868"/>
              <a:gd name="f376" fmla="val 6979706"/>
              <a:gd name="f377" fmla="val 1523511"/>
              <a:gd name="f378" fmla="val 6977890"/>
              <a:gd name="f379" fmla="val 1525793"/>
              <a:gd name="f380" fmla="val 6971996"/>
              <a:gd name="f381" fmla="val 1527914"/>
              <a:gd name="f382" fmla="val 6959488"/>
              <a:gd name="f383" fmla="val 1529941"/>
              <a:gd name="f384" fmla="val 6944339"/>
              <a:gd name="f385" fmla="val 1536237"/>
              <a:gd name="f386" fmla="val 6886996"/>
              <a:gd name="f387" fmla="val 1563569"/>
              <a:gd name="f388" fmla="val 6874510"/>
              <a:gd name="f389" fmla="val 1558469"/>
              <a:gd name="f390" fmla="val 6871943"/>
              <a:gd name="f391" fmla="val 1554651"/>
              <a:gd name="f392" fmla="val 6856174"/>
              <a:gd name="f393" fmla="val 1562024"/>
              <a:gd name="f394" fmla="val 6842321"/>
              <a:gd name="f395" fmla="val 1560554"/>
              <a:gd name="f396" fmla="val 6832713"/>
              <a:gd name="f397" fmla="val 1569357"/>
              <a:gd name="f398" fmla="val 6816351"/>
              <a:gd name="f399" fmla="val 1571495"/>
              <a:gd name="f400" fmla="val 6810216"/>
              <a:gd name="f401" fmla="val 1571510"/>
              <a:gd name="f402" fmla="val 6803310"/>
              <a:gd name="f403" fmla="val 1571324"/>
              <a:gd name="f404" fmla="val 6795800"/>
              <a:gd name="f405" fmla="val 1572010"/>
              <a:gd name="f406" fmla="val 6777546"/>
              <a:gd name="f407" fmla="val 1568661"/>
              <a:gd name="f408" fmla="val 6751528"/>
              <a:gd name="f409" fmla="val 1574143"/>
              <a:gd name="f410" fmla="val 6731455"/>
              <a:gd name="f411" fmla="val 1578562"/>
              <a:gd name="f412" fmla="val 6712054"/>
              <a:gd name="f413" fmla="val 1582098"/>
              <a:gd name="f414" fmla="val 6691966"/>
              <a:gd name="f415" fmla="val 1582255"/>
              <a:gd name="f416" fmla="val 6677921"/>
              <a:gd name="f417" fmla="val 1590738"/>
              <a:gd name="f418" fmla="val 6663787"/>
              <a:gd name="f419" fmla="val 1595441"/>
              <a:gd name="f420" fmla="val 6646941"/>
              <a:gd name="f421" fmla="val 1588471"/>
              <a:gd name="f422" fmla="val 6605135"/>
              <a:gd name="f423" fmla="val 1597971"/>
              <a:gd name="f424" fmla="val 6598373"/>
              <a:gd name="f425" fmla="val 1612583"/>
              <a:gd name="f426" fmla="val 6568576"/>
              <a:gd name="f427" fmla="val 1606488"/>
              <a:gd name="f428" fmla="val 6562510"/>
              <a:gd name="f429" fmla="val 1614734"/>
              <a:gd name="f430" fmla="val 6558067"/>
              <a:gd name="f431" fmla="val 1619360"/>
              <a:gd name="f432" fmla="val 6554358"/>
              <a:gd name="f433" fmla="val 1621701"/>
              <a:gd name="f434" fmla="val 6543227"/>
              <a:gd name="f435" fmla="val 1628727"/>
              <a:gd name="f436" fmla="val 6538724"/>
              <a:gd name="f437" fmla="val 1615196"/>
              <a:gd name="f438" fmla="val 6516968"/>
              <a:gd name="f439" fmla="val 1617195"/>
              <a:gd name="f440" fmla="val 6493173"/>
              <a:gd name="f441" fmla="val 1617368"/>
              <a:gd name="f442" fmla="val 6528193"/>
              <a:gd name="f443" fmla="val 1598652"/>
              <a:gd name="f444" fmla="val 6506479"/>
              <a:gd name="f445" fmla="val 1602227"/>
              <a:gd name="f446" fmla="val 6486674"/>
              <a:gd name="f447" fmla="val 1613929"/>
              <a:gd name="f448" fmla="val 6478484"/>
              <a:gd name="f449" fmla="val 1593997"/>
              <a:gd name="f450" fmla="val 6458436"/>
              <a:gd name="f451" fmla="val 1607332"/>
              <a:gd name="f452" fmla="val 6471168"/>
              <a:gd name="f453" fmla="val 1620800"/>
              <a:gd name="f454" fmla="val 6410323"/>
              <a:gd name="f455" fmla="val 1615478"/>
              <a:gd name="f456" fmla="val 6414786"/>
              <a:gd name="f457" fmla="val 1628815"/>
              <a:gd name="f458" fmla="val 6385942"/>
              <a:gd name="f459" fmla="val 1615041"/>
              <a:gd name="f460" fmla="val 6386569"/>
              <a:gd name="f461" fmla="val 1640238"/>
              <a:gd name="f462" fmla="val 6357085"/>
              <a:gd name="f463" fmla="val 1640846"/>
              <a:gd name="f464" fmla="val 6341163"/>
              <a:gd name="f465" fmla="val 1636809"/>
              <a:gd name="f466" fmla="val 6331497"/>
              <a:gd name="f467" fmla="val 1637754"/>
              <a:gd name="f468" fmla="val 6322636"/>
              <a:gd name="f469" fmla="val 1648213"/>
              <a:gd name="f470" fmla="val 6248448"/>
              <a:gd name="f471" fmla="val 1627802"/>
              <a:gd name="f472" fmla="val 6286748"/>
              <a:gd name="f473" fmla="val 1654976"/>
              <a:gd name="f474" fmla="val 6226172"/>
              <a:gd name="f475" fmla="val 1654676"/>
              <a:gd name="f476" fmla="val 6221217"/>
              <a:gd name="f477" fmla="val 1654506"/>
              <a:gd name="f478" fmla="val 6204956"/>
              <a:gd name="f479" fmla="val 1664280"/>
              <a:gd name="f480" fmla="val 6204728"/>
              <a:gd name="f481" fmla="val 1665114"/>
              <a:gd name="f482" fmla="val 6204498"/>
              <a:gd name="f483" fmla="val 1665947"/>
              <a:gd name="f484" fmla="val 6204270"/>
              <a:gd name="f485" fmla="val 1666782"/>
              <a:gd name="f486" fmla="val 6143810"/>
              <a:gd name="f487" fmla="val 1661963"/>
              <a:gd name="f488" fmla="val 6136560"/>
              <a:gd name="f489" fmla="val 1665728"/>
              <a:gd name="f490" fmla="val 6096155"/>
              <a:gd name="f491" fmla="val 1656951"/>
              <a:gd name="f492" fmla="val 6075812"/>
              <a:gd name="f493" fmla="val 1655422"/>
              <a:gd name="f494" fmla="val 6039495"/>
              <a:gd name="f495" fmla="val 1649680"/>
              <a:gd name="f496" fmla="val 6036523"/>
              <a:gd name="f497" fmla="val 1652121"/>
              <a:gd name="f498" fmla="val 6029328"/>
              <a:gd name="f499" fmla="val 1649904"/>
              <a:gd name="f500" fmla="val 6024075"/>
              <a:gd name="f501" fmla="val 1652779"/>
              <a:gd name="f502" fmla="val 6018085"/>
              <a:gd name="f503" fmla="val 1652030"/>
              <a:gd name="f504" fmla="val 6006658"/>
              <a:gd name="f505" fmla="val 1653831"/>
              <a:gd name="f506" fmla="val 5968194"/>
              <a:gd name="f507" fmla="val 1662035"/>
              <a:gd name="f508" fmla="val 5955513"/>
              <a:gd name="f509" fmla="val 1663584"/>
              <a:gd name="f510" fmla="val 5941996"/>
              <a:gd name="f511" fmla="val 1661326"/>
              <a:gd name="f512" fmla="val 5931789"/>
              <a:gd name="f513" fmla="val 1669915"/>
              <a:gd name="f514" fmla="val 5888686"/>
              <a:gd name="f515" fmla="val 1672175"/>
              <a:gd name="f516" fmla="val 5873794"/>
              <a:gd name="f517" fmla="val 1665454"/>
              <a:gd name="f518" fmla="val 5860022"/>
              <a:gd name="f519" fmla="val 1660635"/>
              <a:gd name="f520" fmla="val 5858237"/>
              <a:gd name="f521" fmla="val 1660649"/>
              <a:gd name="f522" fmla="val 5840319"/>
              <a:gd name="f523" fmla="val 1660798"/>
              <a:gd name="f524" fmla="val 5806984"/>
              <a:gd name="f525" fmla="val 1661075"/>
              <a:gd name="f526" fmla="val 5785708"/>
              <a:gd name="f527" fmla="val 1661533"/>
              <a:gd name="f528" fmla="val 5764126"/>
              <a:gd name="f529" fmla="val 1662974"/>
              <a:gd name="f530" fmla="val 5742351"/>
              <a:gd name="f531" fmla="val 1667489"/>
              <a:gd name="f532" fmla="val 5659069"/>
              <a:gd name="f533" fmla="val 1645168"/>
              <a:gd name="f534" fmla="val 5615134"/>
              <a:gd name="f535" fmla="val 1706361"/>
              <a:gd name="f536" fmla="val 5521171"/>
              <a:gd name="f537" fmla="val 1671626"/>
              <a:gd name="f538" fmla="val 5491803"/>
              <a:gd name="f539" fmla="val 1671296"/>
              <a:gd name="f540" fmla="val 5498089"/>
              <a:gd name="f541" fmla="val 1662666"/>
              <a:gd name="f542" fmla="val 5457384"/>
              <a:gd name="f543" fmla="val 1683952"/>
              <a:gd name="f544" fmla="val 5356959"/>
              <a:gd name="f545" fmla="val 1699287"/>
              <a:gd name="f546" fmla="val 5078905"/>
              <a:gd name="f547" fmla="val 1774579"/>
              <a:gd name="f548" fmla="val 4950070"/>
              <a:gd name="f549" fmla="val 1748401"/>
              <a:gd name="f550" fmla="val 4918276"/>
              <a:gd name="f551" fmla="val 1752255"/>
              <a:gd name="f552" fmla="val 4891043"/>
              <a:gd name="f553" fmla="val 1756936"/>
              <a:gd name="f554" fmla="val 4872172"/>
              <a:gd name="f555" fmla="val 1757222"/>
              <a:gd name="f556" fmla="val 4809524"/>
              <a:gd name="f557" fmla="val 1761033"/>
              <a:gd name="f558" fmla="val 4791324"/>
              <a:gd name="f559" fmla="val 1772975"/>
              <a:gd name="f560" fmla="val 4777258"/>
              <a:gd name="f561" fmla="val 1754591"/>
              <a:gd name="f562" fmla="val 4759058"/>
              <a:gd name="f563" fmla="val 1766533"/>
              <a:gd name="f564" fmla="val 4747481"/>
              <a:gd name="f565" fmla="val 1770744"/>
              <a:gd name="f566" fmla="val 4734604"/>
              <a:gd name="f567" fmla="val 1772921"/>
              <a:gd name="f568" fmla="val 4719749"/>
              <a:gd name="f569" fmla="val 1771811"/>
              <a:gd name="f570" fmla="val 4671168"/>
              <a:gd name="f571" fmla="val 1780243"/>
              <a:gd name="f572" fmla="val 4634134"/>
              <a:gd name="f573" fmla="val 1775931"/>
              <a:gd name="f574" fmla="val 4568686"/>
              <a:gd name="f575" fmla="val 1786141"/>
              <a:gd name="f576" fmla="val 4544667"/>
              <a:gd name="f577" fmla="val 1777910"/>
              <a:gd name="f578" fmla="val 4432547"/>
              <a:gd name="f579" fmla="val 1778168"/>
              <a:gd name="f580" fmla="val 4418751"/>
              <a:gd name="f581" fmla="val 1796932"/>
              <a:gd name="f582" fmla="val 4403360"/>
              <a:gd name="f583" fmla="val 1801488"/>
              <a:gd name="f584" fmla="val 4385278"/>
              <a:gd name="f585" fmla="val 1795746"/>
              <a:gd name="f586" fmla="val 4378377"/>
              <a:gd name="f587" fmla="val 1815528"/>
              <a:gd name="f588" fmla="val 4366870"/>
              <a:gd name="f589" fmla="val 1839461"/>
              <a:gd name="f590" fmla="val 4337372"/>
              <a:gd name="f591" fmla="val 1814003"/>
              <a:gd name="f592" fmla="val 4320575"/>
              <a:gd name="f593" fmla="val 1832722"/>
              <a:gd name="f594" fmla="val 4277898"/>
              <a:gd name="f595" fmla="val 1857053"/>
              <a:gd name="f596" fmla="val 4243945"/>
              <a:gd name="f597" fmla="val 1846759"/>
              <a:gd name="f598" fmla="val 4211935"/>
              <a:gd name="f599" fmla="val 1860177"/>
              <a:gd name="f600" fmla="val 4181519"/>
              <a:gd name="f601" fmla="val 1859584"/>
              <a:gd name="f602" fmla="val 4171342"/>
              <a:gd name="f603" fmla="val 1859762"/>
              <a:gd name="f604" fmla="val 4101228"/>
              <a:gd name="f605" fmla="val 1868717"/>
              <a:gd name="f606" fmla="val 4080159"/>
              <a:gd name="f607" fmla="val 1876188"/>
              <a:gd name="f608" fmla="val 4039427"/>
              <a:gd name="f609" fmla="val 1877381"/>
              <a:gd name="f610" fmla="val 3973223"/>
              <a:gd name="f611" fmla="val 1881015"/>
              <a:gd name="f612" fmla="val 3971330"/>
              <a:gd name="f613" fmla="val 1884974"/>
              <a:gd name="f614" fmla="val 3952843"/>
              <a:gd name="f615" fmla="val 1879225"/>
              <a:gd name="f616" fmla="val 3900992"/>
              <a:gd name="f617" fmla="val 1880603"/>
              <a:gd name="f618" fmla="val 3849141"/>
              <a:gd name="f619" fmla="val 1881981"/>
              <a:gd name="f620" fmla="val 3740060"/>
              <a:gd name="f621" fmla="val 1895686"/>
              <a:gd name="f622" fmla="val 3662119"/>
              <a:gd name="f623" fmla="val 1889285"/>
              <a:gd name="f624" fmla="val 3565155"/>
              <a:gd name="f625" fmla="val 1881322"/>
              <a:gd name="f626" fmla="val 3613412"/>
              <a:gd name="f627" fmla="val 1915150"/>
              <a:gd name="f628" fmla="val 3496919"/>
              <a:gd name="f629" fmla="val 1873180"/>
              <a:gd name="f630" fmla="val 3488062"/>
              <a:gd name="f631" fmla="val 1895719"/>
              <a:gd name="f632" fmla="val 3474293"/>
              <a:gd name="f633" fmla="val 1876288"/>
              <a:gd name="f634" fmla="val 3449433"/>
              <a:gd name="f635" fmla="val 1889681"/>
              <a:gd name="f636" fmla="val 3406553"/>
              <a:gd name="f637" fmla="val 1891629"/>
              <a:gd name="f638" fmla="val 3413217"/>
              <a:gd name="f639" fmla="val 1897797"/>
              <a:gd name="f640" fmla="val 3369766"/>
              <a:gd name="f641" fmla="val 1916653"/>
              <a:gd name="f642" fmla="val 3338805"/>
              <a:gd name="f643" fmla="val 1929531"/>
              <a:gd name="f644" fmla="val 3289487"/>
              <a:gd name="f645" fmla="val 1928617"/>
              <a:gd name="f646" fmla="val 3269672"/>
              <a:gd name="f647" fmla="val 1938036"/>
              <a:gd name="f648" fmla="val 3224897"/>
              <a:gd name="f649" fmla="val 1943733"/>
              <a:gd name="f650" fmla="val 3188693"/>
              <a:gd name="f651" fmla="val 1949271"/>
              <a:gd name="f652" fmla="val 3178540"/>
              <a:gd name="f653" fmla="val 1909145"/>
              <a:gd name="f654" fmla="val 3161463"/>
              <a:gd name="f655" fmla="val 1946591"/>
              <a:gd name="f656" fmla="val 3112044"/>
              <a:gd name="f657" fmla="val 1935614"/>
              <a:gd name="f658" fmla="val 3069716"/>
              <a:gd name="f659" fmla="val 1930463"/>
              <a:gd name="f660" fmla="val 3049937"/>
              <a:gd name="f661" fmla="val 1924285"/>
              <a:gd name="f662" fmla="val 3047816"/>
              <a:gd name="f663" fmla="val 1925644"/>
              <a:gd name="f664" fmla="val 3005773"/>
              <a:gd name="f665" fmla="val 1915878"/>
              <a:gd name="f666" fmla="val 2978838"/>
              <a:gd name="f667" fmla="val 1921092"/>
              <a:gd name="f668" fmla="val 2967972"/>
              <a:gd name="f669" fmla="val 1927319"/>
              <a:gd name="f670" fmla="val 2897201"/>
              <a:gd name="f671" fmla="val 1926772"/>
              <a:gd name="f672" fmla="val 2783891"/>
              <a:gd name="f673" fmla="val 1931749"/>
              <a:gd name="f674" fmla="val 2753098"/>
              <a:gd name="f675" fmla="val 1932794"/>
              <a:gd name="f676" fmla="val 2731621"/>
              <a:gd name="f677" fmla="val 1915151"/>
              <a:gd name="f678" fmla="val 2712447"/>
              <a:gd name="f679" fmla="val 1933044"/>
              <a:gd name="f680" fmla="val 2621923"/>
              <a:gd name="f681" fmla="val 1990472"/>
              <a:gd name="f682" fmla="val 2637976"/>
              <a:gd name="f683" fmla="val 1949546"/>
              <a:gd name="f684" fmla="val 2560151"/>
              <a:gd name="f685" fmla="val 1963609"/>
              <a:gd name="f686" fmla="val 2472084"/>
              <a:gd name="f687" fmla="val 1973456"/>
              <a:gd name="f688" fmla="val 2423631"/>
              <a:gd name="f689" fmla="val 1962133"/>
              <a:gd name="f690" fmla="val 2367221"/>
              <a:gd name="f691" fmla="val 1971884"/>
              <a:gd name="f692" fmla="val 2355331"/>
              <a:gd name="f693" fmla="val 1950582"/>
              <a:gd name="f694" fmla="val 2295649"/>
              <a:gd name="f695" fmla="val 1950006"/>
              <a:gd name="f696" fmla="val 2272130"/>
              <a:gd name="f697" fmla="val 1961162"/>
              <a:gd name="f698" fmla="val 2229336"/>
              <a:gd name="f699" fmla="val 1964326"/>
              <a:gd name="f700" fmla="val 2232627"/>
              <a:gd name="f701" fmla="val 1943953"/>
              <a:gd name="f702" fmla="val 2189404"/>
              <a:gd name="f703" fmla="val 2153824"/>
              <a:gd name="f704" fmla="val 1968017"/>
              <a:gd name="f705" fmla="val 2114605"/>
              <a:gd name="f706" fmla="val 1969166"/>
              <a:gd name="f707" fmla="val 2077704"/>
              <a:gd name="f708" fmla="val 1965002"/>
              <a:gd name="f709" fmla="val 2053064"/>
              <a:gd name="f710" fmla="val 1962036"/>
              <a:gd name="f711" fmla="val 2051584"/>
              <a:gd name="f712" fmla="val 1971011"/>
              <a:gd name="f713" fmla="val 2033299"/>
              <a:gd name="f714" fmla="val 1969042"/>
              <a:gd name="f715" fmla="val 2015014"/>
              <a:gd name="f716" fmla="val 1967073"/>
              <a:gd name="f717" fmla="val 1998956"/>
              <a:gd name="f718" fmla="val 1958903"/>
              <a:gd name="f719" fmla="val 1967996"/>
              <a:gd name="f720" fmla="val 1953187"/>
              <a:gd name="f721" fmla="val 1924117"/>
              <a:gd name="f722" fmla="val 1970917"/>
              <a:gd name="f723" fmla="val 1915668"/>
              <a:gd name="f724" fmla="val 1940297"/>
              <a:gd name="f725" fmla="val 1855805"/>
              <a:gd name="f726" fmla="val 1926082"/>
              <a:gd name="f727" fmla="val 1830663"/>
              <a:gd name="f728" fmla="val 1943732"/>
              <a:gd name="f729" fmla="val 1810564"/>
              <a:gd name="f730" fmla="val 1935694"/>
              <a:gd name="f731" fmla="val 1790957"/>
              <a:gd name="f732" fmla="val 1919460"/>
              <a:gd name="f733" fmla="val 1732588"/>
              <a:gd name="f734" fmla="val 1924884"/>
              <a:gd name="f735" fmla="val 1679506"/>
              <a:gd name="f736" fmla="val 1900619"/>
              <a:gd name="f737" fmla="val 1613978"/>
              <a:gd name="f738" fmla="val 1891581"/>
              <a:gd name="f739" fmla="val 1542961"/>
              <a:gd name="f740" fmla="val 1912227"/>
              <a:gd name="f741" fmla="val 1506863"/>
              <a:gd name="f742" fmla="val 1865666"/>
              <a:gd name="f743" fmla="val 1436831"/>
              <a:gd name="f744" fmla="val 1856201"/>
              <a:gd name="f745" fmla="val 1409149"/>
              <a:gd name="f746" fmla="val 1862955"/>
              <a:gd name="f747" fmla="val 1416370"/>
              <a:gd name="f748" fmla="val 1829853"/>
              <a:gd name="f749" fmla="val 1357365"/>
              <a:gd name="f750" fmla="val 1832140"/>
              <a:gd name="f751" fmla="val 1285880"/>
              <a:gd name="f752" fmla="val 1811785"/>
              <a:gd name="f753" fmla="val 1273193"/>
              <a:gd name="f754" fmla="val 1786872"/>
              <a:gd name="f755" fmla="val 1232341"/>
              <a:gd name="f756" fmla="val 1785942"/>
              <a:gd name="f757" fmla="val 1223903"/>
              <a:gd name="f758" fmla="val 1792798"/>
              <a:gd name="f759" fmla="val 1160576"/>
              <a:gd name="f760" fmla="val 1793911"/>
              <a:gd name="f761" fmla="val 1162595"/>
              <a:gd name="f762" fmla="val 1784330"/>
              <a:gd name="f763" fmla="val 1153167"/>
              <a:gd name="f764" fmla="val 1787110"/>
              <a:gd name="f765" fmla="val 1122206"/>
              <a:gd name="f766" fmla="val 1805077"/>
              <a:gd name="f767" fmla="val 1120257"/>
              <a:gd name="f768" fmla="val 1789615"/>
              <a:gd name="f769" fmla="val 1073149"/>
              <a:gd name="f770" fmla="val 1786750"/>
              <a:gd name="f771" fmla="val 1034361"/>
              <a:gd name="f772" fmla="val 1768718"/>
              <a:gd name="f773" fmla="val 991903"/>
              <a:gd name="f774" fmla="val 1786741"/>
              <a:gd name="f775" fmla="val 966383"/>
              <a:gd name="f776" fmla="val 1781126"/>
              <a:gd name="f777" fmla="val 949501"/>
              <a:gd name="f778" fmla="val 1800915"/>
              <a:gd name="f779" fmla="val 883960"/>
              <a:gd name="f780" fmla="val 1809389"/>
              <a:gd name="f781" fmla="val 836064"/>
              <a:gd name="f782" fmla="val 1808194"/>
              <a:gd name="f783" fmla="val 826980"/>
              <a:gd name="f784" fmla="val 1826610"/>
              <a:gd name="f785" fmla="val 766531"/>
              <a:gd name="f786" fmla="val 1805053"/>
              <a:gd name="f787" fmla="val 732778"/>
              <a:gd name="f788" fmla="val 1801141"/>
              <a:gd name="f789" fmla="val 694055"/>
              <a:gd name="f790" fmla="val 1787044"/>
              <a:gd name="f791" fmla="val 669779"/>
              <a:gd name="f792" fmla="val 1800537"/>
              <a:gd name="f793" fmla="val 645252"/>
              <a:gd name="f794" fmla="val 1794709"/>
              <a:gd name="f795" fmla="val 563495"/>
              <a:gd name="f796" fmla="val 1813232"/>
              <a:gd name="f797" fmla="val 523898"/>
              <a:gd name="f798" fmla="val 1811085"/>
              <a:gd name="f799" fmla="val 457555"/>
              <a:gd name="f800" fmla="val 1798530"/>
              <a:gd name="f801" fmla="val 395227"/>
              <a:gd name="f802" fmla="val 1824052"/>
              <a:gd name="f803" fmla="val 360251"/>
              <a:gd name="f804" fmla="val 1830735"/>
              <a:gd name="f805" fmla="val 313564"/>
              <a:gd name="f806" fmla="val 1825583"/>
              <a:gd name="f807" fmla="val 298281"/>
              <a:gd name="f808" fmla="val 1811622"/>
              <a:gd name="f809" fmla="val 255207"/>
              <a:gd name="f810" fmla="val 1818275"/>
              <a:gd name="f811" fmla="val 206572"/>
              <a:gd name="f812" fmla="val 1839769"/>
              <a:gd name="f813" fmla="val 160277"/>
              <a:gd name="f814" fmla="val 1836800"/>
              <a:gd name="f815" fmla="val 101803"/>
              <a:gd name="f816" fmla="val 1870647"/>
              <a:gd name="f817" fmla="val 85849"/>
              <a:gd name="f818" fmla="val 1910002"/>
              <a:gd name="f819" fmla="val 27997"/>
              <a:gd name="f820" fmla="val 1845258"/>
              <a:gd name="f821" fmla="val 25397"/>
              <a:gd name="f822" fmla="val 1888443"/>
              <a:gd name="f823" fmla="val 19096"/>
              <a:gd name="f824" fmla="val 1881154"/>
              <a:gd name="f825" fmla="val 11260"/>
              <a:gd name="f826" fmla="val 1878398"/>
              <a:gd name="f827" fmla="val 2370"/>
              <a:gd name="f828" fmla="val 1878311"/>
              <a:gd name="f829" fmla="val 1878785"/>
              <a:gd name="f830" fmla="+- 0 0 -90"/>
              <a:gd name="f831" fmla="*/ f3 1 10768629"/>
              <a:gd name="f832" fmla="*/ f4 1 1978172"/>
              <a:gd name="f833" fmla="val f5"/>
              <a:gd name="f834" fmla="val f6"/>
              <a:gd name="f835" fmla="val f7"/>
              <a:gd name="f836" fmla="*/ f830 f0 1"/>
              <a:gd name="f837" fmla="+- f835 0 f833"/>
              <a:gd name="f838" fmla="+- f834 0 f833"/>
              <a:gd name="f839" fmla="*/ f836 1 f2"/>
              <a:gd name="f840" fmla="*/ f838 1 10768629"/>
              <a:gd name="f841" fmla="*/ f837 1 1978172"/>
              <a:gd name="f842" fmla="*/ 0 f838 1"/>
              <a:gd name="f843" fmla="*/ 0 f837 1"/>
              <a:gd name="f844" fmla="*/ 10768629 f838 1"/>
              <a:gd name="f845" fmla="*/ 10733254 f838 1"/>
              <a:gd name="f846" fmla="*/ 31439 f837 1"/>
              <a:gd name="f847" fmla="*/ 10727085 f838 1"/>
              <a:gd name="f848" fmla="*/ 37910 f837 1"/>
              <a:gd name="f849" fmla="*/ 10675953 f838 1"/>
              <a:gd name="f850" fmla="*/ 68623 f837 1"/>
              <a:gd name="f851" fmla="*/ 10637091 f838 1"/>
              <a:gd name="f852" fmla="*/ 90361 f837 1"/>
              <a:gd name="f853" fmla="*/ 10610971 f838 1"/>
              <a:gd name="f854" fmla="*/ 110764 f837 1"/>
              <a:gd name="f855" fmla="*/ 10532872 f838 1"/>
              <a:gd name="f856" fmla="*/ 138028 f837 1"/>
              <a:gd name="f857" fmla="*/ 10398558 f838 1"/>
              <a:gd name="f858" fmla="*/ 172911 f837 1"/>
              <a:gd name="f859" fmla="*/ 10371128 f838 1"/>
              <a:gd name="f860" fmla="*/ 182609 f837 1"/>
              <a:gd name="f861" fmla="*/ 10352178 f838 1"/>
              <a:gd name="f862" fmla="*/ 199976 f837 1"/>
              <a:gd name="f863" fmla="*/ 10351815 f838 1"/>
              <a:gd name="f864" fmla="*/ 211879 f837 1"/>
              <a:gd name="f865" fmla="*/ 10337471 f838 1"/>
              <a:gd name="f866" fmla="*/ 218661 f837 1"/>
              <a:gd name="f867" fmla="*/ 10334625 f838 1"/>
              <a:gd name="f868" fmla="*/ 222351 f837 1"/>
              <a:gd name="f869" fmla="*/ 10256365 f838 1"/>
              <a:gd name="f870" fmla="*/ 235917 f837 1"/>
              <a:gd name="f871" fmla="*/ 10201127 f838 1"/>
              <a:gd name="f872" fmla="*/ 267448 f837 1"/>
              <a:gd name="f873" fmla="*/ 9961218 f838 1"/>
              <a:gd name="f874" fmla="*/ 326720 f837 1"/>
              <a:gd name="f875" fmla="*/ 9859715 f838 1"/>
              <a:gd name="f876" fmla="*/ 355698 f837 1"/>
              <a:gd name="f877" fmla="*/ 9679867 f838 1"/>
              <a:gd name="f878" fmla="*/ 399081 f837 1"/>
              <a:gd name="f879" fmla="*/ 9490654 f838 1"/>
              <a:gd name="f880" fmla="*/ 455225 f837 1"/>
              <a:gd name="f881" fmla="*/ 9470837 f838 1"/>
              <a:gd name="f882" fmla="*/ 452539 f837 1"/>
              <a:gd name="f883" fmla="*/ 9469082 f838 1"/>
              <a:gd name="f884" fmla="*/ 454891 f837 1"/>
              <a:gd name="f885" fmla="*/ 9448038 f838 1"/>
              <a:gd name="f886" fmla="*/ 459733 f837 1"/>
              <a:gd name="f887" fmla="*/ 9396821 f838 1"/>
              <a:gd name="f888" fmla="*/ 455795 f837 1"/>
              <a:gd name="f889" fmla="*/ 9392197 f838 1"/>
              <a:gd name="f890" fmla="*/ 459796 f837 1"/>
              <a:gd name="f891" fmla="*/ 9347994 f838 1"/>
              <a:gd name="f892" fmla="*/ 464462 f837 1"/>
              <a:gd name="f893" fmla="*/ 9347889 f838 1"/>
              <a:gd name="f894" fmla="*/ 466539 f837 1"/>
              <a:gd name="f895" fmla="*/ 9337639 f838 1"/>
              <a:gd name="f896" fmla="*/ 476654 f837 1"/>
              <a:gd name="f897" fmla="*/ 9229283 f838 1"/>
              <a:gd name="f898" fmla="*/ 555377 f837 1"/>
              <a:gd name="f899" fmla="*/ 9220274 f838 1"/>
              <a:gd name="f900" fmla="*/ 557502 f837 1"/>
              <a:gd name="f901" fmla="*/ 9220202 f838 1"/>
              <a:gd name="f902" fmla="*/ 558001 f837 1"/>
              <a:gd name="f903" fmla="*/ 9210908 f838 1"/>
              <a:gd name="f904" fmla="*/ 561147 f837 1"/>
              <a:gd name="f905" fmla="*/ 9186374 f838 1"/>
              <a:gd name="f906" fmla="*/ 565502 f837 1"/>
              <a:gd name="f907" fmla="*/ 9181058 f838 1"/>
              <a:gd name="f908" fmla="*/ 569943 f837 1"/>
              <a:gd name="f909" fmla="*/ 9149110 f838 1"/>
              <a:gd name="f910" fmla="*/ 598906 f837 1"/>
              <a:gd name="f911" fmla="*/ 9078556 f838 1"/>
              <a:gd name="f912" fmla="*/ 644039 f837 1"/>
              <a:gd name="f913" fmla="*/ 8996399 f838 1"/>
              <a:gd name="f914" fmla="*/ 690055 f837 1"/>
              <a:gd name="f915" fmla="*/ 8803791 f838 1"/>
              <a:gd name="f916" fmla="*/ 813860 f837 1"/>
              <a:gd name="f917" fmla="*/ 8636202 f838 1"/>
              <a:gd name="f918" fmla="*/ 848463 f837 1"/>
              <a:gd name="f919" fmla="*/ 8555372 f838 1"/>
              <a:gd name="f920" fmla="*/ 883171 f837 1"/>
              <a:gd name="f921" fmla="*/ 8507229 f838 1"/>
              <a:gd name="f922" fmla="*/ 901665 f837 1"/>
              <a:gd name="f923" fmla="*/ 8428473 f838 1"/>
              <a:gd name="f924" fmla="*/ 927985 f837 1"/>
              <a:gd name="f925" fmla="*/ 8427914 f838 1"/>
              <a:gd name="f926" fmla="*/ 933480 f837 1"/>
              <a:gd name="f927" fmla="*/ 8420327 f838 1"/>
              <a:gd name="f928" fmla="*/ 941984 f837 1"/>
              <a:gd name="f929" fmla="*/ 8380548 f838 1"/>
              <a:gd name="f930" fmla="*/ 987916 f837 1"/>
              <a:gd name="f931" fmla="*/ 8304438 f838 1"/>
              <a:gd name="f932" fmla="*/ 996739 f837 1"/>
              <a:gd name="f933" fmla="*/ 8280929 f838 1"/>
              <a:gd name="f934" fmla="*/ 1023089 f837 1"/>
              <a:gd name="f935" fmla="*/ 8275760 f838 1"/>
              <a:gd name="f936" fmla="*/ 1027772 f837 1"/>
              <a:gd name="f937" fmla="*/ 8275478 f838 1"/>
              <a:gd name="f938" fmla="*/ 1027605 f837 1"/>
              <a:gd name="f939" fmla="*/ 1032033 f837 1"/>
              <a:gd name="f940" fmla="*/ 8203836 f838 1"/>
              <a:gd name="f941" fmla="*/ 1037347 f837 1"/>
              <a:gd name="f942" fmla="*/ 8122936 f838 1"/>
              <a:gd name="f943" fmla="*/ 1063113 f837 1"/>
              <a:gd name="f944" fmla="*/ 8043658 f838 1"/>
              <a:gd name="f945" fmla="*/ 1092746 f837 1"/>
              <a:gd name="f946" fmla="*/ 8015351 f838 1"/>
              <a:gd name="f947" fmla="*/ 1105478 f837 1"/>
              <a:gd name="f948" fmla="*/ 7963145 f838 1"/>
              <a:gd name="f949" fmla="*/ 1119346 f837 1"/>
              <a:gd name="f950" fmla="*/ 7938145 f838 1"/>
              <a:gd name="f951" fmla="*/ 1120225 f837 1"/>
              <a:gd name="f952" fmla="*/ 7937238 f838 1"/>
              <a:gd name="f953" fmla="*/ 1121204 f837 1"/>
              <a:gd name="f954" fmla="*/ 7934398 f838 1"/>
              <a:gd name="f955" fmla="*/ 1118240 f837 1"/>
              <a:gd name="f956" fmla="*/ 7918248 f838 1"/>
              <a:gd name="f957" fmla="*/ 1124371 f837 1"/>
              <a:gd name="f958" fmla="*/ 7914119 f838 1"/>
              <a:gd name="f959" fmla="*/ 1127653 f837 1"/>
              <a:gd name="f960" fmla="*/ 7907658 f838 1"/>
              <a:gd name="f961" fmla="*/ 1130350 f837 1"/>
              <a:gd name="f962" fmla="*/ 7907434 f838 1"/>
              <a:gd name="f963" fmla="*/ 1130103 f837 1"/>
              <a:gd name="f964" fmla="*/ 7901508 f838 1"/>
              <a:gd name="f965" fmla="*/ 1133245 f837 1"/>
              <a:gd name="f966" fmla="*/ 7873287 f838 1"/>
              <a:gd name="f967" fmla="*/ 1152609 f837 1"/>
              <a:gd name="f968" fmla="*/ 7834833 f838 1"/>
              <a:gd name="f969" fmla="*/ 1153868 f837 1"/>
              <a:gd name="f970" fmla="*/ 7828661 f838 1"/>
              <a:gd name="f971" fmla="*/ 1139994 f837 1"/>
              <a:gd name="f972" fmla="*/ 7823966 f838 1"/>
              <a:gd name="f973" fmla="*/ 1143178 f837 1"/>
              <a:gd name="f974" fmla="*/ 7815078 f838 1"/>
              <a:gd name="f975" fmla="*/ 1151776 f837 1"/>
              <a:gd name="f976" fmla="*/ 7812026 f838 1"/>
              <a:gd name="f977" fmla="*/ 1151522 f837 1"/>
              <a:gd name="f978" fmla="*/ 7782249 f838 1"/>
              <a:gd name="f979" fmla="*/ 1160970 f837 1"/>
              <a:gd name="f980" fmla="*/ 7773476 f838 1"/>
              <a:gd name="f981" fmla="*/ 1157414 f837 1"/>
              <a:gd name="f982" fmla="*/ 7769600 f838 1"/>
              <a:gd name="f983" fmla="*/ 1157365 f837 1"/>
              <a:gd name="f984" fmla="*/ 7752631 f838 1"/>
              <a:gd name="f985" fmla="*/ 1172815 f837 1"/>
              <a:gd name="f986" fmla="*/ 7586920 f838 1"/>
              <a:gd name="f987" fmla="*/ 1261888 f837 1"/>
              <a:gd name="f988" fmla="*/ 7486100 f838 1"/>
              <a:gd name="f989" fmla="*/ 1292563 f837 1"/>
              <a:gd name="f990" fmla="*/ 7240698 f838 1"/>
              <a:gd name="f991" fmla="*/ 1438832 f837 1"/>
              <a:gd name="f992" fmla="*/ 7197675 f838 1"/>
              <a:gd name="f993" fmla="*/ 1447530 f837 1"/>
              <a:gd name="f994" fmla="*/ 7164788 f838 1"/>
              <a:gd name="f995" fmla="*/ 1480293 f837 1"/>
              <a:gd name="f996" fmla="*/ 7147929 f838 1"/>
              <a:gd name="f997" fmla="*/ 1477641 f837 1"/>
              <a:gd name="f998" fmla="*/ 7144965 f838 1"/>
              <a:gd name="f999" fmla="*/ 1476908 f837 1"/>
              <a:gd name="f1000" fmla="*/ 7134299 f838 1"/>
              <a:gd name="f1001" fmla="*/ 1479969 f837 1"/>
              <a:gd name="f1002" fmla="*/ 7129809 f838 1"/>
              <a:gd name="f1003" fmla="*/ 1473339 f837 1"/>
              <a:gd name="f1004" fmla="*/ 7112688 f838 1"/>
              <a:gd name="f1005" fmla="*/ 1472575 f837 1"/>
              <a:gd name="f1006" fmla="*/ 7093470 f838 1"/>
              <a:gd name="f1007" fmla="*/ 1480300 f837 1"/>
              <a:gd name="f1008" fmla="*/ 7025034 f838 1"/>
              <a:gd name="f1009" fmla="*/ 1506934 f837 1"/>
              <a:gd name="f1010" fmla="*/ 7014783 f838 1"/>
              <a:gd name="f1011" fmla="*/ 1515868 f837 1"/>
              <a:gd name="f1012" fmla="*/ 6979706 f838 1"/>
              <a:gd name="f1013" fmla="*/ 1523511 f837 1"/>
              <a:gd name="f1014" fmla="*/ 6977890 f838 1"/>
              <a:gd name="f1015" fmla="*/ 1525793 f837 1"/>
              <a:gd name="f1016" fmla="*/ 6944339 f838 1"/>
              <a:gd name="f1017" fmla="*/ 1536237 f837 1"/>
              <a:gd name="f1018" fmla="*/ 6886996 f838 1"/>
              <a:gd name="f1019" fmla="*/ 1563569 f837 1"/>
              <a:gd name="f1020" fmla="*/ 6874510 f838 1"/>
              <a:gd name="f1021" fmla="*/ 1558469 f837 1"/>
              <a:gd name="f1022" fmla="*/ 6871943 f838 1"/>
              <a:gd name="f1023" fmla="*/ 1554651 f837 1"/>
              <a:gd name="f1024" fmla="*/ 6856174 f838 1"/>
              <a:gd name="f1025" fmla="*/ 1562024 f837 1"/>
              <a:gd name="f1026" fmla="*/ 6842321 f838 1"/>
              <a:gd name="f1027" fmla="*/ 1560554 f837 1"/>
              <a:gd name="f1028" fmla="*/ 6832713 f838 1"/>
              <a:gd name="f1029" fmla="*/ 1569357 f837 1"/>
              <a:gd name="f1030" fmla="*/ 6816351 f838 1"/>
              <a:gd name="f1031" fmla="*/ 1571495 f837 1"/>
              <a:gd name="f1032" fmla="*/ 6795800 f838 1"/>
              <a:gd name="f1033" fmla="*/ 1572010 f837 1"/>
              <a:gd name="f1034" fmla="*/ 6777546 f838 1"/>
              <a:gd name="f1035" fmla="*/ 1568661 f837 1"/>
              <a:gd name="f1036" fmla="*/ 6751528 f838 1"/>
              <a:gd name="f1037" fmla="*/ 1574143 f837 1"/>
              <a:gd name="f1038" fmla="*/ 6691966 f838 1"/>
              <a:gd name="f1039" fmla="*/ 1582255 f837 1"/>
              <a:gd name="f1040" fmla="*/ 6646941 f838 1"/>
              <a:gd name="f1041" fmla="*/ 1588471 f837 1"/>
              <a:gd name="f1042" fmla="*/ 6568576 f838 1"/>
              <a:gd name="f1043" fmla="*/ 1606488 f837 1"/>
              <a:gd name="f1044" fmla="*/ 6554358 f838 1"/>
              <a:gd name="f1045" fmla="*/ 1621701 f837 1"/>
              <a:gd name="f1046" fmla="*/ 6516968 f838 1"/>
              <a:gd name="f1047" fmla="*/ 1617195 f837 1"/>
              <a:gd name="f1048" fmla="*/ 6506479 f838 1"/>
              <a:gd name="f1049" fmla="*/ 1602227 f837 1"/>
              <a:gd name="f1050" fmla="*/ 6458436 f838 1"/>
              <a:gd name="f1051" fmla="*/ 1607332 f837 1"/>
              <a:gd name="f1052" fmla="*/ 6414786 f838 1"/>
              <a:gd name="f1053" fmla="*/ 1628815 f837 1"/>
              <a:gd name="f1054" fmla="*/ 6357085 f838 1"/>
              <a:gd name="f1055" fmla="*/ 1640846 f837 1"/>
              <a:gd name="f1056" fmla="*/ 6322636 f838 1"/>
              <a:gd name="f1057" fmla="*/ 1648213 f837 1"/>
              <a:gd name="f1058" fmla="*/ 6226172 f838 1"/>
              <a:gd name="f1059" fmla="*/ 1654676 f837 1"/>
              <a:gd name="f1060" fmla="*/ 6221217 f838 1"/>
              <a:gd name="f1061" fmla="*/ 1654506 f837 1"/>
              <a:gd name="f1062" fmla="*/ 6204956 f838 1"/>
              <a:gd name="f1063" fmla="*/ 1664280 f837 1"/>
              <a:gd name="f1064" fmla="*/ 6204270 f838 1"/>
              <a:gd name="f1065" fmla="*/ 1666782 f837 1"/>
              <a:gd name="f1066" fmla="*/ 6143810 f838 1"/>
              <a:gd name="f1067" fmla="*/ 1661963 f837 1"/>
              <a:gd name="f1068" fmla="*/ 6136560 f838 1"/>
              <a:gd name="f1069" fmla="*/ 1665728 f837 1"/>
              <a:gd name="f1070" fmla="*/ 6096155 f838 1"/>
              <a:gd name="f1071" fmla="*/ 1656951 f837 1"/>
              <a:gd name="f1072" fmla="*/ 6075812 f838 1"/>
              <a:gd name="f1073" fmla="*/ 1655422 f837 1"/>
              <a:gd name="f1074" fmla="*/ 6039495 f838 1"/>
              <a:gd name="f1075" fmla="*/ 1649680 f837 1"/>
              <a:gd name="f1076" fmla="*/ 6036523 f838 1"/>
              <a:gd name="f1077" fmla="*/ 1652121 f837 1"/>
              <a:gd name="f1078" fmla="*/ 6029328 f838 1"/>
              <a:gd name="f1079" fmla="*/ 1649904 f837 1"/>
              <a:gd name="f1080" fmla="*/ 6024075 f838 1"/>
              <a:gd name="f1081" fmla="*/ 1652779 f837 1"/>
              <a:gd name="f1082" fmla="*/ 6018085 f838 1"/>
              <a:gd name="f1083" fmla="*/ 1652030 f837 1"/>
              <a:gd name="f1084" fmla="*/ 5955513 f838 1"/>
              <a:gd name="f1085" fmla="*/ 1663584 f837 1"/>
              <a:gd name="f1086" fmla="*/ 5941996 f838 1"/>
              <a:gd name="f1087" fmla="*/ 1661326 f837 1"/>
              <a:gd name="f1088" fmla="*/ 5931789 f838 1"/>
              <a:gd name="f1089" fmla="*/ 1669915 f837 1"/>
              <a:gd name="f1090" fmla="*/ 5888686 f838 1"/>
              <a:gd name="f1091" fmla="*/ 1672175 f837 1"/>
              <a:gd name="f1092" fmla="*/ 5873794 f838 1"/>
              <a:gd name="f1093" fmla="*/ 1665454 f837 1"/>
              <a:gd name="f1094" fmla="*/ 5860022 f838 1"/>
              <a:gd name="f1095" fmla="*/ 1660635 f837 1"/>
              <a:gd name="f1096" fmla="*/ 5858237 f838 1"/>
              <a:gd name="f1097" fmla="*/ 1660649 f837 1"/>
              <a:gd name="f1098" fmla="*/ 5840319 f838 1"/>
              <a:gd name="f1099" fmla="*/ 1660798 f837 1"/>
              <a:gd name="f1100" fmla="*/ 5806984 f838 1"/>
              <a:gd name="f1101" fmla="*/ 1661075 f837 1"/>
              <a:gd name="f1102" fmla="*/ 5742351 f838 1"/>
              <a:gd name="f1103" fmla="*/ 1667489 f837 1"/>
              <a:gd name="f1104" fmla="*/ 4759058 f838 1"/>
              <a:gd name="f1105" fmla="*/ 1766533 f837 1"/>
              <a:gd name="f1106" fmla="*/ 4719749 f838 1"/>
              <a:gd name="f1107" fmla="*/ 1771811 f837 1"/>
              <a:gd name="f1108" fmla="*/ 4568686 f838 1"/>
              <a:gd name="f1109" fmla="*/ 1786141 f837 1"/>
              <a:gd name="f1110" fmla="*/ 4418751 f838 1"/>
              <a:gd name="f1111" fmla="*/ 1796932 f837 1"/>
              <a:gd name="f1112" fmla="*/ 4378377 f838 1"/>
              <a:gd name="f1113" fmla="*/ 1815528 f837 1"/>
              <a:gd name="f1114" fmla="*/ 4320575 f838 1"/>
              <a:gd name="f1115" fmla="*/ 1832722 f837 1"/>
              <a:gd name="f1116" fmla="*/ 3973223 f838 1"/>
              <a:gd name="f1117" fmla="*/ 1881015 f837 1"/>
              <a:gd name="f1118" fmla="*/ 3900992 f838 1"/>
              <a:gd name="f1119" fmla="*/ 1880603 f837 1"/>
              <a:gd name="f1120" fmla="*/ 3662119 f838 1"/>
              <a:gd name="f1121" fmla="*/ 3496919 f838 1"/>
              <a:gd name="f1122" fmla="*/ 1873180 f837 1"/>
              <a:gd name="f1123" fmla="*/ 3449433 f838 1"/>
              <a:gd name="f1124" fmla="*/ 1889681 f837 1"/>
              <a:gd name="f1125" fmla="*/ 3369766 f838 1"/>
              <a:gd name="f1126" fmla="*/ 1916653 f837 1"/>
              <a:gd name="f1127" fmla="*/ 3224897 f838 1"/>
              <a:gd name="f1128" fmla="*/ 1943733 f837 1"/>
              <a:gd name="f1129" fmla="*/ 3161463 f838 1"/>
              <a:gd name="f1130" fmla="*/ 1946591 f837 1"/>
              <a:gd name="f1131" fmla="*/ 2897201 f838 1"/>
              <a:gd name="f1132" fmla="*/ 1926772 f837 1"/>
              <a:gd name="f1133" fmla="*/ 2783891 f838 1"/>
              <a:gd name="f1134" fmla="*/ 1931749 f837 1"/>
              <a:gd name="f1135" fmla="*/ 2712447 f838 1"/>
              <a:gd name="f1136" fmla="*/ 1933044 f837 1"/>
              <a:gd name="f1137" fmla="*/ 2560151 f838 1"/>
              <a:gd name="f1138" fmla="*/ 1963609 f837 1"/>
              <a:gd name="f1139" fmla="*/ 2367221 f838 1"/>
              <a:gd name="f1140" fmla="*/ 1971884 f837 1"/>
              <a:gd name="f1141" fmla="*/ 2272130 f838 1"/>
              <a:gd name="f1142" fmla="*/ 1961162 f837 1"/>
              <a:gd name="f1143" fmla="*/ 2189404 f838 1"/>
              <a:gd name="f1144" fmla="*/ 1978172 f837 1"/>
              <a:gd name="f1145" fmla="*/ 2077704 f838 1"/>
              <a:gd name="f1146" fmla="*/ 1965002 f837 1"/>
              <a:gd name="f1147" fmla="*/ 1967996 f838 1"/>
              <a:gd name="f1148" fmla="*/ 1953187 f837 1"/>
              <a:gd name="f1149" fmla="*/ 1855805 f838 1"/>
              <a:gd name="f1150" fmla="*/ 1926082 f837 1"/>
              <a:gd name="f1151" fmla="*/ 1790957 f838 1"/>
              <a:gd name="f1152" fmla="*/ 1919460 f837 1"/>
              <a:gd name="f1153" fmla="*/ 1613978 f838 1"/>
              <a:gd name="f1154" fmla="*/ 1891581 f837 1"/>
              <a:gd name="f1155" fmla="*/ 1436831 f838 1"/>
              <a:gd name="f1156" fmla="*/ 1856201 f837 1"/>
              <a:gd name="f1157" fmla="*/ 1162595 f838 1"/>
              <a:gd name="f1158" fmla="*/ 991903 f838 1"/>
              <a:gd name="f1159" fmla="*/ 1786741 f837 1"/>
              <a:gd name="f1160" fmla="*/ 883960 f838 1"/>
              <a:gd name="f1161" fmla="*/ 766531 f838 1"/>
              <a:gd name="f1162" fmla="*/ 1805053 f837 1"/>
              <a:gd name="f1163" fmla="*/ 669779 f838 1"/>
              <a:gd name="f1164" fmla="*/ 1800537 f837 1"/>
              <a:gd name="f1165" fmla="*/ 523898 f838 1"/>
              <a:gd name="f1166" fmla="*/ 1811085 f837 1"/>
              <a:gd name="f1167" fmla="*/ 360251 f838 1"/>
              <a:gd name="f1168" fmla="*/ 1830735 f837 1"/>
              <a:gd name="f1169" fmla="*/ 255207 f838 1"/>
              <a:gd name="f1170" fmla="*/ 1818275 f837 1"/>
              <a:gd name="f1171" fmla="*/ 101803 f838 1"/>
              <a:gd name="f1172" fmla="*/ 1870647 f837 1"/>
              <a:gd name="f1173" fmla="*/ 25397 f838 1"/>
              <a:gd name="f1174" fmla="*/ 1888443 f837 1"/>
              <a:gd name="f1175" fmla="*/ 2370 f838 1"/>
              <a:gd name="f1176" fmla="*/ 1878311 f837 1"/>
              <a:gd name="f1177" fmla="*/ 1878785 f837 1"/>
              <a:gd name="f1178" fmla="*/ 4809524 f838 1"/>
              <a:gd name="f1179" fmla="*/ 1761033 f837 1"/>
              <a:gd name="f1180" fmla="*/ 4872172 f838 1"/>
              <a:gd name="f1181" fmla="*/ 1757222 f837 1"/>
              <a:gd name="f1182" fmla="*/ 4950070 f838 1"/>
              <a:gd name="f1183" fmla="*/ 1748401 f837 1"/>
              <a:gd name="f1184" fmla="*/ 5521171 f838 1"/>
              <a:gd name="f1185" fmla="*/ 1671626 f837 1"/>
              <a:gd name="f1186" fmla="*/ 5457384 f838 1"/>
              <a:gd name="f1187" fmla="*/ 1683952 f837 1"/>
              <a:gd name="f1188" fmla="*/ 3005773 f838 1"/>
              <a:gd name="f1189" fmla="*/ 1915878 f837 1"/>
              <a:gd name="f1190" fmla="*/ 1357365 f838 1"/>
              <a:gd name="f1191" fmla="*/ 1832140 f837 1"/>
              <a:gd name="f1192" fmla="*/ 1232341 f838 1"/>
              <a:gd name="f1193" fmla="*/ 1785942 f837 1"/>
              <a:gd name="f1194" fmla="*/ 2033299 f838 1"/>
              <a:gd name="f1195" fmla="*/ 1969042 f837 1"/>
              <a:gd name="f1196" fmla="*/ 3069716 f838 1"/>
              <a:gd name="f1197" fmla="*/ 1930463 f837 1"/>
              <a:gd name="f1198" fmla="*/ 3112044 f838 1"/>
              <a:gd name="f1199" fmla="*/ 1935614 f837 1"/>
              <a:gd name="f1200" fmla="*/ 3269672 f838 1"/>
              <a:gd name="f1201" fmla="*/ 1938036 f837 1"/>
              <a:gd name="f1202" fmla="*/ 1889285 f837 1"/>
              <a:gd name="f1203" fmla="*/ 8394729 f838 1"/>
              <a:gd name="f1204" fmla="*/ 948347 f837 1"/>
              <a:gd name="f1205" fmla="*/ 8340796 f838 1"/>
              <a:gd name="f1206" fmla="*/ 980522 f837 1"/>
              <a:gd name="f1207" fmla="*/ 8375330 f838 1"/>
              <a:gd name="f1208" fmla="*/ 965444 f837 1"/>
              <a:gd name="f1209" fmla="*/ 9167549 f838 1"/>
              <a:gd name="f1210" fmla="*/ 584727 f837 1"/>
              <a:gd name="f1211" fmla="*/ 9287964 f838 1"/>
              <a:gd name="f1212" fmla="*/ 513052 f837 1"/>
              <a:gd name="f1213" fmla="*/ 8249003 f838 1"/>
              <a:gd name="f1214" fmla="*/ 7739392 f838 1"/>
              <a:gd name="f1215" fmla="*/ 1192062 f837 1"/>
              <a:gd name="f1216" fmla="*/ 7677677 f838 1"/>
              <a:gd name="f1217" fmla="*/ 1216394 f837 1"/>
              <a:gd name="f1218" fmla="*/ 7411323 f838 1"/>
              <a:gd name="f1219" fmla="*/ 1340732 f837 1"/>
              <a:gd name="f1220" fmla="*/ 4101228 f838 1"/>
              <a:gd name="f1221" fmla="*/ 1868717 f837 1"/>
              <a:gd name="f1222" fmla="*/ 4211935 f838 1"/>
              <a:gd name="f1223" fmla="*/ 1860177 f837 1"/>
              <a:gd name="f1224" fmla="*/ 1809389 f837 1"/>
              <a:gd name="f1225" fmla="*/ 1120257 f838 1"/>
              <a:gd name="f1226" fmla="*/ 1789615 f837 1"/>
              <a:gd name="f1227" fmla="*/ 1784330 f837 1"/>
              <a:gd name="f1228" fmla="+- f839 0 f1"/>
              <a:gd name="f1229" fmla="*/ f842 1 10768629"/>
              <a:gd name="f1230" fmla="*/ f843 1 1978172"/>
              <a:gd name="f1231" fmla="*/ f844 1 10768629"/>
              <a:gd name="f1232" fmla="*/ f845 1 10768629"/>
              <a:gd name="f1233" fmla="*/ f846 1 1978172"/>
              <a:gd name="f1234" fmla="*/ f847 1 10768629"/>
              <a:gd name="f1235" fmla="*/ f848 1 1978172"/>
              <a:gd name="f1236" fmla="*/ f849 1 10768629"/>
              <a:gd name="f1237" fmla="*/ f850 1 1978172"/>
              <a:gd name="f1238" fmla="*/ f851 1 10768629"/>
              <a:gd name="f1239" fmla="*/ f852 1 1978172"/>
              <a:gd name="f1240" fmla="*/ f853 1 10768629"/>
              <a:gd name="f1241" fmla="*/ f854 1 1978172"/>
              <a:gd name="f1242" fmla="*/ f855 1 10768629"/>
              <a:gd name="f1243" fmla="*/ f856 1 1978172"/>
              <a:gd name="f1244" fmla="*/ f857 1 10768629"/>
              <a:gd name="f1245" fmla="*/ f858 1 1978172"/>
              <a:gd name="f1246" fmla="*/ f859 1 10768629"/>
              <a:gd name="f1247" fmla="*/ f860 1 1978172"/>
              <a:gd name="f1248" fmla="*/ f861 1 10768629"/>
              <a:gd name="f1249" fmla="*/ f862 1 1978172"/>
              <a:gd name="f1250" fmla="*/ f863 1 10768629"/>
              <a:gd name="f1251" fmla="*/ f864 1 1978172"/>
              <a:gd name="f1252" fmla="*/ f865 1 10768629"/>
              <a:gd name="f1253" fmla="*/ f866 1 1978172"/>
              <a:gd name="f1254" fmla="*/ f867 1 10768629"/>
              <a:gd name="f1255" fmla="*/ f868 1 1978172"/>
              <a:gd name="f1256" fmla="*/ f869 1 10768629"/>
              <a:gd name="f1257" fmla="*/ f870 1 1978172"/>
              <a:gd name="f1258" fmla="*/ f871 1 10768629"/>
              <a:gd name="f1259" fmla="*/ f872 1 1978172"/>
              <a:gd name="f1260" fmla="*/ f873 1 10768629"/>
              <a:gd name="f1261" fmla="*/ f874 1 1978172"/>
              <a:gd name="f1262" fmla="*/ f875 1 10768629"/>
              <a:gd name="f1263" fmla="*/ f876 1 1978172"/>
              <a:gd name="f1264" fmla="*/ f877 1 10768629"/>
              <a:gd name="f1265" fmla="*/ f878 1 1978172"/>
              <a:gd name="f1266" fmla="*/ f879 1 10768629"/>
              <a:gd name="f1267" fmla="*/ f880 1 1978172"/>
              <a:gd name="f1268" fmla="*/ f881 1 10768629"/>
              <a:gd name="f1269" fmla="*/ f882 1 1978172"/>
              <a:gd name="f1270" fmla="*/ f883 1 10768629"/>
              <a:gd name="f1271" fmla="*/ f884 1 1978172"/>
              <a:gd name="f1272" fmla="*/ f885 1 10768629"/>
              <a:gd name="f1273" fmla="*/ f886 1 1978172"/>
              <a:gd name="f1274" fmla="*/ f887 1 10768629"/>
              <a:gd name="f1275" fmla="*/ f888 1 1978172"/>
              <a:gd name="f1276" fmla="*/ f889 1 10768629"/>
              <a:gd name="f1277" fmla="*/ f890 1 1978172"/>
              <a:gd name="f1278" fmla="*/ f891 1 10768629"/>
              <a:gd name="f1279" fmla="*/ f892 1 1978172"/>
              <a:gd name="f1280" fmla="*/ f893 1 10768629"/>
              <a:gd name="f1281" fmla="*/ f894 1 1978172"/>
              <a:gd name="f1282" fmla="*/ f895 1 10768629"/>
              <a:gd name="f1283" fmla="*/ f896 1 1978172"/>
              <a:gd name="f1284" fmla="*/ f897 1 10768629"/>
              <a:gd name="f1285" fmla="*/ f898 1 1978172"/>
              <a:gd name="f1286" fmla="*/ f899 1 10768629"/>
              <a:gd name="f1287" fmla="*/ f900 1 1978172"/>
              <a:gd name="f1288" fmla="*/ f901 1 10768629"/>
              <a:gd name="f1289" fmla="*/ f902 1 1978172"/>
              <a:gd name="f1290" fmla="*/ f903 1 10768629"/>
              <a:gd name="f1291" fmla="*/ f904 1 1978172"/>
              <a:gd name="f1292" fmla="*/ f905 1 10768629"/>
              <a:gd name="f1293" fmla="*/ f906 1 1978172"/>
              <a:gd name="f1294" fmla="*/ f907 1 10768629"/>
              <a:gd name="f1295" fmla="*/ f908 1 1978172"/>
              <a:gd name="f1296" fmla="*/ f909 1 10768629"/>
              <a:gd name="f1297" fmla="*/ f910 1 1978172"/>
              <a:gd name="f1298" fmla="*/ f911 1 10768629"/>
              <a:gd name="f1299" fmla="*/ f912 1 1978172"/>
              <a:gd name="f1300" fmla="*/ f913 1 10768629"/>
              <a:gd name="f1301" fmla="*/ f914 1 1978172"/>
              <a:gd name="f1302" fmla="*/ f915 1 10768629"/>
              <a:gd name="f1303" fmla="*/ f916 1 1978172"/>
              <a:gd name="f1304" fmla="*/ f917 1 10768629"/>
              <a:gd name="f1305" fmla="*/ f918 1 1978172"/>
              <a:gd name="f1306" fmla="*/ f919 1 10768629"/>
              <a:gd name="f1307" fmla="*/ f920 1 1978172"/>
              <a:gd name="f1308" fmla="*/ f921 1 10768629"/>
              <a:gd name="f1309" fmla="*/ f922 1 1978172"/>
              <a:gd name="f1310" fmla="*/ f923 1 10768629"/>
              <a:gd name="f1311" fmla="*/ f924 1 1978172"/>
              <a:gd name="f1312" fmla="*/ f925 1 10768629"/>
              <a:gd name="f1313" fmla="*/ f926 1 1978172"/>
              <a:gd name="f1314" fmla="*/ f927 1 10768629"/>
              <a:gd name="f1315" fmla="*/ f928 1 1978172"/>
              <a:gd name="f1316" fmla="*/ f929 1 10768629"/>
              <a:gd name="f1317" fmla="*/ f930 1 1978172"/>
              <a:gd name="f1318" fmla="*/ f931 1 10768629"/>
              <a:gd name="f1319" fmla="*/ f932 1 1978172"/>
              <a:gd name="f1320" fmla="*/ f933 1 10768629"/>
              <a:gd name="f1321" fmla="*/ f934 1 1978172"/>
              <a:gd name="f1322" fmla="*/ f935 1 10768629"/>
              <a:gd name="f1323" fmla="*/ f936 1 1978172"/>
              <a:gd name="f1324" fmla="*/ f937 1 10768629"/>
              <a:gd name="f1325" fmla="*/ f938 1 1978172"/>
              <a:gd name="f1326" fmla="*/ f939 1 1978172"/>
              <a:gd name="f1327" fmla="*/ f940 1 10768629"/>
              <a:gd name="f1328" fmla="*/ f941 1 1978172"/>
              <a:gd name="f1329" fmla="*/ f942 1 10768629"/>
              <a:gd name="f1330" fmla="*/ f943 1 1978172"/>
              <a:gd name="f1331" fmla="*/ f944 1 10768629"/>
              <a:gd name="f1332" fmla="*/ f945 1 1978172"/>
              <a:gd name="f1333" fmla="*/ f946 1 10768629"/>
              <a:gd name="f1334" fmla="*/ f947 1 1978172"/>
              <a:gd name="f1335" fmla="*/ f948 1 10768629"/>
              <a:gd name="f1336" fmla="*/ f949 1 1978172"/>
              <a:gd name="f1337" fmla="*/ f950 1 10768629"/>
              <a:gd name="f1338" fmla="*/ f951 1 1978172"/>
              <a:gd name="f1339" fmla="*/ f952 1 10768629"/>
              <a:gd name="f1340" fmla="*/ f953 1 1978172"/>
              <a:gd name="f1341" fmla="*/ f954 1 10768629"/>
              <a:gd name="f1342" fmla="*/ f955 1 1978172"/>
              <a:gd name="f1343" fmla="*/ f956 1 10768629"/>
              <a:gd name="f1344" fmla="*/ f957 1 1978172"/>
              <a:gd name="f1345" fmla="*/ f958 1 10768629"/>
              <a:gd name="f1346" fmla="*/ f959 1 1978172"/>
              <a:gd name="f1347" fmla="*/ f960 1 10768629"/>
              <a:gd name="f1348" fmla="*/ f961 1 1978172"/>
              <a:gd name="f1349" fmla="*/ f962 1 10768629"/>
              <a:gd name="f1350" fmla="*/ f963 1 1978172"/>
              <a:gd name="f1351" fmla="*/ f964 1 10768629"/>
              <a:gd name="f1352" fmla="*/ f965 1 1978172"/>
              <a:gd name="f1353" fmla="*/ f966 1 10768629"/>
              <a:gd name="f1354" fmla="*/ f967 1 1978172"/>
              <a:gd name="f1355" fmla="*/ f968 1 10768629"/>
              <a:gd name="f1356" fmla="*/ f969 1 1978172"/>
              <a:gd name="f1357" fmla="*/ f970 1 10768629"/>
              <a:gd name="f1358" fmla="*/ f971 1 1978172"/>
              <a:gd name="f1359" fmla="*/ f972 1 10768629"/>
              <a:gd name="f1360" fmla="*/ f973 1 1978172"/>
              <a:gd name="f1361" fmla="*/ f974 1 10768629"/>
              <a:gd name="f1362" fmla="*/ f975 1 1978172"/>
              <a:gd name="f1363" fmla="*/ f976 1 10768629"/>
              <a:gd name="f1364" fmla="*/ f977 1 1978172"/>
              <a:gd name="f1365" fmla="*/ f978 1 10768629"/>
              <a:gd name="f1366" fmla="*/ f979 1 1978172"/>
              <a:gd name="f1367" fmla="*/ f980 1 10768629"/>
              <a:gd name="f1368" fmla="*/ f981 1 1978172"/>
              <a:gd name="f1369" fmla="*/ f982 1 10768629"/>
              <a:gd name="f1370" fmla="*/ f983 1 1978172"/>
              <a:gd name="f1371" fmla="*/ f984 1 10768629"/>
              <a:gd name="f1372" fmla="*/ f985 1 1978172"/>
              <a:gd name="f1373" fmla="*/ f986 1 10768629"/>
              <a:gd name="f1374" fmla="*/ f987 1 1978172"/>
              <a:gd name="f1375" fmla="*/ f988 1 10768629"/>
              <a:gd name="f1376" fmla="*/ f989 1 1978172"/>
              <a:gd name="f1377" fmla="*/ f990 1 10768629"/>
              <a:gd name="f1378" fmla="*/ f991 1 1978172"/>
              <a:gd name="f1379" fmla="*/ f992 1 10768629"/>
              <a:gd name="f1380" fmla="*/ f993 1 1978172"/>
              <a:gd name="f1381" fmla="*/ f994 1 10768629"/>
              <a:gd name="f1382" fmla="*/ f995 1 1978172"/>
              <a:gd name="f1383" fmla="*/ f996 1 10768629"/>
              <a:gd name="f1384" fmla="*/ f997 1 1978172"/>
              <a:gd name="f1385" fmla="*/ f998 1 10768629"/>
              <a:gd name="f1386" fmla="*/ f999 1 1978172"/>
              <a:gd name="f1387" fmla="*/ f1000 1 10768629"/>
              <a:gd name="f1388" fmla="*/ f1001 1 1978172"/>
              <a:gd name="f1389" fmla="*/ f1002 1 10768629"/>
              <a:gd name="f1390" fmla="*/ f1003 1 1978172"/>
              <a:gd name="f1391" fmla="*/ f1004 1 10768629"/>
              <a:gd name="f1392" fmla="*/ f1005 1 1978172"/>
              <a:gd name="f1393" fmla="*/ f1006 1 10768629"/>
              <a:gd name="f1394" fmla="*/ f1007 1 1978172"/>
              <a:gd name="f1395" fmla="*/ f1008 1 10768629"/>
              <a:gd name="f1396" fmla="*/ f1009 1 1978172"/>
              <a:gd name="f1397" fmla="*/ f1010 1 10768629"/>
              <a:gd name="f1398" fmla="*/ f1011 1 1978172"/>
              <a:gd name="f1399" fmla="*/ f1012 1 10768629"/>
              <a:gd name="f1400" fmla="*/ f1013 1 1978172"/>
              <a:gd name="f1401" fmla="*/ f1014 1 10768629"/>
              <a:gd name="f1402" fmla="*/ f1015 1 1978172"/>
              <a:gd name="f1403" fmla="*/ f1016 1 10768629"/>
              <a:gd name="f1404" fmla="*/ f1017 1 1978172"/>
              <a:gd name="f1405" fmla="*/ f1018 1 10768629"/>
              <a:gd name="f1406" fmla="*/ f1019 1 1978172"/>
              <a:gd name="f1407" fmla="*/ f1020 1 10768629"/>
              <a:gd name="f1408" fmla="*/ f1021 1 1978172"/>
              <a:gd name="f1409" fmla="*/ f1022 1 10768629"/>
              <a:gd name="f1410" fmla="*/ f1023 1 1978172"/>
              <a:gd name="f1411" fmla="*/ f1024 1 10768629"/>
              <a:gd name="f1412" fmla="*/ f1025 1 1978172"/>
              <a:gd name="f1413" fmla="*/ f1026 1 10768629"/>
              <a:gd name="f1414" fmla="*/ f1027 1 1978172"/>
              <a:gd name="f1415" fmla="*/ f1028 1 10768629"/>
              <a:gd name="f1416" fmla="*/ f1029 1 1978172"/>
              <a:gd name="f1417" fmla="*/ f1030 1 10768629"/>
              <a:gd name="f1418" fmla="*/ f1031 1 1978172"/>
              <a:gd name="f1419" fmla="*/ f1032 1 10768629"/>
              <a:gd name="f1420" fmla="*/ f1033 1 1978172"/>
              <a:gd name="f1421" fmla="*/ f1034 1 10768629"/>
              <a:gd name="f1422" fmla="*/ f1035 1 1978172"/>
              <a:gd name="f1423" fmla="*/ f1036 1 10768629"/>
              <a:gd name="f1424" fmla="*/ f1037 1 1978172"/>
              <a:gd name="f1425" fmla="*/ f1038 1 10768629"/>
              <a:gd name="f1426" fmla="*/ f1039 1 1978172"/>
              <a:gd name="f1427" fmla="*/ f1040 1 10768629"/>
              <a:gd name="f1428" fmla="*/ f1041 1 1978172"/>
              <a:gd name="f1429" fmla="*/ f1042 1 10768629"/>
              <a:gd name="f1430" fmla="*/ f1043 1 1978172"/>
              <a:gd name="f1431" fmla="*/ f1044 1 10768629"/>
              <a:gd name="f1432" fmla="*/ f1045 1 1978172"/>
              <a:gd name="f1433" fmla="*/ f1046 1 10768629"/>
              <a:gd name="f1434" fmla="*/ f1047 1 1978172"/>
              <a:gd name="f1435" fmla="*/ f1048 1 10768629"/>
              <a:gd name="f1436" fmla="*/ f1049 1 1978172"/>
              <a:gd name="f1437" fmla="*/ f1050 1 10768629"/>
              <a:gd name="f1438" fmla="*/ f1051 1 1978172"/>
              <a:gd name="f1439" fmla="*/ f1052 1 10768629"/>
              <a:gd name="f1440" fmla="*/ f1053 1 1978172"/>
              <a:gd name="f1441" fmla="*/ f1054 1 10768629"/>
              <a:gd name="f1442" fmla="*/ f1055 1 1978172"/>
              <a:gd name="f1443" fmla="*/ f1056 1 10768629"/>
              <a:gd name="f1444" fmla="*/ f1057 1 1978172"/>
              <a:gd name="f1445" fmla="*/ f1058 1 10768629"/>
              <a:gd name="f1446" fmla="*/ f1059 1 1978172"/>
              <a:gd name="f1447" fmla="*/ f1060 1 10768629"/>
              <a:gd name="f1448" fmla="*/ f1061 1 1978172"/>
              <a:gd name="f1449" fmla="*/ f1062 1 10768629"/>
              <a:gd name="f1450" fmla="*/ f1063 1 1978172"/>
              <a:gd name="f1451" fmla="*/ f1064 1 10768629"/>
              <a:gd name="f1452" fmla="*/ f1065 1 1978172"/>
              <a:gd name="f1453" fmla="*/ f1066 1 10768629"/>
              <a:gd name="f1454" fmla="*/ f1067 1 1978172"/>
              <a:gd name="f1455" fmla="*/ f1068 1 10768629"/>
              <a:gd name="f1456" fmla="*/ f1069 1 1978172"/>
              <a:gd name="f1457" fmla="*/ f1070 1 10768629"/>
              <a:gd name="f1458" fmla="*/ f1071 1 1978172"/>
              <a:gd name="f1459" fmla="*/ f1072 1 10768629"/>
              <a:gd name="f1460" fmla="*/ f1073 1 1978172"/>
              <a:gd name="f1461" fmla="*/ f1074 1 10768629"/>
              <a:gd name="f1462" fmla="*/ f1075 1 1978172"/>
              <a:gd name="f1463" fmla="*/ f1076 1 10768629"/>
              <a:gd name="f1464" fmla="*/ f1077 1 1978172"/>
              <a:gd name="f1465" fmla="*/ f1078 1 10768629"/>
              <a:gd name="f1466" fmla="*/ f1079 1 1978172"/>
              <a:gd name="f1467" fmla="*/ f1080 1 10768629"/>
              <a:gd name="f1468" fmla="*/ f1081 1 1978172"/>
              <a:gd name="f1469" fmla="*/ f1082 1 10768629"/>
              <a:gd name="f1470" fmla="*/ f1083 1 1978172"/>
              <a:gd name="f1471" fmla="*/ f1084 1 10768629"/>
              <a:gd name="f1472" fmla="*/ f1085 1 1978172"/>
              <a:gd name="f1473" fmla="*/ f1086 1 10768629"/>
              <a:gd name="f1474" fmla="*/ f1087 1 1978172"/>
              <a:gd name="f1475" fmla="*/ f1088 1 10768629"/>
              <a:gd name="f1476" fmla="*/ f1089 1 1978172"/>
              <a:gd name="f1477" fmla="*/ f1090 1 10768629"/>
              <a:gd name="f1478" fmla="*/ f1091 1 1978172"/>
              <a:gd name="f1479" fmla="*/ f1092 1 10768629"/>
              <a:gd name="f1480" fmla="*/ f1093 1 1978172"/>
              <a:gd name="f1481" fmla="*/ f1094 1 10768629"/>
              <a:gd name="f1482" fmla="*/ f1095 1 1978172"/>
              <a:gd name="f1483" fmla="*/ f1096 1 10768629"/>
              <a:gd name="f1484" fmla="*/ f1097 1 1978172"/>
              <a:gd name="f1485" fmla="*/ f1098 1 10768629"/>
              <a:gd name="f1486" fmla="*/ f1099 1 1978172"/>
              <a:gd name="f1487" fmla="*/ f1100 1 10768629"/>
              <a:gd name="f1488" fmla="*/ f1101 1 1978172"/>
              <a:gd name="f1489" fmla="*/ f1102 1 10768629"/>
              <a:gd name="f1490" fmla="*/ f1103 1 1978172"/>
              <a:gd name="f1491" fmla="*/ f1104 1 10768629"/>
              <a:gd name="f1492" fmla="*/ f1105 1 1978172"/>
              <a:gd name="f1493" fmla="*/ f1106 1 10768629"/>
              <a:gd name="f1494" fmla="*/ f1107 1 1978172"/>
              <a:gd name="f1495" fmla="*/ f1108 1 10768629"/>
              <a:gd name="f1496" fmla="*/ f1109 1 1978172"/>
              <a:gd name="f1497" fmla="*/ f1110 1 10768629"/>
              <a:gd name="f1498" fmla="*/ f1111 1 1978172"/>
              <a:gd name="f1499" fmla="*/ f1112 1 10768629"/>
              <a:gd name="f1500" fmla="*/ f1113 1 1978172"/>
              <a:gd name="f1501" fmla="*/ f1114 1 10768629"/>
              <a:gd name="f1502" fmla="*/ f1115 1 1978172"/>
              <a:gd name="f1503" fmla="*/ f1116 1 10768629"/>
              <a:gd name="f1504" fmla="*/ f1117 1 1978172"/>
              <a:gd name="f1505" fmla="*/ f1118 1 10768629"/>
              <a:gd name="f1506" fmla="*/ f1119 1 1978172"/>
              <a:gd name="f1507" fmla="*/ f1120 1 10768629"/>
              <a:gd name="f1508" fmla="*/ f1121 1 10768629"/>
              <a:gd name="f1509" fmla="*/ f1122 1 1978172"/>
              <a:gd name="f1510" fmla="*/ f1123 1 10768629"/>
              <a:gd name="f1511" fmla="*/ f1124 1 1978172"/>
              <a:gd name="f1512" fmla="*/ f1125 1 10768629"/>
              <a:gd name="f1513" fmla="*/ f1126 1 1978172"/>
              <a:gd name="f1514" fmla="*/ f1127 1 10768629"/>
              <a:gd name="f1515" fmla="*/ f1128 1 1978172"/>
              <a:gd name="f1516" fmla="*/ f1129 1 10768629"/>
              <a:gd name="f1517" fmla="*/ f1130 1 1978172"/>
              <a:gd name="f1518" fmla="*/ f1131 1 10768629"/>
              <a:gd name="f1519" fmla="*/ f1132 1 1978172"/>
              <a:gd name="f1520" fmla="*/ f1133 1 10768629"/>
              <a:gd name="f1521" fmla="*/ f1134 1 1978172"/>
              <a:gd name="f1522" fmla="*/ f1135 1 10768629"/>
              <a:gd name="f1523" fmla="*/ f1136 1 1978172"/>
              <a:gd name="f1524" fmla="*/ f1137 1 10768629"/>
              <a:gd name="f1525" fmla="*/ f1138 1 1978172"/>
              <a:gd name="f1526" fmla="*/ f1139 1 10768629"/>
              <a:gd name="f1527" fmla="*/ f1140 1 1978172"/>
              <a:gd name="f1528" fmla="*/ f1141 1 10768629"/>
              <a:gd name="f1529" fmla="*/ f1142 1 1978172"/>
              <a:gd name="f1530" fmla="*/ f1143 1 10768629"/>
              <a:gd name="f1531" fmla="*/ f1144 1 1978172"/>
              <a:gd name="f1532" fmla="*/ f1145 1 10768629"/>
              <a:gd name="f1533" fmla="*/ f1146 1 1978172"/>
              <a:gd name="f1534" fmla="*/ f1147 1 10768629"/>
              <a:gd name="f1535" fmla="*/ f1148 1 1978172"/>
              <a:gd name="f1536" fmla="*/ f1149 1 10768629"/>
              <a:gd name="f1537" fmla="*/ f1150 1 1978172"/>
              <a:gd name="f1538" fmla="*/ f1151 1 10768629"/>
              <a:gd name="f1539" fmla="*/ f1152 1 1978172"/>
              <a:gd name="f1540" fmla="*/ f1153 1 10768629"/>
              <a:gd name="f1541" fmla="*/ f1154 1 1978172"/>
              <a:gd name="f1542" fmla="*/ f1155 1 10768629"/>
              <a:gd name="f1543" fmla="*/ f1156 1 1978172"/>
              <a:gd name="f1544" fmla="*/ f1157 1 10768629"/>
              <a:gd name="f1545" fmla="*/ f1158 1 10768629"/>
              <a:gd name="f1546" fmla="*/ f1159 1 1978172"/>
              <a:gd name="f1547" fmla="*/ f1160 1 10768629"/>
              <a:gd name="f1548" fmla="*/ f1161 1 10768629"/>
              <a:gd name="f1549" fmla="*/ f1162 1 1978172"/>
              <a:gd name="f1550" fmla="*/ f1163 1 10768629"/>
              <a:gd name="f1551" fmla="*/ f1164 1 1978172"/>
              <a:gd name="f1552" fmla="*/ f1165 1 10768629"/>
              <a:gd name="f1553" fmla="*/ f1166 1 1978172"/>
              <a:gd name="f1554" fmla="*/ f1167 1 10768629"/>
              <a:gd name="f1555" fmla="*/ f1168 1 1978172"/>
              <a:gd name="f1556" fmla="*/ f1169 1 10768629"/>
              <a:gd name="f1557" fmla="*/ f1170 1 1978172"/>
              <a:gd name="f1558" fmla="*/ f1171 1 10768629"/>
              <a:gd name="f1559" fmla="*/ f1172 1 1978172"/>
              <a:gd name="f1560" fmla="*/ f1173 1 10768629"/>
              <a:gd name="f1561" fmla="*/ f1174 1 1978172"/>
              <a:gd name="f1562" fmla="*/ f1175 1 10768629"/>
              <a:gd name="f1563" fmla="*/ f1176 1 1978172"/>
              <a:gd name="f1564" fmla="*/ f1177 1 1978172"/>
              <a:gd name="f1565" fmla="*/ f1178 1 10768629"/>
              <a:gd name="f1566" fmla="*/ f1179 1 1978172"/>
              <a:gd name="f1567" fmla="*/ f1180 1 10768629"/>
              <a:gd name="f1568" fmla="*/ f1181 1 1978172"/>
              <a:gd name="f1569" fmla="*/ f1182 1 10768629"/>
              <a:gd name="f1570" fmla="*/ f1183 1 1978172"/>
              <a:gd name="f1571" fmla="*/ f1184 1 10768629"/>
              <a:gd name="f1572" fmla="*/ f1185 1 1978172"/>
              <a:gd name="f1573" fmla="*/ f1186 1 10768629"/>
              <a:gd name="f1574" fmla="*/ f1187 1 1978172"/>
              <a:gd name="f1575" fmla="*/ f1188 1 10768629"/>
              <a:gd name="f1576" fmla="*/ f1189 1 1978172"/>
              <a:gd name="f1577" fmla="*/ f1190 1 10768629"/>
              <a:gd name="f1578" fmla="*/ f1191 1 1978172"/>
              <a:gd name="f1579" fmla="*/ f1192 1 10768629"/>
              <a:gd name="f1580" fmla="*/ f1193 1 1978172"/>
              <a:gd name="f1581" fmla="*/ f1194 1 10768629"/>
              <a:gd name="f1582" fmla="*/ f1195 1 1978172"/>
              <a:gd name="f1583" fmla="*/ f1196 1 10768629"/>
              <a:gd name="f1584" fmla="*/ f1197 1 1978172"/>
              <a:gd name="f1585" fmla="*/ f1198 1 10768629"/>
              <a:gd name="f1586" fmla="*/ f1199 1 1978172"/>
              <a:gd name="f1587" fmla="*/ f1200 1 10768629"/>
              <a:gd name="f1588" fmla="*/ f1201 1 1978172"/>
              <a:gd name="f1589" fmla="*/ f1202 1 1978172"/>
              <a:gd name="f1590" fmla="*/ f1203 1 10768629"/>
              <a:gd name="f1591" fmla="*/ f1204 1 1978172"/>
              <a:gd name="f1592" fmla="*/ f1205 1 10768629"/>
              <a:gd name="f1593" fmla="*/ f1206 1 1978172"/>
              <a:gd name="f1594" fmla="*/ f1207 1 10768629"/>
              <a:gd name="f1595" fmla="*/ f1208 1 1978172"/>
              <a:gd name="f1596" fmla="*/ f1209 1 10768629"/>
              <a:gd name="f1597" fmla="*/ f1210 1 1978172"/>
              <a:gd name="f1598" fmla="*/ f1211 1 10768629"/>
              <a:gd name="f1599" fmla="*/ f1212 1 1978172"/>
              <a:gd name="f1600" fmla="*/ f1213 1 10768629"/>
              <a:gd name="f1601" fmla="*/ f1214 1 10768629"/>
              <a:gd name="f1602" fmla="*/ f1215 1 1978172"/>
              <a:gd name="f1603" fmla="*/ f1216 1 10768629"/>
              <a:gd name="f1604" fmla="*/ f1217 1 1978172"/>
              <a:gd name="f1605" fmla="*/ f1218 1 10768629"/>
              <a:gd name="f1606" fmla="*/ f1219 1 1978172"/>
              <a:gd name="f1607" fmla="*/ f1220 1 10768629"/>
              <a:gd name="f1608" fmla="*/ f1221 1 1978172"/>
              <a:gd name="f1609" fmla="*/ f1222 1 10768629"/>
              <a:gd name="f1610" fmla="*/ f1223 1 1978172"/>
              <a:gd name="f1611" fmla="*/ f1224 1 1978172"/>
              <a:gd name="f1612" fmla="*/ f1225 1 10768629"/>
              <a:gd name="f1613" fmla="*/ f1226 1 1978172"/>
              <a:gd name="f1614" fmla="*/ f1227 1 1978172"/>
              <a:gd name="f1615" fmla="*/ f833 1 f840"/>
              <a:gd name="f1616" fmla="*/ f834 1 f840"/>
              <a:gd name="f1617" fmla="*/ f833 1 f841"/>
              <a:gd name="f1618" fmla="*/ f835 1 f841"/>
              <a:gd name="f1619" fmla="*/ f1229 1 f840"/>
              <a:gd name="f1620" fmla="*/ f1230 1 f841"/>
              <a:gd name="f1621" fmla="*/ f1231 1 f840"/>
              <a:gd name="f1622" fmla="*/ f1232 1 f840"/>
              <a:gd name="f1623" fmla="*/ f1233 1 f841"/>
              <a:gd name="f1624" fmla="*/ f1234 1 f840"/>
              <a:gd name="f1625" fmla="*/ f1235 1 f841"/>
              <a:gd name="f1626" fmla="*/ f1236 1 f840"/>
              <a:gd name="f1627" fmla="*/ f1237 1 f841"/>
              <a:gd name="f1628" fmla="*/ f1238 1 f840"/>
              <a:gd name="f1629" fmla="*/ f1239 1 f841"/>
              <a:gd name="f1630" fmla="*/ f1240 1 f840"/>
              <a:gd name="f1631" fmla="*/ f1241 1 f841"/>
              <a:gd name="f1632" fmla="*/ f1242 1 f840"/>
              <a:gd name="f1633" fmla="*/ f1243 1 f841"/>
              <a:gd name="f1634" fmla="*/ f1244 1 f840"/>
              <a:gd name="f1635" fmla="*/ f1245 1 f841"/>
              <a:gd name="f1636" fmla="*/ f1246 1 f840"/>
              <a:gd name="f1637" fmla="*/ f1247 1 f841"/>
              <a:gd name="f1638" fmla="*/ f1248 1 f840"/>
              <a:gd name="f1639" fmla="*/ f1249 1 f841"/>
              <a:gd name="f1640" fmla="*/ f1250 1 f840"/>
              <a:gd name="f1641" fmla="*/ f1251 1 f841"/>
              <a:gd name="f1642" fmla="*/ f1252 1 f840"/>
              <a:gd name="f1643" fmla="*/ f1253 1 f841"/>
              <a:gd name="f1644" fmla="*/ f1254 1 f840"/>
              <a:gd name="f1645" fmla="*/ f1255 1 f841"/>
              <a:gd name="f1646" fmla="*/ f1256 1 f840"/>
              <a:gd name="f1647" fmla="*/ f1257 1 f841"/>
              <a:gd name="f1648" fmla="*/ f1258 1 f840"/>
              <a:gd name="f1649" fmla="*/ f1259 1 f841"/>
              <a:gd name="f1650" fmla="*/ f1260 1 f840"/>
              <a:gd name="f1651" fmla="*/ f1261 1 f841"/>
              <a:gd name="f1652" fmla="*/ f1262 1 f840"/>
              <a:gd name="f1653" fmla="*/ f1263 1 f841"/>
              <a:gd name="f1654" fmla="*/ f1264 1 f840"/>
              <a:gd name="f1655" fmla="*/ f1265 1 f841"/>
              <a:gd name="f1656" fmla="*/ f1266 1 f840"/>
              <a:gd name="f1657" fmla="*/ f1267 1 f841"/>
              <a:gd name="f1658" fmla="*/ f1268 1 f840"/>
              <a:gd name="f1659" fmla="*/ f1269 1 f841"/>
              <a:gd name="f1660" fmla="*/ f1270 1 f840"/>
              <a:gd name="f1661" fmla="*/ f1271 1 f841"/>
              <a:gd name="f1662" fmla="*/ f1272 1 f840"/>
              <a:gd name="f1663" fmla="*/ f1273 1 f841"/>
              <a:gd name="f1664" fmla="*/ f1274 1 f840"/>
              <a:gd name="f1665" fmla="*/ f1275 1 f841"/>
              <a:gd name="f1666" fmla="*/ f1276 1 f840"/>
              <a:gd name="f1667" fmla="*/ f1277 1 f841"/>
              <a:gd name="f1668" fmla="*/ f1278 1 f840"/>
              <a:gd name="f1669" fmla="*/ f1279 1 f841"/>
              <a:gd name="f1670" fmla="*/ f1280 1 f840"/>
              <a:gd name="f1671" fmla="*/ f1281 1 f841"/>
              <a:gd name="f1672" fmla="*/ f1282 1 f840"/>
              <a:gd name="f1673" fmla="*/ f1283 1 f841"/>
              <a:gd name="f1674" fmla="*/ f1598 1 f840"/>
              <a:gd name="f1675" fmla="*/ f1599 1 f841"/>
              <a:gd name="f1676" fmla="*/ f1284 1 f840"/>
              <a:gd name="f1677" fmla="*/ f1285 1 f841"/>
              <a:gd name="f1678" fmla="*/ f1286 1 f840"/>
              <a:gd name="f1679" fmla="*/ f1287 1 f841"/>
              <a:gd name="f1680" fmla="*/ f1288 1 f840"/>
              <a:gd name="f1681" fmla="*/ f1289 1 f841"/>
              <a:gd name="f1682" fmla="*/ f1290 1 f840"/>
              <a:gd name="f1683" fmla="*/ f1291 1 f841"/>
              <a:gd name="f1684" fmla="*/ f1292 1 f840"/>
              <a:gd name="f1685" fmla="*/ f1293 1 f841"/>
              <a:gd name="f1686" fmla="*/ f1294 1 f840"/>
              <a:gd name="f1687" fmla="*/ f1295 1 f841"/>
              <a:gd name="f1688" fmla="*/ f1596 1 f840"/>
              <a:gd name="f1689" fmla="*/ f1597 1 f841"/>
              <a:gd name="f1690" fmla="*/ f1296 1 f840"/>
              <a:gd name="f1691" fmla="*/ f1297 1 f841"/>
              <a:gd name="f1692" fmla="*/ f1298 1 f840"/>
              <a:gd name="f1693" fmla="*/ f1299 1 f841"/>
              <a:gd name="f1694" fmla="*/ f1300 1 f840"/>
              <a:gd name="f1695" fmla="*/ f1301 1 f841"/>
              <a:gd name="f1696" fmla="*/ f1302 1 f840"/>
              <a:gd name="f1697" fmla="*/ f1303 1 f841"/>
              <a:gd name="f1698" fmla="*/ f1304 1 f840"/>
              <a:gd name="f1699" fmla="*/ f1305 1 f841"/>
              <a:gd name="f1700" fmla="*/ f1306 1 f840"/>
              <a:gd name="f1701" fmla="*/ f1307 1 f841"/>
              <a:gd name="f1702" fmla="*/ f1308 1 f840"/>
              <a:gd name="f1703" fmla="*/ f1309 1 f841"/>
              <a:gd name="f1704" fmla="*/ f1310 1 f840"/>
              <a:gd name="f1705" fmla="*/ f1311 1 f841"/>
              <a:gd name="f1706" fmla="*/ f1312 1 f840"/>
              <a:gd name="f1707" fmla="*/ f1313 1 f841"/>
              <a:gd name="f1708" fmla="*/ f1314 1 f840"/>
              <a:gd name="f1709" fmla="*/ f1315 1 f841"/>
              <a:gd name="f1710" fmla="*/ f1590 1 f840"/>
              <a:gd name="f1711" fmla="*/ f1591 1 f841"/>
              <a:gd name="f1712" fmla="*/ f1316 1 f840"/>
              <a:gd name="f1713" fmla="*/ f1317 1 f841"/>
              <a:gd name="f1714" fmla="*/ f1594 1 f840"/>
              <a:gd name="f1715" fmla="*/ f1595 1 f841"/>
              <a:gd name="f1716" fmla="*/ f1592 1 f840"/>
              <a:gd name="f1717" fmla="*/ f1593 1 f841"/>
              <a:gd name="f1718" fmla="*/ f1318 1 f840"/>
              <a:gd name="f1719" fmla="*/ f1319 1 f841"/>
              <a:gd name="f1720" fmla="*/ f1320 1 f840"/>
              <a:gd name="f1721" fmla="*/ f1321 1 f841"/>
              <a:gd name="f1722" fmla="*/ f1322 1 f840"/>
              <a:gd name="f1723" fmla="*/ f1323 1 f841"/>
              <a:gd name="f1724" fmla="*/ f1324 1 f840"/>
              <a:gd name="f1725" fmla="*/ f1325 1 f841"/>
              <a:gd name="f1726" fmla="*/ f1600 1 f840"/>
              <a:gd name="f1727" fmla="*/ f1326 1 f841"/>
              <a:gd name="f1728" fmla="*/ f1327 1 f840"/>
              <a:gd name="f1729" fmla="*/ f1328 1 f841"/>
              <a:gd name="f1730" fmla="*/ f1329 1 f840"/>
              <a:gd name="f1731" fmla="*/ f1330 1 f841"/>
              <a:gd name="f1732" fmla="*/ f1331 1 f840"/>
              <a:gd name="f1733" fmla="*/ f1332 1 f841"/>
              <a:gd name="f1734" fmla="*/ f1333 1 f840"/>
              <a:gd name="f1735" fmla="*/ f1334 1 f841"/>
              <a:gd name="f1736" fmla="*/ f1335 1 f840"/>
              <a:gd name="f1737" fmla="*/ f1336 1 f841"/>
              <a:gd name="f1738" fmla="*/ f1337 1 f840"/>
              <a:gd name="f1739" fmla="*/ f1338 1 f841"/>
              <a:gd name="f1740" fmla="*/ f1339 1 f840"/>
              <a:gd name="f1741" fmla="*/ f1340 1 f841"/>
              <a:gd name="f1742" fmla="*/ f1341 1 f840"/>
              <a:gd name="f1743" fmla="*/ f1342 1 f841"/>
              <a:gd name="f1744" fmla="*/ f1343 1 f840"/>
              <a:gd name="f1745" fmla="*/ f1344 1 f841"/>
              <a:gd name="f1746" fmla="*/ f1345 1 f840"/>
              <a:gd name="f1747" fmla="*/ f1346 1 f841"/>
              <a:gd name="f1748" fmla="*/ f1347 1 f840"/>
              <a:gd name="f1749" fmla="*/ f1348 1 f841"/>
              <a:gd name="f1750" fmla="*/ f1349 1 f840"/>
              <a:gd name="f1751" fmla="*/ f1350 1 f841"/>
              <a:gd name="f1752" fmla="*/ f1351 1 f840"/>
              <a:gd name="f1753" fmla="*/ f1352 1 f841"/>
              <a:gd name="f1754" fmla="*/ f1353 1 f840"/>
              <a:gd name="f1755" fmla="*/ f1354 1 f841"/>
              <a:gd name="f1756" fmla="*/ f1355 1 f840"/>
              <a:gd name="f1757" fmla="*/ f1356 1 f841"/>
              <a:gd name="f1758" fmla="*/ f1357 1 f840"/>
              <a:gd name="f1759" fmla="*/ f1358 1 f841"/>
              <a:gd name="f1760" fmla="*/ f1359 1 f840"/>
              <a:gd name="f1761" fmla="*/ f1360 1 f841"/>
              <a:gd name="f1762" fmla="*/ f1361 1 f840"/>
              <a:gd name="f1763" fmla="*/ f1362 1 f841"/>
              <a:gd name="f1764" fmla="*/ f1363 1 f840"/>
              <a:gd name="f1765" fmla="*/ f1364 1 f841"/>
              <a:gd name="f1766" fmla="*/ f1365 1 f840"/>
              <a:gd name="f1767" fmla="*/ f1366 1 f841"/>
              <a:gd name="f1768" fmla="*/ f1367 1 f840"/>
              <a:gd name="f1769" fmla="*/ f1368 1 f841"/>
              <a:gd name="f1770" fmla="*/ f1369 1 f840"/>
              <a:gd name="f1771" fmla="*/ f1370 1 f841"/>
              <a:gd name="f1772" fmla="*/ f1371 1 f840"/>
              <a:gd name="f1773" fmla="*/ f1372 1 f841"/>
              <a:gd name="f1774" fmla="*/ f1601 1 f840"/>
              <a:gd name="f1775" fmla="*/ f1602 1 f841"/>
              <a:gd name="f1776" fmla="*/ f1603 1 f840"/>
              <a:gd name="f1777" fmla="*/ f1604 1 f841"/>
              <a:gd name="f1778" fmla="*/ f1373 1 f840"/>
              <a:gd name="f1779" fmla="*/ f1374 1 f841"/>
              <a:gd name="f1780" fmla="*/ f1375 1 f840"/>
              <a:gd name="f1781" fmla="*/ f1376 1 f841"/>
              <a:gd name="f1782" fmla="*/ f1605 1 f840"/>
              <a:gd name="f1783" fmla="*/ f1606 1 f841"/>
              <a:gd name="f1784" fmla="*/ f1377 1 f840"/>
              <a:gd name="f1785" fmla="*/ f1378 1 f841"/>
              <a:gd name="f1786" fmla="*/ f1379 1 f840"/>
              <a:gd name="f1787" fmla="*/ f1380 1 f841"/>
              <a:gd name="f1788" fmla="*/ f1381 1 f840"/>
              <a:gd name="f1789" fmla="*/ f1382 1 f841"/>
              <a:gd name="f1790" fmla="*/ f1383 1 f840"/>
              <a:gd name="f1791" fmla="*/ f1384 1 f841"/>
              <a:gd name="f1792" fmla="*/ f1385 1 f840"/>
              <a:gd name="f1793" fmla="*/ f1386 1 f841"/>
              <a:gd name="f1794" fmla="*/ f1387 1 f840"/>
              <a:gd name="f1795" fmla="*/ f1388 1 f841"/>
              <a:gd name="f1796" fmla="*/ f1389 1 f840"/>
              <a:gd name="f1797" fmla="*/ f1390 1 f841"/>
              <a:gd name="f1798" fmla="*/ f1391 1 f840"/>
              <a:gd name="f1799" fmla="*/ f1392 1 f841"/>
              <a:gd name="f1800" fmla="*/ f1393 1 f840"/>
              <a:gd name="f1801" fmla="*/ f1394 1 f841"/>
              <a:gd name="f1802" fmla="*/ f1395 1 f840"/>
              <a:gd name="f1803" fmla="*/ f1396 1 f841"/>
              <a:gd name="f1804" fmla="*/ f1397 1 f840"/>
              <a:gd name="f1805" fmla="*/ f1398 1 f841"/>
              <a:gd name="f1806" fmla="*/ f1399 1 f840"/>
              <a:gd name="f1807" fmla="*/ f1400 1 f841"/>
              <a:gd name="f1808" fmla="*/ f1401 1 f840"/>
              <a:gd name="f1809" fmla="*/ f1402 1 f841"/>
              <a:gd name="f1810" fmla="*/ f1403 1 f840"/>
              <a:gd name="f1811" fmla="*/ f1404 1 f841"/>
              <a:gd name="f1812" fmla="*/ f1405 1 f840"/>
              <a:gd name="f1813" fmla="*/ f1406 1 f841"/>
              <a:gd name="f1814" fmla="*/ f1407 1 f840"/>
              <a:gd name="f1815" fmla="*/ f1408 1 f841"/>
              <a:gd name="f1816" fmla="*/ f1409 1 f840"/>
              <a:gd name="f1817" fmla="*/ f1410 1 f841"/>
              <a:gd name="f1818" fmla="*/ f1411 1 f840"/>
              <a:gd name="f1819" fmla="*/ f1412 1 f841"/>
              <a:gd name="f1820" fmla="*/ f1413 1 f840"/>
              <a:gd name="f1821" fmla="*/ f1414 1 f841"/>
              <a:gd name="f1822" fmla="*/ f1415 1 f840"/>
              <a:gd name="f1823" fmla="*/ f1416 1 f841"/>
              <a:gd name="f1824" fmla="*/ f1417 1 f840"/>
              <a:gd name="f1825" fmla="*/ f1418 1 f841"/>
              <a:gd name="f1826" fmla="*/ f1419 1 f840"/>
              <a:gd name="f1827" fmla="*/ f1420 1 f841"/>
              <a:gd name="f1828" fmla="*/ f1421 1 f840"/>
              <a:gd name="f1829" fmla="*/ f1422 1 f841"/>
              <a:gd name="f1830" fmla="*/ f1423 1 f840"/>
              <a:gd name="f1831" fmla="*/ f1424 1 f841"/>
              <a:gd name="f1832" fmla="*/ f1425 1 f840"/>
              <a:gd name="f1833" fmla="*/ f1426 1 f841"/>
              <a:gd name="f1834" fmla="*/ f1427 1 f840"/>
              <a:gd name="f1835" fmla="*/ f1428 1 f841"/>
              <a:gd name="f1836" fmla="*/ f1429 1 f840"/>
              <a:gd name="f1837" fmla="*/ f1430 1 f841"/>
              <a:gd name="f1838" fmla="*/ f1431 1 f840"/>
              <a:gd name="f1839" fmla="*/ f1432 1 f841"/>
              <a:gd name="f1840" fmla="*/ f1433 1 f840"/>
              <a:gd name="f1841" fmla="*/ f1434 1 f841"/>
              <a:gd name="f1842" fmla="*/ f1435 1 f840"/>
              <a:gd name="f1843" fmla="*/ f1436 1 f841"/>
              <a:gd name="f1844" fmla="*/ f1437 1 f840"/>
              <a:gd name="f1845" fmla="*/ f1438 1 f841"/>
              <a:gd name="f1846" fmla="*/ f1439 1 f840"/>
              <a:gd name="f1847" fmla="*/ f1440 1 f841"/>
              <a:gd name="f1848" fmla="*/ f1441 1 f840"/>
              <a:gd name="f1849" fmla="*/ f1442 1 f841"/>
              <a:gd name="f1850" fmla="*/ f1443 1 f840"/>
              <a:gd name="f1851" fmla="*/ f1444 1 f841"/>
              <a:gd name="f1852" fmla="*/ f1445 1 f840"/>
              <a:gd name="f1853" fmla="*/ f1446 1 f841"/>
              <a:gd name="f1854" fmla="*/ f1447 1 f840"/>
              <a:gd name="f1855" fmla="*/ f1448 1 f841"/>
              <a:gd name="f1856" fmla="*/ f1449 1 f840"/>
              <a:gd name="f1857" fmla="*/ f1450 1 f841"/>
              <a:gd name="f1858" fmla="*/ f1451 1 f840"/>
              <a:gd name="f1859" fmla="*/ f1452 1 f841"/>
              <a:gd name="f1860" fmla="*/ f1453 1 f840"/>
              <a:gd name="f1861" fmla="*/ f1454 1 f841"/>
              <a:gd name="f1862" fmla="*/ f1455 1 f840"/>
              <a:gd name="f1863" fmla="*/ f1456 1 f841"/>
              <a:gd name="f1864" fmla="*/ f1457 1 f840"/>
              <a:gd name="f1865" fmla="*/ f1458 1 f841"/>
              <a:gd name="f1866" fmla="*/ f1459 1 f840"/>
              <a:gd name="f1867" fmla="*/ f1460 1 f841"/>
              <a:gd name="f1868" fmla="*/ f1461 1 f840"/>
              <a:gd name="f1869" fmla="*/ f1462 1 f841"/>
              <a:gd name="f1870" fmla="*/ f1463 1 f840"/>
              <a:gd name="f1871" fmla="*/ f1464 1 f841"/>
              <a:gd name="f1872" fmla="*/ f1465 1 f840"/>
              <a:gd name="f1873" fmla="*/ f1466 1 f841"/>
              <a:gd name="f1874" fmla="*/ f1467 1 f840"/>
              <a:gd name="f1875" fmla="*/ f1468 1 f841"/>
              <a:gd name="f1876" fmla="*/ f1469 1 f840"/>
              <a:gd name="f1877" fmla="*/ f1470 1 f841"/>
              <a:gd name="f1878" fmla="*/ f1471 1 f840"/>
              <a:gd name="f1879" fmla="*/ f1472 1 f841"/>
              <a:gd name="f1880" fmla="*/ f1473 1 f840"/>
              <a:gd name="f1881" fmla="*/ f1474 1 f841"/>
              <a:gd name="f1882" fmla="*/ f1475 1 f840"/>
              <a:gd name="f1883" fmla="*/ f1476 1 f841"/>
              <a:gd name="f1884" fmla="*/ f1477 1 f840"/>
              <a:gd name="f1885" fmla="*/ f1478 1 f841"/>
              <a:gd name="f1886" fmla="*/ f1479 1 f840"/>
              <a:gd name="f1887" fmla="*/ f1480 1 f841"/>
              <a:gd name="f1888" fmla="*/ f1481 1 f840"/>
              <a:gd name="f1889" fmla="*/ f1482 1 f841"/>
              <a:gd name="f1890" fmla="*/ f1483 1 f840"/>
              <a:gd name="f1891" fmla="*/ f1484 1 f841"/>
              <a:gd name="f1892" fmla="*/ f1485 1 f840"/>
              <a:gd name="f1893" fmla="*/ f1486 1 f841"/>
              <a:gd name="f1894" fmla="*/ f1487 1 f840"/>
              <a:gd name="f1895" fmla="*/ f1488 1 f841"/>
              <a:gd name="f1896" fmla="*/ f1489 1 f840"/>
              <a:gd name="f1897" fmla="*/ f1490 1 f841"/>
              <a:gd name="f1898" fmla="*/ f1571 1 f840"/>
              <a:gd name="f1899" fmla="*/ f1572 1 f841"/>
              <a:gd name="f1900" fmla="*/ f1573 1 f840"/>
              <a:gd name="f1901" fmla="*/ f1574 1 f841"/>
              <a:gd name="f1902" fmla="*/ f1569 1 f840"/>
              <a:gd name="f1903" fmla="*/ f1570 1 f841"/>
              <a:gd name="f1904" fmla="*/ f1567 1 f840"/>
              <a:gd name="f1905" fmla="*/ f1568 1 f841"/>
              <a:gd name="f1906" fmla="*/ f1565 1 f840"/>
              <a:gd name="f1907" fmla="*/ f1566 1 f841"/>
              <a:gd name="f1908" fmla="*/ f1491 1 f840"/>
              <a:gd name="f1909" fmla="*/ f1492 1 f841"/>
              <a:gd name="f1910" fmla="*/ f1493 1 f840"/>
              <a:gd name="f1911" fmla="*/ f1494 1 f841"/>
              <a:gd name="f1912" fmla="*/ f1495 1 f840"/>
              <a:gd name="f1913" fmla="*/ f1496 1 f841"/>
              <a:gd name="f1914" fmla="*/ f1497 1 f840"/>
              <a:gd name="f1915" fmla="*/ f1498 1 f841"/>
              <a:gd name="f1916" fmla="*/ f1499 1 f840"/>
              <a:gd name="f1917" fmla="*/ f1500 1 f841"/>
              <a:gd name="f1918" fmla="*/ f1501 1 f840"/>
              <a:gd name="f1919" fmla="*/ f1502 1 f841"/>
              <a:gd name="f1920" fmla="*/ f1609 1 f840"/>
              <a:gd name="f1921" fmla="*/ f1610 1 f841"/>
              <a:gd name="f1922" fmla="*/ f1607 1 f840"/>
              <a:gd name="f1923" fmla="*/ f1608 1 f841"/>
              <a:gd name="f1924" fmla="*/ f1503 1 f840"/>
              <a:gd name="f1925" fmla="*/ f1504 1 f841"/>
              <a:gd name="f1926" fmla="*/ f1505 1 f840"/>
              <a:gd name="f1927" fmla="*/ f1506 1 f841"/>
              <a:gd name="f1928" fmla="*/ f1507 1 f840"/>
              <a:gd name="f1929" fmla="*/ f1589 1 f841"/>
              <a:gd name="f1930" fmla="*/ f1508 1 f840"/>
              <a:gd name="f1931" fmla="*/ f1509 1 f841"/>
              <a:gd name="f1932" fmla="*/ f1510 1 f840"/>
              <a:gd name="f1933" fmla="*/ f1511 1 f841"/>
              <a:gd name="f1934" fmla="*/ f1512 1 f840"/>
              <a:gd name="f1935" fmla="*/ f1513 1 f841"/>
              <a:gd name="f1936" fmla="*/ f1587 1 f840"/>
              <a:gd name="f1937" fmla="*/ f1588 1 f841"/>
              <a:gd name="f1938" fmla="*/ f1514 1 f840"/>
              <a:gd name="f1939" fmla="*/ f1515 1 f841"/>
              <a:gd name="f1940" fmla="*/ f1516 1 f840"/>
              <a:gd name="f1941" fmla="*/ f1517 1 f841"/>
              <a:gd name="f1942" fmla="*/ f1585 1 f840"/>
              <a:gd name="f1943" fmla="*/ f1586 1 f841"/>
              <a:gd name="f1944" fmla="*/ f1583 1 f840"/>
              <a:gd name="f1945" fmla="*/ f1584 1 f841"/>
              <a:gd name="f1946" fmla="*/ f1575 1 f840"/>
              <a:gd name="f1947" fmla="*/ f1576 1 f841"/>
              <a:gd name="f1948" fmla="*/ f1518 1 f840"/>
              <a:gd name="f1949" fmla="*/ f1519 1 f841"/>
              <a:gd name="f1950" fmla="*/ f1520 1 f840"/>
              <a:gd name="f1951" fmla="*/ f1521 1 f841"/>
              <a:gd name="f1952" fmla="*/ f1522 1 f840"/>
              <a:gd name="f1953" fmla="*/ f1523 1 f841"/>
              <a:gd name="f1954" fmla="*/ f1524 1 f840"/>
              <a:gd name="f1955" fmla="*/ f1525 1 f841"/>
              <a:gd name="f1956" fmla="*/ f1526 1 f840"/>
              <a:gd name="f1957" fmla="*/ f1527 1 f841"/>
              <a:gd name="f1958" fmla="*/ f1528 1 f840"/>
              <a:gd name="f1959" fmla="*/ f1529 1 f841"/>
              <a:gd name="f1960" fmla="*/ f1530 1 f840"/>
              <a:gd name="f1961" fmla="*/ f1531 1 f841"/>
              <a:gd name="f1962" fmla="*/ f1532 1 f840"/>
              <a:gd name="f1963" fmla="*/ f1533 1 f841"/>
              <a:gd name="f1964" fmla="*/ f1581 1 f840"/>
              <a:gd name="f1965" fmla="*/ f1582 1 f841"/>
              <a:gd name="f1966" fmla="*/ f1534 1 f840"/>
              <a:gd name="f1967" fmla="*/ f1535 1 f841"/>
              <a:gd name="f1968" fmla="*/ f1536 1 f840"/>
              <a:gd name="f1969" fmla="*/ f1537 1 f841"/>
              <a:gd name="f1970" fmla="*/ f1538 1 f840"/>
              <a:gd name="f1971" fmla="*/ f1539 1 f841"/>
              <a:gd name="f1972" fmla="*/ f1540 1 f840"/>
              <a:gd name="f1973" fmla="*/ f1541 1 f841"/>
              <a:gd name="f1974" fmla="*/ f1542 1 f840"/>
              <a:gd name="f1975" fmla="*/ f1543 1 f841"/>
              <a:gd name="f1976" fmla="*/ f1577 1 f840"/>
              <a:gd name="f1977" fmla="*/ f1578 1 f841"/>
              <a:gd name="f1978" fmla="*/ f1579 1 f840"/>
              <a:gd name="f1979" fmla="*/ f1580 1 f841"/>
              <a:gd name="f1980" fmla="*/ f1544 1 f840"/>
              <a:gd name="f1981" fmla="*/ f1614 1 f841"/>
              <a:gd name="f1982" fmla="*/ f1612 1 f840"/>
              <a:gd name="f1983" fmla="*/ f1613 1 f841"/>
              <a:gd name="f1984" fmla="*/ f1545 1 f840"/>
              <a:gd name="f1985" fmla="*/ f1546 1 f841"/>
              <a:gd name="f1986" fmla="*/ f1547 1 f840"/>
              <a:gd name="f1987" fmla="*/ f1611 1 f841"/>
              <a:gd name="f1988" fmla="*/ f1548 1 f840"/>
              <a:gd name="f1989" fmla="*/ f1549 1 f841"/>
              <a:gd name="f1990" fmla="*/ f1550 1 f840"/>
              <a:gd name="f1991" fmla="*/ f1551 1 f841"/>
              <a:gd name="f1992" fmla="*/ f1552 1 f840"/>
              <a:gd name="f1993" fmla="*/ f1553 1 f841"/>
              <a:gd name="f1994" fmla="*/ f1554 1 f840"/>
              <a:gd name="f1995" fmla="*/ f1555 1 f841"/>
              <a:gd name="f1996" fmla="*/ f1556 1 f840"/>
              <a:gd name="f1997" fmla="*/ f1557 1 f841"/>
              <a:gd name="f1998" fmla="*/ f1558 1 f840"/>
              <a:gd name="f1999" fmla="*/ f1559 1 f841"/>
              <a:gd name="f2000" fmla="*/ f1560 1 f840"/>
              <a:gd name="f2001" fmla="*/ f1561 1 f841"/>
              <a:gd name="f2002" fmla="*/ f1562 1 f840"/>
              <a:gd name="f2003" fmla="*/ f1563 1 f841"/>
              <a:gd name="f2004" fmla="*/ f1564 1 f841"/>
              <a:gd name="f2005" fmla="*/ f1615 f831 1"/>
              <a:gd name="f2006" fmla="*/ f1616 f831 1"/>
              <a:gd name="f2007" fmla="*/ f1618 f832 1"/>
              <a:gd name="f2008" fmla="*/ f1617 f832 1"/>
              <a:gd name="f2009" fmla="*/ f1619 f831 1"/>
              <a:gd name="f2010" fmla="*/ f1620 f832 1"/>
              <a:gd name="f2011" fmla="*/ f1621 f831 1"/>
              <a:gd name="f2012" fmla="*/ f1622 f831 1"/>
              <a:gd name="f2013" fmla="*/ f1623 f832 1"/>
              <a:gd name="f2014" fmla="*/ f1624 f831 1"/>
              <a:gd name="f2015" fmla="*/ f1625 f832 1"/>
              <a:gd name="f2016" fmla="*/ f1626 f831 1"/>
              <a:gd name="f2017" fmla="*/ f1627 f832 1"/>
              <a:gd name="f2018" fmla="*/ f1628 f831 1"/>
              <a:gd name="f2019" fmla="*/ f1629 f832 1"/>
              <a:gd name="f2020" fmla="*/ f1630 f831 1"/>
              <a:gd name="f2021" fmla="*/ f1631 f832 1"/>
              <a:gd name="f2022" fmla="*/ f1632 f831 1"/>
              <a:gd name="f2023" fmla="*/ f1633 f832 1"/>
              <a:gd name="f2024" fmla="*/ f1634 f831 1"/>
              <a:gd name="f2025" fmla="*/ f1635 f832 1"/>
              <a:gd name="f2026" fmla="*/ f1636 f831 1"/>
              <a:gd name="f2027" fmla="*/ f1637 f832 1"/>
              <a:gd name="f2028" fmla="*/ f1638 f831 1"/>
              <a:gd name="f2029" fmla="*/ f1639 f832 1"/>
              <a:gd name="f2030" fmla="*/ f1640 f831 1"/>
              <a:gd name="f2031" fmla="*/ f1641 f832 1"/>
              <a:gd name="f2032" fmla="*/ f1642 f831 1"/>
              <a:gd name="f2033" fmla="*/ f1643 f832 1"/>
              <a:gd name="f2034" fmla="*/ f1644 f831 1"/>
              <a:gd name="f2035" fmla="*/ f1645 f832 1"/>
              <a:gd name="f2036" fmla="*/ f1646 f831 1"/>
              <a:gd name="f2037" fmla="*/ f1647 f832 1"/>
              <a:gd name="f2038" fmla="*/ f1648 f831 1"/>
              <a:gd name="f2039" fmla="*/ f1649 f832 1"/>
              <a:gd name="f2040" fmla="*/ f1650 f831 1"/>
              <a:gd name="f2041" fmla="*/ f1651 f832 1"/>
              <a:gd name="f2042" fmla="*/ f1652 f831 1"/>
              <a:gd name="f2043" fmla="*/ f1653 f832 1"/>
              <a:gd name="f2044" fmla="*/ f1654 f831 1"/>
              <a:gd name="f2045" fmla="*/ f1655 f832 1"/>
              <a:gd name="f2046" fmla="*/ f1656 f831 1"/>
              <a:gd name="f2047" fmla="*/ f1657 f832 1"/>
              <a:gd name="f2048" fmla="*/ f1658 f831 1"/>
              <a:gd name="f2049" fmla="*/ f1659 f832 1"/>
              <a:gd name="f2050" fmla="*/ f1660 f831 1"/>
              <a:gd name="f2051" fmla="*/ f1661 f832 1"/>
              <a:gd name="f2052" fmla="*/ f1662 f831 1"/>
              <a:gd name="f2053" fmla="*/ f1663 f832 1"/>
              <a:gd name="f2054" fmla="*/ f1664 f831 1"/>
              <a:gd name="f2055" fmla="*/ f1665 f832 1"/>
              <a:gd name="f2056" fmla="*/ f1666 f831 1"/>
              <a:gd name="f2057" fmla="*/ f1667 f832 1"/>
              <a:gd name="f2058" fmla="*/ f1668 f831 1"/>
              <a:gd name="f2059" fmla="*/ f1669 f832 1"/>
              <a:gd name="f2060" fmla="*/ f1670 f831 1"/>
              <a:gd name="f2061" fmla="*/ f1671 f832 1"/>
              <a:gd name="f2062" fmla="*/ f1672 f831 1"/>
              <a:gd name="f2063" fmla="*/ f1673 f832 1"/>
              <a:gd name="f2064" fmla="*/ f1674 f831 1"/>
              <a:gd name="f2065" fmla="*/ f1675 f832 1"/>
              <a:gd name="f2066" fmla="*/ f1676 f831 1"/>
              <a:gd name="f2067" fmla="*/ f1677 f832 1"/>
              <a:gd name="f2068" fmla="*/ f1678 f831 1"/>
              <a:gd name="f2069" fmla="*/ f1679 f832 1"/>
              <a:gd name="f2070" fmla="*/ f1680 f831 1"/>
              <a:gd name="f2071" fmla="*/ f1681 f832 1"/>
              <a:gd name="f2072" fmla="*/ f1682 f831 1"/>
              <a:gd name="f2073" fmla="*/ f1683 f832 1"/>
              <a:gd name="f2074" fmla="*/ f1684 f831 1"/>
              <a:gd name="f2075" fmla="*/ f1685 f832 1"/>
              <a:gd name="f2076" fmla="*/ f1686 f831 1"/>
              <a:gd name="f2077" fmla="*/ f1687 f832 1"/>
              <a:gd name="f2078" fmla="*/ f1688 f831 1"/>
              <a:gd name="f2079" fmla="*/ f1689 f832 1"/>
              <a:gd name="f2080" fmla="*/ f1690 f831 1"/>
              <a:gd name="f2081" fmla="*/ f1691 f832 1"/>
              <a:gd name="f2082" fmla="*/ f1692 f831 1"/>
              <a:gd name="f2083" fmla="*/ f1693 f832 1"/>
              <a:gd name="f2084" fmla="*/ f1694 f831 1"/>
              <a:gd name="f2085" fmla="*/ f1695 f832 1"/>
              <a:gd name="f2086" fmla="*/ f1696 f831 1"/>
              <a:gd name="f2087" fmla="*/ f1697 f832 1"/>
              <a:gd name="f2088" fmla="*/ f1698 f831 1"/>
              <a:gd name="f2089" fmla="*/ f1699 f832 1"/>
              <a:gd name="f2090" fmla="*/ f1700 f831 1"/>
              <a:gd name="f2091" fmla="*/ f1701 f832 1"/>
              <a:gd name="f2092" fmla="*/ f1702 f831 1"/>
              <a:gd name="f2093" fmla="*/ f1703 f832 1"/>
              <a:gd name="f2094" fmla="*/ f1704 f831 1"/>
              <a:gd name="f2095" fmla="*/ f1705 f832 1"/>
              <a:gd name="f2096" fmla="*/ f1706 f831 1"/>
              <a:gd name="f2097" fmla="*/ f1707 f832 1"/>
              <a:gd name="f2098" fmla="*/ f1708 f831 1"/>
              <a:gd name="f2099" fmla="*/ f1709 f832 1"/>
              <a:gd name="f2100" fmla="*/ f1710 f831 1"/>
              <a:gd name="f2101" fmla="*/ f1711 f832 1"/>
              <a:gd name="f2102" fmla="*/ f1712 f831 1"/>
              <a:gd name="f2103" fmla="*/ f1713 f832 1"/>
              <a:gd name="f2104" fmla="*/ f1714 f831 1"/>
              <a:gd name="f2105" fmla="*/ f1715 f832 1"/>
              <a:gd name="f2106" fmla="*/ f1716 f831 1"/>
              <a:gd name="f2107" fmla="*/ f1717 f832 1"/>
              <a:gd name="f2108" fmla="*/ f1718 f831 1"/>
              <a:gd name="f2109" fmla="*/ f1719 f832 1"/>
              <a:gd name="f2110" fmla="*/ f1720 f831 1"/>
              <a:gd name="f2111" fmla="*/ f1721 f832 1"/>
              <a:gd name="f2112" fmla="*/ f1722 f831 1"/>
              <a:gd name="f2113" fmla="*/ f1723 f832 1"/>
              <a:gd name="f2114" fmla="*/ f1724 f831 1"/>
              <a:gd name="f2115" fmla="*/ f1725 f832 1"/>
              <a:gd name="f2116" fmla="*/ f1726 f831 1"/>
              <a:gd name="f2117" fmla="*/ f1727 f832 1"/>
              <a:gd name="f2118" fmla="*/ f1728 f831 1"/>
              <a:gd name="f2119" fmla="*/ f1729 f832 1"/>
              <a:gd name="f2120" fmla="*/ f1730 f831 1"/>
              <a:gd name="f2121" fmla="*/ f1731 f832 1"/>
              <a:gd name="f2122" fmla="*/ f1732 f831 1"/>
              <a:gd name="f2123" fmla="*/ f1733 f832 1"/>
              <a:gd name="f2124" fmla="*/ f1734 f831 1"/>
              <a:gd name="f2125" fmla="*/ f1735 f832 1"/>
              <a:gd name="f2126" fmla="*/ f1736 f831 1"/>
              <a:gd name="f2127" fmla="*/ f1737 f832 1"/>
              <a:gd name="f2128" fmla="*/ f1738 f831 1"/>
              <a:gd name="f2129" fmla="*/ f1739 f832 1"/>
              <a:gd name="f2130" fmla="*/ f1740 f831 1"/>
              <a:gd name="f2131" fmla="*/ f1741 f832 1"/>
              <a:gd name="f2132" fmla="*/ f1742 f831 1"/>
              <a:gd name="f2133" fmla="*/ f1743 f832 1"/>
              <a:gd name="f2134" fmla="*/ f1744 f831 1"/>
              <a:gd name="f2135" fmla="*/ f1745 f832 1"/>
              <a:gd name="f2136" fmla="*/ f1746 f831 1"/>
              <a:gd name="f2137" fmla="*/ f1747 f832 1"/>
              <a:gd name="f2138" fmla="*/ f1748 f831 1"/>
              <a:gd name="f2139" fmla="*/ f1749 f832 1"/>
              <a:gd name="f2140" fmla="*/ f1750 f831 1"/>
              <a:gd name="f2141" fmla="*/ f1751 f832 1"/>
              <a:gd name="f2142" fmla="*/ f1752 f831 1"/>
              <a:gd name="f2143" fmla="*/ f1753 f832 1"/>
              <a:gd name="f2144" fmla="*/ f1754 f831 1"/>
              <a:gd name="f2145" fmla="*/ f1755 f832 1"/>
              <a:gd name="f2146" fmla="*/ f1756 f831 1"/>
              <a:gd name="f2147" fmla="*/ f1757 f832 1"/>
              <a:gd name="f2148" fmla="*/ f1758 f831 1"/>
              <a:gd name="f2149" fmla="*/ f1759 f832 1"/>
              <a:gd name="f2150" fmla="*/ f1760 f831 1"/>
              <a:gd name="f2151" fmla="*/ f1761 f832 1"/>
              <a:gd name="f2152" fmla="*/ f1762 f831 1"/>
              <a:gd name="f2153" fmla="*/ f1763 f832 1"/>
              <a:gd name="f2154" fmla="*/ f1764 f831 1"/>
              <a:gd name="f2155" fmla="*/ f1765 f832 1"/>
              <a:gd name="f2156" fmla="*/ f1766 f831 1"/>
              <a:gd name="f2157" fmla="*/ f1767 f832 1"/>
              <a:gd name="f2158" fmla="*/ f1768 f831 1"/>
              <a:gd name="f2159" fmla="*/ f1769 f832 1"/>
              <a:gd name="f2160" fmla="*/ f1770 f831 1"/>
              <a:gd name="f2161" fmla="*/ f1771 f832 1"/>
              <a:gd name="f2162" fmla="*/ f1772 f831 1"/>
              <a:gd name="f2163" fmla="*/ f1773 f832 1"/>
              <a:gd name="f2164" fmla="*/ f1774 f831 1"/>
              <a:gd name="f2165" fmla="*/ f1775 f832 1"/>
              <a:gd name="f2166" fmla="*/ f1776 f831 1"/>
              <a:gd name="f2167" fmla="*/ f1777 f832 1"/>
              <a:gd name="f2168" fmla="*/ f1778 f831 1"/>
              <a:gd name="f2169" fmla="*/ f1779 f832 1"/>
              <a:gd name="f2170" fmla="*/ f1780 f831 1"/>
              <a:gd name="f2171" fmla="*/ f1781 f832 1"/>
              <a:gd name="f2172" fmla="*/ f1782 f831 1"/>
              <a:gd name="f2173" fmla="*/ f1783 f832 1"/>
              <a:gd name="f2174" fmla="*/ f1784 f831 1"/>
              <a:gd name="f2175" fmla="*/ f1785 f832 1"/>
              <a:gd name="f2176" fmla="*/ f1786 f831 1"/>
              <a:gd name="f2177" fmla="*/ f1787 f832 1"/>
              <a:gd name="f2178" fmla="*/ f1788 f831 1"/>
              <a:gd name="f2179" fmla="*/ f1789 f832 1"/>
              <a:gd name="f2180" fmla="*/ f1790 f831 1"/>
              <a:gd name="f2181" fmla="*/ f1791 f832 1"/>
              <a:gd name="f2182" fmla="*/ f1792 f831 1"/>
              <a:gd name="f2183" fmla="*/ f1793 f832 1"/>
              <a:gd name="f2184" fmla="*/ f1794 f831 1"/>
              <a:gd name="f2185" fmla="*/ f1795 f832 1"/>
              <a:gd name="f2186" fmla="*/ f1796 f831 1"/>
              <a:gd name="f2187" fmla="*/ f1797 f832 1"/>
              <a:gd name="f2188" fmla="*/ f1798 f831 1"/>
              <a:gd name="f2189" fmla="*/ f1799 f832 1"/>
              <a:gd name="f2190" fmla="*/ f1800 f831 1"/>
              <a:gd name="f2191" fmla="*/ f1801 f832 1"/>
              <a:gd name="f2192" fmla="*/ f1802 f831 1"/>
              <a:gd name="f2193" fmla="*/ f1803 f832 1"/>
              <a:gd name="f2194" fmla="*/ f1804 f831 1"/>
              <a:gd name="f2195" fmla="*/ f1805 f832 1"/>
              <a:gd name="f2196" fmla="*/ f1806 f831 1"/>
              <a:gd name="f2197" fmla="*/ f1807 f832 1"/>
              <a:gd name="f2198" fmla="*/ f1808 f831 1"/>
              <a:gd name="f2199" fmla="*/ f1809 f832 1"/>
              <a:gd name="f2200" fmla="*/ f1810 f831 1"/>
              <a:gd name="f2201" fmla="*/ f1811 f832 1"/>
              <a:gd name="f2202" fmla="*/ f1812 f831 1"/>
              <a:gd name="f2203" fmla="*/ f1813 f832 1"/>
              <a:gd name="f2204" fmla="*/ f1814 f831 1"/>
              <a:gd name="f2205" fmla="*/ f1815 f832 1"/>
              <a:gd name="f2206" fmla="*/ f1816 f831 1"/>
              <a:gd name="f2207" fmla="*/ f1817 f832 1"/>
              <a:gd name="f2208" fmla="*/ f1818 f831 1"/>
              <a:gd name="f2209" fmla="*/ f1819 f832 1"/>
              <a:gd name="f2210" fmla="*/ f1820 f831 1"/>
              <a:gd name="f2211" fmla="*/ f1821 f832 1"/>
              <a:gd name="f2212" fmla="*/ f1822 f831 1"/>
              <a:gd name="f2213" fmla="*/ f1823 f832 1"/>
              <a:gd name="f2214" fmla="*/ f1824 f831 1"/>
              <a:gd name="f2215" fmla="*/ f1825 f832 1"/>
              <a:gd name="f2216" fmla="*/ f1826 f831 1"/>
              <a:gd name="f2217" fmla="*/ f1827 f832 1"/>
              <a:gd name="f2218" fmla="*/ f1828 f831 1"/>
              <a:gd name="f2219" fmla="*/ f1829 f832 1"/>
              <a:gd name="f2220" fmla="*/ f1830 f831 1"/>
              <a:gd name="f2221" fmla="*/ f1831 f832 1"/>
              <a:gd name="f2222" fmla="*/ f1832 f831 1"/>
              <a:gd name="f2223" fmla="*/ f1833 f832 1"/>
              <a:gd name="f2224" fmla="*/ f1834 f831 1"/>
              <a:gd name="f2225" fmla="*/ f1835 f832 1"/>
              <a:gd name="f2226" fmla="*/ f1836 f831 1"/>
              <a:gd name="f2227" fmla="*/ f1837 f832 1"/>
              <a:gd name="f2228" fmla="*/ f1838 f831 1"/>
              <a:gd name="f2229" fmla="*/ f1839 f832 1"/>
              <a:gd name="f2230" fmla="*/ f1840 f831 1"/>
              <a:gd name="f2231" fmla="*/ f1841 f832 1"/>
              <a:gd name="f2232" fmla="*/ f1842 f831 1"/>
              <a:gd name="f2233" fmla="*/ f1843 f832 1"/>
              <a:gd name="f2234" fmla="*/ f1844 f831 1"/>
              <a:gd name="f2235" fmla="*/ f1845 f832 1"/>
              <a:gd name="f2236" fmla="*/ f1846 f831 1"/>
              <a:gd name="f2237" fmla="*/ f1847 f832 1"/>
              <a:gd name="f2238" fmla="*/ f1848 f831 1"/>
              <a:gd name="f2239" fmla="*/ f1849 f832 1"/>
              <a:gd name="f2240" fmla="*/ f1850 f831 1"/>
              <a:gd name="f2241" fmla="*/ f1851 f832 1"/>
              <a:gd name="f2242" fmla="*/ f1852 f831 1"/>
              <a:gd name="f2243" fmla="*/ f1853 f832 1"/>
              <a:gd name="f2244" fmla="*/ f1854 f831 1"/>
              <a:gd name="f2245" fmla="*/ f1855 f832 1"/>
              <a:gd name="f2246" fmla="*/ f1856 f831 1"/>
              <a:gd name="f2247" fmla="*/ f1857 f832 1"/>
              <a:gd name="f2248" fmla="*/ f1858 f831 1"/>
              <a:gd name="f2249" fmla="*/ f1859 f832 1"/>
              <a:gd name="f2250" fmla="*/ f1860 f831 1"/>
              <a:gd name="f2251" fmla="*/ f1861 f832 1"/>
              <a:gd name="f2252" fmla="*/ f1862 f831 1"/>
              <a:gd name="f2253" fmla="*/ f1863 f832 1"/>
              <a:gd name="f2254" fmla="*/ f1864 f831 1"/>
              <a:gd name="f2255" fmla="*/ f1865 f832 1"/>
              <a:gd name="f2256" fmla="*/ f1866 f831 1"/>
              <a:gd name="f2257" fmla="*/ f1867 f832 1"/>
              <a:gd name="f2258" fmla="*/ f1868 f831 1"/>
              <a:gd name="f2259" fmla="*/ f1869 f832 1"/>
              <a:gd name="f2260" fmla="*/ f1870 f831 1"/>
              <a:gd name="f2261" fmla="*/ f1871 f832 1"/>
              <a:gd name="f2262" fmla="*/ f1872 f831 1"/>
              <a:gd name="f2263" fmla="*/ f1873 f832 1"/>
              <a:gd name="f2264" fmla="*/ f1874 f831 1"/>
              <a:gd name="f2265" fmla="*/ f1875 f832 1"/>
              <a:gd name="f2266" fmla="*/ f1876 f831 1"/>
              <a:gd name="f2267" fmla="*/ f1877 f832 1"/>
              <a:gd name="f2268" fmla="*/ f1878 f831 1"/>
              <a:gd name="f2269" fmla="*/ f1879 f832 1"/>
              <a:gd name="f2270" fmla="*/ f1880 f831 1"/>
              <a:gd name="f2271" fmla="*/ f1881 f832 1"/>
              <a:gd name="f2272" fmla="*/ f1882 f831 1"/>
              <a:gd name="f2273" fmla="*/ f1883 f832 1"/>
              <a:gd name="f2274" fmla="*/ f1884 f831 1"/>
              <a:gd name="f2275" fmla="*/ f1885 f832 1"/>
              <a:gd name="f2276" fmla="*/ f1886 f831 1"/>
              <a:gd name="f2277" fmla="*/ f1887 f832 1"/>
              <a:gd name="f2278" fmla="*/ f1888 f831 1"/>
              <a:gd name="f2279" fmla="*/ f1889 f832 1"/>
              <a:gd name="f2280" fmla="*/ f1890 f831 1"/>
              <a:gd name="f2281" fmla="*/ f1891 f832 1"/>
              <a:gd name="f2282" fmla="*/ f1892 f831 1"/>
              <a:gd name="f2283" fmla="*/ f1893 f832 1"/>
              <a:gd name="f2284" fmla="*/ f1894 f831 1"/>
              <a:gd name="f2285" fmla="*/ f1895 f832 1"/>
              <a:gd name="f2286" fmla="*/ f1896 f831 1"/>
              <a:gd name="f2287" fmla="*/ f1897 f832 1"/>
              <a:gd name="f2288" fmla="*/ f1898 f831 1"/>
              <a:gd name="f2289" fmla="*/ f1899 f832 1"/>
              <a:gd name="f2290" fmla="*/ f1900 f831 1"/>
              <a:gd name="f2291" fmla="*/ f1901 f832 1"/>
              <a:gd name="f2292" fmla="*/ f1902 f831 1"/>
              <a:gd name="f2293" fmla="*/ f1903 f832 1"/>
              <a:gd name="f2294" fmla="*/ f1904 f831 1"/>
              <a:gd name="f2295" fmla="*/ f1905 f832 1"/>
              <a:gd name="f2296" fmla="*/ f1906 f831 1"/>
              <a:gd name="f2297" fmla="*/ f1907 f832 1"/>
              <a:gd name="f2298" fmla="*/ f1908 f831 1"/>
              <a:gd name="f2299" fmla="*/ f1909 f832 1"/>
              <a:gd name="f2300" fmla="*/ f1910 f831 1"/>
              <a:gd name="f2301" fmla="*/ f1911 f832 1"/>
              <a:gd name="f2302" fmla="*/ f1912 f831 1"/>
              <a:gd name="f2303" fmla="*/ f1913 f832 1"/>
              <a:gd name="f2304" fmla="*/ f1914 f831 1"/>
              <a:gd name="f2305" fmla="*/ f1915 f832 1"/>
              <a:gd name="f2306" fmla="*/ f1916 f831 1"/>
              <a:gd name="f2307" fmla="*/ f1917 f832 1"/>
              <a:gd name="f2308" fmla="*/ f1918 f831 1"/>
              <a:gd name="f2309" fmla="*/ f1919 f832 1"/>
              <a:gd name="f2310" fmla="*/ f1920 f831 1"/>
              <a:gd name="f2311" fmla="*/ f1921 f832 1"/>
              <a:gd name="f2312" fmla="*/ f1922 f831 1"/>
              <a:gd name="f2313" fmla="*/ f1923 f832 1"/>
              <a:gd name="f2314" fmla="*/ f1924 f831 1"/>
              <a:gd name="f2315" fmla="*/ f1925 f832 1"/>
              <a:gd name="f2316" fmla="*/ f1926 f831 1"/>
              <a:gd name="f2317" fmla="*/ f1927 f832 1"/>
              <a:gd name="f2318" fmla="*/ f1928 f831 1"/>
              <a:gd name="f2319" fmla="*/ f1929 f832 1"/>
              <a:gd name="f2320" fmla="*/ f1930 f831 1"/>
              <a:gd name="f2321" fmla="*/ f1931 f832 1"/>
              <a:gd name="f2322" fmla="*/ f1932 f831 1"/>
              <a:gd name="f2323" fmla="*/ f1933 f832 1"/>
              <a:gd name="f2324" fmla="*/ f1934 f831 1"/>
              <a:gd name="f2325" fmla="*/ f1935 f832 1"/>
              <a:gd name="f2326" fmla="*/ f1936 f831 1"/>
              <a:gd name="f2327" fmla="*/ f1937 f832 1"/>
              <a:gd name="f2328" fmla="*/ f1938 f831 1"/>
              <a:gd name="f2329" fmla="*/ f1939 f832 1"/>
              <a:gd name="f2330" fmla="*/ f1940 f831 1"/>
              <a:gd name="f2331" fmla="*/ f1941 f832 1"/>
              <a:gd name="f2332" fmla="*/ f1942 f831 1"/>
              <a:gd name="f2333" fmla="*/ f1943 f832 1"/>
              <a:gd name="f2334" fmla="*/ f1944 f831 1"/>
              <a:gd name="f2335" fmla="*/ f1945 f832 1"/>
              <a:gd name="f2336" fmla="*/ f1946 f831 1"/>
              <a:gd name="f2337" fmla="*/ f1947 f832 1"/>
              <a:gd name="f2338" fmla="*/ f1948 f831 1"/>
              <a:gd name="f2339" fmla="*/ f1949 f832 1"/>
              <a:gd name="f2340" fmla="*/ f1950 f831 1"/>
              <a:gd name="f2341" fmla="*/ f1951 f832 1"/>
              <a:gd name="f2342" fmla="*/ f1952 f831 1"/>
              <a:gd name="f2343" fmla="*/ f1953 f832 1"/>
              <a:gd name="f2344" fmla="*/ f1954 f831 1"/>
              <a:gd name="f2345" fmla="*/ f1955 f832 1"/>
              <a:gd name="f2346" fmla="*/ f1956 f831 1"/>
              <a:gd name="f2347" fmla="*/ f1957 f832 1"/>
              <a:gd name="f2348" fmla="*/ f1958 f831 1"/>
              <a:gd name="f2349" fmla="*/ f1959 f832 1"/>
              <a:gd name="f2350" fmla="*/ f1960 f831 1"/>
              <a:gd name="f2351" fmla="*/ f1961 f832 1"/>
              <a:gd name="f2352" fmla="*/ f1962 f831 1"/>
              <a:gd name="f2353" fmla="*/ f1963 f832 1"/>
              <a:gd name="f2354" fmla="*/ f1964 f831 1"/>
              <a:gd name="f2355" fmla="*/ f1965 f832 1"/>
              <a:gd name="f2356" fmla="*/ f1966 f831 1"/>
              <a:gd name="f2357" fmla="*/ f1967 f832 1"/>
              <a:gd name="f2358" fmla="*/ f1968 f831 1"/>
              <a:gd name="f2359" fmla="*/ f1969 f832 1"/>
              <a:gd name="f2360" fmla="*/ f1970 f831 1"/>
              <a:gd name="f2361" fmla="*/ f1971 f832 1"/>
              <a:gd name="f2362" fmla="*/ f1972 f831 1"/>
              <a:gd name="f2363" fmla="*/ f1973 f832 1"/>
              <a:gd name="f2364" fmla="*/ f1974 f831 1"/>
              <a:gd name="f2365" fmla="*/ f1975 f832 1"/>
              <a:gd name="f2366" fmla="*/ f1976 f831 1"/>
              <a:gd name="f2367" fmla="*/ f1977 f832 1"/>
              <a:gd name="f2368" fmla="*/ f1978 f831 1"/>
              <a:gd name="f2369" fmla="*/ f1979 f832 1"/>
              <a:gd name="f2370" fmla="*/ f1980 f831 1"/>
              <a:gd name="f2371" fmla="*/ f1981 f832 1"/>
              <a:gd name="f2372" fmla="*/ f1982 f831 1"/>
              <a:gd name="f2373" fmla="*/ f1983 f832 1"/>
              <a:gd name="f2374" fmla="*/ f1984 f831 1"/>
              <a:gd name="f2375" fmla="*/ f1985 f832 1"/>
              <a:gd name="f2376" fmla="*/ f1986 f831 1"/>
              <a:gd name="f2377" fmla="*/ f1987 f832 1"/>
              <a:gd name="f2378" fmla="*/ f1988 f831 1"/>
              <a:gd name="f2379" fmla="*/ f1989 f832 1"/>
              <a:gd name="f2380" fmla="*/ f1990 f831 1"/>
              <a:gd name="f2381" fmla="*/ f1991 f832 1"/>
              <a:gd name="f2382" fmla="*/ f1992 f831 1"/>
              <a:gd name="f2383" fmla="*/ f1993 f832 1"/>
              <a:gd name="f2384" fmla="*/ f1994 f831 1"/>
              <a:gd name="f2385" fmla="*/ f1995 f832 1"/>
              <a:gd name="f2386" fmla="*/ f1996 f831 1"/>
              <a:gd name="f2387" fmla="*/ f1997 f832 1"/>
              <a:gd name="f2388" fmla="*/ f1998 f831 1"/>
              <a:gd name="f2389" fmla="*/ f1999 f832 1"/>
              <a:gd name="f2390" fmla="*/ f2000 f831 1"/>
              <a:gd name="f2391" fmla="*/ f2001 f832 1"/>
              <a:gd name="f2392" fmla="*/ f2002 f831 1"/>
              <a:gd name="f2393" fmla="*/ f2003 f832 1"/>
              <a:gd name="f2394" fmla="*/ f2004 f832 1"/>
            </a:gdLst>
            <a:ahLst/>
            <a:cxnLst>
              <a:cxn ang="3cd4">
                <a:pos x="hc" y="t"/>
              </a:cxn>
              <a:cxn ang="0">
                <a:pos x="r" y="vc"/>
              </a:cxn>
              <a:cxn ang="cd4">
                <a:pos x="hc" y="b"/>
              </a:cxn>
              <a:cxn ang="cd2">
                <a:pos x="l" y="vc"/>
              </a:cxn>
              <a:cxn ang="f1228">
                <a:pos x="f2009" y="f2010"/>
              </a:cxn>
              <a:cxn ang="f1228">
                <a:pos x="f2011" y="f2010"/>
              </a:cxn>
              <a:cxn ang="f1228">
                <a:pos x="f2012" y="f2013"/>
              </a:cxn>
              <a:cxn ang="f1228">
                <a:pos x="f2014" y="f2015"/>
              </a:cxn>
              <a:cxn ang="f1228">
                <a:pos x="f2016" y="f2017"/>
              </a:cxn>
              <a:cxn ang="f1228">
                <a:pos x="f2018" y="f2019"/>
              </a:cxn>
              <a:cxn ang="f1228">
                <a:pos x="f2020" y="f2021"/>
              </a:cxn>
              <a:cxn ang="f1228">
                <a:pos x="f2022" y="f2023"/>
              </a:cxn>
              <a:cxn ang="f1228">
                <a:pos x="f2024" y="f2025"/>
              </a:cxn>
              <a:cxn ang="f1228">
                <a:pos x="f2026" y="f2027"/>
              </a:cxn>
              <a:cxn ang="f1228">
                <a:pos x="f2028" y="f2029"/>
              </a:cxn>
              <a:cxn ang="f1228">
                <a:pos x="f2030" y="f2031"/>
              </a:cxn>
              <a:cxn ang="f1228">
                <a:pos x="f2032" y="f2033"/>
              </a:cxn>
              <a:cxn ang="f1228">
                <a:pos x="f2034" y="f2035"/>
              </a:cxn>
              <a:cxn ang="f1228">
                <a:pos x="f2036" y="f2037"/>
              </a:cxn>
              <a:cxn ang="f1228">
                <a:pos x="f2038" y="f2039"/>
              </a:cxn>
              <a:cxn ang="f1228">
                <a:pos x="f2040" y="f2041"/>
              </a:cxn>
              <a:cxn ang="f1228">
                <a:pos x="f2042" y="f2043"/>
              </a:cxn>
              <a:cxn ang="f1228">
                <a:pos x="f2044" y="f2045"/>
              </a:cxn>
              <a:cxn ang="f1228">
                <a:pos x="f2046" y="f2047"/>
              </a:cxn>
              <a:cxn ang="f1228">
                <a:pos x="f2048" y="f2049"/>
              </a:cxn>
              <a:cxn ang="f1228">
                <a:pos x="f2050" y="f2051"/>
              </a:cxn>
              <a:cxn ang="f1228">
                <a:pos x="f2052" y="f2053"/>
              </a:cxn>
              <a:cxn ang="f1228">
                <a:pos x="f2054" y="f2055"/>
              </a:cxn>
              <a:cxn ang="f1228">
                <a:pos x="f2056" y="f2057"/>
              </a:cxn>
              <a:cxn ang="f1228">
                <a:pos x="f2058" y="f2059"/>
              </a:cxn>
              <a:cxn ang="f1228">
                <a:pos x="f2060" y="f2061"/>
              </a:cxn>
              <a:cxn ang="f1228">
                <a:pos x="f2062" y="f2063"/>
              </a:cxn>
              <a:cxn ang="f1228">
                <a:pos x="f2064" y="f2065"/>
              </a:cxn>
              <a:cxn ang="f1228">
                <a:pos x="f2066" y="f2067"/>
              </a:cxn>
              <a:cxn ang="f1228">
                <a:pos x="f2068" y="f2069"/>
              </a:cxn>
              <a:cxn ang="f1228">
                <a:pos x="f2070" y="f2071"/>
              </a:cxn>
              <a:cxn ang="f1228">
                <a:pos x="f2072" y="f2073"/>
              </a:cxn>
              <a:cxn ang="f1228">
                <a:pos x="f2074" y="f2075"/>
              </a:cxn>
              <a:cxn ang="f1228">
                <a:pos x="f2076" y="f2077"/>
              </a:cxn>
              <a:cxn ang="f1228">
                <a:pos x="f2078" y="f2079"/>
              </a:cxn>
              <a:cxn ang="f1228">
                <a:pos x="f2080" y="f2081"/>
              </a:cxn>
              <a:cxn ang="f1228">
                <a:pos x="f2082" y="f2083"/>
              </a:cxn>
              <a:cxn ang="f1228">
                <a:pos x="f2084" y="f2085"/>
              </a:cxn>
              <a:cxn ang="f1228">
                <a:pos x="f2086" y="f2087"/>
              </a:cxn>
              <a:cxn ang="f1228">
                <a:pos x="f2088" y="f2089"/>
              </a:cxn>
              <a:cxn ang="f1228">
                <a:pos x="f2090" y="f2091"/>
              </a:cxn>
              <a:cxn ang="f1228">
                <a:pos x="f2092" y="f2093"/>
              </a:cxn>
              <a:cxn ang="f1228">
                <a:pos x="f2094" y="f2095"/>
              </a:cxn>
              <a:cxn ang="f1228">
                <a:pos x="f2096" y="f2097"/>
              </a:cxn>
              <a:cxn ang="f1228">
                <a:pos x="f2098" y="f2099"/>
              </a:cxn>
              <a:cxn ang="f1228">
                <a:pos x="f2100" y="f2101"/>
              </a:cxn>
              <a:cxn ang="f1228">
                <a:pos x="f2102" y="f2103"/>
              </a:cxn>
              <a:cxn ang="f1228">
                <a:pos x="f2104" y="f2105"/>
              </a:cxn>
              <a:cxn ang="f1228">
                <a:pos x="f2106" y="f2107"/>
              </a:cxn>
              <a:cxn ang="f1228">
                <a:pos x="f2108" y="f2109"/>
              </a:cxn>
              <a:cxn ang="f1228">
                <a:pos x="f2110" y="f2111"/>
              </a:cxn>
              <a:cxn ang="f1228">
                <a:pos x="f2112" y="f2113"/>
              </a:cxn>
              <a:cxn ang="f1228">
                <a:pos x="f2114" y="f2115"/>
              </a:cxn>
              <a:cxn ang="f1228">
                <a:pos x="f2116" y="f2117"/>
              </a:cxn>
              <a:cxn ang="f1228">
                <a:pos x="f2118" y="f2119"/>
              </a:cxn>
              <a:cxn ang="f1228">
                <a:pos x="f2120" y="f2121"/>
              </a:cxn>
              <a:cxn ang="f1228">
                <a:pos x="f2122" y="f2123"/>
              </a:cxn>
              <a:cxn ang="f1228">
                <a:pos x="f2124" y="f2125"/>
              </a:cxn>
              <a:cxn ang="f1228">
                <a:pos x="f2126" y="f2127"/>
              </a:cxn>
              <a:cxn ang="f1228">
                <a:pos x="f2128" y="f2129"/>
              </a:cxn>
              <a:cxn ang="f1228">
                <a:pos x="f2130" y="f2131"/>
              </a:cxn>
              <a:cxn ang="f1228">
                <a:pos x="f2132" y="f2133"/>
              </a:cxn>
              <a:cxn ang="f1228">
                <a:pos x="f2134" y="f2135"/>
              </a:cxn>
              <a:cxn ang="f1228">
                <a:pos x="f2136" y="f2137"/>
              </a:cxn>
              <a:cxn ang="f1228">
                <a:pos x="f2138" y="f2139"/>
              </a:cxn>
              <a:cxn ang="f1228">
                <a:pos x="f2140" y="f2141"/>
              </a:cxn>
              <a:cxn ang="f1228">
                <a:pos x="f2142" y="f2143"/>
              </a:cxn>
              <a:cxn ang="f1228">
                <a:pos x="f2144" y="f2145"/>
              </a:cxn>
              <a:cxn ang="f1228">
                <a:pos x="f2146" y="f2147"/>
              </a:cxn>
              <a:cxn ang="f1228">
                <a:pos x="f2148" y="f2149"/>
              </a:cxn>
              <a:cxn ang="f1228">
                <a:pos x="f2150" y="f2151"/>
              </a:cxn>
              <a:cxn ang="f1228">
                <a:pos x="f2152" y="f2153"/>
              </a:cxn>
              <a:cxn ang="f1228">
                <a:pos x="f2154" y="f2155"/>
              </a:cxn>
              <a:cxn ang="f1228">
                <a:pos x="f2156" y="f2157"/>
              </a:cxn>
              <a:cxn ang="f1228">
                <a:pos x="f2158" y="f2159"/>
              </a:cxn>
              <a:cxn ang="f1228">
                <a:pos x="f2160" y="f2161"/>
              </a:cxn>
              <a:cxn ang="f1228">
                <a:pos x="f2162" y="f2163"/>
              </a:cxn>
              <a:cxn ang="f1228">
                <a:pos x="f2164" y="f2165"/>
              </a:cxn>
              <a:cxn ang="f1228">
                <a:pos x="f2166" y="f2167"/>
              </a:cxn>
              <a:cxn ang="f1228">
                <a:pos x="f2168" y="f2169"/>
              </a:cxn>
              <a:cxn ang="f1228">
                <a:pos x="f2170" y="f2171"/>
              </a:cxn>
              <a:cxn ang="f1228">
                <a:pos x="f2172" y="f2173"/>
              </a:cxn>
              <a:cxn ang="f1228">
                <a:pos x="f2174" y="f2175"/>
              </a:cxn>
              <a:cxn ang="f1228">
                <a:pos x="f2176" y="f2177"/>
              </a:cxn>
              <a:cxn ang="f1228">
                <a:pos x="f2178" y="f2179"/>
              </a:cxn>
              <a:cxn ang="f1228">
                <a:pos x="f2180" y="f2181"/>
              </a:cxn>
              <a:cxn ang="f1228">
                <a:pos x="f2182" y="f2183"/>
              </a:cxn>
              <a:cxn ang="f1228">
                <a:pos x="f2184" y="f2185"/>
              </a:cxn>
              <a:cxn ang="f1228">
                <a:pos x="f2186" y="f2187"/>
              </a:cxn>
              <a:cxn ang="f1228">
                <a:pos x="f2188" y="f2189"/>
              </a:cxn>
              <a:cxn ang="f1228">
                <a:pos x="f2190" y="f2191"/>
              </a:cxn>
              <a:cxn ang="f1228">
                <a:pos x="f2192" y="f2193"/>
              </a:cxn>
              <a:cxn ang="f1228">
                <a:pos x="f2194" y="f2195"/>
              </a:cxn>
              <a:cxn ang="f1228">
                <a:pos x="f2196" y="f2197"/>
              </a:cxn>
              <a:cxn ang="f1228">
                <a:pos x="f2198" y="f2199"/>
              </a:cxn>
              <a:cxn ang="f1228">
                <a:pos x="f2200" y="f2201"/>
              </a:cxn>
              <a:cxn ang="f1228">
                <a:pos x="f2202" y="f2203"/>
              </a:cxn>
              <a:cxn ang="f1228">
                <a:pos x="f2204" y="f2205"/>
              </a:cxn>
              <a:cxn ang="f1228">
                <a:pos x="f2206" y="f2207"/>
              </a:cxn>
              <a:cxn ang="f1228">
                <a:pos x="f2208" y="f2209"/>
              </a:cxn>
              <a:cxn ang="f1228">
                <a:pos x="f2210" y="f2211"/>
              </a:cxn>
              <a:cxn ang="f1228">
                <a:pos x="f2212" y="f2213"/>
              </a:cxn>
              <a:cxn ang="f1228">
                <a:pos x="f2214" y="f2215"/>
              </a:cxn>
              <a:cxn ang="f1228">
                <a:pos x="f2216" y="f2217"/>
              </a:cxn>
              <a:cxn ang="f1228">
                <a:pos x="f2218" y="f2219"/>
              </a:cxn>
              <a:cxn ang="f1228">
                <a:pos x="f2220" y="f2221"/>
              </a:cxn>
              <a:cxn ang="f1228">
                <a:pos x="f2222" y="f2223"/>
              </a:cxn>
              <a:cxn ang="f1228">
                <a:pos x="f2224" y="f2225"/>
              </a:cxn>
              <a:cxn ang="f1228">
                <a:pos x="f2226" y="f2227"/>
              </a:cxn>
              <a:cxn ang="f1228">
                <a:pos x="f2228" y="f2229"/>
              </a:cxn>
              <a:cxn ang="f1228">
                <a:pos x="f2230" y="f2231"/>
              </a:cxn>
              <a:cxn ang="f1228">
                <a:pos x="f2232" y="f2233"/>
              </a:cxn>
              <a:cxn ang="f1228">
                <a:pos x="f2234" y="f2235"/>
              </a:cxn>
              <a:cxn ang="f1228">
                <a:pos x="f2236" y="f2237"/>
              </a:cxn>
              <a:cxn ang="f1228">
                <a:pos x="f2238" y="f2239"/>
              </a:cxn>
              <a:cxn ang="f1228">
                <a:pos x="f2240" y="f2241"/>
              </a:cxn>
              <a:cxn ang="f1228">
                <a:pos x="f2242" y="f2243"/>
              </a:cxn>
              <a:cxn ang="f1228">
                <a:pos x="f2244" y="f2245"/>
              </a:cxn>
              <a:cxn ang="f1228">
                <a:pos x="f2246" y="f2247"/>
              </a:cxn>
              <a:cxn ang="f1228">
                <a:pos x="f2248" y="f2249"/>
              </a:cxn>
              <a:cxn ang="f1228">
                <a:pos x="f2250" y="f2251"/>
              </a:cxn>
              <a:cxn ang="f1228">
                <a:pos x="f2252" y="f2253"/>
              </a:cxn>
              <a:cxn ang="f1228">
                <a:pos x="f2254" y="f2255"/>
              </a:cxn>
              <a:cxn ang="f1228">
                <a:pos x="f2256" y="f2257"/>
              </a:cxn>
              <a:cxn ang="f1228">
                <a:pos x="f2258" y="f2259"/>
              </a:cxn>
              <a:cxn ang="f1228">
                <a:pos x="f2260" y="f2261"/>
              </a:cxn>
              <a:cxn ang="f1228">
                <a:pos x="f2262" y="f2263"/>
              </a:cxn>
              <a:cxn ang="f1228">
                <a:pos x="f2264" y="f2265"/>
              </a:cxn>
              <a:cxn ang="f1228">
                <a:pos x="f2266" y="f2267"/>
              </a:cxn>
              <a:cxn ang="f1228">
                <a:pos x="f2268" y="f2269"/>
              </a:cxn>
              <a:cxn ang="f1228">
                <a:pos x="f2270" y="f2271"/>
              </a:cxn>
              <a:cxn ang="f1228">
                <a:pos x="f2272" y="f2273"/>
              </a:cxn>
              <a:cxn ang="f1228">
                <a:pos x="f2274" y="f2275"/>
              </a:cxn>
              <a:cxn ang="f1228">
                <a:pos x="f2276" y="f2277"/>
              </a:cxn>
              <a:cxn ang="f1228">
                <a:pos x="f2278" y="f2279"/>
              </a:cxn>
              <a:cxn ang="f1228">
                <a:pos x="f2280" y="f2281"/>
              </a:cxn>
              <a:cxn ang="f1228">
                <a:pos x="f2282" y="f2283"/>
              </a:cxn>
              <a:cxn ang="f1228">
                <a:pos x="f2284" y="f2285"/>
              </a:cxn>
              <a:cxn ang="f1228">
                <a:pos x="f2286" y="f2287"/>
              </a:cxn>
              <a:cxn ang="f1228">
                <a:pos x="f2288" y="f2289"/>
              </a:cxn>
              <a:cxn ang="f1228">
                <a:pos x="f2290" y="f2291"/>
              </a:cxn>
              <a:cxn ang="f1228">
                <a:pos x="f2292" y="f2293"/>
              </a:cxn>
              <a:cxn ang="f1228">
                <a:pos x="f2294" y="f2295"/>
              </a:cxn>
              <a:cxn ang="f1228">
                <a:pos x="f2296" y="f2297"/>
              </a:cxn>
              <a:cxn ang="f1228">
                <a:pos x="f2298" y="f2299"/>
              </a:cxn>
              <a:cxn ang="f1228">
                <a:pos x="f2300" y="f2301"/>
              </a:cxn>
              <a:cxn ang="f1228">
                <a:pos x="f2302" y="f2303"/>
              </a:cxn>
              <a:cxn ang="f1228">
                <a:pos x="f2304" y="f2305"/>
              </a:cxn>
              <a:cxn ang="f1228">
                <a:pos x="f2306" y="f2307"/>
              </a:cxn>
              <a:cxn ang="f1228">
                <a:pos x="f2308" y="f2309"/>
              </a:cxn>
              <a:cxn ang="f1228">
                <a:pos x="f2310" y="f2311"/>
              </a:cxn>
              <a:cxn ang="f1228">
                <a:pos x="f2312" y="f2313"/>
              </a:cxn>
              <a:cxn ang="f1228">
                <a:pos x="f2314" y="f2315"/>
              </a:cxn>
              <a:cxn ang="f1228">
                <a:pos x="f2316" y="f2317"/>
              </a:cxn>
              <a:cxn ang="f1228">
                <a:pos x="f2318" y="f2319"/>
              </a:cxn>
              <a:cxn ang="f1228">
                <a:pos x="f2320" y="f2321"/>
              </a:cxn>
              <a:cxn ang="f1228">
                <a:pos x="f2322" y="f2323"/>
              </a:cxn>
              <a:cxn ang="f1228">
                <a:pos x="f2324" y="f2325"/>
              </a:cxn>
              <a:cxn ang="f1228">
                <a:pos x="f2326" y="f2327"/>
              </a:cxn>
              <a:cxn ang="f1228">
                <a:pos x="f2328" y="f2329"/>
              </a:cxn>
              <a:cxn ang="f1228">
                <a:pos x="f2330" y="f2331"/>
              </a:cxn>
              <a:cxn ang="f1228">
                <a:pos x="f2332" y="f2333"/>
              </a:cxn>
              <a:cxn ang="f1228">
                <a:pos x="f2334" y="f2335"/>
              </a:cxn>
              <a:cxn ang="f1228">
                <a:pos x="f2336" y="f2337"/>
              </a:cxn>
              <a:cxn ang="f1228">
                <a:pos x="f2338" y="f2339"/>
              </a:cxn>
              <a:cxn ang="f1228">
                <a:pos x="f2340" y="f2341"/>
              </a:cxn>
              <a:cxn ang="f1228">
                <a:pos x="f2342" y="f2343"/>
              </a:cxn>
              <a:cxn ang="f1228">
                <a:pos x="f2344" y="f2345"/>
              </a:cxn>
              <a:cxn ang="f1228">
                <a:pos x="f2346" y="f2347"/>
              </a:cxn>
              <a:cxn ang="f1228">
                <a:pos x="f2348" y="f2349"/>
              </a:cxn>
              <a:cxn ang="f1228">
                <a:pos x="f2350" y="f2351"/>
              </a:cxn>
              <a:cxn ang="f1228">
                <a:pos x="f2352" y="f2353"/>
              </a:cxn>
              <a:cxn ang="f1228">
                <a:pos x="f2354" y="f2355"/>
              </a:cxn>
              <a:cxn ang="f1228">
                <a:pos x="f2356" y="f2357"/>
              </a:cxn>
              <a:cxn ang="f1228">
                <a:pos x="f2358" y="f2359"/>
              </a:cxn>
              <a:cxn ang="f1228">
                <a:pos x="f2360" y="f2361"/>
              </a:cxn>
              <a:cxn ang="f1228">
                <a:pos x="f2362" y="f2363"/>
              </a:cxn>
              <a:cxn ang="f1228">
                <a:pos x="f2364" y="f2365"/>
              </a:cxn>
              <a:cxn ang="f1228">
                <a:pos x="f2366" y="f2367"/>
              </a:cxn>
              <a:cxn ang="f1228">
                <a:pos x="f2368" y="f2369"/>
              </a:cxn>
              <a:cxn ang="f1228">
                <a:pos x="f2370" y="f2371"/>
              </a:cxn>
              <a:cxn ang="f1228">
                <a:pos x="f2372" y="f2373"/>
              </a:cxn>
              <a:cxn ang="f1228">
                <a:pos x="f2374" y="f2375"/>
              </a:cxn>
              <a:cxn ang="f1228">
                <a:pos x="f2376" y="f2377"/>
              </a:cxn>
              <a:cxn ang="f1228">
                <a:pos x="f2378" y="f2379"/>
              </a:cxn>
              <a:cxn ang="f1228">
                <a:pos x="f2380" y="f2381"/>
              </a:cxn>
              <a:cxn ang="f1228">
                <a:pos x="f2382" y="f2383"/>
              </a:cxn>
              <a:cxn ang="f1228">
                <a:pos x="f2384" y="f2385"/>
              </a:cxn>
              <a:cxn ang="f1228">
                <a:pos x="f2386" y="f2387"/>
              </a:cxn>
              <a:cxn ang="f1228">
                <a:pos x="f2388" y="f2389"/>
              </a:cxn>
              <a:cxn ang="f1228">
                <a:pos x="f2390" y="f2391"/>
              </a:cxn>
              <a:cxn ang="f1228">
                <a:pos x="f2392" y="f2393"/>
              </a:cxn>
              <a:cxn ang="f1228">
                <a:pos x="f2009" y="f2394"/>
              </a:cxn>
              <a:cxn ang="f1228">
                <a:pos x="f2009" y="f2010"/>
              </a:cxn>
            </a:cxnLst>
            <a:rect l="f2005" t="f2008" r="f2006" b="f2007"/>
            <a:pathLst>
              <a:path w="10768629" h="1978172">
                <a:moveTo>
                  <a:pt x="f5" y="f5"/>
                </a:moveTo>
                <a:lnTo>
                  <a:pt x="f6" y="f5"/>
                </a:lnTo>
                <a:lnTo>
                  <a:pt x="f8" y="f9"/>
                </a:lnTo>
                <a:lnTo>
                  <a:pt x="f10" y="f11"/>
                </a:lnTo>
                <a:cubicBezTo>
                  <a:pt x="f12" y="f13"/>
                  <a:pt x="f14" y="f15"/>
                  <a:pt x="f16" y="f17"/>
                </a:cubicBezTo>
                <a:cubicBezTo>
                  <a:pt x="f18" y="f19"/>
                  <a:pt x="f20" y="f21"/>
                  <a:pt x="f22" y="f23"/>
                </a:cubicBezTo>
                <a:cubicBezTo>
                  <a:pt x="f24" y="f25"/>
                  <a:pt x="f26" y="f27"/>
                  <a:pt x="f28" y="f29"/>
                </a:cubicBezTo>
                <a:cubicBezTo>
                  <a:pt x="f30" y="f31"/>
                  <a:pt x="f32" y="f33"/>
                  <a:pt x="f34" y="f35"/>
                </a:cubicBezTo>
                <a:cubicBezTo>
                  <a:pt x="f36" y="f37"/>
                  <a:pt x="f38" y="f39"/>
                  <a:pt x="f40" y="f41"/>
                </a:cubicBezTo>
                <a:cubicBezTo>
                  <a:pt x="f42" y="f43"/>
                  <a:pt x="f44" y="f45"/>
                  <a:pt x="f46" y="f47"/>
                </a:cubicBezTo>
                <a:lnTo>
                  <a:pt x="f48" y="f49"/>
                </a:lnTo>
                <a:lnTo>
                  <a:pt x="f50" y="f51"/>
                </a:lnTo>
                <a:lnTo>
                  <a:pt x="f52" y="f53"/>
                </a:lnTo>
                <a:lnTo>
                  <a:pt x="f54" y="f55"/>
                </a:lnTo>
                <a:cubicBezTo>
                  <a:pt x="f56" y="f57"/>
                  <a:pt x="f58" y="f59"/>
                  <a:pt x="f60" y="f61"/>
                </a:cubicBezTo>
                <a:cubicBezTo>
                  <a:pt x="f62" y="f63"/>
                  <a:pt x="f64" y="f65"/>
                  <a:pt x="f66" y="f67"/>
                </a:cubicBezTo>
                <a:cubicBezTo>
                  <a:pt x="f68" y="f69"/>
                  <a:pt x="f70" y="f71"/>
                  <a:pt x="f72" y="f73"/>
                </a:cubicBezTo>
                <a:cubicBezTo>
                  <a:pt x="f74" y="f75"/>
                  <a:pt x="f76" y="f77"/>
                  <a:pt x="f78" y="f79"/>
                </a:cubicBezTo>
                <a:cubicBezTo>
                  <a:pt x="f80" y="f81"/>
                  <a:pt x="f82" y="f83"/>
                  <a:pt x="f84" y="f85"/>
                </a:cubicBezTo>
                <a:cubicBezTo>
                  <a:pt x="f86" y="f87"/>
                  <a:pt x="f88" y="f89"/>
                  <a:pt x="f90" y="f91"/>
                </a:cubicBezTo>
                <a:lnTo>
                  <a:pt x="f92" y="f93"/>
                </a:lnTo>
                <a:lnTo>
                  <a:pt x="f94" y="f95"/>
                </a:lnTo>
                <a:cubicBezTo>
                  <a:pt x="f96" y="f97"/>
                  <a:pt x="f98" y="f99"/>
                  <a:pt x="f100" y="f101"/>
                </a:cubicBezTo>
                <a:lnTo>
                  <a:pt x="f102" y="f103"/>
                </a:lnTo>
                <a:lnTo>
                  <a:pt x="f104" y="f105"/>
                </a:lnTo>
                <a:lnTo>
                  <a:pt x="f106" y="f107"/>
                </a:lnTo>
                <a:cubicBezTo>
                  <a:pt x="f108" y="f109"/>
                  <a:pt x="f110" y="f111"/>
                  <a:pt x="f112" y="f113"/>
                </a:cubicBezTo>
                <a:cubicBezTo>
                  <a:pt x="f114" y="f115"/>
                  <a:pt x="f116" y="f117"/>
                  <a:pt x="f118" y="f119"/>
                </a:cubicBezTo>
                <a:cubicBezTo>
                  <a:pt x="f120" y="f121"/>
                  <a:pt x="f122" y="f123"/>
                  <a:pt x="f124" y="f125"/>
                </a:cubicBezTo>
                <a:cubicBezTo>
                  <a:pt x="f126" y="f127"/>
                  <a:pt x="f128" y="f129"/>
                  <a:pt x="f130" y="f131"/>
                </a:cubicBezTo>
                <a:lnTo>
                  <a:pt x="f132" y="f133"/>
                </a:lnTo>
                <a:cubicBezTo>
                  <a:pt x="f134" y="f135"/>
                  <a:pt x="f136" y="f137"/>
                  <a:pt x="f138" y="f139"/>
                </a:cubicBezTo>
                <a:cubicBezTo>
                  <a:pt x="f140" y="f141"/>
                  <a:pt x="f142" y="f143"/>
                  <a:pt x="f144" y="f145"/>
                </a:cubicBezTo>
                <a:lnTo>
                  <a:pt x="f146" y="f147"/>
                </a:lnTo>
                <a:lnTo>
                  <a:pt x="f148" y="f149"/>
                </a:lnTo>
                <a:lnTo>
                  <a:pt x="f150" y="f151"/>
                </a:lnTo>
                <a:lnTo>
                  <a:pt x="f152" y="f153"/>
                </a:lnTo>
                <a:cubicBezTo>
                  <a:pt x="f154" y="f155"/>
                  <a:pt x="f156" y="f157"/>
                  <a:pt x="f158" y="f159"/>
                </a:cubicBezTo>
                <a:lnTo>
                  <a:pt x="f160" y="f161"/>
                </a:lnTo>
                <a:cubicBezTo>
                  <a:pt x="f162" y="f163"/>
                  <a:pt x="f164" y="f165"/>
                  <a:pt x="f166" y="f167"/>
                </a:cubicBezTo>
                <a:cubicBezTo>
                  <a:pt x="f168" y="f169"/>
                  <a:pt x="f170" y="f171"/>
                  <a:pt x="f172" y="f173"/>
                </a:cubicBezTo>
                <a:cubicBezTo>
                  <a:pt x="f174" y="f175"/>
                  <a:pt x="f176" y="f177"/>
                  <a:pt x="f178" y="f179"/>
                </a:cubicBezTo>
                <a:lnTo>
                  <a:pt x="f180" y="f181"/>
                </a:lnTo>
                <a:lnTo>
                  <a:pt x="f182" y="f183"/>
                </a:lnTo>
                <a:cubicBezTo>
                  <a:pt x="f184" y="f185"/>
                  <a:pt x="f186" y="f187"/>
                  <a:pt x="f188" y="f189"/>
                </a:cubicBezTo>
                <a:lnTo>
                  <a:pt x="f190" y="f191"/>
                </a:lnTo>
                <a:lnTo>
                  <a:pt x="f192" y="f193"/>
                </a:lnTo>
                <a:lnTo>
                  <a:pt x="f194" y="f195"/>
                </a:lnTo>
                <a:lnTo>
                  <a:pt x="f196" y="f197"/>
                </a:lnTo>
                <a:cubicBezTo>
                  <a:pt x="f198" y="f199"/>
                  <a:pt x="f200" y="f201"/>
                  <a:pt x="f202" y="f203"/>
                </a:cubicBezTo>
                <a:cubicBezTo>
                  <a:pt x="f204" y="f205"/>
                  <a:pt x="f206" y="f207"/>
                  <a:pt x="f208" y="f209"/>
                </a:cubicBezTo>
                <a:cubicBezTo>
                  <a:pt x="f210" y="f211"/>
                  <a:pt x="f212" y="f213"/>
                  <a:pt x="f214" y="f215"/>
                </a:cubicBezTo>
                <a:lnTo>
                  <a:pt x="f216" y="f217"/>
                </a:lnTo>
                <a:lnTo>
                  <a:pt x="f218" y="f219"/>
                </a:lnTo>
                <a:cubicBezTo>
                  <a:pt x="f220" y="f221"/>
                  <a:pt x="f222" y="f223"/>
                  <a:pt x="f224" y="f225"/>
                </a:cubicBezTo>
                <a:lnTo>
                  <a:pt x="f226" y="f227"/>
                </a:lnTo>
                <a:cubicBezTo>
                  <a:pt x="f228" y="f229"/>
                  <a:pt x="f230" y="f231"/>
                  <a:pt x="f232" y="f233"/>
                </a:cubicBezTo>
                <a:cubicBezTo>
                  <a:pt x="f234" y="f235"/>
                  <a:pt x="f236" y="f237"/>
                  <a:pt x="f238" y="f239"/>
                </a:cubicBezTo>
                <a:cubicBezTo>
                  <a:pt x="f240" y="f241"/>
                  <a:pt x="f242" y="f243"/>
                  <a:pt x="f244" y="f245"/>
                </a:cubicBezTo>
                <a:cubicBezTo>
                  <a:pt x="f246" y="f247"/>
                  <a:pt x="f248" y="f249"/>
                  <a:pt x="f250" y="f251"/>
                </a:cubicBezTo>
                <a:cubicBezTo>
                  <a:pt x="f252" y="f253"/>
                  <a:pt x="f254" y="f255"/>
                  <a:pt x="f256" y="f257"/>
                </a:cubicBezTo>
                <a:lnTo>
                  <a:pt x="f258" y="f259"/>
                </a:lnTo>
                <a:lnTo>
                  <a:pt x="f260" y="f261"/>
                </a:lnTo>
                <a:lnTo>
                  <a:pt x="f262" y="f263"/>
                </a:lnTo>
                <a:lnTo>
                  <a:pt x="f264" y="f265"/>
                </a:lnTo>
                <a:cubicBezTo>
                  <a:pt x="f266" y="f267"/>
                  <a:pt x="f268" y="f269"/>
                  <a:pt x="f270" y="f271"/>
                </a:cubicBezTo>
                <a:lnTo>
                  <a:pt x="f272" y="f273"/>
                </a:lnTo>
                <a:lnTo>
                  <a:pt x="f274" y="f275"/>
                </a:lnTo>
                <a:cubicBezTo>
                  <a:pt x="f276" y="f277"/>
                  <a:pt x="f278" y="f279"/>
                  <a:pt x="f280" y="f281"/>
                </a:cubicBezTo>
                <a:cubicBezTo>
                  <a:pt x="f282" y="f283"/>
                  <a:pt x="f284" y="f285"/>
                  <a:pt x="f286" y="f287"/>
                </a:cubicBezTo>
                <a:lnTo>
                  <a:pt x="f288" y="f289"/>
                </a:lnTo>
                <a:lnTo>
                  <a:pt x="f290" y="f291"/>
                </a:lnTo>
                <a:lnTo>
                  <a:pt x="f292" y="f293"/>
                </a:lnTo>
                <a:cubicBezTo>
                  <a:pt x="f294" y="f295"/>
                  <a:pt x="f296" y="f297"/>
                  <a:pt x="f298" y="f299"/>
                </a:cubicBezTo>
                <a:cubicBezTo>
                  <a:pt x="f300" y="f301"/>
                  <a:pt x="f302" y="f303"/>
                  <a:pt x="f304" y="f305"/>
                </a:cubicBezTo>
                <a:lnTo>
                  <a:pt x="f306" y="f307"/>
                </a:lnTo>
                <a:lnTo>
                  <a:pt x="f308" y="f309"/>
                </a:lnTo>
                <a:lnTo>
                  <a:pt x="f310" y="f311"/>
                </a:lnTo>
                <a:lnTo>
                  <a:pt x="f312" y="f313"/>
                </a:lnTo>
                <a:lnTo>
                  <a:pt x="f314" y="f315"/>
                </a:lnTo>
                <a:lnTo>
                  <a:pt x="f316" y="f317"/>
                </a:lnTo>
                <a:cubicBezTo>
                  <a:pt x="f318" y="f319"/>
                  <a:pt x="f320" y="f321"/>
                  <a:pt x="f322" y="f323"/>
                </a:cubicBezTo>
                <a:cubicBezTo>
                  <a:pt x="f324" y="f325"/>
                  <a:pt x="f326" y="f327"/>
                  <a:pt x="f328" y="f329"/>
                </a:cubicBezTo>
                <a:cubicBezTo>
                  <a:pt x="f330" y="f331"/>
                  <a:pt x="f332" y="f333"/>
                  <a:pt x="f334" y="f335"/>
                </a:cubicBezTo>
                <a:cubicBezTo>
                  <a:pt x="f336" y="f337"/>
                  <a:pt x="f338" y="f339"/>
                  <a:pt x="f340" y="f341"/>
                </a:cubicBezTo>
                <a:cubicBezTo>
                  <a:pt x="f342" y="f343"/>
                  <a:pt x="f344" y="f345"/>
                  <a:pt x="f346" y="f347"/>
                </a:cubicBezTo>
                <a:cubicBezTo>
                  <a:pt x="f348" y="f349"/>
                  <a:pt x="f350" y="f351"/>
                  <a:pt x="f352" y="f353"/>
                </a:cubicBezTo>
                <a:lnTo>
                  <a:pt x="f354" y="f355"/>
                </a:lnTo>
                <a:lnTo>
                  <a:pt x="f356" y="f357"/>
                </a:lnTo>
                <a:lnTo>
                  <a:pt x="f358" y="f359"/>
                </a:lnTo>
                <a:lnTo>
                  <a:pt x="f360" y="f361"/>
                </a:lnTo>
                <a:cubicBezTo>
                  <a:pt x="f362" y="f363"/>
                  <a:pt x="f364" y="f365"/>
                  <a:pt x="f366" y="f367"/>
                </a:cubicBezTo>
                <a:cubicBezTo>
                  <a:pt x="f368" y="f369"/>
                  <a:pt x="f370" y="f371"/>
                  <a:pt x="f372" y="f373"/>
                </a:cubicBezTo>
                <a:lnTo>
                  <a:pt x="f374" y="f375"/>
                </a:lnTo>
                <a:lnTo>
                  <a:pt x="f376" y="f377"/>
                </a:lnTo>
                <a:lnTo>
                  <a:pt x="f378" y="f379"/>
                </a:lnTo>
                <a:cubicBezTo>
                  <a:pt x="f380" y="f381"/>
                  <a:pt x="f382" y="f383"/>
                  <a:pt x="f384" y="f385"/>
                </a:cubicBezTo>
                <a:lnTo>
                  <a:pt x="f386" y="f387"/>
                </a:lnTo>
                <a:lnTo>
                  <a:pt x="f388" y="f389"/>
                </a:lnTo>
                <a:lnTo>
                  <a:pt x="f390" y="f391"/>
                </a:lnTo>
                <a:lnTo>
                  <a:pt x="f392" y="f393"/>
                </a:lnTo>
                <a:lnTo>
                  <a:pt x="f394" y="f395"/>
                </a:lnTo>
                <a:lnTo>
                  <a:pt x="f396" y="f397"/>
                </a:lnTo>
                <a:lnTo>
                  <a:pt x="f398" y="f399"/>
                </a:lnTo>
                <a:cubicBezTo>
                  <a:pt x="f400" y="f401"/>
                  <a:pt x="f402" y="f403"/>
                  <a:pt x="f404" y="f405"/>
                </a:cubicBezTo>
                <a:lnTo>
                  <a:pt x="f406" y="f407"/>
                </a:lnTo>
                <a:lnTo>
                  <a:pt x="f408" y="f409"/>
                </a:lnTo>
                <a:cubicBezTo>
                  <a:pt x="f410" y="f411"/>
                  <a:pt x="f412" y="f413"/>
                  <a:pt x="f414" y="f415"/>
                </a:cubicBezTo>
                <a:cubicBezTo>
                  <a:pt x="f416" y="f417"/>
                  <a:pt x="f418" y="f419"/>
                  <a:pt x="f420" y="f421"/>
                </a:cubicBezTo>
                <a:cubicBezTo>
                  <a:pt x="f422" y="f423"/>
                  <a:pt x="f424" y="f425"/>
                  <a:pt x="f426" y="f427"/>
                </a:cubicBezTo>
                <a:cubicBezTo>
                  <a:pt x="f428" y="f429"/>
                  <a:pt x="f430" y="f431"/>
                  <a:pt x="f432" y="f433"/>
                </a:cubicBezTo>
                <a:cubicBezTo>
                  <a:pt x="f434" y="f435"/>
                  <a:pt x="f436" y="f437"/>
                  <a:pt x="f438" y="f439"/>
                </a:cubicBezTo>
                <a:cubicBezTo>
                  <a:pt x="f440" y="f441"/>
                  <a:pt x="f442" y="f443"/>
                  <a:pt x="f444" y="f445"/>
                </a:cubicBezTo>
                <a:cubicBezTo>
                  <a:pt x="f446" y="f447"/>
                  <a:pt x="f448" y="f449"/>
                  <a:pt x="f450" y="f451"/>
                </a:cubicBezTo>
                <a:cubicBezTo>
                  <a:pt x="f452" y="f453"/>
                  <a:pt x="f454" y="f455"/>
                  <a:pt x="f456" y="f457"/>
                </a:cubicBezTo>
                <a:cubicBezTo>
                  <a:pt x="f458" y="f459"/>
                  <a:pt x="f460" y="f461"/>
                  <a:pt x="f462" y="f463"/>
                </a:cubicBezTo>
                <a:cubicBezTo>
                  <a:pt x="f464" y="f465"/>
                  <a:pt x="f466" y="f467"/>
                  <a:pt x="f468" y="f469"/>
                </a:cubicBezTo>
                <a:cubicBezTo>
                  <a:pt x="f470" y="f471"/>
                  <a:pt x="f472" y="f473"/>
                  <a:pt x="f474" y="f475"/>
                </a:cubicBezTo>
                <a:lnTo>
                  <a:pt x="f476" y="f477"/>
                </a:lnTo>
                <a:lnTo>
                  <a:pt x="f478" y="f479"/>
                </a:lnTo>
                <a:cubicBezTo>
                  <a:pt x="f480" y="f481"/>
                  <a:pt x="f482" y="f483"/>
                  <a:pt x="f484" y="f485"/>
                </a:cubicBezTo>
                <a:lnTo>
                  <a:pt x="f486" y="f487"/>
                </a:lnTo>
                <a:lnTo>
                  <a:pt x="f488" y="f489"/>
                </a:lnTo>
                <a:lnTo>
                  <a:pt x="f490" y="f491"/>
                </a:lnTo>
                <a:lnTo>
                  <a:pt x="f492" y="f493"/>
                </a:lnTo>
                <a:lnTo>
                  <a:pt x="f494" y="f495"/>
                </a:lnTo>
                <a:lnTo>
                  <a:pt x="f496" y="f497"/>
                </a:lnTo>
                <a:lnTo>
                  <a:pt x="f498" y="f499"/>
                </a:lnTo>
                <a:lnTo>
                  <a:pt x="f500" y="f501"/>
                </a:lnTo>
                <a:lnTo>
                  <a:pt x="f502" y="f503"/>
                </a:lnTo>
                <a:cubicBezTo>
                  <a:pt x="f504" y="f505"/>
                  <a:pt x="f506" y="f507"/>
                  <a:pt x="f508" y="f509"/>
                </a:cubicBezTo>
                <a:lnTo>
                  <a:pt x="f510" y="f511"/>
                </a:lnTo>
                <a:lnTo>
                  <a:pt x="f512" y="f513"/>
                </a:lnTo>
                <a:lnTo>
                  <a:pt x="f514" y="f515"/>
                </a:lnTo>
                <a:lnTo>
                  <a:pt x="f516" y="f517"/>
                </a:lnTo>
                <a:lnTo>
                  <a:pt x="f518" y="f519"/>
                </a:lnTo>
                <a:lnTo>
                  <a:pt x="f520" y="f521"/>
                </a:lnTo>
                <a:lnTo>
                  <a:pt x="f522" y="f523"/>
                </a:lnTo>
                <a:lnTo>
                  <a:pt x="f524" y="f525"/>
                </a:lnTo>
                <a:cubicBezTo>
                  <a:pt x="f526" y="f527"/>
                  <a:pt x="f528" y="f529"/>
                  <a:pt x="f530" y="f531"/>
                </a:cubicBezTo>
                <a:cubicBezTo>
                  <a:pt x="f532" y="f533"/>
                  <a:pt x="f534" y="f535"/>
                  <a:pt x="f536" y="f537"/>
                </a:cubicBezTo>
                <a:cubicBezTo>
                  <a:pt x="f538" y="f539"/>
                  <a:pt x="f540" y="f541"/>
                  <a:pt x="f542" y="f543"/>
                </a:cubicBezTo>
                <a:cubicBezTo>
                  <a:pt x="f544" y="f545"/>
                  <a:pt x="f546" y="f547"/>
                  <a:pt x="f548" y="f549"/>
                </a:cubicBezTo>
                <a:cubicBezTo>
                  <a:pt x="f550" y="f551"/>
                  <a:pt x="f552" y="f553"/>
                  <a:pt x="f554" y="f555"/>
                </a:cubicBezTo>
                <a:lnTo>
                  <a:pt x="f556" y="f557"/>
                </a:lnTo>
                <a:cubicBezTo>
                  <a:pt x="f558" y="f559"/>
                  <a:pt x="f560" y="f561"/>
                  <a:pt x="f562" y="f563"/>
                </a:cubicBezTo>
                <a:cubicBezTo>
                  <a:pt x="f564" y="f565"/>
                  <a:pt x="f566" y="f567"/>
                  <a:pt x="f568" y="f569"/>
                </a:cubicBezTo>
                <a:cubicBezTo>
                  <a:pt x="f570" y="f571"/>
                  <a:pt x="f572" y="f573"/>
                  <a:pt x="f574" y="f575"/>
                </a:cubicBezTo>
                <a:cubicBezTo>
                  <a:pt x="f576" y="f577"/>
                  <a:pt x="f578" y="f579"/>
                  <a:pt x="f580" y="f581"/>
                </a:cubicBezTo>
                <a:cubicBezTo>
                  <a:pt x="f582" y="f583"/>
                  <a:pt x="f584" y="f585"/>
                  <a:pt x="f586" y="f587"/>
                </a:cubicBezTo>
                <a:cubicBezTo>
                  <a:pt x="f588" y="f589"/>
                  <a:pt x="f590" y="f591"/>
                  <a:pt x="f592" y="f593"/>
                </a:cubicBezTo>
                <a:cubicBezTo>
                  <a:pt x="f594" y="f595"/>
                  <a:pt x="f596" y="f597"/>
                  <a:pt x="f598" y="f599"/>
                </a:cubicBezTo>
                <a:cubicBezTo>
                  <a:pt x="f600" y="f601"/>
                  <a:pt x="f602" y="f603"/>
                  <a:pt x="f604" y="f605"/>
                </a:cubicBezTo>
                <a:cubicBezTo>
                  <a:pt x="f606" y="f607"/>
                  <a:pt x="f608" y="f609"/>
                  <a:pt x="f610" y="f611"/>
                </a:cubicBezTo>
                <a:cubicBezTo>
                  <a:pt x="f612" y="f613"/>
                  <a:pt x="f614" y="f615"/>
                  <a:pt x="f616" y="f617"/>
                </a:cubicBezTo>
                <a:cubicBezTo>
                  <a:pt x="f618" y="f619"/>
                  <a:pt x="f620" y="f621"/>
                  <a:pt x="f622" y="f623"/>
                </a:cubicBezTo>
                <a:cubicBezTo>
                  <a:pt x="f624" y="f625"/>
                  <a:pt x="f626" y="f627"/>
                  <a:pt x="f628" y="f629"/>
                </a:cubicBezTo>
                <a:cubicBezTo>
                  <a:pt x="f630" y="f631"/>
                  <a:pt x="f632" y="f633"/>
                  <a:pt x="f634" y="f635"/>
                </a:cubicBezTo>
                <a:cubicBezTo>
                  <a:pt x="f636" y="f637"/>
                  <a:pt x="f638" y="f639"/>
                  <a:pt x="f640" y="f641"/>
                </a:cubicBezTo>
                <a:cubicBezTo>
                  <a:pt x="f642" y="f643"/>
                  <a:pt x="f644" y="f645"/>
                  <a:pt x="f646" y="f647"/>
                </a:cubicBezTo>
                <a:lnTo>
                  <a:pt x="f648" y="f649"/>
                </a:lnTo>
                <a:cubicBezTo>
                  <a:pt x="f650" y="f651"/>
                  <a:pt x="f652" y="f653"/>
                  <a:pt x="f654" y="f655"/>
                </a:cubicBezTo>
                <a:lnTo>
                  <a:pt x="f656" y="f657"/>
                </a:lnTo>
                <a:lnTo>
                  <a:pt x="f658" y="f659"/>
                </a:lnTo>
                <a:cubicBezTo>
                  <a:pt x="f660" y="f661"/>
                  <a:pt x="f662" y="f663"/>
                  <a:pt x="f664" y="f665"/>
                </a:cubicBezTo>
                <a:cubicBezTo>
                  <a:pt x="f666" y="f667"/>
                  <a:pt x="f668" y="f669"/>
                  <a:pt x="f670" y="f671"/>
                </a:cubicBezTo>
                <a:lnTo>
                  <a:pt x="f672" y="f673"/>
                </a:lnTo>
                <a:cubicBezTo>
                  <a:pt x="f674" y="f675"/>
                  <a:pt x="f676" y="f677"/>
                  <a:pt x="f678" y="f679"/>
                </a:cubicBezTo>
                <a:cubicBezTo>
                  <a:pt x="f680" y="f681"/>
                  <a:pt x="f682" y="f683"/>
                  <a:pt x="f684" y="f685"/>
                </a:cubicBezTo>
                <a:cubicBezTo>
                  <a:pt x="f686" y="f687"/>
                  <a:pt x="f688" y="f689"/>
                  <a:pt x="f690" y="f691"/>
                </a:cubicBezTo>
                <a:cubicBezTo>
                  <a:pt x="f692" y="f693"/>
                  <a:pt x="f694" y="f695"/>
                  <a:pt x="f696" y="f697"/>
                </a:cubicBezTo>
                <a:cubicBezTo>
                  <a:pt x="f698" y="f699"/>
                  <a:pt x="f700" y="f701"/>
                  <a:pt x="f702" y="f7"/>
                </a:cubicBezTo>
                <a:cubicBezTo>
                  <a:pt x="f703" y="f704"/>
                  <a:pt x="f705" y="f706"/>
                  <a:pt x="f707" y="f708"/>
                </a:cubicBezTo>
                <a:cubicBezTo>
                  <a:pt x="f709" y="f710"/>
                  <a:pt x="f711" y="f712"/>
                  <a:pt x="f713" y="f714"/>
                </a:cubicBezTo>
                <a:cubicBezTo>
                  <a:pt x="f715" y="f716"/>
                  <a:pt x="f717" y="f718"/>
                  <a:pt x="f719" y="f720"/>
                </a:cubicBezTo>
                <a:cubicBezTo>
                  <a:pt x="f721" y="f722"/>
                  <a:pt x="f723" y="f724"/>
                  <a:pt x="f725" y="f726"/>
                </a:cubicBezTo>
                <a:cubicBezTo>
                  <a:pt x="f727" y="f728"/>
                  <a:pt x="f729" y="f730"/>
                  <a:pt x="f731" y="f732"/>
                </a:cubicBezTo>
                <a:cubicBezTo>
                  <a:pt x="f733" y="f734"/>
                  <a:pt x="f735" y="f736"/>
                  <a:pt x="f737" y="f738"/>
                </a:cubicBezTo>
                <a:cubicBezTo>
                  <a:pt x="f739" y="f740"/>
                  <a:pt x="f741" y="f742"/>
                  <a:pt x="f743" y="f744"/>
                </a:cubicBezTo>
                <a:cubicBezTo>
                  <a:pt x="f745" y="f746"/>
                  <a:pt x="f747" y="f748"/>
                  <a:pt x="f749" y="f750"/>
                </a:cubicBezTo>
                <a:cubicBezTo>
                  <a:pt x="f751" y="f752"/>
                  <a:pt x="f753" y="f754"/>
                  <a:pt x="f755" y="f756"/>
                </a:cubicBezTo>
                <a:cubicBezTo>
                  <a:pt x="f757" y="f758"/>
                  <a:pt x="f759" y="f760"/>
                  <a:pt x="f761" y="f762"/>
                </a:cubicBezTo>
                <a:cubicBezTo>
                  <a:pt x="f763" y="f764"/>
                  <a:pt x="f765" y="f766"/>
                  <a:pt x="f767" y="f768"/>
                </a:cubicBezTo>
                <a:cubicBezTo>
                  <a:pt x="f769" y="f770"/>
                  <a:pt x="f771" y="f772"/>
                  <a:pt x="f773" y="f774"/>
                </a:cubicBezTo>
                <a:cubicBezTo>
                  <a:pt x="f775" y="f776"/>
                  <a:pt x="f777" y="f778"/>
                  <a:pt x="f779" y="f780"/>
                </a:cubicBezTo>
                <a:cubicBezTo>
                  <a:pt x="f781" y="f782"/>
                  <a:pt x="f783" y="f784"/>
                  <a:pt x="f785" y="f786"/>
                </a:cubicBezTo>
                <a:cubicBezTo>
                  <a:pt x="f787" y="f788"/>
                  <a:pt x="f789" y="f790"/>
                  <a:pt x="f791" y="f792"/>
                </a:cubicBezTo>
                <a:cubicBezTo>
                  <a:pt x="f793" y="f794"/>
                  <a:pt x="f795" y="f796"/>
                  <a:pt x="f797" y="f798"/>
                </a:cubicBezTo>
                <a:cubicBezTo>
                  <a:pt x="f799" y="f800"/>
                  <a:pt x="f801" y="f802"/>
                  <a:pt x="f803" y="f804"/>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lnTo>
                  <a:pt x="f5" y="f829"/>
                </a:lnTo>
                <a:lnTo>
                  <a:pt x="f5" y="f5"/>
                </a:lnTo>
                <a:close/>
              </a:path>
            </a:pathLst>
          </a:custGeom>
          <a:solidFill>
            <a:srgbClr val="82766A">
              <a:alpha val="1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Title 1">
            <a:extLst>
              <a:ext uri="{FF2B5EF4-FFF2-40B4-BE49-F238E27FC236}">
                <a16:creationId xmlns:a16="http://schemas.microsoft.com/office/drawing/2014/main" id="{52759E13-18FB-669E-0D10-41F593988577}"/>
              </a:ext>
            </a:extLst>
          </p:cNvPr>
          <p:cNvSpPr txBox="1">
            <a:spLocks noGrp="1"/>
          </p:cNvSpPr>
          <p:nvPr>
            <p:ph type="title"/>
          </p:nvPr>
        </p:nvSpPr>
        <p:spPr>
          <a:xfrm>
            <a:off x="1137038" y="609593"/>
            <a:ext cx="9392424" cy="1330845"/>
          </a:xfrm>
        </p:spPr>
        <p:txBody>
          <a:bodyPr/>
          <a:lstStyle/>
          <a:p>
            <a:pPr lvl="0"/>
            <a:r>
              <a:rPr lang="en-US" b="1">
                <a:latin typeface="Times New Roman"/>
                <a:cs typeface="Times New Roman"/>
              </a:rPr>
              <a:t>Methods </a:t>
            </a:r>
            <a:endParaRPr lang="en-US"/>
          </a:p>
        </p:txBody>
      </p:sp>
      <p:sp>
        <p:nvSpPr>
          <p:cNvPr id="5" name="Content Placeholder 2">
            <a:extLst>
              <a:ext uri="{FF2B5EF4-FFF2-40B4-BE49-F238E27FC236}">
                <a16:creationId xmlns:a16="http://schemas.microsoft.com/office/drawing/2014/main" id="{2F76E003-884F-0D69-09D8-95A6ECA81E7C}"/>
              </a:ext>
            </a:extLst>
          </p:cNvPr>
          <p:cNvSpPr txBox="1">
            <a:spLocks noGrp="1"/>
          </p:cNvSpPr>
          <p:nvPr>
            <p:ph idx="1"/>
          </p:nvPr>
        </p:nvSpPr>
        <p:spPr>
          <a:xfrm>
            <a:off x="1137038" y="2198363"/>
            <a:ext cx="4958964" cy="3917774"/>
          </a:xfrm>
        </p:spPr>
        <p:txBody>
          <a:bodyPr/>
          <a:lstStyle/>
          <a:p>
            <a:pPr lvl="0"/>
            <a:r>
              <a:rPr lang="en-US" sz="1900" b="1">
                <a:latin typeface="Times New Roman"/>
                <a:cs typeface="Times New Roman"/>
              </a:rPr>
              <a:t>Data Collection Process</a:t>
            </a:r>
            <a:endParaRPr lang="en-US" sz="1900"/>
          </a:p>
          <a:p>
            <a:pPr lvl="0"/>
            <a:r>
              <a:rPr lang="en-US" sz="1900">
                <a:latin typeface="Times New Roman"/>
                <a:cs typeface="Times New Roman"/>
              </a:rPr>
              <a:t>In secondary research, the data collection process focuses on the existing information to gather proper knowledge and understand trends of the research topic (Zhao </a:t>
            </a:r>
            <a:r>
              <a:rPr lang="en-US" sz="1900" i="1">
                <a:latin typeface="Times New Roman"/>
                <a:cs typeface="Times New Roman"/>
              </a:rPr>
              <a:t>et al., </a:t>
            </a:r>
            <a:r>
              <a:rPr lang="en-US" sz="1900">
                <a:latin typeface="Times New Roman"/>
                <a:cs typeface="Times New Roman"/>
              </a:rPr>
              <a:t>2022).  </a:t>
            </a:r>
            <a:endParaRPr lang="en-US" sz="1900"/>
          </a:p>
          <a:p>
            <a:pPr lvl="0"/>
            <a:r>
              <a:rPr lang="en-US" sz="1900">
                <a:latin typeface="Times New Roman"/>
                <a:cs typeface="Times New Roman"/>
              </a:rPr>
              <a:t>For this research secondary data collection technique is applied to generate findings on the basis of the existing research. </a:t>
            </a:r>
            <a:endParaRPr lang="en-US" sz="1900"/>
          </a:p>
          <a:p>
            <a:pPr lvl="0"/>
            <a:r>
              <a:rPr lang="en-US" sz="1900">
                <a:latin typeface="Times New Roman"/>
                <a:cs typeface="Times New Roman"/>
              </a:rPr>
              <a:t>The information is collected through various sources such as the Office for National Statistics (ONS), Google Scholar articles and industry reports.</a:t>
            </a:r>
            <a:endParaRPr lang="en-US" sz="1900"/>
          </a:p>
          <a:p>
            <a:pPr lvl="0"/>
            <a:endParaRPr lang="en-US" sz="1900"/>
          </a:p>
        </p:txBody>
      </p:sp>
      <p:pic>
        <p:nvPicPr>
          <p:cNvPr id="6" name="Picture 3" descr="A diagram of data security&#10;&#10;AI-generated content may be incorrect.">
            <a:extLst>
              <a:ext uri="{FF2B5EF4-FFF2-40B4-BE49-F238E27FC236}">
                <a16:creationId xmlns:a16="http://schemas.microsoft.com/office/drawing/2014/main" id="{A0689125-5AF1-EF5F-894E-175958164DDA}"/>
              </a:ext>
            </a:extLst>
          </p:cNvPr>
          <p:cNvPicPr>
            <a:picLocks noChangeAspect="1"/>
          </p:cNvPicPr>
          <p:nvPr/>
        </p:nvPicPr>
        <p:blipFill>
          <a:blip r:embed="rId3"/>
          <a:stretch>
            <a:fillRect/>
          </a:stretch>
        </p:blipFill>
        <p:spPr>
          <a:xfrm>
            <a:off x="6719367" y="3314672"/>
            <a:ext cx="4788502" cy="1496406"/>
          </a:xfrm>
          <a:prstGeom prst="rect">
            <a:avLst/>
          </a:prstGeom>
          <a:noFill/>
          <a:ln cap="flat">
            <a:noFill/>
          </a:ln>
        </p:spPr>
      </p:pic>
      <p:sp>
        <p:nvSpPr>
          <p:cNvPr id="7" name="Freeform: Shape 12">
            <a:extLst>
              <a:ext uri="{FF2B5EF4-FFF2-40B4-BE49-F238E27FC236}">
                <a16:creationId xmlns:a16="http://schemas.microsoft.com/office/drawing/2014/main" id="{A5DAEAA6-4821-8D90-0FED-D7C63CA6598C}"/>
              </a:ext>
              <a:ext uri="{C183D7F6-B498-43B3-948B-1728B52AA6E4}">
                <adec:decorative xmlns:adec="http://schemas.microsoft.com/office/drawing/2017/decorative" val="1"/>
              </a:ext>
            </a:extLst>
          </p:cNvPr>
          <p:cNvSpPr>
            <a:spLocks noMove="1" noResize="1"/>
          </p:cNvSpPr>
          <p:nvPr/>
        </p:nvSpPr>
        <p:spPr>
          <a:xfrm rot="10799991">
            <a:off x="5381618" y="6209416"/>
            <a:ext cx="6810378" cy="648583"/>
          </a:xfrm>
          <a:custGeom>
            <a:avLst/>
            <a:gdLst>
              <a:gd name="f0" fmla="val 10800000"/>
              <a:gd name="f1" fmla="val 5400000"/>
              <a:gd name="f2" fmla="val 180"/>
              <a:gd name="f3" fmla="val w"/>
              <a:gd name="f4" fmla="val h"/>
              <a:gd name="f5" fmla="val 0"/>
              <a:gd name="f6" fmla="val 10753706"/>
              <a:gd name="f7" fmla="val 1027260"/>
              <a:gd name="f8" fmla="val 10748809"/>
              <a:gd name="f9" fmla="val 2522"/>
              <a:gd name="f10" fmla="val 10744031"/>
              <a:gd name="f11" fmla="val 4644"/>
              <a:gd name="f12" fmla="val 10737551"/>
              <a:gd name="f13" fmla="val 7204"/>
              <a:gd name="f14" fmla="val 10725330"/>
              <a:gd name="f15" fmla="val 11977"/>
              <a:gd name="f16" fmla="val 10700888"/>
              <a:gd name="f17" fmla="val 21523"/>
              <a:gd name="f18" fmla="val 10652058"/>
              <a:gd name="f19" fmla="val 39304"/>
              <a:gd name="f20" fmla="val 10615423"/>
              <a:gd name="f21" fmla="val 52967"/>
              <a:gd name="f22" fmla="val 10598524"/>
              <a:gd name="f23" fmla="val 49017"/>
              <a:gd name="f24" fmla="val 10550674"/>
              <a:gd name="f25" fmla="val 61360"/>
              <a:gd name="f26" fmla="val 10533936"/>
              <a:gd name="f27" fmla="val 53095"/>
              <a:gd name="f28" fmla="val 10519435"/>
              <a:gd name="f29" fmla="val 55674"/>
              <a:gd name="f30" fmla="val 10480156"/>
              <a:gd name="f31" fmla="val 49393"/>
              <a:gd name="f32" fmla="val 10466876"/>
              <a:gd name="f33" fmla="val 45180"/>
              <a:gd name="f34" fmla="val 10443145"/>
              <a:gd name="f35" fmla="val 68059"/>
              <a:gd name="f36" fmla="val 10382269"/>
              <a:gd name="f37" fmla="val 71294"/>
              <a:gd name="f38" fmla="val 10355090"/>
              <a:gd name="f39" fmla="val 89741"/>
              <a:gd name="f40" fmla="val 10286222"/>
              <a:gd name="f41" fmla="val 95376"/>
              <a:gd name="f42" fmla="val 10146285"/>
              <a:gd name="f43" fmla="val 63529"/>
              <a:gd name="f44" fmla="val 10087145"/>
              <a:gd name="f45" fmla="val 66115"/>
              <a:gd name="f46" fmla="val 10067575"/>
              <a:gd name="f47" fmla="val 79584"/>
              <a:gd name="f48" fmla="val 10043111"/>
              <a:gd name="f49" fmla="val 68921"/>
              <a:gd name="f50" fmla="val 10015902"/>
              <a:gd name="f51" fmla="val 76178"/>
              <a:gd name="f52" fmla="val 9952302"/>
              <a:gd name="f53" fmla="val 84628"/>
              <a:gd name="f54" fmla="val 9893286"/>
              <a:gd name="f55" fmla="val 103337"/>
              <a:gd name="f56" fmla="val 9806005"/>
              <a:gd name="f57" fmla="val 102435"/>
              <a:gd name="f58" fmla="val 9782247"/>
              <a:gd name="f59" fmla="val 141133"/>
              <a:gd name="f60" fmla="val 9674787"/>
              <a:gd name="f61" fmla="val 151643"/>
              <a:gd name="f62" fmla="val 9602583"/>
              <a:gd name="f63" fmla="val 179170"/>
              <a:gd name="f64" fmla="val 9557658"/>
              <a:gd name="f65" fmla="val 187584"/>
              <a:gd name="f66" fmla="val 9478290"/>
              <a:gd name="f67" fmla="val 154235"/>
              <a:gd name="f68" fmla="val 9469719"/>
              <a:gd name="f69" fmla="val 174721"/>
              <a:gd name="f70" fmla="val 9443779"/>
              <a:gd name="f71" fmla="val 165070"/>
              <a:gd name="f72" fmla="val 9431317"/>
              <a:gd name="f73" fmla="val 185692"/>
              <a:gd name="f74" fmla="val 9408692"/>
              <a:gd name="f75" fmla="val 189513"/>
              <a:gd name="f76" fmla="val 9387154"/>
              <a:gd name="f77" fmla="val 183843"/>
              <a:gd name="f78" fmla="val 9380475"/>
              <a:gd name="f79" fmla="val 191089"/>
              <a:gd name="f80" fmla="val 9364151"/>
              <a:gd name="f81" fmla="val 194072"/>
              <a:gd name="f82" fmla="val 9354686"/>
              <a:gd name="f83" fmla="val 190222"/>
              <a:gd name="f84" fmla="val 9340485"/>
              <a:gd name="f85" fmla="val 191782"/>
              <a:gd name="f86" fmla="val 9337751"/>
              <a:gd name="f87" fmla="val 197579"/>
              <a:gd name="f88" fmla="val 9349566"/>
              <a:gd name="f89" fmla="val 209270"/>
              <a:gd name="f90" fmla="val 9297468"/>
              <a:gd name="f91" fmla="val 207714"/>
              <a:gd name="f92" fmla="val 9297166"/>
              <a:gd name="f93" fmla="val 216558"/>
              <a:gd name="f94" fmla="val 9269057"/>
              <a:gd name="f95" fmla="val 220999"/>
              <a:gd name="f96" fmla="val 9139630"/>
              <a:gd name="f97" fmla="val 221783"/>
              <a:gd name="f98" fmla="val 9123859"/>
              <a:gd name="f99" fmla="val 237356"/>
              <a:gd name="f100" fmla="val 9068176"/>
              <a:gd name="f101" fmla="val 249209"/>
              <a:gd name="f102" fmla="val 8975349"/>
              <a:gd name="f103" fmla="val 235349"/>
              <a:gd name="f104" fmla="val 8950741"/>
              <a:gd name="f105" fmla="val 238020"/>
              <a:gd name="f106" fmla="val 8916265"/>
              <a:gd name="f107" fmla="val 215428"/>
              <a:gd name="f108" fmla="val 8822808"/>
              <a:gd name="f109" fmla="val 292026"/>
              <a:gd name="f110" fmla="val 8718236"/>
              <a:gd name="f111" fmla="val 303148"/>
              <a:gd name="f112" fmla="val 8703111"/>
              <a:gd name="f113" fmla="val 302060"/>
              <a:gd name="f114" fmla="val 8695551"/>
              <a:gd name="f115" fmla="val 302792"/>
              <a:gd name="f116" fmla="val 8694011"/>
              <a:gd name="f117" fmla="val 308812"/>
              <a:gd name="f118" fmla="val 8661810"/>
              <a:gd name="f119" fmla="val 312764"/>
              <a:gd name="f120" fmla="val 8637956"/>
              <a:gd name="f121" fmla="val 329628"/>
              <a:gd name="f122" fmla="val 8611976"/>
              <a:gd name="f123" fmla="val 324819"/>
              <a:gd name="f124" fmla="val 8621849"/>
              <a:gd name="f125" fmla="val 336388"/>
              <a:gd name="f126" fmla="val 8562809"/>
              <a:gd name="f127" fmla="val 325917"/>
              <a:gd name="f128" fmla="val 8562074"/>
              <a:gd name="f129" fmla="val 337971"/>
              <a:gd name="f130" fmla="val 8543699"/>
              <a:gd name="f131" fmla="val 343978"/>
              <a:gd name="f132" fmla="val 8511321"/>
              <a:gd name="f133" fmla="val 356396"/>
              <a:gd name="f134" fmla="val 8501724"/>
              <a:gd name="f135" fmla="val 360865"/>
              <a:gd name="f136" fmla="val 8504489"/>
              <a:gd name="f137" fmla="val 364790"/>
              <a:gd name="f138" fmla="val 8492774"/>
              <a:gd name="f139" fmla="val 366181"/>
              <a:gd name="f140" fmla="val 8466405"/>
              <a:gd name="f141" fmla="val 368724"/>
              <a:gd name="f142" fmla="val 8455454"/>
              <a:gd name="f143" fmla="val 372229"/>
              <a:gd name="f144" fmla="val 8440175"/>
              <a:gd name="f145" fmla="val 385805"/>
              <a:gd name="f146" fmla="val 8427069"/>
              <a:gd name="f147" fmla="val 387211"/>
              <a:gd name="f148" fmla="val 8400442"/>
              <a:gd name="f149" fmla="val 392215"/>
              <a:gd name="f150" fmla="val 8397079"/>
              <a:gd name="f151" fmla="val 382989"/>
              <a:gd name="f152" fmla="val 8387766"/>
              <a:gd name="f153" fmla="val 377161"/>
              <a:gd name="f154" fmla="val 8369233"/>
              <a:gd name="f155" fmla="val 378548"/>
              <a:gd name="f156" fmla="val 8334756"/>
              <a:gd name="f157" fmla="val 390869"/>
              <a:gd name="f158" fmla="val 8315874"/>
              <a:gd name="f159" fmla="val 395527"/>
              <a:gd name="f160" fmla="val 8306664"/>
              <a:gd name="f161" fmla="val 400500"/>
              <a:gd name="f162" fmla="val 8272845"/>
              <a:gd name="f163" fmla="val 393679"/>
              <a:gd name="f164" fmla="val 8274474"/>
              <a:gd name="f165" fmla="val 405112"/>
              <a:gd name="f166" fmla="val 8255483"/>
              <a:gd name="f167" fmla="val 406194"/>
              <a:gd name="f168" fmla="val 8244963"/>
              <a:gd name="f169" fmla="val 408376"/>
              <a:gd name="f170" fmla="val 8234664"/>
              <a:gd name="f171" fmla="val 410219"/>
              <a:gd name="f172" fmla="val 8211268"/>
              <a:gd name="f173" fmla="val 416791"/>
              <a:gd name="f174" fmla="val 8204720"/>
              <a:gd name="f175" fmla="val 419941"/>
              <a:gd name="f176" fmla="val 8197411"/>
              <a:gd name="f177" fmla="val 422004"/>
              <a:gd name="f178" fmla="val 8188615"/>
              <a:gd name="f179" fmla="val 421755"/>
              <a:gd name="f180" fmla="val 8179981"/>
              <a:gd name="f181" fmla="val 420402"/>
              <a:gd name="f182" fmla="val 8179307"/>
              <a:gd name="f183" fmla="val 422516"/>
              <a:gd name="f184" fmla="val 8179027"/>
              <a:gd name="f185" fmla="val 425797"/>
              <a:gd name="f186" fmla="val 8175790"/>
              <a:gd name="f187" fmla="val 448341"/>
              <a:gd name="f188" fmla="val 8147929"/>
              <a:gd name="f189" fmla="val 450302"/>
              <a:gd name="f190" fmla="val 8130300"/>
              <a:gd name="f191" fmla="val 457967"/>
              <a:gd name="f192" fmla="val 8114933"/>
              <a:gd name="f193" fmla="val 461015"/>
              <a:gd name="f194" fmla="val 8089136"/>
              <a:gd name="f195" fmla="val 465283"/>
              <a:gd name="f196" fmla="val 8072810"/>
              <a:gd name="f197" fmla="val 465920"/>
              <a:gd name="f198" fmla="val 8069376"/>
              <a:gd name="f199" fmla="val 451569"/>
              <a:gd name="f200" fmla="val 8049973"/>
              <a:gd name="f201" fmla="val 454121"/>
              <a:gd name="f202" fmla="val 7974508"/>
              <a:gd name="f203" fmla="val 471465"/>
              <a:gd name="f204" fmla="val 8006050"/>
              <a:gd name="f205" fmla="val 447139"/>
              <a:gd name="f206" fmla="val 7965913"/>
              <a:gd name="f207" fmla="val 464415"/>
              <a:gd name="f208" fmla="val 7958234"/>
              <a:gd name="f209" fmla="val 466025"/>
              <a:gd name="f210" fmla="val 7951405"/>
              <a:gd name="f211" fmla="val 465800"/>
              <a:gd name="f212" fmla="val 7945093"/>
              <a:gd name="f213" fmla="val 464798"/>
              <a:gd name="f214" fmla="val 7935335"/>
              <a:gd name="f215" fmla="val 462442"/>
              <a:gd name="f216" fmla="val 7904779"/>
              <a:gd name="f217" fmla="val 471429"/>
              <a:gd name="f218" fmla="val 7889387"/>
              <a:gd name="f219" fmla="val 474999"/>
              <a:gd name="f220" fmla="val 7872867"/>
              <a:gd name="f221" fmla="val 477951"/>
              <a:gd name="f222" fmla="val 7855604"/>
              <a:gd name="f223" fmla="val 480199"/>
              <a:gd name="f224" fmla="val 7850005"/>
              <a:gd name="f225" fmla="val 476378"/>
              <a:gd name="f226" fmla="val 7838628"/>
              <a:gd name="f227" fmla="val 483595"/>
              <a:gd name="f228" fmla="val 7832630"/>
              <a:gd name="f229" fmla="val 485371"/>
              <a:gd name="f230" fmla="val 7831473"/>
              <a:gd name="f231" fmla="val 482645"/>
              <a:gd name="f232" fmla="val 7816623"/>
              <a:gd name="f233" fmla="val 482661"/>
              <a:gd name="f234" fmla="val 7812438"/>
              <a:gd name="f235" fmla="val 485391"/>
              <a:gd name="f236" fmla="val 7709470"/>
              <a:gd name="f237" fmla="val 505049"/>
              <a:gd name="f238" fmla="val 7759426"/>
              <a:gd name="f239" fmla="val 473956"/>
              <a:gd name="f240" fmla="val 7701399"/>
              <a:gd name="f241" fmla="val 495197"/>
              <a:gd name="f242" fmla="val 7690986"/>
              <a:gd name="f243" fmla="val 496989"/>
              <a:gd name="f244" fmla="val 7682397"/>
              <a:gd name="f245" fmla="val 496365"/>
              <a:gd name="f246" fmla="val 7674778"/>
              <a:gd name="f247" fmla="val 494723"/>
              <a:gd name="f248" fmla="val 7660445"/>
              <a:gd name="f249" fmla="val 490194"/>
              <a:gd name="f250" fmla="val 7651781"/>
              <a:gd name="f251" fmla="val 493084"/>
              <a:gd name="f252" fmla="val 7616113"/>
              <a:gd name="f253" fmla="val 496548"/>
              <a:gd name="f254" fmla="val 7603273"/>
              <a:gd name="f255" fmla="val 491735"/>
              <a:gd name="f256" fmla="val 7584807"/>
              <a:gd name="f257" fmla="val 499490"/>
              <a:gd name="f258" fmla="val 7549256"/>
              <a:gd name="f259" fmla="val 490212"/>
              <a:gd name="f260" fmla="val 7563949"/>
              <a:gd name="f261" fmla="val 500167"/>
              <a:gd name="f262" fmla="val 7541324"/>
              <a:gd name="f263" fmla="val 504184"/>
              <a:gd name="f264" fmla="val 7523851"/>
              <a:gd name="f265" fmla="val 508307"/>
              <a:gd name="f266" fmla="val 7559546"/>
              <a:gd name="f267" fmla="val 509825"/>
              <a:gd name="f268" fmla="val 7541756"/>
              <a:gd name="f269" fmla="val 512184"/>
              <a:gd name="f270" fmla="val 7520963"/>
              <a:gd name="f271" fmla="val 510864"/>
              <a:gd name="f272" fmla="val 7525755"/>
              <a:gd name="f273" fmla="val 520497"/>
              <a:gd name="f274" fmla="val 7503906"/>
              <a:gd name="f275" fmla="val 518551"/>
              <a:gd name="f276" fmla="val 7505924"/>
              <a:gd name="f277" fmla="val 510774"/>
              <a:gd name="f278" fmla="val 7464361"/>
              <a:gd name="f279" fmla="val 523683"/>
              <a:gd name="f280" fmla="val 7460411"/>
              <a:gd name="f281" fmla="val 517415"/>
              <a:gd name="f282" fmla="val 7460116"/>
              <a:gd name="f283" fmla="val 517548"/>
              <a:gd name="f284" fmla="val 7447785"/>
              <a:gd name="f285" fmla="val 530928"/>
              <a:gd name="f286" fmla="val 7310141"/>
              <a:gd name="f287" fmla="val 550568"/>
              <a:gd name="f288" fmla="val 7297810"/>
              <a:gd name="f289" fmla="val 563947"/>
              <a:gd name="f290" fmla="val 7221791"/>
              <a:gd name="f291" fmla="val 605698"/>
              <a:gd name="f292" fmla="val 7039072"/>
              <a:gd name="f293" fmla="val 646008"/>
              <a:gd name="f294" fmla="val 6946388"/>
              <a:gd name="f295" fmla="val 665244"/>
              <a:gd name="f296" fmla="val 6853704"/>
              <a:gd name="f297" fmla="val 684480"/>
              <a:gd name="f298" fmla="val 6804875"/>
              <a:gd name="f299" fmla="val 677485"/>
              <a:gd name="f300" fmla="val 6741704"/>
              <a:gd name="f301" fmla="val 679365"/>
              <a:gd name="f302" fmla="val 6624680"/>
              <a:gd name="f303" fmla="val 677674"/>
              <a:gd name="f304" fmla="val 6605700"/>
              <a:gd name="f305" fmla="val 683566"/>
              <a:gd name="f306" fmla="val 6603309"/>
              <a:gd name="f307" fmla="val 685184"/>
              <a:gd name="f308" fmla="val 6599550"/>
              <a:gd name="f309" fmla="val 685647"/>
              <a:gd name="f310" fmla="val 6576922"/>
              <a:gd name="f311" fmla="val 683030"/>
              <a:gd name="f312" fmla="val 6527275"/>
              <a:gd name="f313" fmla="val 698355"/>
              <a:gd name="f314" fmla="val 6440981"/>
              <a:gd name="f315" fmla="val 702347"/>
              <a:gd name="f316" fmla="val 6405123"/>
              <a:gd name="f317" fmla="val 721946"/>
              <a:gd name="f318" fmla="val 6407963"/>
              <a:gd name="f319" fmla="val 715467"/>
              <a:gd name="f320" fmla="val 6383450"/>
              <a:gd name="f321" fmla="val 712913"/>
              <a:gd name="f322" fmla="val 6368938"/>
              <a:gd name="f323" fmla="val 717341"/>
              <a:gd name="f324" fmla="val 6377914"/>
              <a:gd name="f325" fmla="val 692119"/>
              <a:gd name="f326" fmla="val 6315316"/>
              <a:gd name="f327" fmla="val 744281"/>
              <a:gd name="f328" fmla="val 6295102"/>
              <a:gd name="f329" fmla="val 729508"/>
              <a:gd name="f330" fmla="val 6300358"/>
              <a:gd name="f331" fmla="val 744473"/>
              <a:gd name="f332" fmla="val 6240070"/>
              <a:gd name="f333" fmla="val 776254"/>
              <a:gd name="f334" fmla="val 6202084"/>
              <a:gd name="f335" fmla="val 767091"/>
              <a:gd name="f336" fmla="val 6152826"/>
              <a:gd name="f337" fmla="val 774744"/>
              <a:gd name="f338" fmla="val 6122010"/>
              <a:gd name="f339" fmla="val 790367"/>
              <a:gd name="f340" fmla="val 6067157"/>
              <a:gd name="f341" fmla="val 790339"/>
              <a:gd name="f342" fmla="val 6066310"/>
              <a:gd name="f343" fmla="val 792484"/>
              <a:gd name="f344" fmla="val 6064283"/>
              <a:gd name="f345" fmla="val 794403"/>
              <a:gd name="f346" fmla="val 6061443"/>
              <a:gd name="f347" fmla="val 796151"/>
              <a:gd name="f348" fmla="val 6051406"/>
              <a:gd name="f349" fmla="val 800684"/>
              <a:gd name="f350" fmla="val 6049097"/>
              <a:gd name="f351" fmla="val 800636"/>
              <a:gd name="f352" fmla="val 6040408"/>
              <a:gd name="f353" fmla="val 801393"/>
              <a:gd name="f354" fmla="val 6036299"/>
              <a:gd name="f355" fmla="val 802645"/>
              <a:gd name="f356" fmla="val 6034222"/>
              <a:gd name="f357" fmla="val 804110"/>
              <a:gd name="f358" fmla="val 6033121"/>
              <a:gd name="f359" fmla="val 806078"/>
              <a:gd name="f360" fmla="val 6023593"/>
              <a:gd name="f361" fmla="val 808842"/>
              <a:gd name="f362" fmla="val 6006639"/>
              <a:gd name="f363" fmla="val 815304"/>
              <a:gd name="f364" fmla="val 6001762"/>
              <a:gd name="f365" fmla="val 815557"/>
              <a:gd name="f366" fmla="val 5973534"/>
              <a:gd name="f367" fmla="val 823815"/>
              <a:gd name="f368" fmla="val 5972336"/>
              <a:gd name="f369" fmla="val 823476"/>
              <a:gd name="f370" fmla="val 5969004"/>
              <a:gd name="f371" fmla="val 822901"/>
              <a:gd name="f372" fmla="val 5965329"/>
              <a:gd name="f373" fmla="val 822833"/>
              <a:gd name="f374" fmla="val 5960841"/>
              <a:gd name="f375" fmla="val 823819"/>
              <a:gd name="f376" fmla="val 5955860"/>
              <a:gd name="f377" fmla="val 815655"/>
              <a:gd name="f378" fmla="val 5953515"/>
              <a:gd name="f379" fmla="val 821882"/>
              <a:gd name="f380" fmla="val 5940719"/>
              <a:gd name="f381" fmla="val 825514"/>
              <a:gd name="f382" fmla="val 5930130"/>
              <a:gd name="f383" fmla="val 813644"/>
              <a:gd name="f384" fmla="val 5900943"/>
              <a:gd name="f385" fmla="val 827979"/>
              <a:gd name="f386" fmla="val 5884298"/>
              <a:gd name="f387" fmla="val 823806"/>
              <a:gd name="f388" fmla="val 5875133"/>
              <a:gd name="f389" fmla="val 826741"/>
              <a:gd name="f390" fmla="val 5865250"/>
              <a:gd name="f391" fmla="val 829630"/>
              <a:gd name="f392" fmla="val 5854779"/>
              <a:gd name="f393" fmla="val 832365"/>
              <a:gd name="f394" fmla="val 5848382"/>
              <a:gd name="f395" fmla="val 833844"/>
              <a:gd name="f396" fmla="val 5848066"/>
              <a:gd name="f397" fmla="val 833772"/>
              <a:gd name="f398" fmla="val 5846273"/>
              <a:gd name="f399" fmla="val 833879"/>
              <a:gd name="f400" fmla="val 5844018"/>
              <a:gd name="f401" fmla="val 834284"/>
              <a:gd name="f402" fmla="val 5840944"/>
              <a:gd name="f403" fmla="val 835132"/>
              <a:gd name="f404" fmla="val 5836719"/>
              <a:gd name="f405" fmla="val 836539"/>
              <a:gd name="f406" fmla="val 5824311"/>
              <a:gd name="f407" fmla="val 839408"/>
              <a:gd name="f408" fmla="val 5818788"/>
              <a:gd name="f409" fmla="val 839727"/>
              <a:gd name="f410" fmla="val 5797008"/>
              <a:gd name="f411" fmla="val 838594"/>
              <a:gd name="f412" fmla="val 5786883"/>
              <a:gd name="f413" fmla="val 822081"/>
              <a:gd name="f414" fmla="val 5763953"/>
              <a:gd name="f415" fmla="val 834282"/>
              <a:gd name="f416" fmla="val 5726813"/>
              <a:gd name="f417" fmla="val 837521"/>
              <a:gd name="f418" fmla="val 5699446"/>
              <a:gd name="f419" fmla="val 830949"/>
              <a:gd name="f420" fmla="val 5667748"/>
              <a:gd name="f421" fmla="val 840211"/>
              <a:gd name="f422" fmla="val 5632959"/>
              <a:gd name="f423" fmla="val 843205"/>
              <a:gd name="f424" fmla="val 5601436"/>
              <a:gd name="f425" fmla="val 842280"/>
              <a:gd name="f426" fmla="val 5573108"/>
              <a:gd name="f427" fmla="val 847611"/>
              <a:gd name="f428" fmla="val 5560030"/>
              <a:gd name="f429" fmla="val 845832"/>
              <a:gd name="f430" fmla="val 5549547"/>
              <a:gd name="f431" fmla="val 851598"/>
              <a:gd name="f432" fmla="val 5539137"/>
              <a:gd name="f433" fmla="val 851033"/>
              <a:gd name="f434" fmla="val 5528728"/>
              <a:gd name="f435" fmla="val 850467"/>
              <a:gd name="f436" fmla="val 5529256"/>
              <a:gd name="f437" fmla="val 837509"/>
              <a:gd name="f438" fmla="val 5510651"/>
              <a:gd name="f439" fmla="val 844215"/>
              <a:gd name="f440" fmla="val 5494241"/>
              <a:gd name="f441" fmla="val 833607"/>
              <a:gd name="f442" fmla="val 5466101"/>
              <a:gd name="f443" fmla="val 839171"/>
              <a:gd name="f444" fmla="val 5457331"/>
              <a:gd name="f445" fmla="val 839159"/>
              <a:gd name="f446" fmla="val 5410613"/>
              <a:gd name="f447" fmla="val 834358"/>
              <a:gd name="f448" fmla="val 5370040"/>
              <a:gd name="f449" fmla="val 862127"/>
              <a:gd name="f450" fmla="val 5357863"/>
              <a:gd name="f451" fmla="val 856469"/>
              <a:gd name="f452" fmla="val 5319115"/>
              <a:gd name="f453" fmla="val 868069"/>
              <a:gd name="f454" fmla="val 5318778"/>
              <a:gd name="f455" fmla="val 855310"/>
              <a:gd name="f456" fmla="val 5303920"/>
              <a:gd name="f457" fmla="val 857760"/>
              <a:gd name="f458" fmla="val 5296727"/>
              <a:gd name="f459" fmla="val 863736"/>
              <a:gd name="f460" fmla="val 5298645"/>
              <a:gd name="f461" fmla="val 855171"/>
              <a:gd name="f462" fmla="val 5287819"/>
              <a:gd name="f463" fmla="val 855897"/>
              <a:gd name="f464" fmla="val 5267444"/>
              <a:gd name="f465" fmla="val 857825"/>
              <a:gd name="f466" fmla="val 5253828"/>
              <a:gd name="f467" fmla="val 859670"/>
              <a:gd name="f468" fmla="val 5216955"/>
              <a:gd name="f469" fmla="val 866245"/>
              <a:gd name="f470" fmla="val 5214344"/>
              <a:gd name="f471" fmla="val 868102"/>
              <a:gd name="f472" fmla="val 5210778"/>
              <a:gd name="f473" fmla="val 868719"/>
              <a:gd name="f474" fmla="val 5200859"/>
              <a:gd name="f475" fmla="val 869042"/>
              <a:gd name="f476" fmla="val 5195561"/>
              <a:gd name="f477" fmla="val 869949"/>
              <a:gd name="f478" fmla="val 5182555"/>
              <a:gd name="f479" fmla="val 873542"/>
              <a:gd name="f480" fmla="val 5178496"/>
              <a:gd name="f481" fmla="val 875023"/>
              <a:gd name="f482" fmla="val 5175066"/>
              <a:gd name="f483" fmla="val 876746"/>
              <a:gd name="f484" fmla="val 5172552"/>
              <a:gd name="f485" fmla="val 878801"/>
              <a:gd name="f486" fmla="val 5121406"/>
              <a:gd name="f487" fmla="val 873797"/>
              <a:gd name="f488" fmla="val 5080096"/>
              <a:gd name="f489" fmla="val 886529"/>
              <a:gd name="f490" fmla="val 5027993"/>
              <a:gd name="f491" fmla="val 889666"/>
              <a:gd name="f492" fmla="val 4999924"/>
              <a:gd name="f493" fmla="val 877115"/>
              <a:gd name="f494" fmla="val 4946973"/>
              <a:gd name="f495" fmla="val 919452"/>
              <a:gd name="f496" fmla="val 4939844"/>
              <a:gd name="f497" fmla="val 934802"/>
              <a:gd name="f498" fmla="val 4895154"/>
              <a:gd name="f499" fmla="val 940701"/>
              <a:gd name="f500" fmla="val 4844006"/>
              <a:gd name="f501" fmla="val 928240"/>
              <a:gd name="f502" fmla="val 4792576"/>
              <a:gd name="f503" fmla="val 934820"/>
              <a:gd name="f504" fmla="val 4602423"/>
              <a:gd name="f505" fmla="val 958063"/>
              <a:gd name="f506" fmla="val 4488530"/>
              <a:gd name="f507" fmla="val 967131"/>
              <a:gd name="f508" fmla="val 4399004"/>
              <a:gd name="f509" fmla="val 969822"/>
              <a:gd name="f510" fmla="val 4290656"/>
              <a:gd name="f511" fmla="val 969152"/>
              <a:gd name="f512" fmla="val 4182308"/>
              <a:gd name="f513" fmla="val 968482"/>
              <a:gd name="f514" fmla="val 4046938"/>
              <a:gd name="f515" fmla="val 971167"/>
              <a:gd name="f516" fmla="val 3952334"/>
              <a:gd name="f517" fmla="val 954043"/>
              <a:gd name="f518" fmla="val 3858560"/>
              <a:gd name="f519" fmla="val 948781"/>
              <a:gd name="f520" fmla="val 3846597"/>
              <a:gd name="f521" fmla="val 948382"/>
              <a:gd name="f522" fmla="val 3807516"/>
              <a:gd name="f523" fmla="val 956616"/>
              <a:gd name="f524" fmla="val 3767475"/>
              <a:gd name="f525" fmla="val 941640"/>
              <a:gd name="f526" fmla="val 3736044"/>
              <a:gd name="f527" fmla="val 947759"/>
              <a:gd name="f528" fmla="val 3727323"/>
              <a:gd name="f529" fmla="val 948128"/>
              <a:gd name="f530" fmla="val 3719828"/>
              <a:gd name="f531" fmla="val 947771"/>
              <a:gd name="f532" fmla="val 3713136"/>
              <a:gd name="f533" fmla="val 946963"/>
              <a:gd name="f534" fmla="val 3695939"/>
              <a:gd name="f535" fmla="val 943639"/>
              <a:gd name="f536" fmla="val 3694125"/>
              <a:gd name="f537" fmla="val 940567"/>
              <a:gd name="f538" fmla="val 3681925"/>
              <a:gd name="f539" fmla="val 939706"/>
              <a:gd name="f540" fmla="val 3679204"/>
              <a:gd name="f541" fmla="val 938926"/>
              <a:gd name="f542" fmla="val 3668160"/>
              <a:gd name="f543" fmla="val 939028"/>
              <a:gd name="f544" fmla="val 3634193"/>
              <a:gd name="f545" fmla="val 940875"/>
              <a:gd name="f546" fmla="val 3615656"/>
              <a:gd name="f547" fmla="val 940320"/>
              <a:gd name="f548" fmla="val 3582626"/>
              <a:gd name="f549" fmla="val 936974"/>
              <a:gd name="f550" fmla="val 3593904"/>
              <a:gd name="f551" fmla="val 949140"/>
              <a:gd name="f552" fmla="val 3567983"/>
              <a:gd name="f553" fmla="val 935596"/>
              <a:gd name="f554" fmla="val 3504185"/>
              <a:gd name="f555" fmla="val 939048"/>
              <a:gd name="f556" fmla="val 3482818"/>
              <a:gd name="f557" fmla="val 922224"/>
              <a:gd name="f558" fmla="val 3422423"/>
              <a:gd name="f559" fmla="val 932129"/>
              <a:gd name="f560" fmla="val 3369166"/>
              <a:gd name="f561" fmla="val 933413"/>
              <a:gd name="f562" fmla="val 3329486"/>
              <a:gd name="f563" fmla="val 910108"/>
              <a:gd name="f564" fmla="val 3310925"/>
              <a:gd name="f565" fmla="val 911072"/>
              <a:gd name="f566" fmla="val 3261363"/>
              <a:gd name="f567" fmla="val 909787"/>
              <a:gd name="f568" fmla="val 3198415"/>
              <a:gd name="f569" fmla="val 933574"/>
              <a:gd name="f570" fmla="val 3139421"/>
              <a:gd name="f571" fmla="val 934151"/>
              <a:gd name="f572" fmla="val 3088799"/>
              <a:gd name="f573" fmla="val 931012"/>
              <a:gd name="f574" fmla="val 3038941"/>
              <a:gd name="f575" fmla="val 938464"/>
              <a:gd name="f576" fmla="val 2996922"/>
              <a:gd name="f577" fmla="val 927537"/>
              <a:gd name="f578" fmla="val 2992673"/>
              <a:gd name="f579" fmla="val 929234"/>
              <a:gd name="f580" fmla="val 2987900"/>
              <a:gd name="f581" fmla="val 930498"/>
              <a:gd name="f582" fmla="val 2982785"/>
              <a:gd name="f583" fmla="val 931453"/>
              <a:gd name="f584" fmla="val 2967478"/>
              <a:gd name="f585" fmla="val 933397"/>
              <a:gd name="f586" fmla="val 2948552"/>
              <a:gd name="f587" fmla="val 932961"/>
              <a:gd name="f588" fmla="val 2944404"/>
              <a:gd name="f589" fmla="val 934452"/>
              <a:gd name="f590" fmla="val 2908608"/>
              <a:gd name="f591" fmla="val 937205"/>
              <a:gd name="f592" fmla="val 2904443"/>
              <a:gd name="f593" fmla="val 936455"/>
              <a:gd name="f594" fmla="val 2868935"/>
              <a:gd name="f595" fmla="val 938022"/>
              <a:gd name="f596" fmla="val 2868586"/>
              <a:gd name="f597" fmla="val 937487"/>
              <a:gd name="f598" fmla="val 2866994"/>
              <a:gd name="f599" fmla="val 936327"/>
              <a:gd name="f600" fmla="val 2864292"/>
              <a:gd name="f601" fmla="val 935538"/>
              <a:gd name="f602" fmla="val 2859191"/>
              <a:gd name="f603" fmla="val 935503"/>
              <a:gd name="f604" fmla="val 2869075"/>
              <a:gd name="f605" fmla="val 927418"/>
              <a:gd name="f606" fmla="val 2856828"/>
              <a:gd name="f607" fmla="val 932364"/>
              <a:gd name="f608" fmla="val 2840915"/>
              <a:gd name="f609" fmla="val 932977"/>
              <a:gd name="f610" fmla="val 2763509"/>
              <a:gd name="f611" fmla="val 921850"/>
              <a:gd name="f612" fmla="val 2756121"/>
              <a:gd name="f613" fmla="val 921864"/>
              <a:gd name="f614" fmla="val 2756081"/>
              <a:gd name="f615" fmla="val 921822"/>
              <a:gd name="f616" fmla="val 2756039"/>
              <a:gd name="f617" fmla="val 921781"/>
              <a:gd name="f618" fmla="val 2755998"/>
              <a:gd name="f619" fmla="val 921739"/>
              <a:gd name="f620" fmla="val 2754445"/>
              <a:gd name="f621" fmla="val 921476"/>
              <a:gd name="f622" fmla="val 2752036"/>
              <a:gd name="f623" fmla="val 921380"/>
              <a:gd name="f624" fmla="val 2748255"/>
              <a:gd name="f625" fmla="val 921505"/>
              <a:gd name="f626" fmla="val 2694601"/>
              <a:gd name="f627" fmla="val 915575"/>
              <a:gd name="f628" fmla="val 2671223"/>
              <a:gd name="f629" fmla="val 919874"/>
              <a:gd name="f630" fmla="val 2666972"/>
              <a:gd name="f631" fmla="val 913376"/>
              <a:gd name="f632" fmla="val 2635357"/>
              <a:gd name="f633" fmla="val 910976"/>
              <a:gd name="f634" fmla="val 2621906"/>
              <a:gd name="f635" fmla="val 915051"/>
              <a:gd name="f636" fmla="val 2611315"/>
              <a:gd name="f637" fmla="val 913542"/>
              <a:gd name="f638" fmla="val 2601047"/>
              <a:gd name="f639" fmla="val 910263"/>
              <a:gd name="f640" fmla="val 2570084"/>
              <a:gd name="f641" fmla="val 912074"/>
              <a:gd name="f642" fmla="val 2542135"/>
              <a:gd name="f643" fmla="val 907435"/>
              <a:gd name="f644" fmla="val 2507482"/>
              <a:gd name="f645" fmla="val 906211"/>
              <a:gd name="f646" fmla="val 2469706"/>
              <a:gd name="f647" fmla="val 911437"/>
              <a:gd name="f648" fmla="val 2450920"/>
              <a:gd name="f649" fmla="val 901812"/>
              <a:gd name="f650" fmla="val 2413884"/>
              <a:gd name="f651" fmla="val 900545"/>
              <a:gd name="f652" fmla="val 2381338"/>
              <a:gd name="f653" fmla="val 909664"/>
              <a:gd name="f654" fmla="val 2387753"/>
              <a:gd name="f655" fmla="val 892438"/>
              <a:gd name="f656" fmla="val 2368912"/>
              <a:gd name="f657" fmla="val 888755"/>
              <a:gd name="f658" fmla="val 2349490"/>
              <a:gd name="f659" fmla="val 889719"/>
              <a:gd name="f660" fmla="val 2344290"/>
              <a:gd name="f661" fmla="val 890584"/>
              <a:gd name="f662" fmla="val 2340673"/>
              <a:gd name="f663" fmla="val 891041"/>
              <a:gd name="f664" fmla="val 2338228"/>
              <a:gd name="f665" fmla="val 891167"/>
              <a:gd name="f666" fmla="val 2336488"/>
              <a:gd name="f667" fmla="val 891058"/>
              <a:gd name="f668" fmla="val 2329015"/>
              <a:gd name="f669" fmla="val 891627"/>
              <a:gd name="f670" fmla="val 2316843"/>
              <a:gd name="f671" fmla="val 893039"/>
              <a:gd name="f672" fmla="val 2305064"/>
              <a:gd name="f673" fmla="val 894669"/>
              <a:gd name="f674" fmla="val 2293898"/>
              <a:gd name="f675" fmla="val 896431"/>
              <a:gd name="f676" fmla="val 2282637"/>
              <a:gd name="f677" fmla="val 890404"/>
              <a:gd name="f678" fmla="val 2242346"/>
              <a:gd name="f679" fmla="val 900851"/>
              <a:gd name="f680" fmla="val 2243927"/>
              <a:gd name="f681" fmla="val 888076"/>
              <a:gd name="f682" fmla="val 2228778"/>
              <a:gd name="f683" fmla="val 890081"/>
              <a:gd name="f684" fmla="val 2220725"/>
              <a:gd name="f685" fmla="val 895845"/>
              <a:gd name="f686" fmla="val 2223920"/>
              <a:gd name="f687" fmla="val 887331"/>
              <a:gd name="f688" fmla="val 2218877"/>
              <a:gd name="f689" fmla="val 887756"/>
              <a:gd name="f690" fmla="val 2215583"/>
              <a:gd name="f691" fmla="val 887254"/>
              <a:gd name="f692" fmla="val 2213081"/>
              <a:gd name="f693" fmla="val 886302"/>
              <a:gd name="f694" fmla="val 2212307"/>
              <a:gd name="f695" fmla="val 885829"/>
              <a:gd name="f696" fmla="val 2152321"/>
              <a:gd name="f697" fmla="val 894418"/>
              <a:gd name="f698" fmla="val 2140985"/>
              <a:gd name="f699" fmla="val 895968"/>
              <a:gd name="f700" fmla="val 2121210"/>
              <a:gd name="f701" fmla="val 899354"/>
              <a:gd name="f702" fmla="val 2119146"/>
              <a:gd name="f703" fmla="val 899033"/>
              <a:gd name="f704" fmla="val 2105666"/>
              <a:gd name="f705" fmla="val 902240"/>
              <a:gd name="f706" fmla="val 2101407"/>
              <a:gd name="f707" fmla="val 903601"/>
              <a:gd name="f708" fmla="val 2097735"/>
              <a:gd name="f709" fmla="val 905221"/>
              <a:gd name="f710" fmla="val 2094924"/>
              <a:gd name="f711" fmla="val 907203"/>
              <a:gd name="f712" fmla="val 2044793"/>
              <a:gd name="f713" fmla="val 900664"/>
              <a:gd name="f714" fmla="val 2001785"/>
              <a:gd name="f715" fmla="val 912168"/>
              <a:gd name="f716" fmla="val 1949478"/>
              <a:gd name="f717" fmla="val 913748"/>
              <a:gd name="f718" fmla="val 1891937"/>
              <a:gd name="f719" fmla="val 919585"/>
              <a:gd name="f720" fmla="val 1810334"/>
              <a:gd name="f721" fmla="val 935486"/>
              <a:gd name="f722" fmla="val 1749684"/>
              <a:gd name="f723" fmla="val 942223"/>
              <a:gd name="f724" fmla="val 1585576"/>
              <a:gd name="f725" fmla="val 954170"/>
              <a:gd name="f726" fmla="val 1549165"/>
              <a:gd name="f727" fmla="val 943719"/>
              <a:gd name="f728" fmla="val 1511425"/>
              <a:gd name="f729" fmla="val 950847"/>
              <a:gd name="f730" fmla="val 1476250"/>
              <a:gd name="f731" fmla="val 950653"/>
              <a:gd name="f732" fmla="val 1488515"/>
              <a:gd name="f733" fmla="val 961596"/>
              <a:gd name="f734" fmla="val 1432660"/>
              <a:gd name="f735" fmla="val 946795"/>
              <a:gd name="f736" fmla="val 1433927"/>
              <a:gd name="f737" fmla="val 959926"/>
              <a:gd name="f738" fmla="val 1427485"/>
              <a:gd name="f739" fmla="val 959475"/>
              <a:gd name="f740" fmla="val 1421205"/>
              <a:gd name="f741" fmla="val 958623"/>
              <a:gd name="f742" fmla="val 1414893"/>
              <a:gd name="f743" fmla="val 957671"/>
              <a:gd name="f744" fmla="val 1411585"/>
              <a:gd name="f745" fmla="val 957179"/>
              <a:gd name="f746" fmla="val 1398896"/>
              <a:gd name="f747" fmla="val 957460"/>
              <a:gd name="f748" fmla="val 1394632"/>
              <a:gd name="f749" fmla="val 954725"/>
              <a:gd name="f750" fmla="val 1375043"/>
              <a:gd name="f751" fmla="val 953132"/>
              <a:gd name="f752" fmla="val 1367813"/>
              <a:gd name="f753" fmla="val 952970"/>
              <a:gd name="f754" fmla="val 1360155"/>
              <a:gd name="f755" fmla="val 953305"/>
              <a:gd name="f756" fmla="val 1351876"/>
              <a:gd name="f757" fmla="val 954436"/>
              <a:gd name="f758" fmla="val 1325912"/>
              <a:gd name="f759" fmla="val 963028"/>
              <a:gd name="f760" fmla="val 1274459"/>
              <a:gd name="f761" fmla="val 952492"/>
              <a:gd name="f762" fmla="val 1242676"/>
              <a:gd name="f763" fmla="val 963767"/>
              <a:gd name="f764" fmla="val 1230276"/>
              <a:gd name="f765" fmla="val 966918"/>
              <a:gd name="f766" fmla="val 1216715"/>
              <a:gd name="f767" fmla="val 977098"/>
              <a:gd name="f768" fmla="val 1205993"/>
              <a:gd name="f769" fmla="val 974080"/>
              <a:gd name="f770" fmla="val 1174251"/>
              <a:gd name="f771" fmla="val 974112"/>
              <a:gd name="f772" fmla="val 1086982"/>
              <a:gd name="f773" fmla="val 964420"/>
              <a:gd name="f774" fmla="val 1052221"/>
              <a:gd name="f775" fmla="val 963954"/>
              <a:gd name="f776" fmla="val 1038515"/>
              <a:gd name="f777" fmla="val 970622"/>
              <a:gd name="f778" fmla="val 1009522"/>
              <a:gd name="f779" fmla="val 962342"/>
              <a:gd name="f780" fmla="val 968270"/>
              <a:gd name="f781" fmla="val 964761"/>
              <a:gd name="f782" fmla="val 943437"/>
              <a:gd name="f783" fmla="val 973698"/>
              <a:gd name="f784" fmla="val 900136"/>
              <a:gd name="f785" fmla="val 991017"/>
              <a:gd name="f786" fmla="val 874493"/>
              <a:gd name="f787" fmla="val 998122"/>
              <a:gd name="f788" fmla="val 848849"/>
              <a:gd name="f789" fmla="val 1005226"/>
              <a:gd name="f790" fmla="val 853424"/>
              <a:gd name="f791" fmla="val 1009427"/>
              <a:gd name="f792" fmla="val 814411"/>
              <a:gd name="f793" fmla="val 1007391"/>
              <a:gd name="f794" fmla="val 765926"/>
              <a:gd name="f795" fmla="val 1022821"/>
              <a:gd name="f796" fmla="val 732885"/>
              <a:gd name="f797" fmla="val 1009859"/>
              <a:gd name="f798" fmla="val 688604"/>
              <a:gd name="f799" fmla="val 1015631"/>
              <a:gd name="f800" fmla="val 638045"/>
              <a:gd name="f801" fmla="val 1020877"/>
              <a:gd name="f802" fmla="val 677999"/>
              <a:gd name="f803" fmla="val 1011556"/>
              <a:gd name="f804" fmla="val 618171"/>
              <a:gd name="f805" fmla="val 609680"/>
              <a:gd name="f806" fmla="val 1023165"/>
              <a:gd name="f807" fmla="val 583253"/>
              <a:gd name="f808" fmla="val 1020277"/>
              <a:gd name="f809" fmla="val 570379"/>
              <a:gd name="f810" fmla="val 1023487"/>
              <a:gd name="f811" fmla="val 543992"/>
              <a:gd name="f812" fmla="val 1022523"/>
              <a:gd name="f813" fmla="val 505183"/>
              <a:gd name="f814" fmla="val 1001686"/>
              <a:gd name="f815" fmla="val 482519"/>
              <a:gd name="f816" fmla="val 1002108"/>
              <a:gd name="f817" fmla="val 464011"/>
              <a:gd name="f818" fmla="val 1002285"/>
              <a:gd name="f819" fmla="val 495211"/>
              <a:gd name="f820" fmla="val 1007995"/>
              <a:gd name="f821" fmla="val 475319"/>
              <a:gd name="f822" fmla="val 1009922"/>
              <a:gd name="f823" fmla="val 450818"/>
              <a:gd name="f824" fmla="val 1011135"/>
              <a:gd name="f825" fmla="val 454804"/>
              <a:gd name="f826" fmla="val 1022539"/>
              <a:gd name="f827" fmla="val 431104"/>
              <a:gd name="f828" fmla="val 1009317"/>
              <a:gd name="f829" fmla="val 406857"/>
              <a:gd name="f830" fmla="val 1014651"/>
              <a:gd name="f831" fmla="val 399686"/>
              <a:gd name="f832" fmla="val 1008456"/>
              <a:gd name="f833" fmla="val 363782"/>
              <a:gd name="f834" fmla="val 1007585"/>
              <a:gd name="f835" fmla="val 350440"/>
              <a:gd name="f836" fmla="val 1012231"/>
              <a:gd name="f837" fmla="val 338145"/>
              <a:gd name="f838" fmla="val 1011245"/>
              <a:gd name="f839" fmla="val 325533"/>
              <a:gd name="f840" fmla="val 1008502"/>
              <a:gd name="f841" fmla="val 291944"/>
              <a:gd name="f842" fmla="val 1011745"/>
              <a:gd name="f843" fmla="val 259251"/>
              <a:gd name="f844" fmla="val 1008497"/>
              <a:gd name="f845" fmla="val 220429"/>
              <a:gd name="f846" fmla="val 1008927"/>
              <a:gd name="f847" fmla="val 180594"/>
              <a:gd name="f848" fmla="val 1015852"/>
              <a:gd name="f849" fmla="val 156150"/>
              <a:gd name="f850" fmla="val 1007265"/>
              <a:gd name="f851" fmla="val 114676"/>
              <a:gd name="f852" fmla="val 1007765"/>
              <a:gd name="f853" fmla="val 85718"/>
              <a:gd name="f854" fmla="val 1006195"/>
              <a:gd name="f855" fmla="val 43316"/>
              <a:gd name="f856" fmla="val 1001491"/>
              <a:gd name="f857" fmla="val 13470"/>
              <a:gd name="f858" fmla="val 998544"/>
              <a:gd name="f859" fmla="val 997355"/>
              <a:gd name="f860" fmla="+- 0 0 -90"/>
              <a:gd name="f861" fmla="*/ f3 1 10753706"/>
              <a:gd name="f862" fmla="*/ f4 1 1027260"/>
              <a:gd name="f863" fmla="val f5"/>
              <a:gd name="f864" fmla="val f6"/>
              <a:gd name="f865" fmla="val f7"/>
              <a:gd name="f866" fmla="*/ f860 f0 1"/>
              <a:gd name="f867" fmla="+- f865 0 f863"/>
              <a:gd name="f868" fmla="+- f864 0 f863"/>
              <a:gd name="f869" fmla="*/ f866 1 f2"/>
              <a:gd name="f870" fmla="*/ f868 1 10753706"/>
              <a:gd name="f871" fmla="*/ f867 1 1027260"/>
              <a:gd name="f872" fmla="*/ 0 f868 1"/>
              <a:gd name="f873" fmla="*/ 0 f867 1"/>
              <a:gd name="f874" fmla="*/ 10753706 f868 1"/>
              <a:gd name="f875" fmla="*/ 10748809 f868 1"/>
              <a:gd name="f876" fmla="*/ 2522 f867 1"/>
              <a:gd name="f877" fmla="*/ 10725330 f868 1"/>
              <a:gd name="f878" fmla="*/ 11977 f867 1"/>
              <a:gd name="f879" fmla="*/ 10615423 f868 1"/>
              <a:gd name="f880" fmla="*/ 52967 f867 1"/>
              <a:gd name="f881" fmla="*/ 10533936 f868 1"/>
              <a:gd name="f882" fmla="*/ 53095 f867 1"/>
              <a:gd name="f883" fmla="*/ 10466876 f868 1"/>
              <a:gd name="f884" fmla="*/ 45180 f867 1"/>
              <a:gd name="f885" fmla="*/ 10355090 f868 1"/>
              <a:gd name="f886" fmla="*/ 89741 f867 1"/>
              <a:gd name="f887" fmla="*/ 10087145 f868 1"/>
              <a:gd name="f888" fmla="*/ 66115 f867 1"/>
              <a:gd name="f889" fmla="*/ 10015902 f868 1"/>
              <a:gd name="f890" fmla="*/ 76178 f867 1"/>
              <a:gd name="f891" fmla="*/ 9806005 f868 1"/>
              <a:gd name="f892" fmla="*/ 102435 f867 1"/>
              <a:gd name="f893" fmla="*/ 9602583 f868 1"/>
              <a:gd name="f894" fmla="*/ 179170 f867 1"/>
              <a:gd name="f895" fmla="*/ 9469719 f868 1"/>
              <a:gd name="f896" fmla="*/ 174721 f867 1"/>
              <a:gd name="f897" fmla="*/ 9408692 f868 1"/>
              <a:gd name="f898" fmla="*/ 189513 f867 1"/>
              <a:gd name="f899" fmla="*/ 9364151 f868 1"/>
              <a:gd name="f900" fmla="*/ 194072 f867 1"/>
              <a:gd name="f901" fmla="*/ 9337751 f868 1"/>
              <a:gd name="f902" fmla="*/ 197579 f867 1"/>
              <a:gd name="f903" fmla="*/ 9297166 f868 1"/>
              <a:gd name="f904" fmla="*/ 216558 f867 1"/>
              <a:gd name="f905" fmla="*/ 9123859 f868 1"/>
              <a:gd name="f906" fmla="*/ 237356 f867 1"/>
              <a:gd name="f907" fmla="*/ 8950741 f868 1"/>
              <a:gd name="f908" fmla="*/ 238020 f867 1"/>
              <a:gd name="f909" fmla="*/ 8718236 f868 1"/>
              <a:gd name="f910" fmla="*/ 303148 f867 1"/>
              <a:gd name="f911" fmla="*/ 8694011 f868 1"/>
              <a:gd name="f912" fmla="*/ 308812 f867 1"/>
              <a:gd name="f913" fmla="*/ 8611976 f868 1"/>
              <a:gd name="f914" fmla="*/ 324819 f867 1"/>
              <a:gd name="f915" fmla="*/ 8562074 f868 1"/>
              <a:gd name="f916" fmla="*/ 337971 f867 1"/>
              <a:gd name="f917" fmla="*/ 8501724 f868 1"/>
              <a:gd name="f918" fmla="*/ 360865 f867 1"/>
              <a:gd name="f919" fmla="*/ 8504489 f868 1"/>
              <a:gd name="f920" fmla="*/ 364790 f867 1"/>
              <a:gd name="f921" fmla="*/ 8492774 f868 1"/>
              <a:gd name="f922" fmla="*/ 366181 f867 1"/>
              <a:gd name="f923" fmla="*/ 8466405 f868 1"/>
              <a:gd name="f924" fmla="*/ 368724 f867 1"/>
              <a:gd name="f925" fmla="*/ 8427069 f868 1"/>
              <a:gd name="f926" fmla="*/ 387211 f867 1"/>
              <a:gd name="f927" fmla="*/ 8387766 f868 1"/>
              <a:gd name="f928" fmla="*/ 377161 f867 1"/>
              <a:gd name="f929" fmla="*/ 8315874 f868 1"/>
              <a:gd name="f930" fmla="*/ 395527 f867 1"/>
              <a:gd name="f931" fmla="*/ 8274474 f868 1"/>
              <a:gd name="f932" fmla="*/ 405112 f867 1"/>
              <a:gd name="f933" fmla="*/ 8234664 f868 1"/>
              <a:gd name="f934" fmla="*/ 410219 f867 1"/>
              <a:gd name="f935" fmla="*/ 8211268 f868 1"/>
              <a:gd name="f936" fmla="*/ 416791 f867 1"/>
              <a:gd name="f937" fmla="*/ 8188615 f868 1"/>
              <a:gd name="f938" fmla="*/ 421755 f867 1"/>
              <a:gd name="f939" fmla="*/ 8179981 f868 1"/>
              <a:gd name="f940" fmla="*/ 420402 f867 1"/>
              <a:gd name="f941" fmla="*/ 8179307 f868 1"/>
              <a:gd name="f942" fmla="*/ 422516 f867 1"/>
              <a:gd name="f943" fmla="*/ 8147929 f868 1"/>
              <a:gd name="f944" fmla="*/ 450302 f867 1"/>
              <a:gd name="f945" fmla="*/ 8089136 f868 1"/>
              <a:gd name="f946" fmla="*/ 465283 f867 1"/>
              <a:gd name="f947" fmla="*/ 8049973 f868 1"/>
              <a:gd name="f948" fmla="*/ 454121 f867 1"/>
              <a:gd name="f949" fmla="*/ 7965913 f868 1"/>
              <a:gd name="f950" fmla="*/ 464415 f867 1"/>
              <a:gd name="f951" fmla="*/ 7945093 f868 1"/>
              <a:gd name="f952" fmla="*/ 464798 f867 1"/>
              <a:gd name="f953" fmla="*/ 7935335 f868 1"/>
              <a:gd name="f954" fmla="*/ 462442 f867 1"/>
              <a:gd name="f955" fmla="*/ 7904779 f868 1"/>
              <a:gd name="f956" fmla="*/ 471429 f867 1"/>
              <a:gd name="f957" fmla="*/ 7855604 f868 1"/>
              <a:gd name="f958" fmla="*/ 480199 f867 1"/>
              <a:gd name="f959" fmla="*/ 7832630 f868 1"/>
              <a:gd name="f960" fmla="*/ 485371 f867 1"/>
              <a:gd name="f961" fmla="*/ 7812438 f868 1"/>
              <a:gd name="f962" fmla="*/ 485391 f867 1"/>
              <a:gd name="f963" fmla="*/ 7701399 f868 1"/>
              <a:gd name="f964" fmla="*/ 495197 f867 1"/>
              <a:gd name="f965" fmla="*/ 7674778 f868 1"/>
              <a:gd name="f966" fmla="*/ 494723 f867 1"/>
              <a:gd name="f967" fmla="*/ 7660445 f868 1"/>
              <a:gd name="f968" fmla="*/ 490194 f867 1"/>
              <a:gd name="f969" fmla="*/ 7651781 f868 1"/>
              <a:gd name="f970" fmla="*/ 493084 f867 1"/>
              <a:gd name="f971" fmla="*/ 7584807 f868 1"/>
              <a:gd name="f972" fmla="*/ 499490 f867 1"/>
              <a:gd name="f973" fmla="*/ 7541324 f868 1"/>
              <a:gd name="f974" fmla="*/ 504184 f867 1"/>
              <a:gd name="f975" fmla="*/ 7541756 f868 1"/>
              <a:gd name="f976" fmla="*/ 512184 f867 1"/>
              <a:gd name="f977" fmla="*/ 7503906 f868 1"/>
              <a:gd name="f978" fmla="*/ 518551 f867 1"/>
              <a:gd name="f979" fmla="*/ 7460411 f868 1"/>
              <a:gd name="f980" fmla="*/ 517415 f867 1"/>
              <a:gd name="f981" fmla="*/ 7460116 f868 1"/>
              <a:gd name="f982" fmla="*/ 517548 f867 1"/>
              <a:gd name="f983" fmla="*/ 7297810 f868 1"/>
              <a:gd name="f984" fmla="*/ 563947 f867 1"/>
              <a:gd name="f985" fmla="*/ 6946388 f868 1"/>
              <a:gd name="f986" fmla="*/ 665244 f867 1"/>
              <a:gd name="f987" fmla="*/ 6741704 f868 1"/>
              <a:gd name="f988" fmla="*/ 679365 f867 1"/>
              <a:gd name="f989" fmla="*/ 6624680 f868 1"/>
              <a:gd name="f990" fmla="*/ 677674 f867 1"/>
              <a:gd name="f991" fmla="*/ 6605700 f868 1"/>
              <a:gd name="f992" fmla="*/ 683566 f867 1"/>
              <a:gd name="f993" fmla="*/ 6576922 f868 1"/>
              <a:gd name="f994" fmla="*/ 683030 f867 1"/>
              <a:gd name="f995" fmla="*/ 6405123 f868 1"/>
              <a:gd name="f996" fmla="*/ 721946 f867 1"/>
              <a:gd name="f997" fmla="*/ 6368938 f868 1"/>
              <a:gd name="f998" fmla="*/ 717341 f867 1"/>
              <a:gd name="f999" fmla="*/ 6295102 f868 1"/>
              <a:gd name="f1000" fmla="*/ 729508 f867 1"/>
              <a:gd name="f1001" fmla="*/ 6202084 f868 1"/>
              <a:gd name="f1002" fmla="*/ 767091 f867 1"/>
              <a:gd name="f1003" fmla="*/ 6067157 f868 1"/>
              <a:gd name="f1004" fmla="*/ 790339 f867 1"/>
              <a:gd name="f1005" fmla="*/ 6061443 f868 1"/>
              <a:gd name="f1006" fmla="*/ 796151 f867 1"/>
              <a:gd name="f1007" fmla="*/ 6051406 f868 1"/>
              <a:gd name="f1008" fmla="*/ 800684 f867 1"/>
              <a:gd name="f1009" fmla="*/ 6049097 f868 1"/>
              <a:gd name="f1010" fmla="*/ 800636 f867 1"/>
              <a:gd name="f1011" fmla="*/ 6034222 f868 1"/>
              <a:gd name="f1012" fmla="*/ 804110 f867 1"/>
              <a:gd name="f1013" fmla="*/ 6033121 f868 1"/>
              <a:gd name="f1014" fmla="*/ 806078 f867 1"/>
              <a:gd name="f1015" fmla="*/ 6023593 f868 1"/>
              <a:gd name="f1016" fmla="*/ 808842 f867 1"/>
              <a:gd name="f1017" fmla="*/ 6006639 f868 1"/>
              <a:gd name="f1018" fmla="*/ 815304 f867 1"/>
              <a:gd name="f1019" fmla="*/ 6001762 f868 1"/>
              <a:gd name="f1020" fmla="*/ 815557 f867 1"/>
              <a:gd name="f1021" fmla="*/ 5973534 f868 1"/>
              <a:gd name="f1022" fmla="*/ 823815 f867 1"/>
              <a:gd name="f1023" fmla="*/ 5972336 f868 1"/>
              <a:gd name="f1024" fmla="*/ 823476 f867 1"/>
              <a:gd name="f1025" fmla="*/ 5960841 f868 1"/>
              <a:gd name="f1026" fmla="*/ 823819 f867 1"/>
              <a:gd name="f1027" fmla="*/ 5940719 f868 1"/>
              <a:gd name="f1028" fmla="*/ 825514 f867 1"/>
              <a:gd name="f1029" fmla="*/ 5884298 f868 1"/>
              <a:gd name="f1030" fmla="*/ 823806 f867 1"/>
              <a:gd name="f1031" fmla="*/ 5854779 f868 1"/>
              <a:gd name="f1032" fmla="*/ 832365 f867 1"/>
              <a:gd name="f1033" fmla="*/ 5848382 f868 1"/>
              <a:gd name="f1034" fmla="*/ 833844 f867 1"/>
              <a:gd name="f1035" fmla="*/ 5848066 f868 1"/>
              <a:gd name="f1036" fmla="*/ 833772 f867 1"/>
              <a:gd name="f1037" fmla="*/ 5840944 f868 1"/>
              <a:gd name="f1038" fmla="*/ 835132 f867 1"/>
              <a:gd name="f1039" fmla="*/ 5836719 f868 1"/>
              <a:gd name="f1040" fmla="*/ 836539 f867 1"/>
              <a:gd name="f1041" fmla="*/ 5824311 f868 1"/>
              <a:gd name="f1042" fmla="*/ 839408 f867 1"/>
              <a:gd name="f1043" fmla="*/ 5818788 f868 1"/>
              <a:gd name="f1044" fmla="*/ 839727 f867 1"/>
              <a:gd name="f1045" fmla="*/ 5763953 f868 1"/>
              <a:gd name="f1046" fmla="*/ 834282 f867 1"/>
              <a:gd name="f1047" fmla="*/ 5667748 f868 1"/>
              <a:gd name="f1048" fmla="*/ 840211 f867 1"/>
              <a:gd name="f1049" fmla="*/ 5573108 f868 1"/>
              <a:gd name="f1050" fmla="*/ 847611 f867 1"/>
              <a:gd name="f1051" fmla="*/ 5539137 f868 1"/>
              <a:gd name="f1052" fmla="*/ 851033 f867 1"/>
              <a:gd name="f1053" fmla="*/ 5510651 f868 1"/>
              <a:gd name="f1054" fmla="*/ 844215 f867 1"/>
              <a:gd name="f1055" fmla="*/ 5457331 f868 1"/>
              <a:gd name="f1056" fmla="*/ 839159 f867 1"/>
              <a:gd name="f1057" fmla="*/ 5410613 f868 1"/>
              <a:gd name="f1058" fmla="*/ 834358 f867 1"/>
              <a:gd name="f1059" fmla="*/ 5370040 f868 1"/>
              <a:gd name="f1060" fmla="*/ 862127 f867 1"/>
              <a:gd name="f1061" fmla="*/ 5318778 f868 1"/>
              <a:gd name="f1062" fmla="*/ 855310 f867 1"/>
              <a:gd name="f1063" fmla="*/ 5298645 f868 1"/>
              <a:gd name="f1064" fmla="*/ 855171 f867 1"/>
              <a:gd name="f1065" fmla="*/ 5253828 f868 1"/>
              <a:gd name="f1066" fmla="*/ 859670 f867 1"/>
              <a:gd name="f1067" fmla="*/ 5216955 f868 1"/>
              <a:gd name="f1068" fmla="*/ 866245 f867 1"/>
              <a:gd name="f1069" fmla="*/ 5214344 f868 1"/>
              <a:gd name="f1070" fmla="*/ 868102 f867 1"/>
              <a:gd name="f1071" fmla="*/ 5195561 f868 1"/>
              <a:gd name="f1072" fmla="*/ 869949 f867 1"/>
              <a:gd name="f1073" fmla="*/ 5182555 f868 1"/>
              <a:gd name="f1074" fmla="*/ 873542 f867 1"/>
              <a:gd name="f1075" fmla="*/ 5172552 f868 1"/>
              <a:gd name="f1076" fmla="*/ 878801 f867 1"/>
              <a:gd name="f1077" fmla="*/ 5027993 f868 1"/>
              <a:gd name="f1078" fmla="*/ 889666 f867 1"/>
              <a:gd name="f1079" fmla="*/ 4939844 f868 1"/>
              <a:gd name="f1080" fmla="*/ 934802 f867 1"/>
              <a:gd name="f1081" fmla="*/ 4792576 f868 1"/>
              <a:gd name="f1082" fmla="*/ 934820 f867 1"/>
              <a:gd name="f1083" fmla="*/ 4602423 f868 1"/>
              <a:gd name="f1084" fmla="*/ 958063 f867 1"/>
              <a:gd name="f1085" fmla="*/ 4290656 f868 1"/>
              <a:gd name="f1086" fmla="*/ 969152 f867 1"/>
              <a:gd name="f1087" fmla="*/ 3952334 f868 1"/>
              <a:gd name="f1088" fmla="*/ 954043 f867 1"/>
              <a:gd name="f1089" fmla="*/ 3858560 f868 1"/>
              <a:gd name="f1090" fmla="*/ 948781 f867 1"/>
              <a:gd name="f1091" fmla="*/ 3846597 f868 1"/>
              <a:gd name="f1092" fmla="*/ 948382 f867 1"/>
              <a:gd name="f1093" fmla="*/ 3736044 f868 1"/>
              <a:gd name="f1094" fmla="*/ 947759 f867 1"/>
              <a:gd name="f1095" fmla="*/ 3713136 f868 1"/>
              <a:gd name="f1096" fmla="*/ 946963 f867 1"/>
              <a:gd name="f1097" fmla="*/ 3695939 f868 1"/>
              <a:gd name="f1098" fmla="*/ 943639 f867 1"/>
              <a:gd name="f1099" fmla="*/ 3694125 f868 1"/>
              <a:gd name="f1100" fmla="*/ 940567 f867 1"/>
              <a:gd name="f1101" fmla="*/ 3681925 f868 1"/>
              <a:gd name="f1102" fmla="*/ 939706 f867 1"/>
              <a:gd name="f1103" fmla="*/ 3679204 f868 1"/>
              <a:gd name="f1104" fmla="*/ 938926 f867 1"/>
              <a:gd name="f1105" fmla="*/ 3615656 f868 1"/>
              <a:gd name="f1106" fmla="*/ 940320 f867 1"/>
              <a:gd name="f1107" fmla="*/ 3567983 f868 1"/>
              <a:gd name="f1108" fmla="*/ 935596 f867 1"/>
              <a:gd name="f1109" fmla="*/ 3422423 f868 1"/>
              <a:gd name="f1110" fmla="*/ 932129 f867 1"/>
              <a:gd name="f1111" fmla="*/ 3310925 f868 1"/>
              <a:gd name="f1112" fmla="*/ 911072 f867 1"/>
              <a:gd name="f1113" fmla="*/ 3139421 f868 1"/>
              <a:gd name="f1114" fmla="*/ 934151 f867 1"/>
              <a:gd name="f1115" fmla="*/ 2996922 f868 1"/>
              <a:gd name="f1116" fmla="*/ 927537 f867 1"/>
              <a:gd name="f1117" fmla="*/ 2982785 f868 1"/>
              <a:gd name="f1118" fmla="*/ 931453 f867 1"/>
              <a:gd name="f1119" fmla="*/ 2967478 f868 1"/>
              <a:gd name="f1120" fmla="*/ 933397 f867 1"/>
              <a:gd name="f1121" fmla="*/ 2948552 f868 1"/>
              <a:gd name="f1122" fmla="*/ 932961 f867 1"/>
              <a:gd name="f1123" fmla="*/ 2944404 f868 1"/>
              <a:gd name="f1124" fmla="*/ 934452 f867 1"/>
              <a:gd name="f1125" fmla="*/ 2908608 f868 1"/>
              <a:gd name="f1126" fmla="*/ 937205 f867 1"/>
              <a:gd name="f1127" fmla="*/ 2904443 f868 1"/>
              <a:gd name="f1128" fmla="*/ 936455 f867 1"/>
              <a:gd name="f1129" fmla="*/ 2868935 f868 1"/>
              <a:gd name="f1130" fmla="*/ 938022 f867 1"/>
              <a:gd name="f1131" fmla="*/ 2868586 f868 1"/>
              <a:gd name="f1132" fmla="*/ 937487 f867 1"/>
              <a:gd name="f1133" fmla="*/ 2859191 f868 1"/>
              <a:gd name="f1134" fmla="*/ 935503 f867 1"/>
              <a:gd name="f1135" fmla="*/ 2840915 f868 1"/>
              <a:gd name="f1136" fmla="*/ 932977 f867 1"/>
              <a:gd name="f1137" fmla="*/ 2763509 f868 1"/>
              <a:gd name="f1138" fmla="*/ 921850 f867 1"/>
              <a:gd name="f1139" fmla="*/ 2756121 f868 1"/>
              <a:gd name="f1140" fmla="*/ 921864 f867 1"/>
              <a:gd name="f1141" fmla="*/ 2755998 f868 1"/>
              <a:gd name="f1142" fmla="*/ 921739 f867 1"/>
              <a:gd name="f1143" fmla="*/ 2748255 f868 1"/>
              <a:gd name="f1144" fmla="*/ 921505 f867 1"/>
              <a:gd name="f1145" fmla="*/ 2694601 f868 1"/>
              <a:gd name="f1146" fmla="*/ 915575 f867 1"/>
              <a:gd name="f1147" fmla="*/ 2635357 f868 1"/>
              <a:gd name="f1148" fmla="*/ 910976 f867 1"/>
              <a:gd name="f1149" fmla="*/ 2601047 f868 1"/>
              <a:gd name="f1150" fmla="*/ 910263 f867 1"/>
              <a:gd name="f1151" fmla="*/ 2507482 f868 1"/>
              <a:gd name="f1152" fmla="*/ 906211 f867 1"/>
              <a:gd name="f1153" fmla="*/ 2413884 f868 1"/>
              <a:gd name="f1154" fmla="*/ 900545 f867 1"/>
              <a:gd name="f1155" fmla="*/ 2368912 f868 1"/>
              <a:gd name="f1156" fmla="*/ 888755 f867 1"/>
              <a:gd name="f1157" fmla="*/ 2349490 f868 1"/>
              <a:gd name="f1158" fmla="*/ 889719 f867 1"/>
              <a:gd name="f1159" fmla="*/ 2344290 f868 1"/>
              <a:gd name="f1160" fmla="*/ 890584 f867 1"/>
              <a:gd name="f1161" fmla="*/ 2336488 f868 1"/>
              <a:gd name="f1162" fmla="*/ 891058 f867 1"/>
              <a:gd name="f1163" fmla="*/ 2329015 f868 1"/>
              <a:gd name="f1164" fmla="*/ 891627 f867 1"/>
              <a:gd name="f1165" fmla="*/ 2293898 f868 1"/>
              <a:gd name="f1166" fmla="*/ 896431 f867 1"/>
              <a:gd name="f1167" fmla="*/ 2243927 f868 1"/>
              <a:gd name="f1168" fmla="*/ 888076 f867 1"/>
              <a:gd name="f1169" fmla="*/ 2223920 f868 1"/>
              <a:gd name="f1170" fmla="*/ 887331 f867 1"/>
              <a:gd name="f1171" fmla="*/ 2213081 f868 1"/>
              <a:gd name="f1172" fmla="*/ 886302 f867 1"/>
              <a:gd name="f1173" fmla="*/ 2212307 f868 1"/>
              <a:gd name="f1174" fmla="*/ 885829 f867 1"/>
              <a:gd name="f1175" fmla="*/ 2152321 f868 1"/>
              <a:gd name="f1176" fmla="*/ 894418 f867 1"/>
              <a:gd name="f1177" fmla="*/ 2140985 f868 1"/>
              <a:gd name="f1178" fmla="*/ 895968 f867 1"/>
              <a:gd name="f1179" fmla="*/ 2121210 f868 1"/>
              <a:gd name="f1180" fmla="*/ 899354 f867 1"/>
              <a:gd name="f1181" fmla="*/ 2119146 f868 1"/>
              <a:gd name="f1182" fmla="*/ 899033 f867 1"/>
              <a:gd name="f1183" fmla="*/ 2105666 f868 1"/>
              <a:gd name="f1184" fmla="*/ 902240 f867 1"/>
              <a:gd name="f1185" fmla="*/ 2094924 f868 1"/>
              <a:gd name="f1186" fmla="*/ 907203 f867 1"/>
              <a:gd name="f1187" fmla="*/ 1949478 f868 1"/>
              <a:gd name="f1188" fmla="*/ 913748 f867 1"/>
              <a:gd name="f1189" fmla="*/ 1749684 f868 1"/>
              <a:gd name="f1190" fmla="*/ 942223 f867 1"/>
              <a:gd name="f1191" fmla="*/ 1585576 f868 1"/>
              <a:gd name="f1192" fmla="*/ 954170 f867 1"/>
              <a:gd name="f1193" fmla="*/ 1476250 f868 1"/>
              <a:gd name="f1194" fmla="*/ 950653 f867 1"/>
              <a:gd name="f1195" fmla="*/ 1433927 f868 1"/>
              <a:gd name="f1196" fmla="*/ 959926 f867 1"/>
              <a:gd name="f1197" fmla="*/ 1414893 f868 1"/>
              <a:gd name="f1198" fmla="*/ 957671 f867 1"/>
              <a:gd name="f1199" fmla="*/ 1411585 f868 1"/>
              <a:gd name="f1200" fmla="*/ 957179 f867 1"/>
              <a:gd name="f1201" fmla="*/ 1398896 f868 1"/>
              <a:gd name="f1202" fmla="*/ 957460 f867 1"/>
              <a:gd name="f1203" fmla="*/ 1394632 f868 1"/>
              <a:gd name="f1204" fmla="*/ 954725 f867 1"/>
              <a:gd name="f1205" fmla="*/ 1375043 f868 1"/>
              <a:gd name="f1206" fmla="*/ 953132 f867 1"/>
              <a:gd name="f1207" fmla="*/ 1351876 f868 1"/>
              <a:gd name="f1208" fmla="*/ 954436 f867 1"/>
              <a:gd name="f1209" fmla="*/ 1242676 f868 1"/>
              <a:gd name="f1210" fmla="*/ 963767 f867 1"/>
              <a:gd name="f1211" fmla="*/ 1205993 f868 1"/>
              <a:gd name="f1212" fmla="*/ 974080 f867 1"/>
              <a:gd name="f1213" fmla="*/ 1052221 f868 1"/>
              <a:gd name="f1214" fmla="*/ 963954 f867 1"/>
              <a:gd name="f1215" fmla="*/ 968270 f868 1"/>
              <a:gd name="f1216" fmla="*/ 964761 f867 1"/>
              <a:gd name="f1217" fmla="*/ 874493 f868 1"/>
              <a:gd name="f1218" fmla="*/ 998122 f867 1"/>
              <a:gd name="f1219" fmla="*/ 814411 f868 1"/>
              <a:gd name="f1220" fmla="*/ 1007391 f867 1"/>
              <a:gd name="f1221" fmla="*/ 688604 f868 1"/>
              <a:gd name="f1222" fmla="*/ 1015631 f867 1"/>
              <a:gd name="f1223" fmla="*/ 618171 f868 1"/>
              <a:gd name="f1224" fmla="*/ 1027260 f867 1"/>
              <a:gd name="f1225" fmla="*/ 570379 f868 1"/>
              <a:gd name="f1226" fmla="*/ 1023487 f867 1"/>
              <a:gd name="f1227" fmla="*/ 482519 f868 1"/>
              <a:gd name="f1228" fmla="*/ 1002108 f867 1"/>
              <a:gd name="f1229" fmla="*/ 475319 f868 1"/>
              <a:gd name="f1230" fmla="*/ 1009922 f867 1"/>
              <a:gd name="f1231" fmla="*/ 431104 f868 1"/>
              <a:gd name="f1232" fmla="*/ 1009317 f867 1"/>
              <a:gd name="f1233" fmla="*/ 363782 f868 1"/>
              <a:gd name="f1234" fmla="*/ 1007585 f867 1"/>
              <a:gd name="f1235" fmla="*/ 325533 f868 1"/>
              <a:gd name="f1236" fmla="*/ 1008502 f867 1"/>
              <a:gd name="f1237" fmla="*/ 220429 f868 1"/>
              <a:gd name="f1238" fmla="*/ 1008927 f867 1"/>
              <a:gd name="f1239" fmla="*/ 114676 f868 1"/>
              <a:gd name="f1240" fmla="*/ 1007765 f867 1"/>
              <a:gd name="f1241" fmla="*/ 13470 f868 1"/>
              <a:gd name="f1242" fmla="*/ 998544 f867 1"/>
              <a:gd name="f1243" fmla="*/ 997355 f867 1"/>
              <a:gd name="f1244" fmla="+- f869 0 f1"/>
              <a:gd name="f1245" fmla="*/ f872 1 10753706"/>
              <a:gd name="f1246" fmla="*/ f873 1 1027260"/>
              <a:gd name="f1247" fmla="*/ f874 1 10753706"/>
              <a:gd name="f1248" fmla="*/ f875 1 10753706"/>
              <a:gd name="f1249" fmla="*/ f876 1 1027260"/>
              <a:gd name="f1250" fmla="*/ f877 1 10753706"/>
              <a:gd name="f1251" fmla="*/ f878 1 1027260"/>
              <a:gd name="f1252" fmla="*/ f879 1 10753706"/>
              <a:gd name="f1253" fmla="*/ f880 1 1027260"/>
              <a:gd name="f1254" fmla="*/ f881 1 10753706"/>
              <a:gd name="f1255" fmla="*/ f882 1 1027260"/>
              <a:gd name="f1256" fmla="*/ f883 1 10753706"/>
              <a:gd name="f1257" fmla="*/ f884 1 1027260"/>
              <a:gd name="f1258" fmla="*/ f885 1 10753706"/>
              <a:gd name="f1259" fmla="*/ f886 1 1027260"/>
              <a:gd name="f1260" fmla="*/ f887 1 10753706"/>
              <a:gd name="f1261" fmla="*/ f888 1 1027260"/>
              <a:gd name="f1262" fmla="*/ f889 1 10753706"/>
              <a:gd name="f1263" fmla="*/ f890 1 1027260"/>
              <a:gd name="f1264" fmla="*/ f891 1 10753706"/>
              <a:gd name="f1265" fmla="*/ f892 1 1027260"/>
              <a:gd name="f1266" fmla="*/ f893 1 10753706"/>
              <a:gd name="f1267" fmla="*/ f894 1 1027260"/>
              <a:gd name="f1268" fmla="*/ f895 1 10753706"/>
              <a:gd name="f1269" fmla="*/ f896 1 1027260"/>
              <a:gd name="f1270" fmla="*/ f897 1 10753706"/>
              <a:gd name="f1271" fmla="*/ f898 1 1027260"/>
              <a:gd name="f1272" fmla="*/ f899 1 10753706"/>
              <a:gd name="f1273" fmla="*/ f900 1 1027260"/>
              <a:gd name="f1274" fmla="*/ f901 1 10753706"/>
              <a:gd name="f1275" fmla="*/ f902 1 1027260"/>
              <a:gd name="f1276" fmla="*/ f903 1 10753706"/>
              <a:gd name="f1277" fmla="*/ f904 1 1027260"/>
              <a:gd name="f1278" fmla="*/ f905 1 10753706"/>
              <a:gd name="f1279" fmla="*/ f906 1 1027260"/>
              <a:gd name="f1280" fmla="*/ f907 1 10753706"/>
              <a:gd name="f1281" fmla="*/ f908 1 1027260"/>
              <a:gd name="f1282" fmla="*/ f909 1 10753706"/>
              <a:gd name="f1283" fmla="*/ f910 1 1027260"/>
              <a:gd name="f1284" fmla="*/ f911 1 10753706"/>
              <a:gd name="f1285" fmla="*/ f912 1 1027260"/>
              <a:gd name="f1286" fmla="*/ f913 1 10753706"/>
              <a:gd name="f1287" fmla="*/ f914 1 1027260"/>
              <a:gd name="f1288" fmla="*/ f915 1 10753706"/>
              <a:gd name="f1289" fmla="*/ f916 1 1027260"/>
              <a:gd name="f1290" fmla="*/ f917 1 10753706"/>
              <a:gd name="f1291" fmla="*/ f918 1 1027260"/>
              <a:gd name="f1292" fmla="*/ f919 1 10753706"/>
              <a:gd name="f1293" fmla="*/ f920 1 1027260"/>
              <a:gd name="f1294" fmla="*/ f921 1 10753706"/>
              <a:gd name="f1295" fmla="*/ f922 1 1027260"/>
              <a:gd name="f1296" fmla="*/ f923 1 10753706"/>
              <a:gd name="f1297" fmla="*/ f924 1 1027260"/>
              <a:gd name="f1298" fmla="*/ f925 1 10753706"/>
              <a:gd name="f1299" fmla="*/ f926 1 1027260"/>
              <a:gd name="f1300" fmla="*/ f927 1 10753706"/>
              <a:gd name="f1301" fmla="*/ f928 1 1027260"/>
              <a:gd name="f1302" fmla="*/ f929 1 10753706"/>
              <a:gd name="f1303" fmla="*/ f930 1 1027260"/>
              <a:gd name="f1304" fmla="*/ f931 1 10753706"/>
              <a:gd name="f1305" fmla="*/ f932 1 1027260"/>
              <a:gd name="f1306" fmla="*/ f933 1 10753706"/>
              <a:gd name="f1307" fmla="*/ f934 1 1027260"/>
              <a:gd name="f1308" fmla="*/ f935 1 10753706"/>
              <a:gd name="f1309" fmla="*/ f936 1 1027260"/>
              <a:gd name="f1310" fmla="*/ f937 1 10753706"/>
              <a:gd name="f1311" fmla="*/ f938 1 1027260"/>
              <a:gd name="f1312" fmla="*/ f939 1 10753706"/>
              <a:gd name="f1313" fmla="*/ f940 1 1027260"/>
              <a:gd name="f1314" fmla="*/ f941 1 10753706"/>
              <a:gd name="f1315" fmla="*/ f942 1 1027260"/>
              <a:gd name="f1316" fmla="*/ f943 1 10753706"/>
              <a:gd name="f1317" fmla="*/ f944 1 1027260"/>
              <a:gd name="f1318" fmla="*/ f945 1 10753706"/>
              <a:gd name="f1319" fmla="*/ f946 1 1027260"/>
              <a:gd name="f1320" fmla="*/ f947 1 10753706"/>
              <a:gd name="f1321" fmla="*/ f948 1 1027260"/>
              <a:gd name="f1322" fmla="*/ f949 1 10753706"/>
              <a:gd name="f1323" fmla="*/ f950 1 1027260"/>
              <a:gd name="f1324" fmla="*/ f951 1 10753706"/>
              <a:gd name="f1325" fmla="*/ f952 1 1027260"/>
              <a:gd name="f1326" fmla="*/ f953 1 10753706"/>
              <a:gd name="f1327" fmla="*/ f954 1 1027260"/>
              <a:gd name="f1328" fmla="*/ f955 1 10753706"/>
              <a:gd name="f1329" fmla="*/ f956 1 1027260"/>
              <a:gd name="f1330" fmla="*/ f957 1 10753706"/>
              <a:gd name="f1331" fmla="*/ f958 1 1027260"/>
              <a:gd name="f1332" fmla="*/ f959 1 10753706"/>
              <a:gd name="f1333" fmla="*/ f960 1 1027260"/>
              <a:gd name="f1334" fmla="*/ f961 1 10753706"/>
              <a:gd name="f1335" fmla="*/ f962 1 1027260"/>
              <a:gd name="f1336" fmla="*/ f963 1 10753706"/>
              <a:gd name="f1337" fmla="*/ f964 1 1027260"/>
              <a:gd name="f1338" fmla="*/ f965 1 10753706"/>
              <a:gd name="f1339" fmla="*/ f966 1 1027260"/>
              <a:gd name="f1340" fmla="*/ f967 1 10753706"/>
              <a:gd name="f1341" fmla="*/ f968 1 1027260"/>
              <a:gd name="f1342" fmla="*/ f969 1 10753706"/>
              <a:gd name="f1343" fmla="*/ f970 1 1027260"/>
              <a:gd name="f1344" fmla="*/ f971 1 10753706"/>
              <a:gd name="f1345" fmla="*/ f972 1 1027260"/>
              <a:gd name="f1346" fmla="*/ f973 1 10753706"/>
              <a:gd name="f1347" fmla="*/ f974 1 1027260"/>
              <a:gd name="f1348" fmla="*/ f975 1 10753706"/>
              <a:gd name="f1349" fmla="*/ f976 1 1027260"/>
              <a:gd name="f1350" fmla="*/ f977 1 10753706"/>
              <a:gd name="f1351" fmla="*/ f978 1 1027260"/>
              <a:gd name="f1352" fmla="*/ f979 1 10753706"/>
              <a:gd name="f1353" fmla="*/ f980 1 1027260"/>
              <a:gd name="f1354" fmla="*/ f981 1 10753706"/>
              <a:gd name="f1355" fmla="*/ f982 1 1027260"/>
              <a:gd name="f1356" fmla="*/ f983 1 10753706"/>
              <a:gd name="f1357" fmla="*/ f984 1 1027260"/>
              <a:gd name="f1358" fmla="*/ f985 1 10753706"/>
              <a:gd name="f1359" fmla="*/ f986 1 1027260"/>
              <a:gd name="f1360" fmla="*/ f987 1 10753706"/>
              <a:gd name="f1361" fmla="*/ f988 1 1027260"/>
              <a:gd name="f1362" fmla="*/ f989 1 10753706"/>
              <a:gd name="f1363" fmla="*/ f990 1 1027260"/>
              <a:gd name="f1364" fmla="*/ f991 1 10753706"/>
              <a:gd name="f1365" fmla="*/ f992 1 1027260"/>
              <a:gd name="f1366" fmla="*/ f993 1 10753706"/>
              <a:gd name="f1367" fmla="*/ f994 1 1027260"/>
              <a:gd name="f1368" fmla="*/ f995 1 10753706"/>
              <a:gd name="f1369" fmla="*/ f996 1 1027260"/>
              <a:gd name="f1370" fmla="*/ f997 1 10753706"/>
              <a:gd name="f1371" fmla="*/ f998 1 1027260"/>
              <a:gd name="f1372" fmla="*/ f999 1 10753706"/>
              <a:gd name="f1373" fmla="*/ f1000 1 1027260"/>
              <a:gd name="f1374" fmla="*/ f1001 1 10753706"/>
              <a:gd name="f1375" fmla="*/ f1002 1 1027260"/>
              <a:gd name="f1376" fmla="*/ f1003 1 10753706"/>
              <a:gd name="f1377" fmla="*/ f1004 1 1027260"/>
              <a:gd name="f1378" fmla="*/ f1005 1 10753706"/>
              <a:gd name="f1379" fmla="*/ f1006 1 1027260"/>
              <a:gd name="f1380" fmla="*/ f1007 1 10753706"/>
              <a:gd name="f1381" fmla="*/ f1008 1 1027260"/>
              <a:gd name="f1382" fmla="*/ f1009 1 10753706"/>
              <a:gd name="f1383" fmla="*/ f1010 1 1027260"/>
              <a:gd name="f1384" fmla="*/ f1011 1 10753706"/>
              <a:gd name="f1385" fmla="*/ f1012 1 1027260"/>
              <a:gd name="f1386" fmla="*/ f1013 1 10753706"/>
              <a:gd name="f1387" fmla="*/ f1014 1 1027260"/>
              <a:gd name="f1388" fmla="*/ f1015 1 10753706"/>
              <a:gd name="f1389" fmla="*/ f1016 1 1027260"/>
              <a:gd name="f1390" fmla="*/ f1017 1 10753706"/>
              <a:gd name="f1391" fmla="*/ f1018 1 1027260"/>
              <a:gd name="f1392" fmla="*/ f1019 1 10753706"/>
              <a:gd name="f1393" fmla="*/ f1020 1 1027260"/>
              <a:gd name="f1394" fmla="*/ f1021 1 10753706"/>
              <a:gd name="f1395" fmla="*/ f1022 1 1027260"/>
              <a:gd name="f1396" fmla="*/ f1023 1 10753706"/>
              <a:gd name="f1397" fmla="*/ f1024 1 1027260"/>
              <a:gd name="f1398" fmla="*/ f1025 1 10753706"/>
              <a:gd name="f1399" fmla="*/ f1026 1 1027260"/>
              <a:gd name="f1400" fmla="*/ f1027 1 10753706"/>
              <a:gd name="f1401" fmla="*/ f1028 1 1027260"/>
              <a:gd name="f1402" fmla="*/ f1029 1 10753706"/>
              <a:gd name="f1403" fmla="*/ f1030 1 1027260"/>
              <a:gd name="f1404" fmla="*/ f1031 1 10753706"/>
              <a:gd name="f1405" fmla="*/ f1032 1 1027260"/>
              <a:gd name="f1406" fmla="*/ f1033 1 10753706"/>
              <a:gd name="f1407" fmla="*/ f1034 1 1027260"/>
              <a:gd name="f1408" fmla="*/ f1035 1 10753706"/>
              <a:gd name="f1409" fmla="*/ f1036 1 1027260"/>
              <a:gd name="f1410" fmla="*/ f1037 1 10753706"/>
              <a:gd name="f1411" fmla="*/ f1038 1 1027260"/>
              <a:gd name="f1412" fmla="*/ f1039 1 10753706"/>
              <a:gd name="f1413" fmla="*/ f1040 1 1027260"/>
              <a:gd name="f1414" fmla="*/ f1041 1 10753706"/>
              <a:gd name="f1415" fmla="*/ f1042 1 1027260"/>
              <a:gd name="f1416" fmla="*/ f1043 1 10753706"/>
              <a:gd name="f1417" fmla="*/ f1044 1 1027260"/>
              <a:gd name="f1418" fmla="*/ f1045 1 10753706"/>
              <a:gd name="f1419" fmla="*/ f1046 1 1027260"/>
              <a:gd name="f1420" fmla="*/ f1047 1 10753706"/>
              <a:gd name="f1421" fmla="*/ f1048 1 1027260"/>
              <a:gd name="f1422" fmla="*/ f1049 1 10753706"/>
              <a:gd name="f1423" fmla="*/ f1050 1 1027260"/>
              <a:gd name="f1424" fmla="*/ f1051 1 10753706"/>
              <a:gd name="f1425" fmla="*/ f1052 1 1027260"/>
              <a:gd name="f1426" fmla="*/ f1053 1 10753706"/>
              <a:gd name="f1427" fmla="*/ f1054 1 1027260"/>
              <a:gd name="f1428" fmla="*/ f1055 1 10753706"/>
              <a:gd name="f1429" fmla="*/ f1056 1 1027260"/>
              <a:gd name="f1430" fmla="*/ f1057 1 10753706"/>
              <a:gd name="f1431" fmla="*/ f1058 1 1027260"/>
              <a:gd name="f1432" fmla="*/ f1059 1 10753706"/>
              <a:gd name="f1433" fmla="*/ f1060 1 1027260"/>
              <a:gd name="f1434" fmla="*/ f1061 1 10753706"/>
              <a:gd name="f1435" fmla="*/ f1062 1 1027260"/>
              <a:gd name="f1436" fmla="*/ f1063 1 10753706"/>
              <a:gd name="f1437" fmla="*/ f1064 1 1027260"/>
              <a:gd name="f1438" fmla="*/ f1065 1 10753706"/>
              <a:gd name="f1439" fmla="*/ f1066 1 1027260"/>
              <a:gd name="f1440" fmla="*/ f1067 1 10753706"/>
              <a:gd name="f1441" fmla="*/ f1068 1 1027260"/>
              <a:gd name="f1442" fmla="*/ f1069 1 10753706"/>
              <a:gd name="f1443" fmla="*/ f1070 1 1027260"/>
              <a:gd name="f1444" fmla="*/ f1071 1 10753706"/>
              <a:gd name="f1445" fmla="*/ f1072 1 1027260"/>
              <a:gd name="f1446" fmla="*/ f1073 1 10753706"/>
              <a:gd name="f1447" fmla="*/ f1074 1 1027260"/>
              <a:gd name="f1448" fmla="*/ f1075 1 10753706"/>
              <a:gd name="f1449" fmla="*/ f1076 1 1027260"/>
              <a:gd name="f1450" fmla="*/ f1077 1 10753706"/>
              <a:gd name="f1451" fmla="*/ f1078 1 1027260"/>
              <a:gd name="f1452" fmla="*/ f1079 1 10753706"/>
              <a:gd name="f1453" fmla="*/ f1080 1 1027260"/>
              <a:gd name="f1454" fmla="*/ f1081 1 10753706"/>
              <a:gd name="f1455" fmla="*/ f1082 1 1027260"/>
              <a:gd name="f1456" fmla="*/ f1083 1 10753706"/>
              <a:gd name="f1457" fmla="*/ f1084 1 1027260"/>
              <a:gd name="f1458" fmla="*/ f1085 1 10753706"/>
              <a:gd name="f1459" fmla="*/ f1086 1 1027260"/>
              <a:gd name="f1460" fmla="*/ f1087 1 10753706"/>
              <a:gd name="f1461" fmla="*/ f1088 1 1027260"/>
              <a:gd name="f1462" fmla="*/ f1089 1 10753706"/>
              <a:gd name="f1463" fmla="*/ f1090 1 1027260"/>
              <a:gd name="f1464" fmla="*/ f1091 1 10753706"/>
              <a:gd name="f1465" fmla="*/ f1092 1 1027260"/>
              <a:gd name="f1466" fmla="*/ f1093 1 10753706"/>
              <a:gd name="f1467" fmla="*/ f1094 1 1027260"/>
              <a:gd name="f1468" fmla="*/ f1095 1 10753706"/>
              <a:gd name="f1469" fmla="*/ f1096 1 1027260"/>
              <a:gd name="f1470" fmla="*/ f1097 1 10753706"/>
              <a:gd name="f1471" fmla="*/ f1098 1 1027260"/>
              <a:gd name="f1472" fmla="*/ f1099 1 10753706"/>
              <a:gd name="f1473" fmla="*/ f1100 1 1027260"/>
              <a:gd name="f1474" fmla="*/ f1101 1 10753706"/>
              <a:gd name="f1475" fmla="*/ f1102 1 1027260"/>
              <a:gd name="f1476" fmla="*/ f1103 1 10753706"/>
              <a:gd name="f1477" fmla="*/ f1104 1 1027260"/>
              <a:gd name="f1478" fmla="*/ f1105 1 10753706"/>
              <a:gd name="f1479" fmla="*/ f1106 1 1027260"/>
              <a:gd name="f1480" fmla="*/ f1107 1 10753706"/>
              <a:gd name="f1481" fmla="*/ f1108 1 1027260"/>
              <a:gd name="f1482" fmla="*/ f1109 1 10753706"/>
              <a:gd name="f1483" fmla="*/ f1110 1 1027260"/>
              <a:gd name="f1484" fmla="*/ f1111 1 10753706"/>
              <a:gd name="f1485" fmla="*/ f1112 1 1027260"/>
              <a:gd name="f1486" fmla="*/ f1113 1 10753706"/>
              <a:gd name="f1487" fmla="*/ f1114 1 1027260"/>
              <a:gd name="f1488" fmla="*/ f1115 1 10753706"/>
              <a:gd name="f1489" fmla="*/ f1116 1 1027260"/>
              <a:gd name="f1490" fmla="*/ f1117 1 10753706"/>
              <a:gd name="f1491" fmla="*/ f1118 1 1027260"/>
              <a:gd name="f1492" fmla="*/ f1119 1 10753706"/>
              <a:gd name="f1493" fmla="*/ f1120 1 1027260"/>
              <a:gd name="f1494" fmla="*/ f1121 1 10753706"/>
              <a:gd name="f1495" fmla="*/ f1122 1 1027260"/>
              <a:gd name="f1496" fmla="*/ f1123 1 10753706"/>
              <a:gd name="f1497" fmla="*/ f1124 1 1027260"/>
              <a:gd name="f1498" fmla="*/ f1125 1 10753706"/>
              <a:gd name="f1499" fmla="*/ f1126 1 1027260"/>
              <a:gd name="f1500" fmla="*/ f1127 1 10753706"/>
              <a:gd name="f1501" fmla="*/ f1128 1 1027260"/>
              <a:gd name="f1502" fmla="*/ f1129 1 10753706"/>
              <a:gd name="f1503" fmla="*/ f1130 1 1027260"/>
              <a:gd name="f1504" fmla="*/ f1131 1 10753706"/>
              <a:gd name="f1505" fmla="*/ f1132 1 1027260"/>
              <a:gd name="f1506" fmla="*/ f1133 1 10753706"/>
              <a:gd name="f1507" fmla="*/ f1134 1 1027260"/>
              <a:gd name="f1508" fmla="*/ f1135 1 10753706"/>
              <a:gd name="f1509" fmla="*/ f1136 1 1027260"/>
              <a:gd name="f1510" fmla="*/ f1137 1 10753706"/>
              <a:gd name="f1511" fmla="*/ f1138 1 1027260"/>
              <a:gd name="f1512" fmla="*/ f1139 1 10753706"/>
              <a:gd name="f1513" fmla="*/ f1140 1 1027260"/>
              <a:gd name="f1514" fmla="*/ f1141 1 10753706"/>
              <a:gd name="f1515" fmla="*/ f1142 1 1027260"/>
              <a:gd name="f1516" fmla="*/ f1143 1 10753706"/>
              <a:gd name="f1517" fmla="*/ f1144 1 1027260"/>
              <a:gd name="f1518" fmla="*/ f1145 1 10753706"/>
              <a:gd name="f1519" fmla="*/ f1146 1 1027260"/>
              <a:gd name="f1520" fmla="*/ f1147 1 10753706"/>
              <a:gd name="f1521" fmla="*/ f1148 1 1027260"/>
              <a:gd name="f1522" fmla="*/ f1149 1 10753706"/>
              <a:gd name="f1523" fmla="*/ f1150 1 1027260"/>
              <a:gd name="f1524" fmla="*/ f1151 1 10753706"/>
              <a:gd name="f1525" fmla="*/ f1152 1 1027260"/>
              <a:gd name="f1526" fmla="*/ f1153 1 10753706"/>
              <a:gd name="f1527" fmla="*/ f1154 1 1027260"/>
              <a:gd name="f1528" fmla="*/ f1155 1 10753706"/>
              <a:gd name="f1529" fmla="*/ f1156 1 1027260"/>
              <a:gd name="f1530" fmla="*/ f1157 1 10753706"/>
              <a:gd name="f1531" fmla="*/ f1158 1 1027260"/>
              <a:gd name="f1532" fmla="*/ f1159 1 10753706"/>
              <a:gd name="f1533" fmla="*/ f1160 1 1027260"/>
              <a:gd name="f1534" fmla="*/ f1161 1 10753706"/>
              <a:gd name="f1535" fmla="*/ f1162 1 1027260"/>
              <a:gd name="f1536" fmla="*/ f1163 1 10753706"/>
              <a:gd name="f1537" fmla="*/ f1164 1 1027260"/>
              <a:gd name="f1538" fmla="*/ f1165 1 10753706"/>
              <a:gd name="f1539" fmla="*/ f1166 1 1027260"/>
              <a:gd name="f1540" fmla="*/ f1167 1 10753706"/>
              <a:gd name="f1541" fmla="*/ f1168 1 1027260"/>
              <a:gd name="f1542" fmla="*/ f1169 1 10753706"/>
              <a:gd name="f1543" fmla="*/ f1170 1 1027260"/>
              <a:gd name="f1544" fmla="*/ f1171 1 10753706"/>
              <a:gd name="f1545" fmla="*/ f1172 1 1027260"/>
              <a:gd name="f1546" fmla="*/ f1173 1 10753706"/>
              <a:gd name="f1547" fmla="*/ f1174 1 1027260"/>
              <a:gd name="f1548" fmla="*/ f1175 1 10753706"/>
              <a:gd name="f1549" fmla="*/ f1176 1 1027260"/>
              <a:gd name="f1550" fmla="*/ f1177 1 10753706"/>
              <a:gd name="f1551" fmla="*/ f1178 1 1027260"/>
              <a:gd name="f1552" fmla="*/ f1179 1 10753706"/>
              <a:gd name="f1553" fmla="*/ f1180 1 1027260"/>
              <a:gd name="f1554" fmla="*/ f1181 1 10753706"/>
              <a:gd name="f1555" fmla="*/ f1182 1 1027260"/>
              <a:gd name="f1556" fmla="*/ f1183 1 10753706"/>
              <a:gd name="f1557" fmla="*/ f1184 1 1027260"/>
              <a:gd name="f1558" fmla="*/ f1185 1 10753706"/>
              <a:gd name="f1559" fmla="*/ f1186 1 1027260"/>
              <a:gd name="f1560" fmla="*/ f1187 1 10753706"/>
              <a:gd name="f1561" fmla="*/ f1188 1 1027260"/>
              <a:gd name="f1562" fmla="*/ f1189 1 10753706"/>
              <a:gd name="f1563" fmla="*/ f1190 1 1027260"/>
              <a:gd name="f1564" fmla="*/ f1191 1 10753706"/>
              <a:gd name="f1565" fmla="*/ f1192 1 1027260"/>
              <a:gd name="f1566" fmla="*/ f1193 1 10753706"/>
              <a:gd name="f1567" fmla="*/ f1194 1 1027260"/>
              <a:gd name="f1568" fmla="*/ f1195 1 10753706"/>
              <a:gd name="f1569" fmla="*/ f1196 1 1027260"/>
              <a:gd name="f1570" fmla="*/ f1197 1 10753706"/>
              <a:gd name="f1571" fmla="*/ f1198 1 1027260"/>
              <a:gd name="f1572" fmla="*/ f1199 1 10753706"/>
              <a:gd name="f1573" fmla="*/ f1200 1 1027260"/>
              <a:gd name="f1574" fmla="*/ f1201 1 10753706"/>
              <a:gd name="f1575" fmla="*/ f1202 1 1027260"/>
              <a:gd name="f1576" fmla="*/ f1203 1 10753706"/>
              <a:gd name="f1577" fmla="*/ f1204 1 1027260"/>
              <a:gd name="f1578" fmla="*/ f1205 1 10753706"/>
              <a:gd name="f1579" fmla="*/ f1206 1 1027260"/>
              <a:gd name="f1580" fmla="*/ f1207 1 10753706"/>
              <a:gd name="f1581" fmla="*/ f1208 1 1027260"/>
              <a:gd name="f1582" fmla="*/ f1209 1 10753706"/>
              <a:gd name="f1583" fmla="*/ f1210 1 1027260"/>
              <a:gd name="f1584" fmla="*/ f1211 1 10753706"/>
              <a:gd name="f1585" fmla="*/ f1212 1 1027260"/>
              <a:gd name="f1586" fmla="*/ f1213 1 10753706"/>
              <a:gd name="f1587" fmla="*/ f1214 1 1027260"/>
              <a:gd name="f1588" fmla="*/ f1215 1 10753706"/>
              <a:gd name="f1589" fmla="*/ f1216 1 1027260"/>
              <a:gd name="f1590" fmla="*/ f1217 1 10753706"/>
              <a:gd name="f1591" fmla="*/ f1218 1 1027260"/>
              <a:gd name="f1592" fmla="*/ f1219 1 10753706"/>
              <a:gd name="f1593" fmla="*/ f1220 1 1027260"/>
              <a:gd name="f1594" fmla="*/ f1221 1 10753706"/>
              <a:gd name="f1595" fmla="*/ f1222 1 1027260"/>
              <a:gd name="f1596" fmla="*/ f1223 1 10753706"/>
              <a:gd name="f1597" fmla="*/ f1224 1 1027260"/>
              <a:gd name="f1598" fmla="*/ f1225 1 10753706"/>
              <a:gd name="f1599" fmla="*/ f1226 1 1027260"/>
              <a:gd name="f1600" fmla="*/ f1227 1 10753706"/>
              <a:gd name="f1601" fmla="*/ f1228 1 1027260"/>
              <a:gd name="f1602" fmla="*/ f1229 1 10753706"/>
              <a:gd name="f1603" fmla="*/ f1230 1 1027260"/>
              <a:gd name="f1604" fmla="*/ f1231 1 10753706"/>
              <a:gd name="f1605" fmla="*/ f1232 1 1027260"/>
              <a:gd name="f1606" fmla="*/ f1233 1 10753706"/>
              <a:gd name="f1607" fmla="*/ f1234 1 1027260"/>
              <a:gd name="f1608" fmla="*/ f1235 1 10753706"/>
              <a:gd name="f1609" fmla="*/ f1236 1 1027260"/>
              <a:gd name="f1610" fmla="*/ f1237 1 10753706"/>
              <a:gd name="f1611" fmla="*/ f1238 1 1027260"/>
              <a:gd name="f1612" fmla="*/ f1239 1 10753706"/>
              <a:gd name="f1613" fmla="*/ f1240 1 1027260"/>
              <a:gd name="f1614" fmla="*/ f1241 1 10753706"/>
              <a:gd name="f1615" fmla="*/ f1242 1 1027260"/>
              <a:gd name="f1616" fmla="*/ f1243 1 1027260"/>
              <a:gd name="f1617" fmla="*/ f863 1 f870"/>
              <a:gd name="f1618" fmla="*/ f864 1 f870"/>
              <a:gd name="f1619" fmla="*/ f863 1 f871"/>
              <a:gd name="f1620" fmla="*/ f865 1 f871"/>
              <a:gd name="f1621" fmla="*/ f1245 1 f870"/>
              <a:gd name="f1622" fmla="*/ f1246 1 f871"/>
              <a:gd name="f1623" fmla="*/ f1247 1 f870"/>
              <a:gd name="f1624" fmla="*/ f1248 1 f870"/>
              <a:gd name="f1625" fmla="*/ f1249 1 f871"/>
              <a:gd name="f1626" fmla="*/ f1250 1 f870"/>
              <a:gd name="f1627" fmla="*/ f1251 1 f871"/>
              <a:gd name="f1628" fmla="*/ f1252 1 f870"/>
              <a:gd name="f1629" fmla="*/ f1253 1 f871"/>
              <a:gd name="f1630" fmla="*/ f1254 1 f870"/>
              <a:gd name="f1631" fmla="*/ f1255 1 f871"/>
              <a:gd name="f1632" fmla="*/ f1256 1 f870"/>
              <a:gd name="f1633" fmla="*/ f1257 1 f871"/>
              <a:gd name="f1634" fmla="*/ f1258 1 f870"/>
              <a:gd name="f1635" fmla="*/ f1259 1 f871"/>
              <a:gd name="f1636" fmla="*/ f1260 1 f870"/>
              <a:gd name="f1637" fmla="*/ f1261 1 f871"/>
              <a:gd name="f1638" fmla="*/ f1262 1 f870"/>
              <a:gd name="f1639" fmla="*/ f1263 1 f871"/>
              <a:gd name="f1640" fmla="*/ f1264 1 f870"/>
              <a:gd name="f1641" fmla="*/ f1265 1 f871"/>
              <a:gd name="f1642" fmla="*/ f1266 1 f870"/>
              <a:gd name="f1643" fmla="*/ f1267 1 f871"/>
              <a:gd name="f1644" fmla="*/ f1268 1 f870"/>
              <a:gd name="f1645" fmla="*/ f1269 1 f871"/>
              <a:gd name="f1646" fmla="*/ f1270 1 f870"/>
              <a:gd name="f1647" fmla="*/ f1271 1 f871"/>
              <a:gd name="f1648" fmla="*/ f1272 1 f870"/>
              <a:gd name="f1649" fmla="*/ f1273 1 f871"/>
              <a:gd name="f1650" fmla="*/ f1274 1 f870"/>
              <a:gd name="f1651" fmla="*/ f1275 1 f871"/>
              <a:gd name="f1652" fmla="*/ f1276 1 f870"/>
              <a:gd name="f1653" fmla="*/ f1277 1 f871"/>
              <a:gd name="f1654" fmla="*/ f1278 1 f870"/>
              <a:gd name="f1655" fmla="*/ f1279 1 f871"/>
              <a:gd name="f1656" fmla="*/ f1280 1 f870"/>
              <a:gd name="f1657" fmla="*/ f1281 1 f871"/>
              <a:gd name="f1658" fmla="*/ f1282 1 f870"/>
              <a:gd name="f1659" fmla="*/ f1283 1 f871"/>
              <a:gd name="f1660" fmla="*/ f1284 1 f870"/>
              <a:gd name="f1661" fmla="*/ f1285 1 f871"/>
              <a:gd name="f1662" fmla="*/ f1286 1 f870"/>
              <a:gd name="f1663" fmla="*/ f1287 1 f871"/>
              <a:gd name="f1664" fmla="*/ f1288 1 f870"/>
              <a:gd name="f1665" fmla="*/ f1289 1 f871"/>
              <a:gd name="f1666" fmla="*/ f1290 1 f870"/>
              <a:gd name="f1667" fmla="*/ f1291 1 f871"/>
              <a:gd name="f1668" fmla="*/ f1292 1 f870"/>
              <a:gd name="f1669" fmla="*/ f1293 1 f871"/>
              <a:gd name="f1670" fmla="*/ f1294 1 f870"/>
              <a:gd name="f1671" fmla="*/ f1295 1 f871"/>
              <a:gd name="f1672" fmla="*/ f1296 1 f870"/>
              <a:gd name="f1673" fmla="*/ f1297 1 f871"/>
              <a:gd name="f1674" fmla="*/ f1298 1 f870"/>
              <a:gd name="f1675" fmla="*/ f1299 1 f871"/>
              <a:gd name="f1676" fmla="*/ f1300 1 f870"/>
              <a:gd name="f1677" fmla="*/ f1301 1 f871"/>
              <a:gd name="f1678" fmla="*/ f1302 1 f870"/>
              <a:gd name="f1679" fmla="*/ f1303 1 f871"/>
              <a:gd name="f1680" fmla="*/ f1304 1 f870"/>
              <a:gd name="f1681" fmla="*/ f1305 1 f871"/>
              <a:gd name="f1682" fmla="*/ f1306 1 f870"/>
              <a:gd name="f1683" fmla="*/ f1307 1 f871"/>
              <a:gd name="f1684" fmla="*/ f1308 1 f870"/>
              <a:gd name="f1685" fmla="*/ f1309 1 f871"/>
              <a:gd name="f1686" fmla="*/ f1310 1 f870"/>
              <a:gd name="f1687" fmla="*/ f1311 1 f871"/>
              <a:gd name="f1688" fmla="*/ f1312 1 f870"/>
              <a:gd name="f1689" fmla="*/ f1313 1 f871"/>
              <a:gd name="f1690" fmla="*/ f1314 1 f870"/>
              <a:gd name="f1691" fmla="*/ f1315 1 f871"/>
              <a:gd name="f1692" fmla="*/ f1316 1 f870"/>
              <a:gd name="f1693" fmla="*/ f1317 1 f871"/>
              <a:gd name="f1694" fmla="*/ f1318 1 f870"/>
              <a:gd name="f1695" fmla="*/ f1319 1 f871"/>
              <a:gd name="f1696" fmla="*/ f1320 1 f870"/>
              <a:gd name="f1697" fmla="*/ f1321 1 f871"/>
              <a:gd name="f1698" fmla="*/ f1322 1 f870"/>
              <a:gd name="f1699" fmla="*/ f1323 1 f871"/>
              <a:gd name="f1700" fmla="*/ f1324 1 f870"/>
              <a:gd name="f1701" fmla="*/ f1325 1 f871"/>
              <a:gd name="f1702" fmla="*/ f1326 1 f870"/>
              <a:gd name="f1703" fmla="*/ f1327 1 f871"/>
              <a:gd name="f1704" fmla="*/ f1328 1 f870"/>
              <a:gd name="f1705" fmla="*/ f1329 1 f871"/>
              <a:gd name="f1706" fmla="*/ f1330 1 f870"/>
              <a:gd name="f1707" fmla="*/ f1331 1 f871"/>
              <a:gd name="f1708" fmla="*/ f1332 1 f870"/>
              <a:gd name="f1709" fmla="*/ f1333 1 f871"/>
              <a:gd name="f1710" fmla="*/ f1334 1 f870"/>
              <a:gd name="f1711" fmla="*/ f1335 1 f871"/>
              <a:gd name="f1712" fmla="*/ f1336 1 f870"/>
              <a:gd name="f1713" fmla="*/ f1337 1 f871"/>
              <a:gd name="f1714" fmla="*/ f1338 1 f870"/>
              <a:gd name="f1715" fmla="*/ f1339 1 f871"/>
              <a:gd name="f1716" fmla="*/ f1340 1 f870"/>
              <a:gd name="f1717" fmla="*/ f1341 1 f871"/>
              <a:gd name="f1718" fmla="*/ f1342 1 f870"/>
              <a:gd name="f1719" fmla="*/ f1343 1 f871"/>
              <a:gd name="f1720" fmla="*/ f1344 1 f870"/>
              <a:gd name="f1721" fmla="*/ f1345 1 f871"/>
              <a:gd name="f1722" fmla="*/ f1346 1 f870"/>
              <a:gd name="f1723" fmla="*/ f1347 1 f871"/>
              <a:gd name="f1724" fmla="*/ f1348 1 f870"/>
              <a:gd name="f1725" fmla="*/ f1349 1 f871"/>
              <a:gd name="f1726" fmla="*/ f1350 1 f870"/>
              <a:gd name="f1727" fmla="*/ f1351 1 f871"/>
              <a:gd name="f1728" fmla="*/ f1352 1 f870"/>
              <a:gd name="f1729" fmla="*/ f1353 1 f871"/>
              <a:gd name="f1730" fmla="*/ f1354 1 f870"/>
              <a:gd name="f1731" fmla="*/ f1355 1 f871"/>
              <a:gd name="f1732" fmla="*/ f1356 1 f870"/>
              <a:gd name="f1733" fmla="*/ f1357 1 f871"/>
              <a:gd name="f1734" fmla="*/ f1358 1 f870"/>
              <a:gd name="f1735" fmla="*/ f1359 1 f871"/>
              <a:gd name="f1736" fmla="*/ f1360 1 f870"/>
              <a:gd name="f1737" fmla="*/ f1361 1 f871"/>
              <a:gd name="f1738" fmla="*/ f1362 1 f870"/>
              <a:gd name="f1739" fmla="*/ f1363 1 f871"/>
              <a:gd name="f1740" fmla="*/ f1364 1 f870"/>
              <a:gd name="f1741" fmla="*/ f1365 1 f871"/>
              <a:gd name="f1742" fmla="*/ f1366 1 f870"/>
              <a:gd name="f1743" fmla="*/ f1367 1 f871"/>
              <a:gd name="f1744" fmla="*/ f1368 1 f870"/>
              <a:gd name="f1745" fmla="*/ f1369 1 f871"/>
              <a:gd name="f1746" fmla="*/ f1370 1 f870"/>
              <a:gd name="f1747" fmla="*/ f1371 1 f871"/>
              <a:gd name="f1748" fmla="*/ f1372 1 f870"/>
              <a:gd name="f1749" fmla="*/ f1373 1 f871"/>
              <a:gd name="f1750" fmla="*/ f1374 1 f870"/>
              <a:gd name="f1751" fmla="*/ f1375 1 f871"/>
              <a:gd name="f1752" fmla="*/ f1376 1 f870"/>
              <a:gd name="f1753" fmla="*/ f1377 1 f871"/>
              <a:gd name="f1754" fmla="*/ f1378 1 f870"/>
              <a:gd name="f1755" fmla="*/ f1379 1 f871"/>
              <a:gd name="f1756" fmla="*/ f1380 1 f870"/>
              <a:gd name="f1757" fmla="*/ f1381 1 f871"/>
              <a:gd name="f1758" fmla="*/ f1382 1 f870"/>
              <a:gd name="f1759" fmla="*/ f1383 1 f871"/>
              <a:gd name="f1760" fmla="*/ f1384 1 f870"/>
              <a:gd name="f1761" fmla="*/ f1385 1 f871"/>
              <a:gd name="f1762" fmla="*/ f1386 1 f870"/>
              <a:gd name="f1763" fmla="*/ f1387 1 f871"/>
              <a:gd name="f1764" fmla="*/ f1388 1 f870"/>
              <a:gd name="f1765" fmla="*/ f1389 1 f871"/>
              <a:gd name="f1766" fmla="*/ f1390 1 f870"/>
              <a:gd name="f1767" fmla="*/ f1391 1 f871"/>
              <a:gd name="f1768" fmla="*/ f1392 1 f870"/>
              <a:gd name="f1769" fmla="*/ f1393 1 f871"/>
              <a:gd name="f1770" fmla="*/ f1394 1 f870"/>
              <a:gd name="f1771" fmla="*/ f1395 1 f871"/>
              <a:gd name="f1772" fmla="*/ f1396 1 f870"/>
              <a:gd name="f1773" fmla="*/ f1397 1 f871"/>
              <a:gd name="f1774" fmla="*/ f1398 1 f870"/>
              <a:gd name="f1775" fmla="*/ f1399 1 f871"/>
              <a:gd name="f1776" fmla="*/ f1400 1 f870"/>
              <a:gd name="f1777" fmla="*/ f1401 1 f871"/>
              <a:gd name="f1778" fmla="*/ f1402 1 f870"/>
              <a:gd name="f1779" fmla="*/ f1403 1 f871"/>
              <a:gd name="f1780" fmla="*/ f1404 1 f870"/>
              <a:gd name="f1781" fmla="*/ f1405 1 f871"/>
              <a:gd name="f1782" fmla="*/ f1406 1 f870"/>
              <a:gd name="f1783" fmla="*/ f1407 1 f871"/>
              <a:gd name="f1784" fmla="*/ f1408 1 f870"/>
              <a:gd name="f1785" fmla="*/ f1409 1 f871"/>
              <a:gd name="f1786" fmla="*/ f1410 1 f870"/>
              <a:gd name="f1787" fmla="*/ f1411 1 f871"/>
              <a:gd name="f1788" fmla="*/ f1412 1 f870"/>
              <a:gd name="f1789" fmla="*/ f1413 1 f871"/>
              <a:gd name="f1790" fmla="*/ f1414 1 f870"/>
              <a:gd name="f1791" fmla="*/ f1415 1 f871"/>
              <a:gd name="f1792" fmla="*/ f1416 1 f870"/>
              <a:gd name="f1793" fmla="*/ f1417 1 f871"/>
              <a:gd name="f1794" fmla="*/ f1418 1 f870"/>
              <a:gd name="f1795" fmla="*/ f1419 1 f871"/>
              <a:gd name="f1796" fmla="*/ f1420 1 f870"/>
              <a:gd name="f1797" fmla="*/ f1421 1 f871"/>
              <a:gd name="f1798" fmla="*/ f1422 1 f870"/>
              <a:gd name="f1799" fmla="*/ f1423 1 f871"/>
              <a:gd name="f1800" fmla="*/ f1424 1 f870"/>
              <a:gd name="f1801" fmla="*/ f1425 1 f871"/>
              <a:gd name="f1802" fmla="*/ f1426 1 f870"/>
              <a:gd name="f1803" fmla="*/ f1427 1 f871"/>
              <a:gd name="f1804" fmla="*/ f1428 1 f870"/>
              <a:gd name="f1805" fmla="*/ f1429 1 f871"/>
              <a:gd name="f1806" fmla="*/ f1430 1 f870"/>
              <a:gd name="f1807" fmla="*/ f1431 1 f871"/>
              <a:gd name="f1808" fmla="*/ f1432 1 f870"/>
              <a:gd name="f1809" fmla="*/ f1433 1 f871"/>
              <a:gd name="f1810" fmla="*/ f1434 1 f870"/>
              <a:gd name="f1811" fmla="*/ f1435 1 f871"/>
              <a:gd name="f1812" fmla="*/ f1436 1 f870"/>
              <a:gd name="f1813" fmla="*/ f1437 1 f871"/>
              <a:gd name="f1814" fmla="*/ f1438 1 f870"/>
              <a:gd name="f1815" fmla="*/ f1439 1 f871"/>
              <a:gd name="f1816" fmla="*/ f1440 1 f870"/>
              <a:gd name="f1817" fmla="*/ f1441 1 f871"/>
              <a:gd name="f1818" fmla="*/ f1442 1 f870"/>
              <a:gd name="f1819" fmla="*/ f1443 1 f871"/>
              <a:gd name="f1820" fmla="*/ f1444 1 f870"/>
              <a:gd name="f1821" fmla="*/ f1445 1 f871"/>
              <a:gd name="f1822" fmla="*/ f1446 1 f870"/>
              <a:gd name="f1823" fmla="*/ f1447 1 f871"/>
              <a:gd name="f1824" fmla="*/ f1448 1 f870"/>
              <a:gd name="f1825" fmla="*/ f1449 1 f871"/>
              <a:gd name="f1826" fmla="*/ f1450 1 f870"/>
              <a:gd name="f1827" fmla="*/ f1451 1 f871"/>
              <a:gd name="f1828" fmla="*/ f1452 1 f870"/>
              <a:gd name="f1829" fmla="*/ f1453 1 f871"/>
              <a:gd name="f1830" fmla="*/ f1454 1 f870"/>
              <a:gd name="f1831" fmla="*/ f1455 1 f871"/>
              <a:gd name="f1832" fmla="*/ f1456 1 f870"/>
              <a:gd name="f1833" fmla="*/ f1457 1 f871"/>
              <a:gd name="f1834" fmla="*/ f1458 1 f870"/>
              <a:gd name="f1835" fmla="*/ f1459 1 f871"/>
              <a:gd name="f1836" fmla="*/ f1460 1 f870"/>
              <a:gd name="f1837" fmla="*/ f1461 1 f871"/>
              <a:gd name="f1838" fmla="*/ f1462 1 f870"/>
              <a:gd name="f1839" fmla="*/ f1463 1 f871"/>
              <a:gd name="f1840" fmla="*/ f1464 1 f870"/>
              <a:gd name="f1841" fmla="*/ f1465 1 f871"/>
              <a:gd name="f1842" fmla="*/ f1466 1 f870"/>
              <a:gd name="f1843" fmla="*/ f1467 1 f871"/>
              <a:gd name="f1844" fmla="*/ f1468 1 f870"/>
              <a:gd name="f1845" fmla="*/ f1469 1 f871"/>
              <a:gd name="f1846" fmla="*/ f1470 1 f870"/>
              <a:gd name="f1847" fmla="*/ f1471 1 f871"/>
              <a:gd name="f1848" fmla="*/ f1472 1 f870"/>
              <a:gd name="f1849" fmla="*/ f1473 1 f871"/>
              <a:gd name="f1850" fmla="*/ f1474 1 f870"/>
              <a:gd name="f1851" fmla="*/ f1475 1 f871"/>
              <a:gd name="f1852" fmla="*/ f1476 1 f870"/>
              <a:gd name="f1853" fmla="*/ f1477 1 f871"/>
              <a:gd name="f1854" fmla="*/ f1478 1 f870"/>
              <a:gd name="f1855" fmla="*/ f1479 1 f871"/>
              <a:gd name="f1856" fmla="*/ f1480 1 f870"/>
              <a:gd name="f1857" fmla="*/ f1481 1 f871"/>
              <a:gd name="f1858" fmla="*/ f1482 1 f870"/>
              <a:gd name="f1859" fmla="*/ f1483 1 f871"/>
              <a:gd name="f1860" fmla="*/ f1484 1 f870"/>
              <a:gd name="f1861" fmla="*/ f1485 1 f871"/>
              <a:gd name="f1862" fmla="*/ f1486 1 f870"/>
              <a:gd name="f1863" fmla="*/ f1487 1 f871"/>
              <a:gd name="f1864" fmla="*/ f1488 1 f870"/>
              <a:gd name="f1865" fmla="*/ f1489 1 f871"/>
              <a:gd name="f1866" fmla="*/ f1490 1 f870"/>
              <a:gd name="f1867" fmla="*/ f1491 1 f871"/>
              <a:gd name="f1868" fmla="*/ f1492 1 f870"/>
              <a:gd name="f1869" fmla="*/ f1493 1 f871"/>
              <a:gd name="f1870" fmla="*/ f1494 1 f870"/>
              <a:gd name="f1871" fmla="*/ f1495 1 f871"/>
              <a:gd name="f1872" fmla="*/ f1496 1 f870"/>
              <a:gd name="f1873" fmla="*/ f1497 1 f871"/>
              <a:gd name="f1874" fmla="*/ f1498 1 f870"/>
              <a:gd name="f1875" fmla="*/ f1499 1 f871"/>
              <a:gd name="f1876" fmla="*/ f1500 1 f870"/>
              <a:gd name="f1877" fmla="*/ f1501 1 f871"/>
              <a:gd name="f1878" fmla="*/ f1502 1 f870"/>
              <a:gd name="f1879" fmla="*/ f1503 1 f871"/>
              <a:gd name="f1880" fmla="*/ f1504 1 f870"/>
              <a:gd name="f1881" fmla="*/ f1505 1 f871"/>
              <a:gd name="f1882" fmla="*/ f1506 1 f870"/>
              <a:gd name="f1883" fmla="*/ f1507 1 f871"/>
              <a:gd name="f1884" fmla="*/ f1508 1 f870"/>
              <a:gd name="f1885" fmla="*/ f1509 1 f871"/>
              <a:gd name="f1886" fmla="*/ f1510 1 f870"/>
              <a:gd name="f1887" fmla="*/ f1511 1 f871"/>
              <a:gd name="f1888" fmla="*/ f1512 1 f870"/>
              <a:gd name="f1889" fmla="*/ f1513 1 f871"/>
              <a:gd name="f1890" fmla="*/ f1514 1 f870"/>
              <a:gd name="f1891" fmla="*/ f1515 1 f871"/>
              <a:gd name="f1892" fmla="*/ f1516 1 f870"/>
              <a:gd name="f1893" fmla="*/ f1517 1 f871"/>
              <a:gd name="f1894" fmla="*/ f1518 1 f870"/>
              <a:gd name="f1895" fmla="*/ f1519 1 f871"/>
              <a:gd name="f1896" fmla="*/ f1520 1 f870"/>
              <a:gd name="f1897" fmla="*/ f1521 1 f871"/>
              <a:gd name="f1898" fmla="*/ f1522 1 f870"/>
              <a:gd name="f1899" fmla="*/ f1523 1 f871"/>
              <a:gd name="f1900" fmla="*/ f1524 1 f870"/>
              <a:gd name="f1901" fmla="*/ f1525 1 f871"/>
              <a:gd name="f1902" fmla="*/ f1526 1 f870"/>
              <a:gd name="f1903" fmla="*/ f1527 1 f871"/>
              <a:gd name="f1904" fmla="*/ f1528 1 f870"/>
              <a:gd name="f1905" fmla="*/ f1529 1 f871"/>
              <a:gd name="f1906" fmla="*/ f1530 1 f870"/>
              <a:gd name="f1907" fmla="*/ f1531 1 f871"/>
              <a:gd name="f1908" fmla="*/ f1532 1 f870"/>
              <a:gd name="f1909" fmla="*/ f1533 1 f871"/>
              <a:gd name="f1910" fmla="*/ f1534 1 f870"/>
              <a:gd name="f1911" fmla="*/ f1535 1 f871"/>
              <a:gd name="f1912" fmla="*/ f1536 1 f870"/>
              <a:gd name="f1913" fmla="*/ f1537 1 f871"/>
              <a:gd name="f1914" fmla="*/ f1538 1 f870"/>
              <a:gd name="f1915" fmla="*/ f1539 1 f871"/>
              <a:gd name="f1916" fmla="*/ f1540 1 f870"/>
              <a:gd name="f1917" fmla="*/ f1541 1 f871"/>
              <a:gd name="f1918" fmla="*/ f1542 1 f870"/>
              <a:gd name="f1919" fmla="*/ f1543 1 f871"/>
              <a:gd name="f1920" fmla="*/ f1544 1 f870"/>
              <a:gd name="f1921" fmla="*/ f1545 1 f871"/>
              <a:gd name="f1922" fmla="*/ f1546 1 f870"/>
              <a:gd name="f1923" fmla="*/ f1547 1 f871"/>
              <a:gd name="f1924" fmla="*/ f1548 1 f870"/>
              <a:gd name="f1925" fmla="*/ f1549 1 f871"/>
              <a:gd name="f1926" fmla="*/ f1550 1 f870"/>
              <a:gd name="f1927" fmla="*/ f1551 1 f871"/>
              <a:gd name="f1928" fmla="*/ f1552 1 f870"/>
              <a:gd name="f1929" fmla="*/ f1553 1 f871"/>
              <a:gd name="f1930" fmla="*/ f1554 1 f870"/>
              <a:gd name="f1931" fmla="*/ f1555 1 f871"/>
              <a:gd name="f1932" fmla="*/ f1556 1 f870"/>
              <a:gd name="f1933" fmla="*/ f1557 1 f871"/>
              <a:gd name="f1934" fmla="*/ f1558 1 f870"/>
              <a:gd name="f1935" fmla="*/ f1559 1 f871"/>
              <a:gd name="f1936" fmla="*/ f1560 1 f870"/>
              <a:gd name="f1937" fmla="*/ f1561 1 f871"/>
              <a:gd name="f1938" fmla="*/ f1562 1 f870"/>
              <a:gd name="f1939" fmla="*/ f1563 1 f871"/>
              <a:gd name="f1940" fmla="*/ f1564 1 f870"/>
              <a:gd name="f1941" fmla="*/ f1565 1 f871"/>
              <a:gd name="f1942" fmla="*/ f1566 1 f870"/>
              <a:gd name="f1943" fmla="*/ f1567 1 f871"/>
              <a:gd name="f1944" fmla="*/ f1568 1 f870"/>
              <a:gd name="f1945" fmla="*/ f1569 1 f871"/>
              <a:gd name="f1946" fmla="*/ f1570 1 f870"/>
              <a:gd name="f1947" fmla="*/ f1571 1 f871"/>
              <a:gd name="f1948" fmla="*/ f1572 1 f870"/>
              <a:gd name="f1949" fmla="*/ f1573 1 f871"/>
              <a:gd name="f1950" fmla="*/ f1574 1 f870"/>
              <a:gd name="f1951" fmla="*/ f1575 1 f871"/>
              <a:gd name="f1952" fmla="*/ f1576 1 f870"/>
              <a:gd name="f1953" fmla="*/ f1577 1 f871"/>
              <a:gd name="f1954" fmla="*/ f1578 1 f870"/>
              <a:gd name="f1955" fmla="*/ f1579 1 f871"/>
              <a:gd name="f1956" fmla="*/ f1580 1 f870"/>
              <a:gd name="f1957" fmla="*/ f1581 1 f871"/>
              <a:gd name="f1958" fmla="*/ f1582 1 f870"/>
              <a:gd name="f1959" fmla="*/ f1583 1 f871"/>
              <a:gd name="f1960" fmla="*/ f1584 1 f870"/>
              <a:gd name="f1961" fmla="*/ f1585 1 f871"/>
              <a:gd name="f1962" fmla="*/ f1586 1 f870"/>
              <a:gd name="f1963" fmla="*/ f1587 1 f871"/>
              <a:gd name="f1964" fmla="*/ f1588 1 f870"/>
              <a:gd name="f1965" fmla="*/ f1589 1 f871"/>
              <a:gd name="f1966" fmla="*/ f1590 1 f870"/>
              <a:gd name="f1967" fmla="*/ f1591 1 f871"/>
              <a:gd name="f1968" fmla="*/ f1592 1 f870"/>
              <a:gd name="f1969" fmla="*/ f1593 1 f871"/>
              <a:gd name="f1970" fmla="*/ f1594 1 f870"/>
              <a:gd name="f1971" fmla="*/ f1595 1 f871"/>
              <a:gd name="f1972" fmla="*/ f1596 1 f870"/>
              <a:gd name="f1973" fmla="*/ f1597 1 f871"/>
              <a:gd name="f1974" fmla="*/ f1598 1 f870"/>
              <a:gd name="f1975" fmla="*/ f1599 1 f871"/>
              <a:gd name="f1976" fmla="*/ f1600 1 f870"/>
              <a:gd name="f1977" fmla="*/ f1601 1 f871"/>
              <a:gd name="f1978" fmla="*/ f1602 1 f870"/>
              <a:gd name="f1979" fmla="*/ f1603 1 f871"/>
              <a:gd name="f1980" fmla="*/ f1604 1 f870"/>
              <a:gd name="f1981" fmla="*/ f1605 1 f871"/>
              <a:gd name="f1982" fmla="*/ f1606 1 f870"/>
              <a:gd name="f1983" fmla="*/ f1607 1 f871"/>
              <a:gd name="f1984" fmla="*/ f1608 1 f870"/>
              <a:gd name="f1985" fmla="*/ f1609 1 f871"/>
              <a:gd name="f1986" fmla="*/ f1610 1 f870"/>
              <a:gd name="f1987" fmla="*/ f1611 1 f871"/>
              <a:gd name="f1988" fmla="*/ f1612 1 f870"/>
              <a:gd name="f1989" fmla="*/ f1613 1 f871"/>
              <a:gd name="f1990" fmla="*/ f1614 1 f870"/>
              <a:gd name="f1991" fmla="*/ f1615 1 f871"/>
              <a:gd name="f1992" fmla="*/ f1616 1 f871"/>
              <a:gd name="f1993" fmla="*/ f1617 f861 1"/>
              <a:gd name="f1994" fmla="*/ f1618 f861 1"/>
              <a:gd name="f1995" fmla="*/ f1620 f862 1"/>
              <a:gd name="f1996" fmla="*/ f1619 f862 1"/>
              <a:gd name="f1997" fmla="*/ f1621 f861 1"/>
              <a:gd name="f1998" fmla="*/ f1622 f862 1"/>
              <a:gd name="f1999" fmla="*/ f1623 f861 1"/>
              <a:gd name="f2000" fmla="*/ f1624 f861 1"/>
              <a:gd name="f2001" fmla="*/ f1625 f862 1"/>
              <a:gd name="f2002" fmla="*/ f1626 f861 1"/>
              <a:gd name="f2003" fmla="*/ f1627 f862 1"/>
              <a:gd name="f2004" fmla="*/ f1628 f861 1"/>
              <a:gd name="f2005" fmla="*/ f1629 f862 1"/>
              <a:gd name="f2006" fmla="*/ f1630 f861 1"/>
              <a:gd name="f2007" fmla="*/ f1631 f862 1"/>
              <a:gd name="f2008" fmla="*/ f1632 f861 1"/>
              <a:gd name="f2009" fmla="*/ f1633 f862 1"/>
              <a:gd name="f2010" fmla="*/ f1634 f861 1"/>
              <a:gd name="f2011" fmla="*/ f1635 f862 1"/>
              <a:gd name="f2012" fmla="*/ f1636 f861 1"/>
              <a:gd name="f2013" fmla="*/ f1637 f862 1"/>
              <a:gd name="f2014" fmla="*/ f1638 f861 1"/>
              <a:gd name="f2015" fmla="*/ f1639 f862 1"/>
              <a:gd name="f2016" fmla="*/ f1640 f861 1"/>
              <a:gd name="f2017" fmla="*/ f1641 f862 1"/>
              <a:gd name="f2018" fmla="*/ f1642 f861 1"/>
              <a:gd name="f2019" fmla="*/ f1643 f862 1"/>
              <a:gd name="f2020" fmla="*/ f1644 f861 1"/>
              <a:gd name="f2021" fmla="*/ f1645 f862 1"/>
              <a:gd name="f2022" fmla="*/ f1646 f861 1"/>
              <a:gd name="f2023" fmla="*/ f1647 f862 1"/>
              <a:gd name="f2024" fmla="*/ f1648 f861 1"/>
              <a:gd name="f2025" fmla="*/ f1649 f862 1"/>
              <a:gd name="f2026" fmla="*/ f1650 f861 1"/>
              <a:gd name="f2027" fmla="*/ f1651 f862 1"/>
              <a:gd name="f2028" fmla="*/ f1652 f861 1"/>
              <a:gd name="f2029" fmla="*/ f1653 f862 1"/>
              <a:gd name="f2030" fmla="*/ f1654 f861 1"/>
              <a:gd name="f2031" fmla="*/ f1655 f862 1"/>
              <a:gd name="f2032" fmla="*/ f1656 f861 1"/>
              <a:gd name="f2033" fmla="*/ f1657 f862 1"/>
              <a:gd name="f2034" fmla="*/ f1658 f861 1"/>
              <a:gd name="f2035" fmla="*/ f1659 f862 1"/>
              <a:gd name="f2036" fmla="*/ f1660 f861 1"/>
              <a:gd name="f2037" fmla="*/ f1661 f862 1"/>
              <a:gd name="f2038" fmla="*/ f1662 f861 1"/>
              <a:gd name="f2039" fmla="*/ f1663 f862 1"/>
              <a:gd name="f2040" fmla="*/ f1664 f861 1"/>
              <a:gd name="f2041" fmla="*/ f1665 f862 1"/>
              <a:gd name="f2042" fmla="*/ f1666 f861 1"/>
              <a:gd name="f2043" fmla="*/ f1667 f862 1"/>
              <a:gd name="f2044" fmla="*/ f1668 f861 1"/>
              <a:gd name="f2045" fmla="*/ f1669 f862 1"/>
              <a:gd name="f2046" fmla="*/ f1670 f861 1"/>
              <a:gd name="f2047" fmla="*/ f1671 f862 1"/>
              <a:gd name="f2048" fmla="*/ f1672 f861 1"/>
              <a:gd name="f2049" fmla="*/ f1673 f862 1"/>
              <a:gd name="f2050" fmla="*/ f1674 f861 1"/>
              <a:gd name="f2051" fmla="*/ f1675 f862 1"/>
              <a:gd name="f2052" fmla="*/ f1676 f861 1"/>
              <a:gd name="f2053" fmla="*/ f1677 f862 1"/>
              <a:gd name="f2054" fmla="*/ f1678 f861 1"/>
              <a:gd name="f2055" fmla="*/ f1679 f862 1"/>
              <a:gd name="f2056" fmla="*/ f1680 f861 1"/>
              <a:gd name="f2057" fmla="*/ f1681 f862 1"/>
              <a:gd name="f2058" fmla="*/ f1682 f861 1"/>
              <a:gd name="f2059" fmla="*/ f1683 f862 1"/>
              <a:gd name="f2060" fmla="*/ f1684 f861 1"/>
              <a:gd name="f2061" fmla="*/ f1685 f862 1"/>
              <a:gd name="f2062" fmla="*/ f1686 f861 1"/>
              <a:gd name="f2063" fmla="*/ f1687 f862 1"/>
              <a:gd name="f2064" fmla="*/ f1688 f861 1"/>
              <a:gd name="f2065" fmla="*/ f1689 f862 1"/>
              <a:gd name="f2066" fmla="*/ f1690 f861 1"/>
              <a:gd name="f2067" fmla="*/ f1691 f862 1"/>
              <a:gd name="f2068" fmla="*/ f1692 f861 1"/>
              <a:gd name="f2069" fmla="*/ f1693 f862 1"/>
              <a:gd name="f2070" fmla="*/ f1694 f861 1"/>
              <a:gd name="f2071" fmla="*/ f1695 f862 1"/>
              <a:gd name="f2072" fmla="*/ f1696 f861 1"/>
              <a:gd name="f2073" fmla="*/ f1697 f862 1"/>
              <a:gd name="f2074" fmla="*/ f1698 f861 1"/>
              <a:gd name="f2075" fmla="*/ f1699 f862 1"/>
              <a:gd name="f2076" fmla="*/ f1700 f861 1"/>
              <a:gd name="f2077" fmla="*/ f1701 f862 1"/>
              <a:gd name="f2078" fmla="*/ f1702 f861 1"/>
              <a:gd name="f2079" fmla="*/ f1703 f862 1"/>
              <a:gd name="f2080" fmla="*/ f1704 f861 1"/>
              <a:gd name="f2081" fmla="*/ f1705 f862 1"/>
              <a:gd name="f2082" fmla="*/ f1706 f861 1"/>
              <a:gd name="f2083" fmla="*/ f1707 f862 1"/>
              <a:gd name="f2084" fmla="*/ f1708 f861 1"/>
              <a:gd name="f2085" fmla="*/ f1709 f862 1"/>
              <a:gd name="f2086" fmla="*/ f1710 f861 1"/>
              <a:gd name="f2087" fmla="*/ f1711 f862 1"/>
              <a:gd name="f2088" fmla="*/ f1712 f861 1"/>
              <a:gd name="f2089" fmla="*/ f1713 f862 1"/>
              <a:gd name="f2090" fmla="*/ f1714 f861 1"/>
              <a:gd name="f2091" fmla="*/ f1715 f862 1"/>
              <a:gd name="f2092" fmla="*/ f1716 f861 1"/>
              <a:gd name="f2093" fmla="*/ f1717 f862 1"/>
              <a:gd name="f2094" fmla="*/ f1718 f861 1"/>
              <a:gd name="f2095" fmla="*/ f1719 f862 1"/>
              <a:gd name="f2096" fmla="*/ f1720 f861 1"/>
              <a:gd name="f2097" fmla="*/ f1721 f862 1"/>
              <a:gd name="f2098" fmla="*/ f1722 f861 1"/>
              <a:gd name="f2099" fmla="*/ f1723 f862 1"/>
              <a:gd name="f2100" fmla="*/ f1724 f861 1"/>
              <a:gd name="f2101" fmla="*/ f1725 f862 1"/>
              <a:gd name="f2102" fmla="*/ f1726 f861 1"/>
              <a:gd name="f2103" fmla="*/ f1727 f862 1"/>
              <a:gd name="f2104" fmla="*/ f1728 f861 1"/>
              <a:gd name="f2105" fmla="*/ f1729 f862 1"/>
              <a:gd name="f2106" fmla="*/ f1730 f861 1"/>
              <a:gd name="f2107" fmla="*/ f1731 f862 1"/>
              <a:gd name="f2108" fmla="*/ f1732 f861 1"/>
              <a:gd name="f2109" fmla="*/ f1733 f862 1"/>
              <a:gd name="f2110" fmla="*/ f1734 f861 1"/>
              <a:gd name="f2111" fmla="*/ f1735 f862 1"/>
              <a:gd name="f2112" fmla="*/ f1736 f861 1"/>
              <a:gd name="f2113" fmla="*/ f1737 f862 1"/>
              <a:gd name="f2114" fmla="*/ f1738 f861 1"/>
              <a:gd name="f2115" fmla="*/ f1739 f862 1"/>
              <a:gd name="f2116" fmla="*/ f1740 f861 1"/>
              <a:gd name="f2117" fmla="*/ f1741 f862 1"/>
              <a:gd name="f2118" fmla="*/ f1742 f861 1"/>
              <a:gd name="f2119" fmla="*/ f1743 f862 1"/>
              <a:gd name="f2120" fmla="*/ f1744 f861 1"/>
              <a:gd name="f2121" fmla="*/ f1745 f862 1"/>
              <a:gd name="f2122" fmla="*/ f1746 f861 1"/>
              <a:gd name="f2123" fmla="*/ f1747 f862 1"/>
              <a:gd name="f2124" fmla="*/ f1748 f861 1"/>
              <a:gd name="f2125" fmla="*/ f1749 f862 1"/>
              <a:gd name="f2126" fmla="*/ f1750 f861 1"/>
              <a:gd name="f2127" fmla="*/ f1751 f862 1"/>
              <a:gd name="f2128" fmla="*/ f1752 f861 1"/>
              <a:gd name="f2129" fmla="*/ f1753 f862 1"/>
              <a:gd name="f2130" fmla="*/ f1754 f861 1"/>
              <a:gd name="f2131" fmla="*/ f1755 f862 1"/>
              <a:gd name="f2132" fmla="*/ f1756 f861 1"/>
              <a:gd name="f2133" fmla="*/ f1757 f862 1"/>
              <a:gd name="f2134" fmla="*/ f1758 f861 1"/>
              <a:gd name="f2135" fmla="*/ f1759 f862 1"/>
              <a:gd name="f2136" fmla="*/ f1760 f861 1"/>
              <a:gd name="f2137" fmla="*/ f1761 f862 1"/>
              <a:gd name="f2138" fmla="*/ f1762 f861 1"/>
              <a:gd name="f2139" fmla="*/ f1763 f862 1"/>
              <a:gd name="f2140" fmla="*/ f1764 f861 1"/>
              <a:gd name="f2141" fmla="*/ f1765 f862 1"/>
              <a:gd name="f2142" fmla="*/ f1766 f861 1"/>
              <a:gd name="f2143" fmla="*/ f1767 f862 1"/>
              <a:gd name="f2144" fmla="*/ f1768 f861 1"/>
              <a:gd name="f2145" fmla="*/ f1769 f862 1"/>
              <a:gd name="f2146" fmla="*/ f1770 f861 1"/>
              <a:gd name="f2147" fmla="*/ f1771 f862 1"/>
              <a:gd name="f2148" fmla="*/ f1772 f861 1"/>
              <a:gd name="f2149" fmla="*/ f1773 f862 1"/>
              <a:gd name="f2150" fmla="*/ f1774 f861 1"/>
              <a:gd name="f2151" fmla="*/ f1775 f862 1"/>
              <a:gd name="f2152" fmla="*/ f1776 f861 1"/>
              <a:gd name="f2153" fmla="*/ f1777 f862 1"/>
              <a:gd name="f2154" fmla="*/ f1778 f861 1"/>
              <a:gd name="f2155" fmla="*/ f1779 f862 1"/>
              <a:gd name="f2156" fmla="*/ f1780 f861 1"/>
              <a:gd name="f2157" fmla="*/ f1781 f862 1"/>
              <a:gd name="f2158" fmla="*/ f1782 f861 1"/>
              <a:gd name="f2159" fmla="*/ f1783 f862 1"/>
              <a:gd name="f2160" fmla="*/ f1784 f861 1"/>
              <a:gd name="f2161" fmla="*/ f1785 f862 1"/>
              <a:gd name="f2162" fmla="*/ f1786 f861 1"/>
              <a:gd name="f2163" fmla="*/ f1787 f862 1"/>
              <a:gd name="f2164" fmla="*/ f1788 f861 1"/>
              <a:gd name="f2165" fmla="*/ f1789 f862 1"/>
              <a:gd name="f2166" fmla="*/ f1790 f861 1"/>
              <a:gd name="f2167" fmla="*/ f1791 f862 1"/>
              <a:gd name="f2168" fmla="*/ f1792 f861 1"/>
              <a:gd name="f2169" fmla="*/ f1793 f862 1"/>
              <a:gd name="f2170" fmla="*/ f1794 f861 1"/>
              <a:gd name="f2171" fmla="*/ f1795 f862 1"/>
              <a:gd name="f2172" fmla="*/ f1796 f861 1"/>
              <a:gd name="f2173" fmla="*/ f1797 f862 1"/>
              <a:gd name="f2174" fmla="*/ f1798 f861 1"/>
              <a:gd name="f2175" fmla="*/ f1799 f862 1"/>
              <a:gd name="f2176" fmla="*/ f1800 f861 1"/>
              <a:gd name="f2177" fmla="*/ f1801 f862 1"/>
              <a:gd name="f2178" fmla="*/ f1802 f861 1"/>
              <a:gd name="f2179" fmla="*/ f1803 f862 1"/>
              <a:gd name="f2180" fmla="*/ f1804 f861 1"/>
              <a:gd name="f2181" fmla="*/ f1805 f862 1"/>
              <a:gd name="f2182" fmla="*/ f1806 f861 1"/>
              <a:gd name="f2183" fmla="*/ f1807 f862 1"/>
              <a:gd name="f2184" fmla="*/ f1808 f861 1"/>
              <a:gd name="f2185" fmla="*/ f1809 f862 1"/>
              <a:gd name="f2186" fmla="*/ f1810 f861 1"/>
              <a:gd name="f2187" fmla="*/ f1811 f862 1"/>
              <a:gd name="f2188" fmla="*/ f1812 f861 1"/>
              <a:gd name="f2189" fmla="*/ f1813 f862 1"/>
              <a:gd name="f2190" fmla="*/ f1814 f861 1"/>
              <a:gd name="f2191" fmla="*/ f1815 f862 1"/>
              <a:gd name="f2192" fmla="*/ f1816 f861 1"/>
              <a:gd name="f2193" fmla="*/ f1817 f862 1"/>
              <a:gd name="f2194" fmla="*/ f1818 f861 1"/>
              <a:gd name="f2195" fmla="*/ f1819 f862 1"/>
              <a:gd name="f2196" fmla="*/ f1820 f861 1"/>
              <a:gd name="f2197" fmla="*/ f1821 f862 1"/>
              <a:gd name="f2198" fmla="*/ f1822 f861 1"/>
              <a:gd name="f2199" fmla="*/ f1823 f862 1"/>
              <a:gd name="f2200" fmla="*/ f1824 f861 1"/>
              <a:gd name="f2201" fmla="*/ f1825 f862 1"/>
              <a:gd name="f2202" fmla="*/ f1826 f861 1"/>
              <a:gd name="f2203" fmla="*/ f1827 f862 1"/>
              <a:gd name="f2204" fmla="*/ f1828 f861 1"/>
              <a:gd name="f2205" fmla="*/ f1829 f862 1"/>
              <a:gd name="f2206" fmla="*/ f1830 f861 1"/>
              <a:gd name="f2207" fmla="*/ f1831 f862 1"/>
              <a:gd name="f2208" fmla="*/ f1832 f861 1"/>
              <a:gd name="f2209" fmla="*/ f1833 f862 1"/>
              <a:gd name="f2210" fmla="*/ f1834 f861 1"/>
              <a:gd name="f2211" fmla="*/ f1835 f862 1"/>
              <a:gd name="f2212" fmla="*/ f1836 f861 1"/>
              <a:gd name="f2213" fmla="*/ f1837 f862 1"/>
              <a:gd name="f2214" fmla="*/ f1838 f861 1"/>
              <a:gd name="f2215" fmla="*/ f1839 f862 1"/>
              <a:gd name="f2216" fmla="*/ f1840 f861 1"/>
              <a:gd name="f2217" fmla="*/ f1841 f862 1"/>
              <a:gd name="f2218" fmla="*/ f1842 f861 1"/>
              <a:gd name="f2219" fmla="*/ f1843 f862 1"/>
              <a:gd name="f2220" fmla="*/ f1844 f861 1"/>
              <a:gd name="f2221" fmla="*/ f1845 f862 1"/>
              <a:gd name="f2222" fmla="*/ f1846 f861 1"/>
              <a:gd name="f2223" fmla="*/ f1847 f862 1"/>
              <a:gd name="f2224" fmla="*/ f1848 f861 1"/>
              <a:gd name="f2225" fmla="*/ f1849 f862 1"/>
              <a:gd name="f2226" fmla="*/ f1850 f861 1"/>
              <a:gd name="f2227" fmla="*/ f1851 f862 1"/>
              <a:gd name="f2228" fmla="*/ f1852 f861 1"/>
              <a:gd name="f2229" fmla="*/ f1853 f862 1"/>
              <a:gd name="f2230" fmla="*/ f1854 f861 1"/>
              <a:gd name="f2231" fmla="*/ f1855 f862 1"/>
              <a:gd name="f2232" fmla="*/ f1856 f861 1"/>
              <a:gd name="f2233" fmla="*/ f1857 f862 1"/>
              <a:gd name="f2234" fmla="*/ f1858 f861 1"/>
              <a:gd name="f2235" fmla="*/ f1859 f862 1"/>
              <a:gd name="f2236" fmla="*/ f1860 f861 1"/>
              <a:gd name="f2237" fmla="*/ f1861 f862 1"/>
              <a:gd name="f2238" fmla="*/ f1862 f861 1"/>
              <a:gd name="f2239" fmla="*/ f1863 f862 1"/>
              <a:gd name="f2240" fmla="*/ f1864 f861 1"/>
              <a:gd name="f2241" fmla="*/ f1865 f862 1"/>
              <a:gd name="f2242" fmla="*/ f1866 f861 1"/>
              <a:gd name="f2243" fmla="*/ f1867 f862 1"/>
              <a:gd name="f2244" fmla="*/ f1868 f861 1"/>
              <a:gd name="f2245" fmla="*/ f1869 f862 1"/>
              <a:gd name="f2246" fmla="*/ f1870 f861 1"/>
              <a:gd name="f2247" fmla="*/ f1871 f862 1"/>
              <a:gd name="f2248" fmla="*/ f1872 f861 1"/>
              <a:gd name="f2249" fmla="*/ f1873 f862 1"/>
              <a:gd name="f2250" fmla="*/ f1874 f861 1"/>
              <a:gd name="f2251" fmla="*/ f1875 f862 1"/>
              <a:gd name="f2252" fmla="*/ f1876 f861 1"/>
              <a:gd name="f2253" fmla="*/ f1877 f862 1"/>
              <a:gd name="f2254" fmla="*/ f1878 f861 1"/>
              <a:gd name="f2255" fmla="*/ f1879 f862 1"/>
              <a:gd name="f2256" fmla="*/ f1880 f861 1"/>
              <a:gd name="f2257" fmla="*/ f1881 f862 1"/>
              <a:gd name="f2258" fmla="*/ f1882 f861 1"/>
              <a:gd name="f2259" fmla="*/ f1883 f862 1"/>
              <a:gd name="f2260" fmla="*/ f1884 f861 1"/>
              <a:gd name="f2261" fmla="*/ f1885 f862 1"/>
              <a:gd name="f2262" fmla="*/ f1886 f861 1"/>
              <a:gd name="f2263" fmla="*/ f1887 f862 1"/>
              <a:gd name="f2264" fmla="*/ f1888 f861 1"/>
              <a:gd name="f2265" fmla="*/ f1889 f862 1"/>
              <a:gd name="f2266" fmla="*/ f1890 f861 1"/>
              <a:gd name="f2267" fmla="*/ f1891 f862 1"/>
              <a:gd name="f2268" fmla="*/ f1892 f861 1"/>
              <a:gd name="f2269" fmla="*/ f1893 f862 1"/>
              <a:gd name="f2270" fmla="*/ f1894 f861 1"/>
              <a:gd name="f2271" fmla="*/ f1895 f862 1"/>
              <a:gd name="f2272" fmla="*/ f1896 f861 1"/>
              <a:gd name="f2273" fmla="*/ f1897 f862 1"/>
              <a:gd name="f2274" fmla="*/ f1898 f861 1"/>
              <a:gd name="f2275" fmla="*/ f1899 f862 1"/>
              <a:gd name="f2276" fmla="*/ f1900 f861 1"/>
              <a:gd name="f2277" fmla="*/ f1901 f862 1"/>
              <a:gd name="f2278" fmla="*/ f1902 f861 1"/>
              <a:gd name="f2279" fmla="*/ f1903 f862 1"/>
              <a:gd name="f2280" fmla="*/ f1904 f861 1"/>
              <a:gd name="f2281" fmla="*/ f1905 f862 1"/>
              <a:gd name="f2282" fmla="*/ f1906 f861 1"/>
              <a:gd name="f2283" fmla="*/ f1907 f862 1"/>
              <a:gd name="f2284" fmla="*/ f1908 f861 1"/>
              <a:gd name="f2285" fmla="*/ f1909 f862 1"/>
              <a:gd name="f2286" fmla="*/ f1910 f861 1"/>
              <a:gd name="f2287" fmla="*/ f1911 f862 1"/>
              <a:gd name="f2288" fmla="*/ f1912 f861 1"/>
              <a:gd name="f2289" fmla="*/ f1913 f862 1"/>
              <a:gd name="f2290" fmla="*/ f1914 f861 1"/>
              <a:gd name="f2291" fmla="*/ f1915 f862 1"/>
              <a:gd name="f2292" fmla="*/ f1916 f861 1"/>
              <a:gd name="f2293" fmla="*/ f1917 f862 1"/>
              <a:gd name="f2294" fmla="*/ f1918 f861 1"/>
              <a:gd name="f2295" fmla="*/ f1919 f862 1"/>
              <a:gd name="f2296" fmla="*/ f1920 f861 1"/>
              <a:gd name="f2297" fmla="*/ f1921 f862 1"/>
              <a:gd name="f2298" fmla="*/ f1922 f861 1"/>
              <a:gd name="f2299" fmla="*/ f1923 f862 1"/>
              <a:gd name="f2300" fmla="*/ f1924 f861 1"/>
              <a:gd name="f2301" fmla="*/ f1925 f862 1"/>
              <a:gd name="f2302" fmla="*/ f1926 f861 1"/>
              <a:gd name="f2303" fmla="*/ f1927 f862 1"/>
              <a:gd name="f2304" fmla="*/ f1928 f861 1"/>
              <a:gd name="f2305" fmla="*/ f1929 f862 1"/>
              <a:gd name="f2306" fmla="*/ f1930 f861 1"/>
              <a:gd name="f2307" fmla="*/ f1931 f862 1"/>
              <a:gd name="f2308" fmla="*/ f1932 f861 1"/>
              <a:gd name="f2309" fmla="*/ f1933 f862 1"/>
              <a:gd name="f2310" fmla="*/ f1934 f861 1"/>
              <a:gd name="f2311" fmla="*/ f1935 f862 1"/>
              <a:gd name="f2312" fmla="*/ f1936 f861 1"/>
              <a:gd name="f2313" fmla="*/ f1937 f862 1"/>
              <a:gd name="f2314" fmla="*/ f1938 f861 1"/>
              <a:gd name="f2315" fmla="*/ f1939 f862 1"/>
              <a:gd name="f2316" fmla="*/ f1940 f861 1"/>
              <a:gd name="f2317" fmla="*/ f1941 f862 1"/>
              <a:gd name="f2318" fmla="*/ f1942 f861 1"/>
              <a:gd name="f2319" fmla="*/ f1943 f862 1"/>
              <a:gd name="f2320" fmla="*/ f1944 f861 1"/>
              <a:gd name="f2321" fmla="*/ f1945 f862 1"/>
              <a:gd name="f2322" fmla="*/ f1946 f861 1"/>
              <a:gd name="f2323" fmla="*/ f1947 f862 1"/>
              <a:gd name="f2324" fmla="*/ f1948 f861 1"/>
              <a:gd name="f2325" fmla="*/ f1949 f862 1"/>
              <a:gd name="f2326" fmla="*/ f1950 f861 1"/>
              <a:gd name="f2327" fmla="*/ f1951 f862 1"/>
              <a:gd name="f2328" fmla="*/ f1952 f861 1"/>
              <a:gd name="f2329" fmla="*/ f1953 f862 1"/>
              <a:gd name="f2330" fmla="*/ f1954 f861 1"/>
              <a:gd name="f2331" fmla="*/ f1955 f862 1"/>
              <a:gd name="f2332" fmla="*/ f1956 f861 1"/>
              <a:gd name="f2333" fmla="*/ f1957 f862 1"/>
              <a:gd name="f2334" fmla="*/ f1958 f861 1"/>
              <a:gd name="f2335" fmla="*/ f1959 f862 1"/>
              <a:gd name="f2336" fmla="*/ f1960 f861 1"/>
              <a:gd name="f2337" fmla="*/ f1961 f862 1"/>
              <a:gd name="f2338" fmla="*/ f1962 f861 1"/>
              <a:gd name="f2339" fmla="*/ f1963 f862 1"/>
              <a:gd name="f2340" fmla="*/ f1964 f861 1"/>
              <a:gd name="f2341" fmla="*/ f1965 f862 1"/>
              <a:gd name="f2342" fmla="*/ f1966 f861 1"/>
              <a:gd name="f2343" fmla="*/ f1967 f862 1"/>
              <a:gd name="f2344" fmla="*/ f1968 f861 1"/>
              <a:gd name="f2345" fmla="*/ f1969 f862 1"/>
              <a:gd name="f2346" fmla="*/ f1970 f861 1"/>
              <a:gd name="f2347" fmla="*/ f1971 f862 1"/>
              <a:gd name="f2348" fmla="*/ f1972 f861 1"/>
              <a:gd name="f2349" fmla="*/ f1973 f862 1"/>
              <a:gd name="f2350" fmla="*/ f1974 f861 1"/>
              <a:gd name="f2351" fmla="*/ f1975 f862 1"/>
              <a:gd name="f2352" fmla="*/ f1976 f861 1"/>
              <a:gd name="f2353" fmla="*/ f1977 f862 1"/>
              <a:gd name="f2354" fmla="*/ f1978 f861 1"/>
              <a:gd name="f2355" fmla="*/ f1979 f862 1"/>
              <a:gd name="f2356" fmla="*/ f1980 f861 1"/>
              <a:gd name="f2357" fmla="*/ f1981 f862 1"/>
              <a:gd name="f2358" fmla="*/ f1982 f861 1"/>
              <a:gd name="f2359" fmla="*/ f1983 f862 1"/>
              <a:gd name="f2360" fmla="*/ f1984 f861 1"/>
              <a:gd name="f2361" fmla="*/ f1985 f862 1"/>
              <a:gd name="f2362" fmla="*/ f1986 f861 1"/>
              <a:gd name="f2363" fmla="*/ f1987 f862 1"/>
              <a:gd name="f2364" fmla="*/ f1988 f861 1"/>
              <a:gd name="f2365" fmla="*/ f1989 f862 1"/>
              <a:gd name="f2366" fmla="*/ f1990 f861 1"/>
              <a:gd name="f2367" fmla="*/ f1991 f862 1"/>
              <a:gd name="f2368" fmla="*/ f1992 f862 1"/>
            </a:gdLst>
            <a:ahLst/>
            <a:cxnLst>
              <a:cxn ang="3cd4">
                <a:pos x="hc" y="t"/>
              </a:cxn>
              <a:cxn ang="0">
                <a:pos x="r" y="vc"/>
              </a:cxn>
              <a:cxn ang="cd4">
                <a:pos x="hc" y="b"/>
              </a:cxn>
              <a:cxn ang="cd2">
                <a:pos x="l" y="vc"/>
              </a:cxn>
              <a:cxn ang="f1244">
                <a:pos x="f1997" y="f1998"/>
              </a:cxn>
              <a:cxn ang="f1244">
                <a:pos x="f1999" y="f1998"/>
              </a:cxn>
              <a:cxn ang="f1244">
                <a:pos x="f2000" y="f2001"/>
              </a:cxn>
              <a:cxn ang="f1244">
                <a:pos x="f2002" y="f2003"/>
              </a:cxn>
              <a:cxn ang="f1244">
                <a:pos x="f2004" y="f2005"/>
              </a:cxn>
              <a:cxn ang="f1244">
                <a:pos x="f2006" y="f2007"/>
              </a:cxn>
              <a:cxn ang="f1244">
                <a:pos x="f2008" y="f2009"/>
              </a:cxn>
              <a:cxn ang="f1244">
                <a:pos x="f2010" y="f2011"/>
              </a:cxn>
              <a:cxn ang="f1244">
                <a:pos x="f2012" y="f2013"/>
              </a:cxn>
              <a:cxn ang="f1244">
                <a:pos x="f2014" y="f2015"/>
              </a:cxn>
              <a:cxn ang="f1244">
                <a:pos x="f2016" y="f2017"/>
              </a:cxn>
              <a:cxn ang="f1244">
                <a:pos x="f2018" y="f2019"/>
              </a:cxn>
              <a:cxn ang="f1244">
                <a:pos x="f2020" y="f2021"/>
              </a:cxn>
              <a:cxn ang="f1244">
                <a:pos x="f2022" y="f2023"/>
              </a:cxn>
              <a:cxn ang="f1244">
                <a:pos x="f2024" y="f2025"/>
              </a:cxn>
              <a:cxn ang="f1244">
                <a:pos x="f2026" y="f2027"/>
              </a:cxn>
              <a:cxn ang="f1244">
                <a:pos x="f2028" y="f2029"/>
              </a:cxn>
              <a:cxn ang="f1244">
                <a:pos x="f2030" y="f2031"/>
              </a:cxn>
              <a:cxn ang="f1244">
                <a:pos x="f2032" y="f2033"/>
              </a:cxn>
              <a:cxn ang="f1244">
                <a:pos x="f2034" y="f2035"/>
              </a:cxn>
              <a:cxn ang="f1244">
                <a:pos x="f2036" y="f2037"/>
              </a:cxn>
              <a:cxn ang="f1244">
                <a:pos x="f2038" y="f2039"/>
              </a:cxn>
              <a:cxn ang="f1244">
                <a:pos x="f2040" y="f2041"/>
              </a:cxn>
              <a:cxn ang="f1244">
                <a:pos x="f2042" y="f2043"/>
              </a:cxn>
              <a:cxn ang="f1244">
                <a:pos x="f2044" y="f2045"/>
              </a:cxn>
              <a:cxn ang="f1244">
                <a:pos x="f2046" y="f2047"/>
              </a:cxn>
              <a:cxn ang="f1244">
                <a:pos x="f2048" y="f2049"/>
              </a:cxn>
              <a:cxn ang="f1244">
                <a:pos x="f2050" y="f2051"/>
              </a:cxn>
              <a:cxn ang="f1244">
                <a:pos x="f2052" y="f2053"/>
              </a:cxn>
              <a:cxn ang="f1244">
                <a:pos x="f2054" y="f2055"/>
              </a:cxn>
              <a:cxn ang="f1244">
                <a:pos x="f2056" y="f2057"/>
              </a:cxn>
              <a:cxn ang="f1244">
                <a:pos x="f2058" y="f2059"/>
              </a:cxn>
              <a:cxn ang="f1244">
                <a:pos x="f2060" y="f2061"/>
              </a:cxn>
              <a:cxn ang="f1244">
                <a:pos x="f2062" y="f2063"/>
              </a:cxn>
              <a:cxn ang="f1244">
                <a:pos x="f2064" y="f2065"/>
              </a:cxn>
              <a:cxn ang="f1244">
                <a:pos x="f2066" y="f2067"/>
              </a:cxn>
              <a:cxn ang="f1244">
                <a:pos x="f2068" y="f2069"/>
              </a:cxn>
              <a:cxn ang="f1244">
                <a:pos x="f2070" y="f2071"/>
              </a:cxn>
              <a:cxn ang="f1244">
                <a:pos x="f2072" y="f2073"/>
              </a:cxn>
              <a:cxn ang="f1244">
                <a:pos x="f2074" y="f2075"/>
              </a:cxn>
              <a:cxn ang="f1244">
                <a:pos x="f2076" y="f2077"/>
              </a:cxn>
              <a:cxn ang="f1244">
                <a:pos x="f2078" y="f2079"/>
              </a:cxn>
              <a:cxn ang="f1244">
                <a:pos x="f2080" y="f2081"/>
              </a:cxn>
              <a:cxn ang="f1244">
                <a:pos x="f2082" y="f2083"/>
              </a:cxn>
              <a:cxn ang="f1244">
                <a:pos x="f2084" y="f2085"/>
              </a:cxn>
              <a:cxn ang="f1244">
                <a:pos x="f2086" y="f2087"/>
              </a:cxn>
              <a:cxn ang="f1244">
                <a:pos x="f2088" y="f2089"/>
              </a:cxn>
              <a:cxn ang="f1244">
                <a:pos x="f2090" y="f2091"/>
              </a:cxn>
              <a:cxn ang="f1244">
                <a:pos x="f2092" y="f2093"/>
              </a:cxn>
              <a:cxn ang="f1244">
                <a:pos x="f2094" y="f2095"/>
              </a:cxn>
              <a:cxn ang="f1244">
                <a:pos x="f2096" y="f2097"/>
              </a:cxn>
              <a:cxn ang="f1244">
                <a:pos x="f2098" y="f2099"/>
              </a:cxn>
              <a:cxn ang="f1244">
                <a:pos x="f2100" y="f2101"/>
              </a:cxn>
              <a:cxn ang="f1244">
                <a:pos x="f2102" y="f2103"/>
              </a:cxn>
              <a:cxn ang="f1244">
                <a:pos x="f2104" y="f2105"/>
              </a:cxn>
              <a:cxn ang="f1244">
                <a:pos x="f2106" y="f2107"/>
              </a:cxn>
              <a:cxn ang="f1244">
                <a:pos x="f2108" y="f2109"/>
              </a:cxn>
              <a:cxn ang="f1244">
                <a:pos x="f2110" y="f2111"/>
              </a:cxn>
              <a:cxn ang="f1244">
                <a:pos x="f2112" y="f2113"/>
              </a:cxn>
              <a:cxn ang="f1244">
                <a:pos x="f2114" y="f2115"/>
              </a:cxn>
              <a:cxn ang="f1244">
                <a:pos x="f2116" y="f2117"/>
              </a:cxn>
              <a:cxn ang="f1244">
                <a:pos x="f2118" y="f2119"/>
              </a:cxn>
              <a:cxn ang="f1244">
                <a:pos x="f2120" y="f2121"/>
              </a:cxn>
              <a:cxn ang="f1244">
                <a:pos x="f2122" y="f2123"/>
              </a:cxn>
              <a:cxn ang="f1244">
                <a:pos x="f2124" y="f2125"/>
              </a:cxn>
              <a:cxn ang="f1244">
                <a:pos x="f2126" y="f2127"/>
              </a:cxn>
              <a:cxn ang="f1244">
                <a:pos x="f2128" y="f2129"/>
              </a:cxn>
              <a:cxn ang="f1244">
                <a:pos x="f2130" y="f2131"/>
              </a:cxn>
              <a:cxn ang="f1244">
                <a:pos x="f2132" y="f2133"/>
              </a:cxn>
              <a:cxn ang="f1244">
                <a:pos x="f2134" y="f2135"/>
              </a:cxn>
              <a:cxn ang="f1244">
                <a:pos x="f2136" y="f2137"/>
              </a:cxn>
              <a:cxn ang="f1244">
                <a:pos x="f2138" y="f2139"/>
              </a:cxn>
              <a:cxn ang="f1244">
                <a:pos x="f2140" y="f2141"/>
              </a:cxn>
              <a:cxn ang="f1244">
                <a:pos x="f2142" y="f2143"/>
              </a:cxn>
              <a:cxn ang="f1244">
                <a:pos x="f2144" y="f2145"/>
              </a:cxn>
              <a:cxn ang="f1244">
                <a:pos x="f2146" y="f2147"/>
              </a:cxn>
              <a:cxn ang="f1244">
                <a:pos x="f2148" y="f2149"/>
              </a:cxn>
              <a:cxn ang="f1244">
                <a:pos x="f2150" y="f2151"/>
              </a:cxn>
              <a:cxn ang="f1244">
                <a:pos x="f2152" y="f2153"/>
              </a:cxn>
              <a:cxn ang="f1244">
                <a:pos x="f2154" y="f2155"/>
              </a:cxn>
              <a:cxn ang="f1244">
                <a:pos x="f2156" y="f2157"/>
              </a:cxn>
              <a:cxn ang="f1244">
                <a:pos x="f2158" y="f2159"/>
              </a:cxn>
              <a:cxn ang="f1244">
                <a:pos x="f2160" y="f2161"/>
              </a:cxn>
              <a:cxn ang="f1244">
                <a:pos x="f2162" y="f2163"/>
              </a:cxn>
              <a:cxn ang="f1244">
                <a:pos x="f2164" y="f2165"/>
              </a:cxn>
              <a:cxn ang="f1244">
                <a:pos x="f2166" y="f2167"/>
              </a:cxn>
              <a:cxn ang="f1244">
                <a:pos x="f2168" y="f2169"/>
              </a:cxn>
              <a:cxn ang="f1244">
                <a:pos x="f2170" y="f2171"/>
              </a:cxn>
              <a:cxn ang="f1244">
                <a:pos x="f2172" y="f2173"/>
              </a:cxn>
              <a:cxn ang="f1244">
                <a:pos x="f2174" y="f2175"/>
              </a:cxn>
              <a:cxn ang="f1244">
                <a:pos x="f2176" y="f2177"/>
              </a:cxn>
              <a:cxn ang="f1244">
                <a:pos x="f2178" y="f2179"/>
              </a:cxn>
              <a:cxn ang="f1244">
                <a:pos x="f2180" y="f2181"/>
              </a:cxn>
              <a:cxn ang="f1244">
                <a:pos x="f2182" y="f2183"/>
              </a:cxn>
              <a:cxn ang="f1244">
                <a:pos x="f2184" y="f2185"/>
              </a:cxn>
              <a:cxn ang="f1244">
                <a:pos x="f2186" y="f2187"/>
              </a:cxn>
              <a:cxn ang="f1244">
                <a:pos x="f2188" y="f2189"/>
              </a:cxn>
              <a:cxn ang="f1244">
                <a:pos x="f2190" y="f2191"/>
              </a:cxn>
              <a:cxn ang="f1244">
                <a:pos x="f2192" y="f2193"/>
              </a:cxn>
              <a:cxn ang="f1244">
                <a:pos x="f2194" y="f2195"/>
              </a:cxn>
              <a:cxn ang="f1244">
                <a:pos x="f2196" y="f2197"/>
              </a:cxn>
              <a:cxn ang="f1244">
                <a:pos x="f2198" y="f2199"/>
              </a:cxn>
              <a:cxn ang="f1244">
                <a:pos x="f2200" y="f2201"/>
              </a:cxn>
              <a:cxn ang="f1244">
                <a:pos x="f2202" y="f2203"/>
              </a:cxn>
              <a:cxn ang="f1244">
                <a:pos x="f2204" y="f2205"/>
              </a:cxn>
              <a:cxn ang="f1244">
                <a:pos x="f2206" y="f2207"/>
              </a:cxn>
              <a:cxn ang="f1244">
                <a:pos x="f2208" y="f2209"/>
              </a:cxn>
              <a:cxn ang="f1244">
                <a:pos x="f2210" y="f2211"/>
              </a:cxn>
              <a:cxn ang="f1244">
                <a:pos x="f2212" y="f2213"/>
              </a:cxn>
              <a:cxn ang="f1244">
                <a:pos x="f2214" y="f2215"/>
              </a:cxn>
              <a:cxn ang="f1244">
                <a:pos x="f2216" y="f2217"/>
              </a:cxn>
              <a:cxn ang="f1244">
                <a:pos x="f2218" y="f2219"/>
              </a:cxn>
              <a:cxn ang="f1244">
                <a:pos x="f2220" y="f2221"/>
              </a:cxn>
              <a:cxn ang="f1244">
                <a:pos x="f2222" y="f2223"/>
              </a:cxn>
              <a:cxn ang="f1244">
                <a:pos x="f2224" y="f2225"/>
              </a:cxn>
              <a:cxn ang="f1244">
                <a:pos x="f2226" y="f2227"/>
              </a:cxn>
              <a:cxn ang="f1244">
                <a:pos x="f2228" y="f2229"/>
              </a:cxn>
              <a:cxn ang="f1244">
                <a:pos x="f2230" y="f2231"/>
              </a:cxn>
              <a:cxn ang="f1244">
                <a:pos x="f2232" y="f2233"/>
              </a:cxn>
              <a:cxn ang="f1244">
                <a:pos x="f2234" y="f2235"/>
              </a:cxn>
              <a:cxn ang="f1244">
                <a:pos x="f2236" y="f2237"/>
              </a:cxn>
              <a:cxn ang="f1244">
                <a:pos x="f2238" y="f2239"/>
              </a:cxn>
              <a:cxn ang="f1244">
                <a:pos x="f2240" y="f2241"/>
              </a:cxn>
              <a:cxn ang="f1244">
                <a:pos x="f2242" y="f2243"/>
              </a:cxn>
              <a:cxn ang="f1244">
                <a:pos x="f2244" y="f2245"/>
              </a:cxn>
              <a:cxn ang="f1244">
                <a:pos x="f2246" y="f2247"/>
              </a:cxn>
              <a:cxn ang="f1244">
                <a:pos x="f2248" y="f2249"/>
              </a:cxn>
              <a:cxn ang="f1244">
                <a:pos x="f2250" y="f2251"/>
              </a:cxn>
              <a:cxn ang="f1244">
                <a:pos x="f2252" y="f2253"/>
              </a:cxn>
              <a:cxn ang="f1244">
                <a:pos x="f2254" y="f2255"/>
              </a:cxn>
              <a:cxn ang="f1244">
                <a:pos x="f2256" y="f2257"/>
              </a:cxn>
              <a:cxn ang="f1244">
                <a:pos x="f2258" y="f2259"/>
              </a:cxn>
              <a:cxn ang="f1244">
                <a:pos x="f2260" y="f2261"/>
              </a:cxn>
              <a:cxn ang="f1244">
                <a:pos x="f2262" y="f2263"/>
              </a:cxn>
              <a:cxn ang="f1244">
                <a:pos x="f2264" y="f2265"/>
              </a:cxn>
              <a:cxn ang="f1244">
                <a:pos x="f2266" y="f2267"/>
              </a:cxn>
              <a:cxn ang="f1244">
                <a:pos x="f2268" y="f2269"/>
              </a:cxn>
              <a:cxn ang="f1244">
                <a:pos x="f2270" y="f2271"/>
              </a:cxn>
              <a:cxn ang="f1244">
                <a:pos x="f2272" y="f2273"/>
              </a:cxn>
              <a:cxn ang="f1244">
                <a:pos x="f2274" y="f2275"/>
              </a:cxn>
              <a:cxn ang="f1244">
                <a:pos x="f2276" y="f2277"/>
              </a:cxn>
              <a:cxn ang="f1244">
                <a:pos x="f2278" y="f2279"/>
              </a:cxn>
              <a:cxn ang="f1244">
                <a:pos x="f2280" y="f2281"/>
              </a:cxn>
              <a:cxn ang="f1244">
                <a:pos x="f2282" y="f2283"/>
              </a:cxn>
              <a:cxn ang="f1244">
                <a:pos x="f2284" y="f2285"/>
              </a:cxn>
              <a:cxn ang="f1244">
                <a:pos x="f2286" y="f2287"/>
              </a:cxn>
              <a:cxn ang="f1244">
                <a:pos x="f2288" y="f2289"/>
              </a:cxn>
              <a:cxn ang="f1244">
                <a:pos x="f2290" y="f2291"/>
              </a:cxn>
              <a:cxn ang="f1244">
                <a:pos x="f2292" y="f2293"/>
              </a:cxn>
              <a:cxn ang="f1244">
                <a:pos x="f2294" y="f2295"/>
              </a:cxn>
              <a:cxn ang="f1244">
                <a:pos x="f2296" y="f2297"/>
              </a:cxn>
              <a:cxn ang="f1244">
                <a:pos x="f2298" y="f2299"/>
              </a:cxn>
              <a:cxn ang="f1244">
                <a:pos x="f2300" y="f2301"/>
              </a:cxn>
              <a:cxn ang="f1244">
                <a:pos x="f2302" y="f2303"/>
              </a:cxn>
              <a:cxn ang="f1244">
                <a:pos x="f2304" y="f2305"/>
              </a:cxn>
              <a:cxn ang="f1244">
                <a:pos x="f2306" y="f2307"/>
              </a:cxn>
              <a:cxn ang="f1244">
                <a:pos x="f2308" y="f2309"/>
              </a:cxn>
              <a:cxn ang="f1244">
                <a:pos x="f2310" y="f2311"/>
              </a:cxn>
              <a:cxn ang="f1244">
                <a:pos x="f2312" y="f2313"/>
              </a:cxn>
              <a:cxn ang="f1244">
                <a:pos x="f2314" y="f2315"/>
              </a:cxn>
              <a:cxn ang="f1244">
                <a:pos x="f2316" y="f2317"/>
              </a:cxn>
              <a:cxn ang="f1244">
                <a:pos x="f2318" y="f2319"/>
              </a:cxn>
              <a:cxn ang="f1244">
                <a:pos x="f2320" y="f2321"/>
              </a:cxn>
              <a:cxn ang="f1244">
                <a:pos x="f2322" y="f2323"/>
              </a:cxn>
              <a:cxn ang="f1244">
                <a:pos x="f2324" y="f2325"/>
              </a:cxn>
              <a:cxn ang="f1244">
                <a:pos x="f2326" y="f2327"/>
              </a:cxn>
              <a:cxn ang="f1244">
                <a:pos x="f2328" y="f2329"/>
              </a:cxn>
              <a:cxn ang="f1244">
                <a:pos x="f2330" y="f2331"/>
              </a:cxn>
              <a:cxn ang="f1244">
                <a:pos x="f2332" y="f2333"/>
              </a:cxn>
              <a:cxn ang="f1244">
                <a:pos x="f2334" y="f2335"/>
              </a:cxn>
              <a:cxn ang="f1244">
                <a:pos x="f2336" y="f2337"/>
              </a:cxn>
              <a:cxn ang="f1244">
                <a:pos x="f2338" y="f2339"/>
              </a:cxn>
              <a:cxn ang="f1244">
                <a:pos x="f2340" y="f2341"/>
              </a:cxn>
              <a:cxn ang="f1244">
                <a:pos x="f2342" y="f2343"/>
              </a:cxn>
              <a:cxn ang="f1244">
                <a:pos x="f2344" y="f2345"/>
              </a:cxn>
              <a:cxn ang="f1244">
                <a:pos x="f2346" y="f2347"/>
              </a:cxn>
              <a:cxn ang="f1244">
                <a:pos x="f2348" y="f2349"/>
              </a:cxn>
              <a:cxn ang="f1244">
                <a:pos x="f2350" y="f2351"/>
              </a:cxn>
              <a:cxn ang="f1244">
                <a:pos x="f2352" y="f2353"/>
              </a:cxn>
              <a:cxn ang="f1244">
                <a:pos x="f2354" y="f2355"/>
              </a:cxn>
              <a:cxn ang="f1244">
                <a:pos x="f2356" y="f2357"/>
              </a:cxn>
              <a:cxn ang="f1244">
                <a:pos x="f2358" y="f2359"/>
              </a:cxn>
              <a:cxn ang="f1244">
                <a:pos x="f2360" y="f2361"/>
              </a:cxn>
              <a:cxn ang="f1244">
                <a:pos x="f2362" y="f2363"/>
              </a:cxn>
              <a:cxn ang="f1244">
                <a:pos x="f2364" y="f2365"/>
              </a:cxn>
              <a:cxn ang="f1244">
                <a:pos x="f2366" y="f2367"/>
              </a:cxn>
              <a:cxn ang="f1244">
                <a:pos x="f1997" y="f2368"/>
              </a:cxn>
            </a:cxnLst>
            <a:rect l="f1993" t="f1996" r="f1994" b="f1995"/>
            <a:pathLst>
              <a:path w="10753706" h="1027260">
                <a:moveTo>
                  <a:pt x="f5" y="f5"/>
                </a:moveTo>
                <a:lnTo>
                  <a:pt x="f6" y="f5"/>
                </a:lnTo>
                <a:lnTo>
                  <a:pt x="f8" y="f9"/>
                </a:lnTo>
                <a:cubicBezTo>
                  <a:pt x="f10" y="f11"/>
                  <a:pt x="f12" y="f13"/>
                  <a:pt x="f14" y="f15"/>
                </a:cubicBezTo>
                <a:cubicBezTo>
                  <a:pt x="f16" y="f17"/>
                  <a:pt x="f18" y="f19"/>
                  <a:pt x="f20" y="f21"/>
                </a:cubicBezTo>
                <a:cubicBezTo>
                  <a:pt x="f22" y="f23"/>
                  <a:pt x="f24" y="f25"/>
                  <a:pt x="f26" y="f27"/>
                </a:cubicBezTo>
                <a:cubicBezTo>
                  <a:pt x="f28" y="f29"/>
                  <a:pt x="f30" y="f31"/>
                  <a:pt x="f32" y="f33"/>
                </a:cubicBezTo>
                <a:cubicBezTo>
                  <a:pt x="f34" y="f35"/>
                  <a:pt x="f36" y="f37"/>
                  <a:pt x="f38" y="f39"/>
                </a:cubicBezTo>
                <a:cubicBezTo>
                  <a:pt x="f40" y="f41"/>
                  <a:pt x="f42" y="f43"/>
                  <a:pt x="f44" y="f45"/>
                </a:cubicBezTo>
                <a:cubicBezTo>
                  <a:pt x="f46" y="f47"/>
                  <a:pt x="f48" y="f49"/>
                  <a:pt x="f50" y="f51"/>
                </a:cubicBezTo>
                <a:cubicBezTo>
                  <a:pt x="f52" y="f53"/>
                  <a:pt x="f54" y="f55"/>
                  <a:pt x="f56" y="f57"/>
                </a:cubicBezTo>
                <a:cubicBezTo>
                  <a:pt x="f58" y="f59"/>
                  <a:pt x="f60" y="f61"/>
                  <a:pt x="f62" y="f63"/>
                </a:cubicBezTo>
                <a:cubicBezTo>
                  <a:pt x="f64" y="f65"/>
                  <a:pt x="f66" y="f67"/>
                  <a:pt x="f68" y="f69"/>
                </a:cubicBezTo>
                <a:cubicBezTo>
                  <a:pt x="f70" y="f71"/>
                  <a:pt x="f72" y="f73"/>
                  <a:pt x="f74" y="f75"/>
                </a:cubicBezTo>
                <a:cubicBezTo>
                  <a:pt x="f76" y="f77"/>
                  <a:pt x="f78" y="f79"/>
                  <a:pt x="f80" y="f81"/>
                </a:cubicBezTo>
                <a:cubicBezTo>
                  <a:pt x="f82" y="f83"/>
                  <a:pt x="f84" y="f85"/>
                  <a:pt x="f86" y="f87"/>
                </a:cubicBezTo>
                <a:cubicBezTo>
                  <a:pt x="f88" y="f89"/>
                  <a:pt x="f90" y="f91"/>
                  <a:pt x="f92" y="f93"/>
                </a:cubicBezTo>
                <a:cubicBezTo>
                  <a:pt x="f94" y="f95"/>
                  <a:pt x="f96" y="f97"/>
                  <a:pt x="f98" y="f99"/>
                </a:cubicBezTo>
                <a:cubicBezTo>
                  <a:pt x="f100" y="f101"/>
                  <a:pt x="f102" y="f103"/>
                  <a:pt x="f104" y="f105"/>
                </a:cubicBezTo>
                <a:cubicBezTo>
                  <a:pt x="f106" y="f107"/>
                  <a:pt x="f108" y="f109"/>
                  <a:pt x="f110" y="f111"/>
                </a:cubicBezTo>
                <a:cubicBezTo>
                  <a:pt x="f112" y="f113"/>
                  <a:pt x="f114" y="f115"/>
                  <a:pt x="f116" y="f117"/>
                </a:cubicBezTo>
                <a:cubicBezTo>
                  <a:pt x="f118" y="f119"/>
                  <a:pt x="f120" y="f121"/>
                  <a:pt x="f122" y="f123"/>
                </a:cubicBezTo>
                <a:cubicBezTo>
                  <a:pt x="f124" y="f125"/>
                  <a:pt x="f126" y="f127"/>
                  <a:pt x="f128" y="f129"/>
                </a:cubicBezTo>
                <a:cubicBezTo>
                  <a:pt x="f130" y="f131"/>
                  <a:pt x="f132" y="f133"/>
                  <a:pt x="f134" y="f135"/>
                </a:cubicBezTo>
                <a:lnTo>
                  <a:pt x="f136" y="f137"/>
                </a:lnTo>
                <a:lnTo>
                  <a:pt x="f138" y="f139"/>
                </a:lnTo>
                <a:lnTo>
                  <a:pt x="f140" y="f141"/>
                </a:lnTo>
                <a:cubicBezTo>
                  <a:pt x="f142" y="f143"/>
                  <a:pt x="f144" y="f145"/>
                  <a:pt x="f146" y="f147"/>
                </a:cubicBezTo>
                <a:cubicBezTo>
                  <a:pt x="f148" y="f149"/>
                  <a:pt x="f150" y="f151"/>
                  <a:pt x="f152" y="f153"/>
                </a:cubicBezTo>
                <a:cubicBezTo>
                  <a:pt x="f154" y="f155"/>
                  <a:pt x="f156" y="f157"/>
                  <a:pt x="f158" y="f159"/>
                </a:cubicBezTo>
                <a:cubicBezTo>
                  <a:pt x="f160" y="f161"/>
                  <a:pt x="f162" y="f163"/>
                  <a:pt x="f164" y="f165"/>
                </a:cubicBezTo>
                <a:cubicBezTo>
                  <a:pt x="f166" y="f167"/>
                  <a:pt x="f168" y="f169"/>
                  <a:pt x="f170" y="f171"/>
                </a:cubicBezTo>
                <a:lnTo>
                  <a:pt x="f172" y="f173"/>
                </a:lnTo>
                <a:cubicBezTo>
                  <a:pt x="f174" y="f175"/>
                  <a:pt x="f176" y="f177"/>
                  <a:pt x="f178" y="f179"/>
                </a:cubicBezTo>
                <a:lnTo>
                  <a:pt x="f180" y="f181"/>
                </a:lnTo>
                <a:lnTo>
                  <a:pt x="f182" y="f183"/>
                </a:lnTo>
                <a:cubicBezTo>
                  <a:pt x="f184" y="f185"/>
                  <a:pt x="f186" y="f187"/>
                  <a:pt x="f188" y="f189"/>
                </a:cubicBezTo>
                <a:cubicBezTo>
                  <a:pt x="f190" y="f191"/>
                  <a:pt x="f192" y="f193"/>
                  <a:pt x="f194" y="f195"/>
                </a:cubicBezTo>
                <a:cubicBezTo>
                  <a:pt x="f196" y="f197"/>
                  <a:pt x="f198" y="f199"/>
                  <a:pt x="f200" y="f201"/>
                </a:cubicBezTo>
                <a:cubicBezTo>
                  <a:pt x="f202" y="f203"/>
                  <a:pt x="f204" y="f205"/>
                  <a:pt x="f206" y="f207"/>
                </a:cubicBezTo>
                <a:cubicBezTo>
                  <a:pt x="f208" y="f209"/>
                  <a:pt x="f210" y="f211"/>
                  <a:pt x="f212" y="f213"/>
                </a:cubicBezTo>
                <a:lnTo>
                  <a:pt x="f214" y="f215"/>
                </a:lnTo>
                <a:lnTo>
                  <a:pt x="f216" y="f217"/>
                </a:lnTo>
                <a:cubicBezTo>
                  <a:pt x="f218" y="f219"/>
                  <a:pt x="f220" y="f221"/>
                  <a:pt x="f222" y="f223"/>
                </a:cubicBezTo>
                <a:cubicBezTo>
                  <a:pt x="f224" y="f225"/>
                  <a:pt x="f226" y="f227"/>
                  <a:pt x="f228" y="f229"/>
                </a:cubicBezTo>
                <a:cubicBezTo>
                  <a:pt x="f230" y="f231"/>
                  <a:pt x="f232" y="f233"/>
                  <a:pt x="f234" y="f235"/>
                </a:cubicBezTo>
                <a:cubicBezTo>
                  <a:pt x="f236" y="f237"/>
                  <a:pt x="f238" y="f239"/>
                  <a:pt x="f240" y="f241"/>
                </a:cubicBezTo>
                <a:cubicBezTo>
                  <a:pt x="f242" y="f243"/>
                  <a:pt x="f244" y="f245"/>
                  <a:pt x="f246" y="f247"/>
                </a:cubicBezTo>
                <a:lnTo>
                  <a:pt x="f248" y="f249"/>
                </a:lnTo>
                <a:lnTo>
                  <a:pt x="f250" y="f251"/>
                </a:lnTo>
                <a:cubicBezTo>
                  <a:pt x="f252" y="f253"/>
                  <a:pt x="f254" y="f255"/>
                  <a:pt x="f256" y="f257"/>
                </a:cubicBezTo>
                <a:cubicBezTo>
                  <a:pt x="f258" y="f259"/>
                  <a:pt x="f260" y="f261"/>
                  <a:pt x="f262" y="f263"/>
                </a:cubicBezTo>
                <a:cubicBezTo>
                  <a:pt x="f264" y="f265"/>
                  <a:pt x="f266" y="f267"/>
                  <a:pt x="f268" y="f269"/>
                </a:cubicBezTo>
                <a:cubicBezTo>
                  <a:pt x="f270" y="f271"/>
                  <a:pt x="f272" y="f273"/>
                  <a:pt x="f274" y="f275"/>
                </a:cubicBezTo>
                <a:cubicBezTo>
                  <a:pt x="f276" y="f277"/>
                  <a:pt x="f278" y="f279"/>
                  <a:pt x="f280" y="f281"/>
                </a:cubicBezTo>
                <a:lnTo>
                  <a:pt x="f282" y="f283"/>
                </a:lnTo>
                <a:cubicBezTo>
                  <a:pt x="f284" y="f285"/>
                  <a:pt x="f286" y="f287"/>
                  <a:pt x="f288" y="f289"/>
                </a:cubicBezTo>
                <a:cubicBezTo>
                  <a:pt x="f290" y="f291"/>
                  <a:pt x="f292" y="f293"/>
                  <a:pt x="f294" y="f295"/>
                </a:cubicBezTo>
                <a:cubicBezTo>
                  <a:pt x="f296" y="f297"/>
                  <a:pt x="f298" y="f299"/>
                  <a:pt x="f300" y="f301"/>
                </a:cubicBezTo>
                <a:lnTo>
                  <a:pt x="f302" y="f303"/>
                </a:lnTo>
                <a:lnTo>
                  <a:pt x="f304" y="f305"/>
                </a:lnTo>
                <a:cubicBezTo>
                  <a:pt x="f306" y="f307"/>
                  <a:pt x="f308" y="f309"/>
                  <a:pt x="f310" y="f311"/>
                </a:cubicBezTo>
                <a:cubicBezTo>
                  <a:pt x="f312" y="f313"/>
                  <a:pt x="f314" y="f315"/>
                  <a:pt x="f316" y="f317"/>
                </a:cubicBezTo>
                <a:cubicBezTo>
                  <a:pt x="f318" y="f319"/>
                  <a:pt x="f320" y="f321"/>
                  <a:pt x="f322" y="f323"/>
                </a:cubicBezTo>
                <a:cubicBezTo>
                  <a:pt x="f324" y="f325"/>
                  <a:pt x="f326" y="f327"/>
                  <a:pt x="f328" y="f329"/>
                </a:cubicBezTo>
                <a:cubicBezTo>
                  <a:pt x="f330" y="f331"/>
                  <a:pt x="f332" y="f333"/>
                  <a:pt x="f334" y="f335"/>
                </a:cubicBezTo>
                <a:cubicBezTo>
                  <a:pt x="f336" y="f337"/>
                  <a:pt x="f338" y="f339"/>
                  <a:pt x="f340" y="f341"/>
                </a:cubicBezTo>
                <a:cubicBezTo>
                  <a:pt x="f342" y="f343"/>
                  <a:pt x="f344" y="f345"/>
                  <a:pt x="f346" y="f347"/>
                </a:cubicBezTo>
                <a:lnTo>
                  <a:pt x="f348" y="f349"/>
                </a:lnTo>
                <a:lnTo>
                  <a:pt x="f350" y="f351"/>
                </a:lnTo>
                <a:cubicBezTo>
                  <a:pt x="f352" y="f353"/>
                  <a:pt x="f354" y="f355"/>
                  <a:pt x="f356" y="f357"/>
                </a:cubicBezTo>
                <a:lnTo>
                  <a:pt x="f358" y="f359"/>
                </a:lnTo>
                <a:lnTo>
                  <a:pt x="f360" y="f361"/>
                </a:lnTo>
                <a:lnTo>
                  <a:pt x="f362" y="f363"/>
                </a:lnTo>
                <a:lnTo>
                  <a:pt x="f364" y="f365"/>
                </a:lnTo>
                <a:lnTo>
                  <a:pt x="f366" y="f367"/>
                </a:lnTo>
                <a:lnTo>
                  <a:pt x="f368" y="f369"/>
                </a:lnTo>
                <a:cubicBezTo>
                  <a:pt x="f370" y="f371"/>
                  <a:pt x="f372" y="f373"/>
                  <a:pt x="f374" y="f375"/>
                </a:cubicBezTo>
                <a:cubicBezTo>
                  <a:pt x="f376" y="f377"/>
                  <a:pt x="f378" y="f379"/>
                  <a:pt x="f380" y="f381"/>
                </a:cubicBezTo>
                <a:cubicBezTo>
                  <a:pt x="f382" y="f383"/>
                  <a:pt x="f384" y="f385"/>
                  <a:pt x="f386" y="f387"/>
                </a:cubicBezTo>
                <a:cubicBezTo>
                  <a:pt x="f388" y="f389"/>
                  <a:pt x="f390" y="f391"/>
                  <a:pt x="f392" y="f393"/>
                </a:cubicBezTo>
                <a:lnTo>
                  <a:pt x="f394" y="f395"/>
                </a:lnTo>
                <a:lnTo>
                  <a:pt x="f396" y="f397"/>
                </a:lnTo>
                <a:cubicBezTo>
                  <a:pt x="f398" y="f399"/>
                  <a:pt x="f400" y="f401"/>
                  <a:pt x="f402" y="f403"/>
                </a:cubicBezTo>
                <a:lnTo>
                  <a:pt x="f404" y="f405"/>
                </a:lnTo>
                <a:lnTo>
                  <a:pt x="f406" y="f407"/>
                </a:lnTo>
                <a:lnTo>
                  <a:pt x="f408" y="f409"/>
                </a:lnTo>
                <a:cubicBezTo>
                  <a:pt x="f410" y="f411"/>
                  <a:pt x="f412" y="f413"/>
                  <a:pt x="f414" y="f415"/>
                </a:cubicBezTo>
                <a:cubicBezTo>
                  <a:pt x="f416" y="f417"/>
                  <a:pt x="f418" y="f419"/>
                  <a:pt x="f420" y="f421"/>
                </a:cubicBezTo>
                <a:cubicBezTo>
                  <a:pt x="f422" y="f423"/>
                  <a:pt x="f424" y="f425"/>
                  <a:pt x="f426" y="f427"/>
                </a:cubicBezTo>
                <a:cubicBezTo>
                  <a:pt x="f428" y="f429"/>
                  <a:pt x="f430" y="f431"/>
                  <a:pt x="f432" y="f433"/>
                </a:cubicBezTo>
                <a:cubicBezTo>
                  <a:pt x="f434" y="f435"/>
                  <a:pt x="f436" y="f437"/>
                  <a:pt x="f438" y="f439"/>
                </a:cubicBezTo>
                <a:cubicBezTo>
                  <a:pt x="f440" y="f441"/>
                  <a:pt x="f442" y="f443"/>
                  <a:pt x="f444" y="f445"/>
                </a:cubicBezTo>
                <a:lnTo>
                  <a:pt x="f446" y="f447"/>
                </a:lnTo>
                <a:lnTo>
                  <a:pt x="f448" y="f449"/>
                </a:lnTo>
                <a:cubicBezTo>
                  <a:pt x="f450" y="f451"/>
                  <a:pt x="f452" y="f453"/>
                  <a:pt x="f454" y="f455"/>
                </a:cubicBezTo>
                <a:cubicBezTo>
                  <a:pt x="f456" y="f457"/>
                  <a:pt x="f458" y="f459"/>
                  <a:pt x="f460" y="f461"/>
                </a:cubicBezTo>
                <a:cubicBezTo>
                  <a:pt x="f462" y="f463"/>
                  <a:pt x="f464" y="f465"/>
                  <a:pt x="f466" y="f467"/>
                </a:cubicBezTo>
                <a:lnTo>
                  <a:pt x="f468" y="f469"/>
                </a:lnTo>
                <a:lnTo>
                  <a:pt x="f470" y="f471"/>
                </a:lnTo>
                <a:cubicBezTo>
                  <a:pt x="f472" y="f473"/>
                  <a:pt x="f474" y="f475"/>
                  <a:pt x="f476" y="f477"/>
                </a:cubicBezTo>
                <a:lnTo>
                  <a:pt x="f478" y="f479"/>
                </a:lnTo>
                <a:cubicBezTo>
                  <a:pt x="f480" y="f481"/>
                  <a:pt x="f482" y="f483"/>
                  <a:pt x="f484" y="f485"/>
                </a:cubicBezTo>
                <a:cubicBezTo>
                  <a:pt x="f486" y="f487"/>
                  <a:pt x="f488" y="f489"/>
                  <a:pt x="f490" y="f491"/>
                </a:cubicBezTo>
                <a:cubicBezTo>
                  <a:pt x="f492" y="f493"/>
                  <a:pt x="f494" y="f495"/>
                  <a:pt x="f496" y="f497"/>
                </a:cubicBezTo>
                <a:cubicBezTo>
                  <a:pt x="f498" y="f499"/>
                  <a:pt x="f500" y="f501"/>
                  <a:pt x="f502" y="f503"/>
                </a:cubicBezTo>
                <a:lnTo>
                  <a:pt x="f504" y="f505"/>
                </a:lnTo>
                <a:cubicBezTo>
                  <a:pt x="f506" y="f507"/>
                  <a:pt x="f508" y="f509"/>
                  <a:pt x="f510" y="f511"/>
                </a:cubicBezTo>
                <a:cubicBezTo>
                  <a:pt x="f512" y="f513"/>
                  <a:pt x="f514" y="f515"/>
                  <a:pt x="f516" y="f517"/>
                </a:cubicBezTo>
                <a:lnTo>
                  <a:pt x="f518" y="f519"/>
                </a:lnTo>
                <a:lnTo>
                  <a:pt x="f520" y="f521"/>
                </a:lnTo>
                <a:cubicBezTo>
                  <a:pt x="f522" y="f523"/>
                  <a:pt x="f524" y="f525"/>
                  <a:pt x="f526" y="f527"/>
                </a:cubicBezTo>
                <a:cubicBezTo>
                  <a:pt x="f528" y="f529"/>
                  <a:pt x="f530" y="f531"/>
                  <a:pt x="f532" y="f533"/>
                </a:cubicBezTo>
                <a:lnTo>
                  <a:pt x="f534" y="f535"/>
                </a:lnTo>
                <a:lnTo>
                  <a:pt x="f536" y="f537"/>
                </a:lnTo>
                <a:lnTo>
                  <a:pt x="f538" y="f539"/>
                </a:lnTo>
                <a:lnTo>
                  <a:pt x="f540" y="f541"/>
                </a:lnTo>
                <a:cubicBezTo>
                  <a:pt x="f542" y="f543"/>
                  <a:pt x="f544" y="f545"/>
                  <a:pt x="f546" y="f547"/>
                </a:cubicBezTo>
                <a:cubicBezTo>
                  <a:pt x="f548" y="f549"/>
                  <a:pt x="f550" y="f551"/>
                  <a:pt x="f552" y="f553"/>
                </a:cubicBezTo>
                <a:cubicBezTo>
                  <a:pt x="f554" y="f555"/>
                  <a:pt x="f556" y="f557"/>
                  <a:pt x="f558" y="f559"/>
                </a:cubicBezTo>
                <a:cubicBezTo>
                  <a:pt x="f560" y="f561"/>
                  <a:pt x="f562" y="f563"/>
                  <a:pt x="f564" y="f565"/>
                </a:cubicBezTo>
                <a:cubicBezTo>
                  <a:pt x="f566" y="f567"/>
                  <a:pt x="f568" y="f569"/>
                  <a:pt x="f570" y="f571"/>
                </a:cubicBezTo>
                <a:cubicBezTo>
                  <a:pt x="f572" y="f573"/>
                  <a:pt x="f574" y="f575"/>
                  <a:pt x="f576" y="f577"/>
                </a:cubicBezTo>
                <a:cubicBezTo>
                  <a:pt x="f578" y="f579"/>
                  <a:pt x="f580" y="f581"/>
                  <a:pt x="f582" y="f583"/>
                </a:cubicBezTo>
                <a:lnTo>
                  <a:pt x="f584" y="f585"/>
                </a:lnTo>
                <a:lnTo>
                  <a:pt x="f586" y="f587"/>
                </a:lnTo>
                <a:lnTo>
                  <a:pt x="f588" y="f589"/>
                </a:lnTo>
                <a:lnTo>
                  <a:pt x="f590" y="f591"/>
                </a:lnTo>
                <a:lnTo>
                  <a:pt x="f592" y="f593"/>
                </a:lnTo>
                <a:lnTo>
                  <a:pt x="f594" y="f595"/>
                </a:lnTo>
                <a:lnTo>
                  <a:pt x="f596" y="f597"/>
                </a:lnTo>
                <a:cubicBezTo>
                  <a:pt x="f598" y="f599"/>
                  <a:pt x="f600" y="f601"/>
                  <a:pt x="f602" y="f603"/>
                </a:cubicBezTo>
                <a:cubicBezTo>
                  <a:pt x="f604" y="f605"/>
                  <a:pt x="f606" y="f607"/>
                  <a:pt x="f608" y="f609"/>
                </a:cubicBezTo>
                <a:lnTo>
                  <a:pt x="f610" y="f611"/>
                </a:lnTo>
                <a:lnTo>
                  <a:pt x="f612" y="f613"/>
                </a:lnTo>
                <a:cubicBezTo>
                  <a:pt x="f614" y="f615"/>
                  <a:pt x="f616" y="f617"/>
                  <a:pt x="f618" y="f619"/>
                </a:cubicBezTo>
                <a:cubicBezTo>
                  <a:pt x="f620" y="f621"/>
                  <a:pt x="f622" y="f623"/>
                  <a:pt x="f624" y="f625"/>
                </a:cubicBezTo>
                <a:lnTo>
                  <a:pt x="f626" y="f627"/>
                </a:lnTo>
                <a:cubicBezTo>
                  <a:pt x="f628" y="f629"/>
                  <a:pt x="f630" y="f631"/>
                  <a:pt x="f632" y="f633"/>
                </a:cubicBezTo>
                <a:cubicBezTo>
                  <a:pt x="f634" y="f635"/>
                  <a:pt x="f636" y="f637"/>
                  <a:pt x="f638" y="f639"/>
                </a:cubicBezTo>
                <a:cubicBezTo>
                  <a:pt x="f640" y="f641"/>
                  <a:pt x="f642" y="f643"/>
                  <a:pt x="f644" y="f645"/>
                </a:cubicBezTo>
                <a:cubicBezTo>
                  <a:pt x="f646" y="f647"/>
                  <a:pt x="f648" y="f649"/>
                  <a:pt x="f650" y="f651"/>
                </a:cubicBezTo>
                <a:cubicBezTo>
                  <a:pt x="f652" y="f653"/>
                  <a:pt x="f654" y="f655"/>
                  <a:pt x="f656" y="f657"/>
                </a:cubicBezTo>
                <a:lnTo>
                  <a:pt x="f658" y="f659"/>
                </a:lnTo>
                <a:lnTo>
                  <a:pt x="f660" y="f661"/>
                </a:lnTo>
                <a:cubicBezTo>
                  <a:pt x="f662" y="f663"/>
                  <a:pt x="f664" y="f665"/>
                  <a:pt x="f666" y="f667"/>
                </a:cubicBezTo>
                <a:lnTo>
                  <a:pt x="f668" y="f669"/>
                </a:lnTo>
                <a:cubicBezTo>
                  <a:pt x="f670" y="f671"/>
                  <a:pt x="f672" y="f673"/>
                  <a:pt x="f674" y="f675"/>
                </a:cubicBezTo>
                <a:cubicBezTo>
                  <a:pt x="f676" y="f677"/>
                  <a:pt x="f678" y="f679"/>
                  <a:pt x="f680" y="f681"/>
                </a:cubicBezTo>
                <a:cubicBezTo>
                  <a:pt x="f682" y="f683"/>
                  <a:pt x="f684" y="f685"/>
                  <a:pt x="f686" y="f687"/>
                </a:cubicBezTo>
                <a:cubicBezTo>
                  <a:pt x="f688" y="f689"/>
                  <a:pt x="f690" y="f691"/>
                  <a:pt x="f692" y="f693"/>
                </a:cubicBezTo>
                <a:lnTo>
                  <a:pt x="f694" y="f695"/>
                </a:lnTo>
                <a:lnTo>
                  <a:pt x="f696" y="f697"/>
                </a:lnTo>
                <a:lnTo>
                  <a:pt x="f698" y="f699"/>
                </a:lnTo>
                <a:lnTo>
                  <a:pt x="f700" y="f701"/>
                </a:lnTo>
                <a:lnTo>
                  <a:pt x="f702" y="f703"/>
                </a:lnTo>
                <a:lnTo>
                  <a:pt x="f704" y="f705"/>
                </a:lnTo>
                <a:cubicBezTo>
                  <a:pt x="f706" y="f707"/>
                  <a:pt x="f708" y="f709"/>
                  <a:pt x="f710" y="f711"/>
                </a:cubicBezTo>
                <a:cubicBezTo>
                  <a:pt x="f712" y="f713"/>
                  <a:pt x="f714" y="f715"/>
                  <a:pt x="f716" y="f717"/>
                </a:cubicBezTo>
                <a:cubicBezTo>
                  <a:pt x="f718" y="f719"/>
                  <a:pt x="f720" y="f721"/>
                  <a:pt x="f722" y="f723"/>
                </a:cubicBezTo>
                <a:lnTo>
                  <a:pt x="f724" y="f725"/>
                </a:lnTo>
                <a:cubicBezTo>
                  <a:pt x="f726" y="f727"/>
                  <a:pt x="f728" y="f729"/>
                  <a:pt x="f730" y="f731"/>
                </a:cubicBezTo>
                <a:cubicBezTo>
                  <a:pt x="f732" y="f733"/>
                  <a:pt x="f734" y="f735"/>
                  <a:pt x="f736" y="f737"/>
                </a:cubicBezTo>
                <a:cubicBezTo>
                  <a:pt x="f738" y="f739"/>
                  <a:pt x="f740" y="f741"/>
                  <a:pt x="f742" y="f743"/>
                </a:cubicBezTo>
                <a:lnTo>
                  <a:pt x="f744" y="f745"/>
                </a:lnTo>
                <a:lnTo>
                  <a:pt x="f746" y="f747"/>
                </a:lnTo>
                <a:lnTo>
                  <a:pt x="f748" y="f749"/>
                </a:lnTo>
                <a:lnTo>
                  <a:pt x="f750" y="f751"/>
                </a:lnTo>
                <a:cubicBezTo>
                  <a:pt x="f752" y="f753"/>
                  <a:pt x="f754" y="f755"/>
                  <a:pt x="f756" y="f757"/>
                </a:cubicBezTo>
                <a:cubicBezTo>
                  <a:pt x="f758" y="f759"/>
                  <a:pt x="f760" y="f761"/>
                  <a:pt x="f762" y="f763"/>
                </a:cubicBezTo>
                <a:cubicBezTo>
                  <a:pt x="f764" y="f765"/>
                  <a:pt x="f766" y="f767"/>
                  <a:pt x="f768" y="f769"/>
                </a:cubicBezTo>
                <a:cubicBezTo>
                  <a:pt x="f770" y="f771"/>
                  <a:pt x="f772" y="f773"/>
                  <a:pt x="f774" y="f775"/>
                </a:cubicBezTo>
                <a:cubicBezTo>
                  <a:pt x="f776" y="f777"/>
                  <a:pt x="f778" y="f779"/>
                  <a:pt x="f780" y="f781"/>
                </a:cubicBezTo>
                <a:cubicBezTo>
                  <a:pt x="f782" y="f783"/>
                  <a:pt x="f784" y="f785"/>
                  <a:pt x="f786" y="f787"/>
                </a:cubicBezTo>
                <a:cubicBezTo>
                  <a:pt x="f788" y="f789"/>
                  <a:pt x="f790" y="f791"/>
                  <a:pt x="f792" y="f793"/>
                </a:cubicBezTo>
                <a:cubicBezTo>
                  <a:pt x="f794" y="f795"/>
                  <a:pt x="f796" y="f797"/>
                  <a:pt x="f798" y="f799"/>
                </a:cubicBezTo>
                <a:cubicBezTo>
                  <a:pt x="f800" y="f801"/>
                  <a:pt x="f802" y="f803"/>
                  <a:pt x="f804" y="f7"/>
                </a:cubicBezTo>
                <a:cubicBezTo>
                  <a:pt x="f805" y="f806"/>
                  <a:pt x="f807" y="f808"/>
                  <a:pt x="f809" y="f810"/>
                </a:cubicBezTo>
                <a:cubicBezTo>
                  <a:pt x="f811" y="f812"/>
                  <a:pt x="f813" y="f814"/>
                  <a:pt x="f815" y="f816"/>
                </a:cubicBezTo>
                <a:cubicBezTo>
                  <a:pt x="f817" y="f818"/>
                  <a:pt x="f819" y="f820"/>
                  <a:pt x="f821" y="f822"/>
                </a:cubicBezTo>
                <a:cubicBezTo>
                  <a:pt x="f823" y="f824"/>
                  <a:pt x="f825" y="f826"/>
                  <a:pt x="f827" y="f828"/>
                </a:cubicBezTo>
                <a:cubicBezTo>
                  <a:pt x="f829" y="f830"/>
                  <a:pt x="f831" y="f832"/>
                  <a:pt x="f833" y="f834"/>
                </a:cubicBezTo>
                <a:cubicBezTo>
                  <a:pt x="f835" y="f836"/>
                  <a:pt x="f837" y="f838"/>
                  <a:pt x="f839" y="f840"/>
                </a:cubicBezTo>
                <a:cubicBezTo>
                  <a:pt x="f841" y="f842"/>
                  <a:pt x="f843" y="f844"/>
                  <a:pt x="f845" y="f846"/>
                </a:cubicBezTo>
                <a:cubicBezTo>
                  <a:pt x="f847" y="f848"/>
                  <a:pt x="f849" y="f850"/>
                  <a:pt x="f851" y="f852"/>
                </a:cubicBezTo>
                <a:cubicBezTo>
                  <a:pt x="f853" y="f854"/>
                  <a:pt x="f855" y="f856"/>
                  <a:pt x="f857" y="f858"/>
                </a:cubicBezTo>
                <a:lnTo>
                  <a:pt x="f5" y="f859"/>
                </a:lnTo>
                <a:close/>
              </a:path>
            </a:pathLst>
          </a:custGeom>
          <a:solidFill>
            <a:srgbClr val="82766A">
              <a:alpha val="15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bg>
      <p:bgPr>
        <a:solidFill>
          <a:srgbClr val="FFFFFF"/>
        </a:solidFill>
        <a:effectLst/>
      </p:bgPr>
    </p:bg>
    <p:spTree>
      <p:nvGrpSpPr>
        <p:cNvPr id="1" name=""/>
        <p:cNvGrpSpPr/>
        <p:nvPr/>
      </p:nvGrpSpPr>
      <p:grpSpPr>
        <a:xfrm>
          <a:off x="0" y="0"/>
          <a:ext cx="0" cy="0"/>
          <a:chOff x="0" y="0"/>
          <a:chExt cx="0" cy="0"/>
        </a:xfrm>
      </p:grpSpPr>
      <p:sp>
        <p:nvSpPr>
          <p:cNvPr id="2" name="Rectangle 17">
            <a:extLst>
              <a:ext uri="{FF2B5EF4-FFF2-40B4-BE49-F238E27FC236}">
                <a16:creationId xmlns:a16="http://schemas.microsoft.com/office/drawing/2014/main" id="{BE445681-3C2A-6916-034A-3F9233BE0FED}"/>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Arc 19">
            <a:extLst>
              <a:ext uri="{FF2B5EF4-FFF2-40B4-BE49-F238E27FC236}">
                <a16:creationId xmlns:a16="http://schemas.microsoft.com/office/drawing/2014/main" id="{F3F1EF09-1547-8040-E95D-5E0FCA447CD8}"/>
              </a:ext>
              <a:ext uri="{C183D7F6-B498-43B3-948B-1728B52AA6E4}">
                <adec:decorative xmlns:adec="http://schemas.microsoft.com/office/drawing/2017/decorative" val="1"/>
              </a:ext>
            </a:extLst>
          </p:cNvPr>
          <p:cNvSpPr>
            <a:spLocks noMove="1" noResize="1"/>
          </p:cNvSpPr>
          <p:nvPr/>
        </p:nvSpPr>
        <p:spPr>
          <a:xfrm rot="3967212" flipH="1">
            <a:off x="8631343" y="490496"/>
            <a:ext cx="2987902" cy="2987902"/>
          </a:xfrm>
          <a:custGeom>
            <a:avLst>
              <a:gd name="f12" fmla="val 150"/>
              <a:gd name="f13" fmla="val 270"/>
            </a:avLst>
            <a:gdLst>
              <a:gd name="f2" fmla="val 10800000"/>
              <a:gd name="f3" fmla="val 5400000"/>
              <a:gd name="f4" fmla="val 16200000"/>
              <a:gd name="f5" fmla="val 180"/>
              <a:gd name="f6" fmla="val w"/>
              <a:gd name="f7" fmla="val h"/>
              <a:gd name="f8" fmla="val ss"/>
              <a:gd name="f9" fmla="val 0"/>
              <a:gd name="f10" fmla="*/ 5419351 1 1725033"/>
              <a:gd name="f11" fmla="+- 0 0 1"/>
              <a:gd name="f12" fmla="val 150"/>
              <a:gd name="f13" fmla="val 270"/>
              <a:gd name="f14" fmla="+- 0 0 -240"/>
              <a:gd name="f15" fmla="+- 0 0 -210"/>
              <a:gd name="f16" fmla="+- 0 0 -180"/>
              <a:gd name="f17" fmla="abs f6"/>
              <a:gd name="f18" fmla="abs f7"/>
              <a:gd name="f19" fmla="abs f8"/>
              <a:gd name="f20" fmla="val f9"/>
              <a:gd name="f21" fmla="+- 0 0 f12"/>
              <a:gd name="f22" fmla="+- 0 0 f13"/>
              <a:gd name="f23" fmla="*/ f14 f2 1"/>
              <a:gd name="f24" fmla="*/ f15 f2 1"/>
              <a:gd name="f25" fmla="*/ f16 f2 1"/>
              <a:gd name="f26" fmla="?: f17 f6 1"/>
              <a:gd name="f27" fmla="?: f18 f7 1"/>
              <a:gd name="f28" fmla="?: f19 f8 1"/>
              <a:gd name="f29" fmla="*/ f21 f2 1"/>
              <a:gd name="f30" fmla="*/ f22 f2 1"/>
              <a:gd name="f31" fmla="*/ f23 1 f5"/>
              <a:gd name="f32" fmla="*/ f24 1 f5"/>
              <a:gd name="f33" fmla="*/ f25 1 f5"/>
              <a:gd name="f34" fmla="*/ f26 1 21600"/>
              <a:gd name="f35" fmla="*/ f27 1 21600"/>
              <a:gd name="f36" fmla="*/ 21600 f26 1"/>
              <a:gd name="f37" fmla="*/ 21600 f27 1"/>
              <a:gd name="f38" fmla="*/ f29 1 f5"/>
              <a:gd name="f39" fmla="*/ f30 1 f5"/>
              <a:gd name="f40" fmla="+- f31 0 f3"/>
              <a:gd name="f41" fmla="+- f32 0 f3"/>
              <a:gd name="f42" fmla="+- f33 0 f3"/>
              <a:gd name="f43" fmla="min f35 f34"/>
              <a:gd name="f44" fmla="*/ f36 1 f28"/>
              <a:gd name="f45" fmla="*/ f37 1 f28"/>
              <a:gd name="f46" fmla="+- f38 0 f3"/>
              <a:gd name="f47" fmla="+- f39 0 f3"/>
              <a:gd name="f48" fmla="val f44"/>
              <a:gd name="f49" fmla="val f45"/>
              <a:gd name="f50" fmla="+- 0 0 f46"/>
              <a:gd name="f51" fmla="+- 0 0 f47"/>
              <a:gd name="f52" fmla="+- f49 0 f20"/>
              <a:gd name="f53" fmla="+- f48 0 f20"/>
              <a:gd name="f54" fmla="val f50"/>
              <a:gd name="f55" fmla="val f51"/>
              <a:gd name="f56" fmla="*/ f52 1 2"/>
              <a:gd name="f57" fmla="*/ f53 1 2"/>
              <a:gd name="f58" fmla="+- f55 0 f54"/>
              <a:gd name="f59" fmla="+- f54 f3 0"/>
              <a:gd name="f60" fmla="+- f55 f3 0"/>
              <a:gd name="f61" fmla="+- 21600000 0 f54"/>
              <a:gd name="f62" fmla="+- f3 0 f54"/>
              <a:gd name="f63" fmla="+- 27000000 0 f54"/>
              <a:gd name="f64" fmla="+- f2 0 f54"/>
              <a:gd name="f65" fmla="+- 32400000 0 f54"/>
              <a:gd name="f66" fmla="+- f4 0 f54"/>
              <a:gd name="f67" fmla="+- 37800000 0 f54"/>
              <a:gd name="f68" fmla="+- f20 f56 0"/>
              <a:gd name="f69" fmla="+- f20 f57 0"/>
              <a:gd name="f70" fmla="+- f58 21600000 0"/>
              <a:gd name="f71" fmla="*/ f59 f10 1"/>
              <a:gd name="f72" fmla="*/ f60 f10 1"/>
              <a:gd name="f73" fmla="?: f62 f62 f63"/>
              <a:gd name="f74" fmla="?: f64 f64 f65"/>
              <a:gd name="f75" fmla="?: f66 f66 f67"/>
              <a:gd name="f76" fmla="*/ f57 f43 1"/>
              <a:gd name="f77" fmla="*/ f56 f43 1"/>
              <a:gd name="f78" fmla="?: f58 f58 f70"/>
              <a:gd name="f79" fmla="*/ f71 1 f2"/>
              <a:gd name="f80" fmla="*/ f72 1 f2"/>
              <a:gd name="f81" fmla="*/ f69 f43 1"/>
              <a:gd name="f82" fmla="*/ f68 f43 1"/>
              <a:gd name="f83" fmla="+- 0 0 f79"/>
              <a:gd name="f84" fmla="+- 0 0 f80"/>
              <a:gd name="f85" fmla="+- f78 0 f61"/>
              <a:gd name="f86" fmla="+- f78 0 f73"/>
              <a:gd name="f87" fmla="+- f78 0 f74"/>
              <a:gd name="f88" fmla="+- f78 0 f75"/>
              <a:gd name="f89" fmla="+- 0 0 f83"/>
              <a:gd name="f90" fmla="+- 0 0 f84"/>
              <a:gd name="f91" fmla="*/ f89 f2 1"/>
              <a:gd name="f92" fmla="*/ f90 f2 1"/>
              <a:gd name="f93" fmla="*/ f91 1 f10"/>
              <a:gd name="f94" fmla="*/ f92 1 f10"/>
              <a:gd name="f95" fmla="+- f93 0 f3"/>
              <a:gd name="f96" fmla="+- f94 0 f3"/>
              <a:gd name="f97" fmla="sin 1 f95"/>
              <a:gd name="f98" fmla="cos 1 f95"/>
              <a:gd name="f99" fmla="sin 1 f96"/>
              <a:gd name="f100" fmla="cos 1 f96"/>
              <a:gd name="f101" fmla="+- 0 0 f97"/>
              <a:gd name="f102" fmla="+- 0 0 f98"/>
              <a:gd name="f103" fmla="+- 0 0 f99"/>
              <a:gd name="f104" fmla="+- 0 0 f100"/>
              <a:gd name="f105" fmla="+- 0 0 f101"/>
              <a:gd name="f106" fmla="+- 0 0 f102"/>
              <a:gd name="f107" fmla="+- 0 0 f103"/>
              <a:gd name="f108" fmla="+- 0 0 f104"/>
              <a:gd name="f109" fmla="*/ f105 f57 1"/>
              <a:gd name="f110" fmla="*/ f106 f56 1"/>
              <a:gd name="f111" fmla="*/ f107 f57 1"/>
              <a:gd name="f112" fmla="*/ f108 f56 1"/>
              <a:gd name="f113" fmla="+- 0 0 f110"/>
              <a:gd name="f114" fmla="+- 0 0 f109"/>
              <a:gd name="f115" fmla="+- 0 0 f112"/>
              <a:gd name="f116" fmla="+- 0 0 f111"/>
              <a:gd name="f117" fmla="+- 0 0 f113"/>
              <a:gd name="f118" fmla="+- 0 0 f114"/>
              <a:gd name="f119" fmla="+- 0 0 f115"/>
              <a:gd name="f120" fmla="+- 0 0 f116"/>
              <a:gd name="f121" fmla="at2 f117 f118"/>
              <a:gd name="f122" fmla="at2 f119 f120"/>
              <a:gd name="f123" fmla="+- f121 f3 0"/>
              <a:gd name="f124" fmla="+- f122 f3 0"/>
              <a:gd name="f125" fmla="*/ f123 f10 1"/>
              <a:gd name="f126" fmla="*/ f124 f10 1"/>
              <a:gd name="f127" fmla="*/ f125 1 f2"/>
              <a:gd name="f128" fmla="*/ f126 1 f2"/>
              <a:gd name="f129" fmla="+- 0 0 f127"/>
              <a:gd name="f130" fmla="+- 0 0 f128"/>
              <a:gd name="f131" fmla="val f129"/>
              <a:gd name="f132" fmla="val f130"/>
              <a:gd name="f133" fmla="+- 0 0 f131"/>
              <a:gd name="f134" fmla="+- 0 0 f132"/>
              <a:gd name="f135" fmla="*/ f133 f2 1"/>
              <a:gd name="f136" fmla="*/ f134 f2 1"/>
              <a:gd name="f137" fmla="*/ f135 1 f10"/>
              <a:gd name="f138" fmla="*/ f136 1 f10"/>
              <a:gd name="f139" fmla="+- f137 0 f3"/>
              <a:gd name="f140" fmla="+- f138 0 f3"/>
              <a:gd name="f141" fmla="cos 1 f139"/>
              <a:gd name="f142" fmla="sin 1 f139"/>
              <a:gd name="f143" fmla="cos 1 f140"/>
              <a:gd name="f144" fmla="sin 1 f140"/>
              <a:gd name="f145" fmla="+- 0 0 f141"/>
              <a:gd name="f146" fmla="+- 0 0 f142"/>
              <a:gd name="f147" fmla="+- 0 0 f143"/>
              <a:gd name="f148" fmla="+- 0 0 f144"/>
              <a:gd name="f149" fmla="*/ f11 f145 1"/>
              <a:gd name="f150" fmla="*/ f11 f146 1"/>
              <a:gd name="f151" fmla="*/ f11 f147 1"/>
              <a:gd name="f152" fmla="*/ f11 f148 1"/>
              <a:gd name="f153" fmla="*/ f149 f57 1"/>
              <a:gd name="f154" fmla="*/ f150 f56 1"/>
              <a:gd name="f155" fmla="*/ f151 f57 1"/>
              <a:gd name="f156" fmla="*/ f152 f56 1"/>
              <a:gd name="f157" fmla="+- f69 f153 0"/>
              <a:gd name="f158" fmla="+- f68 f154 0"/>
              <a:gd name="f159" fmla="+- f69 f155 0"/>
              <a:gd name="f160" fmla="+- f68 f156 0"/>
              <a:gd name="f161" fmla="max f157 f159"/>
              <a:gd name="f162" fmla="max f158 f160"/>
              <a:gd name="f163" fmla="min f157 f159"/>
              <a:gd name="f164" fmla="min f158 f160"/>
              <a:gd name="f165" fmla="*/ f157 f43 1"/>
              <a:gd name="f166" fmla="*/ f158 f43 1"/>
              <a:gd name="f167" fmla="*/ f159 f43 1"/>
              <a:gd name="f168" fmla="*/ f160 f43 1"/>
              <a:gd name="f169" fmla="?: f85 f48 f161"/>
              <a:gd name="f170" fmla="?: f86 f49 f162"/>
              <a:gd name="f171" fmla="?: f87 f20 f163"/>
              <a:gd name="f172" fmla="?: f88 f20 f164"/>
              <a:gd name="f173" fmla="*/ f171 f43 1"/>
              <a:gd name="f174" fmla="*/ f172 f43 1"/>
              <a:gd name="f175" fmla="*/ f169 f43 1"/>
              <a:gd name="f176" fmla="*/ f170 f43 1"/>
            </a:gdLst>
            <a:ahLst/>
            <a:cxnLst>
              <a:cxn ang="3cd4">
                <a:pos x="hc" y="t"/>
              </a:cxn>
              <a:cxn ang="0">
                <a:pos x="r" y="vc"/>
              </a:cxn>
              <a:cxn ang="cd4">
                <a:pos x="hc" y="b"/>
              </a:cxn>
              <a:cxn ang="cd2">
                <a:pos x="l" y="vc"/>
              </a:cxn>
              <a:cxn ang="f40">
                <a:pos x="f165" y="f166"/>
              </a:cxn>
              <a:cxn ang="f41">
                <a:pos x="f81" y="f82"/>
              </a:cxn>
              <a:cxn ang="f42">
                <a:pos x="f167" y="f168"/>
              </a:cxn>
            </a:cxnLst>
            <a:rect l="f173" t="f174" r="f175" b="f176"/>
            <a:pathLst>
              <a:path stroke="0">
                <a:moveTo>
                  <a:pt x="f165" y="f166"/>
                </a:moveTo>
                <a:arcTo wR="f76" hR="f77" stAng="f54" swAng="f78"/>
                <a:lnTo>
                  <a:pt x="f81" y="f82"/>
                </a:lnTo>
                <a:close/>
              </a:path>
              <a:path fill="none">
                <a:moveTo>
                  <a:pt x="f165" y="f166"/>
                </a:moveTo>
                <a:arcTo wR="f76" hR="f77" stAng="f54" swAng="f78"/>
              </a:path>
            </a:pathLst>
          </a:custGeom>
          <a:noFill/>
          <a:ln w="127001" cap="rnd">
            <a:solidFill>
              <a:srgbClr val="0F9ED5"/>
            </a:solidFill>
            <a:custDash>
              <a:ds d="400000" sp="200000"/>
            </a:custDash>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60ECD5D9-C029-ABF3-CFCB-8AF16E471B53}"/>
              </a:ext>
            </a:extLst>
          </p:cNvPr>
          <p:cNvSpPr txBox="1">
            <a:spLocks noGrp="1"/>
          </p:cNvSpPr>
          <p:nvPr>
            <p:ph type="title"/>
          </p:nvPr>
        </p:nvSpPr>
        <p:spPr>
          <a:xfrm>
            <a:off x="5894963" y="479493"/>
            <a:ext cx="5458839" cy="1325559"/>
          </a:xfrm>
        </p:spPr>
        <p:txBody>
          <a:bodyPr/>
          <a:lstStyle/>
          <a:p>
            <a:pPr lvl="0"/>
            <a:r>
              <a:rPr lang="en-US" b="1">
                <a:latin typeface="Times New Roman"/>
                <a:cs typeface="Times New Roman"/>
              </a:rPr>
              <a:t>Methods </a:t>
            </a:r>
            <a:endParaRPr lang="en-US">
              <a:latin typeface="Times New Roman"/>
              <a:cs typeface="Times New Roman"/>
            </a:endParaRPr>
          </a:p>
          <a:p>
            <a:pPr lvl="0"/>
            <a:endParaRPr lang="en-US"/>
          </a:p>
        </p:txBody>
      </p:sp>
      <p:sp>
        <p:nvSpPr>
          <p:cNvPr id="5" name="Freeform: Shape 21">
            <a:extLst>
              <a:ext uri="{FF2B5EF4-FFF2-40B4-BE49-F238E27FC236}">
                <a16:creationId xmlns:a16="http://schemas.microsoft.com/office/drawing/2014/main" id="{287ADD54-7080-F757-F478-FB4DFF9E8DB3}"/>
              </a:ext>
              <a:ext uri="{C183D7F6-B498-43B3-948B-1728B52AA6E4}">
                <adec:decorative xmlns:adec="http://schemas.microsoft.com/office/drawing/2017/decorative" val="1"/>
              </a:ext>
            </a:extLst>
          </p:cNvPr>
          <p:cNvSpPr>
            <a:spLocks noMove="1" noResize="1"/>
          </p:cNvSpPr>
          <p:nvPr/>
        </p:nvSpPr>
        <p:spPr>
          <a:xfrm flipH="1">
            <a:off x="0" y="5486400"/>
            <a:ext cx="2672864" cy="1371600"/>
          </a:xfrm>
          <a:custGeom>
            <a:avLst/>
            <a:gdLst>
              <a:gd name="f0" fmla="val 10800000"/>
              <a:gd name="f1" fmla="val 5400000"/>
              <a:gd name="f2" fmla="val 180"/>
              <a:gd name="f3" fmla="val w"/>
              <a:gd name="f4" fmla="val h"/>
              <a:gd name="f5" fmla="val 0"/>
              <a:gd name="f6" fmla="val 2672863"/>
              <a:gd name="f7" fmla="val 1371600"/>
              <a:gd name="f8" fmla="val 1721734"/>
              <a:gd name="f9" fmla="val 2026863"/>
              <a:gd name="f10" fmla="val 2313937"/>
              <a:gd name="f11" fmla="val 77299"/>
              <a:gd name="f12" fmla="val 2564444"/>
              <a:gd name="f13" fmla="val 213382"/>
              <a:gd name="f14" fmla="val 279248"/>
              <a:gd name="f15" fmla="val 33268"/>
              <a:gd name="f16" fmla="val 1242216"/>
              <a:gd name="f17" fmla="val 257110"/>
              <a:gd name="f18" fmla="val 522539"/>
              <a:gd name="f19" fmla="val 928399"/>
              <a:gd name="f20" fmla="+- 0 0 -90"/>
              <a:gd name="f21" fmla="*/ f3 1 2672863"/>
              <a:gd name="f22" fmla="*/ f4 1 1371600"/>
              <a:gd name="f23" fmla="val f5"/>
              <a:gd name="f24" fmla="val f6"/>
              <a:gd name="f25" fmla="val f7"/>
              <a:gd name="f26" fmla="*/ f20 f0 1"/>
              <a:gd name="f27" fmla="+- f25 0 f23"/>
              <a:gd name="f28" fmla="+- f24 0 f23"/>
              <a:gd name="f29" fmla="*/ f26 1 f2"/>
              <a:gd name="f30" fmla="*/ f28 1 2672863"/>
              <a:gd name="f31" fmla="*/ f27 1 1371600"/>
              <a:gd name="f32" fmla="*/ 1721734 f28 1"/>
              <a:gd name="f33" fmla="*/ 0 f27 1"/>
              <a:gd name="f34" fmla="*/ 2564444 f28 1"/>
              <a:gd name="f35" fmla="*/ 213382 f27 1"/>
              <a:gd name="f36" fmla="*/ 2672863 f28 1"/>
              <a:gd name="f37" fmla="*/ 279248 f27 1"/>
              <a:gd name="f38" fmla="*/ 1371600 f27 1"/>
              <a:gd name="f39" fmla="*/ 0 f28 1"/>
              <a:gd name="f40" fmla="*/ 33268 f28 1"/>
              <a:gd name="f41" fmla="*/ 1242216 f27 1"/>
              <a:gd name="f42" fmla="+- f29 0 f1"/>
              <a:gd name="f43" fmla="*/ f32 1 2672863"/>
              <a:gd name="f44" fmla="*/ f33 1 1371600"/>
              <a:gd name="f45" fmla="*/ f34 1 2672863"/>
              <a:gd name="f46" fmla="*/ f35 1 1371600"/>
              <a:gd name="f47" fmla="*/ f36 1 2672863"/>
              <a:gd name="f48" fmla="*/ f37 1 1371600"/>
              <a:gd name="f49" fmla="*/ f38 1 1371600"/>
              <a:gd name="f50" fmla="*/ f39 1 2672863"/>
              <a:gd name="f51" fmla="*/ f40 1 2672863"/>
              <a:gd name="f52" fmla="*/ f41 1 1371600"/>
              <a:gd name="f53" fmla="*/ f23 1 f30"/>
              <a:gd name="f54" fmla="*/ f24 1 f30"/>
              <a:gd name="f55" fmla="*/ f23 1 f31"/>
              <a:gd name="f56" fmla="*/ f25 1 f31"/>
              <a:gd name="f57" fmla="*/ f43 1 f30"/>
              <a:gd name="f58" fmla="*/ f44 1 f31"/>
              <a:gd name="f59" fmla="*/ f45 1 f30"/>
              <a:gd name="f60" fmla="*/ f46 1 f31"/>
              <a:gd name="f61" fmla="*/ f47 1 f30"/>
              <a:gd name="f62" fmla="*/ f48 1 f31"/>
              <a:gd name="f63" fmla="*/ f49 1 f31"/>
              <a:gd name="f64" fmla="*/ f50 1 f30"/>
              <a:gd name="f65" fmla="*/ f51 1 f30"/>
              <a:gd name="f66" fmla="*/ f52 1 f31"/>
              <a:gd name="f67" fmla="*/ f53 f21 1"/>
              <a:gd name="f68" fmla="*/ f54 f21 1"/>
              <a:gd name="f69" fmla="*/ f56 f22 1"/>
              <a:gd name="f70" fmla="*/ f55 f22 1"/>
              <a:gd name="f71" fmla="*/ f57 f21 1"/>
              <a:gd name="f72" fmla="*/ f58 f22 1"/>
              <a:gd name="f73" fmla="*/ f59 f21 1"/>
              <a:gd name="f74" fmla="*/ f60 f22 1"/>
              <a:gd name="f75" fmla="*/ f61 f21 1"/>
              <a:gd name="f76" fmla="*/ f62 f22 1"/>
              <a:gd name="f77" fmla="*/ f63 f22 1"/>
              <a:gd name="f78" fmla="*/ f64 f21 1"/>
              <a:gd name="f79" fmla="*/ f65 f21 1"/>
              <a:gd name="f80" fmla="*/ f66 f22 1"/>
            </a:gdLst>
            <a:ahLst/>
            <a:cxnLst>
              <a:cxn ang="3cd4">
                <a:pos x="hc" y="t"/>
              </a:cxn>
              <a:cxn ang="0">
                <a:pos x="r" y="vc"/>
              </a:cxn>
              <a:cxn ang="cd4">
                <a:pos x="hc" y="b"/>
              </a:cxn>
              <a:cxn ang="cd2">
                <a:pos x="l" y="vc"/>
              </a:cxn>
              <a:cxn ang="f42">
                <a:pos x="f71" y="f72"/>
              </a:cxn>
              <a:cxn ang="f42">
                <a:pos x="f73" y="f74"/>
              </a:cxn>
              <a:cxn ang="f42">
                <a:pos x="f75" y="f76"/>
              </a:cxn>
              <a:cxn ang="f42">
                <a:pos x="f75" y="f77"/>
              </a:cxn>
              <a:cxn ang="f42">
                <a:pos x="f78" y="f77"/>
              </a:cxn>
              <a:cxn ang="f42">
                <a:pos x="f79" y="f80"/>
              </a:cxn>
              <a:cxn ang="f42">
                <a:pos x="f71" y="f72"/>
              </a:cxn>
            </a:cxnLst>
            <a:rect l="f67" t="f70" r="f68" b="f69"/>
            <a:pathLst>
              <a:path w="2672863" h="1371600">
                <a:moveTo>
                  <a:pt x="f8" y="f5"/>
                </a:moveTo>
                <a:cubicBezTo>
                  <a:pt x="f9" y="f5"/>
                  <a:pt x="f10" y="f11"/>
                  <a:pt x="f12" y="f13"/>
                </a:cubicBezTo>
                <a:lnTo>
                  <a:pt x="f6" y="f14"/>
                </a:lnTo>
                <a:lnTo>
                  <a:pt x="f6" y="f7"/>
                </a:lnTo>
                <a:lnTo>
                  <a:pt x="f5" y="f7"/>
                </a:lnTo>
                <a:lnTo>
                  <a:pt x="f15" y="f16"/>
                </a:lnTo>
                <a:cubicBezTo>
                  <a:pt x="f17" y="f18"/>
                  <a:pt x="f19" y="f5"/>
                  <a:pt x="f8" y="f5"/>
                </a:cubicBez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6" name="Picture 3" descr="PESTLE Analysis for Strategic Decision-Making">
            <a:extLst>
              <a:ext uri="{FF2B5EF4-FFF2-40B4-BE49-F238E27FC236}">
                <a16:creationId xmlns:a16="http://schemas.microsoft.com/office/drawing/2014/main" id="{E364945E-38B8-B911-2B50-4DF38544ED0E}"/>
              </a:ext>
            </a:extLst>
          </p:cNvPr>
          <p:cNvPicPr>
            <a:picLocks noChangeAspect="1"/>
          </p:cNvPicPr>
          <p:nvPr/>
        </p:nvPicPr>
        <p:blipFill>
          <a:blip r:embed="rId3"/>
          <a:srcRect l="17728"/>
          <a:stretch>
            <a:fillRect/>
          </a:stretch>
        </p:blipFill>
        <p:spPr>
          <a:xfrm>
            <a:off x="703182" y="1552605"/>
            <a:ext cx="4777383" cy="3583030"/>
          </a:xfrm>
          <a:prstGeom prst="rect">
            <a:avLst/>
          </a:prstGeom>
          <a:noFill/>
          <a:ln cap="flat">
            <a:noFill/>
          </a:ln>
        </p:spPr>
      </p:pic>
      <p:sp>
        <p:nvSpPr>
          <p:cNvPr id="7" name="Content Placeholder 2">
            <a:extLst>
              <a:ext uri="{FF2B5EF4-FFF2-40B4-BE49-F238E27FC236}">
                <a16:creationId xmlns:a16="http://schemas.microsoft.com/office/drawing/2014/main" id="{7BAA48D2-F3A1-88CF-F5E4-92C433C28A7C}"/>
              </a:ext>
            </a:extLst>
          </p:cNvPr>
          <p:cNvSpPr txBox="1">
            <a:spLocks noGrp="1"/>
          </p:cNvSpPr>
          <p:nvPr>
            <p:ph idx="1"/>
          </p:nvPr>
        </p:nvSpPr>
        <p:spPr>
          <a:xfrm>
            <a:off x="5894963" y="1984440"/>
            <a:ext cx="5458839" cy="4192524"/>
          </a:xfrm>
        </p:spPr>
        <p:txBody>
          <a:bodyPr/>
          <a:lstStyle/>
          <a:p>
            <a:pPr marL="0" lvl="0" indent="0">
              <a:buNone/>
            </a:pPr>
            <a:r>
              <a:rPr lang="en-US" sz="1800" b="1">
                <a:highlight>
                  <a:srgbClr val="FFFFFF"/>
                </a:highlight>
                <a:latin typeface="Times New Roman"/>
                <a:cs typeface="Times New Roman"/>
              </a:rPr>
              <a:t>Data Analysis and Application of Tools </a:t>
            </a:r>
            <a:endParaRPr lang="en-US" sz="1800"/>
          </a:p>
          <a:p>
            <a:pPr lvl="0"/>
            <a:r>
              <a:rPr lang="en-US" sz="1800">
                <a:highlight>
                  <a:srgbClr val="FFFFFF"/>
                </a:highlight>
                <a:latin typeface="Times New Roman"/>
                <a:cs typeface="Times New Roman"/>
              </a:rPr>
              <a:t>Thematic analysis is prioritised because it bridges the gap between raw statistical trends and the lived experience of the workforce (Dawson, Goulding and Gledson, 2024). </a:t>
            </a:r>
            <a:endParaRPr lang="en-US" sz="1800"/>
          </a:p>
          <a:p>
            <a:pPr lvl="0"/>
            <a:r>
              <a:rPr lang="en-US" sz="1800">
                <a:highlight>
                  <a:srgbClr val="FFFFFF"/>
                </a:highlight>
                <a:latin typeface="Times New Roman"/>
                <a:cs typeface="Times New Roman"/>
              </a:rPr>
              <a:t>Furthermore, this method allows for a comparative synthesis of disparate roles.</a:t>
            </a:r>
            <a:endParaRPr lang="en-US" sz="1800"/>
          </a:p>
          <a:p>
            <a:pPr lvl="0"/>
            <a:r>
              <a:rPr lang="en-US" sz="1800">
                <a:highlight>
                  <a:srgbClr val="FFFFFF"/>
                </a:highlight>
                <a:latin typeface="Times New Roman"/>
                <a:cs typeface="Times New Roman"/>
              </a:rPr>
              <a:t>For instance, contrasting the physical burnout of chefs with the emotional labour of front-of-house staff helps this research to conclude proper findings. </a:t>
            </a:r>
            <a:endParaRPr lang="en-US" sz="1800"/>
          </a:p>
          <a:p>
            <a:pPr lvl="0"/>
            <a:r>
              <a:rPr lang="en-US" sz="1800">
                <a:highlight>
                  <a:srgbClr val="FFFFFF"/>
                </a:highlight>
                <a:latin typeface="Times New Roman"/>
                <a:cs typeface="Times New Roman"/>
              </a:rPr>
              <a:t>For the analysis, this research uses the PESTLE Analysis to highlight the impact of these factors on the growth of this industry.</a:t>
            </a:r>
            <a:endParaRPr lang="en-US" sz="1800"/>
          </a:p>
          <a:p>
            <a:pPr lvl="0"/>
            <a:endParaRPr lang="en-US" sz="18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A3B937EE-5B38-1732-42BE-1331FFFFB7A1}"/>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AB907D02-10C5-243A-50BE-6FCBFAA56BC3}"/>
              </a:ext>
            </a:extLst>
          </p:cNvPr>
          <p:cNvSpPr txBox="1">
            <a:spLocks noGrp="1"/>
          </p:cNvSpPr>
          <p:nvPr>
            <p:ph type="title"/>
          </p:nvPr>
        </p:nvSpPr>
        <p:spPr>
          <a:xfrm>
            <a:off x="841248" y="334642"/>
            <a:ext cx="10509500" cy="1076916"/>
          </a:xfrm>
        </p:spPr>
        <p:txBody>
          <a:bodyPr/>
          <a:lstStyle/>
          <a:p>
            <a:pPr lvl="0"/>
            <a:r>
              <a:rPr lang="en-US" sz="2000" b="1">
                <a:latin typeface="Times New Roman"/>
                <a:cs typeface="Times New Roman"/>
              </a:rPr>
              <a:t>Theme Impact Analysis-PESTLE Analysis </a:t>
            </a:r>
            <a:endParaRPr lang="en-US" sz="2000"/>
          </a:p>
        </p:txBody>
      </p:sp>
      <p:sp>
        <p:nvSpPr>
          <p:cNvPr id="4" name="Rectangle 11">
            <a:extLst>
              <a:ext uri="{FF2B5EF4-FFF2-40B4-BE49-F238E27FC236}">
                <a16:creationId xmlns:a16="http://schemas.microsoft.com/office/drawing/2014/main" id="{19C5C546-4F42-5061-A4E5-DD18A5A935BE}"/>
              </a:ext>
              <a:ext uri="{C183D7F6-B498-43B3-948B-1728B52AA6E4}">
                <adec:decorative xmlns:adec="http://schemas.microsoft.com/office/drawing/2017/decorative" val="1"/>
              </a:ext>
            </a:extLst>
          </p:cNvPr>
          <p:cNvSpPr>
            <a:spLocks noMove="1" noResize="1"/>
          </p:cNvSpPr>
          <p:nvPr/>
        </p:nvSpPr>
        <p:spPr>
          <a:xfrm>
            <a:off x="842775" y="0"/>
            <a:ext cx="10506456" cy="191383"/>
          </a:xfrm>
          <a:prstGeom prst="rect">
            <a:avLst/>
          </a:prstGeom>
          <a:solidFill>
            <a:srgbClr val="E97132"/>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Rectangle 13">
            <a:extLst>
              <a:ext uri="{FF2B5EF4-FFF2-40B4-BE49-F238E27FC236}">
                <a16:creationId xmlns:a16="http://schemas.microsoft.com/office/drawing/2014/main" id="{8296BE9B-8F8B-3BBF-A705-03DC0055BD32}"/>
              </a:ext>
              <a:ext uri="{C183D7F6-B498-43B3-948B-1728B52AA6E4}">
                <adec:decorative xmlns:adec="http://schemas.microsoft.com/office/drawing/2017/decorative" val="1"/>
              </a:ext>
            </a:extLst>
          </p:cNvPr>
          <p:cNvSpPr>
            <a:spLocks noMove="1" noResize="1"/>
          </p:cNvSpPr>
          <p:nvPr/>
        </p:nvSpPr>
        <p:spPr>
          <a:xfrm>
            <a:off x="841248" y="1512993"/>
            <a:ext cx="10506456" cy="18288"/>
          </a:xfrm>
          <a:prstGeom prst="rect">
            <a:avLst/>
          </a:prstGeom>
          <a:solidFill>
            <a:srgbClr val="D5D5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graphicFrame>
        <p:nvGraphicFramePr>
          <p:cNvPr id="6" name="Content Placeholder 4">
            <a:extLst>
              <a:ext uri="{FF2B5EF4-FFF2-40B4-BE49-F238E27FC236}">
                <a16:creationId xmlns:a16="http://schemas.microsoft.com/office/drawing/2014/main" id="{92EEA896-0774-4999-CFEB-CF0615137DE8}"/>
              </a:ext>
            </a:extLst>
          </p:cNvPr>
          <p:cNvGraphicFramePr>
            <a:graphicFrameLocks noGrp="1"/>
          </p:cNvGraphicFramePr>
          <p:nvPr>
            <p:ph idx="1"/>
          </p:nvPr>
        </p:nvGraphicFramePr>
        <p:xfrm>
          <a:off x="1259796" y="1737360"/>
          <a:ext cx="9663269" cy="4535424"/>
        </p:xfrm>
        <a:graphic>
          <a:graphicData uri="http://schemas.openxmlformats.org/drawingml/2006/table">
            <a:tbl>
              <a:tblPr firstRow="1" bandRow="1">
                <a:effectLst/>
                <a:tableStyleId>{5C22544A-7EE6-4342-B048-85BDC9FD1C3A}</a:tableStyleId>
              </a:tblPr>
              <a:tblGrid>
                <a:gridCol w="1503630">
                  <a:extLst>
                    <a:ext uri="{9D8B030D-6E8A-4147-A177-3AD203B41FA5}">
                      <a16:colId xmlns:a16="http://schemas.microsoft.com/office/drawing/2014/main" val="604326018"/>
                    </a:ext>
                  </a:extLst>
                </a:gridCol>
                <a:gridCol w="6868287">
                  <a:extLst>
                    <a:ext uri="{9D8B030D-6E8A-4147-A177-3AD203B41FA5}">
                      <a16:colId xmlns:a16="http://schemas.microsoft.com/office/drawing/2014/main" val="3489958783"/>
                    </a:ext>
                  </a:extLst>
                </a:gridCol>
                <a:gridCol w="1291352">
                  <a:extLst>
                    <a:ext uri="{9D8B030D-6E8A-4147-A177-3AD203B41FA5}">
                      <a16:colId xmlns:a16="http://schemas.microsoft.com/office/drawing/2014/main" val="647824105"/>
                    </a:ext>
                  </a:extLst>
                </a:gridCol>
              </a:tblGrid>
              <a:tr h="358874">
                <a:tc>
                  <a:txBody>
                    <a:bodyPr/>
                    <a:lstStyle/>
                    <a:p>
                      <a:pPr lvl="0" algn="ctr" rtl="0" fontAlgn="t">
                        <a:buNone/>
                      </a:pPr>
                      <a:r>
                        <a:rPr lang="en-US" sz="1500" u="none" strike="noStrike">
                          <a:solidFill>
                            <a:srgbClr val="000000"/>
                          </a:solidFill>
                          <a:latin typeface="Times New Roman"/>
                        </a:rPr>
                        <a:t>Factor </a:t>
                      </a:r>
                      <a:endParaRPr lang="en-US" sz="1500">
                        <a:latin typeface="Times New Roman"/>
                      </a:endParaRPr>
                    </a:p>
                  </a:txBody>
                  <a:tcPr marL="52038" marR="52038" marT="52038" marB="52038"/>
                </a:tc>
                <a:tc>
                  <a:txBody>
                    <a:bodyPr/>
                    <a:lstStyle/>
                    <a:p>
                      <a:pPr lvl="0" algn="ctr" rtl="0" fontAlgn="t">
                        <a:buNone/>
                      </a:pPr>
                      <a:r>
                        <a:rPr lang="en-US" sz="1500" u="none" strike="noStrike">
                          <a:solidFill>
                            <a:srgbClr val="000000"/>
                          </a:solidFill>
                          <a:latin typeface="Times New Roman"/>
                        </a:rPr>
                        <a:t>Description </a:t>
                      </a:r>
                      <a:endParaRPr lang="en-US" sz="1500">
                        <a:latin typeface="Times New Roman"/>
                      </a:endParaRPr>
                    </a:p>
                  </a:txBody>
                  <a:tcPr marL="52038" marR="52038" marT="52038" marB="52038"/>
                </a:tc>
                <a:tc>
                  <a:txBody>
                    <a:bodyPr/>
                    <a:lstStyle/>
                    <a:p>
                      <a:pPr lvl="0" algn="ctr" rtl="0" fontAlgn="t">
                        <a:buNone/>
                      </a:pPr>
                      <a:r>
                        <a:rPr lang="en-US" sz="1500" u="none" strike="noStrike">
                          <a:solidFill>
                            <a:srgbClr val="000000"/>
                          </a:solidFill>
                          <a:latin typeface="Times New Roman"/>
                        </a:rPr>
                        <a:t>Impact </a:t>
                      </a:r>
                      <a:endParaRPr lang="en-US" sz="1500">
                        <a:latin typeface="Times New Roman"/>
                      </a:endParaRPr>
                    </a:p>
                  </a:txBody>
                  <a:tcPr marL="52038" marR="52038" marT="52038" marB="52038"/>
                </a:tc>
                <a:extLst>
                  <a:ext uri="{0D108BD9-81ED-4DB2-BD59-A6C34878D82A}">
                    <a16:rowId xmlns:a16="http://schemas.microsoft.com/office/drawing/2014/main" val="740696003"/>
                  </a:ext>
                </a:extLst>
              </a:tr>
              <a:tr h="808503">
                <a:tc>
                  <a:txBody>
                    <a:bodyPr/>
                    <a:lstStyle/>
                    <a:p>
                      <a:pPr lvl="0" rtl="0" fontAlgn="t">
                        <a:buNone/>
                      </a:pPr>
                      <a:r>
                        <a:rPr lang="en-US" sz="1500" u="none" strike="noStrike">
                          <a:solidFill>
                            <a:srgbClr val="000000"/>
                          </a:solidFill>
                          <a:latin typeface="Times New Roman"/>
                        </a:rPr>
                        <a:t>Political </a:t>
                      </a:r>
                      <a:endParaRPr lang="en-US" sz="1500">
                        <a:latin typeface="Times New Roman"/>
                      </a:endParaRPr>
                    </a:p>
                  </a:txBody>
                  <a:tcPr marL="52038" marR="52038" marT="52038" marB="52038"/>
                </a:tc>
                <a:tc>
                  <a:txBody>
                    <a:bodyPr/>
                    <a:lstStyle/>
                    <a:p>
                      <a:pPr lvl="0" algn="just" rtl="0" fontAlgn="t">
                        <a:buNone/>
                      </a:pPr>
                      <a:r>
                        <a:rPr lang="en-US" sz="1500" u="none" strike="noStrike">
                          <a:solidFill>
                            <a:srgbClr val="000000"/>
                          </a:solidFill>
                          <a:latin typeface="Times New Roman"/>
                        </a:rPr>
                        <a:t>The post-Brexit labour shortage directly enhances a mental health crisis, as the loss of approximately 330,000 EU workers has forced sites into survival mode (John Springford and Jonathan Portes, 2023). </a:t>
                      </a:r>
                      <a:endParaRPr lang="en-US" sz="1500">
                        <a:latin typeface="Times New Roman"/>
                      </a:endParaRPr>
                    </a:p>
                  </a:txBody>
                  <a:tcPr marL="52038" marR="52038" marT="52038" marB="52038"/>
                </a:tc>
                <a:tc>
                  <a:txBody>
                    <a:bodyPr/>
                    <a:lstStyle/>
                    <a:p>
                      <a:pPr lvl="0" rtl="0" fontAlgn="t">
                        <a:buNone/>
                      </a:pPr>
                      <a:r>
                        <a:rPr lang="en-US" sz="1500" u="none" strike="noStrike">
                          <a:solidFill>
                            <a:srgbClr val="000000"/>
                          </a:solidFill>
                          <a:latin typeface="Times New Roman"/>
                        </a:rPr>
                        <a:t>Medium </a:t>
                      </a:r>
                      <a:endParaRPr lang="en-US" sz="1500">
                        <a:latin typeface="Times New Roman"/>
                      </a:endParaRPr>
                    </a:p>
                  </a:txBody>
                  <a:tcPr marL="52038" marR="52038" marT="52038" marB="52038"/>
                </a:tc>
                <a:extLst>
                  <a:ext uri="{0D108BD9-81ED-4DB2-BD59-A6C34878D82A}">
                    <a16:rowId xmlns:a16="http://schemas.microsoft.com/office/drawing/2014/main" val="2812893251"/>
                  </a:ext>
                </a:extLst>
              </a:tr>
              <a:tr h="583688">
                <a:tc>
                  <a:txBody>
                    <a:bodyPr/>
                    <a:lstStyle/>
                    <a:p>
                      <a:pPr lvl="0" rtl="0" fontAlgn="t">
                        <a:buNone/>
                      </a:pPr>
                      <a:r>
                        <a:rPr lang="en-US" sz="1500" u="none" strike="noStrike">
                          <a:solidFill>
                            <a:srgbClr val="000000"/>
                          </a:solidFill>
                          <a:latin typeface="Times New Roman"/>
                        </a:rPr>
                        <a:t>Economic </a:t>
                      </a:r>
                      <a:endParaRPr lang="en-US" sz="1500">
                        <a:latin typeface="Times New Roman"/>
                      </a:endParaRPr>
                    </a:p>
                  </a:txBody>
                  <a:tcPr marL="52038" marR="52038" marT="52038" marB="52038"/>
                </a:tc>
                <a:tc>
                  <a:txBody>
                    <a:bodyPr/>
                    <a:lstStyle/>
                    <a:p>
                      <a:pPr lvl="0" rtl="0" fontAlgn="t">
                        <a:buNone/>
                      </a:pPr>
                      <a:r>
                        <a:rPr lang="en-US" sz="1500" u="none" strike="noStrike">
                          <a:solidFill>
                            <a:srgbClr val="000000"/>
                          </a:solidFill>
                          <a:latin typeface="Times New Roman"/>
                        </a:rPr>
                        <a:t>The hospitality industry has created 2.6 million jobs in 2024, that create £69.5 billion for this industry (Annalise Murray, 2026). </a:t>
                      </a:r>
                      <a:endParaRPr lang="en-US" sz="1500">
                        <a:latin typeface="Times New Roman"/>
                      </a:endParaRPr>
                    </a:p>
                  </a:txBody>
                  <a:tcPr marL="52038" marR="52038" marT="52038" marB="52038"/>
                </a:tc>
                <a:tc>
                  <a:txBody>
                    <a:bodyPr/>
                    <a:lstStyle/>
                    <a:p>
                      <a:pPr lvl="0" rtl="0" fontAlgn="t">
                        <a:buNone/>
                      </a:pPr>
                      <a:r>
                        <a:rPr lang="en-US" sz="1500" u="none" strike="noStrike">
                          <a:solidFill>
                            <a:srgbClr val="000000"/>
                          </a:solidFill>
                          <a:latin typeface="Times New Roman"/>
                        </a:rPr>
                        <a:t>High </a:t>
                      </a:r>
                      <a:endParaRPr lang="en-US" sz="1500">
                        <a:latin typeface="Times New Roman"/>
                      </a:endParaRPr>
                    </a:p>
                  </a:txBody>
                  <a:tcPr marL="52038" marR="52038" marT="52038" marB="52038"/>
                </a:tc>
                <a:extLst>
                  <a:ext uri="{0D108BD9-81ED-4DB2-BD59-A6C34878D82A}">
                    <a16:rowId xmlns:a16="http://schemas.microsoft.com/office/drawing/2014/main" val="3681074116"/>
                  </a:ext>
                </a:extLst>
              </a:tr>
              <a:tr h="583688">
                <a:tc>
                  <a:txBody>
                    <a:bodyPr/>
                    <a:lstStyle/>
                    <a:p>
                      <a:pPr lvl="0" rtl="0" fontAlgn="t">
                        <a:buNone/>
                      </a:pPr>
                      <a:r>
                        <a:rPr lang="en-US" sz="1500" u="none" strike="noStrike">
                          <a:solidFill>
                            <a:srgbClr val="000000"/>
                          </a:solidFill>
                          <a:latin typeface="Times New Roman"/>
                        </a:rPr>
                        <a:t>Social </a:t>
                      </a:r>
                      <a:endParaRPr lang="en-US" sz="1500">
                        <a:latin typeface="Times New Roman"/>
                      </a:endParaRPr>
                    </a:p>
                  </a:txBody>
                  <a:tcPr marL="52038" marR="52038" marT="52038" marB="52038"/>
                </a:tc>
                <a:tc>
                  <a:txBody>
                    <a:bodyPr/>
                    <a:lstStyle/>
                    <a:p>
                      <a:pPr lvl="0" algn="just" rtl="0" fontAlgn="t">
                        <a:buNone/>
                      </a:pPr>
                      <a:r>
                        <a:rPr lang="en-US" sz="1500" u="none" strike="noStrike">
                          <a:solidFill>
                            <a:srgbClr val="000000"/>
                          </a:solidFill>
                          <a:latin typeface="Times New Roman"/>
                        </a:rPr>
                        <a:t>This structural deficit is the root cause of the 21% surge in understaffing-related stress reported in 2025, as fewer staff are forced to cover rising operational demands.</a:t>
                      </a:r>
                      <a:endParaRPr lang="en-US" sz="1500">
                        <a:latin typeface="Times New Roman"/>
                      </a:endParaRPr>
                    </a:p>
                  </a:txBody>
                  <a:tcPr marL="52038" marR="52038" marT="52038" marB="52038"/>
                </a:tc>
                <a:tc>
                  <a:txBody>
                    <a:bodyPr/>
                    <a:lstStyle/>
                    <a:p>
                      <a:pPr lvl="0" rtl="0" fontAlgn="t">
                        <a:buNone/>
                      </a:pPr>
                      <a:r>
                        <a:rPr lang="en-US" sz="1500" u="none" strike="noStrike">
                          <a:solidFill>
                            <a:srgbClr val="000000"/>
                          </a:solidFill>
                          <a:latin typeface="Times New Roman"/>
                        </a:rPr>
                        <a:t>High </a:t>
                      </a:r>
                      <a:endParaRPr lang="en-US" sz="1500">
                        <a:latin typeface="Times New Roman"/>
                      </a:endParaRPr>
                    </a:p>
                  </a:txBody>
                  <a:tcPr marL="52038" marR="52038" marT="52038" marB="52038"/>
                </a:tc>
                <a:extLst>
                  <a:ext uri="{0D108BD9-81ED-4DB2-BD59-A6C34878D82A}">
                    <a16:rowId xmlns:a16="http://schemas.microsoft.com/office/drawing/2014/main" val="2891916257"/>
                  </a:ext>
                </a:extLst>
              </a:tr>
              <a:tr h="808503">
                <a:tc>
                  <a:txBody>
                    <a:bodyPr/>
                    <a:lstStyle/>
                    <a:p>
                      <a:pPr lvl="0" rtl="0" fontAlgn="t">
                        <a:buNone/>
                      </a:pPr>
                      <a:r>
                        <a:rPr lang="en-US" sz="1500" u="none" strike="noStrike">
                          <a:solidFill>
                            <a:srgbClr val="000000"/>
                          </a:solidFill>
                          <a:latin typeface="Times New Roman"/>
                        </a:rPr>
                        <a:t>Technological </a:t>
                      </a:r>
                      <a:endParaRPr lang="en-US" sz="1500">
                        <a:latin typeface="Times New Roman"/>
                      </a:endParaRPr>
                    </a:p>
                  </a:txBody>
                  <a:tcPr marL="52038" marR="52038" marT="52038" marB="52038"/>
                </a:tc>
                <a:tc>
                  <a:txBody>
                    <a:bodyPr/>
                    <a:lstStyle/>
                    <a:p>
                      <a:pPr lvl="0" algn="just" rtl="0" fontAlgn="t">
                        <a:buNone/>
                      </a:pPr>
                      <a:r>
                        <a:rPr lang="en-US" sz="1500" u="none" strike="noStrike">
                          <a:solidFill>
                            <a:srgbClr val="000000"/>
                          </a:solidFill>
                          <a:latin typeface="Times New Roman"/>
                        </a:rPr>
                        <a:t>The UK hospitality industry is making growth on adopting new technology, with 89% technology leaders saying that they are using AI in their daily operation (TEAM LEWIS, 2026). This industry is developing contactless transactions by adopting AI.</a:t>
                      </a:r>
                      <a:endParaRPr lang="en-US" sz="1500">
                        <a:latin typeface="Times New Roman"/>
                      </a:endParaRPr>
                    </a:p>
                  </a:txBody>
                  <a:tcPr marL="52038" marR="52038" marT="52038" marB="52038"/>
                </a:tc>
                <a:tc>
                  <a:txBody>
                    <a:bodyPr/>
                    <a:lstStyle/>
                    <a:p>
                      <a:pPr lvl="0" rtl="0" fontAlgn="t">
                        <a:buNone/>
                      </a:pPr>
                      <a:r>
                        <a:rPr lang="en-US" sz="1500" u="none" strike="noStrike">
                          <a:solidFill>
                            <a:srgbClr val="000000"/>
                          </a:solidFill>
                          <a:latin typeface="Times New Roman"/>
                        </a:rPr>
                        <a:t>High</a:t>
                      </a:r>
                      <a:endParaRPr lang="en-US" sz="1500">
                        <a:latin typeface="Times New Roman"/>
                      </a:endParaRPr>
                    </a:p>
                  </a:txBody>
                  <a:tcPr marL="52038" marR="52038" marT="52038" marB="52038"/>
                </a:tc>
                <a:extLst>
                  <a:ext uri="{0D108BD9-81ED-4DB2-BD59-A6C34878D82A}">
                    <a16:rowId xmlns:a16="http://schemas.microsoft.com/office/drawing/2014/main" val="1283226267"/>
                  </a:ext>
                </a:extLst>
              </a:tr>
              <a:tr h="808503">
                <a:tc>
                  <a:txBody>
                    <a:bodyPr/>
                    <a:lstStyle/>
                    <a:p>
                      <a:pPr lvl="0" rtl="0" fontAlgn="t">
                        <a:buNone/>
                      </a:pPr>
                      <a:r>
                        <a:rPr lang="en-US" sz="1500" u="none" strike="noStrike">
                          <a:solidFill>
                            <a:srgbClr val="000000"/>
                          </a:solidFill>
                          <a:latin typeface="Times New Roman"/>
                        </a:rPr>
                        <a:t>Legal </a:t>
                      </a:r>
                      <a:endParaRPr lang="en-US" sz="1500">
                        <a:latin typeface="Times New Roman"/>
                      </a:endParaRPr>
                    </a:p>
                  </a:txBody>
                  <a:tcPr marL="52038" marR="52038" marT="52038" marB="52038"/>
                </a:tc>
                <a:tc>
                  <a:txBody>
                    <a:bodyPr/>
                    <a:lstStyle/>
                    <a:p>
                      <a:pPr lvl="0" algn="just" rtl="0" fontAlgn="t">
                        <a:buNone/>
                      </a:pPr>
                      <a:r>
                        <a:rPr lang="en-US" sz="1500" u="none" strike="noStrike">
                          <a:solidFill>
                            <a:srgbClr val="000000"/>
                          </a:solidFill>
                          <a:latin typeface="Times New Roman"/>
                        </a:rPr>
                        <a:t>The UK government is proposing the Licensing Act 2003 that intended to give a voluntary, safe and secure way to share its physical document to the hospitality industry (Deirdre Cormican, 2024). </a:t>
                      </a:r>
                      <a:endParaRPr lang="en-US" sz="1500">
                        <a:latin typeface="Times New Roman"/>
                      </a:endParaRPr>
                    </a:p>
                  </a:txBody>
                  <a:tcPr marL="52038" marR="52038" marT="52038" marB="52038"/>
                </a:tc>
                <a:tc>
                  <a:txBody>
                    <a:bodyPr/>
                    <a:lstStyle/>
                    <a:p>
                      <a:pPr lvl="0" rtl="0" fontAlgn="t">
                        <a:buNone/>
                      </a:pPr>
                      <a:r>
                        <a:rPr lang="en-US" sz="1500" u="none" strike="noStrike">
                          <a:solidFill>
                            <a:srgbClr val="000000"/>
                          </a:solidFill>
                          <a:latin typeface="Times New Roman"/>
                        </a:rPr>
                        <a:t>Medium </a:t>
                      </a:r>
                      <a:endParaRPr lang="en-US" sz="1500">
                        <a:latin typeface="Times New Roman"/>
                      </a:endParaRPr>
                    </a:p>
                  </a:txBody>
                  <a:tcPr marL="52038" marR="52038" marT="52038" marB="52038"/>
                </a:tc>
                <a:extLst>
                  <a:ext uri="{0D108BD9-81ED-4DB2-BD59-A6C34878D82A}">
                    <a16:rowId xmlns:a16="http://schemas.microsoft.com/office/drawing/2014/main" val="2050096561"/>
                  </a:ext>
                </a:extLst>
              </a:tr>
              <a:tr h="583688">
                <a:tc>
                  <a:txBody>
                    <a:bodyPr/>
                    <a:lstStyle/>
                    <a:p>
                      <a:pPr lvl="0" rtl="0" fontAlgn="t">
                        <a:buNone/>
                      </a:pPr>
                      <a:r>
                        <a:rPr lang="en-US" sz="1500" u="none" strike="noStrike">
                          <a:solidFill>
                            <a:srgbClr val="000000"/>
                          </a:solidFill>
                          <a:latin typeface="Times New Roman"/>
                        </a:rPr>
                        <a:t>Environmental </a:t>
                      </a:r>
                      <a:endParaRPr lang="en-US" sz="1500">
                        <a:latin typeface="Times New Roman"/>
                      </a:endParaRPr>
                    </a:p>
                  </a:txBody>
                  <a:tcPr marL="52038" marR="52038" marT="52038" marB="52038"/>
                </a:tc>
                <a:tc>
                  <a:txBody>
                    <a:bodyPr/>
                    <a:lstStyle/>
                    <a:p>
                      <a:pPr lvl="0" algn="just" rtl="0" fontAlgn="t">
                        <a:buNone/>
                      </a:pPr>
                      <a:r>
                        <a:rPr lang="en-US" sz="1500" u="none" strike="noStrike">
                          <a:solidFill>
                            <a:srgbClr val="000000"/>
                          </a:solidFill>
                          <a:latin typeface="Times New Roman"/>
                        </a:rPr>
                        <a:t>The hospitality industry aims to reach net-zero by 2050 by working on green energy and green building by using a renewable energy strategy. </a:t>
                      </a:r>
                      <a:endParaRPr lang="en-US" sz="1500">
                        <a:latin typeface="Times New Roman"/>
                      </a:endParaRPr>
                    </a:p>
                  </a:txBody>
                  <a:tcPr marL="52038" marR="52038" marT="52038" marB="52038"/>
                </a:tc>
                <a:tc>
                  <a:txBody>
                    <a:bodyPr/>
                    <a:lstStyle/>
                    <a:p>
                      <a:pPr lvl="0" rtl="0" fontAlgn="t">
                        <a:buNone/>
                      </a:pPr>
                      <a:r>
                        <a:rPr lang="en-US" sz="1500" u="none" strike="noStrike">
                          <a:solidFill>
                            <a:srgbClr val="000000"/>
                          </a:solidFill>
                          <a:latin typeface="Times New Roman"/>
                        </a:rPr>
                        <a:t>Low</a:t>
                      </a:r>
                      <a:endParaRPr lang="en-US" sz="1500">
                        <a:latin typeface="Times New Roman"/>
                      </a:endParaRPr>
                    </a:p>
                  </a:txBody>
                  <a:tcPr marL="52038" marR="52038" marT="52038" marB="52038"/>
                </a:tc>
                <a:extLst>
                  <a:ext uri="{0D108BD9-81ED-4DB2-BD59-A6C34878D82A}">
                    <a16:rowId xmlns:a16="http://schemas.microsoft.com/office/drawing/2014/main" val="92455356"/>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sp>
        <p:nvSpPr>
          <p:cNvPr id="2" name="Rectangle 20">
            <a:extLst>
              <a:ext uri="{FF2B5EF4-FFF2-40B4-BE49-F238E27FC236}">
                <a16:creationId xmlns:a16="http://schemas.microsoft.com/office/drawing/2014/main" id="{4B3FD39C-4ECD-999A-0750-360E3A417EF4}"/>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22">
            <a:extLst>
              <a:ext uri="{FF2B5EF4-FFF2-40B4-BE49-F238E27FC236}">
                <a16:creationId xmlns:a16="http://schemas.microsoft.com/office/drawing/2014/main" id="{DFE2C028-9CB1-5202-B221-2D4451B55477}"/>
              </a:ext>
              <a:ext uri="{C183D7F6-B498-43B3-948B-1728B52AA6E4}">
                <adec:decorative xmlns:adec="http://schemas.microsoft.com/office/drawing/2017/decorative" val="1"/>
              </a:ext>
            </a:extLst>
          </p:cNvPr>
          <p:cNvSpPr>
            <a:spLocks noMove="1" noResize="1"/>
          </p:cNvSpPr>
          <p:nvPr/>
        </p:nvSpPr>
        <p:spPr>
          <a:xfrm rot="10800009" flipH="1">
            <a:off x="10" y="-9"/>
            <a:ext cx="12191996" cy="1575959"/>
          </a:xfrm>
          <a:prstGeom prst="rect">
            <a:avLst/>
          </a:prstGeom>
          <a:gradFill>
            <a:gsLst>
              <a:gs pos="0">
                <a:srgbClr val="000000">
                  <a:alpha val="96000"/>
                </a:srgbClr>
              </a:gs>
              <a:gs pos="100000">
                <a:srgbClr val="104862"/>
              </a:gs>
            </a:gsLst>
            <a:lin ang="6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Rectangle 24">
            <a:extLst>
              <a:ext uri="{FF2B5EF4-FFF2-40B4-BE49-F238E27FC236}">
                <a16:creationId xmlns:a16="http://schemas.microsoft.com/office/drawing/2014/main" id="{2A031769-D488-5303-0F2C-75D0F36560BA}"/>
              </a:ext>
              <a:ext uri="{C183D7F6-B498-43B3-948B-1728B52AA6E4}">
                <adec:decorative xmlns:adec="http://schemas.microsoft.com/office/drawing/2017/decorative" val="1"/>
              </a:ext>
            </a:extLst>
          </p:cNvPr>
          <p:cNvSpPr>
            <a:spLocks noMove="1" noResize="1"/>
          </p:cNvSpPr>
          <p:nvPr/>
        </p:nvSpPr>
        <p:spPr>
          <a:xfrm>
            <a:off x="0" y="0"/>
            <a:ext cx="8128860" cy="1575465"/>
          </a:xfrm>
          <a:prstGeom prst="rect">
            <a:avLst/>
          </a:prstGeom>
          <a:gradFill>
            <a:gsLst>
              <a:gs pos="0">
                <a:srgbClr val="156082">
                  <a:alpha val="41000"/>
                </a:srgbClr>
              </a:gs>
              <a:gs pos="100000">
                <a:srgbClr val="46B1E1">
                  <a:alpha val="0"/>
                </a:srgbClr>
              </a:gs>
            </a:gsLst>
            <a:lin ang="8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Rectangle 26">
            <a:extLst>
              <a:ext uri="{FF2B5EF4-FFF2-40B4-BE49-F238E27FC236}">
                <a16:creationId xmlns:a16="http://schemas.microsoft.com/office/drawing/2014/main" id="{C26CE7E7-09BD-76FB-0C54-7476EFE45FFA}"/>
              </a:ext>
              <a:ext uri="{C183D7F6-B498-43B3-948B-1728B52AA6E4}">
                <adec:decorative xmlns:adec="http://schemas.microsoft.com/office/drawing/2017/decorative" val="1"/>
              </a:ext>
            </a:extLst>
          </p:cNvPr>
          <p:cNvSpPr>
            <a:spLocks noMove="1" noResize="1"/>
          </p:cNvSpPr>
          <p:nvPr/>
        </p:nvSpPr>
        <p:spPr>
          <a:xfrm flipH="1">
            <a:off x="0" y="0"/>
            <a:ext cx="12192006" cy="1574313"/>
          </a:xfrm>
          <a:prstGeom prst="rect">
            <a:avLst/>
          </a:prstGeom>
          <a:gradFill>
            <a:gsLst>
              <a:gs pos="0">
                <a:srgbClr val="000000">
                  <a:alpha val="63000"/>
                </a:srgbClr>
              </a:gs>
              <a:gs pos="100000">
                <a:srgbClr val="156082">
                  <a:alpha val="15000"/>
                </a:srgbClr>
              </a:gs>
            </a:gsLst>
            <a:lin ang="15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Title 1">
            <a:extLst>
              <a:ext uri="{FF2B5EF4-FFF2-40B4-BE49-F238E27FC236}">
                <a16:creationId xmlns:a16="http://schemas.microsoft.com/office/drawing/2014/main" id="{A90C7A97-2704-1272-423E-45BE51E4398F}"/>
              </a:ext>
            </a:extLst>
          </p:cNvPr>
          <p:cNvSpPr txBox="1">
            <a:spLocks noGrp="1"/>
          </p:cNvSpPr>
          <p:nvPr>
            <p:ph type="title"/>
          </p:nvPr>
        </p:nvSpPr>
        <p:spPr>
          <a:xfrm>
            <a:off x="699717" y="248040"/>
            <a:ext cx="7063721" cy="1159203"/>
          </a:xfrm>
        </p:spPr>
        <p:txBody>
          <a:bodyPr/>
          <a:lstStyle/>
          <a:p>
            <a:pPr lvl="0"/>
            <a:r>
              <a:rPr lang="en-US" sz="3700" b="1">
                <a:solidFill>
                  <a:srgbClr val="FFFFFF"/>
                </a:solidFill>
              </a:rPr>
              <a:t>Examples of industry responses to the contemporary issues</a:t>
            </a:r>
            <a:endParaRPr lang="en-US" sz="3700">
              <a:solidFill>
                <a:srgbClr val="FFFFFF"/>
              </a:solidFill>
            </a:endParaRPr>
          </a:p>
        </p:txBody>
      </p:sp>
      <p:graphicFrame>
        <p:nvGraphicFramePr>
          <p:cNvPr id="7" name="Content Placeholder 4">
            <a:extLst>
              <a:ext uri="{FF2B5EF4-FFF2-40B4-BE49-F238E27FC236}">
                <a16:creationId xmlns:a16="http://schemas.microsoft.com/office/drawing/2014/main" id="{77D92616-8571-59BB-6D65-B80316A5E5B0}"/>
              </a:ext>
            </a:extLst>
          </p:cNvPr>
          <p:cNvGraphicFramePr>
            <a:graphicFrameLocks noGrp="1"/>
          </p:cNvGraphicFramePr>
          <p:nvPr>
            <p:ph idx="1"/>
          </p:nvPr>
        </p:nvGraphicFramePr>
        <p:xfrm>
          <a:off x="432227" y="2189649"/>
          <a:ext cx="11327550" cy="4005446"/>
        </p:xfrm>
        <a:graphic>
          <a:graphicData uri="http://schemas.openxmlformats.org/drawingml/2006/table">
            <a:tbl>
              <a:tblPr firstRow="1" bandRow="1">
                <a:effectLst/>
                <a:tableStyleId>{5DA37D80-6434-44D0-A028-1B22A696006F}</a:tableStyleId>
              </a:tblPr>
              <a:tblGrid>
                <a:gridCol w="1834597">
                  <a:extLst>
                    <a:ext uri="{9D8B030D-6E8A-4147-A177-3AD203B41FA5}">
                      <a16:colId xmlns:a16="http://schemas.microsoft.com/office/drawing/2014/main" val="2888403797"/>
                    </a:ext>
                  </a:extLst>
                </a:gridCol>
                <a:gridCol w="3362870">
                  <a:extLst>
                    <a:ext uri="{9D8B030D-6E8A-4147-A177-3AD203B41FA5}">
                      <a16:colId xmlns:a16="http://schemas.microsoft.com/office/drawing/2014/main" val="2827925029"/>
                    </a:ext>
                  </a:extLst>
                </a:gridCol>
                <a:gridCol w="6130082">
                  <a:extLst>
                    <a:ext uri="{9D8B030D-6E8A-4147-A177-3AD203B41FA5}">
                      <a16:colId xmlns:a16="http://schemas.microsoft.com/office/drawing/2014/main" val="365264551"/>
                    </a:ext>
                  </a:extLst>
                </a:gridCol>
              </a:tblGrid>
              <a:tr h="404530">
                <a:tc>
                  <a:txBody>
                    <a:bodyPr/>
                    <a:lstStyle/>
                    <a:p>
                      <a:pPr lvl="0" algn="ctr" rtl="0" fontAlgn="t">
                        <a:buNone/>
                      </a:pPr>
                      <a:r>
                        <a:rPr lang="en-US" sz="1300" b="0" u="none" strike="noStrike" cap="none" spc="0">
                          <a:solidFill>
                            <a:srgbClr val="FFFFFF"/>
                          </a:solidFill>
                          <a:latin typeface="Times New Roman"/>
                        </a:rPr>
                        <a:t>Contemporary Issue </a:t>
                      </a:r>
                      <a:endParaRPr lang="en-US" sz="1300" b="0" cap="none" spc="0">
                        <a:solidFill>
                          <a:srgbClr val="FFFFFF"/>
                        </a:solidFill>
                        <a:latin typeface="Times New Roman"/>
                      </a:endParaRPr>
                    </a:p>
                  </a:txBody>
                  <a:tcPr marL="111099" marR="50996" marT="85468" marB="85468" anchor="ctr">
                    <a:lnL w="19046" cap="flat" cmpd="sng" algn="ctr">
                      <a:solidFill>
                        <a:srgbClr val="000000"/>
                      </a:solidFill>
                      <a:prstDash val="solid"/>
                      <a:round/>
                      <a:headEnd type="none" w="med" len="med"/>
                      <a:tailEnd type="none" w="med" len="med"/>
                    </a:lnL>
                    <a:lnR w="19046" cap="flat" cmpd="sng" algn="ctr">
                      <a:solidFill>
                        <a:srgbClr val="000000"/>
                      </a:solidFill>
                      <a:prstDash val="solid"/>
                      <a:round/>
                      <a:headEnd type="none" w="med" len="med"/>
                      <a:tailEnd type="none" w="med" len="med"/>
                    </a:lnR>
                    <a:lnT w="19046" cap="flat" cmpd="sng" algn="ctr">
                      <a:solidFill>
                        <a:srgbClr val="000000"/>
                      </a:solidFill>
                      <a:prstDash val="solid"/>
                      <a:round/>
                      <a:headEnd type="none" w="med" len="med"/>
                      <a:tailEnd type="none" w="med" len="med"/>
                    </a:lnT>
                    <a:solidFill>
                      <a:srgbClr val="000000"/>
                    </a:solidFill>
                  </a:tcPr>
                </a:tc>
                <a:tc>
                  <a:txBody>
                    <a:bodyPr/>
                    <a:lstStyle/>
                    <a:p>
                      <a:pPr lvl="0" algn="ctr" rtl="0" fontAlgn="t">
                        <a:buNone/>
                      </a:pPr>
                      <a:r>
                        <a:rPr lang="en-US" sz="1300" b="0" u="none" strike="noStrike" cap="none" spc="0">
                          <a:solidFill>
                            <a:srgbClr val="FFFFFF"/>
                          </a:solidFill>
                          <a:latin typeface="Times New Roman"/>
                        </a:rPr>
                        <a:t>Industry Response </a:t>
                      </a:r>
                      <a:endParaRPr lang="en-US" sz="1300" b="0" cap="none" spc="0">
                        <a:solidFill>
                          <a:srgbClr val="FFFFFF"/>
                        </a:solidFill>
                        <a:latin typeface="Times New Roman"/>
                      </a:endParaRPr>
                    </a:p>
                  </a:txBody>
                  <a:tcPr marL="111099" marR="50996" marT="85468" marB="85468" anchor="ctr">
                    <a:lnL w="19046" cap="flat" cmpd="sng" algn="ctr">
                      <a:solidFill>
                        <a:srgbClr val="000000"/>
                      </a:solidFill>
                      <a:prstDash val="solid"/>
                      <a:round/>
                      <a:headEnd type="none" w="med" len="med"/>
                      <a:tailEnd type="none" w="med" len="med"/>
                    </a:lnL>
                    <a:lnR w="19046" cap="flat" cmpd="sng" algn="ctr">
                      <a:solidFill>
                        <a:srgbClr val="000000"/>
                      </a:solidFill>
                      <a:prstDash val="solid"/>
                      <a:round/>
                      <a:headEnd type="none" w="med" len="med"/>
                      <a:tailEnd type="none" w="med" len="med"/>
                    </a:lnR>
                    <a:lnT w="19046" cap="flat" cmpd="sng" algn="ctr">
                      <a:solidFill>
                        <a:srgbClr val="000000"/>
                      </a:solidFill>
                      <a:prstDash val="solid"/>
                      <a:round/>
                      <a:headEnd type="none" w="med" len="med"/>
                      <a:tailEnd type="none" w="med" len="med"/>
                    </a:lnT>
                    <a:solidFill>
                      <a:srgbClr val="000000"/>
                    </a:solidFill>
                  </a:tcPr>
                </a:tc>
                <a:tc>
                  <a:txBody>
                    <a:bodyPr/>
                    <a:lstStyle/>
                    <a:p>
                      <a:pPr lvl="0" algn="ctr" rtl="0" fontAlgn="t">
                        <a:buNone/>
                      </a:pPr>
                      <a:r>
                        <a:rPr lang="en-US" sz="1300" b="0" u="none" strike="noStrike" cap="none" spc="0">
                          <a:solidFill>
                            <a:srgbClr val="FFFFFF"/>
                          </a:solidFill>
                          <a:latin typeface="Times New Roman"/>
                        </a:rPr>
                        <a:t>Strengths and Limitations </a:t>
                      </a:r>
                      <a:endParaRPr lang="en-US" sz="1300" b="0" cap="none" spc="0">
                        <a:solidFill>
                          <a:srgbClr val="FFFFFF"/>
                        </a:solidFill>
                        <a:latin typeface="Times New Roman"/>
                      </a:endParaRPr>
                    </a:p>
                  </a:txBody>
                  <a:tcPr marL="111099" marR="50996" marT="85468" marB="85468" anchor="ctr">
                    <a:lnL w="19046" cap="flat" cmpd="sng" algn="ctr">
                      <a:solidFill>
                        <a:srgbClr val="000000"/>
                      </a:solidFill>
                      <a:prstDash val="solid"/>
                      <a:round/>
                      <a:headEnd type="none" w="med" len="med"/>
                      <a:tailEnd type="none" w="med" len="med"/>
                    </a:lnL>
                    <a:lnT w="19046" cap="flat" cmpd="sng" algn="ctr">
                      <a:solidFill>
                        <a:srgbClr val="000000"/>
                      </a:solidFill>
                      <a:prstDash val="solid"/>
                      <a:round/>
                      <a:headEnd type="none" w="med" len="med"/>
                      <a:tailEnd type="none" w="med" len="med"/>
                    </a:lnT>
                    <a:solidFill>
                      <a:srgbClr val="000000"/>
                    </a:solidFill>
                  </a:tcPr>
                </a:tc>
                <a:extLst>
                  <a:ext uri="{0D108BD9-81ED-4DB2-BD59-A6C34878D82A}">
                    <a16:rowId xmlns:a16="http://schemas.microsoft.com/office/drawing/2014/main" val="3696950000"/>
                  </a:ext>
                </a:extLst>
              </a:tr>
              <a:tr h="1800453">
                <a:tc>
                  <a:txBody>
                    <a:bodyPr/>
                    <a:lstStyle/>
                    <a:p>
                      <a:pPr lvl="0" algn="just" rtl="0" fontAlgn="t">
                        <a:buNone/>
                      </a:pPr>
                      <a:r>
                        <a:rPr lang="en-US" sz="1300" u="none" strike="noStrike" cap="none" spc="0">
                          <a:solidFill>
                            <a:srgbClr val="000000"/>
                          </a:solidFill>
                          <a:latin typeface="Times New Roman"/>
                        </a:rPr>
                        <a:t>Mental health crisis among the hospitality workers </a:t>
                      </a:r>
                      <a:endParaRPr lang="en-US" sz="1300" cap="none" spc="0">
                        <a:solidFill>
                          <a:srgbClr val="000000"/>
                        </a:solidFill>
                        <a:latin typeface="Times New Roman"/>
                      </a:endParaRPr>
                    </a:p>
                  </a:txBody>
                  <a:tcPr marL="111099" marR="50996" marT="85468" marB="85468">
                    <a:lnL w="19046" cap="flat" cmpd="sng" algn="ctr">
                      <a:solidFill>
                        <a:srgbClr val="000000"/>
                      </a:solidFill>
                      <a:prstDash val="solid"/>
                      <a:round/>
                      <a:headEnd type="none" w="med" len="med"/>
                      <a:tailEnd type="none" w="med" len="med"/>
                    </a:lnL>
                    <a:lnR w="6345" cap="flat" cmpd="sng" algn="ctr">
                      <a:solidFill>
                        <a:srgbClr val="7F7F7F"/>
                      </a:solidFill>
                      <a:prstDash val="solid"/>
                      <a:round/>
                      <a:headEnd type="none" w="med" len="med"/>
                      <a:tailEnd type="none" w="med" len="med"/>
                    </a:lnR>
                    <a:lnB w="19046" cap="flat" cmpd="sng" algn="ctr">
                      <a:solidFill>
                        <a:srgbClr val="000000"/>
                      </a:solidFill>
                      <a:prstDash val="solid"/>
                      <a:round/>
                      <a:headEnd type="none" w="med" len="med"/>
                      <a:tailEnd type="none" w="med" len="med"/>
                    </a:lnB>
                  </a:tcPr>
                </a:tc>
                <a:tc>
                  <a:txBody>
                    <a:bodyPr/>
                    <a:lstStyle/>
                    <a:p>
                      <a:pPr lvl="0" algn="just" rtl="0" fontAlgn="t">
                        <a:buNone/>
                      </a:pPr>
                      <a:r>
                        <a:rPr lang="en-US" sz="1300" u="none" strike="noStrike" cap="none" spc="0">
                          <a:solidFill>
                            <a:srgbClr val="000000"/>
                          </a:solidFill>
                          <a:latin typeface="Times New Roman"/>
                        </a:rPr>
                        <a:t>The Burnt Chef Project developed a program called ‘Culinary Hospitality Outreach and Wellness’ (CHOW) that holds multiple weekly group discussion meetings online and in person and offers classes in the workplace to reduce suicide and overdose prevension from the workers (Culinary Hospitality Outreach and Wellness, 2026).  </a:t>
                      </a:r>
                      <a:endParaRPr lang="en-US" sz="1300" cap="none" spc="0">
                        <a:solidFill>
                          <a:srgbClr val="000000"/>
                        </a:solidFill>
                        <a:latin typeface="Times New Roman"/>
                      </a:endParaRPr>
                    </a:p>
                  </a:txBody>
                  <a:tcPr marL="111099" marR="50996" marT="85468" marB="85468">
                    <a:lnL w="6345" cap="flat" cmpd="sng" algn="ctr">
                      <a:solidFill>
                        <a:srgbClr val="7F7F7F"/>
                      </a:solidFill>
                      <a:prstDash val="solid"/>
                      <a:round/>
                      <a:headEnd type="none" w="med" len="med"/>
                      <a:tailEnd type="none" w="med" len="med"/>
                    </a:lnL>
                    <a:lnR w="6345" cap="flat" cmpd="sng" algn="ctr">
                      <a:solidFill>
                        <a:srgbClr val="7F7F7F"/>
                      </a:solidFill>
                      <a:prstDash val="solid"/>
                      <a:round/>
                      <a:headEnd type="none" w="med" len="med"/>
                      <a:tailEnd type="none" w="med" len="med"/>
                    </a:lnR>
                    <a:lnB w="19046" cap="flat" cmpd="sng" algn="ctr">
                      <a:solidFill>
                        <a:srgbClr val="000000"/>
                      </a:solidFill>
                      <a:prstDash val="solid"/>
                      <a:round/>
                      <a:headEnd type="none" w="med" len="med"/>
                      <a:tailEnd type="none" w="med" len="med"/>
                    </a:lnB>
                  </a:tcPr>
                </a:tc>
                <a:tc>
                  <a:txBody>
                    <a:bodyPr/>
                    <a:lstStyle/>
                    <a:p>
                      <a:pPr lvl="0" algn="just" rtl="0" fontAlgn="t">
                        <a:buNone/>
                      </a:pPr>
                      <a:r>
                        <a:rPr lang="en-US" sz="1300" u="none" strike="noStrike" cap="none" spc="0">
                          <a:solidFill>
                            <a:srgbClr val="000000"/>
                          </a:solidFill>
                          <a:latin typeface="Times New Roman"/>
                        </a:rPr>
                        <a:t>Strengths: The Burnt Chef Project’s CHOW program offers industry-specific peer support and 24/7 crisis assistance, effectively reducing mental health stigma. It's free, 4-hour training courses provide practical tools for suicide and overdose prevention, tailored to the unique pressures of UK hospitality. </a:t>
                      </a:r>
                      <a:endParaRPr lang="en-US" sz="1300" cap="none" spc="0">
                        <a:solidFill>
                          <a:srgbClr val="000000"/>
                        </a:solidFill>
                        <a:latin typeface="Times New Roman"/>
                      </a:endParaRPr>
                    </a:p>
                    <a:p>
                      <a:pPr lvl="0" algn="just" rtl="0" fontAlgn="t">
                        <a:buNone/>
                      </a:pPr>
                      <a:r>
                        <a:rPr lang="en-US" sz="1300" u="none" strike="noStrike" cap="none" spc="0">
                          <a:solidFill>
                            <a:srgbClr val="000000"/>
                          </a:solidFill>
                          <a:latin typeface="Times New Roman"/>
                        </a:rPr>
                        <a:t>Limitation: High staff turnover and unsociable hours create significant barriers to consistent attendance. Furthermore, tight profit margins often limit the resources business owners can dedicate to long-term implementation. </a:t>
                      </a:r>
                      <a:endParaRPr lang="en-US" sz="1300" cap="none" spc="0">
                        <a:solidFill>
                          <a:srgbClr val="000000"/>
                        </a:solidFill>
                        <a:latin typeface="Times New Roman"/>
                      </a:endParaRPr>
                    </a:p>
                  </a:txBody>
                  <a:tcPr marL="111099" marR="50996" marT="85468" marB="85468">
                    <a:lnL w="6345" cap="flat" cmpd="sng" algn="ctr">
                      <a:solidFill>
                        <a:srgbClr val="7F7F7F"/>
                      </a:solidFill>
                      <a:prstDash val="solid"/>
                      <a:round/>
                      <a:headEnd type="none" w="med" len="med"/>
                      <a:tailEnd type="none" w="med" len="med"/>
                    </a:lnL>
                    <a:lnR w="19046" cap="flat" cmpd="sng" algn="ctr">
                      <a:solidFill>
                        <a:srgbClr val="000000"/>
                      </a:solidFill>
                      <a:prstDash val="solid"/>
                      <a:round/>
                      <a:headEnd type="none" w="med" len="med"/>
                      <a:tailEnd type="none" w="med" len="med"/>
                    </a:lnR>
                    <a:lnB w="19046"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39074314"/>
                  </a:ext>
                </a:extLst>
              </a:tr>
              <a:tr h="1800453">
                <a:tc>
                  <a:txBody>
                    <a:bodyPr/>
                    <a:lstStyle/>
                    <a:p>
                      <a:pPr lvl="0" algn="just" rtl="0" fontAlgn="t">
                        <a:buNone/>
                      </a:pPr>
                      <a:r>
                        <a:rPr lang="en-US" sz="1300" u="none" strike="noStrike" cap="none" spc="0">
                          <a:solidFill>
                            <a:srgbClr val="000000"/>
                          </a:solidFill>
                          <a:latin typeface="Times New Roman"/>
                        </a:rPr>
                        <a:t>Risk factors related to poor mental health conditions  </a:t>
                      </a:r>
                      <a:endParaRPr lang="en-US" sz="1300" cap="none" spc="0">
                        <a:solidFill>
                          <a:srgbClr val="000000"/>
                        </a:solidFill>
                        <a:latin typeface="Times New Roman"/>
                      </a:endParaRPr>
                    </a:p>
                  </a:txBody>
                  <a:tcPr marL="111099" marR="50996" marT="85468" marB="85468">
                    <a:lnL w="6345" cap="flat" cmpd="sng" algn="ctr">
                      <a:solidFill>
                        <a:srgbClr val="7F7F7F"/>
                      </a:solidFill>
                      <a:prstDash val="solid"/>
                      <a:round/>
                      <a:headEnd type="none" w="med" len="med"/>
                      <a:tailEnd type="none" w="med" len="med"/>
                    </a:lnL>
                    <a:lnR w="6345" cap="flat" cmpd="sng" algn="ctr">
                      <a:solidFill>
                        <a:srgbClr val="7F7F7F"/>
                      </a:solidFill>
                      <a:prstDash val="solid"/>
                      <a:round/>
                      <a:headEnd type="none" w="med" len="med"/>
                      <a:tailEnd type="none" w="med" len="med"/>
                    </a:lnR>
                    <a:lnT w="19046" cap="flat" cmpd="sng" algn="ctr">
                      <a:solidFill>
                        <a:srgbClr val="000000"/>
                      </a:solidFill>
                      <a:prstDash val="solid"/>
                      <a:round/>
                      <a:headEnd type="none" w="med" len="med"/>
                      <a:tailEnd type="none" w="med" len="med"/>
                    </a:lnT>
                    <a:solidFill>
                      <a:srgbClr val="D9D9D9"/>
                    </a:solidFill>
                  </a:tcPr>
                </a:tc>
                <a:tc>
                  <a:txBody>
                    <a:bodyPr/>
                    <a:lstStyle/>
                    <a:p>
                      <a:pPr lvl="0" algn="just" rtl="0" fontAlgn="t">
                        <a:buNone/>
                      </a:pPr>
                      <a:r>
                        <a:rPr lang="en-US" sz="1300" u="none" strike="noStrike" cap="none" spc="0">
                          <a:solidFill>
                            <a:srgbClr val="000000"/>
                          </a:solidFill>
                          <a:latin typeface="Times New Roman"/>
                        </a:rPr>
                        <a:t>Premier Inn developed a wellbeing curriculum for its guests and workers to balance their mental health problems. For instance, the Sleep Campaign of Premier INN underlines a gentle workout before bed to ensure good sleep for them. </a:t>
                      </a:r>
                      <a:endParaRPr lang="en-US" sz="1300" cap="none" spc="0">
                        <a:solidFill>
                          <a:srgbClr val="000000"/>
                        </a:solidFill>
                        <a:latin typeface="Times New Roman"/>
                      </a:endParaRPr>
                    </a:p>
                  </a:txBody>
                  <a:tcPr marL="111099" marR="50996" marT="85468" marB="85468">
                    <a:lnL w="6345" cap="flat" cmpd="sng" algn="ctr">
                      <a:solidFill>
                        <a:srgbClr val="7F7F7F"/>
                      </a:solidFill>
                      <a:prstDash val="solid"/>
                      <a:round/>
                      <a:headEnd type="none" w="med" len="med"/>
                      <a:tailEnd type="none" w="med" len="med"/>
                    </a:lnL>
                    <a:lnR w="6345" cap="flat" cmpd="sng" algn="ctr">
                      <a:solidFill>
                        <a:srgbClr val="7F7F7F"/>
                      </a:solidFill>
                      <a:prstDash val="solid"/>
                      <a:round/>
                      <a:headEnd type="none" w="med" len="med"/>
                      <a:tailEnd type="none" w="med" len="med"/>
                    </a:lnR>
                    <a:lnT w="19046" cap="flat" cmpd="sng" algn="ctr">
                      <a:solidFill>
                        <a:srgbClr val="000000"/>
                      </a:solidFill>
                      <a:prstDash val="solid"/>
                      <a:round/>
                      <a:headEnd type="none" w="med" len="med"/>
                      <a:tailEnd type="none" w="med" len="med"/>
                    </a:lnT>
                    <a:solidFill>
                      <a:srgbClr val="D9D9D9"/>
                    </a:solidFill>
                  </a:tcPr>
                </a:tc>
                <a:tc>
                  <a:txBody>
                    <a:bodyPr/>
                    <a:lstStyle/>
                    <a:p>
                      <a:pPr lvl="0" algn="just" rtl="0" fontAlgn="t">
                        <a:buNone/>
                      </a:pPr>
                      <a:r>
                        <a:rPr lang="en-US" sz="1300" u="none" strike="noStrike" cap="none" spc="0">
                          <a:solidFill>
                            <a:srgbClr val="000000"/>
                          </a:solidFill>
                          <a:latin typeface="Times New Roman"/>
                        </a:rPr>
                        <a:t>Strengths: The company teamed up with a Dubai-based certified pilates instructor, Hilal Leigh, who has a 1000,000 people followers worldwide (Travel and Tourism New Middle East, 2023). This tem up initiatives develops strength of this response of the Premier Inn by producing a series of videos featuring stretching and breathing experiences to connect easily with them.</a:t>
                      </a:r>
                      <a:endParaRPr lang="en-US" sz="1300" cap="none" spc="0">
                        <a:solidFill>
                          <a:srgbClr val="000000"/>
                        </a:solidFill>
                        <a:latin typeface="Times New Roman"/>
                      </a:endParaRPr>
                    </a:p>
                    <a:p>
                      <a:pPr lvl="0" algn="just" rtl="0" fontAlgn="t">
                        <a:buNone/>
                      </a:pPr>
                      <a:r>
                        <a:rPr lang="en-US" sz="1300" u="none" strike="noStrike" cap="none" spc="0">
                          <a:solidFill>
                            <a:srgbClr val="000000"/>
                          </a:solidFill>
                          <a:latin typeface="Times New Roman"/>
                        </a:rPr>
                        <a:t>Limitation:  A key limitation of the program is its potential for inauthenticity, as guests may view influencer-led content as a transactional paid promotion rather than a genuine wellness initiative.</a:t>
                      </a:r>
                      <a:endParaRPr lang="en-US" sz="1300" cap="none" spc="0">
                        <a:solidFill>
                          <a:srgbClr val="000000"/>
                        </a:solidFill>
                        <a:latin typeface="Times New Roman"/>
                      </a:endParaRPr>
                    </a:p>
                  </a:txBody>
                  <a:tcPr marL="111099" marR="50996" marT="85468" marB="85468">
                    <a:lnL w="6345" cap="flat" cmpd="sng" algn="ctr">
                      <a:solidFill>
                        <a:srgbClr val="7F7F7F"/>
                      </a:solidFill>
                      <a:prstDash val="solid"/>
                      <a:round/>
                      <a:headEnd type="none" w="med" len="med"/>
                      <a:tailEnd type="none" w="med" len="med"/>
                    </a:lnL>
                    <a:lnT w="19046" cap="flat" cmpd="sng" algn="ctr">
                      <a:solidFill>
                        <a:srgbClr val="000000"/>
                      </a:solidFill>
                      <a:prstDash val="solid"/>
                      <a:round/>
                      <a:headEnd type="none" w="med" len="med"/>
                      <a:tailEnd type="none" w="med" len="med"/>
                    </a:lnT>
                    <a:solidFill>
                      <a:srgbClr val="D9D9D9"/>
                    </a:solidFill>
                  </a:tcPr>
                </a:tc>
                <a:extLst>
                  <a:ext uri="{0D108BD9-81ED-4DB2-BD59-A6C34878D82A}">
                    <a16:rowId xmlns:a16="http://schemas.microsoft.com/office/drawing/2014/main" val="3242985178"/>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
    <p:bg>
      <p:bgPr>
        <a:solidFill>
          <a:srgbClr val="FFFFFF"/>
        </a:solid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06A6F144-4721-6A0B-A7ED-8623B1AAAEF6}"/>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4C42868F-1BC6-C01B-D3BE-47A7036BAD61}"/>
              </a:ext>
            </a:extLst>
          </p:cNvPr>
          <p:cNvSpPr txBox="1">
            <a:spLocks noGrp="1"/>
          </p:cNvSpPr>
          <p:nvPr>
            <p:ph type="title"/>
          </p:nvPr>
        </p:nvSpPr>
        <p:spPr>
          <a:xfrm>
            <a:off x="640080" y="325370"/>
            <a:ext cx="4368600" cy="1956843"/>
          </a:xfrm>
        </p:spPr>
        <p:txBody>
          <a:bodyPr anchor="b"/>
          <a:lstStyle/>
          <a:p>
            <a:pPr lvl="0"/>
            <a:r>
              <a:rPr lang="en-US" sz="3000" b="1">
                <a:latin typeface="Times New Roman"/>
                <a:cs typeface="Times New Roman"/>
              </a:rPr>
              <a:t>Conclusion and Recommendations</a:t>
            </a:r>
            <a:endParaRPr lang="en-US" sz="3000"/>
          </a:p>
          <a:p>
            <a:pPr lvl="0"/>
            <a:br>
              <a:rPr lang="en-US" sz="3000"/>
            </a:br>
            <a:endParaRPr lang="en-US" sz="3000"/>
          </a:p>
        </p:txBody>
      </p:sp>
      <p:sp>
        <p:nvSpPr>
          <p:cNvPr id="4" name="sketchy line">
            <a:extLst>
              <a:ext uri="{FF2B5EF4-FFF2-40B4-BE49-F238E27FC236}">
                <a16:creationId xmlns:a16="http://schemas.microsoft.com/office/drawing/2014/main" id="{B5AD62F6-D1FB-B459-ED79-85472B80C80D}"/>
              </a:ext>
              <a:ext uri="{C183D7F6-B498-43B3-948B-1728B52AA6E4}">
                <adec:decorative xmlns:adec="http://schemas.microsoft.com/office/drawing/2017/decorative" val="1"/>
              </a:ext>
            </a:extLst>
          </p:cNvPr>
          <p:cNvSpPr>
            <a:spLocks noMove="1" noResize="1"/>
          </p:cNvSpPr>
          <p:nvPr/>
        </p:nvSpPr>
        <p:spPr>
          <a:xfrm>
            <a:off x="640080" y="2586993"/>
            <a:ext cx="3474720" cy="18288"/>
          </a:xfrm>
          <a:prstGeom prst="rect">
            <a:avLst/>
          </a:prstGeom>
          <a:solidFill>
            <a:srgbClr val="E97132"/>
          </a:solidFill>
          <a:ln w="44448" cap="rnd">
            <a:solidFill>
              <a:srgbClr val="E97132"/>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Content Placeholder 2">
            <a:extLst>
              <a:ext uri="{FF2B5EF4-FFF2-40B4-BE49-F238E27FC236}">
                <a16:creationId xmlns:a16="http://schemas.microsoft.com/office/drawing/2014/main" id="{C4E91FE0-2951-94B5-8C43-63467D3E7C4A}"/>
              </a:ext>
            </a:extLst>
          </p:cNvPr>
          <p:cNvSpPr txBox="1">
            <a:spLocks noGrp="1"/>
          </p:cNvSpPr>
          <p:nvPr>
            <p:ph idx="1"/>
          </p:nvPr>
        </p:nvSpPr>
        <p:spPr>
          <a:xfrm>
            <a:off x="640080" y="2872898"/>
            <a:ext cx="4243593" cy="3320671"/>
          </a:xfrm>
        </p:spPr>
        <p:txBody>
          <a:bodyPr/>
          <a:lstStyle/>
          <a:p>
            <a:pPr lvl="0"/>
            <a:r>
              <a:rPr lang="en-US" sz="1200">
                <a:latin typeface="Times New Roman"/>
                <a:cs typeface="Times New Roman"/>
              </a:rPr>
              <a:t>The mental health crisis in the UK is clearly addressed, however, in the execution of the mental crisis program, there are lack of potentially of Industry response.</a:t>
            </a:r>
            <a:endParaRPr lang="en-US" sz="1200"/>
          </a:p>
          <a:p>
            <a:pPr lvl="0"/>
            <a:r>
              <a:rPr lang="en-US" sz="1200">
                <a:latin typeface="Times New Roman"/>
                <a:cs typeface="Times New Roman"/>
              </a:rPr>
              <a:t>The company needs to provide essential support to the non-profit organisation, as it can formulate core operational efficiency for the well-being of the workers.</a:t>
            </a:r>
            <a:endParaRPr lang="en-US" sz="1200"/>
          </a:p>
          <a:p>
            <a:pPr lvl="0"/>
            <a:r>
              <a:rPr lang="en-US" sz="1200">
                <a:latin typeface="Times New Roman"/>
                <a:cs typeface="Times New Roman"/>
              </a:rPr>
              <a:t>All the hospitality organisations in the UK need to implement an effective wellbeing programme in advance to reduce negative responses from employees.</a:t>
            </a:r>
            <a:endParaRPr lang="en-US" sz="1200"/>
          </a:p>
          <a:p>
            <a:pPr lvl="0"/>
            <a:r>
              <a:rPr lang="en-US" sz="1200">
                <a:latin typeface="Times New Roman"/>
                <a:cs typeface="Times New Roman"/>
              </a:rPr>
              <a:t>For instance, Kelly’s Cause Foundation share mental health program, and it develop total benefits of over £60,000 that manage multiple episodes of stress and help build resilience (Charity Commission for England, 2026).</a:t>
            </a:r>
            <a:endParaRPr lang="en-US" sz="1200"/>
          </a:p>
          <a:p>
            <a:pPr lvl="0"/>
            <a:endParaRPr lang="en-US" sz="1200"/>
          </a:p>
        </p:txBody>
      </p:sp>
      <p:pic>
        <p:nvPicPr>
          <p:cNvPr id="6" name="Picture 4" descr="The Great British Serving Staff Shortage - Institute of Hospitality">
            <a:extLst>
              <a:ext uri="{FF2B5EF4-FFF2-40B4-BE49-F238E27FC236}">
                <a16:creationId xmlns:a16="http://schemas.microsoft.com/office/drawing/2014/main" id="{33CC4F0D-BCEC-C40E-755C-363A8DA00AC5}"/>
              </a:ext>
            </a:extLst>
          </p:cNvPr>
          <p:cNvPicPr>
            <a:picLocks noChangeAspect="1"/>
          </p:cNvPicPr>
          <p:nvPr/>
        </p:nvPicPr>
        <p:blipFill>
          <a:blip r:embed="rId3"/>
          <a:srcRect l="16524" r="16523" b="-1"/>
          <a:stretch>
            <a:fillRect/>
          </a:stretch>
        </p:blipFill>
        <p:spPr>
          <a:xfrm>
            <a:off x="5311703" y="9"/>
            <a:ext cx="6878775" cy="6857990"/>
          </a:xfrm>
          <a:prstGeom prst="rect">
            <a:avLst/>
          </a:prstGeom>
          <a:noFill/>
          <a:ln cap="flat">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2">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E3270BBA-A018-E0E4-12E6-E00D1E820A04}"/>
              </a:ext>
              <a:ext uri="{C183D7F6-B498-43B3-948B-1728B52AA6E4}">
                <adec:decorative xmlns:adec="http://schemas.microsoft.com/office/drawing/2017/decorative" val="1"/>
              </a:ext>
            </a:extLst>
          </p:cNvPr>
          <p:cNvSpPr>
            <a:spLocks noMove="1" noResize="1"/>
          </p:cNvSpPr>
          <p:nvPr/>
        </p:nvSpPr>
        <p:spPr>
          <a:xfrm>
            <a:off x="0" y="0"/>
            <a:ext cx="12188952"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CF362C84-5478-BE8E-E3B4-16B300627FDE}"/>
              </a:ext>
            </a:extLst>
          </p:cNvPr>
          <p:cNvSpPr txBox="1">
            <a:spLocks noGrp="1"/>
          </p:cNvSpPr>
          <p:nvPr>
            <p:ph type="title"/>
          </p:nvPr>
        </p:nvSpPr>
        <p:spPr/>
        <p:txBody>
          <a:bodyPr/>
          <a:lstStyle/>
          <a:p>
            <a:pPr lvl="0"/>
            <a:r>
              <a:rPr lang="en-US" sz="5400" b="1">
                <a:latin typeface="Times New Roman"/>
                <a:cs typeface="Times New Roman"/>
              </a:rPr>
              <a:t>References List</a:t>
            </a:r>
          </a:p>
        </p:txBody>
      </p:sp>
      <p:sp>
        <p:nvSpPr>
          <p:cNvPr id="4" name="sketch line">
            <a:extLst>
              <a:ext uri="{FF2B5EF4-FFF2-40B4-BE49-F238E27FC236}">
                <a16:creationId xmlns:a16="http://schemas.microsoft.com/office/drawing/2014/main" id="{EF614D6B-AA5E-61F3-0129-831578DC4116}"/>
              </a:ext>
              <a:ext uri="{C183D7F6-B498-43B3-948B-1728B52AA6E4}">
                <adec:decorative xmlns:adec="http://schemas.microsoft.com/office/drawing/2017/decorative" val="1"/>
              </a:ext>
            </a:extLst>
          </p:cNvPr>
          <p:cNvSpPr>
            <a:spLocks noMove="1" noResize="1"/>
          </p:cNvSpPr>
          <p:nvPr/>
        </p:nvSpPr>
        <p:spPr>
          <a:xfrm>
            <a:off x="669039" y="1677375"/>
            <a:ext cx="10853928" cy="18288"/>
          </a:xfrm>
          <a:prstGeom prst="rect">
            <a:avLst/>
          </a:prstGeom>
          <a:solidFill>
            <a:srgbClr val="E97132"/>
          </a:solidFill>
          <a:ln w="41276" cap="rnd">
            <a:solidFill>
              <a:srgbClr val="E97132"/>
            </a:solidFill>
            <a:prstDash val="solid"/>
            <a:roun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Content Placeholder 2">
            <a:extLst>
              <a:ext uri="{FF2B5EF4-FFF2-40B4-BE49-F238E27FC236}">
                <a16:creationId xmlns:a16="http://schemas.microsoft.com/office/drawing/2014/main" id="{5FB063C6-386C-6707-3C84-78FDA02C6E5F}"/>
              </a:ext>
            </a:extLst>
          </p:cNvPr>
          <p:cNvSpPr txBox="1">
            <a:spLocks noGrp="1"/>
          </p:cNvSpPr>
          <p:nvPr>
            <p:ph idx="1"/>
          </p:nvPr>
        </p:nvSpPr>
        <p:spPr>
          <a:xfrm>
            <a:off x="838203" y="1929384"/>
            <a:ext cx="10515600" cy="4251959"/>
          </a:xfrm>
        </p:spPr>
        <p:txBody>
          <a:bodyPr/>
          <a:lstStyle/>
          <a:p>
            <a:pPr lvl="0"/>
            <a:r>
              <a:rPr lang="en-US" sz="700">
                <a:highlight>
                  <a:srgbClr val="FFFFFF"/>
                </a:highlight>
                <a:latin typeface="Times New Roman"/>
              </a:rPr>
              <a:t>Adams, C., Gringart, E. and Strobel, N. (2022). ‘Explaining adults’ mental health help-seeking through the lens of the theory of planned behavior: a scoping review’, </a:t>
            </a:r>
            <a:r>
              <a:rPr lang="en-US" sz="700" i="1">
                <a:highlight>
                  <a:srgbClr val="FFFFFF"/>
                </a:highlight>
                <a:latin typeface="Times New Roman"/>
              </a:rPr>
              <a:t>Systematic reviews</a:t>
            </a:r>
            <a:r>
              <a:rPr lang="en-US" sz="700">
                <a:highlight>
                  <a:srgbClr val="FFFFFF"/>
                </a:highlight>
                <a:latin typeface="Times New Roman"/>
              </a:rPr>
              <a:t>, </a:t>
            </a:r>
            <a:r>
              <a:rPr lang="en-US" sz="700" i="1">
                <a:highlight>
                  <a:srgbClr val="FFFFFF"/>
                </a:highlight>
                <a:latin typeface="Times New Roman"/>
              </a:rPr>
              <a:t>11</a:t>
            </a:r>
            <a:r>
              <a:rPr lang="en-US" sz="700">
                <a:highlight>
                  <a:srgbClr val="FFFFFF"/>
                </a:highlight>
                <a:latin typeface="Times New Roman"/>
              </a:rPr>
              <a:t>(1), p.160. DOI: </a:t>
            </a:r>
            <a:r>
              <a:rPr lang="en-US" sz="700">
                <a:highlight>
                  <a:srgbClr val="FFFFFF"/>
                </a:highlight>
                <a:latin typeface="Times New Roman"/>
                <a:hlinkClick r:id="rId3">
                  <a:extLst>
                    <a:ext uri="{A12FA001-AC4F-418D-AE19-62706E023703}">
                      <ahyp:hlinkClr xmlns:ahyp="http://schemas.microsoft.com/office/drawing/2018/hyperlinkcolor" val="tx"/>
                    </a:ext>
                  </a:extLst>
                </a:hlinkClick>
              </a:rPr>
              <a:t>https://doi.org/10.1186/s13643-022-02034-y</a:t>
            </a:r>
            <a:endParaRPr lang="en-US" sz="700">
              <a:latin typeface="Times New Roman"/>
              <a:cs typeface="Times New Roman"/>
            </a:endParaRPr>
          </a:p>
          <a:p>
            <a:pPr lvl="0"/>
            <a:r>
              <a:rPr lang="en-US" sz="700">
                <a:latin typeface="Times New Roman"/>
              </a:rPr>
              <a:t>Annalise Murray (2026)</a:t>
            </a:r>
            <a:r>
              <a:rPr lang="en-US" sz="700" i="1">
                <a:latin typeface="Times New Roman"/>
              </a:rPr>
              <a:t> Hospitality: Statistics and policy.</a:t>
            </a:r>
            <a:r>
              <a:rPr lang="en-US" sz="700">
                <a:latin typeface="Times New Roman"/>
              </a:rPr>
              <a:t> </a:t>
            </a:r>
            <a:r>
              <a:rPr lang="en-US" sz="700">
                <a:latin typeface="Times New Roman"/>
                <a:hlinkClick r:id="rId4">
                  <a:extLst>
                    <a:ext uri="{A12FA001-AC4F-418D-AE19-62706E023703}">
                      <ahyp:hlinkClr xmlns:ahyp="http://schemas.microsoft.com/office/drawing/2018/hyperlinkcolor" val="tx"/>
                    </a:ext>
                  </a:extLst>
                </a:hlinkClick>
              </a:rPr>
              <a:t>https://researchbriefings.files.parliament.uk/documents/CBP-10333/CBP-10333.pdf</a:t>
            </a:r>
            <a:r>
              <a:rPr lang="en-US" sz="700">
                <a:latin typeface="Times New Roman"/>
              </a:rPr>
              <a:t> (Accessed: 22 January 2026).</a:t>
            </a:r>
            <a:endParaRPr lang="en-US" sz="700">
              <a:latin typeface="Times New Roman"/>
              <a:cs typeface="Times New Roman"/>
            </a:endParaRPr>
          </a:p>
          <a:p>
            <a:pPr lvl="0"/>
            <a:r>
              <a:rPr lang="en-US" sz="700">
                <a:highlight>
                  <a:srgbClr val="FFFFFF"/>
                </a:highlight>
                <a:latin typeface="Times New Roman"/>
              </a:rPr>
              <a:t>Chakrabarti, G. and Chatterjea, T. (2026) </a:t>
            </a:r>
            <a:r>
              <a:rPr lang="en-US" sz="700" i="1">
                <a:highlight>
                  <a:srgbClr val="FFFFFF"/>
                </a:highlight>
                <a:latin typeface="Times New Roman"/>
              </a:rPr>
              <a:t>Emotional Disengagement and Employee Turnover in Workplaces: An Applied Study</a:t>
            </a:r>
            <a:r>
              <a:rPr lang="en-US" sz="700">
                <a:highlight>
                  <a:srgbClr val="FFFFFF"/>
                </a:highlight>
                <a:latin typeface="Times New Roman"/>
              </a:rPr>
              <a:t>. Taylor &amp; Francis.</a:t>
            </a:r>
            <a:endParaRPr lang="en-US" sz="700">
              <a:latin typeface="Times New Roman"/>
              <a:cs typeface="Times New Roman"/>
            </a:endParaRPr>
          </a:p>
          <a:p>
            <a:pPr lvl="0"/>
            <a:r>
              <a:rPr lang="en-US" sz="700">
                <a:latin typeface="Times New Roman"/>
              </a:rPr>
              <a:t>Charity Commission for England (2026) </a:t>
            </a:r>
            <a:r>
              <a:rPr lang="en-US" sz="700" i="1">
                <a:latin typeface="Times New Roman"/>
              </a:rPr>
              <a:t>KELLY'S CAUSE FOUNDATION. </a:t>
            </a:r>
            <a:r>
              <a:rPr lang="en-US" sz="700">
                <a:latin typeface="Times New Roman"/>
              </a:rPr>
              <a:t>Available at: </a:t>
            </a:r>
            <a:r>
              <a:rPr lang="en-US" sz="700">
                <a:latin typeface="Times New Roman"/>
                <a:hlinkClick r:id="rId5">
                  <a:extLst>
                    <a:ext uri="{A12FA001-AC4F-418D-AE19-62706E023703}">
                      <ahyp:hlinkClr xmlns:ahyp="http://schemas.microsoft.com/office/drawing/2018/hyperlinkcolor" val="tx"/>
                    </a:ext>
                  </a:extLst>
                </a:hlinkClick>
              </a:rPr>
              <a:t>https://register-of-charities.charitycommission.gov.uk/en/charity-search/?p_p_id=uk_gov_ccew_onereg_charitydetails_web_portlet_CharityDetailsPortlet&amp;p_p_lifecycle=0&amp;p_p_state=maximized&amp;p_p_mode=view&amp;_uk_gov_ccew_onereg_charitydetails_web_portlet_CharityDetailsPortlet_regId=1186456&amp;_uk_gov_ccew_onereg_charitydetails_web_portlet_CharityDetailsPortlet_subId=0</a:t>
            </a:r>
            <a:r>
              <a:rPr lang="en-US" sz="700">
                <a:latin typeface="Times New Roman"/>
              </a:rPr>
              <a:t> (Accessed: 27 January 2026).</a:t>
            </a:r>
            <a:endParaRPr lang="en-US" sz="700">
              <a:latin typeface="Times New Roman"/>
              <a:cs typeface="Times New Roman"/>
            </a:endParaRPr>
          </a:p>
          <a:p>
            <a:pPr lvl="0"/>
            <a:r>
              <a:rPr lang="en-US" sz="700">
                <a:latin typeface="Times New Roman"/>
              </a:rPr>
              <a:t>Culinary Hospitality Outreach and Wellness (2026)  </a:t>
            </a:r>
            <a:r>
              <a:rPr lang="en-US" sz="700" i="1">
                <a:latin typeface="Times New Roman"/>
              </a:rPr>
              <a:t>Let’s Talk About It. </a:t>
            </a:r>
            <a:r>
              <a:rPr lang="en-US" sz="700">
                <a:latin typeface="Times New Roman"/>
              </a:rPr>
              <a:t>Available at: </a:t>
            </a:r>
            <a:r>
              <a:rPr lang="en-US" sz="700">
                <a:latin typeface="Times New Roman"/>
                <a:hlinkClick r:id="rId6">
                  <a:extLst>
                    <a:ext uri="{A12FA001-AC4F-418D-AE19-62706E023703}">
                      <ahyp:hlinkClr xmlns:ahyp="http://schemas.microsoft.com/office/drawing/2018/hyperlinkcolor" val="tx"/>
                    </a:ext>
                  </a:extLst>
                </a:hlinkClick>
              </a:rPr>
              <a:t>https://chowco.org/</a:t>
            </a:r>
            <a:r>
              <a:rPr lang="en-US" sz="700">
                <a:latin typeface="Times New Roman"/>
              </a:rPr>
              <a:t> (Accessed: 27 January 2026).</a:t>
            </a:r>
            <a:endParaRPr lang="en-US" sz="700">
              <a:latin typeface="Times New Roman"/>
              <a:cs typeface="Times New Roman"/>
            </a:endParaRPr>
          </a:p>
          <a:p>
            <a:pPr lvl="0"/>
            <a:r>
              <a:rPr lang="en-US" sz="700">
                <a:latin typeface="Times New Roman"/>
              </a:rPr>
              <a:t>Daniela D. Franco (2026) </a:t>
            </a:r>
            <a:r>
              <a:rPr lang="en-US" sz="700" i="1">
                <a:latin typeface="Times New Roman"/>
              </a:rPr>
              <a:t>Employee Assistance Programs Statistics and Utilization Rates. </a:t>
            </a:r>
            <a:r>
              <a:rPr lang="en-US" sz="700">
                <a:highlight>
                  <a:srgbClr val="FFFFFF"/>
                </a:highlight>
                <a:latin typeface="Times New Roman"/>
              </a:rPr>
              <a:t>Available at: </a:t>
            </a:r>
            <a:r>
              <a:rPr lang="en-US" sz="700">
                <a:highlight>
                  <a:srgbClr val="FFFFFF"/>
                </a:highlight>
                <a:latin typeface="Times New Roman"/>
                <a:hlinkClick r:id="rId7">
                  <a:extLst>
                    <a:ext uri="{A12FA001-AC4F-418D-AE19-62706E023703}">
                      <ahyp:hlinkClr xmlns:ahyp="http://schemas.microsoft.com/office/drawing/2018/hyperlinkcolor" val="tx"/>
                    </a:ext>
                  </a:extLst>
                </a:hlinkClick>
              </a:rPr>
              <a:t>https://meditopia.com/en/forwork/articles/eap-statistics-and-utilization-rates</a:t>
            </a:r>
            <a:r>
              <a:rPr lang="en-US" sz="700">
                <a:highlight>
                  <a:srgbClr val="FFFFFF"/>
                </a:highlight>
                <a:latin typeface="Times New Roman"/>
              </a:rPr>
              <a:t> </a:t>
            </a:r>
            <a:r>
              <a:rPr lang="en-US" sz="700">
                <a:latin typeface="Times New Roman"/>
              </a:rPr>
              <a:t> (Accessed: 24 January 2026).</a:t>
            </a:r>
            <a:endParaRPr lang="en-US" sz="700">
              <a:latin typeface="Times New Roman"/>
              <a:cs typeface="Times New Roman"/>
            </a:endParaRPr>
          </a:p>
          <a:p>
            <a:pPr lvl="0"/>
            <a:r>
              <a:rPr lang="en-US" sz="700">
                <a:highlight>
                  <a:srgbClr val="FFFFFF"/>
                </a:highlight>
                <a:latin typeface="Times New Roman"/>
              </a:rPr>
              <a:t>Dawson, S., Goulding, J. and Gledson, B. (2024) ‘Use of Focus Groups and Reflexive Thematic Analysis to Uncover the Essential Conditions for UK Built Environment Degree Apprenticeships’, </a:t>
            </a:r>
            <a:r>
              <a:rPr lang="en-US" sz="700" i="1">
                <a:highlight>
                  <a:srgbClr val="FFFFFF"/>
                </a:highlight>
                <a:latin typeface="Times New Roman"/>
              </a:rPr>
              <a:t>International Journal of Construction Education and Research</a:t>
            </a:r>
            <a:r>
              <a:rPr lang="en-US" sz="700">
                <a:highlight>
                  <a:srgbClr val="FFFFFF"/>
                </a:highlight>
                <a:latin typeface="Times New Roman"/>
              </a:rPr>
              <a:t>, </a:t>
            </a:r>
            <a:r>
              <a:rPr lang="en-US" sz="700" i="1">
                <a:highlight>
                  <a:srgbClr val="FFFFFF"/>
                </a:highlight>
                <a:latin typeface="Times New Roman"/>
              </a:rPr>
              <a:t>20</a:t>
            </a:r>
            <a:r>
              <a:rPr lang="en-US" sz="700">
                <a:highlight>
                  <a:srgbClr val="FFFFFF"/>
                </a:highlight>
                <a:latin typeface="Times New Roman"/>
              </a:rPr>
              <a:t>(4), pp.562-580. </a:t>
            </a:r>
            <a:r>
              <a:rPr lang="en-US" sz="700">
                <a:latin typeface="Times New Roman"/>
              </a:rPr>
              <a:t>Available at: </a:t>
            </a:r>
            <a:r>
              <a:rPr lang="en-US" sz="700">
                <a:latin typeface="Times New Roman"/>
                <a:hlinkClick r:id="rId8">
                  <a:extLst>
                    <a:ext uri="{A12FA001-AC4F-418D-AE19-62706E023703}">
                      <ahyp:hlinkClr xmlns:ahyp="http://schemas.microsoft.com/office/drawing/2018/hyperlinkcolor" val="tx"/>
                    </a:ext>
                  </a:extLst>
                </a:hlinkClick>
              </a:rPr>
              <a:t>https://doi.org/10.1080/15578771.2024.2404966</a:t>
            </a:r>
            <a:endParaRPr lang="en-US" sz="700">
              <a:latin typeface="Times New Roman"/>
              <a:cs typeface="Times New Roman"/>
            </a:endParaRPr>
          </a:p>
          <a:p>
            <a:pPr lvl="0"/>
            <a:r>
              <a:rPr lang="en-US" sz="700">
                <a:latin typeface="Times New Roman"/>
              </a:rPr>
              <a:t>Deirdre Cormican (2025) </a:t>
            </a:r>
            <a:r>
              <a:rPr lang="en-US" sz="700" i="1">
                <a:latin typeface="Times New Roman"/>
              </a:rPr>
              <a:t>UK hospitality sector faces further regulatory changes in 2025. </a:t>
            </a:r>
            <a:r>
              <a:rPr lang="en-US" sz="700">
                <a:latin typeface="Times New Roman"/>
              </a:rPr>
              <a:t>Available at: </a:t>
            </a:r>
            <a:r>
              <a:rPr lang="en-US" sz="700">
                <a:latin typeface="Times New Roman"/>
                <a:hlinkClick r:id="rId9">
                  <a:extLst>
                    <a:ext uri="{A12FA001-AC4F-418D-AE19-62706E023703}">
                      <ahyp:hlinkClr xmlns:ahyp="http://schemas.microsoft.com/office/drawing/2018/hyperlinkcolor" val="tx"/>
                    </a:ext>
                  </a:extLst>
                </a:hlinkClick>
              </a:rPr>
              <a:t>https://www.pinsentmasons.com/out-law/analysis/uk-hospitality-sector-faces-further-regulatory-changes-2025</a:t>
            </a:r>
            <a:r>
              <a:rPr lang="en-US" sz="700">
                <a:latin typeface="Times New Roman"/>
              </a:rPr>
              <a:t> (Accessed: 22 January 2026).</a:t>
            </a:r>
            <a:endParaRPr lang="en-US" sz="700">
              <a:latin typeface="Times New Roman"/>
              <a:cs typeface="Times New Roman"/>
            </a:endParaRPr>
          </a:p>
          <a:p>
            <a:pPr lvl="0"/>
            <a:r>
              <a:rPr lang="en-US" sz="700">
                <a:latin typeface="Times New Roman"/>
              </a:rPr>
              <a:t>Edward Waddell (2026) </a:t>
            </a:r>
            <a:r>
              <a:rPr lang="en-US" sz="700" i="1">
                <a:latin typeface="Times New Roman"/>
              </a:rPr>
              <a:t>Mental health crisis deepens in hospitality sector due to burnout &amp; understaffing.</a:t>
            </a:r>
            <a:r>
              <a:rPr lang="en-US" sz="700">
                <a:latin typeface="Times New Roman"/>
              </a:rPr>
              <a:t> Available at: </a:t>
            </a:r>
            <a:r>
              <a:rPr lang="en-US" sz="700">
                <a:latin typeface="Times New Roman"/>
                <a:hlinkClick r:id="rId10">
                  <a:extLst>
                    <a:ext uri="{A12FA001-AC4F-418D-AE19-62706E023703}">
                      <ahyp:hlinkClr xmlns:ahyp="http://schemas.microsoft.com/office/drawing/2018/hyperlinkcolor" val="tx"/>
                    </a:ext>
                  </a:extLst>
                </a:hlinkClick>
              </a:rPr>
              <a:t>https://www.publicsectorcatering.co.uk/news/mental-health-crisis-deepens-hospitality-sector-due-burnout-understaffing</a:t>
            </a:r>
            <a:r>
              <a:rPr lang="en-US" sz="700">
                <a:latin typeface="Times New Roman"/>
              </a:rPr>
              <a:t> (Accessed: 22 January 2026).</a:t>
            </a:r>
            <a:endParaRPr lang="en-US" sz="700">
              <a:latin typeface="Times New Roman"/>
              <a:cs typeface="Times New Roman"/>
            </a:endParaRPr>
          </a:p>
          <a:p>
            <a:pPr lvl="0"/>
            <a:r>
              <a:rPr lang="en-US" sz="700">
                <a:highlight>
                  <a:srgbClr val="FFFFFF"/>
                </a:highlight>
                <a:latin typeface="Times New Roman"/>
              </a:rPr>
              <a:t>Iavarone, M. (2024) ‘Gender Disparities in Depression: A Review of the Sociocultural Contributions to Working Women's Mental Health Struggle’, Available at: </a:t>
            </a:r>
            <a:r>
              <a:rPr lang="en-US" sz="700">
                <a:highlight>
                  <a:srgbClr val="FFFFFF"/>
                </a:highlight>
                <a:latin typeface="Times New Roman"/>
                <a:hlinkClick r:id="rId11">
                  <a:extLst>
                    <a:ext uri="{A12FA001-AC4F-418D-AE19-62706E023703}">
                      <ahyp:hlinkClr xmlns:ahyp="http://schemas.microsoft.com/office/drawing/2018/hyperlinkcolor" val="tx"/>
                    </a:ext>
                  </a:extLst>
                </a:hlinkClick>
              </a:rPr>
              <a:t>https://surface.syr.edu/cgi/viewcontent.cgi?article=2714&amp;context=honors_capstone</a:t>
            </a:r>
            <a:endParaRPr lang="en-US" sz="700">
              <a:latin typeface="Times New Roman"/>
              <a:cs typeface="Times New Roman"/>
            </a:endParaRPr>
          </a:p>
          <a:p>
            <a:pPr lvl="0"/>
            <a:r>
              <a:rPr lang="en-US" sz="700">
                <a:latin typeface="Times New Roman"/>
              </a:rPr>
              <a:t>John Springford and Jonathan Portes (2023)</a:t>
            </a:r>
            <a:r>
              <a:rPr lang="en-US" sz="700" i="1">
                <a:latin typeface="Times New Roman"/>
              </a:rPr>
              <a:t> Early impacts of the post-Brexit immigration system on the UK labour market. </a:t>
            </a:r>
            <a:r>
              <a:rPr lang="en-US" sz="700">
                <a:latin typeface="Times New Roman"/>
              </a:rPr>
              <a:t>Available at: </a:t>
            </a:r>
            <a:r>
              <a:rPr lang="en-US" sz="700">
                <a:latin typeface="Times New Roman"/>
                <a:hlinkClick r:id="rId12">
                  <a:extLst>
                    <a:ext uri="{A12FA001-AC4F-418D-AE19-62706E023703}">
                      <ahyp:hlinkClr xmlns:ahyp="http://schemas.microsoft.com/office/drawing/2018/hyperlinkcolor" val="tx"/>
                    </a:ext>
                  </a:extLst>
                </a:hlinkClick>
              </a:rPr>
              <a:t>https://www.cer.eu/insights/post-brexit-immigration-uk-labour-market</a:t>
            </a:r>
            <a:r>
              <a:rPr lang="en-US" sz="700">
                <a:latin typeface="Times New Roman"/>
              </a:rPr>
              <a:t> (Accessed: 26 January 2026).</a:t>
            </a:r>
            <a:endParaRPr lang="en-US" sz="700">
              <a:latin typeface="Times New Roman"/>
              <a:cs typeface="Times New Roman"/>
            </a:endParaRPr>
          </a:p>
          <a:p>
            <a:pPr lvl="0"/>
            <a:r>
              <a:rPr lang="en-US" sz="700">
                <a:highlight>
                  <a:srgbClr val="FFFFFF"/>
                </a:highlight>
                <a:latin typeface="Times New Roman"/>
              </a:rPr>
              <a:t>Mental Health Foundation UK (2026) </a:t>
            </a:r>
            <a:r>
              <a:rPr lang="en-US" sz="700" i="1">
                <a:highlight>
                  <a:srgbClr val="FFFFFF"/>
                </a:highlight>
                <a:latin typeface="Times New Roman"/>
              </a:rPr>
              <a:t>Mental health at work: statistics.</a:t>
            </a:r>
            <a:r>
              <a:rPr lang="en-US" sz="700">
                <a:highlight>
                  <a:srgbClr val="FFFFFF"/>
                </a:highlight>
                <a:latin typeface="Times New Roman"/>
              </a:rPr>
              <a:t> Available at: </a:t>
            </a:r>
            <a:r>
              <a:rPr lang="en-US" sz="700">
                <a:highlight>
                  <a:srgbClr val="FFFFFF"/>
                </a:highlight>
                <a:latin typeface="Times New Roman"/>
                <a:hlinkClick r:id="rId13">
                  <a:extLst>
                    <a:ext uri="{A12FA001-AC4F-418D-AE19-62706E023703}">
                      <ahyp:hlinkClr xmlns:ahyp="http://schemas.microsoft.com/office/drawing/2018/hyperlinkcolor" val="tx"/>
                    </a:ext>
                  </a:extLst>
                </a:hlinkClick>
              </a:rPr>
              <a:t>https://www.mentalhealth.org.uk/explore-mental-health/statistics/mental-health-work-statistics</a:t>
            </a:r>
            <a:r>
              <a:rPr lang="en-US" sz="700">
                <a:highlight>
                  <a:srgbClr val="FFFFFF"/>
                </a:highlight>
                <a:latin typeface="Times New Roman"/>
              </a:rPr>
              <a:t> </a:t>
            </a:r>
            <a:r>
              <a:rPr lang="en-US" sz="700">
                <a:latin typeface="Times New Roman"/>
              </a:rPr>
              <a:t>(Accessed: 26 January 2026).</a:t>
            </a:r>
            <a:endParaRPr lang="en-US" sz="700">
              <a:latin typeface="Times New Roman"/>
              <a:cs typeface="Times New Roman"/>
            </a:endParaRPr>
          </a:p>
          <a:p>
            <a:pPr lvl="0"/>
            <a:r>
              <a:rPr lang="en-US" sz="700">
                <a:latin typeface="Times New Roman"/>
              </a:rPr>
              <a:t>Ricoh (2026) </a:t>
            </a:r>
            <a:r>
              <a:rPr lang="en-US" sz="700" i="1">
                <a:latin typeface="Times New Roman"/>
              </a:rPr>
              <a:t>Leaders recognise admin overload, but UK employees still losing 15 hours a week to admin. </a:t>
            </a:r>
            <a:r>
              <a:rPr lang="en-US" sz="700">
                <a:latin typeface="Times New Roman"/>
              </a:rPr>
              <a:t>Available at: </a:t>
            </a:r>
            <a:r>
              <a:rPr lang="en-US" sz="700">
                <a:latin typeface="Times New Roman"/>
                <a:hlinkClick r:id="rId14">
                  <a:extLst>
                    <a:ext uri="{A12FA001-AC4F-418D-AE19-62706E023703}">
                      <ahyp:hlinkClr xmlns:ahyp="http://schemas.microsoft.com/office/drawing/2018/hyperlinkcolor" val="tx"/>
                    </a:ext>
                  </a:extLst>
                </a:hlinkClick>
              </a:rPr>
              <a:t>https://www.ricoh.co.uk/news-events/news/leaders-recognise-admin-overload-but-uk-employees-still-losing-15-hours-a-week-to-admin/</a:t>
            </a:r>
            <a:r>
              <a:rPr lang="en-US" sz="700">
                <a:latin typeface="Times New Roman"/>
              </a:rPr>
              <a:t>  (Accessed: 22 January 2026).</a:t>
            </a:r>
            <a:endParaRPr lang="en-US" sz="700">
              <a:latin typeface="Times New Roman"/>
              <a:cs typeface="Times New Roman"/>
            </a:endParaRPr>
          </a:p>
          <a:p>
            <a:pPr lvl="0"/>
            <a:r>
              <a:rPr lang="en-US" sz="700">
                <a:latin typeface="Times New Roman"/>
              </a:rPr>
              <a:t>TEAM LEWIS (2026) </a:t>
            </a:r>
            <a:r>
              <a:rPr lang="en-US" sz="700" i="1">
                <a:latin typeface="Times New Roman"/>
              </a:rPr>
              <a:t>Technology leaders embracing AI in the hospitality sector but digital demand challenges persist.</a:t>
            </a:r>
            <a:r>
              <a:rPr lang="en-US" sz="700">
                <a:latin typeface="Times New Roman"/>
              </a:rPr>
              <a:t> Available at: </a:t>
            </a:r>
            <a:r>
              <a:rPr lang="en-US" sz="700">
                <a:latin typeface="Times New Roman"/>
                <a:hlinkClick r:id="rId15">
                  <a:extLst>
                    <a:ext uri="{A12FA001-AC4F-418D-AE19-62706E023703}">
                      <ahyp:hlinkClr xmlns:ahyp="http://schemas.microsoft.com/office/drawing/2018/hyperlinkcolor" val="tx"/>
                    </a:ext>
                  </a:extLst>
                </a:hlinkClick>
              </a:rPr>
              <a:t>https://ciandt.com/uk/en-gb/press-release/technology-leaders-embracing-ai-hospitality-sector-digital-demand-challenges-persist</a:t>
            </a:r>
            <a:r>
              <a:rPr lang="en-US" sz="700">
                <a:latin typeface="Times New Roman"/>
              </a:rPr>
              <a:t>  (Accessed: 26 January 2026).</a:t>
            </a:r>
            <a:endParaRPr lang="en-US" sz="700">
              <a:latin typeface="Times New Roman"/>
              <a:cs typeface="Times New Roman"/>
            </a:endParaRPr>
          </a:p>
          <a:p>
            <a:pPr lvl="0"/>
            <a:r>
              <a:rPr lang="en-US" sz="700">
                <a:latin typeface="Times New Roman"/>
              </a:rPr>
              <a:t>Travel and Tourism New Middle East (2023) </a:t>
            </a:r>
            <a:r>
              <a:rPr lang="en-US" sz="700" i="1">
                <a:latin typeface="Times New Roman"/>
              </a:rPr>
              <a:t>Premier Inn launches wellbeing drive for guests and staff. </a:t>
            </a:r>
            <a:r>
              <a:rPr lang="en-US" sz="700">
                <a:latin typeface="Times New Roman"/>
              </a:rPr>
              <a:t>Available at: </a:t>
            </a:r>
            <a:r>
              <a:rPr lang="en-US" sz="700">
                <a:latin typeface="Times New Roman"/>
                <a:hlinkClick r:id="rId16">
                  <a:extLst>
                    <a:ext uri="{A12FA001-AC4F-418D-AE19-62706E023703}">
                      <ahyp:hlinkClr xmlns:ahyp="http://schemas.microsoft.com/office/drawing/2018/hyperlinkcolor" val="tx"/>
                    </a:ext>
                  </a:extLst>
                </a:hlinkClick>
              </a:rPr>
              <a:t>https://www.ttnworldwide.com/Article/345058/Premier-Inn-launches-wellbeing-drive-for-guests-and-staff</a:t>
            </a:r>
            <a:r>
              <a:rPr lang="en-US" sz="700">
                <a:latin typeface="Times New Roman"/>
              </a:rPr>
              <a:t> (Accessed: 27 January 2026).</a:t>
            </a:r>
            <a:endParaRPr lang="en-US" sz="700">
              <a:latin typeface="Times New Roman"/>
              <a:cs typeface="Times New Roman"/>
            </a:endParaRPr>
          </a:p>
          <a:p>
            <a:pPr lvl="0"/>
            <a:r>
              <a:rPr lang="en-US" sz="700">
                <a:highlight>
                  <a:srgbClr val="FFFFFF"/>
                </a:highlight>
                <a:latin typeface="Times New Roman"/>
              </a:rPr>
              <a:t>Zhao, H., Yan, J., Wu, T., Li, A. and Luo, X. (2022) ‘Energy-efficient underwater data collection: A Q-learning based approach’, </a:t>
            </a:r>
            <a:r>
              <a:rPr lang="en-US" sz="700" i="1">
                <a:highlight>
                  <a:srgbClr val="FFFFFF"/>
                </a:highlight>
                <a:latin typeface="Times New Roman"/>
              </a:rPr>
              <a:t>Journal of Marine Science and Application</a:t>
            </a:r>
            <a:r>
              <a:rPr lang="en-US" sz="700">
                <a:highlight>
                  <a:srgbClr val="FFFFFF"/>
                </a:highlight>
                <a:latin typeface="Times New Roman"/>
              </a:rPr>
              <a:t>, </a:t>
            </a:r>
            <a:r>
              <a:rPr lang="en-US" sz="700" i="1">
                <a:highlight>
                  <a:srgbClr val="FFFFFF"/>
                </a:highlight>
                <a:latin typeface="Times New Roman"/>
              </a:rPr>
              <a:t>21</a:t>
            </a:r>
            <a:r>
              <a:rPr lang="en-US" sz="700">
                <a:highlight>
                  <a:srgbClr val="FFFFFF"/>
                </a:highlight>
                <a:latin typeface="Times New Roman"/>
              </a:rPr>
              <a:t>(3), pp.204-218. </a:t>
            </a:r>
            <a:r>
              <a:rPr lang="en-US" sz="700">
                <a:latin typeface="Times New Roman"/>
              </a:rPr>
              <a:t>Available at: </a:t>
            </a:r>
            <a:r>
              <a:rPr lang="en-US" sz="700">
                <a:highlight>
                  <a:srgbClr val="FFFFFF"/>
                </a:highlight>
                <a:latin typeface="Times New Roman"/>
                <a:hlinkClick r:id="rId17">
                  <a:extLst>
                    <a:ext uri="{A12FA001-AC4F-418D-AE19-62706E023703}">
                      <ahyp:hlinkClr xmlns:ahyp="http://schemas.microsoft.com/office/drawing/2018/hyperlinkcolor" val="tx"/>
                    </a:ext>
                  </a:extLst>
                </a:hlinkClick>
              </a:rPr>
              <a:t>https://doi.org/10.1007/s11804-022-00285-8</a:t>
            </a:r>
            <a:endParaRPr lang="en-US" sz="700">
              <a:latin typeface="Times New Roman"/>
              <a:cs typeface="Times New Roman"/>
            </a:endParaRPr>
          </a:p>
          <a:p>
            <a:pPr lvl="0"/>
            <a:endParaRPr lang="en-US" sz="700">
              <a:latin typeface="Times New Roman"/>
              <a:cs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13">
    <p:bg>
      <p:bgPr>
        <a:solidFill>
          <a:srgbClr val="FFFFFF"/>
        </a:solidFill>
        <a:effectLst/>
      </p:bgPr>
    </p:bg>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C0E4553C-2DFB-B27F-EC6D-CB35D1172F38}"/>
              </a:ext>
              <a:ext uri="{C183D7F6-B498-43B3-948B-1728B52AA6E4}">
                <adec:decorative xmlns:adec="http://schemas.microsoft.com/office/drawing/2017/decorative" val="1"/>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Rectangle 15">
            <a:extLst>
              <a:ext uri="{FF2B5EF4-FFF2-40B4-BE49-F238E27FC236}">
                <a16:creationId xmlns:a16="http://schemas.microsoft.com/office/drawing/2014/main" id="{20463544-BA12-E0DF-047B-5D03DF272B67}"/>
              </a:ext>
              <a:ext uri="{C183D7F6-B498-43B3-948B-1728B52AA6E4}">
                <adec:decorative xmlns:adec="http://schemas.microsoft.com/office/drawing/2017/decorative" val="1"/>
              </a:ext>
            </a:extLst>
          </p:cNvPr>
          <p:cNvSpPr>
            <a:spLocks noMove="1" noResize="1"/>
          </p:cNvSpPr>
          <p:nvPr/>
        </p:nvSpPr>
        <p:spPr>
          <a:xfrm>
            <a:off x="4038603" y="0"/>
            <a:ext cx="8157453" cy="6858000"/>
          </a:xfrm>
          <a:prstGeom prst="rect">
            <a:avLst/>
          </a:prstGeom>
          <a:gradFill>
            <a:gsLst>
              <a:gs pos="0">
                <a:srgbClr val="156082"/>
              </a:gs>
              <a:gs pos="100000">
                <a:srgbClr val="0B3041"/>
              </a:gs>
            </a:gsLst>
            <a:lin ang="180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Rectangle 17">
            <a:extLst>
              <a:ext uri="{FF2B5EF4-FFF2-40B4-BE49-F238E27FC236}">
                <a16:creationId xmlns:a16="http://schemas.microsoft.com/office/drawing/2014/main" id="{1D19FF39-9809-4AF1-3FA7-D08FE72A9AF8}"/>
              </a:ext>
              <a:ext uri="{C183D7F6-B498-43B3-948B-1728B52AA6E4}">
                <adec:decorative xmlns:adec="http://schemas.microsoft.com/office/drawing/2017/decorative" val="1"/>
              </a:ext>
            </a:extLst>
          </p:cNvPr>
          <p:cNvSpPr>
            <a:spLocks noMove="1" noResize="1"/>
          </p:cNvSpPr>
          <p:nvPr/>
        </p:nvSpPr>
        <p:spPr>
          <a:xfrm flipH="1">
            <a:off x="4034533" y="1839882"/>
            <a:ext cx="8157462" cy="5017687"/>
          </a:xfrm>
          <a:prstGeom prst="rect">
            <a:avLst/>
          </a:prstGeom>
          <a:gradFill>
            <a:gsLst>
              <a:gs pos="0">
                <a:srgbClr val="46B1E1">
                  <a:alpha val="30000"/>
                </a:srgbClr>
              </a:gs>
              <a:gs pos="100000">
                <a:srgbClr val="000000">
                  <a:alpha val="44000"/>
                </a:srgbClr>
              </a:gs>
            </a:gsLst>
            <a:lin ang="48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Rectangle 19">
            <a:extLst>
              <a:ext uri="{FF2B5EF4-FFF2-40B4-BE49-F238E27FC236}">
                <a16:creationId xmlns:a16="http://schemas.microsoft.com/office/drawing/2014/main" id="{41C403B7-5E50-C044-6DF3-F9E227A0E86A}"/>
              </a:ext>
              <a:ext uri="{C183D7F6-B498-43B3-948B-1728B52AA6E4}">
                <adec:decorative xmlns:adec="http://schemas.microsoft.com/office/drawing/2017/decorative" val="1"/>
              </a:ext>
            </a:extLst>
          </p:cNvPr>
          <p:cNvSpPr>
            <a:spLocks noMove="1" noResize="1"/>
          </p:cNvSpPr>
          <p:nvPr/>
        </p:nvSpPr>
        <p:spPr>
          <a:xfrm rot="5399996" flipH="1">
            <a:off x="4063176" y="-33133"/>
            <a:ext cx="6858000" cy="6923407"/>
          </a:xfrm>
          <a:prstGeom prst="rect">
            <a:avLst/>
          </a:prstGeom>
          <a:gradFill>
            <a:gsLst>
              <a:gs pos="0">
                <a:srgbClr val="46B1E1">
                  <a:alpha val="0"/>
                </a:srgbClr>
              </a:gs>
              <a:gs pos="100000">
                <a:srgbClr val="156082"/>
              </a:gs>
            </a:gsLst>
            <a:lin ang="66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pic>
        <p:nvPicPr>
          <p:cNvPr id="6" name="Content Placeholder 3" descr="Thank you Images - Free Download on Freepik">
            <a:extLst>
              <a:ext uri="{FF2B5EF4-FFF2-40B4-BE49-F238E27FC236}">
                <a16:creationId xmlns:a16="http://schemas.microsoft.com/office/drawing/2014/main" id="{6DEBDDEA-AD66-967A-AA39-D555EC0FB9D8}"/>
              </a:ext>
            </a:extLst>
          </p:cNvPr>
          <p:cNvPicPr>
            <a:picLocks noGrp="1" noChangeAspect="1"/>
          </p:cNvPicPr>
          <p:nvPr>
            <p:ph idx="1"/>
          </p:nvPr>
        </p:nvPicPr>
        <p:blipFill>
          <a:blip r:embed="rId3"/>
          <a:srcRect t="21910" b="21851"/>
          <a:stretch>
            <a:fillRect/>
          </a:stretch>
        </p:blipFill>
        <p:spPr>
          <a:xfrm>
            <a:off x="811767" y="457200"/>
            <a:ext cx="10568470" cy="5943600"/>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office%20theme</Template>
  <TotalTime>15</TotalTime>
  <Words>2058</Words>
  <Application>Microsoft Office PowerPoint</Application>
  <PresentationFormat>Widescreen</PresentationFormat>
  <Paragraphs>118</Paragraphs>
  <Slides>13</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Contemporary Themes in the Hotel and Hospitality Sector BMIH6001 Topic: The deepening mental health crisis in the Hospitality industry Student ID- 2245303 Student Name- Georgiana Pangonis  </vt:lpstr>
      <vt:lpstr>Introduction</vt:lpstr>
      <vt:lpstr>Literature Review </vt:lpstr>
      <vt:lpstr>Literature Review</vt:lpstr>
      <vt:lpstr>Literature Review</vt:lpstr>
      <vt:lpstr>Literature Review </vt:lpstr>
      <vt:lpstr>Methods </vt:lpstr>
      <vt:lpstr>Methods  </vt:lpstr>
      <vt:lpstr>Theme Impact Analysis-PESTLE Analysis </vt:lpstr>
      <vt:lpstr>Examples of industry responses to the contemporary issues</vt:lpstr>
      <vt:lpstr>Conclusion and Recommendations  </vt:lpstr>
      <vt:lpstr>References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BMIH6001 - Presentation</dc:title>
  <dc:subject>The Mental Health crisis in the Hospitality Industry</dc:subject>
  <dc:creator>Georgiana Pngonis (2245303)</dc:creator>
  <cp:keywords>Mental Health</cp:keywords>
  <cp:lastModifiedBy>Georgiana Pangonis (2245303)</cp:lastModifiedBy>
  <cp:revision>1</cp:revision>
  <dcterms:created xsi:type="dcterms:W3CDTF">2026-02-10T13:30:37Z</dcterms:created>
  <dcterms:modified xsi:type="dcterms:W3CDTF">2026-02-18T19:38:20Z</dcterms:modified>
</cp:coreProperties>
</file>