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legacyDocTextInfo.bin" ContentType="application/vnd.ms-office.legacyDocTextInf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ms-office.legacyDiagramTex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78" r:id="rId2"/>
    <p:sldId id="279" r:id="rId3"/>
    <p:sldId id="277" r:id="rId4"/>
    <p:sldId id="258" r:id="rId5"/>
    <p:sldId id="259" r:id="rId6"/>
    <p:sldId id="260" r:id="rId7"/>
    <p:sldId id="261" r:id="rId8"/>
    <p:sldId id="262" r:id="rId9"/>
    <p:sldId id="263" r:id="rId10"/>
    <p:sldId id="280" r:id="rId11"/>
    <p:sldId id="281" r:id="rId12"/>
    <p:sldId id="264" r:id="rId13"/>
    <p:sldId id="282" r:id="rId14"/>
    <p:sldId id="265" r:id="rId15"/>
    <p:sldId id="266" r:id="rId16"/>
    <p:sldId id="283" r:id="rId17"/>
    <p:sldId id="284" r:id="rId18"/>
    <p:sldId id="285" r:id="rId19"/>
    <p:sldId id="267" r:id="rId20"/>
    <p:sldId id="268" r:id="rId21"/>
    <p:sldId id="269" r:id="rId22"/>
    <p:sldId id="272" r:id="rId23"/>
    <p:sldId id="273" r:id="rId24"/>
    <p:sldId id="274" r:id="rId2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06/relationships/legacyDocTextInfo" Target="legacyDocTextInfo.bin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FAA7D-6A4B-4867-A3C2-EA7698AE7683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BA8307A-AD32-4BD1-961D-CA7F956675F2}">
      <dgm:prSet phldrT="[Text]"/>
      <dgm:spPr/>
      <dgm:t>
        <a:bodyPr/>
        <a:lstStyle/>
        <a:p>
          <a:r>
            <a:rPr lang="en-GB" dirty="0" smtClean="0"/>
            <a:t>Stepson of King David I of Scotland</a:t>
          </a:r>
          <a:endParaRPr lang="en-GB" dirty="0"/>
        </a:p>
      </dgm:t>
    </dgm:pt>
    <dgm:pt modelId="{2736CFAC-970E-43CE-8965-6144A814DBF5}" type="parTrans" cxnId="{85B474D6-C198-445F-AC38-5F9EC86F06F2}">
      <dgm:prSet/>
      <dgm:spPr/>
      <dgm:t>
        <a:bodyPr/>
        <a:lstStyle/>
        <a:p>
          <a:endParaRPr lang="en-GB"/>
        </a:p>
      </dgm:t>
    </dgm:pt>
    <dgm:pt modelId="{D88DFF57-9E3D-4F6E-93E7-01BF0727E55B}" type="sibTrans" cxnId="{85B474D6-C198-445F-AC38-5F9EC86F06F2}">
      <dgm:prSet/>
      <dgm:spPr/>
      <dgm:t>
        <a:bodyPr/>
        <a:lstStyle/>
        <a:p>
          <a:endParaRPr lang="en-GB"/>
        </a:p>
      </dgm:t>
    </dgm:pt>
    <dgm:pt modelId="{7D8C0452-ED9A-467E-BA6A-6EFD10EF1998}">
      <dgm:prSet phldrT="[Text]"/>
      <dgm:spPr/>
      <dgm:t>
        <a:bodyPr/>
        <a:lstStyle/>
        <a:p>
          <a:r>
            <a:rPr lang="en-GB" dirty="0" smtClean="0"/>
            <a:t>Brought up at the Scottish court</a:t>
          </a:r>
          <a:endParaRPr lang="en-GB" dirty="0"/>
        </a:p>
      </dgm:t>
    </dgm:pt>
    <dgm:pt modelId="{B6D21BC6-0435-4401-9964-755D73C680C2}" type="parTrans" cxnId="{1FBFCF5A-CDFB-4A2B-A9D9-C890D761422B}">
      <dgm:prSet/>
      <dgm:spPr/>
      <dgm:t>
        <a:bodyPr/>
        <a:lstStyle/>
        <a:p>
          <a:endParaRPr lang="en-GB"/>
        </a:p>
      </dgm:t>
    </dgm:pt>
    <dgm:pt modelId="{C5E752BE-5FF1-42C8-80F9-E13F1973B6E5}" type="sibTrans" cxnId="{1FBFCF5A-CDFB-4A2B-A9D9-C890D761422B}">
      <dgm:prSet/>
      <dgm:spPr/>
      <dgm:t>
        <a:bodyPr/>
        <a:lstStyle/>
        <a:p>
          <a:endParaRPr lang="en-GB"/>
        </a:p>
      </dgm:t>
    </dgm:pt>
    <dgm:pt modelId="{237697A9-8418-4C9A-A726-82B9EA5F5496}">
      <dgm:prSet phldrT="[Text]"/>
      <dgm:spPr/>
      <dgm:t>
        <a:bodyPr/>
        <a:lstStyle/>
        <a:p>
          <a:r>
            <a:rPr lang="en-GB" dirty="0" smtClean="0"/>
            <a:t>Friend of </a:t>
          </a:r>
          <a:r>
            <a:rPr lang="en-GB" dirty="0" err="1" smtClean="0"/>
            <a:t>Ailred</a:t>
          </a:r>
          <a:endParaRPr lang="en-GB" dirty="0"/>
        </a:p>
      </dgm:t>
    </dgm:pt>
    <dgm:pt modelId="{71D99547-315A-4454-939C-5F1156B4BC8B}" type="parTrans" cxnId="{84D073B3-E8C5-443A-A05B-33845B269A0C}">
      <dgm:prSet/>
      <dgm:spPr/>
      <dgm:t>
        <a:bodyPr/>
        <a:lstStyle/>
        <a:p>
          <a:endParaRPr lang="en-GB"/>
        </a:p>
      </dgm:t>
    </dgm:pt>
    <dgm:pt modelId="{554761DD-A142-44DE-B5EE-F90CA17E9C71}" type="sibTrans" cxnId="{84D073B3-E8C5-443A-A05B-33845B269A0C}">
      <dgm:prSet/>
      <dgm:spPr/>
      <dgm:t>
        <a:bodyPr/>
        <a:lstStyle/>
        <a:p>
          <a:endParaRPr lang="en-GB"/>
        </a:p>
      </dgm:t>
    </dgm:pt>
    <dgm:pt modelId="{826CD5CB-DF8D-4E1B-9DB6-809C1CED1AA4}">
      <dgm:prSet phldrT="[Text]"/>
      <dgm:spPr/>
      <dgm:t>
        <a:bodyPr/>
        <a:lstStyle/>
        <a:p>
          <a:r>
            <a:rPr lang="en-GB" dirty="0" smtClean="0"/>
            <a:t>Canon of </a:t>
          </a:r>
          <a:r>
            <a:rPr lang="en-GB" dirty="0" err="1" smtClean="0"/>
            <a:t>Nostell</a:t>
          </a:r>
          <a:endParaRPr lang="en-GB" dirty="0"/>
        </a:p>
      </dgm:t>
    </dgm:pt>
    <dgm:pt modelId="{27D13712-8ADA-410C-A103-16B0CD58C5CD}" type="parTrans" cxnId="{B98BA2F4-0E1A-4A62-A323-4B315AA1814D}">
      <dgm:prSet/>
      <dgm:spPr/>
      <dgm:t>
        <a:bodyPr/>
        <a:lstStyle/>
        <a:p>
          <a:endParaRPr lang="en-GB"/>
        </a:p>
      </dgm:t>
    </dgm:pt>
    <dgm:pt modelId="{3E77B22E-D8B3-4BC4-8209-A5FB7A38AE33}" type="sibTrans" cxnId="{B98BA2F4-0E1A-4A62-A323-4B315AA1814D}">
      <dgm:prSet/>
      <dgm:spPr/>
      <dgm:t>
        <a:bodyPr/>
        <a:lstStyle/>
        <a:p>
          <a:endParaRPr lang="en-GB"/>
        </a:p>
      </dgm:t>
    </dgm:pt>
    <dgm:pt modelId="{C0644478-9E8E-4678-B9E0-D13B5162D5C4}">
      <dgm:prSet phldrT="[Text]"/>
      <dgm:spPr/>
      <dgm:t>
        <a:bodyPr/>
        <a:lstStyle/>
        <a:p>
          <a:r>
            <a:rPr lang="en-GB" dirty="0" smtClean="0"/>
            <a:t>Augustinian house in Yorkshire</a:t>
          </a:r>
          <a:endParaRPr lang="en-GB" dirty="0"/>
        </a:p>
      </dgm:t>
    </dgm:pt>
    <dgm:pt modelId="{8C683A73-8753-4DD6-B043-EB39CDD21FB3}" type="parTrans" cxnId="{AC9CAB0D-6927-4130-B401-CD1DDF9DBA63}">
      <dgm:prSet/>
      <dgm:spPr/>
      <dgm:t>
        <a:bodyPr/>
        <a:lstStyle/>
        <a:p>
          <a:endParaRPr lang="en-GB"/>
        </a:p>
      </dgm:t>
    </dgm:pt>
    <dgm:pt modelId="{C34EE8E8-90BE-44BC-ADC2-D6A76CD1F142}" type="sibTrans" cxnId="{AC9CAB0D-6927-4130-B401-CD1DDF9DBA63}">
      <dgm:prSet/>
      <dgm:spPr/>
      <dgm:t>
        <a:bodyPr/>
        <a:lstStyle/>
        <a:p>
          <a:endParaRPr lang="en-GB"/>
        </a:p>
      </dgm:t>
    </dgm:pt>
    <dgm:pt modelId="{EF43CED8-FD54-4FD5-8584-FEA354747FCE}">
      <dgm:prSet phldrT="[Text]"/>
      <dgm:spPr/>
      <dgm:t>
        <a:bodyPr/>
        <a:lstStyle/>
        <a:p>
          <a:r>
            <a:rPr lang="en-GB" dirty="0" err="1" smtClean="0"/>
            <a:t>Nostell</a:t>
          </a:r>
          <a:r>
            <a:rPr lang="en-GB" dirty="0" smtClean="0"/>
            <a:t> has close associations with Henry I and Thurstan</a:t>
          </a:r>
          <a:endParaRPr lang="en-GB" dirty="0"/>
        </a:p>
      </dgm:t>
    </dgm:pt>
    <dgm:pt modelId="{840CD595-4762-4EFA-8210-6802914EFF3A}" type="parTrans" cxnId="{2F3CF8FC-0450-4778-A1A1-C3B19525C724}">
      <dgm:prSet/>
      <dgm:spPr/>
      <dgm:t>
        <a:bodyPr/>
        <a:lstStyle/>
        <a:p>
          <a:endParaRPr lang="en-GB"/>
        </a:p>
      </dgm:t>
    </dgm:pt>
    <dgm:pt modelId="{60E30614-7DB9-40B3-B3F1-D05DA546BF6E}" type="sibTrans" cxnId="{2F3CF8FC-0450-4778-A1A1-C3B19525C724}">
      <dgm:prSet/>
      <dgm:spPr/>
      <dgm:t>
        <a:bodyPr/>
        <a:lstStyle/>
        <a:p>
          <a:endParaRPr lang="en-GB"/>
        </a:p>
      </dgm:t>
    </dgm:pt>
    <dgm:pt modelId="{29C3835B-B9F8-4AD3-92DB-821CF2435BB3}">
      <dgm:prSet phldrT="[Text]"/>
      <dgm:spPr/>
      <dgm:t>
        <a:bodyPr/>
        <a:lstStyle/>
        <a:p>
          <a:r>
            <a:rPr lang="en-GB" dirty="0" smtClean="0"/>
            <a:t>Prior of Kirkham</a:t>
          </a:r>
          <a:endParaRPr lang="en-GB" dirty="0"/>
        </a:p>
      </dgm:t>
    </dgm:pt>
    <dgm:pt modelId="{75630494-DCA3-4C0A-B85E-DD18FF8D816A}" type="parTrans" cxnId="{65948B24-DF73-485A-8CC2-1FAEA24D6A00}">
      <dgm:prSet/>
      <dgm:spPr/>
      <dgm:t>
        <a:bodyPr/>
        <a:lstStyle/>
        <a:p>
          <a:endParaRPr lang="en-GB"/>
        </a:p>
      </dgm:t>
    </dgm:pt>
    <dgm:pt modelId="{12223973-F762-48E4-8DCD-9597879E4CFE}" type="sibTrans" cxnId="{65948B24-DF73-485A-8CC2-1FAEA24D6A00}">
      <dgm:prSet/>
      <dgm:spPr/>
      <dgm:t>
        <a:bodyPr/>
        <a:lstStyle/>
        <a:p>
          <a:endParaRPr lang="en-GB"/>
        </a:p>
      </dgm:t>
    </dgm:pt>
    <dgm:pt modelId="{CB864398-5A84-4940-BB92-3324A26DB6B2}">
      <dgm:prSet phldrT="[Text]"/>
      <dgm:spPr/>
      <dgm:t>
        <a:bodyPr/>
        <a:lstStyle/>
        <a:p>
          <a:r>
            <a:rPr lang="en-GB" dirty="0" smtClean="0"/>
            <a:t>Augustinian houses founded by Walter Espec c. 1121</a:t>
          </a:r>
          <a:endParaRPr lang="en-GB" dirty="0"/>
        </a:p>
      </dgm:t>
    </dgm:pt>
    <dgm:pt modelId="{D2D06476-EE1D-4699-9E50-9AF83B795A86}" type="parTrans" cxnId="{824DD8FC-1429-4602-A44E-EA976C463D32}">
      <dgm:prSet/>
      <dgm:spPr/>
      <dgm:t>
        <a:bodyPr/>
        <a:lstStyle/>
        <a:p>
          <a:endParaRPr lang="en-GB"/>
        </a:p>
      </dgm:t>
    </dgm:pt>
    <dgm:pt modelId="{344AC151-B3B6-47C4-9563-EC814B40D96D}" type="sibTrans" cxnId="{824DD8FC-1429-4602-A44E-EA976C463D32}">
      <dgm:prSet/>
      <dgm:spPr/>
      <dgm:t>
        <a:bodyPr/>
        <a:lstStyle/>
        <a:p>
          <a:endParaRPr lang="en-GB"/>
        </a:p>
      </dgm:t>
    </dgm:pt>
    <dgm:pt modelId="{613298BC-E76F-419E-B65B-6950EB52CA18}">
      <dgm:prSet phldrT="[Text]"/>
      <dgm:spPr/>
      <dgm:t>
        <a:bodyPr/>
        <a:lstStyle/>
        <a:p>
          <a:r>
            <a:rPr lang="en-GB" dirty="0" smtClean="0"/>
            <a:t>With the consent of Archbishop Thurstan</a:t>
          </a:r>
          <a:endParaRPr lang="en-GB" dirty="0"/>
        </a:p>
      </dgm:t>
    </dgm:pt>
    <dgm:pt modelId="{7CCB7095-9575-4095-B23B-BEA501B5C44A}" type="parTrans" cxnId="{BCB3FF34-0ED9-4867-AB45-AC965A686FD8}">
      <dgm:prSet/>
      <dgm:spPr/>
      <dgm:t>
        <a:bodyPr/>
        <a:lstStyle/>
        <a:p>
          <a:endParaRPr lang="en-GB"/>
        </a:p>
      </dgm:t>
    </dgm:pt>
    <dgm:pt modelId="{0D7CF37E-8F8E-4B7D-9A67-73206E73E284}" type="sibTrans" cxnId="{BCB3FF34-0ED9-4867-AB45-AC965A686FD8}">
      <dgm:prSet/>
      <dgm:spPr/>
      <dgm:t>
        <a:bodyPr/>
        <a:lstStyle/>
        <a:p>
          <a:endParaRPr lang="en-GB"/>
        </a:p>
      </dgm:t>
    </dgm:pt>
    <dgm:pt modelId="{BED693CF-F7E6-4FC7-B148-2EA697BD07F2}" type="pres">
      <dgm:prSet presAssocID="{FCAFAA7D-6A4B-4867-A3C2-EA7698AE7683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84DFE43-E34F-4CE6-9AEC-313C405E2B43}" type="pres">
      <dgm:prSet presAssocID="{DBA8307A-AD32-4BD1-961D-CA7F956675F2}" presName="comp" presStyleCnt="0"/>
      <dgm:spPr/>
    </dgm:pt>
    <dgm:pt modelId="{852F2A6C-31FF-48D8-B3B4-3EB7F6E6F3D0}" type="pres">
      <dgm:prSet presAssocID="{DBA8307A-AD32-4BD1-961D-CA7F956675F2}" presName="box" presStyleLbl="node1" presStyleIdx="0" presStyleCnt="3"/>
      <dgm:spPr/>
      <dgm:t>
        <a:bodyPr/>
        <a:lstStyle/>
        <a:p>
          <a:endParaRPr lang="en-GB"/>
        </a:p>
      </dgm:t>
    </dgm:pt>
    <dgm:pt modelId="{44021F11-7CDC-44AF-B43C-A681FF7397E4}" type="pres">
      <dgm:prSet presAssocID="{DBA8307A-AD32-4BD1-961D-CA7F956675F2}" presName="img" presStyleLbl="fgImgPlace1" presStyleIdx="0" presStyleCnt="3"/>
      <dgm:spPr/>
    </dgm:pt>
    <dgm:pt modelId="{6F270410-6225-4268-902E-FD0E927E5F96}" type="pres">
      <dgm:prSet presAssocID="{DBA8307A-AD32-4BD1-961D-CA7F956675F2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3DEF2EB-798F-4F2D-B8C6-A59086499630}" type="pres">
      <dgm:prSet presAssocID="{D88DFF57-9E3D-4F6E-93E7-01BF0727E55B}" presName="spacer" presStyleCnt="0"/>
      <dgm:spPr/>
    </dgm:pt>
    <dgm:pt modelId="{D6FDC89F-0A74-4AC5-9F39-940397A7D3E9}" type="pres">
      <dgm:prSet presAssocID="{826CD5CB-DF8D-4E1B-9DB6-809C1CED1AA4}" presName="comp" presStyleCnt="0"/>
      <dgm:spPr/>
    </dgm:pt>
    <dgm:pt modelId="{FC0CA40A-7880-488B-8B8A-9865FC1F3220}" type="pres">
      <dgm:prSet presAssocID="{826CD5CB-DF8D-4E1B-9DB6-809C1CED1AA4}" presName="box" presStyleLbl="node1" presStyleIdx="1" presStyleCnt="3"/>
      <dgm:spPr/>
      <dgm:t>
        <a:bodyPr/>
        <a:lstStyle/>
        <a:p>
          <a:endParaRPr lang="en-GB"/>
        </a:p>
      </dgm:t>
    </dgm:pt>
    <dgm:pt modelId="{3516052C-23E0-4605-A5DC-D466E46EE7B2}" type="pres">
      <dgm:prSet presAssocID="{826CD5CB-DF8D-4E1B-9DB6-809C1CED1AA4}" presName="img" presStyleLbl="fgImgPlace1" presStyleIdx="1" presStyleCnt="3"/>
      <dgm:spPr/>
    </dgm:pt>
    <dgm:pt modelId="{9924E44B-A3E0-4837-B3AD-68502D79F7AC}" type="pres">
      <dgm:prSet presAssocID="{826CD5CB-DF8D-4E1B-9DB6-809C1CED1AA4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6FB0D9-547A-4CED-B71C-187B08E52204}" type="pres">
      <dgm:prSet presAssocID="{3E77B22E-D8B3-4BC4-8209-A5FB7A38AE33}" presName="spacer" presStyleCnt="0"/>
      <dgm:spPr/>
    </dgm:pt>
    <dgm:pt modelId="{A2A41550-3A67-42E8-886A-7C1B39AB1D9A}" type="pres">
      <dgm:prSet presAssocID="{29C3835B-B9F8-4AD3-92DB-821CF2435BB3}" presName="comp" presStyleCnt="0"/>
      <dgm:spPr/>
    </dgm:pt>
    <dgm:pt modelId="{5360D049-5A64-4C96-8991-3C63A699BA6A}" type="pres">
      <dgm:prSet presAssocID="{29C3835B-B9F8-4AD3-92DB-821CF2435BB3}" presName="box" presStyleLbl="node1" presStyleIdx="2" presStyleCnt="3"/>
      <dgm:spPr/>
      <dgm:t>
        <a:bodyPr/>
        <a:lstStyle/>
        <a:p>
          <a:endParaRPr lang="en-GB"/>
        </a:p>
      </dgm:t>
    </dgm:pt>
    <dgm:pt modelId="{8547917D-200C-45FC-B2D8-427115E15535}" type="pres">
      <dgm:prSet presAssocID="{29C3835B-B9F8-4AD3-92DB-821CF2435BB3}" presName="img" presStyleLbl="fgImgPlace1" presStyleIdx="2" presStyleCnt="3"/>
      <dgm:spPr/>
    </dgm:pt>
    <dgm:pt modelId="{D770C154-BCFA-466D-BB84-6DCEAD5B5889}" type="pres">
      <dgm:prSet presAssocID="{29C3835B-B9F8-4AD3-92DB-821CF2435BB3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F3CF8FC-0450-4778-A1A1-C3B19525C724}" srcId="{826CD5CB-DF8D-4E1B-9DB6-809C1CED1AA4}" destId="{EF43CED8-FD54-4FD5-8584-FEA354747FCE}" srcOrd="1" destOrd="0" parTransId="{840CD595-4762-4EFA-8210-6802914EFF3A}" sibTransId="{60E30614-7DB9-40B3-B3F1-D05DA546BF6E}"/>
    <dgm:cxn modelId="{1FBFCF5A-CDFB-4A2B-A9D9-C890D761422B}" srcId="{DBA8307A-AD32-4BD1-961D-CA7F956675F2}" destId="{7D8C0452-ED9A-467E-BA6A-6EFD10EF1998}" srcOrd="0" destOrd="0" parTransId="{B6D21BC6-0435-4401-9964-755D73C680C2}" sibTransId="{C5E752BE-5FF1-42C8-80F9-E13F1973B6E5}"/>
    <dgm:cxn modelId="{65948B24-DF73-485A-8CC2-1FAEA24D6A00}" srcId="{FCAFAA7D-6A4B-4867-A3C2-EA7698AE7683}" destId="{29C3835B-B9F8-4AD3-92DB-821CF2435BB3}" srcOrd="2" destOrd="0" parTransId="{75630494-DCA3-4C0A-B85E-DD18FF8D816A}" sibTransId="{12223973-F762-48E4-8DCD-9597879E4CFE}"/>
    <dgm:cxn modelId="{80B38893-D157-41F9-BB0B-4AED31DB2231}" type="presOf" srcId="{EF43CED8-FD54-4FD5-8584-FEA354747FCE}" destId="{9924E44B-A3E0-4837-B3AD-68502D79F7AC}" srcOrd="1" destOrd="2" presId="urn:microsoft.com/office/officeart/2005/8/layout/vList4"/>
    <dgm:cxn modelId="{446710B3-6711-4D08-A76C-939020DB71BA}" type="presOf" srcId="{CB864398-5A84-4940-BB92-3324A26DB6B2}" destId="{5360D049-5A64-4C96-8991-3C63A699BA6A}" srcOrd="0" destOrd="1" presId="urn:microsoft.com/office/officeart/2005/8/layout/vList4"/>
    <dgm:cxn modelId="{D3CB9792-7173-4981-91D8-A1B00B37A0CF}" type="presOf" srcId="{7D8C0452-ED9A-467E-BA6A-6EFD10EF1998}" destId="{6F270410-6225-4268-902E-FD0E927E5F96}" srcOrd="1" destOrd="1" presId="urn:microsoft.com/office/officeart/2005/8/layout/vList4"/>
    <dgm:cxn modelId="{BD378877-0370-4E3F-9891-2CDDC75F5D1C}" type="presOf" srcId="{613298BC-E76F-419E-B65B-6950EB52CA18}" destId="{5360D049-5A64-4C96-8991-3C63A699BA6A}" srcOrd="0" destOrd="2" presId="urn:microsoft.com/office/officeart/2005/8/layout/vList4"/>
    <dgm:cxn modelId="{BE773614-B276-4302-80BA-DA8E751620CE}" type="presOf" srcId="{237697A9-8418-4C9A-A726-82B9EA5F5496}" destId="{6F270410-6225-4268-902E-FD0E927E5F96}" srcOrd="1" destOrd="2" presId="urn:microsoft.com/office/officeart/2005/8/layout/vList4"/>
    <dgm:cxn modelId="{3B19BBC1-E395-4D3D-B8FA-4EA140040C68}" type="presOf" srcId="{613298BC-E76F-419E-B65B-6950EB52CA18}" destId="{D770C154-BCFA-466D-BB84-6DCEAD5B5889}" srcOrd="1" destOrd="2" presId="urn:microsoft.com/office/officeart/2005/8/layout/vList4"/>
    <dgm:cxn modelId="{2179CF40-0666-4816-B684-D52A595F7B9E}" type="presOf" srcId="{DBA8307A-AD32-4BD1-961D-CA7F956675F2}" destId="{6F270410-6225-4268-902E-FD0E927E5F96}" srcOrd="1" destOrd="0" presId="urn:microsoft.com/office/officeart/2005/8/layout/vList4"/>
    <dgm:cxn modelId="{B98BA2F4-0E1A-4A62-A323-4B315AA1814D}" srcId="{FCAFAA7D-6A4B-4867-A3C2-EA7698AE7683}" destId="{826CD5CB-DF8D-4E1B-9DB6-809C1CED1AA4}" srcOrd="1" destOrd="0" parTransId="{27D13712-8ADA-410C-A103-16B0CD58C5CD}" sibTransId="{3E77B22E-D8B3-4BC4-8209-A5FB7A38AE33}"/>
    <dgm:cxn modelId="{B74805A4-977E-4664-B0D9-25134651F58E}" type="presOf" srcId="{29C3835B-B9F8-4AD3-92DB-821CF2435BB3}" destId="{5360D049-5A64-4C96-8991-3C63A699BA6A}" srcOrd="0" destOrd="0" presId="urn:microsoft.com/office/officeart/2005/8/layout/vList4"/>
    <dgm:cxn modelId="{85B474D6-C198-445F-AC38-5F9EC86F06F2}" srcId="{FCAFAA7D-6A4B-4867-A3C2-EA7698AE7683}" destId="{DBA8307A-AD32-4BD1-961D-CA7F956675F2}" srcOrd="0" destOrd="0" parTransId="{2736CFAC-970E-43CE-8965-6144A814DBF5}" sibTransId="{D88DFF57-9E3D-4F6E-93E7-01BF0727E55B}"/>
    <dgm:cxn modelId="{E731D990-B663-41C0-8172-0B3C1E8F56CA}" type="presOf" srcId="{C0644478-9E8E-4678-B9E0-D13B5162D5C4}" destId="{FC0CA40A-7880-488B-8B8A-9865FC1F3220}" srcOrd="0" destOrd="1" presId="urn:microsoft.com/office/officeart/2005/8/layout/vList4"/>
    <dgm:cxn modelId="{FF25F5F2-96FC-4386-81F2-62B4C94F7FCA}" type="presOf" srcId="{FCAFAA7D-6A4B-4867-A3C2-EA7698AE7683}" destId="{BED693CF-F7E6-4FC7-B148-2EA697BD07F2}" srcOrd="0" destOrd="0" presId="urn:microsoft.com/office/officeart/2005/8/layout/vList4"/>
    <dgm:cxn modelId="{DA52647E-9794-4710-A620-95C8C53A6116}" type="presOf" srcId="{826CD5CB-DF8D-4E1B-9DB6-809C1CED1AA4}" destId="{9924E44B-A3E0-4837-B3AD-68502D79F7AC}" srcOrd="1" destOrd="0" presId="urn:microsoft.com/office/officeart/2005/8/layout/vList4"/>
    <dgm:cxn modelId="{38214EEB-6E75-4B1D-A9F8-561451B1C123}" type="presOf" srcId="{EF43CED8-FD54-4FD5-8584-FEA354747FCE}" destId="{FC0CA40A-7880-488B-8B8A-9865FC1F3220}" srcOrd="0" destOrd="2" presId="urn:microsoft.com/office/officeart/2005/8/layout/vList4"/>
    <dgm:cxn modelId="{BCB3FF34-0ED9-4867-AB45-AC965A686FD8}" srcId="{29C3835B-B9F8-4AD3-92DB-821CF2435BB3}" destId="{613298BC-E76F-419E-B65B-6950EB52CA18}" srcOrd="1" destOrd="0" parTransId="{7CCB7095-9575-4095-B23B-BEA501B5C44A}" sibTransId="{0D7CF37E-8F8E-4B7D-9A67-73206E73E284}"/>
    <dgm:cxn modelId="{76E294EF-083A-4368-8D6E-A1DA4664219F}" type="presOf" srcId="{DBA8307A-AD32-4BD1-961D-CA7F956675F2}" destId="{852F2A6C-31FF-48D8-B3B4-3EB7F6E6F3D0}" srcOrd="0" destOrd="0" presId="urn:microsoft.com/office/officeart/2005/8/layout/vList4"/>
    <dgm:cxn modelId="{09A2FD78-3DEE-4446-B988-48E482E77C7D}" type="presOf" srcId="{826CD5CB-DF8D-4E1B-9DB6-809C1CED1AA4}" destId="{FC0CA40A-7880-488B-8B8A-9865FC1F3220}" srcOrd="0" destOrd="0" presId="urn:microsoft.com/office/officeart/2005/8/layout/vList4"/>
    <dgm:cxn modelId="{5A65C00D-B2EC-4C81-85F0-87B9B22C327E}" type="presOf" srcId="{237697A9-8418-4C9A-A726-82B9EA5F5496}" destId="{852F2A6C-31FF-48D8-B3B4-3EB7F6E6F3D0}" srcOrd="0" destOrd="2" presId="urn:microsoft.com/office/officeart/2005/8/layout/vList4"/>
    <dgm:cxn modelId="{A9D15FB4-1D3B-4315-82B1-020A5037290C}" type="presOf" srcId="{CB864398-5A84-4940-BB92-3324A26DB6B2}" destId="{D770C154-BCFA-466D-BB84-6DCEAD5B5889}" srcOrd="1" destOrd="1" presId="urn:microsoft.com/office/officeart/2005/8/layout/vList4"/>
    <dgm:cxn modelId="{84D073B3-E8C5-443A-A05B-33845B269A0C}" srcId="{DBA8307A-AD32-4BD1-961D-CA7F956675F2}" destId="{237697A9-8418-4C9A-A726-82B9EA5F5496}" srcOrd="1" destOrd="0" parTransId="{71D99547-315A-4454-939C-5F1156B4BC8B}" sibTransId="{554761DD-A142-44DE-B5EE-F90CA17E9C71}"/>
    <dgm:cxn modelId="{824DD8FC-1429-4602-A44E-EA976C463D32}" srcId="{29C3835B-B9F8-4AD3-92DB-821CF2435BB3}" destId="{CB864398-5A84-4940-BB92-3324A26DB6B2}" srcOrd="0" destOrd="0" parTransId="{D2D06476-EE1D-4699-9E50-9AF83B795A86}" sibTransId="{344AC151-B3B6-47C4-9563-EC814B40D96D}"/>
    <dgm:cxn modelId="{AC9CAB0D-6927-4130-B401-CD1DDF9DBA63}" srcId="{826CD5CB-DF8D-4E1B-9DB6-809C1CED1AA4}" destId="{C0644478-9E8E-4678-B9E0-D13B5162D5C4}" srcOrd="0" destOrd="0" parTransId="{8C683A73-8753-4DD6-B043-EB39CDD21FB3}" sibTransId="{C34EE8E8-90BE-44BC-ADC2-D6A76CD1F142}"/>
    <dgm:cxn modelId="{1AE0407C-2918-4E40-BD55-37B38FFC3ACD}" type="presOf" srcId="{29C3835B-B9F8-4AD3-92DB-821CF2435BB3}" destId="{D770C154-BCFA-466D-BB84-6DCEAD5B5889}" srcOrd="1" destOrd="0" presId="urn:microsoft.com/office/officeart/2005/8/layout/vList4"/>
    <dgm:cxn modelId="{AD197CA3-C605-4983-8186-22A184803C46}" type="presOf" srcId="{7D8C0452-ED9A-467E-BA6A-6EFD10EF1998}" destId="{852F2A6C-31FF-48D8-B3B4-3EB7F6E6F3D0}" srcOrd="0" destOrd="1" presId="urn:microsoft.com/office/officeart/2005/8/layout/vList4"/>
    <dgm:cxn modelId="{C3F31CFF-F996-42DC-A47C-DE668415E06C}" type="presOf" srcId="{C0644478-9E8E-4678-B9E0-D13B5162D5C4}" destId="{9924E44B-A3E0-4837-B3AD-68502D79F7AC}" srcOrd="1" destOrd="1" presId="urn:microsoft.com/office/officeart/2005/8/layout/vList4"/>
    <dgm:cxn modelId="{56CD1E59-796E-45BF-8A8B-6391B7DF88FF}" type="presParOf" srcId="{BED693CF-F7E6-4FC7-B148-2EA697BD07F2}" destId="{384DFE43-E34F-4CE6-9AEC-313C405E2B43}" srcOrd="0" destOrd="0" presId="urn:microsoft.com/office/officeart/2005/8/layout/vList4"/>
    <dgm:cxn modelId="{AE7C0B87-4E0F-4BEA-9AD2-21336AC7310F}" type="presParOf" srcId="{384DFE43-E34F-4CE6-9AEC-313C405E2B43}" destId="{852F2A6C-31FF-48D8-B3B4-3EB7F6E6F3D0}" srcOrd="0" destOrd="0" presId="urn:microsoft.com/office/officeart/2005/8/layout/vList4"/>
    <dgm:cxn modelId="{4E640C48-F958-4025-85DE-23EBC71C0FCC}" type="presParOf" srcId="{384DFE43-E34F-4CE6-9AEC-313C405E2B43}" destId="{44021F11-7CDC-44AF-B43C-A681FF7397E4}" srcOrd="1" destOrd="0" presId="urn:microsoft.com/office/officeart/2005/8/layout/vList4"/>
    <dgm:cxn modelId="{E6CF1296-00FE-4F53-A1DB-4E131A54667E}" type="presParOf" srcId="{384DFE43-E34F-4CE6-9AEC-313C405E2B43}" destId="{6F270410-6225-4268-902E-FD0E927E5F96}" srcOrd="2" destOrd="0" presId="urn:microsoft.com/office/officeart/2005/8/layout/vList4"/>
    <dgm:cxn modelId="{D3E77017-310B-4B42-B046-506D6202D722}" type="presParOf" srcId="{BED693CF-F7E6-4FC7-B148-2EA697BD07F2}" destId="{63DEF2EB-798F-4F2D-B8C6-A59086499630}" srcOrd="1" destOrd="0" presId="urn:microsoft.com/office/officeart/2005/8/layout/vList4"/>
    <dgm:cxn modelId="{B7FFBD20-F286-4FCC-ABE2-4F5C1AE5AAF1}" type="presParOf" srcId="{BED693CF-F7E6-4FC7-B148-2EA697BD07F2}" destId="{D6FDC89F-0A74-4AC5-9F39-940397A7D3E9}" srcOrd="2" destOrd="0" presId="urn:microsoft.com/office/officeart/2005/8/layout/vList4"/>
    <dgm:cxn modelId="{CC10D93A-FE3C-4789-A52B-431AFB7175B9}" type="presParOf" srcId="{D6FDC89F-0A74-4AC5-9F39-940397A7D3E9}" destId="{FC0CA40A-7880-488B-8B8A-9865FC1F3220}" srcOrd="0" destOrd="0" presId="urn:microsoft.com/office/officeart/2005/8/layout/vList4"/>
    <dgm:cxn modelId="{BB7C3B38-BA13-41C8-9A78-0B552740F180}" type="presParOf" srcId="{D6FDC89F-0A74-4AC5-9F39-940397A7D3E9}" destId="{3516052C-23E0-4605-A5DC-D466E46EE7B2}" srcOrd="1" destOrd="0" presId="urn:microsoft.com/office/officeart/2005/8/layout/vList4"/>
    <dgm:cxn modelId="{37EBD7D2-8CE3-42CB-B8D4-9EA02D7DCD97}" type="presParOf" srcId="{D6FDC89F-0A74-4AC5-9F39-940397A7D3E9}" destId="{9924E44B-A3E0-4837-B3AD-68502D79F7AC}" srcOrd="2" destOrd="0" presId="urn:microsoft.com/office/officeart/2005/8/layout/vList4"/>
    <dgm:cxn modelId="{E3490419-51C9-4854-889F-0BB066F866FD}" type="presParOf" srcId="{BED693CF-F7E6-4FC7-B148-2EA697BD07F2}" destId="{816FB0D9-547A-4CED-B71C-187B08E52204}" srcOrd="3" destOrd="0" presId="urn:microsoft.com/office/officeart/2005/8/layout/vList4"/>
    <dgm:cxn modelId="{88998477-79DC-4DE7-AB7B-A183AB18ED76}" type="presParOf" srcId="{BED693CF-F7E6-4FC7-B148-2EA697BD07F2}" destId="{A2A41550-3A67-42E8-886A-7C1B39AB1D9A}" srcOrd="4" destOrd="0" presId="urn:microsoft.com/office/officeart/2005/8/layout/vList4"/>
    <dgm:cxn modelId="{45E67AE8-AE25-416A-B53D-A98BDEE88EB4}" type="presParOf" srcId="{A2A41550-3A67-42E8-886A-7C1B39AB1D9A}" destId="{5360D049-5A64-4C96-8991-3C63A699BA6A}" srcOrd="0" destOrd="0" presId="urn:microsoft.com/office/officeart/2005/8/layout/vList4"/>
    <dgm:cxn modelId="{FC5749E2-68D8-430E-824E-5818640F22C9}" type="presParOf" srcId="{A2A41550-3A67-42E8-886A-7C1B39AB1D9A}" destId="{8547917D-200C-45FC-B2D8-427115E15535}" srcOrd="1" destOrd="0" presId="urn:microsoft.com/office/officeart/2005/8/layout/vList4"/>
    <dgm:cxn modelId="{0A66ECF9-25A2-4811-B8C4-B24785F55A37}" type="presParOf" srcId="{A2A41550-3A67-42E8-886A-7C1B39AB1D9A}" destId="{D770C154-BCFA-466D-BB84-6DCEAD5B5889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52F2A6C-31FF-48D8-B3B4-3EB7F6E6F3D0}">
      <dsp:nvSpPr>
        <dsp:cNvPr id="0" name=""/>
        <dsp:cNvSpPr/>
      </dsp:nvSpPr>
      <dsp:spPr>
        <a:xfrm>
          <a:off x="0" y="0"/>
          <a:ext cx="8153400" cy="12620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Stepson of King David I of Scotland</a:t>
          </a:r>
          <a:endParaRPr lang="en-GB" sz="23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/>
            <a:t>Brought up at the Scottish court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/>
            <a:t>Friend of </a:t>
          </a:r>
          <a:r>
            <a:rPr lang="en-GB" sz="1800" kern="1200" dirty="0" err="1" smtClean="0"/>
            <a:t>Ailred</a:t>
          </a:r>
          <a:endParaRPr lang="en-GB" sz="1800" kern="1200" dirty="0"/>
        </a:p>
      </dsp:txBody>
      <dsp:txXfrm>
        <a:off x="1756886" y="0"/>
        <a:ext cx="6396513" cy="1262062"/>
      </dsp:txXfrm>
    </dsp:sp>
    <dsp:sp modelId="{44021F11-7CDC-44AF-B43C-A681FF7397E4}">
      <dsp:nvSpPr>
        <dsp:cNvPr id="0" name=""/>
        <dsp:cNvSpPr/>
      </dsp:nvSpPr>
      <dsp:spPr>
        <a:xfrm>
          <a:off x="126206" y="126206"/>
          <a:ext cx="1630680" cy="100965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0CA40A-7880-488B-8B8A-9865FC1F3220}">
      <dsp:nvSpPr>
        <dsp:cNvPr id="0" name=""/>
        <dsp:cNvSpPr/>
      </dsp:nvSpPr>
      <dsp:spPr>
        <a:xfrm>
          <a:off x="0" y="1388268"/>
          <a:ext cx="8153400" cy="12620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Canon of </a:t>
          </a:r>
          <a:r>
            <a:rPr lang="en-GB" sz="2300" kern="1200" dirty="0" err="1" smtClean="0"/>
            <a:t>Nostell</a:t>
          </a:r>
          <a:endParaRPr lang="en-GB" sz="23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/>
            <a:t>Augustinian house in Yorkshire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err="1" smtClean="0"/>
            <a:t>Nostell</a:t>
          </a:r>
          <a:r>
            <a:rPr lang="en-GB" sz="1800" kern="1200" dirty="0" smtClean="0"/>
            <a:t> has close associations with Henry I and Thurstan</a:t>
          </a:r>
          <a:endParaRPr lang="en-GB" sz="1800" kern="1200" dirty="0"/>
        </a:p>
      </dsp:txBody>
      <dsp:txXfrm>
        <a:off x="1756886" y="1388268"/>
        <a:ext cx="6396513" cy="1262062"/>
      </dsp:txXfrm>
    </dsp:sp>
    <dsp:sp modelId="{3516052C-23E0-4605-A5DC-D466E46EE7B2}">
      <dsp:nvSpPr>
        <dsp:cNvPr id="0" name=""/>
        <dsp:cNvSpPr/>
      </dsp:nvSpPr>
      <dsp:spPr>
        <a:xfrm>
          <a:off x="126206" y="1514475"/>
          <a:ext cx="1630680" cy="100965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60D049-5A64-4C96-8991-3C63A699BA6A}">
      <dsp:nvSpPr>
        <dsp:cNvPr id="0" name=""/>
        <dsp:cNvSpPr/>
      </dsp:nvSpPr>
      <dsp:spPr>
        <a:xfrm>
          <a:off x="0" y="2776537"/>
          <a:ext cx="8153400" cy="12620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Prior of Kirkham</a:t>
          </a:r>
          <a:endParaRPr lang="en-GB" sz="23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/>
            <a:t>Augustinian houses founded by Walter Espec c. 1121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/>
            <a:t>With the consent of Archbishop Thurstan</a:t>
          </a:r>
          <a:endParaRPr lang="en-GB" sz="1800" kern="1200" dirty="0"/>
        </a:p>
      </dsp:txBody>
      <dsp:txXfrm>
        <a:off x="1756886" y="2776537"/>
        <a:ext cx="6396513" cy="1262062"/>
      </dsp:txXfrm>
    </dsp:sp>
    <dsp:sp modelId="{8547917D-200C-45FC-B2D8-427115E15535}">
      <dsp:nvSpPr>
        <dsp:cNvPr id="0" name=""/>
        <dsp:cNvSpPr/>
      </dsp:nvSpPr>
      <dsp:spPr>
        <a:xfrm>
          <a:off x="126206" y="2902743"/>
          <a:ext cx="1630680" cy="100965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3.bin"/><Relationship Id="rId2" Type="http://schemas.microsoft.com/office/2006/relationships/legacyDiagramText" Target="legacyDiagramText2.bin"/><Relationship Id="rId1" Type="http://schemas.microsoft.com/office/2006/relationships/legacyDiagramText" Target="legacyDiagramText1.bin"/><Relationship Id="rId4" Type="http://schemas.microsoft.com/office/2006/relationships/legacyDiagramText" Target="legacyDiagramText4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81000" y="457200"/>
            <a:ext cx="8397875" cy="5562600"/>
            <a:chOff x="240" y="288"/>
            <a:chExt cx="5290" cy="350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blackWhite">
            <a:xfrm>
              <a:off x="240" y="288"/>
              <a:ext cx="5290" cy="3504"/>
            </a:xfrm>
            <a:prstGeom prst="rect">
              <a:avLst/>
            </a:prstGeom>
            <a:solidFill>
              <a:schemeClr val="bg1"/>
            </a:solidFill>
            <a:ln w="50800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auto">
            <a:xfrm>
              <a:off x="285" y="336"/>
              <a:ext cx="5184" cy="3408"/>
            </a:xfrm>
            <a:prstGeom prst="rect">
              <a:avLst/>
            </a:prstGeom>
            <a:noFill/>
            <a:ln w="9525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7" name="Line 5"/>
            <p:cNvSpPr>
              <a:spLocks noChangeShapeType="1"/>
            </p:cNvSpPr>
            <p:nvPr/>
          </p:nvSpPr>
          <p:spPr bwMode="auto">
            <a:xfrm>
              <a:off x="576" y="2256"/>
              <a:ext cx="4608" cy="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3789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219200" y="838200"/>
            <a:ext cx="6781800" cy="2559050"/>
          </a:xfrm>
        </p:spPr>
        <p:txBody>
          <a:bodyPr anchorCtr="1"/>
          <a:lstStyle>
            <a:lvl1pPr algn="ctr">
              <a:defRPr sz="6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87325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000"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>
          <a:xfrm>
            <a:off x="536575" y="6248400"/>
            <a:ext cx="2054225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>
          <a:xfrm>
            <a:off x="3251200" y="6248400"/>
            <a:ext cx="2887663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788150" y="625792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77F0C2-A220-4C35-8EA4-4AFAC4A626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39C036-E22A-4CB0-8DDB-89B3BCAAE4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F87EBD-7670-4F0A-BDE4-F8EEA68D49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1828800"/>
            <a:ext cx="40005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00" y="1828800"/>
            <a:ext cx="40005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26BE63-8F4A-4448-B065-D130B4EC1F8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3ABD1D-0C7F-4CE9-BEE2-8405A376116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11D071-894A-43BD-84A9-11F643130E8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E81BD5-3421-4756-8A6D-A1C93E4D339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4F5E78-FB4C-4087-8088-EE9D6E4698B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6BF831-0A48-4BC1-BD75-5DB7B98084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CC9BA0-6440-4B25-972A-4E30783A082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8450" y="473075"/>
            <a:ext cx="2038350" cy="53943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473075"/>
            <a:ext cx="5962650" cy="53943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624E7-B87D-477F-A7EC-82485CC9027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533400" y="473075"/>
            <a:ext cx="8153400" cy="53943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CFA8A8-3939-43C2-8831-DA9C0B3D41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73075"/>
            <a:ext cx="8153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533400" y="1828800"/>
            <a:ext cx="8153400" cy="4038600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FD3E58-DC56-4C21-968B-CC0E3930CA5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"/>
          <p:cNvGrpSpPr>
            <a:grpSpLocks/>
          </p:cNvGrpSpPr>
          <p:nvPr/>
        </p:nvGrpSpPr>
        <p:grpSpPr bwMode="auto">
          <a:xfrm>
            <a:off x="228600" y="228600"/>
            <a:ext cx="8686800" cy="5943600"/>
            <a:chOff x="144" y="144"/>
            <a:chExt cx="5472" cy="3744"/>
          </a:xfrm>
        </p:grpSpPr>
        <p:sp>
          <p:nvSpPr>
            <p:cNvPr id="36867" name="Rectangle 3"/>
            <p:cNvSpPr>
              <a:spLocks noChangeArrowheads="1"/>
            </p:cNvSpPr>
            <p:nvPr/>
          </p:nvSpPr>
          <p:spPr bwMode="auto">
            <a:xfrm>
              <a:off x="144" y="144"/>
              <a:ext cx="5472" cy="3744"/>
            </a:xfrm>
            <a:prstGeom prst="rect">
              <a:avLst/>
            </a:prstGeom>
            <a:solidFill>
              <a:schemeClr val="bg1"/>
            </a:solidFill>
            <a:ln w="44450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36868" name="Rectangle 4"/>
            <p:cNvSpPr>
              <a:spLocks noChangeArrowheads="1"/>
            </p:cNvSpPr>
            <p:nvPr/>
          </p:nvSpPr>
          <p:spPr bwMode="blackWhite">
            <a:xfrm>
              <a:off x="193" y="193"/>
              <a:ext cx="5373" cy="363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36869" name="Line 5"/>
            <p:cNvSpPr>
              <a:spLocks noChangeShapeType="1"/>
            </p:cNvSpPr>
            <p:nvPr/>
          </p:nvSpPr>
          <p:spPr bwMode="auto">
            <a:xfrm>
              <a:off x="336" y="1092"/>
              <a:ext cx="5136" cy="0"/>
            </a:xfrm>
            <a:prstGeom prst="line">
              <a:avLst/>
            </a:prstGeom>
            <a:noFill/>
            <a:ln w="127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2051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33400" y="473075"/>
            <a:ext cx="8153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2052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3400" y="1828800"/>
            <a:ext cx="81534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687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533400" y="6248400"/>
            <a:ext cx="2057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7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385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7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0B059DD3-6F30-4E68-85E4-2EB87F69E3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2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</p:sldLayoutIdLst>
  <p:txStyles>
    <p:titleStyle>
      <a:lvl1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31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Rievaulx Abbey: aerial view</a:t>
            </a:r>
          </a:p>
        </p:txBody>
      </p:sp>
      <p:pic>
        <p:nvPicPr>
          <p:cNvPr id="4099" name="Content Placeholder 8" descr="Rievaulx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228850" y="2400300"/>
            <a:ext cx="4762500" cy="28956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sz="4000" smtClean="0"/>
              <a:t>Rievaulx Abbey: nave and transepts</a:t>
            </a:r>
          </a:p>
        </p:txBody>
      </p:sp>
      <p:pic>
        <p:nvPicPr>
          <p:cNvPr id="5123" name="Content Placeholder 6" descr="rievaulx-abbey-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50988" y="1828800"/>
            <a:ext cx="6118225" cy="40386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Walter Daniel’s ‘Life’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Written shortly after Ailred’s death in January 1167</a:t>
            </a:r>
          </a:p>
          <a:p>
            <a:pPr eaLnBrk="1" hangingPunct="1"/>
            <a:r>
              <a:rPr lang="en-GB" smtClean="0"/>
              <a:t>‘Letter to Maurice’ – Walter’s </a:t>
            </a:r>
            <a:r>
              <a:rPr lang="en-GB" i="1" smtClean="0"/>
              <a:t>Apologia</a:t>
            </a:r>
            <a:endParaRPr lang="en-GB" smtClean="0"/>
          </a:p>
          <a:p>
            <a:pPr eaLnBrk="1" hangingPunct="1">
              <a:buFont typeface="Wingdings" pitchFamily="2" charset="2"/>
              <a:buNone/>
            </a:pPr>
            <a:endParaRPr lang="en-GB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His critics</a:t>
            </a: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1828800"/>
            <a:ext cx="7620000" cy="4373563"/>
          </a:xfrm>
        </p:spPr>
        <p:txBody>
          <a:bodyPr/>
          <a:lstStyle/>
          <a:p>
            <a:pPr eaLnBrk="1" hangingPunct="1"/>
            <a:r>
              <a:rPr lang="en-GB" smtClean="0"/>
              <a:t>… the two prelates who strive to becloud what I have done in the mists of uncertainty and use the force of their authority to cast it into the pit of their suspicion and besmirch it as untrustworthy …’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His sources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1905000"/>
            <a:ext cx="81534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Henry and Robert, both of Beverley, monks and priests; Ralph the deacon, called the Short, himself a well-proved monk, and many others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The Lord Gospatric, our monk and priest, Henry the priest, Ralph Short and many others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The Lord Daniel, my father, Geoffrey the sacrist, Henry of Beverley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And others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Reliable witnesses to its authenticity are at hand: Robert our under porter, a good and excellent man, Henry of Beverley, Baldric the laybrother, and almost more persons in Galloway than can be numbered.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Walter’s status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Writing close to events that happened</a:t>
            </a:r>
          </a:p>
          <a:p>
            <a:pPr eaLnBrk="1" hangingPunct="1"/>
            <a:r>
              <a:rPr lang="en-GB" smtClean="0"/>
              <a:t>Would be others to corroborate or deny</a:t>
            </a:r>
          </a:p>
          <a:p>
            <a:pPr eaLnBrk="1" hangingPunct="1"/>
            <a:r>
              <a:rPr lang="en-GB" smtClean="0"/>
              <a:t>Hagiographical</a:t>
            </a:r>
          </a:p>
          <a:p>
            <a:pPr eaLnBrk="1" hangingPunct="1"/>
            <a:r>
              <a:rPr lang="en-GB" smtClean="0"/>
              <a:t>Might suppress criticism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Preface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19200" y="2332038"/>
            <a:ext cx="7010400" cy="4525962"/>
          </a:xfrm>
        </p:spPr>
        <p:txBody>
          <a:bodyPr/>
          <a:lstStyle/>
          <a:p>
            <a:pPr eaLnBrk="1" hangingPunct="1"/>
            <a:r>
              <a:rPr lang="en-GB" smtClean="0"/>
              <a:t>Abbot H.</a:t>
            </a:r>
          </a:p>
          <a:p>
            <a:pPr lvl="2" eaLnBrk="1" hangingPunct="1"/>
            <a:r>
              <a:rPr lang="en-GB" smtClean="0"/>
              <a:t>Hugh of Wardon?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219200" y="609600"/>
            <a:ext cx="7010400" cy="1020763"/>
          </a:xfrm>
        </p:spPr>
        <p:txBody>
          <a:bodyPr/>
          <a:lstStyle/>
          <a:p>
            <a:pPr eaLnBrk="1" hangingPunct="1"/>
            <a:r>
              <a:rPr lang="en-GB" smtClean="0"/>
              <a:t>‘High hills surround the valley …’</a:t>
            </a:r>
          </a:p>
        </p:txBody>
      </p:sp>
      <p:pic>
        <p:nvPicPr>
          <p:cNvPr id="12291" name="Content Placeholder 4" descr="Rievaulx-Abbey-from-Rievaulx-Terrace-2-400x299.jpg"/>
          <p:cNvPicPr>
            <a:picLocks noGrp="1" noChangeAspect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52600" y="1746250"/>
            <a:ext cx="5548313" cy="4148138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Content Placeholder 2" descr="Rievaulx and hills.jpg"/>
          <p:cNvPicPr>
            <a:picLocks noGrp="1" noChangeAspect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38238" y="1200150"/>
            <a:ext cx="6634162" cy="4133850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7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479550"/>
          </a:xfrm>
        </p:spPr>
        <p:txBody>
          <a:bodyPr/>
          <a:lstStyle/>
          <a:p>
            <a:r>
              <a:rPr lang="en-GB" sz="2800" smtClean="0"/>
              <a:t>Rievaulx from the ‘Terraces’</a:t>
            </a:r>
          </a:p>
        </p:txBody>
      </p:sp>
      <p:pic>
        <p:nvPicPr>
          <p:cNvPr id="14339" name="Content Placeholder 6" descr="4486684-The_Rievaulx_Terrace_Rievaulx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470275" y="1289050"/>
            <a:ext cx="5216525" cy="3816350"/>
          </a:xfrm>
        </p:spPr>
      </p:pic>
      <p:sp>
        <p:nvSpPr>
          <p:cNvPr id="14340" name="Text Placeholder 8"/>
          <p:cNvSpPr>
            <a:spLocks noGrp="1"/>
          </p:cNvSpPr>
          <p:nvPr>
            <p:ph type="body" sz="half" idx="2"/>
          </p:nvPr>
        </p:nvSpPr>
        <p:spPr>
          <a:xfrm>
            <a:off x="457200" y="2590800"/>
            <a:ext cx="3008313" cy="3535363"/>
          </a:xfrm>
        </p:spPr>
        <p:txBody>
          <a:bodyPr/>
          <a:lstStyle/>
          <a:p>
            <a:r>
              <a:rPr lang="en-GB" sz="2000" smtClean="0"/>
              <a:t>Here you can see the east end of the church, and part of the east range with the apsidal chapter house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Ailred’s friend</a:t>
            </a:r>
          </a:p>
        </p:txBody>
      </p:sp>
      <p:graphicFrame>
        <p:nvGraphicFramePr>
          <p:cNvPr id="1026" name="Organization Chart 5"/>
          <p:cNvGraphicFramePr>
            <a:graphicFrameLocks/>
          </p:cNvGraphicFramePr>
          <p:nvPr>
            <p:ph idx="1"/>
          </p:nvPr>
        </p:nvGraphicFramePr>
        <p:xfrm>
          <a:off x="533400" y="1828800"/>
          <a:ext cx="8153400" cy="4038600"/>
        </p:xfrm>
        <a:graphic>
          <a:graphicData uri="http://schemas.openxmlformats.org/drawingml/2006/compatibility">
            <com:legacyDrawing xmlns:com="http://schemas.openxmlformats.org/drawingml/2006/compatibility" spid="_x0000_s102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Waltheof /Waldef</a:t>
            </a:r>
          </a:p>
        </p:txBody>
      </p:sp>
      <p:graphicFrame>
        <p:nvGraphicFramePr>
          <p:cNvPr id="4" name="SmartArt Placeholder 3"/>
          <p:cNvGraphicFramePr>
            <a:graphicFrameLocks noGrp="1"/>
          </p:cNvGraphicFramePr>
          <p:nvPr>
            <p:ph type="dgm" idx="1"/>
          </p:nvPr>
        </p:nvGraphicFramePr>
        <p:xfrm>
          <a:off x="533400" y="1828800"/>
          <a:ext cx="8153400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371600" y="274638"/>
            <a:ext cx="6858000" cy="1020762"/>
          </a:xfrm>
        </p:spPr>
        <p:txBody>
          <a:bodyPr/>
          <a:lstStyle/>
          <a:p>
            <a:pPr eaLnBrk="1" hangingPunct="1"/>
            <a:r>
              <a:rPr lang="en-GB" smtClean="0"/>
              <a:t>Ailred’s visits to Rievaulx</a:t>
            </a:r>
          </a:p>
        </p:txBody>
      </p:sp>
      <p:pic>
        <p:nvPicPr>
          <p:cNvPr id="16387" name="Picture 5" descr="rievaulx 1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76400" y="1895475"/>
            <a:ext cx="5707063" cy="3983038"/>
          </a:xfr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Ailred as novice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Source: Simon, abbot of Wardon (de Essartis, of the Assarts), still alive and possibly retired.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Ailred as monk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A ‘perfect’ monk</a:t>
            </a:r>
          </a:p>
          <a:p>
            <a:r>
              <a:rPr lang="en-GB" smtClean="0"/>
              <a:t>The ‘famous case of the dissention of York’</a:t>
            </a:r>
          </a:p>
          <a:p>
            <a:r>
              <a:rPr lang="en-GB" smtClean="0"/>
              <a:t>Novice master</a:t>
            </a:r>
          </a:p>
          <a:p>
            <a:pPr lvl="1"/>
            <a:r>
              <a:rPr lang="en-GB" smtClean="0"/>
              <a:t>So:  enters as monk in 1134</a:t>
            </a:r>
          </a:p>
          <a:p>
            <a:pPr lvl="1"/>
            <a:r>
              <a:rPr lang="en-GB" smtClean="0"/>
              <a:t>Negotiator in York affair, 1141/2</a:t>
            </a:r>
          </a:p>
          <a:p>
            <a:pPr lvl="1"/>
            <a:r>
              <a:rPr lang="en-GB" smtClean="0"/>
              <a:t>Abbot of daughter house of Revesby in 1143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Ailred as abbot of Revesby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Conscious expansion</a:t>
            </a:r>
          </a:p>
          <a:p>
            <a:r>
              <a:rPr lang="en-GB" smtClean="0"/>
              <a:t>The context</a:t>
            </a:r>
          </a:p>
          <a:p>
            <a:r>
              <a:rPr lang="en-GB" smtClean="0"/>
              <a:t>A pro-active abbot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Abbot of Rievaulx 1147-67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A success?</a:t>
            </a:r>
          </a:p>
          <a:p>
            <a:r>
              <a:rPr lang="en-GB" smtClean="0"/>
              <a:t>Popular?</a:t>
            </a:r>
          </a:p>
        </p:txBody>
      </p:sp>
      <p:pic>
        <p:nvPicPr>
          <p:cNvPr id="20484" name="Picture 5" descr="Rievaulx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24200" y="1981200"/>
            <a:ext cx="5360988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Ailred’s life: what Walter does NOT tell us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1110: b. Hexham, son of Eilaf, hereditary priest</a:t>
            </a:r>
          </a:p>
          <a:p>
            <a:pPr eaLnBrk="1" hangingPunct="1"/>
            <a:r>
              <a:rPr lang="en-GB" smtClean="0"/>
              <a:t>1113: Hexham converted to Augustinian priory by Archbishop Thomas II; career path closed</a:t>
            </a:r>
          </a:p>
          <a:p>
            <a:pPr eaLnBrk="1" hangingPunct="1"/>
            <a:r>
              <a:rPr lang="en-GB" smtClean="0"/>
              <a:t>Educated Hexham and Durham</a:t>
            </a:r>
          </a:p>
          <a:p>
            <a:pPr eaLnBrk="1" hangingPunct="1"/>
            <a:r>
              <a:rPr lang="en-GB" smtClean="0"/>
              <a:t>c. 1125: Scottish court; David’s steward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Context for his life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Strong family connections with Hexham and Durham</a:t>
            </a:r>
          </a:p>
          <a:p>
            <a:pPr eaLnBrk="1" hangingPunct="1"/>
            <a:r>
              <a:rPr lang="en-GB" smtClean="0"/>
              <a:t>Scottish connection</a:t>
            </a:r>
          </a:p>
          <a:p>
            <a:pPr eaLnBrk="1" hangingPunct="1"/>
            <a:r>
              <a:rPr lang="en-GB" smtClean="0"/>
              <a:t>Networking</a:t>
            </a:r>
          </a:p>
          <a:p>
            <a:pPr lvl="1" eaLnBrk="1" hangingPunct="1"/>
            <a:r>
              <a:rPr lang="en-GB" smtClean="0"/>
              <a:t>Walter Espec</a:t>
            </a:r>
          </a:p>
          <a:p>
            <a:pPr lvl="1" eaLnBrk="1" hangingPunct="1"/>
            <a:r>
              <a:rPr lang="en-GB" smtClean="0"/>
              <a:t>Thurstan</a:t>
            </a:r>
          </a:p>
          <a:p>
            <a:pPr lvl="1" eaLnBrk="1" hangingPunct="1"/>
            <a:r>
              <a:rPr lang="en-GB" smtClean="0"/>
              <a:t>David I</a:t>
            </a:r>
          </a:p>
          <a:p>
            <a:pPr lvl="1" eaLnBrk="1" hangingPunct="1"/>
            <a:r>
              <a:rPr lang="en-GB" smtClean="0"/>
              <a:t>Waldef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Daughter houses of Rievaulx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Wardon; 1136; Walter Espec</a:t>
            </a:r>
          </a:p>
          <a:p>
            <a:pPr eaLnBrk="1" hangingPunct="1"/>
            <a:r>
              <a:rPr lang="en-GB" smtClean="0"/>
              <a:t>Melrose; 1136; David I of Scotland</a:t>
            </a:r>
          </a:p>
          <a:p>
            <a:pPr eaLnBrk="1" hangingPunct="1"/>
            <a:r>
              <a:rPr lang="en-GB" smtClean="0"/>
              <a:t>Dundrennan; 1142; David I of Scotland</a:t>
            </a:r>
          </a:p>
          <a:p>
            <a:pPr eaLnBrk="1" hangingPunct="1"/>
            <a:r>
              <a:rPr lang="en-GB" smtClean="0"/>
              <a:t>Revesby (Lincs); 1143</a:t>
            </a:r>
          </a:p>
          <a:p>
            <a:pPr lvl="1" eaLnBrk="1" hangingPunct="1"/>
            <a:r>
              <a:rPr lang="en-GB" smtClean="0"/>
              <a:t>Founded by William of Roumare on lands held of his step-brother,Ranulf de Gernons, earl of Chester</a:t>
            </a:r>
          </a:p>
          <a:p>
            <a:pPr lvl="2" eaLnBrk="1" hangingPunct="1"/>
            <a:r>
              <a:rPr lang="en-GB" smtClean="0"/>
              <a:t>Both Angevins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Ailred’s ‘pro-active’ role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Preaching</a:t>
            </a:r>
          </a:p>
          <a:p>
            <a:pPr eaLnBrk="1" hangingPunct="1"/>
            <a:r>
              <a:rPr lang="en-GB" smtClean="0"/>
              <a:t>300 letters</a:t>
            </a:r>
          </a:p>
          <a:p>
            <a:pPr eaLnBrk="1" hangingPunct="1"/>
            <a:r>
              <a:rPr lang="en-GB" smtClean="0"/>
              <a:t>Part in York election</a:t>
            </a:r>
          </a:p>
          <a:p>
            <a:pPr eaLnBrk="1" hangingPunct="1"/>
            <a:r>
              <a:rPr lang="en-GB" smtClean="0"/>
              <a:t>Conversion of Waldef to the Cistercians (monk of Wardon, Rievaulx, 1148 abbot of Melrose)</a:t>
            </a:r>
          </a:p>
          <a:p>
            <a:pPr eaLnBrk="1" hangingPunct="1"/>
            <a:r>
              <a:rPr lang="en-GB" smtClean="0"/>
              <a:t>Attempt to convert Kirkham to Cistercian house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And again….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Witness to Eilaf’s surrender to Hexham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1138 with Abbot William negotiates peace settlement at Walter Espec’s castle of Wark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Durham disputes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Byland / Furness dispute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1155 Hexham – translation of relics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1163 Westminster – translation of Edward the Confessor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And more …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1164 Cistercian / Gilbertine agreement</a:t>
            </a:r>
          </a:p>
          <a:p>
            <a:pPr eaLnBrk="1" hangingPunct="1"/>
            <a:r>
              <a:rPr lang="en-GB" smtClean="0"/>
              <a:t>c. 1160 the nun of Watton</a:t>
            </a:r>
          </a:p>
          <a:p>
            <a:pPr eaLnBrk="1" hangingPunct="1"/>
            <a:r>
              <a:rPr lang="en-GB" smtClean="0"/>
              <a:t>His writings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efined">
  <a:themeElements>
    <a:clrScheme name="Refined 1">
      <a:dk1>
        <a:srgbClr val="666633"/>
      </a:dk1>
      <a:lt1>
        <a:srgbClr val="FFFFFF"/>
      </a:lt1>
      <a:dk2>
        <a:srgbClr val="000000"/>
      </a:dk2>
      <a:lt2>
        <a:srgbClr val="FFFFFF"/>
      </a:lt2>
      <a:accent1>
        <a:srgbClr val="666699"/>
      </a:accent1>
      <a:accent2>
        <a:srgbClr val="990000"/>
      </a:accent2>
      <a:accent3>
        <a:srgbClr val="AAAAAA"/>
      </a:accent3>
      <a:accent4>
        <a:srgbClr val="DADADA"/>
      </a:accent4>
      <a:accent5>
        <a:srgbClr val="B8B8CA"/>
      </a:accent5>
      <a:accent6>
        <a:srgbClr val="8A0000"/>
      </a:accent6>
      <a:hlink>
        <a:srgbClr val="999900"/>
      </a:hlink>
      <a:folHlink>
        <a:srgbClr val="FFFFFF"/>
      </a:folHlink>
    </a:clrScheme>
    <a:fontScheme name="Refined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Refined 1">
        <a:dk1>
          <a:srgbClr val="666633"/>
        </a:dk1>
        <a:lt1>
          <a:srgbClr val="FFFFFF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990000"/>
        </a:accent2>
        <a:accent3>
          <a:srgbClr val="AAAAAA"/>
        </a:accent3>
        <a:accent4>
          <a:srgbClr val="DADADA"/>
        </a:accent4>
        <a:accent5>
          <a:srgbClr val="B8B8CA"/>
        </a:accent5>
        <a:accent6>
          <a:srgbClr val="8A0000"/>
        </a:accent6>
        <a:hlink>
          <a:srgbClr val="999900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2">
        <a:dk1>
          <a:srgbClr val="4D4D4D"/>
        </a:dk1>
        <a:lt1>
          <a:srgbClr val="FFFFFF"/>
        </a:lt1>
        <a:dk2>
          <a:srgbClr val="4A1102"/>
        </a:dk2>
        <a:lt2>
          <a:srgbClr val="FFFFFF"/>
        </a:lt2>
        <a:accent1>
          <a:srgbClr val="CC3300"/>
        </a:accent1>
        <a:accent2>
          <a:srgbClr val="666699"/>
        </a:accent2>
        <a:accent3>
          <a:srgbClr val="B1AAAA"/>
        </a:accent3>
        <a:accent4>
          <a:srgbClr val="DADADA"/>
        </a:accent4>
        <a:accent5>
          <a:srgbClr val="E2ADAA"/>
        </a:accent5>
        <a:accent6>
          <a:srgbClr val="5C5C8A"/>
        </a:accent6>
        <a:hlink>
          <a:srgbClr val="FF9900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3">
        <a:dk1>
          <a:srgbClr val="666699"/>
        </a:dk1>
        <a:lt1>
          <a:srgbClr val="FFFFFF"/>
        </a:lt1>
        <a:dk2>
          <a:srgbClr val="400040"/>
        </a:dk2>
        <a:lt2>
          <a:srgbClr val="FFFFFF"/>
        </a:lt2>
        <a:accent1>
          <a:srgbClr val="FFCC00"/>
        </a:accent1>
        <a:accent2>
          <a:srgbClr val="FF3300"/>
        </a:accent2>
        <a:accent3>
          <a:srgbClr val="AFAAAF"/>
        </a:accent3>
        <a:accent4>
          <a:srgbClr val="DADADA"/>
        </a:accent4>
        <a:accent5>
          <a:srgbClr val="FFE2AA"/>
        </a:accent5>
        <a:accent6>
          <a:srgbClr val="E72D00"/>
        </a:accent6>
        <a:hlink>
          <a:srgbClr val="CC99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4">
        <a:dk1>
          <a:srgbClr val="4D4D4D"/>
        </a:dk1>
        <a:lt1>
          <a:srgbClr val="FFFFFF"/>
        </a:lt1>
        <a:dk2>
          <a:srgbClr val="006699"/>
        </a:dk2>
        <a:lt2>
          <a:srgbClr val="CCECFF"/>
        </a:lt2>
        <a:accent1>
          <a:srgbClr val="339966"/>
        </a:accent1>
        <a:accent2>
          <a:srgbClr val="3366FF"/>
        </a:accent2>
        <a:accent3>
          <a:srgbClr val="AAB8CA"/>
        </a:accent3>
        <a:accent4>
          <a:srgbClr val="DADADA"/>
        </a:accent4>
        <a:accent5>
          <a:srgbClr val="ADCAB8"/>
        </a:accent5>
        <a:accent6>
          <a:srgbClr val="2D5CE7"/>
        </a:accent6>
        <a:hlink>
          <a:srgbClr val="33CCFF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5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FF6600"/>
        </a:accent1>
        <a:accent2>
          <a:srgbClr val="FF9933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8A2D"/>
        </a:accent6>
        <a:hlink>
          <a:srgbClr val="FFCC00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efined 6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CC3300"/>
        </a:accent1>
        <a:accent2>
          <a:srgbClr val="666699"/>
        </a:accent2>
        <a:accent3>
          <a:srgbClr val="FFFFFF"/>
        </a:accent3>
        <a:accent4>
          <a:srgbClr val="000000"/>
        </a:accent4>
        <a:accent5>
          <a:srgbClr val="E2ADAA"/>
        </a:accent5>
        <a:accent6>
          <a:srgbClr val="5C5C8A"/>
        </a:accent6>
        <a:hlink>
          <a:srgbClr val="999900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efined 7">
        <a:dk1>
          <a:srgbClr val="000000"/>
        </a:dk1>
        <a:lt1>
          <a:srgbClr val="FFFFFF"/>
        </a:lt1>
        <a:dk2>
          <a:srgbClr val="000066"/>
        </a:dk2>
        <a:lt2>
          <a:srgbClr val="333399"/>
        </a:lt2>
        <a:accent1>
          <a:srgbClr val="3399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8AE7"/>
        </a:accent6>
        <a:hlink>
          <a:srgbClr val="00CCFF"/>
        </a:hlink>
        <a:folHlink>
          <a:srgbClr val="5F5F5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Refined</Template>
  <TotalTime>125</TotalTime>
  <Words>634</Words>
  <Application>Microsoft Office PowerPoint</Application>
  <PresentationFormat>On-screen Show (4:3)</PresentationFormat>
  <Paragraphs>94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Times New Roman</vt:lpstr>
      <vt:lpstr>Wingdings</vt:lpstr>
      <vt:lpstr>Calibri</vt:lpstr>
      <vt:lpstr>Refined</vt:lpstr>
      <vt:lpstr>Rievaulx Abbey: aerial view</vt:lpstr>
      <vt:lpstr>Rievaulx Abbey: nave and transepts</vt:lpstr>
      <vt:lpstr>Walter Daniel’s ‘Life’</vt:lpstr>
      <vt:lpstr>His critics</vt:lpstr>
      <vt:lpstr>His sources</vt:lpstr>
      <vt:lpstr>And others</vt:lpstr>
      <vt:lpstr>Walter’s status</vt:lpstr>
      <vt:lpstr>Preface</vt:lpstr>
      <vt:lpstr>‘High hills surround the valley …’</vt:lpstr>
      <vt:lpstr>Slide 10</vt:lpstr>
      <vt:lpstr>Rievaulx from the ‘Terraces’</vt:lpstr>
      <vt:lpstr>Ailred’s friend</vt:lpstr>
      <vt:lpstr>Waltheof /Waldef</vt:lpstr>
      <vt:lpstr>Ailred’s visits to Rievaulx</vt:lpstr>
      <vt:lpstr>Ailred as novice</vt:lpstr>
      <vt:lpstr>Ailred as monk</vt:lpstr>
      <vt:lpstr>Ailred as abbot of Revesby</vt:lpstr>
      <vt:lpstr>Abbot of Rievaulx 1147-67</vt:lpstr>
      <vt:lpstr>Ailred’s life: what Walter does NOT tell us</vt:lpstr>
      <vt:lpstr>Context for his life</vt:lpstr>
      <vt:lpstr>Daughter houses of Rievaulx</vt:lpstr>
      <vt:lpstr>Ailred’s ‘pro-active’ role</vt:lpstr>
      <vt:lpstr>And again….</vt:lpstr>
      <vt:lpstr>And more …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sm042</cp:lastModifiedBy>
  <cp:revision>8</cp:revision>
  <cp:lastPrinted>1601-01-01T00:00:00Z</cp:lastPrinted>
  <dcterms:created xsi:type="dcterms:W3CDTF">1601-01-01T00:00:00Z</dcterms:created>
  <dcterms:modified xsi:type="dcterms:W3CDTF">2012-02-24T12:24:51Z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