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8595DB-1C7A-42CE-94AE-6932322196F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718FDE-3B34-41D4-9B88-D11432BE051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7426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8595DB-1C7A-42CE-94AE-6932322196F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69921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8595DB-1C7A-42CE-94AE-6932322196F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718FDE-3B34-41D4-9B88-D11432BE051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180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8595DB-1C7A-42CE-94AE-6932322196F9}"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3073027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8595DB-1C7A-42CE-94AE-6932322196F9}" type="datetimeFigureOut">
              <a:rPr lang="en-GB" smtClean="0"/>
              <a:t>11/01/2020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1162052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8595DB-1C7A-42CE-94AE-6932322196F9}" type="datetimeFigureOut">
              <a:rPr lang="en-GB" smtClean="0"/>
              <a:t>11/01/2020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1803081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38595DB-1C7A-42CE-94AE-6932322196F9}" type="datetimeFigureOut">
              <a:rPr lang="en-GB" smtClean="0"/>
              <a:t>11/01/2020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3044556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38595DB-1C7A-42CE-94AE-6932322196F9}" type="datetimeFigureOut">
              <a:rPr lang="en-GB" smtClean="0"/>
              <a:t>11/01/2020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D718FDE-3B34-41D4-9B88-D11432BE0518}" type="slidenum">
              <a:rPr lang="en-GB" smtClean="0"/>
              <a:t>‹#›</a:t>
            </a:fld>
            <a:endParaRPr lang="en-GB"/>
          </a:p>
        </p:txBody>
      </p:sp>
    </p:spTree>
    <p:extLst>
      <p:ext uri="{BB962C8B-B14F-4D97-AF65-F5344CB8AC3E}">
        <p14:creationId xmlns:p14="http://schemas.microsoft.com/office/powerpoint/2010/main" val="235495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38595DB-1C7A-42CE-94AE-6932322196F9}"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227956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8595DB-1C7A-42CE-94AE-6932322196F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1293472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8595DB-1C7A-42CE-94AE-6932322196F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718FDE-3B34-41D4-9B88-D11432BE0518}" type="slidenum">
              <a:rPr lang="en-GB" smtClean="0"/>
              <a:t>‹#›</a:t>
            </a:fld>
            <a:endParaRPr lang="en-GB"/>
          </a:p>
        </p:txBody>
      </p:sp>
    </p:spTree>
    <p:extLst>
      <p:ext uri="{BB962C8B-B14F-4D97-AF65-F5344CB8AC3E}">
        <p14:creationId xmlns:p14="http://schemas.microsoft.com/office/powerpoint/2010/main" val="1206073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38595DB-1C7A-42CE-94AE-6932322196F9}" type="datetimeFigureOut">
              <a:rPr lang="en-GB" smtClean="0"/>
              <a:t>11/01/2020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D718FDE-3B34-41D4-9B88-D11432BE051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7972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E8C22-56EE-46D6-ADAE-2633B9A52719}"/>
              </a:ext>
            </a:extLst>
          </p:cNvPr>
          <p:cNvSpPr>
            <a:spLocks noGrp="1"/>
          </p:cNvSpPr>
          <p:nvPr>
            <p:ph idx="4294967295"/>
          </p:nvPr>
        </p:nvSpPr>
        <p:spPr>
          <a:xfrm>
            <a:off x="922789" y="1084932"/>
            <a:ext cx="2429292" cy="1238818"/>
          </a:xfrm>
          <a:ln>
            <a:solidFill>
              <a:srgbClr val="0070C0"/>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1200" b="1" u="sng" dirty="0">
                <a:solidFill>
                  <a:srgbClr val="00B0F0"/>
                </a:solidFill>
              </a:rPr>
              <a:t>Structure</a:t>
            </a:r>
          </a:p>
          <a:p>
            <a:pPr marL="0" indent="0" algn="ctr">
              <a:buNone/>
            </a:pPr>
            <a:r>
              <a:rPr lang="en-GB" sz="1200" dirty="0"/>
              <a:t>  Understand the subject do your      homework. If you know what you are talking about it will flow more.</a:t>
            </a:r>
          </a:p>
          <a:p>
            <a:endParaRPr lang="en-GB" sz="1200" b="1" u="sng" dirty="0"/>
          </a:p>
        </p:txBody>
      </p:sp>
      <p:sp>
        <p:nvSpPr>
          <p:cNvPr id="4" name="TextBox 3">
            <a:extLst>
              <a:ext uri="{FF2B5EF4-FFF2-40B4-BE49-F238E27FC236}">
                <a16:creationId xmlns:a16="http://schemas.microsoft.com/office/drawing/2014/main" id="{EEB3FB2C-F578-4391-85D2-6A1D06294F23}"/>
              </a:ext>
            </a:extLst>
          </p:cNvPr>
          <p:cNvSpPr txBox="1"/>
          <p:nvPr/>
        </p:nvSpPr>
        <p:spPr>
          <a:xfrm>
            <a:off x="4489499" y="1084932"/>
            <a:ext cx="2309069" cy="1754326"/>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Practice</a:t>
            </a:r>
          </a:p>
          <a:p>
            <a:r>
              <a:rPr lang="en-GB" sz="1200" dirty="0"/>
              <a:t>Try, try and try again. Practice when possible with family, friends or like me in the car. It is very useful as we get used to the topic and speaking in front of others.</a:t>
            </a:r>
          </a:p>
          <a:p>
            <a:endParaRPr lang="en-GB" sz="1200" dirty="0"/>
          </a:p>
          <a:p>
            <a:endParaRPr lang="en-GB" sz="1200" dirty="0"/>
          </a:p>
          <a:p>
            <a:endParaRPr lang="en-GB" sz="1200" dirty="0"/>
          </a:p>
        </p:txBody>
      </p:sp>
      <p:sp>
        <p:nvSpPr>
          <p:cNvPr id="5" name="TextBox 4">
            <a:extLst>
              <a:ext uri="{FF2B5EF4-FFF2-40B4-BE49-F238E27FC236}">
                <a16:creationId xmlns:a16="http://schemas.microsoft.com/office/drawing/2014/main" id="{58A27F05-A0F6-45DF-A9DA-D268CE54F060}"/>
              </a:ext>
            </a:extLst>
          </p:cNvPr>
          <p:cNvSpPr txBox="1"/>
          <p:nvPr/>
        </p:nvSpPr>
        <p:spPr>
          <a:xfrm>
            <a:off x="7798131" y="1044292"/>
            <a:ext cx="2961244" cy="2123658"/>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Nerves</a:t>
            </a:r>
          </a:p>
          <a:p>
            <a:r>
              <a:rPr lang="en-GB" sz="1200" dirty="0"/>
              <a:t>It is unavoidable we will get nervous/ anxious but we can use it to our advantage as can feel nerves when happy or excited so remind ourselves it’s a positive feeling.</a:t>
            </a:r>
          </a:p>
          <a:p>
            <a:r>
              <a:rPr lang="en-GB" sz="1200" dirty="0"/>
              <a:t>By following the first two steps we can help our nerves as we are more confident due to good preparation.</a:t>
            </a:r>
          </a:p>
          <a:p>
            <a:pPr algn="ctr"/>
            <a:endParaRPr lang="en-GB" sz="1200" b="1" u="sng" dirty="0"/>
          </a:p>
          <a:p>
            <a:pPr algn="ctr"/>
            <a:endParaRPr lang="en-GB" sz="1200" b="1" u="sng" dirty="0"/>
          </a:p>
          <a:p>
            <a:pPr algn="ctr"/>
            <a:endParaRPr lang="en-GB" sz="1200" b="1" u="sng" dirty="0"/>
          </a:p>
        </p:txBody>
      </p:sp>
      <p:sp>
        <p:nvSpPr>
          <p:cNvPr id="8" name="TextBox 7">
            <a:extLst>
              <a:ext uri="{FF2B5EF4-FFF2-40B4-BE49-F238E27FC236}">
                <a16:creationId xmlns:a16="http://schemas.microsoft.com/office/drawing/2014/main" id="{E39B247F-EABE-4602-8A98-88DE33167425}"/>
              </a:ext>
            </a:extLst>
          </p:cNvPr>
          <p:cNvSpPr txBox="1"/>
          <p:nvPr/>
        </p:nvSpPr>
        <p:spPr>
          <a:xfrm>
            <a:off x="1043010" y="2919239"/>
            <a:ext cx="2309069" cy="1384995"/>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Notes</a:t>
            </a:r>
          </a:p>
          <a:p>
            <a:r>
              <a:rPr lang="en-GB" sz="1200" dirty="0"/>
              <a:t>Make notes on paper cards that include either bullet points of information or possibly mind mapping to keep you on track and help your Prestation be smooth. Keep it simple.</a:t>
            </a:r>
            <a:endParaRPr lang="en-GB" sz="1200" b="1" u="sng" dirty="0"/>
          </a:p>
        </p:txBody>
      </p:sp>
      <p:sp>
        <p:nvSpPr>
          <p:cNvPr id="9" name="TextBox 8">
            <a:extLst>
              <a:ext uri="{FF2B5EF4-FFF2-40B4-BE49-F238E27FC236}">
                <a16:creationId xmlns:a16="http://schemas.microsoft.com/office/drawing/2014/main" id="{CCEC12F5-DFA2-4B18-AE31-4AE67FC4B67C}"/>
              </a:ext>
            </a:extLst>
          </p:cNvPr>
          <p:cNvSpPr txBox="1"/>
          <p:nvPr/>
        </p:nvSpPr>
        <p:spPr>
          <a:xfrm>
            <a:off x="1043011" y="4816513"/>
            <a:ext cx="2348237" cy="1384995"/>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Body language</a:t>
            </a:r>
          </a:p>
          <a:p>
            <a:r>
              <a:rPr lang="en-GB" sz="1200" dirty="0"/>
              <a:t>Stand up straight it will help with vocal tone and will let you appear to be confident. Use open body gestures while avoiding closed gestures such as crossing arms. </a:t>
            </a:r>
          </a:p>
          <a:p>
            <a:pPr algn="ctr"/>
            <a:endParaRPr lang="en-GB" sz="1200" b="1" u="sng" dirty="0"/>
          </a:p>
        </p:txBody>
      </p:sp>
      <p:sp>
        <p:nvSpPr>
          <p:cNvPr id="10" name="TextBox 9">
            <a:extLst>
              <a:ext uri="{FF2B5EF4-FFF2-40B4-BE49-F238E27FC236}">
                <a16:creationId xmlns:a16="http://schemas.microsoft.com/office/drawing/2014/main" id="{2F9D0A6F-FE1C-4D88-BC69-357A7B02BD02}"/>
              </a:ext>
            </a:extLst>
          </p:cNvPr>
          <p:cNvSpPr txBox="1"/>
          <p:nvPr/>
        </p:nvSpPr>
        <p:spPr>
          <a:xfrm>
            <a:off x="4374403" y="4650853"/>
            <a:ext cx="2539260" cy="1569660"/>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Speech</a:t>
            </a:r>
          </a:p>
          <a:p>
            <a:r>
              <a:rPr lang="en-GB" sz="1200" dirty="0"/>
              <a:t>Understand your audience so they can understand what you are saying, use suitable terms. </a:t>
            </a:r>
          </a:p>
          <a:p>
            <a:r>
              <a:rPr lang="en-GB" sz="1200" dirty="0"/>
              <a:t>Try to speak clearly with your head up this can help with your pitch and tone. </a:t>
            </a:r>
          </a:p>
          <a:p>
            <a:pPr algn="ctr"/>
            <a:endParaRPr lang="en-GB" sz="1200" b="1" u="sng" dirty="0"/>
          </a:p>
        </p:txBody>
      </p:sp>
      <p:sp>
        <p:nvSpPr>
          <p:cNvPr id="14" name="TextBox 13">
            <a:extLst>
              <a:ext uri="{FF2B5EF4-FFF2-40B4-BE49-F238E27FC236}">
                <a16:creationId xmlns:a16="http://schemas.microsoft.com/office/drawing/2014/main" id="{E694E866-6F52-485B-AD40-B56166E32559}"/>
              </a:ext>
            </a:extLst>
          </p:cNvPr>
          <p:cNvSpPr txBox="1"/>
          <p:nvPr/>
        </p:nvSpPr>
        <p:spPr>
          <a:xfrm>
            <a:off x="8254767" y="4434599"/>
            <a:ext cx="2072081" cy="1754326"/>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Interaction</a:t>
            </a:r>
          </a:p>
          <a:p>
            <a:r>
              <a:rPr lang="en-GB" sz="1200" dirty="0"/>
              <a:t>Eye contact is a good way of engaging with people but some </a:t>
            </a:r>
            <a:r>
              <a:rPr lang="en-GB" sz="1200"/>
              <a:t>people can </a:t>
            </a:r>
            <a:r>
              <a:rPr lang="en-GB" sz="1200" dirty="0"/>
              <a:t>find this daunting. If you look around at your audience and engage eye contact briefly with each of them this could be useful  </a:t>
            </a:r>
          </a:p>
          <a:p>
            <a:pPr algn="ctr"/>
            <a:endParaRPr lang="en-GB" sz="1200" b="1" u="sng" dirty="0"/>
          </a:p>
        </p:txBody>
      </p:sp>
      <p:sp>
        <p:nvSpPr>
          <p:cNvPr id="15" name="TextBox 14">
            <a:extLst>
              <a:ext uri="{FF2B5EF4-FFF2-40B4-BE49-F238E27FC236}">
                <a16:creationId xmlns:a16="http://schemas.microsoft.com/office/drawing/2014/main" id="{535C0A27-A5EA-4F26-B7EF-0726750F650C}"/>
              </a:ext>
            </a:extLst>
          </p:cNvPr>
          <p:cNvSpPr txBox="1"/>
          <p:nvPr/>
        </p:nvSpPr>
        <p:spPr>
          <a:xfrm>
            <a:off x="4767587" y="3011571"/>
            <a:ext cx="1883484" cy="1200329"/>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b="1" u="sng" dirty="0">
                <a:solidFill>
                  <a:srgbClr val="00B0F0"/>
                </a:solidFill>
              </a:rPr>
              <a:t>PowerPoint</a:t>
            </a:r>
          </a:p>
          <a:p>
            <a:endParaRPr lang="en-GB" sz="1200" dirty="0">
              <a:solidFill>
                <a:schemeClr val="tx1"/>
              </a:solidFill>
            </a:endParaRPr>
          </a:p>
          <a:p>
            <a:r>
              <a:rPr lang="en-GB" sz="1200" dirty="0"/>
              <a:t>If you don’t need graphs or stats don’t use them it can take away peoples interest and focus. </a:t>
            </a:r>
          </a:p>
        </p:txBody>
      </p:sp>
      <p:sp>
        <p:nvSpPr>
          <p:cNvPr id="6" name="TextBox 5">
            <a:extLst>
              <a:ext uri="{FF2B5EF4-FFF2-40B4-BE49-F238E27FC236}">
                <a16:creationId xmlns:a16="http://schemas.microsoft.com/office/drawing/2014/main" id="{D35F91C8-E1FB-45BC-A46E-92D83C7D88C1}"/>
              </a:ext>
            </a:extLst>
          </p:cNvPr>
          <p:cNvSpPr txBox="1"/>
          <p:nvPr/>
        </p:nvSpPr>
        <p:spPr>
          <a:xfrm>
            <a:off x="3657090" y="245160"/>
            <a:ext cx="4437776" cy="369332"/>
          </a:xfrm>
          <a:prstGeom prst="rect">
            <a:avLst/>
          </a:prstGeom>
          <a:noFill/>
        </p:spPr>
        <p:txBody>
          <a:bodyPr wrap="square" rtlCol="0">
            <a:spAutoFit/>
          </a:bodyPr>
          <a:lstStyle/>
          <a:p>
            <a:pPr algn="ctr"/>
            <a:r>
              <a:rPr lang="en-GB" u="sng" dirty="0">
                <a:solidFill>
                  <a:srgbClr val="7030A0"/>
                </a:solidFill>
              </a:rPr>
              <a:t>How to do a presentation on a presentation</a:t>
            </a:r>
          </a:p>
        </p:txBody>
      </p:sp>
      <p:sp>
        <p:nvSpPr>
          <p:cNvPr id="12" name="Arrow: Right 11">
            <a:extLst>
              <a:ext uri="{FF2B5EF4-FFF2-40B4-BE49-F238E27FC236}">
                <a16:creationId xmlns:a16="http://schemas.microsoft.com/office/drawing/2014/main" id="{6287F0FD-EC7F-464B-A4B1-B35C1B397B85}"/>
              </a:ext>
            </a:extLst>
          </p:cNvPr>
          <p:cNvSpPr/>
          <p:nvPr/>
        </p:nvSpPr>
        <p:spPr>
          <a:xfrm>
            <a:off x="3477725" y="1602297"/>
            <a:ext cx="797086"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229BD29E-FD15-4721-98B7-F6A5F7911BFA}"/>
              </a:ext>
            </a:extLst>
          </p:cNvPr>
          <p:cNvSpPr/>
          <p:nvPr/>
        </p:nvSpPr>
        <p:spPr>
          <a:xfrm>
            <a:off x="6909631" y="1568946"/>
            <a:ext cx="777437" cy="5117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96D75E7C-5ECE-4A7F-BEB3-2B0CBA1932D7}"/>
              </a:ext>
            </a:extLst>
          </p:cNvPr>
          <p:cNvSpPr/>
          <p:nvPr/>
        </p:nvSpPr>
        <p:spPr>
          <a:xfrm>
            <a:off x="3640312" y="3352616"/>
            <a:ext cx="978408" cy="4846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A87CCDE6-946C-43C5-87CA-4D1F2B502979}"/>
              </a:ext>
            </a:extLst>
          </p:cNvPr>
          <p:cNvSpPr/>
          <p:nvPr/>
        </p:nvSpPr>
        <p:spPr>
          <a:xfrm>
            <a:off x="3406517" y="5255703"/>
            <a:ext cx="967886" cy="48463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EEF4799A-87EF-49B7-8B37-BDA700017E52}"/>
              </a:ext>
            </a:extLst>
          </p:cNvPr>
          <p:cNvSpPr/>
          <p:nvPr/>
        </p:nvSpPr>
        <p:spPr>
          <a:xfrm>
            <a:off x="7107773" y="5241190"/>
            <a:ext cx="936463" cy="48463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5790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E4DE36-8C5F-4D24-84F5-75C68BCE5387}"/>
              </a:ext>
            </a:extLst>
          </p:cNvPr>
          <p:cNvSpPr txBox="1"/>
          <p:nvPr/>
        </p:nvSpPr>
        <p:spPr>
          <a:xfrm>
            <a:off x="5595457" y="721453"/>
            <a:ext cx="811119" cy="276999"/>
          </a:xfrm>
          <a:prstGeom prst="rect">
            <a:avLst/>
          </a:prstGeom>
          <a:noFill/>
        </p:spPr>
        <p:txBody>
          <a:bodyPr wrap="none" rtlCol="0">
            <a:spAutoFit/>
          </a:bodyPr>
          <a:lstStyle/>
          <a:p>
            <a:r>
              <a:rPr lang="en-GB" sz="1200" u="sng" dirty="0"/>
              <a:t>Reference</a:t>
            </a:r>
          </a:p>
        </p:txBody>
      </p:sp>
      <p:sp>
        <p:nvSpPr>
          <p:cNvPr id="6" name="Rectangle 5">
            <a:extLst>
              <a:ext uri="{FF2B5EF4-FFF2-40B4-BE49-F238E27FC236}">
                <a16:creationId xmlns:a16="http://schemas.microsoft.com/office/drawing/2014/main" id="{0ACCA2FA-820B-4D75-A571-0A6B9694DBBC}"/>
              </a:ext>
            </a:extLst>
          </p:cNvPr>
          <p:cNvSpPr/>
          <p:nvPr/>
        </p:nvSpPr>
        <p:spPr>
          <a:xfrm>
            <a:off x="3048000" y="1159589"/>
            <a:ext cx="6096000" cy="276999"/>
          </a:xfrm>
          <a:prstGeom prst="rect">
            <a:avLst/>
          </a:prstGeom>
        </p:spPr>
        <p:txBody>
          <a:bodyPr wrap="square">
            <a:spAutoFit/>
          </a:bodyPr>
          <a:lstStyle/>
          <a:p>
            <a:r>
              <a:rPr lang="en-GB" sz="1200" dirty="0" err="1">
                <a:solidFill>
                  <a:srgbClr val="222222"/>
                </a:solidFill>
                <a:latin typeface="Arial" panose="020B0604020202020204" pitchFamily="34" charset="0"/>
              </a:rPr>
              <a:t>Erren</a:t>
            </a:r>
            <a:r>
              <a:rPr lang="en-GB" sz="1200" dirty="0">
                <a:solidFill>
                  <a:srgbClr val="222222"/>
                </a:solidFill>
                <a:latin typeface="Arial" panose="020B0604020202020204" pitchFamily="34" charset="0"/>
              </a:rPr>
              <a:t>, T. C., &amp; Bourne, P. E. (2007). Ten simple rules for a good poster presentation.</a:t>
            </a:r>
            <a:endParaRPr lang="en-GB" sz="1200" dirty="0"/>
          </a:p>
        </p:txBody>
      </p:sp>
    </p:spTree>
    <p:extLst>
      <p:ext uri="{BB962C8B-B14F-4D97-AF65-F5344CB8AC3E}">
        <p14:creationId xmlns:p14="http://schemas.microsoft.com/office/powerpoint/2010/main" val="5962749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5" ma:contentTypeDescription="Create a new document." ma:contentTypeScope="" ma:versionID="8d6251da8b7a4c8f37cda28694a48e01">
  <xsd:schema xmlns:xsd="http://www.w3.org/2001/XMLSchema" xmlns:xs="http://www.w3.org/2001/XMLSchema" xmlns:p="http://schemas.microsoft.com/office/2006/metadata/properties" xmlns:ns3="39a888ec-cc75-402e-856f-ff68cc5460ab" xmlns:ns4="9d0d5cce-d4dc-4043-8325-c992d2f588cd" targetNamespace="http://schemas.microsoft.com/office/2006/metadata/properties" ma:root="true" ma:fieldsID="aa090d4f4751e4fd8b3f8249c2053d56" ns3:_="" ns4:_="">
    <xsd:import namespace="39a888ec-cc75-402e-856f-ff68cc5460ab"/>
    <xsd:import namespace="9d0d5cce-d4dc-4043-8325-c992d2f588c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00B4EF3-0D6E-4EDA-BEE2-334FF009BA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9a888ec-cc75-402e-856f-ff68cc5460ab"/>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0B9B69-81CE-40D0-A746-0D1F41668BC4}">
  <ds:schemaRefs>
    <ds:schemaRef ds:uri="http://schemas.microsoft.com/sharepoint/v3/contenttype/forms"/>
  </ds:schemaRefs>
</ds:datastoreItem>
</file>

<file path=customXml/itemProps3.xml><?xml version="1.0" encoding="utf-8"?>
<ds:datastoreItem xmlns:ds="http://schemas.openxmlformats.org/officeDocument/2006/customXml" ds:itemID="{AFE838AE-6610-418C-8495-F710DE8879A1}">
  <ds:schemaRefs>
    <ds:schemaRef ds:uri="http://schemas.microsoft.com/office/infopath/2007/PartnerControls"/>
    <ds:schemaRef ds:uri="http://purl.org/dc/elements/1.1/"/>
    <ds:schemaRef ds:uri="http://schemas.microsoft.com/office/2006/metadata/properties"/>
    <ds:schemaRef ds:uri="39a888ec-cc75-402e-856f-ff68cc5460ab"/>
    <ds:schemaRef ds:uri="http://purl.org/dc/terms/"/>
    <ds:schemaRef ds:uri="9d0d5cce-d4dc-4043-8325-c992d2f588cd"/>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144</TotalTime>
  <Words>310</Words>
  <Application>Microsoft Office PowerPoint</Application>
  <PresentationFormat>Widescreen</PresentationFormat>
  <Paragraphs>24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Retrospect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Darrel Thomas (1903448)</dc:creator>
  <cp:lastModifiedBy>Darrel Thomas (1903448)</cp:lastModifiedBy>
  <cp:revision>21</cp:revision>
  <dcterms:created xsi:type="dcterms:W3CDTF">2020-01-10T13:08:12Z</dcterms:created>
  <dcterms:modified xsi:type="dcterms:W3CDTF">2020-01-11T15:20:15Z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