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8C8927-714F-995E-76B8-AE53ED692BAD}" v="56" dt="2025-05-10T11:12:22.910"/>
    <p1510:client id="{EA18255D-6E7C-1DFE-D398-DFE2F49DBD02}" v="292" dt="2025-05-10T14:19:10.652"/>
    <p1510:client id="{EA45ABD7-6A39-CA66-FE88-77A2FDD47C01}" v="288" dt="2025-05-10T14:46:44.5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bie Fear (2306989)" userId="S::2306989@student.uwtsd.ac.uk::c880cf53-8e9c-486b-9279-e0512044c138" providerId="AD" clId="Web-{71483885-DFA5-3D31-4924-2E63990D0567}"/>
    <pc:docChg chg="modSld">
      <pc:chgData name="Debbie Fear (2306989)" userId="S::2306989@student.uwtsd.ac.uk::c880cf53-8e9c-486b-9279-e0512044c138" providerId="AD" clId="Web-{71483885-DFA5-3D31-4924-2E63990D0567}" dt="2025-05-07T18:27:40.727" v="341" actId="20577"/>
      <pc:docMkLst>
        <pc:docMk/>
      </pc:docMkLst>
      <pc:sldChg chg="addSp delSp modSp">
        <pc:chgData name="Debbie Fear (2306989)" userId="S::2306989@student.uwtsd.ac.uk::c880cf53-8e9c-486b-9279-e0512044c138" providerId="AD" clId="Web-{71483885-DFA5-3D31-4924-2E63990D0567}" dt="2025-05-07T18:27:40.727" v="341" actId="20577"/>
        <pc:sldMkLst>
          <pc:docMk/>
          <pc:sldMk cId="109857222" sldId="256"/>
        </pc:sldMkLst>
        <pc:spChg chg="del mod">
          <ac:chgData name="Debbie Fear (2306989)" userId="S::2306989@student.uwtsd.ac.uk::c880cf53-8e9c-486b-9279-e0512044c138" providerId="AD" clId="Web-{71483885-DFA5-3D31-4924-2E63990D0567}" dt="2025-05-07T17:26:27.219" v="1"/>
          <ac:spMkLst>
            <pc:docMk/>
            <pc:sldMk cId="109857222" sldId="256"/>
            <ac:spMk id="2" creationId="{00000000-0000-0000-0000-000000000000}"/>
          </ac:spMkLst>
        </pc:spChg>
        <pc:spChg chg="add mod">
          <ac:chgData name="Debbie Fear (2306989)" userId="S::2306989@student.uwtsd.ac.uk::c880cf53-8e9c-486b-9279-e0512044c138" providerId="AD" clId="Web-{71483885-DFA5-3D31-4924-2E63990D0567}" dt="2025-05-07T18:26:08.487" v="307" actId="20577"/>
          <ac:spMkLst>
            <pc:docMk/>
            <pc:sldMk cId="109857222" sldId="256"/>
            <ac:spMk id="2" creationId="{D27C6B22-31CF-15F0-D5FB-1F20612FE2FC}"/>
          </ac:spMkLst>
        </pc:spChg>
        <pc:spChg chg="del">
          <ac:chgData name="Debbie Fear (2306989)" userId="S::2306989@student.uwtsd.ac.uk::c880cf53-8e9c-486b-9279-e0512044c138" providerId="AD" clId="Web-{71483885-DFA5-3D31-4924-2E63990D0567}" dt="2025-05-07T17:26:33.720" v="2"/>
          <ac:spMkLst>
            <pc:docMk/>
            <pc:sldMk cId="109857222" sldId="256"/>
            <ac:spMk id="3" creationId="{00000000-0000-0000-0000-000000000000}"/>
          </ac:spMkLst>
        </pc:spChg>
        <pc:spChg chg="add mod">
          <ac:chgData name="Debbie Fear (2306989)" userId="S::2306989@student.uwtsd.ac.uk::c880cf53-8e9c-486b-9279-e0512044c138" providerId="AD" clId="Web-{71483885-DFA5-3D31-4924-2E63990D0567}" dt="2025-05-07T18:25:55.268" v="290" actId="20577"/>
          <ac:spMkLst>
            <pc:docMk/>
            <pc:sldMk cId="109857222" sldId="256"/>
            <ac:spMk id="3" creationId="{3131B6E7-2526-6D35-630B-6448BE25531A}"/>
          </ac:spMkLst>
        </pc:spChg>
        <pc:spChg chg="add mod">
          <ac:chgData name="Debbie Fear (2306989)" userId="S::2306989@student.uwtsd.ac.uk::c880cf53-8e9c-486b-9279-e0512044c138" providerId="AD" clId="Web-{71483885-DFA5-3D31-4924-2E63990D0567}" dt="2025-05-07T18:26:56.099" v="333" actId="14100"/>
          <ac:spMkLst>
            <pc:docMk/>
            <pc:sldMk cId="109857222" sldId="256"/>
            <ac:spMk id="4" creationId="{7756E6F5-DE72-D736-9C67-35CC1AEF55D1}"/>
          </ac:spMkLst>
        </pc:spChg>
        <pc:spChg chg="add del mod">
          <ac:chgData name="Debbie Fear (2306989)" userId="S::2306989@student.uwtsd.ac.uk::c880cf53-8e9c-486b-9279-e0512044c138" providerId="AD" clId="Web-{71483885-DFA5-3D31-4924-2E63990D0567}" dt="2025-05-07T17:27:35.505" v="22"/>
          <ac:spMkLst>
            <pc:docMk/>
            <pc:sldMk cId="109857222" sldId="256"/>
            <ac:spMk id="5" creationId="{BCDCF298-7C96-1BFD-261C-475F06444B31}"/>
          </ac:spMkLst>
        </pc:spChg>
        <pc:spChg chg="add del mod">
          <ac:chgData name="Debbie Fear (2306989)" userId="S::2306989@student.uwtsd.ac.uk::c880cf53-8e9c-486b-9279-e0512044c138" providerId="AD" clId="Web-{71483885-DFA5-3D31-4924-2E63990D0567}" dt="2025-05-07T17:27:46.334" v="25"/>
          <ac:spMkLst>
            <pc:docMk/>
            <pc:sldMk cId="109857222" sldId="256"/>
            <ac:spMk id="6" creationId="{77F1EE86-18D7-CFCE-D385-BF1212BB1305}"/>
          </ac:spMkLst>
        </pc:spChg>
        <pc:spChg chg="add mod">
          <ac:chgData name="Debbie Fear (2306989)" userId="S::2306989@student.uwtsd.ac.uk::c880cf53-8e9c-486b-9279-e0512044c138" providerId="AD" clId="Web-{71483885-DFA5-3D31-4924-2E63990D0567}" dt="2025-05-07T18:26:25.488" v="327" actId="1076"/>
          <ac:spMkLst>
            <pc:docMk/>
            <pc:sldMk cId="109857222" sldId="256"/>
            <ac:spMk id="7" creationId="{EB32911F-754E-E031-CB08-CD17EE004BE7}"/>
          </ac:spMkLst>
        </pc:spChg>
        <pc:spChg chg="add mod">
          <ac:chgData name="Debbie Fear (2306989)" userId="S::2306989@student.uwtsd.ac.uk::c880cf53-8e9c-486b-9279-e0512044c138" providerId="AD" clId="Web-{71483885-DFA5-3D31-4924-2E63990D0567}" dt="2025-05-07T17:40:16.112" v="188"/>
          <ac:spMkLst>
            <pc:docMk/>
            <pc:sldMk cId="109857222" sldId="256"/>
            <ac:spMk id="8" creationId="{5E1C21BC-9134-BF45-D76C-5B801E370825}"/>
          </ac:spMkLst>
        </pc:spChg>
        <pc:spChg chg="add mod">
          <ac:chgData name="Debbie Fear (2306989)" userId="S::2306989@student.uwtsd.ac.uk::c880cf53-8e9c-486b-9279-e0512044c138" providerId="AD" clId="Web-{71483885-DFA5-3D31-4924-2E63990D0567}" dt="2025-05-07T18:26:02.659" v="291"/>
          <ac:spMkLst>
            <pc:docMk/>
            <pc:sldMk cId="109857222" sldId="256"/>
            <ac:spMk id="9" creationId="{E12C769F-62DA-1172-FB1D-72DFEAA67AAC}"/>
          </ac:spMkLst>
        </pc:spChg>
        <pc:spChg chg="add mod">
          <ac:chgData name="Debbie Fear (2306989)" userId="S::2306989@student.uwtsd.ac.uk::c880cf53-8e9c-486b-9279-e0512044c138" providerId="AD" clId="Web-{71483885-DFA5-3D31-4924-2E63990D0567}" dt="2025-05-07T18:27:40.727" v="341" actId="20577"/>
          <ac:spMkLst>
            <pc:docMk/>
            <pc:sldMk cId="109857222" sldId="256"/>
            <ac:spMk id="10" creationId="{2A969959-0301-6D31-B879-A0A2809F330B}"/>
          </ac:spMkLst>
        </pc:spChg>
      </pc:sldChg>
    </pc:docChg>
  </pc:docChgLst>
  <pc:docChgLst>
    <pc:chgData name="Debbie Fear (2306989)" userId="S::2306989@student.uwtsd.ac.uk::c880cf53-8e9c-486b-9279-e0512044c138" providerId="AD" clId="Web-{E18C8927-714F-995E-76B8-AE53ED692BAD}"/>
    <pc:docChg chg="modSld">
      <pc:chgData name="Debbie Fear (2306989)" userId="S::2306989@student.uwtsd.ac.uk::c880cf53-8e9c-486b-9279-e0512044c138" providerId="AD" clId="Web-{E18C8927-714F-995E-76B8-AE53ED692BAD}" dt="2025-05-10T11:12:22.910" v="31" actId="20577"/>
      <pc:docMkLst>
        <pc:docMk/>
      </pc:docMkLst>
      <pc:sldChg chg="modSp">
        <pc:chgData name="Debbie Fear (2306989)" userId="S::2306989@student.uwtsd.ac.uk::c880cf53-8e9c-486b-9279-e0512044c138" providerId="AD" clId="Web-{E18C8927-714F-995E-76B8-AE53ED692BAD}" dt="2025-05-10T11:12:22.910" v="31" actId="20577"/>
        <pc:sldMkLst>
          <pc:docMk/>
          <pc:sldMk cId="109857222" sldId="256"/>
        </pc:sldMkLst>
        <pc:spChg chg="mod">
          <ac:chgData name="Debbie Fear (2306989)" userId="S::2306989@student.uwtsd.ac.uk::c880cf53-8e9c-486b-9279-e0512044c138" providerId="AD" clId="Web-{E18C8927-714F-995E-76B8-AE53ED692BAD}" dt="2025-05-10T11:11:04.314" v="16" actId="14100"/>
          <ac:spMkLst>
            <pc:docMk/>
            <pc:sldMk cId="109857222" sldId="256"/>
            <ac:spMk id="3" creationId="{3131B6E7-2526-6D35-630B-6448BE25531A}"/>
          </ac:spMkLst>
        </pc:spChg>
        <pc:spChg chg="mod">
          <ac:chgData name="Debbie Fear (2306989)" userId="S::2306989@student.uwtsd.ac.uk::c880cf53-8e9c-486b-9279-e0512044c138" providerId="AD" clId="Web-{E18C8927-714F-995E-76B8-AE53ED692BAD}" dt="2025-05-10T11:10:48.797" v="12" actId="20577"/>
          <ac:spMkLst>
            <pc:docMk/>
            <pc:sldMk cId="109857222" sldId="256"/>
            <ac:spMk id="7" creationId="{EB32911F-754E-E031-CB08-CD17EE004BE7}"/>
          </ac:spMkLst>
        </pc:spChg>
        <pc:spChg chg="mod">
          <ac:chgData name="Debbie Fear (2306989)" userId="S::2306989@student.uwtsd.ac.uk::c880cf53-8e9c-486b-9279-e0512044c138" providerId="AD" clId="Web-{E18C8927-714F-995E-76B8-AE53ED692BAD}" dt="2025-05-10T11:10:51.016" v="15" actId="20577"/>
          <ac:spMkLst>
            <pc:docMk/>
            <pc:sldMk cId="109857222" sldId="256"/>
            <ac:spMk id="8" creationId="{5E1C21BC-9134-BF45-D76C-5B801E370825}"/>
          </ac:spMkLst>
        </pc:spChg>
        <pc:spChg chg="mod">
          <ac:chgData name="Debbie Fear (2306989)" userId="S::2306989@student.uwtsd.ac.uk::c880cf53-8e9c-486b-9279-e0512044c138" providerId="AD" clId="Web-{E18C8927-714F-995E-76B8-AE53ED692BAD}" dt="2025-05-10T11:12:22.910" v="31" actId="20577"/>
          <ac:spMkLst>
            <pc:docMk/>
            <pc:sldMk cId="109857222" sldId="256"/>
            <ac:spMk id="10" creationId="{2A969959-0301-6D31-B879-A0A2809F330B}"/>
          </ac:spMkLst>
        </pc:spChg>
      </pc:sldChg>
    </pc:docChg>
  </pc:docChgLst>
  <pc:docChgLst>
    <pc:chgData name="Debbie Fear (2306989)" userId="S::2306989@student.uwtsd.ac.uk::c880cf53-8e9c-486b-9279-e0512044c138" providerId="AD" clId="Web-{EA18255D-6E7C-1DFE-D398-DFE2F49DBD02}"/>
    <pc:docChg chg="modSld">
      <pc:chgData name="Debbie Fear (2306989)" userId="S::2306989@student.uwtsd.ac.uk::c880cf53-8e9c-486b-9279-e0512044c138" providerId="AD" clId="Web-{EA18255D-6E7C-1DFE-D398-DFE2F49DBD02}" dt="2025-05-10T14:19:10.652" v="235" actId="14100"/>
      <pc:docMkLst>
        <pc:docMk/>
      </pc:docMkLst>
      <pc:sldChg chg="addSp modSp">
        <pc:chgData name="Debbie Fear (2306989)" userId="S::2306989@student.uwtsd.ac.uk::c880cf53-8e9c-486b-9279-e0512044c138" providerId="AD" clId="Web-{EA18255D-6E7C-1DFE-D398-DFE2F49DBD02}" dt="2025-05-10T14:19:10.652" v="235" actId="14100"/>
        <pc:sldMkLst>
          <pc:docMk/>
          <pc:sldMk cId="109857222" sldId="256"/>
        </pc:sldMkLst>
        <pc:spChg chg="mod">
          <ac:chgData name="Debbie Fear (2306989)" userId="S::2306989@student.uwtsd.ac.uk::c880cf53-8e9c-486b-9279-e0512044c138" providerId="AD" clId="Web-{EA18255D-6E7C-1DFE-D398-DFE2F49DBD02}" dt="2025-05-10T14:10:03.380" v="190"/>
          <ac:spMkLst>
            <pc:docMk/>
            <pc:sldMk cId="109857222" sldId="256"/>
            <ac:spMk id="2" creationId="{D27C6B22-31CF-15F0-D5FB-1F20612FE2FC}"/>
          </ac:spMkLst>
        </pc:spChg>
        <pc:spChg chg="mod">
          <ac:chgData name="Debbie Fear (2306989)" userId="S::2306989@student.uwtsd.ac.uk::c880cf53-8e9c-486b-9279-e0512044c138" providerId="AD" clId="Web-{EA18255D-6E7C-1DFE-D398-DFE2F49DBD02}" dt="2025-05-10T14:09:57.458" v="188"/>
          <ac:spMkLst>
            <pc:docMk/>
            <pc:sldMk cId="109857222" sldId="256"/>
            <ac:spMk id="3" creationId="{3131B6E7-2526-6D35-630B-6448BE25531A}"/>
          </ac:spMkLst>
        </pc:spChg>
        <pc:spChg chg="mod">
          <ac:chgData name="Debbie Fear (2306989)" userId="S::2306989@student.uwtsd.ac.uk::c880cf53-8e9c-486b-9279-e0512044c138" providerId="AD" clId="Web-{EA18255D-6E7C-1DFE-D398-DFE2F49DBD02}" dt="2025-05-10T14:09:33.223" v="185"/>
          <ac:spMkLst>
            <pc:docMk/>
            <pc:sldMk cId="109857222" sldId="256"/>
            <ac:spMk id="7" creationId="{EB32911F-754E-E031-CB08-CD17EE004BE7}"/>
          </ac:spMkLst>
        </pc:spChg>
        <pc:spChg chg="mod">
          <ac:chgData name="Debbie Fear (2306989)" userId="S::2306989@student.uwtsd.ac.uk::c880cf53-8e9c-486b-9279-e0512044c138" providerId="AD" clId="Web-{EA18255D-6E7C-1DFE-D398-DFE2F49DBD02}" dt="2025-05-10T14:09:39.004" v="186"/>
          <ac:spMkLst>
            <pc:docMk/>
            <pc:sldMk cId="109857222" sldId="256"/>
            <ac:spMk id="8" creationId="{5E1C21BC-9134-BF45-D76C-5B801E370825}"/>
          </ac:spMkLst>
        </pc:spChg>
        <pc:spChg chg="mod">
          <ac:chgData name="Debbie Fear (2306989)" userId="S::2306989@student.uwtsd.ac.uk::c880cf53-8e9c-486b-9279-e0512044c138" providerId="AD" clId="Web-{EA18255D-6E7C-1DFE-D398-DFE2F49DBD02}" dt="2025-05-10T14:19:10.652" v="235" actId="14100"/>
          <ac:spMkLst>
            <pc:docMk/>
            <pc:sldMk cId="109857222" sldId="256"/>
            <ac:spMk id="9" creationId="{E12C769F-62DA-1172-FB1D-72DFEAA67AAC}"/>
          </ac:spMkLst>
        </pc:spChg>
        <pc:spChg chg="mod">
          <ac:chgData name="Debbie Fear (2306989)" userId="S::2306989@student.uwtsd.ac.uk::c880cf53-8e9c-486b-9279-e0512044c138" providerId="AD" clId="Web-{EA18255D-6E7C-1DFE-D398-DFE2F49DBD02}" dt="2025-05-10T14:19:04.652" v="234" actId="14100"/>
          <ac:spMkLst>
            <pc:docMk/>
            <pc:sldMk cId="109857222" sldId="256"/>
            <ac:spMk id="10" creationId="{2A969959-0301-6D31-B879-A0A2809F330B}"/>
          </ac:spMkLst>
        </pc:spChg>
        <pc:picChg chg="add mod">
          <ac:chgData name="Debbie Fear (2306989)" userId="S::2306989@student.uwtsd.ac.uk::c880cf53-8e9c-486b-9279-e0512044c138" providerId="AD" clId="Web-{EA18255D-6E7C-1DFE-D398-DFE2F49DBD02}" dt="2025-05-10T14:17:38.336" v="232" actId="14100"/>
          <ac:picMkLst>
            <pc:docMk/>
            <pc:sldMk cId="109857222" sldId="256"/>
            <ac:picMk id="6" creationId="{72A40D32-3277-A73E-D3DA-D88D85276A10}"/>
          </ac:picMkLst>
        </pc:picChg>
        <pc:picChg chg="add mod">
          <ac:chgData name="Debbie Fear (2306989)" userId="S::2306989@student.uwtsd.ac.uk::c880cf53-8e9c-486b-9279-e0512044c138" providerId="AD" clId="Web-{EA18255D-6E7C-1DFE-D398-DFE2F49DBD02}" dt="2025-05-10T14:17:02.178" v="230" actId="14100"/>
          <ac:picMkLst>
            <pc:docMk/>
            <pc:sldMk cId="109857222" sldId="256"/>
            <ac:picMk id="11" creationId="{2BF980B7-7DAE-9220-3F0F-341D6CD091A5}"/>
          </ac:picMkLst>
        </pc:picChg>
      </pc:sldChg>
    </pc:docChg>
  </pc:docChgLst>
  <pc:docChgLst>
    <pc:chgData name="Debbie Fear (2306989)" userId="S::2306989@student.uwtsd.ac.uk::c880cf53-8e9c-486b-9279-e0512044c138" providerId="AD" clId="Web-{EA45ABD7-6A39-CA66-FE88-77A2FDD47C01}"/>
    <pc:docChg chg="modSld">
      <pc:chgData name="Debbie Fear (2306989)" userId="S::2306989@student.uwtsd.ac.uk::c880cf53-8e9c-486b-9279-e0512044c138" providerId="AD" clId="Web-{EA45ABD7-6A39-CA66-FE88-77A2FDD47C01}" dt="2025-05-10T14:46:44.510" v="206" actId="1076"/>
      <pc:docMkLst>
        <pc:docMk/>
      </pc:docMkLst>
      <pc:sldChg chg="modSp">
        <pc:chgData name="Debbie Fear (2306989)" userId="S::2306989@student.uwtsd.ac.uk::c880cf53-8e9c-486b-9279-e0512044c138" providerId="AD" clId="Web-{EA45ABD7-6A39-CA66-FE88-77A2FDD47C01}" dt="2025-05-10T14:46:44.510" v="206" actId="1076"/>
        <pc:sldMkLst>
          <pc:docMk/>
          <pc:sldMk cId="109857222" sldId="256"/>
        </pc:sldMkLst>
        <pc:spChg chg="mod">
          <ac:chgData name="Debbie Fear (2306989)" userId="S::2306989@student.uwtsd.ac.uk::c880cf53-8e9c-486b-9279-e0512044c138" providerId="AD" clId="Web-{EA45ABD7-6A39-CA66-FE88-77A2FDD47C01}" dt="2025-05-10T14:46:00.695" v="198" actId="14100"/>
          <ac:spMkLst>
            <pc:docMk/>
            <pc:sldMk cId="109857222" sldId="256"/>
            <ac:spMk id="2" creationId="{D27C6B22-31CF-15F0-D5FB-1F20612FE2FC}"/>
          </ac:spMkLst>
        </pc:spChg>
        <pc:spChg chg="mod">
          <ac:chgData name="Debbie Fear (2306989)" userId="S::2306989@student.uwtsd.ac.uk::c880cf53-8e9c-486b-9279-e0512044c138" providerId="AD" clId="Web-{EA45ABD7-6A39-CA66-FE88-77A2FDD47C01}" dt="2025-05-10T14:46:03.664" v="200" actId="20577"/>
          <ac:spMkLst>
            <pc:docMk/>
            <pc:sldMk cId="109857222" sldId="256"/>
            <ac:spMk id="3" creationId="{3131B6E7-2526-6D35-630B-6448BE25531A}"/>
          </ac:spMkLst>
        </pc:spChg>
        <pc:spChg chg="mod">
          <ac:chgData name="Debbie Fear (2306989)" userId="S::2306989@student.uwtsd.ac.uk::c880cf53-8e9c-486b-9279-e0512044c138" providerId="AD" clId="Web-{EA45ABD7-6A39-CA66-FE88-77A2FDD47C01}" dt="2025-05-10T14:39:51.985" v="114" actId="14100"/>
          <ac:spMkLst>
            <pc:docMk/>
            <pc:sldMk cId="109857222" sldId="256"/>
            <ac:spMk id="4" creationId="{7756E6F5-DE72-D736-9C67-35CC1AEF55D1}"/>
          </ac:spMkLst>
        </pc:spChg>
        <pc:spChg chg="mod">
          <ac:chgData name="Debbie Fear (2306989)" userId="S::2306989@student.uwtsd.ac.uk::c880cf53-8e9c-486b-9279-e0512044c138" providerId="AD" clId="Web-{EA45ABD7-6A39-CA66-FE88-77A2FDD47C01}" dt="2025-05-10T14:41:35.851" v="147" actId="20577"/>
          <ac:spMkLst>
            <pc:docMk/>
            <pc:sldMk cId="109857222" sldId="256"/>
            <ac:spMk id="7" creationId="{EB32911F-754E-E031-CB08-CD17EE004BE7}"/>
          </ac:spMkLst>
        </pc:spChg>
        <pc:spChg chg="mod">
          <ac:chgData name="Debbie Fear (2306989)" userId="S::2306989@student.uwtsd.ac.uk::c880cf53-8e9c-486b-9279-e0512044c138" providerId="AD" clId="Web-{EA45ABD7-6A39-CA66-FE88-77A2FDD47C01}" dt="2025-05-10T14:42:42.777" v="156" actId="1076"/>
          <ac:spMkLst>
            <pc:docMk/>
            <pc:sldMk cId="109857222" sldId="256"/>
            <ac:spMk id="8" creationId="{5E1C21BC-9134-BF45-D76C-5B801E370825}"/>
          </ac:spMkLst>
        </pc:spChg>
        <pc:spChg chg="mod">
          <ac:chgData name="Debbie Fear (2306989)" userId="S::2306989@student.uwtsd.ac.uk::c880cf53-8e9c-486b-9279-e0512044c138" providerId="AD" clId="Web-{EA45ABD7-6A39-CA66-FE88-77A2FDD47C01}" dt="2025-05-10T14:43:43.312" v="168" actId="1076"/>
          <ac:spMkLst>
            <pc:docMk/>
            <pc:sldMk cId="109857222" sldId="256"/>
            <ac:spMk id="9" creationId="{E12C769F-62DA-1172-FB1D-72DFEAA67AAC}"/>
          </ac:spMkLst>
        </pc:spChg>
        <pc:spChg chg="mod">
          <ac:chgData name="Debbie Fear (2306989)" userId="S::2306989@student.uwtsd.ac.uk::c880cf53-8e9c-486b-9279-e0512044c138" providerId="AD" clId="Web-{EA45ABD7-6A39-CA66-FE88-77A2FDD47C01}" dt="2025-05-10T14:44:17.517" v="181" actId="14100"/>
          <ac:spMkLst>
            <pc:docMk/>
            <pc:sldMk cId="109857222" sldId="256"/>
            <ac:spMk id="10" creationId="{2A969959-0301-6D31-B879-A0A2809F330B}"/>
          </ac:spMkLst>
        </pc:spChg>
        <pc:picChg chg="mod">
          <ac:chgData name="Debbie Fear (2306989)" userId="S::2306989@student.uwtsd.ac.uk::c880cf53-8e9c-486b-9279-e0512044c138" providerId="AD" clId="Web-{EA45ABD7-6A39-CA66-FE88-77A2FDD47C01}" dt="2025-05-10T14:46:34.604" v="202" actId="14100"/>
          <ac:picMkLst>
            <pc:docMk/>
            <pc:sldMk cId="109857222" sldId="256"/>
            <ac:picMk id="6" creationId="{72A40D32-3277-A73E-D3DA-D88D85276A10}"/>
          </ac:picMkLst>
        </pc:picChg>
        <pc:picChg chg="mod">
          <ac:chgData name="Debbie Fear (2306989)" userId="S::2306989@student.uwtsd.ac.uk::c880cf53-8e9c-486b-9279-e0512044c138" providerId="AD" clId="Web-{EA45ABD7-6A39-CA66-FE88-77A2FDD47C01}" dt="2025-05-10T14:46:44.510" v="206" actId="1076"/>
          <ac:picMkLst>
            <pc:docMk/>
            <pc:sldMk cId="109857222" sldId="256"/>
            <ac:picMk id="11" creationId="{2BF980B7-7DAE-9220-3F0F-341D6CD091A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5/10/2025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756E6F5-DE72-D736-9C67-35CC1AEF55D1}"/>
              </a:ext>
            </a:extLst>
          </p:cNvPr>
          <p:cNvSpPr txBox="1"/>
          <p:nvPr/>
        </p:nvSpPr>
        <p:spPr>
          <a:xfrm>
            <a:off x="11309005" y="-3431"/>
            <a:ext cx="860854" cy="1508105"/>
          </a:xfrm>
          <a:prstGeom prst="rect">
            <a:avLst/>
          </a:prstGeom>
          <a:solidFill>
            <a:schemeClr val="tx2">
              <a:lumMod val="10000"/>
              <a:lumOff val="9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00" dirty="0">
                <a:latin typeface="Arial Nova"/>
              </a:rPr>
              <a:t>ECEY6006</a:t>
            </a:r>
          </a:p>
          <a:p>
            <a:r>
              <a:rPr lang="en-US" sz="800" dirty="0">
                <a:latin typeface="Arial Nova"/>
              </a:rPr>
              <a:t>2306989</a:t>
            </a:r>
          </a:p>
          <a:p>
            <a:r>
              <a:rPr lang="en-US" sz="800" dirty="0">
                <a:latin typeface="Arial Nova"/>
              </a:rPr>
              <a:t>Word Count 1037</a:t>
            </a:r>
          </a:p>
          <a:p>
            <a:endParaRPr lang="en-US" sz="1200" dirty="0"/>
          </a:p>
          <a:p>
            <a:endParaRPr lang="en-US" sz="1200" dirty="0"/>
          </a:p>
          <a:p>
            <a:endParaRPr lang="en-US" sz="1200" dirty="0"/>
          </a:p>
          <a:p>
            <a:endParaRPr lang="en-US" sz="1200" dirty="0"/>
          </a:p>
          <a:p>
            <a:endParaRPr lang="en-US" sz="1200" dirty="0"/>
          </a:p>
        </p:txBody>
      </p:sp>
      <p:sp>
        <p:nvSpPr>
          <p:cNvPr id="5" name="TextBox 4">
            <a:extLst>
              <a:ext uri="{FF2B5EF4-FFF2-40B4-BE49-F238E27FC236}">
                <a16:creationId xmlns:a16="http://schemas.microsoft.com/office/drawing/2014/main" id="{BCDCF298-7C96-1BFD-261C-475F06444B31}"/>
              </a:ext>
            </a:extLst>
          </p:cNvPr>
          <p:cNvSpPr txBox="1"/>
          <p:nvPr/>
        </p:nvSpPr>
        <p:spPr>
          <a:xfrm>
            <a:off x="140301" y="188783"/>
            <a:ext cx="3412523" cy="6849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EB32911F-754E-E031-CB08-CD17EE004BE7}"/>
              </a:ext>
            </a:extLst>
          </p:cNvPr>
          <p:cNvSpPr txBox="1"/>
          <p:nvPr/>
        </p:nvSpPr>
        <p:spPr>
          <a:xfrm>
            <a:off x="-21024" y="-1287"/>
            <a:ext cx="11331144" cy="954107"/>
          </a:xfrm>
          <a:prstGeom prst="rect">
            <a:avLst/>
          </a:prstGeom>
          <a:solidFill>
            <a:schemeClr val="accent4">
              <a:lumMod val="20000"/>
              <a:lumOff val="80000"/>
            </a:schemeClr>
          </a:solidFill>
          <a:ln>
            <a:solidFill>
              <a:schemeClr val="tx2">
                <a:lumMod val="10000"/>
                <a:lumOff val="9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algn="ctr"/>
            <a:r>
              <a:rPr lang="en-US" sz="800" b="1" dirty="0">
                <a:latin typeface="Arial Nova"/>
              </a:rPr>
              <a:t>Attention Deficit Hyperactivity Disorder</a:t>
            </a:r>
            <a:endParaRPr lang="en-US"/>
          </a:p>
          <a:p>
            <a:endParaRPr lang="en-US" sz="800" b="1" dirty="0">
              <a:latin typeface="Arial Nova"/>
            </a:endParaRPr>
          </a:p>
          <a:p>
            <a:r>
              <a:rPr lang="en-US" sz="800" dirty="0">
                <a:latin typeface="Arial Nova"/>
              </a:rPr>
              <a:t>The NHS (2025) explain Attention Deficit Hyperactivity Disorder known as ADHD is a neurodevelopmental condition that affects focus, impulse control, and activity levels. ADHD symptoms in young children often include excessive movement, impulsivity, trouble following instructions, and difficulty concentrating (Newcorn </a:t>
            </a:r>
            <a:r>
              <a:rPr lang="en-US" sz="800" i="1" dirty="0">
                <a:latin typeface="Arial Nova"/>
              </a:rPr>
              <a:t>et al, </a:t>
            </a:r>
            <a:r>
              <a:rPr lang="en-US" sz="800" dirty="0">
                <a:latin typeface="Arial Nova"/>
              </a:rPr>
              <a:t>2023; </a:t>
            </a:r>
            <a:r>
              <a:rPr lang="en-US" sz="800" err="1">
                <a:latin typeface="Arial Nova"/>
              </a:rPr>
              <a:t>Maniadaki</a:t>
            </a:r>
            <a:r>
              <a:rPr lang="en-US" sz="800" dirty="0">
                <a:latin typeface="Arial Nova"/>
              </a:rPr>
              <a:t> and </a:t>
            </a:r>
            <a:r>
              <a:rPr lang="en-US" sz="800" err="1">
                <a:latin typeface="Arial Nova"/>
              </a:rPr>
              <a:t>Kakouros</a:t>
            </a:r>
            <a:r>
              <a:rPr lang="en-US" sz="800" dirty="0">
                <a:latin typeface="Arial Nova"/>
              </a:rPr>
              <a:t>, 2018). While all young children can be energetic, ADHD symptoms are persistent, affecting learning and social interactions (NHS, 2025). As one of the most common neurodivergent conditions globally, ADHD can have lasting effects from childhood into adulthood (Therapy.com, 2025). Early diagnosis and intervention, such as behavioral therapy and structured support, help children develop effective coping strategies (Newcorn </a:t>
            </a:r>
            <a:r>
              <a:rPr lang="en-US" sz="800" i="1" dirty="0">
                <a:latin typeface="Arial Nova"/>
              </a:rPr>
              <a:t>et al, </a:t>
            </a:r>
            <a:r>
              <a:rPr lang="en-US" sz="800" dirty="0">
                <a:latin typeface="Arial Nova"/>
              </a:rPr>
              <a:t>2023; </a:t>
            </a:r>
            <a:r>
              <a:rPr lang="en-US" sz="800" err="1">
                <a:latin typeface="Arial Nova"/>
              </a:rPr>
              <a:t>Maniadaki</a:t>
            </a:r>
            <a:r>
              <a:rPr lang="en-US" sz="800" dirty="0">
                <a:latin typeface="Arial Nova"/>
              </a:rPr>
              <a:t> and </a:t>
            </a:r>
            <a:r>
              <a:rPr lang="en-US" sz="800" err="1">
                <a:latin typeface="Arial Nova"/>
              </a:rPr>
              <a:t>Kakouros</a:t>
            </a:r>
            <a:r>
              <a:rPr lang="en-US" sz="800" dirty="0">
                <a:latin typeface="Arial Nova"/>
              </a:rPr>
              <a:t>, 2018).</a:t>
            </a:r>
          </a:p>
          <a:p>
            <a:endParaRPr lang="en-US" sz="800" dirty="0">
              <a:latin typeface="Arial Nova"/>
            </a:endParaRPr>
          </a:p>
        </p:txBody>
      </p:sp>
      <p:sp>
        <p:nvSpPr>
          <p:cNvPr id="8" name="TextBox 7">
            <a:extLst>
              <a:ext uri="{FF2B5EF4-FFF2-40B4-BE49-F238E27FC236}">
                <a16:creationId xmlns:a16="http://schemas.microsoft.com/office/drawing/2014/main" id="{5E1C21BC-9134-BF45-D76C-5B801E370825}"/>
              </a:ext>
            </a:extLst>
          </p:cNvPr>
          <p:cNvSpPr txBox="1"/>
          <p:nvPr/>
        </p:nvSpPr>
        <p:spPr>
          <a:xfrm>
            <a:off x="-5779" y="875966"/>
            <a:ext cx="12217068" cy="983795"/>
          </a:xfrm>
          <a:prstGeom prst="rect">
            <a:avLst/>
          </a:prstGeom>
          <a:solidFill>
            <a:schemeClr val="accent4">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00" b="1" dirty="0">
                <a:latin typeface="Arial Nova"/>
              </a:rPr>
              <a:t>Research</a:t>
            </a:r>
          </a:p>
          <a:p>
            <a:endParaRPr lang="en-US" sz="800" b="1" dirty="0">
              <a:latin typeface="Arial Nova"/>
            </a:endParaRPr>
          </a:p>
          <a:p>
            <a:r>
              <a:rPr lang="en-US" sz="800" dirty="0">
                <a:latin typeface="Arial Nova"/>
              </a:rPr>
              <a:t>A large-scale UK survey of 10,438 children aged 5 to 15 years found ADHD prevalence at 3.62% in boys and 0.85% in girls (Hire </a:t>
            </a:r>
            <a:r>
              <a:rPr lang="en-US" sz="800" i="1" dirty="0">
                <a:latin typeface="Arial Nova"/>
              </a:rPr>
              <a:t>et al.</a:t>
            </a:r>
            <a:r>
              <a:rPr lang="en-US" sz="800" dirty="0">
                <a:latin typeface="Arial Nova"/>
              </a:rPr>
              <a:t>, 2018). Globally, ADHD prevalence is estimated to range between 2% and 7%, with an average of 5% (Sayal </a:t>
            </a:r>
            <a:r>
              <a:rPr lang="en-US" sz="800" i="1" dirty="0">
                <a:latin typeface="Arial Nova"/>
              </a:rPr>
              <a:t>et al.</a:t>
            </a:r>
            <a:r>
              <a:rPr lang="en-US" sz="800" dirty="0">
                <a:latin typeface="Arial Nova"/>
              </a:rPr>
              <a:t>, 2018). However, determining exact incidence is complex due to varying diagnostic criteria across countries and </a:t>
            </a:r>
            <a:r>
              <a:rPr lang="en-US" sz="800" err="1">
                <a:latin typeface="Arial Nova"/>
              </a:rPr>
              <a:t>organisations</a:t>
            </a:r>
            <a:r>
              <a:rPr lang="en-US" sz="800" dirty="0">
                <a:latin typeface="Arial Nova"/>
              </a:rPr>
              <a:t>, affecting thresholds for impairment. A key discussion in ADHD research revolves around gender differences, with studies indicating a 4:1 ratio </a:t>
            </a:r>
            <a:r>
              <a:rPr lang="en-US" sz="800" err="1">
                <a:latin typeface="Arial Nova"/>
              </a:rPr>
              <a:t>favouring</a:t>
            </a:r>
            <a:r>
              <a:rPr lang="en-US" sz="800" dirty="0">
                <a:latin typeface="Arial Nova"/>
              </a:rPr>
              <a:t> boys. While this may reflect biological and </a:t>
            </a:r>
            <a:r>
              <a:rPr lang="en-US" sz="800" err="1">
                <a:latin typeface="Arial Nova"/>
              </a:rPr>
              <a:t>behavioural</a:t>
            </a:r>
            <a:r>
              <a:rPr lang="en-US" sz="800" dirty="0">
                <a:latin typeface="Arial Nova"/>
              </a:rPr>
              <a:t> differences, research also suggests that ADHA in girls in underdiagnosed, as symptoms often present differently. </a:t>
            </a:r>
          </a:p>
          <a:p>
            <a:endParaRPr lang="en-US" sz="800" dirty="0">
              <a:latin typeface="Arial Nova"/>
            </a:endParaRPr>
          </a:p>
          <a:p>
            <a:r>
              <a:rPr lang="en-US" sz="800" dirty="0">
                <a:latin typeface="Arial Nova"/>
              </a:rPr>
              <a:t>According to a report by the National Institute for Health and Care Excellence (NICE, 2021), ADHD diagnoses in children increased by </a:t>
            </a:r>
            <a:r>
              <a:rPr lang="en-US" sz="800" b="1" dirty="0">
                <a:latin typeface="Arial Nova"/>
              </a:rPr>
              <a:t>30%</a:t>
            </a:r>
            <a:r>
              <a:rPr lang="en-US" sz="800" dirty="0">
                <a:latin typeface="Arial Nova"/>
              </a:rPr>
              <a:t> between 2010 and 2020. This</a:t>
            </a:r>
            <a:r>
              <a:rPr lang="en-US" sz="800" dirty="0">
                <a:latin typeface="Arial Nova"/>
                <a:ea typeface="+mn-lt"/>
                <a:cs typeface="+mn-lt"/>
              </a:rPr>
              <a:t> </a:t>
            </a:r>
            <a:r>
              <a:rPr lang="en-US" sz="800" dirty="0">
                <a:ea typeface="+mn-lt"/>
                <a:cs typeface="+mn-lt"/>
              </a:rPr>
              <a:t>notable increase could be linked to improved awareness and better recognition of the condition.</a:t>
            </a:r>
          </a:p>
        </p:txBody>
      </p:sp>
      <p:sp>
        <p:nvSpPr>
          <p:cNvPr id="9" name="TextBox 8">
            <a:extLst>
              <a:ext uri="{FF2B5EF4-FFF2-40B4-BE49-F238E27FC236}">
                <a16:creationId xmlns:a16="http://schemas.microsoft.com/office/drawing/2014/main" id="{E12C769F-62DA-1172-FB1D-72DFEAA67AAC}"/>
              </a:ext>
            </a:extLst>
          </p:cNvPr>
          <p:cNvSpPr txBox="1"/>
          <p:nvPr/>
        </p:nvSpPr>
        <p:spPr>
          <a:xfrm>
            <a:off x="1462961" y="5535979"/>
            <a:ext cx="9425209" cy="1200329"/>
          </a:xfrm>
          <a:prstGeom prst="rect">
            <a:avLst/>
          </a:prstGeom>
          <a:solidFill>
            <a:srgbClr val="0070C0"/>
          </a:solidFill>
          <a:ln>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800" b="1" dirty="0">
              <a:latin typeface="Arial Nova"/>
            </a:endParaRPr>
          </a:p>
          <a:p>
            <a:r>
              <a:rPr lang="en-US" sz="800" b="1" dirty="0">
                <a:latin typeface="Arial Nova"/>
              </a:rPr>
              <a:t>Promoting Inclusive Practice</a:t>
            </a:r>
            <a:r>
              <a:rPr lang="en-US" sz="800" dirty="0">
                <a:latin typeface="Arial Nova"/>
              </a:rPr>
              <a:t> </a:t>
            </a:r>
            <a:endParaRPr lang="en-US" sz="800" b="1" dirty="0">
              <a:latin typeface="Arial Nova"/>
            </a:endParaRPr>
          </a:p>
          <a:p>
            <a:endParaRPr lang="en-US" sz="800" dirty="0">
              <a:latin typeface="Arial Nova"/>
            </a:endParaRPr>
          </a:p>
          <a:p>
            <a:r>
              <a:rPr lang="en-US" sz="800" dirty="0">
                <a:latin typeface="Arial Nova"/>
              </a:rPr>
              <a:t>Visual aids, such as timetables, help children with ADHD by providing structure, predictability</a:t>
            </a:r>
            <a:r>
              <a:rPr lang="en-US" sz="800" b="1" dirty="0">
                <a:latin typeface="Arial Nova"/>
              </a:rPr>
              <a:t>, </a:t>
            </a:r>
            <a:r>
              <a:rPr lang="en-US" sz="800" dirty="0">
                <a:latin typeface="Arial Nova"/>
              </a:rPr>
              <a:t>and reducing anxiety around</a:t>
            </a:r>
            <a:r>
              <a:rPr lang="en-US" sz="800" b="1" dirty="0">
                <a:latin typeface="Arial Nova"/>
              </a:rPr>
              <a:t> </a:t>
            </a:r>
            <a:r>
              <a:rPr lang="en-US" sz="800" dirty="0">
                <a:latin typeface="Arial Nova"/>
              </a:rPr>
              <a:t>transitions (</a:t>
            </a:r>
            <a:r>
              <a:rPr lang="en-US" sz="800" err="1">
                <a:latin typeface="Arial Nova"/>
              </a:rPr>
              <a:t>Neurolaunch</a:t>
            </a:r>
            <a:r>
              <a:rPr lang="en-US" sz="800" dirty="0">
                <a:latin typeface="Arial Nova"/>
              </a:rPr>
              <a:t>, 2024). Children with ADHD often struggle with executive functioning, making routines feel overwhelming. Breaking tasks into manageable steps through images or </a:t>
            </a:r>
            <a:r>
              <a:rPr lang="en-US" sz="800" err="1">
                <a:latin typeface="Arial Nova"/>
              </a:rPr>
              <a:t>colour</a:t>
            </a:r>
            <a:r>
              <a:rPr lang="en-US" sz="800" dirty="0">
                <a:latin typeface="Arial Nova"/>
              </a:rPr>
              <a:t>-coded schedules supports different learning styles and prevents frustration (</a:t>
            </a:r>
            <a:r>
              <a:rPr lang="en-US" sz="800" err="1">
                <a:latin typeface="Arial Nova"/>
              </a:rPr>
              <a:t>Chmiliar</a:t>
            </a:r>
            <a:r>
              <a:rPr lang="en-US" sz="800" dirty="0">
                <a:latin typeface="Arial Nova"/>
              </a:rPr>
              <a:t>, 2020). By removing reliance on repeated verbal instructions, visual timetables reduce power struggles, fostering independence and engagement. Additionally, praising effort over results boosts motivation and reinforces positive </a:t>
            </a:r>
            <a:r>
              <a:rPr lang="en-US" sz="800" err="1">
                <a:latin typeface="Arial Nova"/>
              </a:rPr>
              <a:t>behaviour</a:t>
            </a:r>
            <a:r>
              <a:rPr lang="en-US" sz="800" dirty="0">
                <a:latin typeface="Arial Nova"/>
              </a:rPr>
              <a:t> (</a:t>
            </a:r>
            <a:r>
              <a:rPr lang="en-US" sz="800" err="1">
                <a:latin typeface="Arial Nova"/>
              </a:rPr>
              <a:t>Chmiliar</a:t>
            </a:r>
            <a:r>
              <a:rPr lang="en-US" sz="800" dirty="0">
                <a:latin typeface="Arial Nova"/>
              </a:rPr>
              <a:t>, 2020; Neilson, No Date). These strategies benefit all children, making them effective for whole class use. Reinforcing expectations visually helps children self-regulate, focus, and transition more smoothly</a:t>
            </a:r>
            <a:r>
              <a:rPr lang="en-US" sz="800" b="1" dirty="0">
                <a:latin typeface="Arial Nova"/>
              </a:rPr>
              <a:t>,</a:t>
            </a:r>
            <a:r>
              <a:rPr lang="en-US" sz="800" dirty="0">
                <a:latin typeface="Arial Nova"/>
              </a:rPr>
              <a:t> </a:t>
            </a:r>
            <a:r>
              <a:rPr lang="en-US" sz="800" err="1">
                <a:latin typeface="Arial Nova"/>
              </a:rPr>
              <a:t>minimising</a:t>
            </a:r>
            <a:r>
              <a:rPr lang="en-US" sz="800" dirty="0">
                <a:latin typeface="Arial Nova"/>
              </a:rPr>
              <a:t> frustration (Neilson, No Date). </a:t>
            </a:r>
            <a:r>
              <a:rPr lang="en-US" sz="800" err="1">
                <a:latin typeface="Arial Nova"/>
              </a:rPr>
              <a:t>Personalising</a:t>
            </a:r>
            <a:r>
              <a:rPr lang="en-US" sz="800" dirty="0">
                <a:latin typeface="Arial Nova"/>
              </a:rPr>
              <a:t> tools to individual needs creates a supportive environment, empowering children to navigate their routines confidently.</a:t>
            </a:r>
          </a:p>
        </p:txBody>
      </p:sp>
      <p:sp>
        <p:nvSpPr>
          <p:cNvPr id="10" name="TextBox 9">
            <a:extLst>
              <a:ext uri="{FF2B5EF4-FFF2-40B4-BE49-F238E27FC236}">
                <a16:creationId xmlns:a16="http://schemas.microsoft.com/office/drawing/2014/main" id="{2A969959-0301-6D31-B879-A0A2809F330B}"/>
              </a:ext>
            </a:extLst>
          </p:cNvPr>
          <p:cNvSpPr txBox="1"/>
          <p:nvPr/>
        </p:nvSpPr>
        <p:spPr>
          <a:xfrm>
            <a:off x="-2971" y="1854995"/>
            <a:ext cx="4920717" cy="3677930"/>
          </a:xfrm>
          <a:prstGeom prst="rect">
            <a:avLst/>
          </a:prstGeom>
          <a:solidFill>
            <a:schemeClr val="accent4">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b="1" err="1">
                <a:latin typeface="Arial Nova"/>
              </a:rPr>
              <a:t>Symtoms</a:t>
            </a:r>
            <a:r>
              <a:rPr lang="en-US" sz="800" b="1" dirty="0">
                <a:latin typeface="Arial Nova"/>
              </a:rPr>
              <a:t> and Diagnosis</a:t>
            </a:r>
          </a:p>
          <a:p>
            <a:endParaRPr lang="en-US" sz="800" b="1" dirty="0">
              <a:latin typeface="Arial Nova"/>
            </a:endParaRPr>
          </a:p>
          <a:p>
            <a:r>
              <a:rPr lang="en-US" sz="800" dirty="0">
                <a:latin typeface="Arial Nova"/>
              </a:rPr>
              <a:t>ADHD diagnosis in Wales follows NICE guidelines, requiring symptoms of inattention and hyperactivity-impulsivity to persist for at least six months, be developmentally inappropriate, and appear in at least two settings, such as home and school, and impact social and academic functioning (NICE, 2021). While young children naturally have short attention spans, ADHD-related inattentiveness is more severe and persistent, often affecting focus, movement, and sleep (Barkley, 2019).</a:t>
            </a:r>
          </a:p>
          <a:p>
            <a:r>
              <a:rPr lang="en-US" sz="800" dirty="0">
                <a:latin typeface="Arial Nova"/>
              </a:rPr>
              <a:t>Symptoms typically emerge by school age, and observing </a:t>
            </a:r>
            <a:r>
              <a:rPr lang="en-US" sz="800" err="1">
                <a:latin typeface="Arial Nova"/>
              </a:rPr>
              <a:t>behaviours</a:t>
            </a:r>
            <a:r>
              <a:rPr lang="en-US" sz="800" dirty="0">
                <a:latin typeface="Arial Nova"/>
              </a:rPr>
              <a:t> in multiple environments provides a comprehensive view to support diagnosis. Early identification helps children access interventions that aid learning, peer interactions, and emotional development (</a:t>
            </a:r>
            <a:r>
              <a:rPr lang="en-US" sz="800" err="1">
                <a:latin typeface="Arial Nova"/>
              </a:rPr>
              <a:t>Banachewski</a:t>
            </a:r>
            <a:r>
              <a:rPr lang="en-US" sz="800" dirty="0">
                <a:latin typeface="Arial Nova"/>
              </a:rPr>
              <a:t>, Coghill &amp; </a:t>
            </a:r>
            <a:r>
              <a:rPr lang="en-US" sz="800" err="1">
                <a:latin typeface="Arial Nova"/>
              </a:rPr>
              <a:t>Zuddas</a:t>
            </a:r>
            <a:r>
              <a:rPr lang="en-US" sz="800" dirty="0">
                <a:latin typeface="Arial Nova"/>
              </a:rPr>
              <a:t>, 2018; WG, 2015). A multi-source approach is key in differentiating ADHD from other conditions (</a:t>
            </a:r>
            <a:r>
              <a:rPr lang="en-US" sz="800" err="1">
                <a:latin typeface="Arial Nova"/>
              </a:rPr>
              <a:t>Maniadaki</a:t>
            </a:r>
            <a:r>
              <a:rPr lang="en-US" sz="800" dirty="0">
                <a:latin typeface="Arial Nova"/>
              </a:rPr>
              <a:t> &amp; </a:t>
            </a:r>
            <a:r>
              <a:rPr lang="en-US" sz="800" err="1">
                <a:latin typeface="Arial Nova"/>
              </a:rPr>
              <a:t>Kakouros</a:t>
            </a:r>
            <a:r>
              <a:rPr lang="en-US" sz="800" dirty="0">
                <a:latin typeface="Arial Nova"/>
              </a:rPr>
              <a:t>, 2018).</a:t>
            </a:r>
          </a:p>
          <a:p>
            <a:r>
              <a:rPr lang="en-US" sz="800" dirty="0">
                <a:latin typeface="Arial Nova"/>
              </a:rPr>
              <a:t>Diagnosis typically follows two main pathways: the first is parent initiated and their GP may suggest a screening questionnaire to be completed, and if required, referral to an ADHD specialist, such as a psychiatrist or specialist ADHD nurse (Barkley, 2019). In Wales, ADHD assessments are conducted by professionals trained in neurodevelopmental disorders and ADHD Child Evaluations (ACE) provide a structured clinical diagnostic interview widely used by healthcare practitioners to assess ADHA (ADHD UK, no date). </a:t>
            </a:r>
          </a:p>
          <a:p>
            <a:r>
              <a:rPr lang="en-US" sz="800" dirty="0">
                <a:latin typeface="Arial Nova"/>
              </a:rPr>
              <a:t>The second is initiated by school when concerns have been identified. They may conduct screenings using the Conners Rating Scale, </a:t>
            </a:r>
          </a:p>
          <a:p>
            <a:r>
              <a:rPr lang="en-US" sz="800" err="1">
                <a:latin typeface="Arial Nova"/>
              </a:rPr>
              <a:t>behaviour</a:t>
            </a:r>
            <a:r>
              <a:rPr lang="en-US" sz="800" dirty="0">
                <a:latin typeface="Arial Nova"/>
              </a:rPr>
              <a:t> checklists, and classroom observations. Collaborating with parents, healthcare professionals and educational psychologists ensures a comprehensive recommendation for referral to the NHS (WG, 2015; ADHD UK, no date).</a:t>
            </a:r>
          </a:p>
          <a:p>
            <a:r>
              <a:rPr lang="en-US" sz="800" dirty="0">
                <a:latin typeface="Arial Nova"/>
              </a:rPr>
              <a:t>Additionally, schools may implement strategies to support the child whilst waiting for a formal diagnosis. These strategies could be individual learning plans, </a:t>
            </a:r>
            <a:r>
              <a:rPr lang="en-US" sz="800" err="1">
                <a:latin typeface="Arial Nova"/>
              </a:rPr>
              <a:t>behavioural</a:t>
            </a:r>
            <a:r>
              <a:rPr lang="en-US" sz="800" dirty="0">
                <a:latin typeface="Arial Nova"/>
              </a:rPr>
              <a:t> interventions, and classroom adjustments such as flexible seating, visual aids, movement breaks and additional time to complete work. If a diagnosis is made, treatment options include </a:t>
            </a:r>
            <a:r>
              <a:rPr lang="en-US" sz="800" err="1">
                <a:latin typeface="Arial Nova"/>
              </a:rPr>
              <a:t>behavioural</a:t>
            </a:r>
            <a:r>
              <a:rPr lang="en-US" sz="800" dirty="0">
                <a:latin typeface="Arial Nova"/>
              </a:rPr>
              <a:t> therapy, medication, and structured support (WG, 2015; ADHD UK, no date).</a:t>
            </a:r>
          </a:p>
          <a:p>
            <a:endParaRPr lang="en-US" sz="900" dirty="0">
              <a:latin typeface="Arial Nova"/>
            </a:endParaRPr>
          </a:p>
        </p:txBody>
      </p:sp>
      <p:sp>
        <p:nvSpPr>
          <p:cNvPr id="2" name="TextBox 1">
            <a:extLst>
              <a:ext uri="{FF2B5EF4-FFF2-40B4-BE49-F238E27FC236}">
                <a16:creationId xmlns:a16="http://schemas.microsoft.com/office/drawing/2014/main" id="{D27C6B22-31CF-15F0-D5FB-1F20612FE2FC}"/>
              </a:ext>
            </a:extLst>
          </p:cNvPr>
          <p:cNvSpPr txBox="1"/>
          <p:nvPr/>
        </p:nvSpPr>
        <p:spPr>
          <a:xfrm>
            <a:off x="7981247" y="1852650"/>
            <a:ext cx="4188029" cy="3755964"/>
          </a:xfrm>
          <a:prstGeom prst="rect">
            <a:avLst/>
          </a:prstGeom>
          <a:solidFill>
            <a:schemeClr val="accent4"/>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b="1" dirty="0">
                <a:latin typeface="Arial Nova"/>
              </a:rPr>
              <a:t>Benefits in Diagnosis</a:t>
            </a:r>
            <a:r>
              <a:rPr lang="en-US" sz="800" dirty="0">
                <a:latin typeface="Arial Nova"/>
              </a:rPr>
              <a:t> </a:t>
            </a:r>
            <a:endParaRPr lang="en-US" sz="800" b="1" dirty="0">
              <a:latin typeface="Arial Nova"/>
            </a:endParaRPr>
          </a:p>
          <a:p>
            <a:endParaRPr lang="en-US" sz="800" dirty="0">
              <a:latin typeface="Arial Nova"/>
            </a:endParaRPr>
          </a:p>
          <a:p>
            <a:r>
              <a:rPr lang="en-US" sz="800" dirty="0">
                <a:latin typeface="Arial Nova"/>
              </a:rPr>
              <a:t>An ADHD diagnosis, especially in early childhood, provides timely access to interventions such as </a:t>
            </a:r>
            <a:r>
              <a:rPr lang="en-US" sz="800" err="1">
                <a:latin typeface="Arial Nova"/>
              </a:rPr>
              <a:t>behavioural</a:t>
            </a:r>
            <a:r>
              <a:rPr lang="en-US" sz="800" dirty="0">
                <a:latin typeface="Arial Nova"/>
              </a:rPr>
              <a:t> therapy, structured learning strategies, and parent coaching (Coghill et al., 2023; Barkley, 2019). These approaches improve emotional regulation, social interactions, and academic success by addressing attention, impulsivity, and hyperactivity early on. Even in later childhood, a diagnosis fosters self-understanding, helping children reframe self-blame and </a:t>
            </a:r>
            <a:r>
              <a:rPr lang="en-US" sz="800" err="1">
                <a:latin typeface="Arial Nova"/>
              </a:rPr>
              <a:t>recognise</a:t>
            </a:r>
            <a:r>
              <a:rPr lang="en-US" sz="800" dirty="0">
                <a:latin typeface="Arial Nova"/>
              </a:rPr>
              <a:t> their individual strengths. </a:t>
            </a:r>
            <a:r>
              <a:rPr lang="en-US" sz="800" err="1">
                <a:latin typeface="Arial Nova"/>
              </a:rPr>
              <a:t>Recognising</a:t>
            </a:r>
            <a:r>
              <a:rPr lang="en-US" sz="800" dirty="0">
                <a:latin typeface="Arial Nova"/>
              </a:rPr>
              <a:t> ADHD’s neurological basis reduces stigma, enabling caregivers and educators to create supportive environments tailored to children's needs (Smith, </a:t>
            </a:r>
            <a:r>
              <a:rPr lang="en-US" sz="800" err="1">
                <a:latin typeface="Arial Nova"/>
              </a:rPr>
              <a:t>Liebrenz</a:t>
            </a:r>
            <a:r>
              <a:rPr lang="en-US" sz="800" dirty="0">
                <a:latin typeface="Arial Nova"/>
              </a:rPr>
              <a:t> &amp; Buadze, 2025; Barkley, 2019). Early identification also helps families nurture strengths such as creativity and curiosity, encouraging children to harness these traits positively (Becker, 2020). Long-term, an ADHD diagnosis provides essential tools for success in education, relationships, and career development. Access to appropriate interventions improves academic performance, reducing frustration and boosting confidence. Socially, children learn coping strategies to foster healthy peer interactions, reducing isolation. Emotionally, early support lowers risks of anxiety, depression, and low self-esteem, promoting resilience into adulthood (Coghill et al., 2023). For families, a diagnosis offers clarity and validation, helping parents and caregivers understand their child's </a:t>
            </a:r>
            <a:r>
              <a:rPr lang="en-US" sz="800" err="1">
                <a:latin typeface="Arial Nova"/>
              </a:rPr>
              <a:t>behaviour</a:t>
            </a:r>
            <a:r>
              <a:rPr lang="en-US" sz="800" dirty="0">
                <a:latin typeface="Arial Nova"/>
              </a:rPr>
              <a:t> and challenges. It strengthens family dynamics by shifting perspectives from frustration to informed support. By equipping families with strategies to manage ADHD-related difficulties, a diagnosis fosters better communication, stronger relationships, and a more positive developmental journey for both the child and their family (Becker, 2020).</a:t>
            </a:r>
          </a:p>
          <a:p>
            <a:r>
              <a:rPr lang="en-US" sz="800" dirty="0">
                <a:latin typeface="Arial Nova"/>
              </a:rPr>
              <a:t>Ultimately, ADHD diagnosis is not about labelling, it empowers children and families, providing the right tools to navigate challenges, embrace strengths, and thrive in their own unique way (Coghill et al., 2023; Becker, 2020).</a:t>
            </a:r>
          </a:p>
          <a:p>
            <a:endParaRPr lang="en-US" sz="800" dirty="0">
              <a:latin typeface="Arial Nova"/>
            </a:endParaRPr>
          </a:p>
          <a:p>
            <a:endParaRPr lang="en-US" sz="800" dirty="0">
              <a:latin typeface="Arial Nova"/>
            </a:endParaRPr>
          </a:p>
          <a:p>
            <a:endParaRPr lang="en-US" sz="800" dirty="0">
              <a:latin typeface="Arial Nova"/>
            </a:endParaRPr>
          </a:p>
        </p:txBody>
      </p:sp>
      <p:sp>
        <p:nvSpPr>
          <p:cNvPr id="3" name="TextBox 2">
            <a:extLst>
              <a:ext uri="{FF2B5EF4-FFF2-40B4-BE49-F238E27FC236}">
                <a16:creationId xmlns:a16="http://schemas.microsoft.com/office/drawing/2014/main" id="{3131B6E7-2526-6D35-630B-6448BE25531A}"/>
              </a:ext>
            </a:extLst>
          </p:cNvPr>
          <p:cNvSpPr txBox="1"/>
          <p:nvPr/>
        </p:nvSpPr>
        <p:spPr>
          <a:xfrm>
            <a:off x="4919706" y="1852649"/>
            <a:ext cx="3059611" cy="3724096"/>
          </a:xfrm>
          <a:prstGeom prst="rect">
            <a:avLst/>
          </a:prstGeom>
          <a:solidFill>
            <a:schemeClr val="accent4">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b="1" dirty="0">
                <a:latin typeface="Arial Nova"/>
              </a:rPr>
              <a:t>Challenges and Barriers to Diagnosis</a:t>
            </a:r>
            <a:r>
              <a:rPr lang="en-US" sz="800" dirty="0">
                <a:latin typeface="Arial Nova"/>
              </a:rPr>
              <a:t> </a:t>
            </a:r>
            <a:endParaRPr lang="en-US" sz="800" b="1" dirty="0">
              <a:latin typeface="Arial Nova"/>
            </a:endParaRPr>
          </a:p>
          <a:p>
            <a:endParaRPr lang="en-US" sz="800" dirty="0">
              <a:latin typeface="Arial Nova"/>
            </a:endParaRPr>
          </a:p>
          <a:p>
            <a:r>
              <a:rPr lang="en-US" sz="800" dirty="0">
                <a:latin typeface="Arial Nova"/>
              </a:rPr>
              <a:t>Diagnosing ADHD is complex due to symptoms overlapping with conditions like anxiety, autism, and learning disabilities, which can lead to misdiagnosis (Du Rietz et al., 2021; Kazda et al., 2019). Without definitive medical tests, professionals rely on </a:t>
            </a:r>
            <a:r>
              <a:rPr lang="en-US" sz="800" err="1">
                <a:latin typeface="Arial Nova"/>
              </a:rPr>
              <a:t>behavioural</a:t>
            </a:r>
            <a:r>
              <a:rPr lang="en-US" sz="800" dirty="0">
                <a:latin typeface="Arial Nova"/>
              </a:rPr>
              <a:t> observations, interviews, and rating scales, making diagnosis somewhat subjective. ADHD symptoms can also vary by environment, further complicating assessments (Harvard Health, 2024). </a:t>
            </a:r>
          </a:p>
          <a:p>
            <a:r>
              <a:rPr lang="en-US" sz="800" dirty="0">
                <a:latin typeface="Arial Nova"/>
              </a:rPr>
              <a:t>Social and cultural perceptions influence awareness, potentially delaying identification and treatment (Faraone et al., 2021). Limited access to specialists, long wait times, financial barriers, and fragmented care systems hinder early intervention (Sayal et al., 2018). </a:t>
            </a:r>
            <a:endParaRPr lang="en-US">
              <a:latin typeface="Aptos" panose="020B0004020202020204"/>
            </a:endParaRPr>
          </a:p>
          <a:p>
            <a:r>
              <a:rPr lang="en-US" sz="800" dirty="0">
                <a:latin typeface="Arial Nova"/>
              </a:rPr>
              <a:t>Parental and teacher awareness affects symptom recognition, sometimes leading to misdiagnosis or inadequate support (Nguyen &amp; Hinshaw, 2020). These challenges impact children academically, socially, and emotionally, increasing risks of low self-esteem, anxiety, and </a:t>
            </a:r>
            <a:r>
              <a:rPr lang="en-US" sz="800" dirty="0" err="1">
                <a:latin typeface="Arial Nova"/>
              </a:rPr>
              <a:t>behavioural</a:t>
            </a:r>
            <a:r>
              <a:rPr lang="en-US" sz="800" dirty="0">
                <a:latin typeface="Arial Nova"/>
              </a:rPr>
              <a:t> struggles (Du Rietz et al., 2021). </a:t>
            </a:r>
            <a:endParaRPr lang="en-US"/>
          </a:p>
          <a:p>
            <a:r>
              <a:rPr lang="en-US" sz="800" dirty="0">
                <a:latin typeface="Arial Nova"/>
              </a:rPr>
              <a:t>Without appropriate interventions, ADHD can affect future opportunities in education and employment (Smith, </a:t>
            </a:r>
            <a:r>
              <a:rPr lang="en-US" sz="800" dirty="0" err="1">
                <a:latin typeface="Arial Nova"/>
              </a:rPr>
              <a:t>Liebrenz</a:t>
            </a:r>
            <a:r>
              <a:rPr lang="en-US" sz="800" dirty="0">
                <a:latin typeface="Arial Nova"/>
              </a:rPr>
              <a:t> &amp; Buadze, 2025; Coghill et al., 2023). A multidisciplinary approach is essential for accurate diagnosis and effective support.</a:t>
            </a:r>
            <a:endParaRPr lang="en-US"/>
          </a:p>
          <a:p>
            <a:endParaRPr lang="en-US" sz="900" dirty="0">
              <a:latin typeface="Arial Nova"/>
            </a:endParaRPr>
          </a:p>
          <a:p>
            <a:endParaRPr lang="en-US" sz="900" dirty="0">
              <a:latin typeface="Arial Nova"/>
            </a:endParaRPr>
          </a:p>
          <a:p>
            <a:endParaRPr lang="en-US" sz="900" dirty="0">
              <a:latin typeface="Arial Nova"/>
            </a:endParaRPr>
          </a:p>
          <a:p>
            <a:endParaRPr lang="en-US" sz="900" dirty="0">
              <a:latin typeface="Arial Nova"/>
            </a:endParaRPr>
          </a:p>
        </p:txBody>
      </p:sp>
      <p:pic>
        <p:nvPicPr>
          <p:cNvPr id="6" name="Picture 5" descr="Picture">
            <a:extLst>
              <a:ext uri="{FF2B5EF4-FFF2-40B4-BE49-F238E27FC236}">
                <a16:creationId xmlns:a16="http://schemas.microsoft.com/office/drawing/2014/main" id="{72A40D32-3277-A73E-D3DA-D88D85276A10}"/>
              </a:ext>
            </a:extLst>
          </p:cNvPr>
          <p:cNvPicPr>
            <a:picLocks noChangeAspect="1"/>
          </p:cNvPicPr>
          <p:nvPr/>
        </p:nvPicPr>
        <p:blipFill>
          <a:blip r:embed="rId2"/>
          <a:stretch>
            <a:fillRect/>
          </a:stretch>
        </p:blipFill>
        <p:spPr>
          <a:xfrm>
            <a:off x="10886621" y="5581402"/>
            <a:ext cx="1324265" cy="1207325"/>
          </a:xfrm>
          <a:prstGeom prst="rect">
            <a:avLst/>
          </a:prstGeom>
        </p:spPr>
      </p:pic>
      <p:pic>
        <p:nvPicPr>
          <p:cNvPr id="11" name="Picture 10" descr="Picture">
            <a:extLst>
              <a:ext uri="{FF2B5EF4-FFF2-40B4-BE49-F238E27FC236}">
                <a16:creationId xmlns:a16="http://schemas.microsoft.com/office/drawing/2014/main" id="{2BF980B7-7DAE-9220-3F0F-341D6CD091A5}"/>
              </a:ext>
            </a:extLst>
          </p:cNvPr>
          <p:cNvPicPr>
            <a:picLocks noChangeAspect="1"/>
          </p:cNvPicPr>
          <p:nvPr/>
        </p:nvPicPr>
        <p:blipFill>
          <a:blip r:embed="rId3"/>
          <a:stretch>
            <a:fillRect/>
          </a:stretch>
        </p:blipFill>
        <p:spPr>
          <a:xfrm>
            <a:off x="-1113" y="5536125"/>
            <a:ext cx="1466851" cy="1198913"/>
          </a:xfrm>
          <a:prstGeom prst="rect">
            <a:avLst/>
          </a:prstGeom>
        </p:spPr>
      </p:pic>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285</cp:revision>
  <dcterms:created xsi:type="dcterms:W3CDTF">2025-05-07T17:25:54Z</dcterms:created>
  <dcterms:modified xsi:type="dcterms:W3CDTF">2025-05-10T14:46:47Z</dcterms:modified>
</cp:coreProperties>
</file>