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9"/>
  </p:notesMasterIdLst>
  <p:sldIdLst>
    <p:sldId id="256" r:id="rId2"/>
    <p:sldId id="260" r:id="rId3"/>
    <p:sldId id="257" r:id="rId4"/>
    <p:sldId id="258" r:id="rId5"/>
    <p:sldId id="259"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74294D-01FD-4265-AB29-1575515D51CB}" v="53" dt="2021-10-19T19:40:56.5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94660"/>
  </p:normalViewPr>
  <p:slideViewPr>
    <p:cSldViewPr snapToGrid="0">
      <p:cViewPr varScale="1">
        <p:scale>
          <a:sx n="77" d="100"/>
          <a:sy n="77" d="100"/>
        </p:scale>
        <p:origin x="112"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yla Jane White (2016838)" userId="6f188fbd-1ccc-4529-8fb7-e944a3bdf67a" providerId="ADAL" clId="{1174294D-01FD-4265-AB29-1575515D51CB}"/>
    <pc:docChg chg="undo custSel addSld modSld">
      <pc:chgData name="Layla Jane White (2016838)" userId="6f188fbd-1ccc-4529-8fb7-e944a3bdf67a" providerId="ADAL" clId="{1174294D-01FD-4265-AB29-1575515D51CB}" dt="2021-10-20T09:57:40" v="5139" actId="20577"/>
      <pc:docMkLst>
        <pc:docMk/>
      </pc:docMkLst>
      <pc:sldChg chg="addSp delSp modSp mod">
        <pc:chgData name="Layla Jane White (2016838)" userId="6f188fbd-1ccc-4529-8fb7-e944a3bdf67a" providerId="ADAL" clId="{1174294D-01FD-4265-AB29-1575515D51CB}" dt="2021-10-20T09:57:40" v="5139" actId="20577"/>
        <pc:sldMkLst>
          <pc:docMk/>
          <pc:sldMk cId="388551417" sldId="256"/>
        </pc:sldMkLst>
        <pc:spChg chg="mod">
          <ac:chgData name="Layla Jane White (2016838)" userId="6f188fbd-1ccc-4529-8fb7-e944a3bdf67a" providerId="ADAL" clId="{1174294D-01FD-4265-AB29-1575515D51CB}" dt="2021-10-18T20:34:27.357" v="3163" actId="1076"/>
          <ac:spMkLst>
            <pc:docMk/>
            <pc:sldMk cId="388551417" sldId="256"/>
            <ac:spMk id="3" creationId="{747D13D2-B780-4AA1-8450-1B777BA87327}"/>
          </ac:spMkLst>
        </pc:spChg>
        <pc:spChg chg="add del mod">
          <ac:chgData name="Layla Jane White (2016838)" userId="6f188fbd-1ccc-4529-8fb7-e944a3bdf67a" providerId="ADAL" clId="{1174294D-01FD-4265-AB29-1575515D51CB}" dt="2021-10-20T09:57:40" v="5139" actId="20577"/>
          <ac:spMkLst>
            <pc:docMk/>
            <pc:sldMk cId="388551417" sldId="256"/>
            <ac:spMk id="4" creationId="{EAAE9CA3-F204-4217-9020-F84E893536AF}"/>
          </ac:spMkLst>
        </pc:spChg>
      </pc:sldChg>
      <pc:sldChg chg="addSp delSp modSp mod setBg modNotesTx">
        <pc:chgData name="Layla Jane White (2016838)" userId="6f188fbd-1ccc-4529-8fb7-e944a3bdf67a" providerId="ADAL" clId="{1174294D-01FD-4265-AB29-1575515D51CB}" dt="2021-10-18T20:21:09.070" v="2563" actId="255"/>
        <pc:sldMkLst>
          <pc:docMk/>
          <pc:sldMk cId="69889527" sldId="257"/>
        </pc:sldMkLst>
        <pc:spChg chg="add mod">
          <ac:chgData name="Layla Jane White (2016838)" userId="6f188fbd-1ccc-4529-8fb7-e944a3bdf67a" providerId="ADAL" clId="{1174294D-01FD-4265-AB29-1575515D51CB}" dt="2021-10-18T20:19:50.335" v="2557" actId="1076"/>
          <ac:spMkLst>
            <pc:docMk/>
            <pc:sldMk cId="69889527" sldId="257"/>
            <ac:spMk id="2" creationId="{148985CA-1C0A-4A50-A5B6-DAB488DD6346}"/>
          </ac:spMkLst>
        </pc:spChg>
        <pc:spChg chg="add del mod">
          <ac:chgData name="Layla Jane White (2016838)" userId="6f188fbd-1ccc-4529-8fb7-e944a3bdf67a" providerId="ADAL" clId="{1174294D-01FD-4265-AB29-1575515D51CB}" dt="2021-10-15T19:07:01.542" v="59"/>
          <ac:spMkLst>
            <pc:docMk/>
            <pc:sldMk cId="69889527" sldId="257"/>
            <ac:spMk id="8" creationId="{EC7FB99C-91D1-4318-9F1B-B3BACC758DED}"/>
          </ac:spMkLst>
        </pc:spChg>
        <pc:spChg chg="add del">
          <ac:chgData name="Layla Jane White (2016838)" userId="6f188fbd-1ccc-4529-8fb7-e944a3bdf67a" providerId="ADAL" clId="{1174294D-01FD-4265-AB29-1575515D51CB}" dt="2021-10-18T20:17:45.678" v="2518" actId="26606"/>
          <ac:spMkLst>
            <pc:docMk/>
            <pc:sldMk cId="69889527" sldId="257"/>
            <ac:spMk id="26" creationId="{03E8462A-FEBA-4848-81CC-3F8DA3E477BE}"/>
          </ac:spMkLst>
        </pc:spChg>
        <pc:spChg chg="add del">
          <ac:chgData name="Layla Jane White (2016838)" userId="6f188fbd-1ccc-4529-8fb7-e944a3bdf67a" providerId="ADAL" clId="{1174294D-01FD-4265-AB29-1575515D51CB}" dt="2021-10-18T20:17:45.678" v="2518" actId="26606"/>
          <ac:spMkLst>
            <pc:docMk/>
            <pc:sldMk cId="69889527" sldId="257"/>
            <ac:spMk id="39" creationId="{7941F9B1-B01B-4A84-89D9-B169AEB4E456}"/>
          </ac:spMkLst>
        </pc:spChg>
        <pc:spChg chg="add del">
          <ac:chgData name="Layla Jane White (2016838)" userId="6f188fbd-1ccc-4529-8fb7-e944a3bdf67a" providerId="ADAL" clId="{1174294D-01FD-4265-AB29-1575515D51CB}" dt="2021-10-18T20:17:45.615" v="2517" actId="26606"/>
          <ac:spMkLst>
            <pc:docMk/>
            <pc:sldMk cId="69889527" sldId="257"/>
            <ac:spMk id="56" creationId="{03E8462A-FEBA-4848-81CC-3F8DA3E477BE}"/>
          </ac:spMkLst>
        </pc:spChg>
        <pc:spChg chg="add del">
          <ac:chgData name="Layla Jane White (2016838)" userId="6f188fbd-1ccc-4529-8fb7-e944a3bdf67a" providerId="ADAL" clId="{1174294D-01FD-4265-AB29-1575515D51CB}" dt="2021-10-18T20:17:45.615" v="2517" actId="26606"/>
          <ac:spMkLst>
            <pc:docMk/>
            <pc:sldMk cId="69889527" sldId="257"/>
            <ac:spMk id="69" creationId="{7941F9B1-B01B-4A84-89D9-B169AEB4E456}"/>
          </ac:spMkLst>
        </pc:spChg>
        <pc:spChg chg="add">
          <ac:chgData name="Layla Jane White (2016838)" userId="6f188fbd-1ccc-4529-8fb7-e944a3bdf67a" providerId="ADAL" clId="{1174294D-01FD-4265-AB29-1575515D51CB}" dt="2021-10-18T20:17:45.678" v="2518" actId="26606"/>
          <ac:spMkLst>
            <pc:docMk/>
            <pc:sldMk cId="69889527" sldId="257"/>
            <ac:spMk id="72" creationId="{03E8462A-FEBA-4848-81CC-3F8DA3E477BE}"/>
          </ac:spMkLst>
        </pc:spChg>
        <pc:spChg chg="add">
          <ac:chgData name="Layla Jane White (2016838)" userId="6f188fbd-1ccc-4529-8fb7-e944a3bdf67a" providerId="ADAL" clId="{1174294D-01FD-4265-AB29-1575515D51CB}" dt="2021-10-18T20:17:45.678" v="2518" actId="26606"/>
          <ac:spMkLst>
            <pc:docMk/>
            <pc:sldMk cId="69889527" sldId="257"/>
            <ac:spMk id="74" creationId="{7941F9B1-B01B-4A84-89D9-B169AEB4E456}"/>
          </ac:spMkLst>
        </pc:spChg>
        <pc:grpChg chg="add del">
          <ac:chgData name="Layla Jane White (2016838)" userId="6f188fbd-1ccc-4529-8fb7-e944a3bdf67a" providerId="ADAL" clId="{1174294D-01FD-4265-AB29-1575515D51CB}" dt="2021-10-18T20:17:45.678" v="2518" actId="26606"/>
          <ac:grpSpMkLst>
            <pc:docMk/>
            <pc:sldMk cId="69889527" sldId="257"/>
            <ac:grpSpMk id="14" creationId="{A4D026A2-7476-44B0-9648-BB98882F7BA3}"/>
          </ac:grpSpMkLst>
        </pc:grpChg>
        <pc:grpChg chg="add del">
          <ac:chgData name="Layla Jane White (2016838)" userId="6f188fbd-1ccc-4529-8fb7-e944a3bdf67a" providerId="ADAL" clId="{1174294D-01FD-4265-AB29-1575515D51CB}" dt="2021-10-18T20:17:45.678" v="2518" actId="26606"/>
          <ac:grpSpMkLst>
            <pc:docMk/>
            <pc:sldMk cId="69889527" sldId="257"/>
            <ac:grpSpMk id="28" creationId="{2109F83F-40FE-4DB3-84CC-09FB3340D06D}"/>
          </ac:grpSpMkLst>
        </pc:grpChg>
        <pc:grpChg chg="add del">
          <ac:chgData name="Layla Jane White (2016838)" userId="6f188fbd-1ccc-4529-8fb7-e944a3bdf67a" providerId="ADAL" clId="{1174294D-01FD-4265-AB29-1575515D51CB}" dt="2021-10-18T20:17:45.615" v="2517" actId="26606"/>
          <ac:grpSpMkLst>
            <pc:docMk/>
            <pc:sldMk cId="69889527" sldId="257"/>
            <ac:grpSpMk id="44" creationId="{609316A9-990D-4EC3-A671-70EE5C1493A4}"/>
          </ac:grpSpMkLst>
        </pc:grpChg>
        <pc:grpChg chg="add del">
          <ac:chgData name="Layla Jane White (2016838)" userId="6f188fbd-1ccc-4529-8fb7-e944a3bdf67a" providerId="ADAL" clId="{1174294D-01FD-4265-AB29-1575515D51CB}" dt="2021-10-18T20:17:45.615" v="2517" actId="26606"/>
          <ac:grpSpMkLst>
            <pc:docMk/>
            <pc:sldMk cId="69889527" sldId="257"/>
            <ac:grpSpMk id="58" creationId="{2109F83F-40FE-4DB3-84CC-09FB3340D06D}"/>
          </ac:grpSpMkLst>
        </pc:grpChg>
        <pc:grpChg chg="add">
          <ac:chgData name="Layla Jane White (2016838)" userId="6f188fbd-1ccc-4529-8fb7-e944a3bdf67a" providerId="ADAL" clId="{1174294D-01FD-4265-AB29-1575515D51CB}" dt="2021-10-18T20:17:45.678" v="2518" actId="26606"/>
          <ac:grpSpMkLst>
            <pc:docMk/>
            <pc:sldMk cId="69889527" sldId="257"/>
            <ac:grpSpMk id="71" creationId="{A4D026A2-7476-44B0-9648-BB98882F7BA3}"/>
          </ac:grpSpMkLst>
        </pc:grpChg>
        <pc:grpChg chg="add">
          <ac:chgData name="Layla Jane White (2016838)" userId="6f188fbd-1ccc-4529-8fb7-e944a3bdf67a" providerId="ADAL" clId="{1174294D-01FD-4265-AB29-1575515D51CB}" dt="2021-10-18T20:17:45.678" v="2518" actId="26606"/>
          <ac:grpSpMkLst>
            <pc:docMk/>
            <pc:sldMk cId="69889527" sldId="257"/>
            <ac:grpSpMk id="73" creationId="{2109F83F-40FE-4DB3-84CC-09FB3340D06D}"/>
          </ac:grpSpMkLst>
        </pc:grpChg>
        <pc:graphicFrameChg chg="add mod modGraphic">
          <ac:chgData name="Layla Jane White (2016838)" userId="6f188fbd-1ccc-4529-8fb7-e944a3bdf67a" providerId="ADAL" clId="{1174294D-01FD-4265-AB29-1575515D51CB}" dt="2021-10-18T20:21:09.070" v="2563" actId="255"/>
          <ac:graphicFrameMkLst>
            <pc:docMk/>
            <pc:sldMk cId="69889527" sldId="257"/>
            <ac:graphicFrameMk id="9" creationId="{7784704B-EB88-4F51-A293-426E5A0C822E}"/>
          </ac:graphicFrameMkLst>
        </pc:graphicFrameChg>
        <pc:picChg chg="add del mod">
          <ac:chgData name="Layla Jane White (2016838)" userId="6f188fbd-1ccc-4529-8fb7-e944a3bdf67a" providerId="ADAL" clId="{1174294D-01FD-4265-AB29-1575515D51CB}" dt="2021-10-15T18:50:29.855" v="24" actId="21"/>
          <ac:picMkLst>
            <pc:docMk/>
            <pc:sldMk cId="69889527" sldId="257"/>
            <ac:picMk id="3" creationId="{715E093C-78D9-4640-A9FE-4BEACFEBCF07}"/>
          </ac:picMkLst>
        </pc:picChg>
        <pc:picChg chg="add del mod">
          <ac:chgData name="Layla Jane White (2016838)" userId="6f188fbd-1ccc-4529-8fb7-e944a3bdf67a" providerId="ADAL" clId="{1174294D-01FD-4265-AB29-1575515D51CB}" dt="2021-10-15T18:51:16.348" v="28" actId="21"/>
          <ac:picMkLst>
            <pc:docMk/>
            <pc:sldMk cId="69889527" sldId="257"/>
            <ac:picMk id="5" creationId="{F091B2E6-D827-4A99-813F-E493EE59685A}"/>
          </ac:picMkLst>
        </pc:picChg>
        <pc:picChg chg="add del mod">
          <ac:chgData name="Layla Jane White (2016838)" userId="6f188fbd-1ccc-4529-8fb7-e944a3bdf67a" providerId="ADAL" clId="{1174294D-01FD-4265-AB29-1575515D51CB}" dt="2021-10-15T18:51:07.752" v="27" actId="21"/>
          <ac:picMkLst>
            <pc:docMk/>
            <pc:sldMk cId="69889527" sldId="257"/>
            <ac:picMk id="7" creationId="{79CB1F0E-5834-4AC9-B8F7-76F1578D6564}"/>
          </ac:picMkLst>
        </pc:picChg>
      </pc:sldChg>
      <pc:sldChg chg="addSp delSp modSp new mod setBg delDesignElem modNotesTx">
        <pc:chgData name="Layla Jane White (2016838)" userId="6f188fbd-1ccc-4529-8fb7-e944a3bdf67a" providerId="ADAL" clId="{1174294D-01FD-4265-AB29-1575515D51CB}" dt="2021-10-18T20:32:05.353" v="3113"/>
        <pc:sldMkLst>
          <pc:docMk/>
          <pc:sldMk cId="805094310" sldId="258"/>
        </pc:sldMkLst>
        <pc:spChg chg="add del mod">
          <ac:chgData name="Layla Jane White (2016838)" userId="6f188fbd-1ccc-4529-8fb7-e944a3bdf67a" providerId="ADAL" clId="{1174294D-01FD-4265-AB29-1575515D51CB}" dt="2021-10-18T11:36:53.416" v="374" actId="21"/>
          <ac:spMkLst>
            <pc:docMk/>
            <pc:sldMk cId="805094310" sldId="258"/>
            <ac:spMk id="2" creationId="{24334E59-4D54-4AF1-9553-CED4311B5F6F}"/>
          </ac:spMkLst>
        </pc:spChg>
        <pc:spChg chg="add del mod">
          <ac:chgData name="Layla Jane White (2016838)" userId="6f188fbd-1ccc-4529-8fb7-e944a3bdf67a" providerId="ADAL" clId="{1174294D-01FD-4265-AB29-1575515D51CB}" dt="2021-10-18T20:32:05.353" v="3113"/>
          <ac:spMkLst>
            <pc:docMk/>
            <pc:sldMk cId="805094310" sldId="258"/>
            <ac:spMk id="2" creationId="{9FB2E26D-803F-4D6F-8291-8652ED711CAD}"/>
          </ac:spMkLst>
        </pc:spChg>
        <pc:spChg chg="add mod">
          <ac:chgData name="Layla Jane White (2016838)" userId="6f188fbd-1ccc-4529-8fb7-e944a3bdf67a" providerId="ADAL" clId="{1174294D-01FD-4265-AB29-1575515D51CB}" dt="2021-10-18T11:59:07.656" v="1397" actId="1076"/>
          <ac:spMkLst>
            <pc:docMk/>
            <pc:sldMk cId="805094310" sldId="258"/>
            <ac:spMk id="3" creationId="{52CD2CAB-9F59-4131-B214-2291330227FE}"/>
          </ac:spMkLst>
        </pc:spChg>
        <pc:spChg chg="add mod">
          <ac:chgData name="Layla Jane White (2016838)" userId="6f188fbd-1ccc-4529-8fb7-e944a3bdf67a" providerId="ADAL" clId="{1174294D-01FD-4265-AB29-1575515D51CB}" dt="2021-10-18T20:31:48.850" v="3111" actId="20577"/>
          <ac:spMkLst>
            <pc:docMk/>
            <pc:sldMk cId="805094310" sldId="258"/>
            <ac:spMk id="4" creationId="{086F6BD6-095A-4421-B3D5-1CF316751926}"/>
          </ac:spMkLst>
        </pc:spChg>
        <pc:spChg chg="add del mod">
          <ac:chgData name="Layla Jane White (2016838)" userId="6f188fbd-1ccc-4529-8fb7-e944a3bdf67a" providerId="ADAL" clId="{1174294D-01FD-4265-AB29-1575515D51CB}" dt="2021-10-18T11:55:06.424" v="1382" actId="21"/>
          <ac:spMkLst>
            <pc:docMk/>
            <pc:sldMk cId="805094310" sldId="258"/>
            <ac:spMk id="5" creationId="{A7A7EF82-1401-494D-B4D1-5DAFC65D943A}"/>
          </ac:spMkLst>
        </pc:spChg>
        <pc:spChg chg="add del">
          <ac:chgData name="Layla Jane White (2016838)" userId="6f188fbd-1ccc-4529-8fb7-e944a3bdf67a" providerId="ADAL" clId="{1174294D-01FD-4265-AB29-1575515D51CB}" dt="2021-10-18T11:55:33.982" v="1385" actId="21"/>
          <ac:spMkLst>
            <pc:docMk/>
            <pc:sldMk cId="805094310" sldId="258"/>
            <ac:spMk id="6" creationId="{89C65B21-A1C8-4FD2-9434-82FE0A434700}"/>
          </ac:spMkLst>
        </pc:spChg>
        <pc:spChg chg="add del mod">
          <ac:chgData name="Layla Jane White (2016838)" userId="6f188fbd-1ccc-4529-8fb7-e944a3bdf67a" providerId="ADAL" clId="{1174294D-01FD-4265-AB29-1575515D51CB}" dt="2021-10-18T11:55:33.982" v="1385" actId="21"/>
          <ac:spMkLst>
            <pc:docMk/>
            <pc:sldMk cId="805094310" sldId="258"/>
            <ac:spMk id="29" creationId="{D4420772-0F94-4857-A880-6742982D925F}"/>
          </ac:spMkLst>
        </pc:spChg>
        <pc:spChg chg="add mod">
          <ac:chgData name="Layla Jane White (2016838)" userId="6f188fbd-1ccc-4529-8fb7-e944a3bdf67a" providerId="ADAL" clId="{1174294D-01FD-4265-AB29-1575515D51CB}" dt="2021-10-18T11:55:43.389" v="1386"/>
          <ac:spMkLst>
            <pc:docMk/>
            <pc:sldMk cId="805094310" sldId="258"/>
            <ac:spMk id="31" creationId="{5F60A822-FC42-41BC-8856-C1F53CD071D3}"/>
          </ac:spMkLst>
        </pc:spChg>
        <pc:spChg chg="add mod">
          <ac:chgData name="Layla Jane White (2016838)" userId="6f188fbd-1ccc-4529-8fb7-e944a3bdf67a" providerId="ADAL" clId="{1174294D-01FD-4265-AB29-1575515D51CB}" dt="2021-10-18T11:55:43.389" v="1386"/>
          <ac:spMkLst>
            <pc:docMk/>
            <pc:sldMk cId="805094310" sldId="258"/>
            <ac:spMk id="32" creationId="{E74EFF17-32D4-437A-A4CD-EEB354242B2C}"/>
          </ac:spMkLst>
        </pc:spChg>
        <pc:spChg chg="add del">
          <ac:chgData name="Layla Jane White (2016838)" userId="6f188fbd-1ccc-4529-8fb7-e944a3bdf67a" providerId="ADAL" clId="{1174294D-01FD-4265-AB29-1575515D51CB}" dt="2021-10-18T10:56:33.966" v="328" actId="26606"/>
          <ac:spMkLst>
            <pc:docMk/>
            <pc:sldMk cId="805094310" sldId="258"/>
            <ac:spMk id="71" creationId="{B670DBD5-770C-4383-9F54-5B86E86BD5BB}"/>
          </ac:spMkLst>
        </pc:spChg>
        <pc:spChg chg="add del">
          <ac:chgData name="Layla Jane White (2016838)" userId="6f188fbd-1ccc-4529-8fb7-e944a3bdf67a" providerId="ADAL" clId="{1174294D-01FD-4265-AB29-1575515D51CB}" dt="2021-10-18T11:56:28.725" v="1388"/>
          <ac:spMkLst>
            <pc:docMk/>
            <pc:sldMk cId="805094310" sldId="258"/>
            <ac:spMk id="83" creationId="{A65AC7D1-EAA9-48F5-B509-60A7F50BF703}"/>
          </ac:spMkLst>
        </pc:spChg>
        <pc:spChg chg="add del">
          <ac:chgData name="Layla Jane White (2016838)" userId="6f188fbd-1ccc-4529-8fb7-e944a3bdf67a" providerId="ADAL" clId="{1174294D-01FD-4265-AB29-1575515D51CB}" dt="2021-10-18T11:56:28.725" v="1388"/>
          <ac:spMkLst>
            <pc:docMk/>
            <pc:sldMk cId="805094310" sldId="258"/>
            <ac:spMk id="85" creationId="{D6320AF9-619A-4175-865B-5663E1AEF4C5}"/>
          </ac:spMkLst>
        </pc:spChg>
        <pc:spChg chg="add del">
          <ac:chgData name="Layla Jane White (2016838)" userId="6f188fbd-1ccc-4529-8fb7-e944a3bdf67a" providerId="ADAL" clId="{1174294D-01FD-4265-AB29-1575515D51CB}" dt="2021-10-18T11:56:28.725" v="1388"/>
          <ac:spMkLst>
            <pc:docMk/>
            <pc:sldMk cId="805094310" sldId="258"/>
            <ac:spMk id="91" creationId="{7E018740-5C2B-4A41-AC1A-7E68D1EC1954}"/>
          </ac:spMkLst>
        </pc:spChg>
        <pc:spChg chg="add del">
          <ac:chgData name="Layla Jane White (2016838)" userId="6f188fbd-1ccc-4529-8fb7-e944a3bdf67a" providerId="ADAL" clId="{1174294D-01FD-4265-AB29-1575515D51CB}" dt="2021-10-18T11:56:28.725" v="1388"/>
          <ac:spMkLst>
            <pc:docMk/>
            <pc:sldMk cId="805094310" sldId="258"/>
            <ac:spMk id="93" creationId="{166F75A4-C475-4941-8EE2-B80A06A2C1BB}"/>
          </ac:spMkLst>
        </pc:spChg>
        <pc:spChg chg="add del">
          <ac:chgData name="Layla Jane White (2016838)" userId="6f188fbd-1ccc-4529-8fb7-e944a3bdf67a" providerId="ADAL" clId="{1174294D-01FD-4265-AB29-1575515D51CB}" dt="2021-10-18T11:56:28.725" v="1388"/>
          <ac:spMkLst>
            <pc:docMk/>
            <pc:sldMk cId="805094310" sldId="258"/>
            <ac:spMk id="95" creationId="{A032553A-72E8-4B0D-8405-FF9771C9AF05}"/>
          </ac:spMkLst>
        </pc:spChg>
        <pc:spChg chg="add del">
          <ac:chgData name="Layla Jane White (2016838)" userId="6f188fbd-1ccc-4529-8fb7-e944a3bdf67a" providerId="ADAL" clId="{1174294D-01FD-4265-AB29-1575515D51CB}" dt="2021-10-18T11:56:28.725" v="1388"/>
          <ac:spMkLst>
            <pc:docMk/>
            <pc:sldMk cId="805094310" sldId="258"/>
            <ac:spMk id="97" creationId="{765800AC-C3B9-498E-87BC-29FAE4C76B21}"/>
          </ac:spMkLst>
        </pc:spChg>
        <pc:spChg chg="add del">
          <ac:chgData name="Layla Jane White (2016838)" userId="6f188fbd-1ccc-4529-8fb7-e944a3bdf67a" providerId="ADAL" clId="{1174294D-01FD-4265-AB29-1575515D51CB}" dt="2021-10-18T11:56:28.725" v="1388"/>
          <ac:spMkLst>
            <pc:docMk/>
            <pc:sldMk cId="805094310" sldId="258"/>
            <ac:spMk id="99" creationId="{1F9D6ACB-2FF4-49F9-978A-E0D5327FC635}"/>
          </ac:spMkLst>
        </pc:spChg>
        <pc:spChg chg="add del">
          <ac:chgData name="Layla Jane White (2016838)" userId="6f188fbd-1ccc-4529-8fb7-e944a3bdf67a" providerId="ADAL" clId="{1174294D-01FD-4265-AB29-1575515D51CB}" dt="2021-10-18T11:56:28.725" v="1388"/>
          <ac:spMkLst>
            <pc:docMk/>
            <pc:sldMk cId="805094310" sldId="258"/>
            <ac:spMk id="101" creationId="{A5EC319D-0FEA-4B95-A3EA-01E35672C95B}"/>
          </ac:spMkLst>
        </pc:spChg>
        <pc:spChg chg="add del">
          <ac:chgData name="Layla Jane White (2016838)" userId="6f188fbd-1ccc-4529-8fb7-e944a3bdf67a" providerId="ADAL" clId="{1174294D-01FD-4265-AB29-1575515D51CB}" dt="2021-10-18T12:04:49.181" v="1511"/>
          <ac:spMkLst>
            <pc:docMk/>
            <pc:sldMk cId="805094310" sldId="258"/>
            <ac:spMk id="1038" creationId="{ECD25CC7-FC66-488C-8D61-0FE7ECF1615F}"/>
          </ac:spMkLst>
        </pc:spChg>
        <pc:grpChg chg="add del">
          <ac:chgData name="Layla Jane White (2016838)" userId="6f188fbd-1ccc-4529-8fb7-e944a3bdf67a" providerId="ADAL" clId="{1174294D-01FD-4265-AB29-1575515D51CB}" dt="2021-10-18T11:56:28.725" v="1388"/>
          <ac:grpSpMkLst>
            <pc:docMk/>
            <pc:sldMk cId="805094310" sldId="258"/>
            <ac:grpSpMk id="1028" creationId="{D6280969-F024-466D-A1DB-4F848C51DEF6}"/>
          </ac:grpSpMkLst>
        </pc:grpChg>
        <pc:grpChg chg="add del">
          <ac:chgData name="Layla Jane White (2016838)" userId="6f188fbd-1ccc-4529-8fb7-e944a3bdf67a" providerId="ADAL" clId="{1174294D-01FD-4265-AB29-1575515D51CB}" dt="2021-10-18T12:04:49.181" v="1511"/>
          <ac:grpSpMkLst>
            <pc:docMk/>
            <pc:sldMk cId="805094310" sldId="258"/>
            <ac:grpSpMk id="1029" creationId="{E4951899-B99C-47AB-9C7C-16264D7A14C5}"/>
          </ac:grpSpMkLst>
        </pc:grpChg>
        <pc:picChg chg="add mod ord">
          <ac:chgData name="Layla Jane White (2016838)" userId="6f188fbd-1ccc-4529-8fb7-e944a3bdf67a" providerId="ADAL" clId="{1174294D-01FD-4265-AB29-1575515D51CB}" dt="2021-10-18T11:56:37.718" v="1389" actId="26606"/>
          <ac:picMkLst>
            <pc:docMk/>
            <pc:sldMk cId="805094310" sldId="258"/>
            <ac:picMk id="1026" creationId="{27498BD2-4347-4A4A-8E5D-EE25674565F8}"/>
          </ac:picMkLst>
        </pc:picChg>
        <pc:cxnChg chg="add del">
          <ac:chgData name="Layla Jane White (2016838)" userId="6f188fbd-1ccc-4529-8fb7-e944a3bdf67a" providerId="ADAL" clId="{1174294D-01FD-4265-AB29-1575515D51CB}" dt="2021-10-18T11:56:28.725" v="1388"/>
          <ac:cxnSpMkLst>
            <pc:docMk/>
            <pc:sldMk cId="805094310" sldId="258"/>
            <ac:cxnSpMk id="87" creationId="{063B6EC6-D752-4EE7-908B-F8F19E8C7FEA}"/>
          </ac:cxnSpMkLst>
        </pc:cxnChg>
        <pc:cxnChg chg="add del">
          <ac:chgData name="Layla Jane White (2016838)" userId="6f188fbd-1ccc-4529-8fb7-e944a3bdf67a" providerId="ADAL" clId="{1174294D-01FD-4265-AB29-1575515D51CB}" dt="2021-10-18T11:56:28.725" v="1388"/>
          <ac:cxnSpMkLst>
            <pc:docMk/>
            <pc:sldMk cId="805094310" sldId="258"/>
            <ac:cxnSpMk id="89" creationId="{EFECD4E8-AD3E-4228-82A2-9461958EA94D}"/>
          </ac:cxnSpMkLst>
        </pc:cxnChg>
      </pc:sldChg>
      <pc:sldChg chg="addSp delSp modSp new mod modNotesTx">
        <pc:chgData name="Layla Jane White (2016838)" userId="6f188fbd-1ccc-4529-8fb7-e944a3bdf67a" providerId="ADAL" clId="{1174294D-01FD-4265-AB29-1575515D51CB}" dt="2021-10-19T19:51:40.176" v="5134" actId="20577"/>
        <pc:sldMkLst>
          <pc:docMk/>
          <pc:sldMk cId="3768526022" sldId="259"/>
        </pc:sldMkLst>
        <pc:spChg chg="add mod">
          <ac:chgData name="Layla Jane White (2016838)" userId="6f188fbd-1ccc-4529-8fb7-e944a3bdf67a" providerId="ADAL" clId="{1174294D-01FD-4265-AB29-1575515D51CB}" dt="2021-10-19T19:51:40.176" v="5134" actId="20577"/>
          <ac:spMkLst>
            <pc:docMk/>
            <pc:sldMk cId="3768526022" sldId="259"/>
            <ac:spMk id="2" creationId="{AE7FC70D-FBC7-46A9-972B-0D774709A314}"/>
          </ac:spMkLst>
        </pc:spChg>
        <pc:picChg chg="add mod">
          <ac:chgData name="Layla Jane White (2016838)" userId="6f188fbd-1ccc-4529-8fb7-e944a3bdf67a" providerId="ADAL" clId="{1174294D-01FD-4265-AB29-1575515D51CB}" dt="2021-10-18T20:28:37.464" v="3004" actId="1076"/>
          <ac:picMkLst>
            <pc:docMk/>
            <pc:sldMk cId="3768526022" sldId="259"/>
            <ac:picMk id="4" creationId="{BB6DF43E-2204-4ADB-8AB2-A6493A508EC5}"/>
          </ac:picMkLst>
        </pc:picChg>
        <pc:picChg chg="add del mod">
          <ac:chgData name="Layla Jane White (2016838)" userId="6f188fbd-1ccc-4529-8fb7-e944a3bdf67a" providerId="ADAL" clId="{1174294D-01FD-4265-AB29-1575515D51CB}" dt="2021-10-18T20:28:55.621" v="3010" actId="21"/>
          <ac:picMkLst>
            <pc:docMk/>
            <pc:sldMk cId="3768526022" sldId="259"/>
            <ac:picMk id="6" creationId="{0DD153E0-C1D2-4CC1-A5D3-C8291671E7CA}"/>
          </ac:picMkLst>
        </pc:picChg>
        <pc:picChg chg="add mod">
          <ac:chgData name="Layla Jane White (2016838)" userId="6f188fbd-1ccc-4529-8fb7-e944a3bdf67a" providerId="ADAL" clId="{1174294D-01FD-4265-AB29-1575515D51CB}" dt="2021-10-18T20:28:31.591" v="3003" actId="14100"/>
          <ac:picMkLst>
            <pc:docMk/>
            <pc:sldMk cId="3768526022" sldId="259"/>
            <ac:picMk id="8" creationId="{28D02538-98DE-4D3D-ADF2-70E571DD460C}"/>
          </ac:picMkLst>
        </pc:picChg>
        <pc:picChg chg="add mod">
          <ac:chgData name="Layla Jane White (2016838)" userId="6f188fbd-1ccc-4529-8fb7-e944a3bdf67a" providerId="ADAL" clId="{1174294D-01FD-4265-AB29-1575515D51CB}" dt="2021-10-18T20:29:22.882" v="3016" actId="1076"/>
          <ac:picMkLst>
            <pc:docMk/>
            <pc:sldMk cId="3768526022" sldId="259"/>
            <ac:picMk id="10" creationId="{92E4E68C-819F-4107-890B-02E040332A86}"/>
          </ac:picMkLst>
        </pc:picChg>
        <pc:picChg chg="add mod">
          <ac:chgData name="Layla Jane White (2016838)" userId="6f188fbd-1ccc-4529-8fb7-e944a3bdf67a" providerId="ADAL" clId="{1174294D-01FD-4265-AB29-1575515D51CB}" dt="2021-10-18T20:29:59.007" v="3026" actId="1076"/>
          <ac:picMkLst>
            <pc:docMk/>
            <pc:sldMk cId="3768526022" sldId="259"/>
            <ac:picMk id="12" creationId="{4F710447-1493-4195-BC6A-62F2485128F6}"/>
          </ac:picMkLst>
        </pc:picChg>
      </pc:sldChg>
      <pc:sldChg chg="addSp modSp new mod setBg">
        <pc:chgData name="Layla Jane White (2016838)" userId="6f188fbd-1ccc-4529-8fb7-e944a3bdf67a" providerId="ADAL" clId="{1174294D-01FD-4265-AB29-1575515D51CB}" dt="2021-10-19T19:13:35.293" v="3644" actId="1076"/>
        <pc:sldMkLst>
          <pc:docMk/>
          <pc:sldMk cId="2815552522" sldId="260"/>
        </pc:sldMkLst>
        <pc:spChg chg="mod">
          <ac:chgData name="Layla Jane White (2016838)" userId="6f188fbd-1ccc-4529-8fb7-e944a3bdf67a" providerId="ADAL" clId="{1174294D-01FD-4265-AB29-1575515D51CB}" dt="2021-10-19T19:13:01.402" v="3641" actId="114"/>
          <ac:spMkLst>
            <pc:docMk/>
            <pc:sldMk cId="2815552522" sldId="260"/>
            <ac:spMk id="2" creationId="{7D5BE619-C4CE-4B6F-948B-320CB499CA26}"/>
          </ac:spMkLst>
        </pc:spChg>
        <pc:spChg chg="mod">
          <ac:chgData name="Layla Jane White (2016838)" userId="6f188fbd-1ccc-4529-8fb7-e944a3bdf67a" providerId="ADAL" clId="{1174294D-01FD-4265-AB29-1575515D51CB}" dt="2021-10-19T19:13:35.293" v="3644" actId="1076"/>
          <ac:spMkLst>
            <pc:docMk/>
            <pc:sldMk cId="2815552522" sldId="260"/>
            <ac:spMk id="3" creationId="{509A5EF9-2BCE-4AAE-900F-6D35280C5A69}"/>
          </ac:spMkLst>
        </pc:spChg>
        <pc:picChg chg="add mod">
          <ac:chgData name="Layla Jane White (2016838)" userId="6f188fbd-1ccc-4529-8fb7-e944a3bdf67a" providerId="ADAL" clId="{1174294D-01FD-4265-AB29-1575515D51CB}" dt="2021-10-19T19:12:27.229" v="3632" actId="26606"/>
          <ac:picMkLst>
            <pc:docMk/>
            <pc:sldMk cId="2815552522" sldId="260"/>
            <ac:picMk id="5" creationId="{429DB918-5933-45B4-90CE-E9C4589D1CEB}"/>
          </ac:picMkLst>
        </pc:picChg>
        <pc:picChg chg="add mod">
          <ac:chgData name="Layla Jane White (2016838)" userId="6f188fbd-1ccc-4529-8fb7-e944a3bdf67a" providerId="ADAL" clId="{1174294D-01FD-4265-AB29-1575515D51CB}" dt="2021-10-19T19:12:27.229" v="3632" actId="26606"/>
          <ac:picMkLst>
            <pc:docMk/>
            <pc:sldMk cId="2815552522" sldId="260"/>
            <ac:picMk id="7" creationId="{EBA122DC-646E-446C-89B2-2F4F0F04FB0D}"/>
          </ac:picMkLst>
        </pc:picChg>
      </pc:sldChg>
      <pc:sldChg chg="addSp delSp modSp new mod setBg modNotesTx">
        <pc:chgData name="Layla Jane White (2016838)" userId="6f188fbd-1ccc-4529-8fb7-e944a3bdf67a" providerId="ADAL" clId="{1174294D-01FD-4265-AB29-1575515D51CB}" dt="2021-10-19T19:52:12.928" v="5135" actId="20577"/>
        <pc:sldMkLst>
          <pc:docMk/>
          <pc:sldMk cId="2068631937" sldId="261"/>
        </pc:sldMkLst>
        <pc:spChg chg="add mod">
          <ac:chgData name="Layla Jane White (2016838)" userId="6f188fbd-1ccc-4529-8fb7-e944a3bdf67a" providerId="ADAL" clId="{1174294D-01FD-4265-AB29-1575515D51CB}" dt="2021-10-19T19:34:05.927" v="4756" actId="26606"/>
          <ac:spMkLst>
            <pc:docMk/>
            <pc:sldMk cId="2068631937" sldId="261"/>
            <ac:spMk id="2" creationId="{2F3058D9-5358-43D9-B46A-307005567141}"/>
          </ac:spMkLst>
        </pc:spChg>
        <pc:spChg chg="add del mod">
          <ac:chgData name="Layla Jane White (2016838)" userId="6f188fbd-1ccc-4529-8fb7-e944a3bdf67a" providerId="ADAL" clId="{1174294D-01FD-4265-AB29-1575515D51CB}" dt="2021-10-19T19:18:21.292" v="3668" actId="478"/>
          <ac:spMkLst>
            <pc:docMk/>
            <pc:sldMk cId="2068631937" sldId="261"/>
            <ac:spMk id="3" creationId="{77DDB1EE-4FE0-4DDB-878F-08AF61BF697D}"/>
          </ac:spMkLst>
        </pc:spChg>
        <pc:spChg chg="add del mod">
          <ac:chgData name="Layla Jane White (2016838)" userId="6f188fbd-1ccc-4529-8fb7-e944a3bdf67a" providerId="ADAL" clId="{1174294D-01FD-4265-AB29-1575515D51CB}" dt="2021-10-19T19:18:51.487" v="3671" actId="478"/>
          <ac:spMkLst>
            <pc:docMk/>
            <pc:sldMk cId="2068631937" sldId="261"/>
            <ac:spMk id="4" creationId="{F185C7B9-59CD-45A9-92AA-6D581DF9370A}"/>
          </ac:spMkLst>
        </pc:spChg>
        <pc:spChg chg="add mod ord">
          <ac:chgData name="Layla Jane White (2016838)" userId="6f188fbd-1ccc-4529-8fb7-e944a3bdf67a" providerId="ADAL" clId="{1174294D-01FD-4265-AB29-1575515D51CB}" dt="2021-10-19T19:52:12.928" v="5135" actId="20577"/>
          <ac:spMkLst>
            <pc:docMk/>
            <pc:sldMk cId="2068631937" sldId="261"/>
            <ac:spMk id="5" creationId="{F7E10A83-ABE4-4565-A28F-D1B6E0CE7FDA}"/>
          </ac:spMkLst>
        </pc:spChg>
        <pc:spChg chg="add del">
          <ac:chgData name="Layla Jane White (2016838)" userId="6f188fbd-1ccc-4529-8fb7-e944a3bdf67a" providerId="ADAL" clId="{1174294D-01FD-4265-AB29-1575515D51CB}" dt="2021-10-19T19:34:05.927" v="4756" actId="26606"/>
          <ac:spMkLst>
            <pc:docMk/>
            <pc:sldMk cId="2068631937" sldId="261"/>
            <ac:spMk id="23" creationId="{3BCB5F6A-9EB0-40B0-9D13-3023E9A20508}"/>
          </ac:spMkLst>
        </pc:spChg>
        <pc:spChg chg="add">
          <ac:chgData name="Layla Jane White (2016838)" userId="6f188fbd-1ccc-4529-8fb7-e944a3bdf67a" providerId="ADAL" clId="{1174294D-01FD-4265-AB29-1575515D51CB}" dt="2021-10-19T19:34:05.927" v="4756" actId="26606"/>
          <ac:spMkLst>
            <pc:docMk/>
            <pc:sldMk cId="2068631937" sldId="261"/>
            <ac:spMk id="40" creationId="{ECD25CC7-FC66-488C-8D61-0FE7ECF1615F}"/>
          </ac:spMkLst>
        </pc:spChg>
        <pc:grpChg chg="add del">
          <ac:chgData name="Layla Jane White (2016838)" userId="6f188fbd-1ccc-4529-8fb7-e944a3bdf67a" providerId="ADAL" clId="{1174294D-01FD-4265-AB29-1575515D51CB}" dt="2021-10-19T19:34:05.927" v="4756" actId="26606"/>
          <ac:grpSpMkLst>
            <pc:docMk/>
            <pc:sldMk cId="2068631937" sldId="261"/>
            <ac:grpSpMk id="11" creationId="{E4951899-B99C-47AB-9C7C-16264D7A14C5}"/>
          </ac:grpSpMkLst>
        </pc:grpChg>
        <pc:grpChg chg="add">
          <ac:chgData name="Layla Jane White (2016838)" userId="6f188fbd-1ccc-4529-8fb7-e944a3bdf67a" providerId="ADAL" clId="{1174294D-01FD-4265-AB29-1575515D51CB}" dt="2021-10-19T19:34:05.927" v="4756" actId="26606"/>
          <ac:grpSpMkLst>
            <pc:docMk/>
            <pc:sldMk cId="2068631937" sldId="261"/>
            <ac:grpSpMk id="28" creationId="{E4951899-B99C-47AB-9C7C-16264D7A14C5}"/>
          </ac:grpSpMkLst>
        </pc:grpChg>
        <pc:picChg chg="add mod">
          <ac:chgData name="Layla Jane White (2016838)" userId="6f188fbd-1ccc-4529-8fb7-e944a3bdf67a" providerId="ADAL" clId="{1174294D-01FD-4265-AB29-1575515D51CB}" dt="2021-10-19T19:34:05.927" v="4756" actId="26606"/>
          <ac:picMkLst>
            <pc:docMk/>
            <pc:sldMk cId="2068631937" sldId="261"/>
            <ac:picMk id="7" creationId="{076468CF-13E3-4557-96E2-054ED73F3B94}"/>
          </ac:picMkLst>
        </pc:picChg>
      </pc:sldChg>
      <pc:sldChg chg="addSp delSp modSp new mod">
        <pc:chgData name="Layla Jane White (2016838)" userId="6f188fbd-1ccc-4529-8fb7-e944a3bdf67a" providerId="ADAL" clId="{1174294D-01FD-4265-AB29-1575515D51CB}" dt="2021-10-19T19:44:02.304" v="4941" actId="20577"/>
        <pc:sldMkLst>
          <pc:docMk/>
          <pc:sldMk cId="1702655877" sldId="262"/>
        </pc:sldMkLst>
        <pc:spChg chg="mod">
          <ac:chgData name="Layla Jane White (2016838)" userId="6f188fbd-1ccc-4529-8fb7-e944a3bdf67a" providerId="ADAL" clId="{1174294D-01FD-4265-AB29-1575515D51CB}" dt="2021-10-18T20:40:58.421" v="3236" actId="207"/>
          <ac:spMkLst>
            <pc:docMk/>
            <pc:sldMk cId="1702655877" sldId="262"/>
            <ac:spMk id="2" creationId="{CBA95C79-227A-450C-BA4C-5F64D3529B01}"/>
          </ac:spMkLst>
        </pc:spChg>
        <pc:spChg chg="del mod">
          <ac:chgData name="Layla Jane White (2016838)" userId="6f188fbd-1ccc-4529-8fb7-e944a3bdf67a" providerId="ADAL" clId="{1174294D-01FD-4265-AB29-1575515D51CB}" dt="2021-10-19T19:39:26.052" v="4865" actId="21"/>
          <ac:spMkLst>
            <pc:docMk/>
            <pc:sldMk cId="1702655877" sldId="262"/>
            <ac:spMk id="3" creationId="{DDE087C3-8E69-4CA3-9513-346B0F96253F}"/>
          </ac:spMkLst>
        </pc:spChg>
        <pc:spChg chg="add del mod">
          <ac:chgData name="Layla Jane White (2016838)" userId="6f188fbd-1ccc-4529-8fb7-e944a3bdf67a" providerId="ADAL" clId="{1174294D-01FD-4265-AB29-1575515D51CB}" dt="2021-10-19T19:39:56.701" v="4871"/>
          <ac:spMkLst>
            <pc:docMk/>
            <pc:sldMk cId="1702655877" sldId="262"/>
            <ac:spMk id="4" creationId="{1FA5DCA4-8732-4187-9F0C-BD86A9083FCE}"/>
          </ac:spMkLst>
        </pc:spChg>
        <pc:spChg chg="add del mod">
          <ac:chgData name="Layla Jane White (2016838)" userId="6f188fbd-1ccc-4529-8fb7-e944a3bdf67a" providerId="ADAL" clId="{1174294D-01FD-4265-AB29-1575515D51CB}" dt="2021-10-19T19:39:56.704" v="4873"/>
          <ac:spMkLst>
            <pc:docMk/>
            <pc:sldMk cId="1702655877" sldId="262"/>
            <ac:spMk id="5" creationId="{EF9C4A6E-5B31-403F-A541-CDE555B1F669}"/>
          </ac:spMkLst>
        </pc:spChg>
        <pc:spChg chg="add del mod">
          <ac:chgData name="Layla Jane White (2016838)" userId="6f188fbd-1ccc-4529-8fb7-e944a3bdf67a" providerId="ADAL" clId="{1174294D-01FD-4265-AB29-1575515D51CB}" dt="2021-10-19T19:41:04.865" v="4880"/>
          <ac:spMkLst>
            <pc:docMk/>
            <pc:sldMk cId="1702655877" sldId="262"/>
            <ac:spMk id="6" creationId="{FDDB5908-DBB3-40E3-927D-331D81F6BDB2}"/>
          </ac:spMkLst>
        </pc:spChg>
        <pc:spChg chg="add del mod">
          <ac:chgData name="Layla Jane White (2016838)" userId="6f188fbd-1ccc-4529-8fb7-e944a3bdf67a" providerId="ADAL" clId="{1174294D-01FD-4265-AB29-1575515D51CB}" dt="2021-10-19T19:41:04.840" v="4878" actId="21"/>
          <ac:spMkLst>
            <pc:docMk/>
            <pc:sldMk cId="1702655877" sldId="262"/>
            <ac:spMk id="7" creationId="{78DC3DA5-E4B5-423E-9F1B-F1BC9D9409A4}"/>
          </ac:spMkLst>
        </pc:spChg>
        <pc:spChg chg="add mod">
          <ac:chgData name="Layla Jane White (2016838)" userId="6f188fbd-1ccc-4529-8fb7-e944a3bdf67a" providerId="ADAL" clId="{1174294D-01FD-4265-AB29-1575515D51CB}" dt="2021-10-19T19:44:02.304" v="4941" actId="20577"/>
          <ac:spMkLst>
            <pc:docMk/>
            <pc:sldMk cId="1702655877" sldId="262"/>
            <ac:spMk id="9" creationId="{FA3524D3-C3F3-4902-B028-0CAB290B8FF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A2C21A-9D57-4FF1-92C2-139029808C1D}" type="datetimeFigureOut">
              <a:rPr lang="en-GB" smtClean="0"/>
              <a:t>20/10/2021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08537B-C836-482B-A6A8-B2E549B9F984}" type="slidenum">
              <a:rPr lang="en-GB" smtClean="0"/>
              <a:t>‹#›</a:t>
            </a:fld>
            <a:endParaRPr lang="en-GB"/>
          </a:p>
        </p:txBody>
      </p:sp>
    </p:spTree>
    <p:extLst>
      <p:ext uri="{BB962C8B-B14F-4D97-AF65-F5344CB8AC3E}">
        <p14:creationId xmlns:p14="http://schemas.microsoft.com/office/powerpoint/2010/main" val="18255289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ways you can help to support your </a:t>
            </a:r>
            <a:r>
              <a:rPr lang="en-GB" dirty="0" err="1"/>
              <a:t>childs</a:t>
            </a:r>
            <a:r>
              <a:rPr lang="en-GB" dirty="0"/>
              <a:t> development. </a:t>
            </a:r>
          </a:p>
        </p:txBody>
      </p:sp>
      <p:sp>
        <p:nvSpPr>
          <p:cNvPr id="4" name="Slide Number Placeholder 3"/>
          <p:cNvSpPr>
            <a:spLocks noGrp="1"/>
          </p:cNvSpPr>
          <p:nvPr>
            <p:ph type="sldNum" sz="quarter" idx="5"/>
          </p:nvPr>
        </p:nvSpPr>
        <p:spPr/>
        <p:txBody>
          <a:bodyPr/>
          <a:lstStyle/>
          <a:p>
            <a:fld id="{7C08537B-C836-482B-A6A8-B2E549B9F984}" type="slidenum">
              <a:rPr lang="en-GB" smtClean="0"/>
              <a:t>3</a:t>
            </a:fld>
            <a:endParaRPr lang="en-GB"/>
          </a:p>
        </p:txBody>
      </p:sp>
    </p:spTree>
    <p:extLst>
      <p:ext uri="{BB962C8B-B14F-4D97-AF65-F5344CB8AC3E}">
        <p14:creationId xmlns:p14="http://schemas.microsoft.com/office/powerpoint/2010/main" val="4187582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experiment was taken to observe a child's behaviour and level of aggression upon witnessing an adult model presenting aggressive behaviour towards the bobo doll, the study was taken with 72 children half boys and half </a:t>
            </a:r>
            <a:r>
              <a:rPr lang="en-GB" dirty="0" err="1"/>
              <a:t>gilrs</a:t>
            </a:r>
            <a:r>
              <a:rPr lang="en-GB" dirty="0"/>
              <a:t>, aged between 3 and 6. having split the children into groups, one with an adult model in the room expressing violent behaviour towards the doll. Hitting and punching it and another with an adult model silently present the experiment pro </a:t>
            </a:r>
            <a:r>
              <a:rPr lang="en-GB" dirty="0" err="1"/>
              <a:t>ved</a:t>
            </a:r>
            <a:r>
              <a:rPr lang="en-GB" dirty="0"/>
              <a:t> that the children witnessing violent behaviour were more likely to imitate this and also act aggressively towards the doll. </a:t>
            </a:r>
          </a:p>
        </p:txBody>
      </p:sp>
      <p:sp>
        <p:nvSpPr>
          <p:cNvPr id="4" name="Slide Number Placeholder 3"/>
          <p:cNvSpPr>
            <a:spLocks noGrp="1"/>
          </p:cNvSpPr>
          <p:nvPr>
            <p:ph type="sldNum" sz="quarter" idx="5"/>
          </p:nvPr>
        </p:nvSpPr>
        <p:spPr/>
        <p:txBody>
          <a:bodyPr/>
          <a:lstStyle/>
          <a:p>
            <a:fld id="{7C08537B-C836-482B-A6A8-B2E549B9F984}" type="slidenum">
              <a:rPr lang="en-GB" smtClean="0"/>
              <a:t>4</a:t>
            </a:fld>
            <a:endParaRPr lang="en-GB"/>
          </a:p>
        </p:txBody>
      </p:sp>
    </p:spTree>
    <p:extLst>
      <p:ext uri="{BB962C8B-B14F-4D97-AF65-F5344CB8AC3E}">
        <p14:creationId xmlns:p14="http://schemas.microsoft.com/office/powerpoint/2010/main" val="2386626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your child to make small decisions and this will give them a feel of achievement and more confident in taking their own initiative in future for </a:t>
            </a:r>
            <a:r>
              <a:rPr lang="en-GB" dirty="0" err="1"/>
              <a:t>exemple</a:t>
            </a:r>
            <a:r>
              <a:rPr lang="en-GB"/>
              <a:t> </a:t>
            </a:r>
            <a:endParaRPr lang="en-GB" dirty="0"/>
          </a:p>
        </p:txBody>
      </p:sp>
      <p:sp>
        <p:nvSpPr>
          <p:cNvPr id="4" name="Slide Number Placeholder 3"/>
          <p:cNvSpPr>
            <a:spLocks noGrp="1"/>
          </p:cNvSpPr>
          <p:nvPr>
            <p:ph type="sldNum" sz="quarter" idx="5"/>
          </p:nvPr>
        </p:nvSpPr>
        <p:spPr/>
        <p:txBody>
          <a:bodyPr/>
          <a:lstStyle/>
          <a:p>
            <a:fld id="{7C08537B-C836-482B-A6A8-B2E549B9F984}" type="slidenum">
              <a:rPr lang="en-GB" smtClean="0"/>
              <a:t>5</a:t>
            </a:fld>
            <a:endParaRPr lang="en-GB"/>
          </a:p>
        </p:txBody>
      </p:sp>
    </p:spTree>
    <p:extLst>
      <p:ext uri="{BB962C8B-B14F-4D97-AF65-F5344CB8AC3E}">
        <p14:creationId xmlns:p14="http://schemas.microsoft.com/office/powerpoint/2010/main" val="27975994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Reading to your </a:t>
            </a:r>
            <a:r>
              <a:rPr lang="en-GB" dirty="0" err="1"/>
              <a:t>chikd</a:t>
            </a:r>
            <a:r>
              <a:rPr lang="en-GB" dirty="0"/>
              <a:t> can be enjoyed at any age </a:t>
            </a:r>
            <a:r>
              <a:rPr lang="en-GB" dirty="0" err="1"/>
              <a:t>tghey</a:t>
            </a:r>
            <a:r>
              <a:rPr lang="en-GB" dirty="0"/>
              <a:t> will appreciate the sound of your voice and can form a bond spending this time parent and chid. Local libraries will have a variety of books for all ages to choose from.</a:t>
            </a:r>
          </a:p>
          <a:p>
            <a:r>
              <a:rPr lang="en-GB" dirty="0"/>
              <a:t>Allowing a child to </a:t>
            </a:r>
          </a:p>
          <a:p>
            <a:endParaRPr lang="en-GB" dirty="0"/>
          </a:p>
        </p:txBody>
      </p:sp>
      <p:sp>
        <p:nvSpPr>
          <p:cNvPr id="4" name="Slide Number Placeholder 3"/>
          <p:cNvSpPr>
            <a:spLocks noGrp="1"/>
          </p:cNvSpPr>
          <p:nvPr>
            <p:ph type="sldNum" sz="quarter" idx="5"/>
          </p:nvPr>
        </p:nvSpPr>
        <p:spPr/>
        <p:txBody>
          <a:bodyPr/>
          <a:lstStyle/>
          <a:p>
            <a:fld id="{7C08537B-C836-482B-A6A8-B2E549B9F984}" type="slidenum">
              <a:rPr lang="en-GB" smtClean="0"/>
              <a:t>6</a:t>
            </a:fld>
            <a:endParaRPr lang="en-GB"/>
          </a:p>
        </p:txBody>
      </p:sp>
    </p:spTree>
    <p:extLst>
      <p:ext uri="{BB962C8B-B14F-4D97-AF65-F5344CB8AC3E}">
        <p14:creationId xmlns:p14="http://schemas.microsoft.com/office/powerpoint/2010/main" val="1803159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288B3D4-A2FA-477C-A824-7B296C574202}"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252E3-1A72-40DC-9292-DBF7B4C32370}" type="slidenum">
              <a:rPr lang="en-GB" smtClean="0"/>
              <a:t>‹#›</a:t>
            </a:fld>
            <a:endParaRPr lang="en-GB"/>
          </a:p>
        </p:txBody>
      </p:sp>
    </p:spTree>
    <p:extLst>
      <p:ext uri="{BB962C8B-B14F-4D97-AF65-F5344CB8AC3E}">
        <p14:creationId xmlns:p14="http://schemas.microsoft.com/office/powerpoint/2010/main" val="2755264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88B3D4-A2FA-477C-A824-7B296C574202}"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252E3-1A72-40DC-9292-DBF7B4C32370}" type="slidenum">
              <a:rPr lang="en-GB" smtClean="0"/>
              <a:t>‹#›</a:t>
            </a:fld>
            <a:endParaRPr lang="en-GB"/>
          </a:p>
        </p:txBody>
      </p:sp>
    </p:spTree>
    <p:extLst>
      <p:ext uri="{BB962C8B-B14F-4D97-AF65-F5344CB8AC3E}">
        <p14:creationId xmlns:p14="http://schemas.microsoft.com/office/powerpoint/2010/main" val="2940150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88B3D4-A2FA-477C-A824-7B296C574202}"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252E3-1A72-40DC-9292-DBF7B4C32370}" type="slidenum">
              <a:rPr lang="en-GB" smtClean="0"/>
              <a:t>‹#›</a:t>
            </a:fld>
            <a:endParaRPr lang="en-GB"/>
          </a:p>
        </p:txBody>
      </p:sp>
    </p:spTree>
    <p:extLst>
      <p:ext uri="{BB962C8B-B14F-4D97-AF65-F5344CB8AC3E}">
        <p14:creationId xmlns:p14="http://schemas.microsoft.com/office/powerpoint/2010/main" val="3992747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288B3D4-A2FA-477C-A824-7B296C574202}" type="datetimeFigureOut">
              <a:rPr lang="en-GB" smtClean="0"/>
              <a:t>20/10/2021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5252E3-1A72-40DC-9292-DBF7B4C32370}" type="slidenum">
              <a:rPr lang="en-GB" smtClean="0"/>
              <a:t>‹#›</a:t>
            </a:fld>
            <a:endParaRPr lang="en-GB"/>
          </a:p>
        </p:txBody>
      </p:sp>
    </p:spTree>
    <p:extLst>
      <p:ext uri="{BB962C8B-B14F-4D97-AF65-F5344CB8AC3E}">
        <p14:creationId xmlns:p14="http://schemas.microsoft.com/office/powerpoint/2010/main" val="1808527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88B3D4-A2FA-477C-A824-7B296C574202}" type="datetimeFigureOut">
              <a:rPr lang="en-GB" smtClean="0"/>
              <a:t>20/10/2021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5252E3-1A72-40DC-9292-DBF7B4C32370}" type="slidenum">
              <a:rPr lang="en-GB" smtClean="0"/>
              <a:t>‹#›</a:t>
            </a:fld>
            <a:endParaRPr lang="en-GB"/>
          </a:p>
        </p:txBody>
      </p:sp>
    </p:spTree>
    <p:extLst>
      <p:ext uri="{BB962C8B-B14F-4D97-AF65-F5344CB8AC3E}">
        <p14:creationId xmlns:p14="http://schemas.microsoft.com/office/powerpoint/2010/main" val="1254746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88B3D4-A2FA-477C-A824-7B296C574202}" type="datetimeFigureOut">
              <a:rPr lang="en-GB" smtClean="0"/>
              <a:t>20/10/2021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5252E3-1A72-40DC-9292-DBF7B4C32370}" type="slidenum">
              <a:rPr lang="en-GB" smtClean="0"/>
              <a:t>‹#›</a:t>
            </a:fld>
            <a:endParaRPr lang="en-GB"/>
          </a:p>
        </p:txBody>
      </p:sp>
    </p:spTree>
    <p:extLst>
      <p:ext uri="{BB962C8B-B14F-4D97-AF65-F5344CB8AC3E}">
        <p14:creationId xmlns:p14="http://schemas.microsoft.com/office/powerpoint/2010/main" val="919533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88B3D4-A2FA-477C-A824-7B296C574202}" type="datetimeFigureOut">
              <a:rPr lang="en-GB" smtClean="0"/>
              <a:t>20/10/2021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5252E3-1A72-40DC-9292-DBF7B4C32370}" type="slidenum">
              <a:rPr lang="en-GB" smtClean="0"/>
              <a:t>‹#›</a:t>
            </a:fld>
            <a:endParaRPr lang="en-GB"/>
          </a:p>
        </p:txBody>
      </p:sp>
    </p:spTree>
    <p:extLst>
      <p:ext uri="{BB962C8B-B14F-4D97-AF65-F5344CB8AC3E}">
        <p14:creationId xmlns:p14="http://schemas.microsoft.com/office/powerpoint/2010/main" val="1401559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288B3D4-A2FA-477C-A824-7B296C574202}" type="datetimeFigureOut">
              <a:rPr lang="en-GB" smtClean="0"/>
              <a:t>20/10/2021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5252E3-1A72-40DC-9292-DBF7B4C32370}" type="slidenum">
              <a:rPr lang="en-GB" smtClean="0"/>
              <a:t>‹#›</a:t>
            </a:fld>
            <a:endParaRPr lang="en-GB"/>
          </a:p>
        </p:txBody>
      </p:sp>
    </p:spTree>
    <p:extLst>
      <p:ext uri="{BB962C8B-B14F-4D97-AF65-F5344CB8AC3E}">
        <p14:creationId xmlns:p14="http://schemas.microsoft.com/office/powerpoint/2010/main" val="1416030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5252E3-1A72-40DC-9292-DBF7B4C32370}" type="slidenum">
              <a:rPr lang="en-GB" smtClean="0"/>
              <a:t>‹#›</a:t>
            </a:fld>
            <a:endParaRPr lang="en-GB"/>
          </a:p>
        </p:txBody>
      </p:sp>
      <p:sp>
        <p:nvSpPr>
          <p:cNvPr id="5" name="Date Placeholder 4"/>
          <p:cNvSpPr>
            <a:spLocks noGrp="1"/>
          </p:cNvSpPr>
          <p:nvPr>
            <p:ph type="dt" sz="half" idx="10"/>
          </p:nvPr>
        </p:nvSpPr>
        <p:spPr/>
        <p:txBody>
          <a:bodyPr/>
          <a:lstStyle/>
          <a:p>
            <a:fld id="{2288B3D4-A2FA-477C-A824-7B296C574202}" type="datetimeFigureOut">
              <a:rPr lang="en-GB" smtClean="0"/>
              <a:t>20/10/2021</a:t>
            </a:fld>
            <a:endParaRPr lang="en-GB"/>
          </a:p>
        </p:txBody>
      </p:sp>
    </p:spTree>
    <p:extLst>
      <p:ext uri="{BB962C8B-B14F-4D97-AF65-F5344CB8AC3E}">
        <p14:creationId xmlns:p14="http://schemas.microsoft.com/office/powerpoint/2010/main" val="495660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88B3D4-A2FA-477C-A824-7B296C574202}"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252E3-1A72-40DC-9292-DBF7B4C32370}" type="slidenum">
              <a:rPr lang="en-GB" smtClean="0"/>
              <a:t>‹#›</a:t>
            </a:fld>
            <a:endParaRPr lang="en-GB"/>
          </a:p>
        </p:txBody>
      </p:sp>
    </p:spTree>
    <p:extLst>
      <p:ext uri="{BB962C8B-B14F-4D97-AF65-F5344CB8AC3E}">
        <p14:creationId xmlns:p14="http://schemas.microsoft.com/office/powerpoint/2010/main" val="8928013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88B3D4-A2FA-477C-A824-7B296C574202}"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252E3-1A72-40DC-9292-DBF7B4C3237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15599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88B3D4-A2FA-477C-A824-7B296C574202}"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252E3-1A72-40DC-9292-DBF7B4C32370}" type="slidenum">
              <a:rPr lang="en-GB" smtClean="0"/>
              <a:t>‹#›</a:t>
            </a:fld>
            <a:endParaRPr lang="en-GB"/>
          </a:p>
        </p:txBody>
      </p:sp>
    </p:spTree>
    <p:extLst>
      <p:ext uri="{BB962C8B-B14F-4D97-AF65-F5344CB8AC3E}">
        <p14:creationId xmlns:p14="http://schemas.microsoft.com/office/powerpoint/2010/main" val="3583322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88B3D4-A2FA-477C-A824-7B296C574202}"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252E3-1A72-40DC-9292-DBF7B4C3237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09292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88B3D4-A2FA-477C-A824-7B296C574202}"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252E3-1A72-40DC-9292-DBF7B4C32370}" type="slidenum">
              <a:rPr lang="en-GB" smtClean="0"/>
              <a:t>‹#›</a:t>
            </a:fld>
            <a:endParaRPr lang="en-GB"/>
          </a:p>
        </p:txBody>
      </p:sp>
    </p:spTree>
    <p:extLst>
      <p:ext uri="{BB962C8B-B14F-4D97-AF65-F5344CB8AC3E}">
        <p14:creationId xmlns:p14="http://schemas.microsoft.com/office/powerpoint/2010/main" val="19878215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88B3D4-A2FA-477C-A824-7B296C574202}"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252E3-1A72-40DC-9292-DBF7B4C32370}" type="slidenum">
              <a:rPr lang="en-GB" smtClean="0"/>
              <a:t>‹#›</a:t>
            </a:fld>
            <a:endParaRPr lang="en-GB"/>
          </a:p>
        </p:txBody>
      </p:sp>
    </p:spTree>
    <p:extLst>
      <p:ext uri="{BB962C8B-B14F-4D97-AF65-F5344CB8AC3E}">
        <p14:creationId xmlns:p14="http://schemas.microsoft.com/office/powerpoint/2010/main" val="1633644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88B3D4-A2FA-477C-A824-7B296C574202}"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5252E3-1A72-40DC-9292-DBF7B4C32370}" type="slidenum">
              <a:rPr lang="en-GB" smtClean="0"/>
              <a:t>‹#›</a:t>
            </a:fld>
            <a:endParaRPr lang="en-GB"/>
          </a:p>
        </p:txBody>
      </p:sp>
    </p:spTree>
    <p:extLst>
      <p:ext uri="{BB962C8B-B14F-4D97-AF65-F5344CB8AC3E}">
        <p14:creationId xmlns:p14="http://schemas.microsoft.com/office/powerpoint/2010/main" val="654616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288B3D4-A2FA-477C-A824-7B296C574202}" type="datetimeFigureOut">
              <a:rPr lang="en-GB" smtClean="0"/>
              <a:t>20/10/2021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75252E3-1A72-40DC-9292-DBF7B4C32370}" type="slidenum">
              <a:rPr lang="en-GB" smtClean="0"/>
              <a:t>‹#›</a:t>
            </a:fld>
            <a:endParaRPr lang="en-GB"/>
          </a:p>
        </p:txBody>
      </p:sp>
    </p:spTree>
    <p:extLst>
      <p:ext uri="{BB962C8B-B14F-4D97-AF65-F5344CB8AC3E}">
        <p14:creationId xmlns:p14="http://schemas.microsoft.com/office/powerpoint/2010/main" val="196575382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47D13D2-B780-4AA1-8450-1B777BA87327}"/>
              </a:ext>
            </a:extLst>
          </p:cNvPr>
          <p:cNvSpPr>
            <a:spLocks noGrp="1"/>
          </p:cNvSpPr>
          <p:nvPr>
            <p:ph type="subTitle" idx="1"/>
          </p:nvPr>
        </p:nvSpPr>
        <p:spPr>
          <a:xfrm>
            <a:off x="-989214" y="1282786"/>
            <a:ext cx="10947861" cy="1510290"/>
          </a:xfrm>
        </p:spPr>
        <p:txBody>
          <a:bodyPr>
            <a:normAutofit/>
          </a:bodyPr>
          <a:lstStyle/>
          <a:p>
            <a:r>
              <a:rPr lang="en-GB" sz="1600" b="1" i="1" dirty="0">
                <a:solidFill>
                  <a:schemeClr val="tx1"/>
                </a:solidFill>
              </a:rPr>
              <a:t>A child’s experience between the ages 0-5 years can affect the rest of their lives</a:t>
            </a:r>
            <a:r>
              <a:rPr lang="en-GB" sz="1600" b="1" dirty="0">
                <a:solidFill>
                  <a:schemeClr val="tx1"/>
                </a:solidFill>
              </a:rPr>
              <a:t>.</a:t>
            </a:r>
          </a:p>
        </p:txBody>
      </p:sp>
      <p:sp>
        <p:nvSpPr>
          <p:cNvPr id="4" name="TextBox 3">
            <a:extLst>
              <a:ext uri="{FF2B5EF4-FFF2-40B4-BE49-F238E27FC236}">
                <a16:creationId xmlns:a16="http://schemas.microsoft.com/office/drawing/2014/main" id="{EAAE9CA3-F204-4217-9020-F84E893536AF}"/>
              </a:ext>
            </a:extLst>
          </p:cNvPr>
          <p:cNvSpPr txBox="1"/>
          <p:nvPr/>
        </p:nvSpPr>
        <p:spPr>
          <a:xfrm>
            <a:off x="3545383" y="2967335"/>
            <a:ext cx="4727760" cy="1323439"/>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Student name: Layla White</a:t>
            </a:r>
          </a:p>
          <a:p>
            <a:r>
              <a:rPr lang="en-US" sz="2000" dirty="0">
                <a:latin typeface="Arial" panose="020B0604020202020204" pitchFamily="34" charset="0"/>
                <a:cs typeface="Arial" panose="020B0604020202020204" pitchFamily="34" charset="0"/>
              </a:rPr>
              <a:t>Student number: 2016838</a:t>
            </a:r>
          </a:p>
          <a:p>
            <a:r>
              <a:rPr lang="en-US" sz="2000" kern="1200" dirty="0">
                <a:solidFill>
                  <a:schemeClr val="tx1"/>
                </a:solidFill>
                <a:latin typeface="Arial" panose="020B0604020202020204" pitchFamily="34" charset="0"/>
                <a:cs typeface="Arial" panose="020B0604020202020204" pitchFamily="34" charset="0"/>
              </a:rPr>
              <a:t>Module: Psychology</a:t>
            </a:r>
          </a:p>
          <a:p>
            <a:r>
              <a:rPr lang="en-US" sz="2000" dirty="0">
                <a:latin typeface="Arial" panose="020B0604020202020204" pitchFamily="34" charset="0"/>
                <a:cs typeface="Arial" panose="020B0604020202020204" pitchFamily="34" charset="0"/>
              </a:rPr>
              <a:t>Lecturer’s name: Rebecca Kavanagh</a:t>
            </a:r>
            <a:endParaRPr lang="en-US" sz="200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551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BE619-C4CE-4B6F-948B-320CB499CA26}"/>
              </a:ext>
            </a:extLst>
          </p:cNvPr>
          <p:cNvSpPr>
            <a:spLocks noGrp="1"/>
          </p:cNvSpPr>
          <p:nvPr>
            <p:ph type="title"/>
          </p:nvPr>
        </p:nvSpPr>
        <p:spPr>
          <a:xfrm>
            <a:off x="677334" y="609600"/>
            <a:ext cx="8596668" cy="1208314"/>
          </a:xfrm>
        </p:spPr>
        <p:txBody>
          <a:bodyPr>
            <a:normAutofit/>
          </a:bodyPr>
          <a:lstStyle/>
          <a:p>
            <a:r>
              <a:rPr lang="en-GB" i="1" dirty="0"/>
              <a:t>In this presentation…</a:t>
            </a:r>
          </a:p>
        </p:txBody>
      </p:sp>
      <p:sp>
        <p:nvSpPr>
          <p:cNvPr id="3" name="Content Placeholder 2">
            <a:extLst>
              <a:ext uri="{FF2B5EF4-FFF2-40B4-BE49-F238E27FC236}">
                <a16:creationId xmlns:a16="http://schemas.microsoft.com/office/drawing/2014/main" id="{509A5EF9-2BCE-4AAE-900F-6D35280C5A69}"/>
              </a:ext>
            </a:extLst>
          </p:cNvPr>
          <p:cNvSpPr>
            <a:spLocks noGrp="1"/>
          </p:cNvSpPr>
          <p:nvPr>
            <p:ph idx="1"/>
          </p:nvPr>
        </p:nvSpPr>
        <p:spPr>
          <a:xfrm>
            <a:off x="394304" y="1817914"/>
            <a:ext cx="4410718" cy="4071048"/>
          </a:xfrm>
        </p:spPr>
        <p:txBody>
          <a:bodyPr>
            <a:noAutofit/>
          </a:bodyPr>
          <a:lstStyle/>
          <a:p>
            <a:r>
              <a:rPr lang="en-GB" sz="2000" dirty="0"/>
              <a:t>An example of Eric Ericksons life stages and how each stage effects your developing young child</a:t>
            </a:r>
          </a:p>
          <a:p>
            <a:r>
              <a:rPr lang="en-GB" sz="2000" dirty="0"/>
              <a:t>Explanation about how aggressive behaviour can effect children, using banduras bobo doll as an example</a:t>
            </a:r>
          </a:p>
          <a:p>
            <a:r>
              <a:rPr lang="en-GB" sz="2000" dirty="0"/>
              <a:t>Practical ideas on how you can support your child’s development</a:t>
            </a:r>
          </a:p>
          <a:p>
            <a:r>
              <a:rPr lang="en-GB" sz="2000" dirty="0"/>
              <a:t>Tips on how to encourage your child to be the best version of themselves</a:t>
            </a:r>
          </a:p>
        </p:txBody>
      </p:sp>
      <p:pic>
        <p:nvPicPr>
          <p:cNvPr id="5" name="Graphic 4" descr="Smiling face outline with solid fill">
            <a:extLst>
              <a:ext uri="{FF2B5EF4-FFF2-40B4-BE49-F238E27FC236}">
                <a16:creationId xmlns:a16="http://schemas.microsoft.com/office/drawing/2014/main" id="{429DB918-5933-45B4-90CE-E9C4589D1CE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83071" y="2159663"/>
            <a:ext cx="1826549" cy="1826549"/>
          </a:xfrm>
          <a:prstGeom prst="rect">
            <a:avLst/>
          </a:prstGeom>
        </p:spPr>
      </p:pic>
      <p:pic>
        <p:nvPicPr>
          <p:cNvPr id="7" name="Graphic 6" descr="Thumbs up sign outline">
            <a:extLst>
              <a:ext uri="{FF2B5EF4-FFF2-40B4-BE49-F238E27FC236}">
                <a16:creationId xmlns:a16="http://schemas.microsoft.com/office/drawing/2014/main" id="{EBA122DC-646E-446C-89B2-2F4F0F04FB0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83072" y="4214812"/>
            <a:ext cx="1826549" cy="1826549"/>
          </a:xfrm>
          <a:prstGeom prst="rect">
            <a:avLst/>
          </a:prstGeom>
        </p:spPr>
      </p:pic>
    </p:spTree>
    <p:extLst>
      <p:ext uri="{BB962C8B-B14F-4D97-AF65-F5344CB8AC3E}">
        <p14:creationId xmlns:p14="http://schemas.microsoft.com/office/powerpoint/2010/main" val="2815552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43">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5" name="Straight Connector 44">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2" name="Rectangle 55">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57">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9" name="Straight Connector 58">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0"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61">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Isosceles Triangle 65">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Isosceles Triangle 66">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4" name="Rectangle 68">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able 9">
            <a:extLst>
              <a:ext uri="{FF2B5EF4-FFF2-40B4-BE49-F238E27FC236}">
                <a16:creationId xmlns:a16="http://schemas.microsoft.com/office/drawing/2014/main" id="{7784704B-EB88-4F51-A293-426E5A0C822E}"/>
              </a:ext>
            </a:extLst>
          </p:cNvPr>
          <p:cNvGraphicFramePr>
            <a:graphicFrameLocks noGrp="1"/>
          </p:cNvGraphicFramePr>
          <p:nvPr>
            <p:extLst>
              <p:ext uri="{D42A27DB-BD31-4B8C-83A1-F6EECF244321}">
                <p14:modId xmlns:p14="http://schemas.microsoft.com/office/powerpoint/2010/main" val="4044007160"/>
              </p:ext>
            </p:extLst>
          </p:nvPr>
        </p:nvGraphicFramePr>
        <p:xfrm>
          <a:off x="473838" y="1931589"/>
          <a:ext cx="11237975" cy="4446351"/>
        </p:xfrm>
        <a:graphic>
          <a:graphicData uri="http://schemas.openxmlformats.org/drawingml/2006/table">
            <a:tbl>
              <a:tblPr firstRow="1" bandRow="1">
                <a:solidFill>
                  <a:schemeClr val="accent1">
                    <a:lumMod val="20000"/>
                    <a:lumOff val="80000"/>
                  </a:schemeClr>
                </a:solidFill>
                <a:tableStyleId>{35758FB7-9AC5-4552-8A53-C91805E547FA}</a:tableStyleId>
              </a:tblPr>
              <a:tblGrid>
                <a:gridCol w="3699095">
                  <a:extLst>
                    <a:ext uri="{9D8B030D-6E8A-4147-A177-3AD203B41FA5}">
                      <a16:colId xmlns:a16="http://schemas.microsoft.com/office/drawing/2014/main" val="1470544884"/>
                    </a:ext>
                  </a:extLst>
                </a:gridCol>
                <a:gridCol w="3690465">
                  <a:extLst>
                    <a:ext uri="{9D8B030D-6E8A-4147-A177-3AD203B41FA5}">
                      <a16:colId xmlns:a16="http://schemas.microsoft.com/office/drawing/2014/main" val="186172170"/>
                    </a:ext>
                  </a:extLst>
                </a:gridCol>
                <a:gridCol w="3848415">
                  <a:extLst>
                    <a:ext uri="{9D8B030D-6E8A-4147-A177-3AD203B41FA5}">
                      <a16:colId xmlns:a16="http://schemas.microsoft.com/office/drawing/2014/main" val="1789055770"/>
                    </a:ext>
                  </a:extLst>
                </a:gridCol>
              </a:tblGrid>
              <a:tr h="1212941">
                <a:tc>
                  <a:txBody>
                    <a:bodyPr/>
                    <a:lstStyle/>
                    <a:p>
                      <a:r>
                        <a:rPr lang="en-GB" sz="1800" b="1" cap="all" spc="60" dirty="0">
                          <a:solidFill>
                            <a:schemeClr val="tx1"/>
                          </a:solidFill>
                          <a:effectLst/>
                        </a:rPr>
                        <a:t>Stage 1</a:t>
                      </a:r>
                    </a:p>
                    <a:p>
                      <a:r>
                        <a:rPr lang="en-GB" sz="1800" b="1" i="1" cap="all" spc="60" dirty="0">
                          <a:solidFill>
                            <a:schemeClr val="tx1"/>
                          </a:solidFill>
                          <a:effectLst/>
                        </a:rPr>
                        <a:t>(age birth – 1 year)</a:t>
                      </a:r>
                    </a:p>
                  </a:txBody>
                  <a:tcPr marL="135777" marR="135777" marT="135777" marB="135777">
                    <a:lnL w="12700" cmpd="sng">
                      <a:noFill/>
                    </a:lnL>
                    <a:lnR w="12700" cmpd="sng">
                      <a:noFill/>
                    </a:lnR>
                    <a:lnT w="12700" cmpd="sng">
                      <a:noFill/>
                    </a:lnT>
                    <a:lnB w="38100" cmpd="sng">
                      <a:noFill/>
                    </a:lnB>
                    <a:noFill/>
                  </a:tcPr>
                </a:tc>
                <a:tc>
                  <a:txBody>
                    <a:bodyPr/>
                    <a:lstStyle/>
                    <a:p>
                      <a:endParaRPr lang="en-GB" sz="1200" b="1" cap="all" spc="60" dirty="0">
                        <a:solidFill>
                          <a:schemeClr val="tx1"/>
                        </a:solidFill>
                        <a:effectLst/>
                      </a:endParaRPr>
                    </a:p>
                    <a:p>
                      <a:r>
                        <a:rPr lang="en-GB" sz="1800" b="1" cap="all" spc="60" dirty="0">
                          <a:solidFill>
                            <a:schemeClr val="tx1"/>
                          </a:solidFill>
                          <a:effectLst/>
                        </a:rPr>
                        <a:t>Trust vs Mistrust</a:t>
                      </a:r>
                    </a:p>
                  </a:txBody>
                  <a:tcPr marL="135777" marR="135777" marT="135777" marB="135777">
                    <a:lnL w="12700" cmpd="sng">
                      <a:noFill/>
                    </a:lnL>
                    <a:lnR w="12700" cmpd="sng">
                      <a:noFill/>
                    </a:lnR>
                    <a:lnT w="12700" cmpd="sng">
                      <a:noFill/>
                    </a:lnT>
                    <a:lnB w="38100" cmpd="sng">
                      <a:noFill/>
                    </a:lnB>
                    <a:noFill/>
                  </a:tcPr>
                </a:tc>
                <a:tc>
                  <a:txBody>
                    <a:bodyPr/>
                    <a:lstStyle/>
                    <a:p>
                      <a:r>
                        <a:rPr lang="en-GB" sz="1200" b="1" cap="all" spc="60">
                          <a:solidFill>
                            <a:schemeClr val="tx1"/>
                          </a:solidFill>
                          <a:effectLst/>
                        </a:rPr>
                        <a:t>At this stage a sense of basic trust can be developed if the infants needs are dependently met, a lack of this will lead to mistrust</a:t>
                      </a:r>
                    </a:p>
                  </a:txBody>
                  <a:tcPr marL="135777" marR="135777" marT="135777" marB="135777">
                    <a:lnL w="12700" cmpd="sng">
                      <a:noFill/>
                    </a:lnL>
                    <a:lnR w="12700" cmpd="sng">
                      <a:noFill/>
                    </a:lnR>
                    <a:lnT w="12700" cmpd="sng">
                      <a:noFill/>
                    </a:lnT>
                    <a:lnB w="38100" cmpd="sng">
                      <a:noFill/>
                    </a:lnB>
                    <a:noFill/>
                  </a:tcPr>
                </a:tc>
                <a:extLst>
                  <a:ext uri="{0D108BD9-81ED-4DB2-BD59-A6C34878D82A}">
                    <a16:rowId xmlns:a16="http://schemas.microsoft.com/office/drawing/2014/main" val="1129027371"/>
                  </a:ext>
                </a:extLst>
              </a:tr>
              <a:tr h="1616705">
                <a:tc>
                  <a:txBody>
                    <a:bodyPr/>
                    <a:lstStyle/>
                    <a:p>
                      <a:r>
                        <a:rPr lang="en-GB" sz="1600" b="1" cap="none" spc="0">
                          <a:solidFill>
                            <a:schemeClr val="tx1"/>
                          </a:solidFill>
                          <a:effectLst/>
                          <a:latin typeface="Arial" panose="020B0604020202020204" pitchFamily="34" charset="0"/>
                          <a:cs typeface="Arial" panose="020B0604020202020204" pitchFamily="34" charset="0"/>
                        </a:rPr>
                        <a:t>Stage 2</a:t>
                      </a:r>
                    </a:p>
                    <a:p>
                      <a:r>
                        <a:rPr lang="en-GB" sz="1600" b="1" i="1" cap="none" spc="0">
                          <a:solidFill>
                            <a:schemeClr val="tx1"/>
                          </a:solidFill>
                          <a:effectLst/>
                          <a:latin typeface="Arial" panose="020B0604020202020204" pitchFamily="34" charset="0"/>
                          <a:cs typeface="Arial" panose="020B0604020202020204" pitchFamily="34" charset="0"/>
                        </a:rPr>
                        <a:t>(age 1 – 3 years)</a:t>
                      </a:r>
                    </a:p>
                  </a:txBody>
                  <a:tcPr marL="83385" marR="83385" marT="41692" marB="90518">
                    <a:lnL w="12700" cmpd="sng">
                      <a:noFill/>
                      <a:prstDash val="solid"/>
                    </a:lnL>
                    <a:lnR w="12700" cmpd="sng">
                      <a:noFill/>
                      <a:prstDash val="solid"/>
                    </a:lnR>
                    <a:lnT w="38100" cmpd="sng">
                      <a:noFill/>
                    </a:lnT>
                    <a:lnB w="12700" cmpd="sng">
                      <a:noFill/>
                      <a:prstDash val="solid"/>
                    </a:lnB>
                    <a:noFill/>
                  </a:tcPr>
                </a:tc>
                <a:tc>
                  <a:txBody>
                    <a:bodyPr/>
                    <a:lstStyle/>
                    <a:p>
                      <a:r>
                        <a:rPr lang="en-GB" sz="1800" b="1" cap="none" spc="0" dirty="0">
                          <a:solidFill>
                            <a:schemeClr val="tx1"/>
                          </a:solidFill>
                          <a:effectLst/>
                          <a:latin typeface="Arial" panose="020B0604020202020204" pitchFamily="34" charset="0"/>
                          <a:cs typeface="Arial" panose="020B0604020202020204" pitchFamily="34" charset="0"/>
                        </a:rPr>
                        <a:t>Autonomy vs shame and guilt </a:t>
                      </a:r>
                    </a:p>
                  </a:txBody>
                  <a:tcPr marL="83385" marR="83385" marT="41692" marB="90518">
                    <a:lnL w="12700" cmpd="sng">
                      <a:noFill/>
                      <a:prstDash val="solid"/>
                    </a:lnL>
                    <a:lnR w="12700" cmpd="sng">
                      <a:noFill/>
                      <a:prstDash val="solid"/>
                    </a:lnR>
                    <a:lnT w="38100" cmpd="sng">
                      <a:noFill/>
                    </a:lnT>
                    <a:lnB w="12700" cmpd="sng">
                      <a:noFill/>
                      <a:prstDash val="solid"/>
                    </a:lnB>
                    <a:noFill/>
                  </a:tcPr>
                </a:tc>
                <a:tc>
                  <a:txBody>
                    <a:bodyPr/>
                    <a:lstStyle/>
                    <a:p>
                      <a:r>
                        <a:rPr lang="en-GB" sz="1600" cap="none" spc="0">
                          <a:solidFill>
                            <a:schemeClr val="tx1"/>
                          </a:solidFill>
                          <a:effectLst/>
                        </a:rPr>
                        <a:t>At this stage the child needs to be able to make small choices for themselves, if this stage is successful the child will feel secure, confident and able to make small decisions for themselves </a:t>
                      </a:r>
                    </a:p>
                  </a:txBody>
                  <a:tcPr marL="83385" marR="83385" marT="41692" marB="90518">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69546612"/>
                  </a:ext>
                </a:extLst>
              </a:tr>
              <a:tr h="1616705">
                <a:tc>
                  <a:txBody>
                    <a:bodyPr/>
                    <a:lstStyle/>
                    <a:p>
                      <a:r>
                        <a:rPr lang="en-GB" sz="1600" b="1" cap="none" spc="0">
                          <a:solidFill>
                            <a:schemeClr val="tx1"/>
                          </a:solidFill>
                          <a:effectLst/>
                        </a:rPr>
                        <a:t>Stage 3 </a:t>
                      </a:r>
                    </a:p>
                    <a:p>
                      <a:r>
                        <a:rPr lang="en-GB" sz="1600" b="1" cap="none" spc="0">
                          <a:solidFill>
                            <a:schemeClr val="tx1"/>
                          </a:solidFill>
                          <a:effectLst/>
                        </a:rPr>
                        <a:t>(age 3 – 5)</a:t>
                      </a:r>
                    </a:p>
                  </a:txBody>
                  <a:tcPr marL="83385" marR="83385" marT="41692" marB="90518">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r>
                        <a:rPr lang="en-GB" sz="1800" b="1" cap="none" spc="0" dirty="0">
                          <a:solidFill>
                            <a:schemeClr val="tx1"/>
                          </a:solidFill>
                          <a:effectLst/>
                          <a:latin typeface="Arial" panose="020B0604020202020204" pitchFamily="34" charset="0"/>
                          <a:cs typeface="Arial" panose="020B0604020202020204" pitchFamily="34" charset="0"/>
                        </a:rPr>
                        <a:t>Initiative vs guilt </a:t>
                      </a:r>
                    </a:p>
                  </a:txBody>
                  <a:tcPr marL="83385" marR="83385" marT="41692" marB="90518">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r>
                        <a:rPr lang="en-GB" sz="1600" cap="none" spc="0" dirty="0">
                          <a:solidFill>
                            <a:schemeClr val="tx1"/>
                          </a:solidFill>
                          <a:effectLst/>
                        </a:rPr>
                        <a:t>If a parent doesn’t allow a child take use their own initiative during this stage the child will feel feelings of guilt and unable to direct themselves in future life without courage to pursue future goals.</a:t>
                      </a:r>
                    </a:p>
                  </a:txBody>
                  <a:tcPr marL="83385" marR="83385" marT="41692" marB="90518">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1438701007"/>
                  </a:ext>
                </a:extLst>
              </a:tr>
            </a:tbl>
          </a:graphicData>
        </a:graphic>
      </p:graphicFrame>
      <p:sp>
        <p:nvSpPr>
          <p:cNvPr id="2" name="Rectangle 1">
            <a:extLst>
              <a:ext uri="{FF2B5EF4-FFF2-40B4-BE49-F238E27FC236}">
                <a16:creationId xmlns:a16="http://schemas.microsoft.com/office/drawing/2014/main" id="{148985CA-1C0A-4A50-A5B6-DAB488DD6346}"/>
              </a:ext>
            </a:extLst>
          </p:cNvPr>
          <p:cNvSpPr/>
          <p:nvPr/>
        </p:nvSpPr>
        <p:spPr>
          <a:xfrm>
            <a:off x="448733" y="480060"/>
            <a:ext cx="8978163"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Erickson’s 8 lifespan stages</a:t>
            </a:r>
          </a:p>
        </p:txBody>
      </p:sp>
    </p:spTree>
    <p:extLst>
      <p:ext uri="{BB962C8B-B14F-4D97-AF65-F5344CB8AC3E}">
        <p14:creationId xmlns:p14="http://schemas.microsoft.com/office/powerpoint/2010/main" val="69889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CD2CAB-9F59-4131-B214-2291330227FE}"/>
              </a:ext>
            </a:extLst>
          </p:cNvPr>
          <p:cNvSpPr/>
          <p:nvPr/>
        </p:nvSpPr>
        <p:spPr>
          <a:xfrm>
            <a:off x="2684310" y="306388"/>
            <a:ext cx="6424440" cy="1320800"/>
          </a:xfrm>
          <a:prstGeom prst="rect">
            <a:avLst/>
          </a:prstGeom>
        </p:spPr>
        <p:txBody>
          <a:bodyPr vert="horz" lIns="91440" tIns="45720" rIns="91440" bIns="45720" rtlCol="0" anchor="t">
            <a:noAutofit/>
          </a:bodyPr>
          <a:lstStyle/>
          <a:p>
            <a:pPr>
              <a:spcBef>
                <a:spcPct val="0"/>
              </a:spcBef>
              <a:spcAft>
                <a:spcPts val="600"/>
              </a:spcAft>
            </a:pPr>
            <a:r>
              <a:rPr lang="en-US" sz="4400" b="1" cap="none" spc="0" dirty="0">
                <a:ln w="12700">
                  <a:solidFill>
                    <a:schemeClr val="accent1"/>
                  </a:solidFill>
                  <a:prstDash val="solid"/>
                </a:ln>
                <a:solidFill>
                  <a:schemeClr val="accent1"/>
                </a:solidFill>
                <a:effectLst>
                  <a:outerShdw dist="38100" dir="2640000" algn="bl" rotWithShape="0">
                    <a:schemeClr val="accent1"/>
                  </a:outerShdw>
                </a:effectLst>
                <a:latin typeface="+mj-lt"/>
                <a:ea typeface="+mj-ea"/>
                <a:cs typeface="+mj-cs"/>
              </a:rPr>
              <a:t>Bandura’s bobo doll experiment </a:t>
            </a:r>
          </a:p>
        </p:txBody>
      </p:sp>
      <p:pic>
        <p:nvPicPr>
          <p:cNvPr id="1026" name="Picture 2" descr="Transmission of Aggression | blog psychology">
            <a:extLst>
              <a:ext uri="{FF2B5EF4-FFF2-40B4-BE49-F238E27FC236}">
                <a16:creationId xmlns:a16="http://schemas.microsoft.com/office/drawing/2014/main" id="{27498BD2-4347-4A4A-8E5D-EE25674565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205" t="9091" r="15540" b="-1"/>
          <a:stretch/>
        </p:blipFill>
        <p:spPr bwMode="auto">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86F6BD6-095A-4421-B3D5-1CF316751926}"/>
              </a:ext>
            </a:extLst>
          </p:cNvPr>
          <p:cNvSpPr/>
          <p:nvPr/>
        </p:nvSpPr>
        <p:spPr>
          <a:xfrm>
            <a:off x="2745546" y="2382613"/>
            <a:ext cx="6424440"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sz="2400" b="1" cap="none" spc="0" dirty="0">
                <a:ln w="9525">
                  <a:solidFill>
                    <a:schemeClr val="bg1"/>
                  </a:solidFill>
                  <a:prstDash val="solid"/>
                </a:ln>
                <a:effectLst>
                  <a:outerShdw blurRad="12700" dist="38100" dir="2700000" algn="tl" rotWithShape="0">
                    <a:schemeClr val="accent5">
                      <a:lumMod val="60000"/>
                      <a:lumOff val="40000"/>
                    </a:schemeClr>
                  </a:outerShdw>
                </a:effectLst>
                <a:latin typeface="Amasis MT Pro" panose="020B0604020202020204" pitchFamily="18" charset="0"/>
              </a:rPr>
              <a:t>A child that witnesses aggressive behaviour is more likely to display aggressive behaviour by imitating what they are seeing.</a:t>
            </a:r>
          </a:p>
          <a:p>
            <a:pPr>
              <a:spcBef>
                <a:spcPts val="1000"/>
              </a:spcBef>
              <a:buClr>
                <a:schemeClr val="accent1"/>
              </a:buClr>
              <a:buSzPct val="80000"/>
              <a:buFont typeface="Wingdings 3" charset="2"/>
              <a:buChar char=""/>
            </a:pPr>
            <a:r>
              <a:rPr lang="en-US" sz="2400" b="1" dirty="0">
                <a:ln w="9525">
                  <a:solidFill>
                    <a:schemeClr val="bg1"/>
                  </a:solidFill>
                  <a:prstDash val="solid"/>
                </a:ln>
                <a:effectLst>
                  <a:outerShdw blurRad="12700" dist="38100" dir="2700000" algn="tl" rotWithShape="0">
                    <a:schemeClr val="accent5">
                      <a:lumMod val="60000"/>
                      <a:lumOff val="40000"/>
                    </a:schemeClr>
                  </a:outerShdw>
                </a:effectLst>
                <a:latin typeface="Amasis MT Pro" panose="020B0604020202020204" pitchFamily="18" charset="0"/>
              </a:rPr>
              <a:t>A child that hears verbal aggression is also more likely to use verbal aggression </a:t>
            </a:r>
            <a:endParaRPr lang="en-US" sz="2400" b="1" cap="none" spc="0" dirty="0">
              <a:ln w="9525">
                <a:solidFill>
                  <a:schemeClr val="bg1"/>
                </a:solidFill>
                <a:prstDash val="solid"/>
              </a:ln>
              <a:effectLst>
                <a:outerShdw blurRad="12700" dist="38100" dir="2700000" algn="tl" rotWithShape="0">
                  <a:schemeClr val="accent5">
                    <a:lumMod val="60000"/>
                    <a:lumOff val="40000"/>
                  </a:schemeClr>
                </a:outerShdw>
              </a:effectLst>
              <a:latin typeface="Amasis MT Pro" panose="020B0604020202020204" pitchFamily="18" charset="0"/>
            </a:endParaRPr>
          </a:p>
        </p:txBody>
      </p:sp>
      <p:sp>
        <p:nvSpPr>
          <p:cNvPr id="31" name="AutoShape 4" descr="Little boy wearing boxing gloves hitting punching bag">
            <a:extLst>
              <a:ext uri="{FF2B5EF4-FFF2-40B4-BE49-F238E27FC236}">
                <a16:creationId xmlns:a16="http://schemas.microsoft.com/office/drawing/2014/main" id="{5F60A822-FC42-41BC-8856-C1F53CD071D3}"/>
              </a:ext>
            </a:extLst>
          </p:cNvPr>
          <p:cNvSpPr>
            <a:spLocks noChangeAspect="1" noChangeArrowheads="1"/>
          </p:cNvSpPr>
          <p:nvPr/>
        </p:nvSpPr>
        <p:spPr bwMode="auto">
          <a:xfrm>
            <a:off x="4983846" y="4457734"/>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2" name="AutoShape 6" descr="Little boy wearing boxing gloves hitting punching bag">
            <a:extLst>
              <a:ext uri="{FF2B5EF4-FFF2-40B4-BE49-F238E27FC236}">
                <a16:creationId xmlns:a16="http://schemas.microsoft.com/office/drawing/2014/main" id="{E74EFF17-32D4-437A-A4CD-EEB354242B2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05094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7FC70D-FBC7-46A9-972B-0D774709A314}"/>
              </a:ext>
            </a:extLst>
          </p:cNvPr>
          <p:cNvSpPr/>
          <p:nvPr/>
        </p:nvSpPr>
        <p:spPr>
          <a:xfrm>
            <a:off x="0" y="141006"/>
            <a:ext cx="9376756" cy="5632311"/>
          </a:xfrm>
          <a:prstGeom prst="rect">
            <a:avLst/>
          </a:prstGeom>
          <a:noFill/>
        </p:spPr>
        <p:txBody>
          <a:bodyPr wrap="square" lIns="91440" tIns="45720" rIns="91440" bIns="45720">
            <a:spAutoFit/>
          </a:bodyPr>
          <a:lstStyle/>
          <a:p>
            <a:pPr algn="ctr"/>
            <a:r>
              <a:rPr lang="en-US"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How can I help my child to develop?...</a:t>
            </a:r>
          </a:p>
          <a:p>
            <a:pPr algn="ctr"/>
            <a:endParaRPr lang="en-US" sz="4800" b="1" dirty="0">
              <a:ln w="9525">
                <a:solidFill>
                  <a:schemeClr val="bg1"/>
                </a:solidFill>
                <a:prstDash val="solid"/>
              </a:ln>
              <a:effectLst>
                <a:outerShdw blurRad="12700" dist="38100" dir="2700000" algn="tl" rotWithShape="0">
                  <a:schemeClr val="bg1">
                    <a:lumMod val="50000"/>
                  </a:schemeClr>
                </a:outerShdw>
              </a:effectLst>
            </a:endParaRPr>
          </a:p>
          <a:p>
            <a:endParaRPr lang="en-US" sz="2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a:p>
            <a:pPr marL="685800" indent="-685800">
              <a:buFont typeface="Arial" panose="020B0604020202020204" pitchFamily="34" charset="0"/>
              <a:buChar char="•"/>
            </a:pPr>
            <a:r>
              <a:rPr lang="en-US" sz="2400" b="1" dirty="0">
                <a:ln w="9525">
                  <a:solidFill>
                    <a:schemeClr val="bg1"/>
                  </a:solidFill>
                  <a:prstDash val="solid"/>
                </a:ln>
                <a:effectLst>
                  <a:outerShdw blurRad="12700" dist="38100" dir="2700000" algn="tl" rotWithShape="0">
                    <a:schemeClr val="bg1">
                      <a:lumMod val="50000"/>
                    </a:schemeClr>
                  </a:outerShdw>
                </a:effectLst>
              </a:rPr>
              <a:t>allow</a:t>
            </a:r>
            <a:r>
              <a:rPr lang="en-US" sz="2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 your child to make small decisions, e.g.  Choice in outfit/choice in what they want to play with</a:t>
            </a:r>
          </a:p>
          <a:p>
            <a:pPr marL="685800" indent="-685800">
              <a:buFont typeface="Arial" panose="020B0604020202020204" pitchFamily="34" charset="0"/>
              <a:buChar char="•"/>
            </a:pPr>
            <a:r>
              <a:rPr lang="en-US" sz="2400" b="1" dirty="0">
                <a:ln w="9525">
                  <a:solidFill>
                    <a:schemeClr val="bg1"/>
                  </a:solidFill>
                  <a:prstDash val="solid"/>
                </a:ln>
                <a:effectLst>
                  <a:outerShdw blurRad="12700" dist="38100" dir="2700000" algn="tl" rotWithShape="0">
                    <a:schemeClr val="bg1">
                      <a:lumMod val="50000"/>
                    </a:schemeClr>
                  </a:outerShdw>
                </a:effectLst>
              </a:rPr>
              <a:t>Communicate, it is important to listen to your child and involve them in family conversation</a:t>
            </a:r>
          </a:p>
          <a:p>
            <a:pPr marL="685800" indent="-685800">
              <a:buFont typeface="Arial" panose="020B0604020202020204" pitchFamily="34" charset="0"/>
              <a:buChar char="•"/>
            </a:pPr>
            <a:r>
              <a:rPr lang="en-US" sz="2400" b="1" dirty="0">
                <a:ln w="9525">
                  <a:solidFill>
                    <a:schemeClr val="bg1"/>
                  </a:solidFill>
                  <a:prstDash val="solid"/>
                </a:ln>
                <a:effectLst>
                  <a:outerShdw blurRad="12700" dist="38100" dir="2700000" algn="tl" rotWithShape="0">
                    <a:schemeClr val="bg1">
                      <a:lumMod val="50000"/>
                    </a:schemeClr>
                  </a:outerShdw>
                </a:effectLst>
              </a:rPr>
              <a:t>Don’t allow your child to witness aggressive behaviour/language   </a:t>
            </a:r>
          </a:p>
          <a:p>
            <a:pPr marL="685800" indent="-685800">
              <a:buFont typeface="Arial" panose="020B0604020202020204" pitchFamily="34" charset="0"/>
              <a:buChar char="•"/>
            </a:pPr>
            <a:r>
              <a:rPr lang="en-US" sz="2400" b="1" dirty="0">
                <a:ln w="9525">
                  <a:solidFill>
                    <a:schemeClr val="bg1"/>
                  </a:solidFill>
                  <a:prstDash val="solid"/>
                </a:ln>
                <a:effectLst>
                  <a:outerShdw blurRad="12700" dist="38100" dir="2700000" algn="tl" rotWithShape="0">
                    <a:schemeClr val="bg1">
                      <a:lumMod val="50000"/>
                    </a:schemeClr>
                  </a:outerShdw>
                </a:effectLst>
              </a:rPr>
              <a:t>Practice healthy eating habits from early on so that it becomes the ‘norm</a:t>
            </a:r>
          </a:p>
        </p:txBody>
      </p:sp>
      <p:pic>
        <p:nvPicPr>
          <p:cNvPr id="4" name="Graphic 3" descr="Rattle with solid fill">
            <a:extLst>
              <a:ext uri="{FF2B5EF4-FFF2-40B4-BE49-F238E27FC236}">
                <a16:creationId xmlns:a16="http://schemas.microsoft.com/office/drawing/2014/main" id="{BB6DF43E-2204-4ADB-8AB2-A6493A508EC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V="1">
            <a:off x="10435068" y="337257"/>
            <a:ext cx="1426227" cy="1426227"/>
          </a:xfrm>
          <a:prstGeom prst="rect">
            <a:avLst/>
          </a:prstGeom>
        </p:spPr>
      </p:pic>
      <p:pic>
        <p:nvPicPr>
          <p:cNvPr id="8" name="Graphic 7" descr="Banana outline">
            <a:extLst>
              <a:ext uri="{FF2B5EF4-FFF2-40B4-BE49-F238E27FC236}">
                <a16:creationId xmlns:a16="http://schemas.microsoft.com/office/drawing/2014/main" id="{28D02538-98DE-4D3D-ADF2-70E571DD460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04763" y="2351313"/>
            <a:ext cx="1130712" cy="1077688"/>
          </a:xfrm>
          <a:prstGeom prst="rect">
            <a:avLst/>
          </a:prstGeom>
        </p:spPr>
      </p:pic>
      <p:pic>
        <p:nvPicPr>
          <p:cNvPr id="10" name="Graphic 9" descr="Apple outline">
            <a:extLst>
              <a:ext uri="{FF2B5EF4-FFF2-40B4-BE49-F238E27FC236}">
                <a16:creationId xmlns:a16="http://schemas.microsoft.com/office/drawing/2014/main" id="{92E4E68C-819F-4107-890B-02E040332A8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728801" y="4016830"/>
            <a:ext cx="1171769" cy="1171769"/>
          </a:xfrm>
          <a:prstGeom prst="rect">
            <a:avLst/>
          </a:prstGeom>
        </p:spPr>
      </p:pic>
      <p:pic>
        <p:nvPicPr>
          <p:cNvPr id="12" name="Graphic 11" descr="Speech outline">
            <a:extLst>
              <a:ext uri="{FF2B5EF4-FFF2-40B4-BE49-F238E27FC236}">
                <a16:creationId xmlns:a16="http://schemas.microsoft.com/office/drawing/2014/main" id="{4F710447-1493-4195-BC6A-62F2485128F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728801" y="5682347"/>
            <a:ext cx="829393" cy="829393"/>
          </a:xfrm>
          <a:prstGeom prst="rect">
            <a:avLst/>
          </a:prstGeom>
        </p:spPr>
      </p:pic>
    </p:spTree>
    <p:extLst>
      <p:ext uri="{BB962C8B-B14F-4D97-AF65-F5344CB8AC3E}">
        <p14:creationId xmlns:p14="http://schemas.microsoft.com/office/powerpoint/2010/main" val="3768526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Rectangle 1">
            <a:extLst>
              <a:ext uri="{FF2B5EF4-FFF2-40B4-BE49-F238E27FC236}">
                <a16:creationId xmlns:a16="http://schemas.microsoft.com/office/drawing/2014/main" id="{2F3058D9-5358-43D9-B46A-307005567141}"/>
              </a:ext>
            </a:extLst>
          </p:cNvPr>
          <p:cNvSpPr/>
          <p:nvPr/>
        </p:nvSpPr>
        <p:spPr>
          <a:xfrm>
            <a:off x="2849562" y="609600"/>
            <a:ext cx="6424440" cy="1320800"/>
          </a:xfrm>
          <a:prstGeom prst="rect">
            <a:avLst/>
          </a:prstGeom>
        </p:spPr>
        <p:txBody>
          <a:bodyPr vert="horz" lIns="91440" tIns="45720" rIns="91440" bIns="45720" rtlCol="0" anchor="t">
            <a:normAutofit/>
          </a:bodyPr>
          <a:lstStyle/>
          <a:p>
            <a:pPr>
              <a:spcBef>
                <a:spcPct val="0"/>
              </a:spcBef>
              <a:spcAft>
                <a:spcPts val="600"/>
              </a:spcAft>
            </a:pPr>
            <a:r>
              <a:rPr lang="en-US" sz="3600" b="1" cap="none" spc="0">
                <a:ln w="22225">
                  <a:solidFill>
                    <a:schemeClr val="accent2"/>
                  </a:solidFill>
                  <a:prstDash val="solid"/>
                </a:ln>
                <a:solidFill>
                  <a:schemeClr val="accent1"/>
                </a:solidFill>
                <a:effectLst/>
                <a:latin typeface="+mj-lt"/>
                <a:ea typeface="+mj-ea"/>
                <a:cs typeface="+mj-cs"/>
              </a:rPr>
              <a:t>Practical activity ideas for you and your child </a:t>
            </a:r>
          </a:p>
        </p:txBody>
      </p:sp>
      <p:pic>
        <p:nvPicPr>
          <p:cNvPr id="7" name="Picture 6" descr="Toy plastic numbers">
            <a:extLst>
              <a:ext uri="{FF2B5EF4-FFF2-40B4-BE49-F238E27FC236}">
                <a16:creationId xmlns:a16="http://schemas.microsoft.com/office/drawing/2014/main" id="{076468CF-13E3-4557-96E2-054ED73F3B94}"/>
              </a:ext>
            </a:extLst>
          </p:cNvPr>
          <p:cNvPicPr>
            <a:picLocks noChangeAspect="1"/>
          </p:cNvPicPr>
          <p:nvPr/>
        </p:nvPicPr>
        <p:blipFill rotWithShape="1">
          <a:blip r:embed="rId3"/>
          <a:srcRect l="37255" t="1154" r="36479"/>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0" name="Isosceles Triangle 39">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F7E10A83-ABE4-4565-A28F-D1B6E0CE7FDA}"/>
              </a:ext>
            </a:extLst>
          </p:cNvPr>
          <p:cNvSpPr txBox="1"/>
          <p:nvPr/>
        </p:nvSpPr>
        <p:spPr>
          <a:xfrm>
            <a:off x="2849562" y="2160589"/>
            <a:ext cx="6424440" cy="3880773"/>
          </a:xfrm>
          <a:prstGeom prst="rect">
            <a:avLst/>
          </a:prstGeom>
        </p:spPr>
        <p:txBody>
          <a:bodyPr vert="horz" lIns="91440" tIns="45720" rIns="91440" bIns="45720" rtlCol="0">
            <a:normAutofit/>
          </a:bodyPr>
          <a:lstStyle/>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Reading to your child will help with their future learning and have a positive impact on their emotional wellbeing </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Junk modelling (from 30 months), collect cardboard boxes, yogurt pots, empty bottles and some child friendly glue and let their imagination run wild!</a:t>
            </a:r>
          </a:p>
          <a:p>
            <a:pPr marL="285750" indent="-285750">
              <a:spcBef>
                <a:spcPts val="1000"/>
              </a:spcBef>
              <a:buClr>
                <a:schemeClr val="accent1"/>
              </a:buClr>
              <a:buSzPct val="80000"/>
              <a:buFont typeface="Wingdings 3" charset="2"/>
              <a:buChar char=""/>
            </a:pPr>
            <a:r>
              <a:rPr lang="en-US" dirty="0">
                <a:solidFill>
                  <a:schemeClr val="tx1">
                    <a:lumMod val="75000"/>
                    <a:lumOff val="25000"/>
                  </a:schemeClr>
                </a:solidFill>
              </a:rPr>
              <a:t>Young children love water play, alongside a bottle to pour and squirt, a colander and other unbreakable objects the child can explore freely with </a:t>
            </a:r>
            <a:r>
              <a:rPr lang="en-US">
                <a:solidFill>
                  <a:schemeClr val="tx1">
                    <a:lumMod val="75000"/>
                    <a:lumOff val="25000"/>
                  </a:schemeClr>
                </a:solidFill>
              </a:rPr>
              <a:t>you supervising</a:t>
            </a:r>
            <a:endParaRPr lang="en-US" dirty="0">
              <a:solidFill>
                <a:schemeClr val="tx1">
                  <a:lumMod val="75000"/>
                  <a:lumOff val="25000"/>
                </a:schemeClr>
              </a:solidFill>
            </a:endParaRPr>
          </a:p>
        </p:txBody>
      </p:sp>
    </p:spTree>
    <p:extLst>
      <p:ext uri="{BB962C8B-B14F-4D97-AF65-F5344CB8AC3E}">
        <p14:creationId xmlns:p14="http://schemas.microsoft.com/office/powerpoint/2010/main" val="2068631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95C79-227A-450C-BA4C-5F64D3529B01}"/>
              </a:ext>
            </a:extLst>
          </p:cNvPr>
          <p:cNvSpPr>
            <a:spLocks noGrp="1"/>
          </p:cNvSpPr>
          <p:nvPr>
            <p:ph type="ctrTitle"/>
          </p:nvPr>
        </p:nvSpPr>
        <p:spPr>
          <a:xfrm>
            <a:off x="-1221971" y="-355291"/>
            <a:ext cx="5649654" cy="1646302"/>
          </a:xfrm>
        </p:spPr>
        <p:txBody>
          <a:bodyPr/>
          <a:lstStyle/>
          <a:p>
            <a:r>
              <a:rPr lang="en-GB" dirty="0">
                <a:solidFill>
                  <a:schemeClr val="tx1"/>
                </a:solidFill>
              </a:rPr>
              <a:t>References</a:t>
            </a:r>
            <a:r>
              <a:rPr lang="en-GB" dirty="0"/>
              <a:t> </a:t>
            </a:r>
          </a:p>
        </p:txBody>
      </p:sp>
      <p:sp>
        <p:nvSpPr>
          <p:cNvPr id="9" name="TextBox 8">
            <a:extLst>
              <a:ext uri="{FF2B5EF4-FFF2-40B4-BE49-F238E27FC236}">
                <a16:creationId xmlns:a16="http://schemas.microsoft.com/office/drawing/2014/main" id="{FA3524D3-C3F3-4902-B028-0CAB290B8FF0}"/>
              </a:ext>
            </a:extLst>
          </p:cNvPr>
          <p:cNvSpPr txBox="1"/>
          <p:nvPr/>
        </p:nvSpPr>
        <p:spPr>
          <a:xfrm>
            <a:off x="721130" y="1494643"/>
            <a:ext cx="6712526" cy="3139321"/>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nhs.uk. 2021. </a:t>
            </a:r>
            <a:r>
              <a:rPr lang="en-GB" b="0" i="1" dirty="0">
                <a:solidFill>
                  <a:srgbClr val="000000"/>
                </a:solidFill>
                <a:effectLst/>
                <a:latin typeface="Open Sans" panose="020B0606030504020204" pitchFamily="34" charset="0"/>
              </a:rPr>
              <a:t>Baby and toddler play ideas</a:t>
            </a:r>
            <a:r>
              <a:rPr lang="en-GB" b="0" i="0" dirty="0">
                <a:solidFill>
                  <a:srgbClr val="000000"/>
                </a:solidFill>
                <a:effectLst/>
                <a:latin typeface="Open Sans" panose="020B0606030504020204" pitchFamily="34" charset="0"/>
              </a:rPr>
              <a:t>. [online] Available at: &lt;https://www.nhs.uk/conditions/baby/babys-development/play-and-learning/baby-and-toddler-play-ideas/&gt; </a:t>
            </a:r>
          </a:p>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64.media.tumblr.com. 2021. </a:t>
            </a:r>
            <a:r>
              <a:rPr lang="en-GB" b="0" i="1" dirty="0" err="1">
                <a:solidFill>
                  <a:srgbClr val="000000"/>
                </a:solidFill>
                <a:effectLst/>
                <a:latin typeface="Open Sans" panose="020B0606030504020204" pitchFamily="34" charset="0"/>
              </a:rPr>
              <a:t>CannibalQT’s</a:t>
            </a:r>
            <a:r>
              <a:rPr lang="en-GB" b="0" i="1" dirty="0">
                <a:solidFill>
                  <a:srgbClr val="000000"/>
                </a:solidFill>
                <a:effectLst/>
                <a:latin typeface="Open Sans" panose="020B0606030504020204" pitchFamily="34" charset="0"/>
              </a:rPr>
              <a:t> ACNH Designs: Image</a:t>
            </a:r>
            <a:r>
              <a:rPr lang="en-GB" b="0" i="0" dirty="0">
                <a:solidFill>
                  <a:srgbClr val="000000"/>
                </a:solidFill>
                <a:effectLst/>
                <a:latin typeface="Open Sans" panose="020B0606030504020204" pitchFamily="34" charset="0"/>
              </a:rPr>
              <a:t>. [online] Available at: &lt;https://64.media.tumblr.com/6e506668ede991f5c82267abbd9b6556/37d31336ca7f83d1-a3/s640x960/81b61ae845f69e87994156a28ade348623147ca2.jpg&gt; </a:t>
            </a:r>
            <a:endParaRPr lang="en-GB" dirty="0"/>
          </a:p>
        </p:txBody>
      </p:sp>
    </p:spTree>
    <p:extLst>
      <p:ext uri="{BB962C8B-B14F-4D97-AF65-F5344CB8AC3E}">
        <p14:creationId xmlns:p14="http://schemas.microsoft.com/office/powerpoint/2010/main" val="170265587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4227</TotalTime>
  <Words>701</Words>
  <Application>Microsoft Office PowerPoint</Application>
  <PresentationFormat>Widescreen</PresentationFormat>
  <Paragraphs>51</Paragraphs>
  <Slides>7</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Amasis MT Pro</vt:lpstr>
      <vt:lpstr>Arial</vt:lpstr>
      <vt:lpstr>Calibri</vt:lpstr>
      <vt:lpstr>Open Sans</vt:lpstr>
      <vt:lpstr>Trebuchet MS</vt:lpstr>
      <vt:lpstr>Wingdings 3</vt:lpstr>
      <vt:lpstr>Facet</vt:lpstr>
      <vt:lpstr>PowerPoint Presentation</vt:lpstr>
      <vt:lpstr>In this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Layla Jane White (2016838)</dc:creator>
  <cp:lastModifiedBy>Layla Jane White (2016838)</cp:lastModifiedBy>
  <cp:revision>1</cp:revision>
  <dcterms:created xsi:type="dcterms:W3CDTF">2021-10-14T12:51:02Z</dcterms:created>
  <dcterms:modified xsi:type="dcterms:W3CDTF">2021-10-20T09:57:47Z</dcterms:modified>
</cp:coreProperties>
</file>