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word/customizations.xml" ContentType="application/vnd.ms-word.keyMapCustomization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fontTable.xml" ContentType="application/vnd.openxmlformats-officedocument.wordprocessingml.fontTable+xml"/>
  <Override PartName="/word/glossary/document.xml" ContentType="application/vnd.openxmlformats-officedocument.wordprocessingml.document.glossary+xml"/>
  <Override PartName="/word/glossary/styles.xml" ContentType="application/vnd.openxmlformats-officedocument.wordprocessingml.styles+xml"/>
  <Override PartName="/word/glossary/settings.xml" ContentType="application/vnd.openxmlformats-officedocument.wordprocessingml.settings+xml"/>
  <Override PartName="/word/glossary/webSettings.xml" ContentType="application/vnd.openxmlformats-officedocument.wordprocessingml.webSettings+xml"/>
  <Override PartName="/word/glossary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body>
    <w:p w14:paraId="124137F5" w14:textId="408735AB" w:rsidR="0084410C" w:rsidRDefault="00432A3D" w:rsidP="00BF4022">
      <w:pPr>
        <w:pStyle w:val="Heading3"/>
        <w:numPr>
          <w:ilvl w:val="0"/>
          <w:numId w:val="0"/>
        </w:numPr>
      </w:pPr>
      <w:r>
        <w:t xml:space="preserve"> </w:t>
      </w:r>
    </w:p>
    <w:p w14:paraId="027E2657" w14:textId="1856FCA3" w:rsidR="00A023FC" w:rsidRDefault="00A023FC" w:rsidP="00560C53">
      <w:pPr>
        <w:pStyle w:val="LogoSpacer"/>
      </w:pPr>
      <w:r w:rsidRPr="00716351">
        <w:rPr>
          <w:noProof/>
          <w:highlight w:val="red"/>
        </w:rPr>
        <w:t xml:space="preserve"> </w:t>
      </w:r>
    </w:p>
    <w:p w14:paraId="3C918038" w14:textId="77777777" w:rsidR="00A023FC" w:rsidRPr="00030E44" w:rsidRDefault="00A023FC" w:rsidP="00560C53"/>
    <w:tbl>
      <w:tblPr>
        <w:tblW w:w="5000" w:type="pct"/>
        <w:tblLayout w:type="fixed"/>
        <w:tblLook w:val="04A0" w:firstRow="1" w:lastRow="0" w:firstColumn="1" w:lastColumn="0" w:noHBand="0" w:noVBand="1"/>
      </w:tblPr>
      <w:tblGrid>
        <w:gridCol w:w="9639"/>
      </w:tblGrid>
      <w:tr w:rsidR="00A023FC" w:rsidRPr="0094420D" w14:paraId="0F925E39" w14:textId="77777777" w:rsidTr="001D032B">
        <w:tc>
          <w:tcPr>
            <w:tcW w:w="9639" w:type="dxa"/>
          </w:tcPr>
          <w:p w14:paraId="74A0D036" w14:textId="698C577B" w:rsidR="000B20E3" w:rsidRDefault="000B20E3" w:rsidP="00560C53">
            <w:pPr>
              <w:pStyle w:val="Cover-Client"/>
            </w:pPr>
          </w:p>
        </w:tc>
      </w:tr>
      <w:tr w:rsidR="00A023FC" w:rsidRPr="0094420D" w14:paraId="04934DC7" w14:textId="77777777" w:rsidTr="001D032B">
        <w:tc>
          <w:tcPr>
            <w:tcW w:w="9639" w:type="dxa"/>
          </w:tcPr>
          <w:p w14:paraId="58609B01" w14:textId="3285D6C6" w:rsidR="000B20E3" w:rsidRDefault="000B20E3" w:rsidP="00560C53">
            <w:pPr>
              <w:pStyle w:val="Cover-Title"/>
            </w:pPr>
          </w:p>
        </w:tc>
      </w:tr>
      <w:tr w:rsidR="00A023FC" w:rsidRPr="0094420D" w14:paraId="1117FD0E" w14:textId="77777777" w:rsidTr="001D032B">
        <w:tc>
          <w:tcPr>
            <w:tcW w:w="9639" w:type="dxa"/>
          </w:tcPr>
          <w:p w14:paraId="0D276B14" w14:textId="4AEC5AD6" w:rsidR="000B20E3" w:rsidRDefault="000B20E3" w:rsidP="00560C53">
            <w:pPr>
              <w:pStyle w:val="Cover-Subtitle"/>
            </w:pPr>
          </w:p>
        </w:tc>
      </w:tr>
      <w:tr w:rsidR="00A023FC" w:rsidRPr="0094420D" w14:paraId="08CA8B92" w14:textId="77777777" w:rsidTr="001D032B">
        <w:trPr>
          <w:trHeight w:hRule="exact" w:val="510"/>
        </w:trPr>
        <w:tc>
          <w:tcPr>
            <w:tcW w:w="9639" w:type="dxa"/>
          </w:tcPr>
          <w:p w14:paraId="6053C572" w14:textId="5F61C784" w:rsidR="00D6424C" w:rsidRPr="0094420D" w:rsidRDefault="00D6424C" w:rsidP="00560C53">
            <w:pPr>
              <w:pStyle w:val="Cover-Ref"/>
            </w:pPr>
          </w:p>
        </w:tc>
      </w:tr>
      <w:tr w:rsidR="00A023FC" w:rsidRPr="004C0B7F" w14:paraId="3E8AB266" w14:textId="77777777" w:rsidTr="001D032B">
        <w:tc>
          <w:tcPr>
            <w:tcW w:w="9639" w:type="dxa"/>
          </w:tcPr>
          <w:p w14:paraId="5D591BC1" w14:textId="3D2955F4" w:rsidR="00A023FC" w:rsidRPr="00C84CB0" w:rsidRDefault="00A023FC" w:rsidP="00560C53">
            <w:pPr>
              <w:pStyle w:val="Cover-Ref"/>
            </w:pPr>
          </w:p>
        </w:tc>
      </w:tr>
    </w:tbl>
    <w:p w14:paraId="69EAD37C" w14:textId="77777777" w:rsidR="00A023FC" w:rsidRDefault="00A023FC" w:rsidP="00BD3B54">
      <w:pPr>
        <w:pStyle w:val="NoSpacing"/>
      </w:pPr>
    </w:p>
    <w:p w14:paraId="10D7978B" w14:textId="77777777" w:rsidR="00762740" w:rsidRDefault="00762740" w:rsidP="00BF4022">
      <w:pPr>
        <w:pStyle w:val="Heading1NoNumber-ForTOC"/>
      </w:pPr>
    </w:p>
    <w:p w14:paraId="7FABBF49" w14:textId="77777777" w:rsidR="00762740" w:rsidRDefault="00762740" w:rsidP="00762740"/>
    <w:bookmarkStart w:id="0" w:name="_Toc184722005" w:displacedByCustomXml="next"/>
    <w:sdt>
      <w:sdtPr>
        <w:rPr>
          <w:rFonts w:ascii="Arial" w:hAnsi="Arial"/>
          <w:color w:val="auto"/>
          <w:sz w:val="22"/>
          <w:szCs w:val="22"/>
        </w:rPr>
        <w:alias w:val="ReportTitle"/>
        <w:tag w:val="{&quot;templafy&quot;:{&quot;id&quot;:&quot;5c133071-fb9b-4f65-b50d-0e6457573979&quot;}}"/>
        <w:id w:val="-1905057817"/>
        <w:placeholder>
          <w:docPart w:val="FDDD7B9CC0944282BFAE77E54B7B8F04"/>
        </w:placeholder>
        <w15:color w:val="FF0000"/>
      </w:sdtPr>
      <w:sdtEndPr>
        <w:rPr>
          <w:sz w:val="52"/>
          <w:szCs w:val="52"/>
        </w:rPr>
      </w:sdtEndPr>
      <w:sdtContent>
        <w:p w14:paraId="55A234ED" w14:textId="56662769" w:rsidR="000F1346" w:rsidRPr="002E1AFA" w:rsidRDefault="007A44CB" w:rsidP="00BF250C">
          <w:pPr>
            <w:pStyle w:val="Heading1NoNumber-ForTOC"/>
            <w:rPr>
              <w:sz w:val="52"/>
              <w:szCs w:val="52"/>
            </w:rPr>
          </w:pPr>
          <w:r w:rsidRPr="002E1AFA">
            <w:rPr>
              <w:sz w:val="52"/>
              <w:szCs w:val="52"/>
            </w:rPr>
            <w:t>Artificial Intelligence &amp; Machine Learning</w:t>
          </w:r>
          <w:bookmarkEnd w:id="0"/>
        </w:p>
        <w:p w14:paraId="003DFCD3" w14:textId="0979DEC8" w:rsidR="00601769" w:rsidRPr="003C41BB" w:rsidRDefault="003C41BB" w:rsidP="00762740">
          <w:r>
            <w:t xml:space="preserve">Model Code: </w:t>
          </w:r>
          <w:r w:rsidRPr="003C41BB">
            <w:t>ACCA6011</w:t>
          </w:r>
        </w:p>
        <w:p w14:paraId="6518D3B6" w14:textId="77777777" w:rsidR="00601769" w:rsidRDefault="00601769" w:rsidP="00601769">
          <w:pPr>
            <w:pStyle w:val="Cover-Ref"/>
            <w:rPr>
              <w:sz w:val="24"/>
              <w:szCs w:val="32"/>
            </w:rPr>
          </w:pPr>
          <w:r w:rsidRPr="00601769">
            <w:rPr>
              <w:sz w:val="24"/>
              <w:szCs w:val="32"/>
            </w:rPr>
            <w:t>Rhys Davies | 2008896</w:t>
          </w:r>
        </w:p>
        <w:p w14:paraId="161EB53C" w14:textId="10836FC9" w:rsidR="00601769" w:rsidRPr="00601769" w:rsidRDefault="007A44CB" w:rsidP="00601769">
          <w:pPr>
            <w:pStyle w:val="Cover-Ref"/>
            <w:rPr>
              <w:sz w:val="24"/>
              <w:szCs w:val="32"/>
            </w:rPr>
          </w:pPr>
          <w:r>
            <w:rPr>
              <w:sz w:val="24"/>
              <w:szCs w:val="32"/>
            </w:rPr>
            <w:t>December 2024</w:t>
          </w:r>
        </w:p>
        <w:p w14:paraId="19B240AE" w14:textId="39DD73AE" w:rsidR="00601769" w:rsidRPr="00611296" w:rsidRDefault="00000000" w:rsidP="00762740">
          <w:pPr>
            <w:rPr>
              <w:sz w:val="52"/>
              <w:szCs w:val="52"/>
            </w:rPr>
            <w:sectPr w:rsidR="00601769" w:rsidRPr="00611296" w:rsidSect="008F0E0C">
              <w:headerReference w:type="default" r:id="rId16"/>
              <w:pgSz w:w="11907" w:h="16840" w:code="9"/>
              <w:pgMar w:top="851" w:right="1134" w:bottom="851" w:left="1134" w:header="567" w:footer="567" w:gutter="0"/>
              <w:cols w:space="708"/>
              <w:docGrid w:linePitch="360"/>
            </w:sectPr>
          </w:pPr>
        </w:p>
      </w:sdtContent>
    </w:sdt>
    <w:p w14:paraId="26B286B5" w14:textId="19699675" w:rsidR="00FC4689" w:rsidRPr="00FC4689" w:rsidRDefault="00000000" w:rsidP="003C41BB">
      <w:pPr>
        <w:pStyle w:val="TOCHeading"/>
      </w:pPr>
      <w:sdt>
        <w:sdtPr>
          <w:alias w:val="Lbl Contents"/>
          <w:tag w:val="{&quot;templafy&quot;:{&quot;id&quot;:&quot;82099e8e-399f-4edc-acfe-905fd44571fb&quot;}}"/>
          <w:id w:val="461159816"/>
          <w:lock w:val="sdtLocked"/>
          <w:placeholder>
            <w:docPart w:val="8027183C5BE143A29685DC8073BE7F40"/>
          </w:placeholder>
          <w15:color w:val="FF0000"/>
        </w:sdtPr>
        <w:sdtContent>
          <w:r w:rsidR="00B3629E">
            <w:t>Contents</w:t>
          </w:r>
        </w:sdtContent>
      </w:sdt>
    </w:p>
    <w:sdt>
      <w:sdtPr>
        <w:rPr>
          <w:b/>
          <w:color w:val="auto"/>
          <w:sz w:val="2"/>
          <w:szCs w:val="6"/>
        </w:rPr>
        <w:alias w:val="TOCNumberedHeadings"/>
        <w:tag w:val="TOCNumberedHeadings"/>
        <w:id w:val="1782218520"/>
        <w:lock w:val="sdtLocked"/>
        <w:placeholder>
          <w:docPart w:val="DefaultPlaceholder_-1854013440"/>
        </w:placeholder>
      </w:sdtPr>
      <w:sdtEndPr>
        <w:rPr>
          <w:b w:val="0"/>
        </w:rPr>
      </w:sdtEndPr>
      <w:sdtContent>
        <w:p w14:paraId="5F503CDD" w14:textId="5F9E5718" w:rsidR="00A45C15" w:rsidRDefault="003C0C30">
          <w:pPr>
            <w:pStyle w:val="TOC1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r w:rsidRPr="00925161">
            <w:rPr>
              <w:b/>
            </w:rPr>
            <w:fldChar w:fldCharType="begin"/>
          </w:r>
          <w:r w:rsidR="00743F06">
            <w:rPr>
              <w:noProof/>
            </w:rPr>
            <w:instrText>TOC \h \z \u \t " Heading 1 No Number - For TOC,1,Heading 1,2,Heading 2,3</w:instrText>
          </w:r>
          <w:r w:rsidRPr="00925161">
            <w:rPr>
              <w:b/>
            </w:rPr>
            <w:fldChar w:fldCharType="separate"/>
          </w:r>
          <w:hyperlink w:anchor="_Toc184722005" w:history="1">
            <w:r w:rsidR="00A45C15" w:rsidRPr="00CC79CA">
              <w:rPr>
                <w:rStyle w:val="Hyperlink"/>
                <w:noProof/>
              </w:rPr>
              <w:t>Artificial Intelligence &amp; Machine Learning</w:t>
            </w:r>
            <w:r w:rsidR="00A45C15">
              <w:rPr>
                <w:noProof/>
                <w:webHidden/>
              </w:rPr>
              <w:tab/>
            </w:r>
            <w:r w:rsidR="00A45C15">
              <w:rPr>
                <w:noProof/>
                <w:webHidden/>
              </w:rPr>
              <w:fldChar w:fldCharType="begin"/>
            </w:r>
            <w:r w:rsidR="00A45C15">
              <w:rPr>
                <w:noProof/>
                <w:webHidden/>
              </w:rPr>
              <w:instrText xml:space="preserve"> PAGEREF _Toc184722005 \h </w:instrText>
            </w:r>
            <w:r w:rsidR="00A45C15">
              <w:rPr>
                <w:noProof/>
                <w:webHidden/>
              </w:rPr>
            </w:r>
            <w:r w:rsidR="00A45C15">
              <w:rPr>
                <w:noProof/>
                <w:webHidden/>
              </w:rPr>
              <w:fldChar w:fldCharType="separate"/>
            </w:r>
            <w:r w:rsidR="00A45C15">
              <w:rPr>
                <w:noProof/>
                <w:webHidden/>
              </w:rPr>
              <w:t>1</w:t>
            </w:r>
            <w:r w:rsidR="00A45C15">
              <w:rPr>
                <w:noProof/>
                <w:webHidden/>
              </w:rPr>
              <w:fldChar w:fldCharType="end"/>
            </w:r>
          </w:hyperlink>
        </w:p>
        <w:p w14:paraId="243BDD14" w14:textId="6D9F0C06" w:rsidR="00A45C15" w:rsidRDefault="00A45C15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06" w:history="1">
            <w:r w:rsidRPr="00CC79CA">
              <w:rPr>
                <w:rStyle w:val="Hyperlink"/>
                <w:noProof/>
              </w:rPr>
              <w:t>1.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Abstract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_Toc184722006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79D063C" w14:textId="403D0AF0" w:rsidR="00A45C15" w:rsidRDefault="00A45C15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07" w:history="1">
            <w:r w:rsidRPr="00CC79CA">
              <w:rPr>
                <w:rStyle w:val="Hyperlink"/>
                <w:noProof/>
              </w:rPr>
              <w:t>2.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Introduction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_Toc184722007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E04E797" w14:textId="114F8160" w:rsidR="00A45C15" w:rsidRDefault="00A45C15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08" w:history="1">
            <w:r w:rsidRPr="00CC79CA">
              <w:rPr>
                <w:rStyle w:val="Hyperlink"/>
                <w:noProof/>
              </w:rPr>
              <w:t>3.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Problem Statement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_Toc184722008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D3563BF" w14:textId="05AFCEB8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09" w:history="1">
            <w:r w:rsidRPr="00CC79CA">
              <w:rPr>
                <w:rStyle w:val="Hyperlink"/>
                <w:noProof/>
                <w:lang w:eastAsia="en-GB"/>
              </w:rPr>
              <w:t>3.1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  <w:lang w:eastAsia="en-GB"/>
              </w:rPr>
              <w:t>Accuracy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_Toc184722009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44072B2" w14:textId="46D394FD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10" w:history="1">
            <w:r w:rsidRPr="00CC79CA">
              <w:rPr>
                <w:rStyle w:val="Hyperlink"/>
                <w:noProof/>
                <w:lang w:eastAsia="en-GB"/>
              </w:rPr>
              <w:t>3.2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  <w:lang w:eastAsia="en-GB"/>
              </w:rPr>
              <w:t>Precision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_Toc184722010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77D0E79" w14:textId="01917E89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11" w:history="1">
            <w:r w:rsidRPr="00CC79CA">
              <w:rPr>
                <w:rStyle w:val="Hyperlink"/>
                <w:noProof/>
                <w:lang w:eastAsia="en-GB"/>
              </w:rPr>
              <w:t>3.3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  <w:lang w:eastAsia="en-GB"/>
              </w:rPr>
              <w:t>Recall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_Toc184722011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3A122E1" w14:textId="4415044C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12" w:history="1">
            <w:r w:rsidRPr="00CC79CA">
              <w:rPr>
                <w:rStyle w:val="Hyperlink"/>
                <w:noProof/>
                <w:lang w:eastAsia="en-GB"/>
              </w:rPr>
              <w:t>3.4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  <w:lang w:eastAsia="en-GB"/>
              </w:rPr>
              <w:t>F1 Score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_Toc184722012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7C3F34C" w14:textId="40878050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13" w:history="1">
            <w:r w:rsidRPr="00CC79CA">
              <w:rPr>
                <w:rStyle w:val="Hyperlink"/>
                <w:noProof/>
                <w:lang w:eastAsia="en-GB"/>
              </w:rPr>
              <w:t>3.5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  <w:lang w:eastAsia="en-GB"/>
              </w:rPr>
              <w:t>AUC-ROC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_Toc184722013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5359711E" w14:textId="49AE454E" w:rsidR="00A45C15" w:rsidRDefault="00A45C15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14" w:history="1">
            <w:r w:rsidRPr="00CC79CA">
              <w:rPr>
                <w:rStyle w:val="Hyperlink"/>
                <w:noProof/>
              </w:rPr>
              <w:t>4.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Methodology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_Toc184722014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95562D1" w14:textId="49AA0178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15" w:history="1">
            <w:r w:rsidRPr="00CC79CA">
              <w:rPr>
                <w:rStyle w:val="Hyperlink"/>
                <w:noProof/>
              </w:rPr>
              <w:t>4.1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Import the libraries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_Toc184722015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BBCBA60" w14:textId="5212BE4D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16" w:history="1">
            <w:r w:rsidRPr="00CC79CA">
              <w:rPr>
                <w:rStyle w:val="Hyperlink"/>
                <w:noProof/>
              </w:rPr>
              <w:t>4.2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Import and explore the dataset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_Toc184722016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246D589" w14:textId="0663DE8D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17" w:history="1">
            <w:r w:rsidRPr="00CC79CA">
              <w:rPr>
                <w:rStyle w:val="Hyperlink"/>
                <w:noProof/>
              </w:rPr>
              <w:t>4.3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Preprocess the data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_Toc184722017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27AA863" w14:textId="4F60502D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18" w:history="1">
            <w:r w:rsidRPr="00CC79CA">
              <w:rPr>
                <w:rStyle w:val="Hyperlink"/>
                <w:noProof/>
              </w:rPr>
              <w:t>4.4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Train the model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_Toc184722018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69A999D" w14:textId="528ABA44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19" w:history="1">
            <w:r w:rsidRPr="00CC79CA">
              <w:rPr>
                <w:rStyle w:val="Hyperlink"/>
                <w:noProof/>
              </w:rPr>
              <w:t>4.5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Make predictions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_Toc184722019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403BFA0" w14:textId="513B3A42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20" w:history="1">
            <w:r w:rsidRPr="00CC79CA">
              <w:rPr>
                <w:rStyle w:val="Hyperlink"/>
                <w:noProof/>
              </w:rPr>
              <w:t>4.6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Evaluate the model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_Toc184722020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7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EDB41AE" w14:textId="28686A2E" w:rsidR="00A45C15" w:rsidRDefault="00A45C15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21" w:history="1">
            <w:r w:rsidRPr="00CC79CA">
              <w:rPr>
                <w:rStyle w:val="Hyperlink"/>
                <w:noProof/>
              </w:rPr>
              <w:t>5.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Experiments &amp; Results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_Toc184722021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4C73810F" w14:textId="0082698D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22" w:history="1">
            <w:r w:rsidRPr="00CC79CA">
              <w:rPr>
                <w:rStyle w:val="Hyperlink"/>
                <w:noProof/>
              </w:rPr>
              <w:t>5.1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Logistic Regression Model (Initial Results)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_Toc184722022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8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062AF5EB" w14:textId="68F9E0B6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23" w:history="1">
            <w:r w:rsidRPr="00CC79CA">
              <w:rPr>
                <w:rStyle w:val="Hyperlink"/>
                <w:noProof/>
              </w:rPr>
              <w:t>5.2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Logistic Regression Model (Results following Optimisation)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_Toc184722023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10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3928E734" w14:textId="26D4480A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24" w:history="1">
            <w:r w:rsidRPr="00CC79CA">
              <w:rPr>
                <w:rStyle w:val="Hyperlink"/>
                <w:noProof/>
              </w:rPr>
              <w:t>5.3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Support Vector Machine Model (Initial Results)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_Toc184722024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11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713A7D85" w14:textId="2D9C695E" w:rsidR="00A45C15" w:rsidRDefault="00A45C15">
          <w:pPr>
            <w:pStyle w:val="TOC3"/>
            <w:rPr>
              <w:rFonts w:asciiTheme="minorHAnsi" w:hAnsiTheme="minorHAnsi"/>
              <w:noProof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25" w:history="1">
            <w:r w:rsidRPr="00CC79CA">
              <w:rPr>
                <w:rStyle w:val="Hyperlink"/>
                <w:noProof/>
              </w:rPr>
              <w:t>5.4</w:t>
            </w:r>
            <w:r>
              <w:rPr>
                <w:rFonts w:asciiTheme="minorHAnsi" w:hAnsiTheme="minorHAnsi"/>
                <w:noProof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Support Vector Machine (Results following Optimisation)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_Toc184722025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13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BEE4A07" w14:textId="250DD2DD" w:rsidR="00A45C15" w:rsidRDefault="00A45C15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26" w:history="1">
            <w:r w:rsidRPr="00CC79CA">
              <w:rPr>
                <w:rStyle w:val="Hyperlink"/>
                <w:noProof/>
              </w:rPr>
              <w:t>6.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Discussions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_Toc184722026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F9AF258" w14:textId="47EB06A7" w:rsidR="00A45C15" w:rsidRDefault="00A45C15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27" w:history="1">
            <w:r w:rsidRPr="00CC79CA">
              <w:rPr>
                <w:rStyle w:val="Hyperlink"/>
                <w:noProof/>
              </w:rPr>
              <w:t>7.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Conclusion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_Toc184722027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14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664FE0ED" w14:textId="28195F44" w:rsidR="00A45C15" w:rsidRDefault="00A45C15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28" w:history="1">
            <w:r w:rsidRPr="00CC79CA">
              <w:rPr>
                <w:rStyle w:val="Hyperlink"/>
                <w:noProof/>
                <w:lang w:eastAsia="en-GB"/>
              </w:rPr>
              <w:t>8.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  <w:lang w:eastAsia="en-GB"/>
              </w:rPr>
              <w:t>Code Video Demo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_Toc184722028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15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2174BE77" w14:textId="6B62E697" w:rsidR="00A45C15" w:rsidRDefault="00A45C15">
          <w:pPr>
            <w:pStyle w:val="TOC2"/>
            <w:rPr>
              <w:rFonts w:asciiTheme="minorHAnsi" w:hAnsiTheme="minorHAnsi"/>
              <w:noProof/>
              <w:color w:val="auto"/>
              <w:kern w:val="2"/>
              <w:sz w:val="24"/>
              <w:szCs w:val="24"/>
              <w:lang w:eastAsia="en-GB"/>
              <w14:ligatures w14:val="standardContextual"/>
            </w:rPr>
          </w:pPr>
          <w:hyperlink w:anchor="_Toc184722029" w:history="1">
            <w:r w:rsidRPr="00CC79CA">
              <w:rPr>
                <w:rStyle w:val="Hyperlink"/>
                <w:noProof/>
              </w:rPr>
              <w:t>9.</w:t>
            </w:r>
            <w:r>
              <w:rPr>
                <w:rFonts w:asciiTheme="minorHAnsi" w:hAnsiTheme="minorHAnsi"/>
                <w:noProof/>
                <w:color w:val="auto"/>
                <w:kern w:val="2"/>
                <w:sz w:val="24"/>
                <w:szCs w:val="24"/>
                <w:lang w:eastAsia="en-GB"/>
                <w14:ligatures w14:val="standardContextual"/>
              </w:rPr>
              <w:tab/>
            </w:r>
            <w:r w:rsidRPr="00CC79CA">
              <w:rPr>
                <w:rStyle w:val="Hyperlink"/>
                <w:noProof/>
              </w:rPr>
              <w:t>References</w:t>
            </w:r>
            <w:r>
              <w:rPr>
                <w:noProof/>
                <w:webHidden/>
              </w:rPr>
              <w:tab/>
            </w:r>
            <w:r>
              <w:rPr>
                <w:noProof/>
                <w:webHidden/>
              </w:rPr>
              <w:fldChar w:fldCharType="begin"/>
            </w:r>
            <w:r>
              <w:rPr>
                <w:noProof/>
                <w:webHidden/>
              </w:rPr>
              <w:instrText xml:space="preserve"> PAGEREF _Toc184722029 \h </w:instrText>
            </w:r>
            <w:r>
              <w:rPr>
                <w:noProof/>
                <w:webHidden/>
              </w:rPr>
            </w:r>
            <w:r>
              <w:rPr>
                <w:noProof/>
                <w:webHidden/>
              </w:rPr>
              <w:fldChar w:fldCharType="separate"/>
            </w:r>
            <w:r>
              <w:rPr>
                <w:noProof/>
                <w:webHidden/>
              </w:rPr>
              <w:t>16</w:t>
            </w:r>
            <w:r>
              <w:rPr>
                <w:noProof/>
                <w:webHidden/>
              </w:rPr>
              <w:fldChar w:fldCharType="end"/>
            </w:r>
          </w:hyperlink>
        </w:p>
        <w:p w14:paraId="15E97111" w14:textId="16BB90F5" w:rsidR="00D6424C" w:rsidRDefault="003C0C30" w:rsidP="00D6424C">
          <w:pPr>
            <w:pStyle w:val="TextElementSpacer"/>
          </w:pPr>
          <w:r w:rsidRPr="00925161">
            <w:fldChar w:fldCharType="end"/>
          </w:r>
        </w:p>
        <w:p w14:paraId="7D2F6139" w14:textId="77777777" w:rsidR="00D6424C" w:rsidRDefault="00D6424C" w:rsidP="00D6424C">
          <w:pPr>
            <w:pStyle w:val="TextElementSpacer"/>
          </w:pPr>
        </w:p>
        <w:p w14:paraId="010C6A1D" w14:textId="77777777" w:rsidR="00D6424C" w:rsidRPr="00D6424C" w:rsidRDefault="00000000" w:rsidP="00D6424C">
          <w:pPr>
            <w:pStyle w:val="TextElementSpacer"/>
            <w:rPr>
              <w:szCs w:val="2"/>
            </w:rPr>
          </w:pPr>
        </w:p>
      </w:sdtContent>
    </w:sdt>
    <w:p w14:paraId="166F65E7" w14:textId="4AAF35DE" w:rsidR="00A45C15" w:rsidRDefault="00D6424C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r>
        <w:fldChar w:fldCharType="begin"/>
      </w:r>
      <w:r>
        <w:instrText xml:space="preserve"> TOC \h \z \c "Figure" </w:instrText>
      </w:r>
      <w:r>
        <w:fldChar w:fldCharType="separate"/>
      </w:r>
      <w:hyperlink w:anchor="_Toc184722030" w:history="1">
        <w:r w:rsidR="00A45C15" w:rsidRPr="00B71B3D">
          <w:rPr>
            <w:rStyle w:val="Hyperlink"/>
            <w:noProof/>
          </w:rPr>
          <w:t>Figure 1 - SVM Classification</w:t>
        </w:r>
        <w:r w:rsidR="00A45C15">
          <w:rPr>
            <w:noProof/>
            <w:webHidden/>
          </w:rPr>
          <w:tab/>
        </w:r>
        <w:r w:rsidR="00A45C15">
          <w:rPr>
            <w:noProof/>
            <w:webHidden/>
          </w:rPr>
          <w:fldChar w:fldCharType="begin"/>
        </w:r>
        <w:r w:rsidR="00A45C15">
          <w:rPr>
            <w:noProof/>
            <w:webHidden/>
          </w:rPr>
          <w:instrText xml:space="preserve"> PAGEREF _Toc184722030 \h </w:instrText>
        </w:r>
        <w:r w:rsidR="00A45C15">
          <w:rPr>
            <w:noProof/>
            <w:webHidden/>
          </w:rPr>
        </w:r>
        <w:r w:rsidR="00A45C15">
          <w:rPr>
            <w:noProof/>
            <w:webHidden/>
          </w:rPr>
          <w:fldChar w:fldCharType="separate"/>
        </w:r>
        <w:r w:rsidR="00A45C15">
          <w:rPr>
            <w:noProof/>
            <w:webHidden/>
          </w:rPr>
          <w:t>4</w:t>
        </w:r>
        <w:r w:rsidR="00A45C15">
          <w:rPr>
            <w:noProof/>
            <w:webHidden/>
          </w:rPr>
          <w:fldChar w:fldCharType="end"/>
        </w:r>
      </w:hyperlink>
    </w:p>
    <w:p w14:paraId="4AA50BE9" w14:textId="6215585B" w:rsidR="00A45C15" w:rsidRDefault="00A45C15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4722031" w:history="1">
        <w:r w:rsidRPr="00B71B3D">
          <w:rPr>
            <w:rStyle w:val="Hyperlink"/>
            <w:noProof/>
          </w:rPr>
          <w:t>Figure 2 - LR Classification Report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_Toc184722031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8</w:t>
        </w:r>
        <w:r>
          <w:rPr>
            <w:noProof/>
            <w:webHidden/>
          </w:rPr>
          <w:fldChar w:fldCharType="end"/>
        </w:r>
      </w:hyperlink>
    </w:p>
    <w:p w14:paraId="38C6BDF1" w14:textId="09D84525" w:rsidR="00A45C15" w:rsidRDefault="00A45C15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4722032" w:history="1">
        <w:r w:rsidRPr="00B71B3D">
          <w:rPr>
            <w:rStyle w:val="Hyperlink"/>
            <w:noProof/>
          </w:rPr>
          <w:t>Figure 3 - LR Confusion Matrix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_Toc184722032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9</w:t>
        </w:r>
        <w:r>
          <w:rPr>
            <w:noProof/>
            <w:webHidden/>
          </w:rPr>
          <w:fldChar w:fldCharType="end"/>
        </w:r>
      </w:hyperlink>
    </w:p>
    <w:p w14:paraId="3B71874A" w14:textId="15F9C6B5" w:rsidR="00A45C15" w:rsidRDefault="00A45C15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4722033" w:history="1">
        <w:r w:rsidRPr="00B71B3D">
          <w:rPr>
            <w:rStyle w:val="Hyperlink"/>
            <w:noProof/>
          </w:rPr>
          <w:t>Figure 4 - LR ROC-AUV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_Toc184722033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0D5FF954" w14:textId="17B3D6B7" w:rsidR="00A45C15" w:rsidRDefault="00A45C15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4722034" w:history="1">
        <w:r w:rsidRPr="00B71B3D">
          <w:rPr>
            <w:rStyle w:val="Hyperlink"/>
            <w:noProof/>
          </w:rPr>
          <w:t>Figure 5 - LR Hyperparameter Tuning Result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_Toc184722034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35ECBE05" w14:textId="26F76FC4" w:rsidR="00A45C15" w:rsidRDefault="00A45C15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4722035" w:history="1">
        <w:r w:rsidRPr="00B71B3D">
          <w:rPr>
            <w:rStyle w:val="Hyperlink"/>
            <w:noProof/>
          </w:rPr>
          <w:t>Figure 6 - LR Classification Report (following hyperparameter tuning)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_Toc184722035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10</w:t>
        </w:r>
        <w:r>
          <w:rPr>
            <w:noProof/>
            <w:webHidden/>
          </w:rPr>
          <w:fldChar w:fldCharType="end"/>
        </w:r>
      </w:hyperlink>
    </w:p>
    <w:p w14:paraId="564289A0" w14:textId="620D6428" w:rsidR="00A45C15" w:rsidRDefault="00A45C15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4722036" w:history="1">
        <w:r w:rsidRPr="00B71B3D">
          <w:rPr>
            <w:rStyle w:val="Hyperlink"/>
            <w:noProof/>
          </w:rPr>
          <w:t>Figure 7 - SVM Classification Report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_Toc184722036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11</w:t>
        </w:r>
        <w:r>
          <w:rPr>
            <w:noProof/>
            <w:webHidden/>
          </w:rPr>
          <w:fldChar w:fldCharType="end"/>
        </w:r>
      </w:hyperlink>
    </w:p>
    <w:p w14:paraId="51A6A7B9" w14:textId="12FAF297" w:rsidR="00A45C15" w:rsidRDefault="00A45C15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4722037" w:history="1">
        <w:r w:rsidRPr="00B71B3D">
          <w:rPr>
            <w:rStyle w:val="Hyperlink"/>
            <w:noProof/>
          </w:rPr>
          <w:t>Figure 8 - SVM Confusion Matrix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_Toc184722037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12</w:t>
        </w:r>
        <w:r>
          <w:rPr>
            <w:noProof/>
            <w:webHidden/>
          </w:rPr>
          <w:fldChar w:fldCharType="end"/>
        </w:r>
      </w:hyperlink>
    </w:p>
    <w:p w14:paraId="017D53EE" w14:textId="2DD2E61F" w:rsidR="00A45C15" w:rsidRDefault="00A45C15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4722038" w:history="1">
        <w:r w:rsidRPr="00B71B3D">
          <w:rPr>
            <w:rStyle w:val="Hyperlink"/>
            <w:noProof/>
          </w:rPr>
          <w:t>Figure 9 - SVM ROC-AUC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_Toc184722038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13</w:t>
        </w:r>
        <w:r>
          <w:rPr>
            <w:noProof/>
            <w:webHidden/>
          </w:rPr>
          <w:fldChar w:fldCharType="end"/>
        </w:r>
      </w:hyperlink>
    </w:p>
    <w:p w14:paraId="40097E45" w14:textId="16A80AA2" w:rsidR="00A45C15" w:rsidRDefault="00A45C15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4722039" w:history="1">
        <w:r w:rsidRPr="00B71B3D">
          <w:rPr>
            <w:rStyle w:val="Hyperlink"/>
            <w:noProof/>
          </w:rPr>
          <w:t>Figure 10 - SVM Hyperparameter Tuning Result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_Toc184722039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13</w:t>
        </w:r>
        <w:r>
          <w:rPr>
            <w:noProof/>
            <w:webHidden/>
          </w:rPr>
          <w:fldChar w:fldCharType="end"/>
        </w:r>
      </w:hyperlink>
    </w:p>
    <w:p w14:paraId="473DE85F" w14:textId="2EDF0581" w:rsidR="00A45C15" w:rsidRDefault="00A45C15">
      <w:pPr>
        <w:pStyle w:val="TableofFigures"/>
        <w:rPr>
          <w:noProof/>
          <w:kern w:val="2"/>
          <w:sz w:val="24"/>
          <w:szCs w:val="24"/>
          <w:lang w:eastAsia="en-GB"/>
          <w14:ligatures w14:val="standardContextual"/>
        </w:rPr>
      </w:pPr>
      <w:hyperlink w:anchor="_Toc184722040" w:history="1">
        <w:r w:rsidRPr="00B71B3D">
          <w:rPr>
            <w:rStyle w:val="Hyperlink"/>
            <w:noProof/>
          </w:rPr>
          <w:t>Figure 11 - SVM Classification Report (following hyperparameter tuning)</w:t>
        </w:r>
        <w:r>
          <w:rPr>
            <w:noProof/>
            <w:webHidden/>
          </w:rPr>
          <w:tab/>
        </w:r>
        <w:r>
          <w:rPr>
            <w:noProof/>
            <w:webHidden/>
          </w:rPr>
          <w:fldChar w:fldCharType="begin"/>
        </w:r>
        <w:r>
          <w:rPr>
            <w:noProof/>
            <w:webHidden/>
          </w:rPr>
          <w:instrText xml:space="preserve"> PAGEREF _Toc184722040 \h </w:instrText>
        </w:r>
        <w:r>
          <w:rPr>
            <w:noProof/>
            <w:webHidden/>
          </w:rPr>
        </w:r>
        <w:r>
          <w:rPr>
            <w:noProof/>
            <w:webHidden/>
          </w:rPr>
          <w:fldChar w:fldCharType="separate"/>
        </w:r>
        <w:r>
          <w:rPr>
            <w:noProof/>
            <w:webHidden/>
          </w:rPr>
          <w:t>13</w:t>
        </w:r>
        <w:r>
          <w:rPr>
            <w:noProof/>
            <w:webHidden/>
          </w:rPr>
          <w:fldChar w:fldCharType="end"/>
        </w:r>
      </w:hyperlink>
    </w:p>
    <w:p w14:paraId="0C784048" w14:textId="2D085882" w:rsidR="00D6424C" w:rsidRDefault="00D6424C" w:rsidP="003C41BB">
      <w:r>
        <w:fldChar w:fldCharType="end"/>
      </w:r>
      <w:r w:rsidR="00BF250C">
        <w:br w:type="page"/>
      </w:r>
    </w:p>
    <w:p w14:paraId="6CF40B79" w14:textId="0B075EA7" w:rsidR="00F35DAD" w:rsidRDefault="007A44CB" w:rsidP="00F35DAD">
      <w:pPr>
        <w:pStyle w:val="Heading1"/>
      </w:pPr>
      <w:bookmarkStart w:id="1" w:name="_Toc184722006"/>
      <w:r>
        <w:lastRenderedPageBreak/>
        <w:t>Abstract</w:t>
      </w:r>
      <w:bookmarkEnd w:id="1"/>
    </w:p>
    <w:p w14:paraId="7F94A5F3" w14:textId="1085963B" w:rsidR="00F35DAD" w:rsidRPr="00F35DAD" w:rsidRDefault="00F35DAD" w:rsidP="00F35DAD">
      <w:r>
        <w:t xml:space="preserve">The aim of this report is to </w:t>
      </w:r>
      <w:r w:rsidR="00810039">
        <w:t>research the use of</w:t>
      </w:r>
      <w:r>
        <w:t xml:space="preserve"> machine learning models to predict customer chur</w:t>
      </w:r>
      <w:r w:rsidR="00697211">
        <w:t xml:space="preserve">n </w:t>
      </w:r>
      <w:r w:rsidR="008101D5">
        <w:t xml:space="preserve">with </w:t>
      </w:r>
      <w:r w:rsidR="00D13940">
        <w:t>Logistical Regression and Support Vector Machine</w:t>
      </w:r>
      <w:r w:rsidR="00903A48">
        <w:t xml:space="preserve"> models</w:t>
      </w:r>
      <w:r w:rsidR="008101D5">
        <w:t>.</w:t>
      </w:r>
      <w:r w:rsidR="000363F7">
        <w:t xml:space="preserve"> A sample dataset for a hypothetical telecoms company is used to</w:t>
      </w:r>
      <w:r w:rsidR="00941044">
        <w:t xml:space="preserve"> train these </w:t>
      </w:r>
      <w:r w:rsidR="00620BDF">
        <w:t>models</w:t>
      </w:r>
      <w:r w:rsidR="00042C8E">
        <w:t xml:space="preserve"> </w:t>
      </w:r>
      <w:r w:rsidR="00BC56BD">
        <w:t>which is then evaluated</w:t>
      </w:r>
      <w:r w:rsidR="00042C8E">
        <w:t xml:space="preserve"> to give the best recommendation</w:t>
      </w:r>
      <w:r w:rsidR="00620BDF">
        <w:t xml:space="preserve"> </w:t>
      </w:r>
      <w:r w:rsidR="00BF4190">
        <w:t>on which model works best in predict</w:t>
      </w:r>
      <w:r w:rsidR="00640365">
        <w:t>ing</w:t>
      </w:r>
      <w:r w:rsidR="00486530">
        <w:t xml:space="preserve"> customers </w:t>
      </w:r>
      <w:r w:rsidR="008852F8">
        <w:t xml:space="preserve">that are </w:t>
      </w:r>
      <w:r w:rsidR="00486530">
        <w:t>likely to discontinue their services</w:t>
      </w:r>
      <w:r w:rsidR="00BE6B43">
        <w:t>.</w:t>
      </w:r>
    </w:p>
    <w:p w14:paraId="0974C225" w14:textId="1241867B" w:rsidR="007C293A" w:rsidRPr="007C293A" w:rsidRDefault="007A44CB" w:rsidP="007C293A">
      <w:pPr>
        <w:pStyle w:val="Heading1"/>
      </w:pPr>
      <w:bookmarkStart w:id="2" w:name="_Toc184722007"/>
      <w:r>
        <w:t>Introduction</w:t>
      </w:r>
      <w:bookmarkEnd w:id="2"/>
    </w:p>
    <w:p w14:paraId="5428DD0A" w14:textId="583A46EA" w:rsidR="0018502D" w:rsidRDefault="0018502D" w:rsidP="0018502D">
      <w:pPr>
        <w:rPr>
          <w:lang w:eastAsia="en-GB"/>
        </w:rPr>
      </w:pPr>
      <w:r>
        <w:rPr>
          <w:lang w:eastAsia="en-GB"/>
        </w:rPr>
        <w:t xml:space="preserve">The telecoms </w:t>
      </w:r>
      <w:r w:rsidR="006A786F">
        <w:rPr>
          <w:lang w:eastAsia="en-GB"/>
        </w:rPr>
        <w:t>industry</w:t>
      </w:r>
      <w:r>
        <w:rPr>
          <w:lang w:eastAsia="en-GB"/>
        </w:rPr>
        <w:t xml:space="preserve"> </w:t>
      </w:r>
      <w:r w:rsidR="006A786F" w:rsidRPr="006A786F">
        <w:rPr>
          <w:lang w:eastAsia="en-GB"/>
        </w:rPr>
        <w:t>has become increasingly competitive</w:t>
      </w:r>
      <w:r w:rsidR="002864EC">
        <w:rPr>
          <w:lang w:eastAsia="en-GB"/>
        </w:rPr>
        <w:t xml:space="preserve"> </w:t>
      </w:r>
      <w:r w:rsidR="0051196E">
        <w:rPr>
          <w:lang w:eastAsia="en-GB"/>
        </w:rPr>
        <w:t>which makes it more challenging for companies such as Telco to retain customers.</w:t>
      </w:r>
      <w:r w:rsidR="002864EC">
        <w:rPr>
          <w:lang w:eastAsia="en-GB"/>
        </w:rPr>
        <w:t xml:space="preserve"> </w:t>
      </w:r>
      <w:r w:rsidR="002D7CFA">
        <w:rPr>
          <w:lang w:eastAsia="en-GB"/>
        </w:rPr>
        <w:t>Customer churn</w:t>
      </w:r>
      <w:r w:rsidR="00635EC5">
        <w:rPr>
          <w:lang w:eastAsia="en-GB"/>
        </w:rPr>
        <w:t xml:space="preserve"> </w:t>
      </w:r>
      <w:r w:rsidR="00BD6CDB">
        <w:rPr>
          <w:lang w:eastAsia="en-GB"/>
        </w:rPr>
        <w:t>is the process of</w:t>
      </w:r>
      <w:r w:rsidR="00635EC5">
        <w:rPr>
          <w:lang w:eastAsia="en-GB"/>
        </w:rPr>
        <w:t xml:space="preserve"> los</w:t>
      </w:r>
      <w:r w:rsidR="00BD6CDB">
        <w:rPr>
          <w:lang w:eastAsia="en-GB"/>
        </w:rPr>
        <w:t>ing</w:t>
      </w:r>
      <w:r w:rsidR="00635EC5">
        <w:rPr>
          <w:lang w:eastAsia="en-GB"/>
        </w:rPr>
        <w:t xml:space="preserve"> of customers</w:t>
      </w:r>
      <w:r w:rsidR="00AF5493">
        <w:rPr>
          <w:lang w:eastAsia="en-GB"/>
        </w:rPr>
        <w:t xml:space="preserve"> </w:t>
      </w:r>
      <w:r w:rsidR="00BD6CDB">
        <w:rPr>
          <w:lang w:eastAsia="en-GB"/>
        </w:rPr>
        <w:t>to competitors</w:t>
      </w:r>
      <w:r w:rsidR="00AF5493">
        <w:rPr>
          <w:lang w:eastAsia="en-GB"/>
        </w:rPr>
        <w:t xml:space="preserve"> </w:t>
      </w:r>
      <w:r w:rsidR="00635EC5">
        <w:rPr>
          <w:lang w:eastAsia="en-GB"/>
        </w:rPr>
        <w:t>and</w:t>
      </w:r>
      <w:r w:rsidR="002D7CFA">
        <w:rPr>
          <w:lang w:eastAsia="en-GB"/>
        </w:rPr>
        <w:t xml:space="preserve"> </w:t>
      </w:r>
      <w:r w:rsidR="00635EC5">
        <w:rPr>
          <w:lang w:eastAsia="en-GB"/>
        </w:rPr>
        <w:t>i</w:t>
      </w:r>
      <w:r w:rsidR="00B71BB6">
        <w:rPr>
          <w:lang w:eastAsia="en-GB"/>
        </w:rPr>
        <w:t xml:space="preserve">t is </w:t>
      </w:r>
      <w:r w:rsidR="00635EC5">
        <w:rPr>
          <w:lang w:eastAsia="en-GB"/>
        </w:rPr>
        <w:t xml:space="preserve">widely </w:t>
      </w:r>
      <w:r w:rsidR="0056558D">
        <w:rPr>
          <w:lang w:eastAsia="en-GB"/>
        </w:rPr>
        <w:t>acknowledged</w:t>
      </w:r>
      <w:r w:rsidR="00B71BB6">
        <w:rPr>
          <w:lang w:eastAsia="en-GB"/>
        </w:rPr>
        <w:t xml:space="preserve"> that it is much more expensive for companies to </w:t>
      </w:r>
      <w:r w:rsidR="0056558D">
        <w:rPr>
          <w:lang w:eastAsia="en-GB"/>
        </w:rPr>
        <w:t>win over</w:t>
      </w:r>
      <w:r w:rsidR="00B71BB6">
        <w:rPr>
          <w:lang w:eastAsia="en-GB"/>
        </w:rPr>
        <w:t xml:space="preserve"> new customers than it is to retain existing</w:t>
      </w:r>
      <w:r w:rsidR="00D967D8">
        <w:rPr>
          <w:lang w:eastAsia="en-GB"/>
        </w:rPr>
        <w:t xml:space="preserve"> ones</w:t>
      </w:r>
      <w:r w:rsidR="003B2B25">
        <w:rPr>
          <w:lang w:eastAsia="en-GB"/>
        </w:rPr>
        <w:t xml:space="preserve">. </w:t>
      </w:r>
    </w:p>
    <w:p w14:paraId="0B57D291" w14:textId="016689A5" w:rsidR="00F17EF4" w:rsidRPr="00BE6B43" w:rsidRDefault="009C538C" w:rsidP="00BE6B43">
      <w:pPr>
        <w:rPr>
          <w:lang w:eastAsia="en-GB"/>
        </w:rPr>
      </w:pPr>
      <w:r>
        <w:rPr>
          <w:lang w:eastAsia="en-GB"/>
        </w:rPr>
        <w:t xml:space="preserve">Companies hold vast amounts of data about their </w:t>
      </w:r>
      <w:r w:rsidR="008852F8">
        <w:rPr>
          <w:lang w:eastAsia="en-GB"/>
        </w:rPr>
        <w:t>customers</w:t>
      </w:r>
      <w:r w:rsidR="00EA3DFB">
        <w:rPr>
          <w:lang w:eastAsia="en-GB"/>
        </w:rPr>
        <w:t xml:space="preserve"> which can be leveraged</w:t>
      </w:r>
      <w:r w:rsidR="00FF5716">
        <w:rPr>
          <w:lang w:eastAsia="en-GB"/>
        </w:rPr>
        <w:t xml:space="preserve"> to train Logistical Regression (LR)</w:t>
      </w:r>
      <w:r w:rsidR="00E92D70">
        <w:rPr>
          <w:lang w:eastAsia="en-GB"/>
        </w:rPr>
        <w:t xml:space="preserve"> </w:t>
      </w:r>
      <w:r w:rsidR="00676193">
        <w:rPr>
          <w:lang w:eastAsia="en-GB"/>
        </w:rPr>
        <w:t xml:space="preserve">Support Vector </w:t>
      </w:r>
      <w:r w:rsidR="00620BDF">
        <w:rPr>
          <w:lang w:eastAsia="en-GB"/>
        </w:rPr>
        <w:t>Machine (</w:t>
      </w:r>
      <w:r w:rsidR="00676193">
        <w:rPr>
          <w:lang w:eastAsia="en-GB"/>
        </w:rPr>
        <w:t>SVM)</w:t>
      </w:r>
      <w:r w:rsidR="00CF2C94">
        <w:rPr>
          <w:lang w:eastAsia="en-GB"/>
        </w:rPr>
        <w:t xml:space="preserve"> models to forecast </w:t>
      </w:r>
      <w:r w:rsidR="00234B2C">
        <w:rPr>
          <w:lang w:eastAsia="en-GB"/>
        </w:rPr>
        <w:t>customer churn so that companies</w:t>
      </w:r>
      <w:r w:rsidR="00527E9B">
        <w:rPr>
          <w:lang w:eastAsia="en-GB"/>
        </w:rPr>
        <w:t xml:space="preserve"> can pinpoint customers who are predicted to churn and get the right </w:t>
      </w:r>
      <w:r w:rsidR="00234B2C">
        <w:rPr>
          <w:lang w:eastAsia="en-GB"/>
        </w:rPr>
        <w:t xml:space="preserve">retention strategies </w:t>
      </w:r>
      <w:r w:rsidR="00F17EF4">
        <w:rPr>
          <w:lang w:eastAsia="en-GB"/>
        </w:rPr>
        <w:t>in place</w:t>
      </w:r>
      <w:r w:rsidR="00AF5493">
        <w:rPr>
          <w:lang w:eastAsia="en-GB"/>
        </w:rPr>
        <w:t>.</w:t>
      </w:r>
    </w:p>
    <w:p w14:paraId="60B6DBE8" w14:textId="6F23C2A6" w:rsidR="004004AF" w:rsidRDefault="009441C4" w:rsidP="004004AF">
      <w:pPr>
        <w:pStyle w:val="Heading1"/>
      </w:pPr>
      <w:bookmarkStart w:id="3" w:name="_Ref184028532"/>
      <w:bookmarkStart w:id="4" w:name="_Toc184722008"/>
      <w:r>
        <w:t>Problem Statement</w:t>
      </w:r>
      <w:bookmarkEnd w:id="3"/>
      <w:bookmarkEnd w:id="4"/>
    </w:p>
    <w:p w14:paraId="62C7BC46" w14:textId="10371B86" w:rsidR="004004AF" w:rsidRDefault="004004AF" w:rsidP="004004AF">
      <w:pPr>
        <w:rPr>
          <w:lang w:eastAsia="en-GB"/>
        </w:rPr>
      </w:pPr>
      <w:r>
        <w:rPr>
          <w:lang w:eastAsia="en-GB"/>
        </w:rPr>
        <w:t>Customer churn predictions have been a</w:t>
      </w:r>
      <w:r w:rsidR="00AE326F">
        <w:rPr>
          <w:lang w:eastAsia="en-GB"/>
        </w:rPr>
        <w:t xml:space="preserve">n important area for focus in the field of predictive analytics </w:t>
      </w:r>
      <w:r w:rsidR="009D5012">
        <w:rPr>
          <w:lang w:eastAsia="en-GB"/>
        </w:rPr>
        <w:t xml:space="preserve">due </w:t>
      </w:r>
      <w:r w:rsidR="00497670">
        <w:rPr>
          <w:lang w:eastAsia="en-GB"/>
        </w:rPr>
        <w:t>the great benefits it offers to businesses by increasing customer retention and profitability.</w:t>
      </w:r>
      <w:r w:rsidR="009D6346">
        <w:rPr>
          <w:lang w:eastAsia="en-GB"/>
        </w:rPr>
        <w:t xml:space="preserve"> Winning new customers is more expensive than retaining </w:t>
      </w:r>
      <w:r w:rsidR="007A31DE">
        <w:rPr>
          <w:lang w:eastAsia="en-GB"/>
        </w:rPr>
        <w:t>existing</w:t>
      </w:r>
      <w:r w:rsidR="00EF0207">
        <w:rPr>
          <w:lang w:eastAsia="en-GB"/>
        </w:rPr>
        <w:t xml:space="preserve"> ones which has been a driving force into research into churn management techniques.</w:t>
      </w:r>
      <w:r w:rsidR="005652B7">
        <w:rPr>
          <w:lang w:eastAsia="en-GB"/>
        </w:rPr>
        <w:t xml:space="preserve"> Machine learning</w:t>
      </w:r>
      <w:r w:rsidR="006621BF">
        <w:rPr>
          <w:lang w:eastAsia="en-GB"/>
        </w:rPr>
        <w:t xml:space="preserve"> is a widely adopted approach </w:t>
      </w:r>
      <w:r w:rsidR="007B434A">
        <w:rPr>
          <w:lang w:eastAsia="en-GB"/>
        </w:rPr>
        <w:t>used in industry to predict customer churn largely due to t</w:t>
      </w:r>
      <w:r w:rsidR="0051717C">
        <w:rPr>
          <w:lang w:eastAsia="en-GB"/>
        </w:rPr>
        <w:t xml:space="preserve">he accuracy and efficiency of </w:t>
      </w:r>
      <w:r w:rsidR="00385C74">
        <w:rPr>
          <w:lang w:eastAsia="en-GB"/>
        </w:rPr>
        <w:t>outputs</w:t>
      </w:r>
      <w:r w:rsidR="0051717C">
        <w:rPr>
          <w:lang w:eastAsia="en-GB"/>
        </w:rPr>
        <w:t>.</w:t>
      </w:r>
      <w:sdt>
        <w:sdtPr>
          <w:rPr>
            <w:lang w:eastAsia="en-GB"/>
          </w:rPr>
          <w:id w:val="-1389556568"/>
          <w:citation/>
        </w:sdtPr>
        <w:sdtContent>
          <w:r w:rsidR="003836BC">
            <w:rPr>
              <w:lang w:eastAsia="en-GB"/>
            </w:rPr>
            <w:fldChar w:fldCharType="begin"/>
          </w:r>
          <w:r w:rsidR="003836BC">
            <w:rPr>
              <w:lang w:eastAsia="en-GB"/>
            </w:rPr>
            <w:instrText xml:space="preserve">CITATION PLa22 \l 2057 </w:instrText>
          </w:r>
          <w:r w:rsidR="003836BC">
            <w:rPr>
              <w:lang w:eastAsia="en-GB"/>
            </w:rPr>
            <w:fldChar w:fldCharType="separate"/>
          </w:r>
          <w:r w:rsidR="00A77119">
            <w:rPr>
              <w:noProof/>
              <w:lang w:eastAsia="en-GB"/>
            </w:rPr>
            <w:t xml:space="preserve"> </w:t>
          </w:r>
          <w:r w:rsidR="00A77119" w:rsidRPr="00A77119">
            <w:rPr>
              <w:noProof/>
              <w:lang w:eastAsia="en-GB"/>
            </w:rPr>
            <w:t>[1]</w:t>
          </w:r>
          <w:r w:rsidR="003836BC">
            <w:rPr>
              <w:lang w:eastAsia="en-GB"/>
            </w:rPr>
            <w:fldChar w:fldCharType="end"/>
          </w:r>
        </w:sdtContent>
      </w:sdt>
    </w:p>
    <w:p w14:paraId="6825E309" w14:textId="35762498" w:rsidR="00773A16" w:rsidRDefault="00773A16" w:rsidP="004004AF">
      <w:pPr>
        <w:rPr>
          <w:lang w:eastAsia="en-GB"/>
        </w:rPr>
      </w:pPr>
      <w:r>
        <w:rPr>
          <w:lang w:eastAsia="en-GB"/>
        </w:rPr>
        <w:t>One</w:t>
      </w:r>
      <w:r w:rsidR="00873854">
        <w:rPr>
          <w:lang w:eastAsia="en-GB"/>
        </w:rPr>
        <w:t xml:space="preserve"> </w:t>
      </w:r>
      <w:r w:rsidR="00F710DE">
        <w:rPr>
          <w:lang w:eastAsia="en-GB"/>
        </w:rPr>
        <w:t xml:space="preserve">machine learning </w:t>
      </w:r>
      <w:r w:rsidR="00873854">
        <w:rPr>
          <w:lang w:eastAsia="en-GB"/>
        </w:rPr>
        <w:t xml:space="preserve">approach would be </w:t>
      </w:r>
      <w:r w:rsidR="00F710DE">
        <w:rPr>
          <w:lang w:eastAsia="en-GB"/>
        </w:rPr>
        <w:t xml:space="preserve">the </w:t>
      </w:r>
      <w:r w:rsidR="00873854">
        <w:rPr>
          <w:lang w:eastAsia="en-GB"/>
        </w:rPr>
        <w:t>use</w:t>
      </w:r>
      <w:r w:rsidR="00F710DE">
        <w:rPr>
          <w:lang w:eastAsia="en-GB"/>
        </w:rPr>
        <w:t xml:space="preserve"> of</w:t>
      </w:r>
      <w:r w:rsidR="00873854">
        <w:rPr>
          <w:lang w:eastAsia="en-GB"/>
        </w:rPr>
        <w:t xml:space="preserve"> a LR </w:t>
      </w:r>
      <w:r w:rsidR="00F710DE">
        <w:rPr>
          <w:lang w:eastAsia="en-GB"/>
        </w:rPr>
        <w:t xml:space="preserve">model to </w:t>
      </w:r>
      <w:r w:rsidR="009644D5">
        <w:rPr>
          <w:lang w:eastAsia="en-GB"/>
        </w:rPr>
        <w:t xml:space="preserve">analyse the relationships between the different </w:t>
      </w:r>
      <w:r w:rsidR="00031843">
        <w:rPr>
          <w:lang w:eastAsia="en-GB"/>
        </w:rPr>
        <w:t>variables</w:t>
      </w:r>
      <w:r w:rsidR="000D24F3">
        <w:rPr>
          <w:lang w:eastAsia="en-GB"/>
        </w:rPr>
        <w:t>. I</w:t>
      </w:r>
      <w:r w:rsidR="00A167BD">
        <w:rPr>
          <w:lang w:eastAsia="en-GB"/>
        </w:rPr>
        <w:t xml:space="preserve">s a classification algorithm that </w:t>
      </w:r>
      <w:r w:rsidR="000D24F3">
        <w:rPr>
          <w:lang w:eastAsia="en-GB"/>
        </w:rPr>
        <w:t xml:space="preserve">predicts the probability of something </w:t>
      </w:r>
      <w:r w:rsidR="00D95D61">
        <w:rPr>
          <w:lang w:eastAsia="en-GB"/>
        </w:rPr>
        <w:t xml:space="preserve">occurring expressed in values between </w:t>
      </w:r>
      <w:r w:rsidR="003408AE">
        <w:rPr>
          <w:lang w:eastAsia="en-GB"/>
        </w:rPr>
        <w:t>zero</w:t>
      </w:r>
      <w:r w:rsidR="00D95D61">
        <w:rPr>
          <w:lang w:eastAsia="en-GB"/>
        </w:rPr>
        <w:t xml:space="preserve"> and </w:t>
      </w:r>
      <w:r w:rsidR="003408AE">
        <w:rPr>
          <w:lang w:eastAsia="en-GB"/>
        </w:rPr>
        <w:t>1</w:t>
      </w:r>
      <w:r w:rsidR="00E20B34">
        <w:rPr>
          <w:lang w:eastAsia="en-GB"/>
        </w:rPr>
        <w:t xml:space="preserve"> </w:t>
      </w:r>
      <w:r w:rsidR="003408AE">
        <w:rPr>
          <w:lang w:eastAsia="en-GB"/>
        </w:rPr>
        <w:t>(with zero</w:t>
      </w:r>
      <w:r w:rsidR="00E20B34">
        <w:rPr>
          <w:lang w:eastAsia="en-GB"/>
        </w:rPr>
        <w:t xml:space="preserve"> being not likely and 1 being most likely to</w:t>
      </w:r>
      <w:r w:rsidR="003408AE">
        <w:rPr>
          <w:lang w:eastAsia="en-GB"/>
        </w:rPr>
        <w:t xml:space="preserve"> occur</w:t>
      </w:r>
      <w:r w:rsidR="00E20B34">
        <w:rPr>
          <w:lang w:eastAsia="en-GB"/>
        </w:rPr>
        <w:t>)</w:t>
      </w:r>
      <w:r w:rsidR="00D95D61">
        <w:rPr>
          <w:lang w:eastAsia="en-GB"/>
        </w:rPr>
        <w:t xml:space="preserve">. The model applies a sigmoid function </w:t>
      </w:r>
      <w:r w:rsidR="00BE6019">
        <w:rPr>
          <w:lang w:eastAsia="en-GB"/>
        </w:rPr>
        <w:t xml:space="preserve">to </w:t>
      </w:r>
      <w:r w:rsidR="003408AE">
        <w:rPr>
          <w:lang w:eastAsia="en-GB"/>
        </w:rPr>
        <w:t>t</w:t>
      </w:r>
      <w:r w:rsidR="00BE6019">
        <w:rPr>
          <w:lang w:eastAsia="en-GB"/>
        </w:rPr>
        <w:t xml:space="preserve">he input variables and generates </w:t>
      </w:r>
      <w:r w:rsidR="00A167BD">
        <w:rPr>
          <w:lang w:eastAsia="en-GB"/>
        </w:rPr>
        <w:t xml:space="preserve">a probability score. </w:t>
      </w:r>
      <w:r w:rsidR="001F62F0">
        <w:rPr>
          <w:lang w:eastAsia="en-GB"/>
        </w:rPr>
        <w:t xml:space="preserve">It is used across </w:t>
      </w:r>
      <w:r w:rsidR="00B465D9">
        <w:rPr>
          <w:lang w:eastAsia="en-GB"/>
        </w:rPr>
        <w:t xml:space="preserve">different </w:t>
      </w:r>
      <w:r w:rsidR="001F62F0">
        <w:rPr>
          <w:lang w:eastAsia="en-GB"/>
        </w:rPr>
        <w:t>industr</w:t>
      </w:r>
      <w:r w:rsidR="00B465D9">
        <w:rPr>
          <w:lang w:eastAsia="en-GB"/>
        </w:rPr>
        <w:t>ies</w:t>
      </w:r>
      <w:r w:rsidR="001F62F0">
        <w:rPr>
          <w:lang w:eastAsia="en-GB"/>
        </w:rPr>
        <w:t xml:space="preserve"> </w:t>
      </w:r>
      <w:r w:rsidR="00761438">
        <w:rPr>
          <w:lang w:eastAsia="en-GB"/>
        </w:rPr>
        <w:t>such as</w:t>
      </w:r>
      <w:r w:rsidR="001F62F0">
        <w:rPr>
          <w:lang w:eastAsia="en-GB"/>
        </w:rPr>
        <w:t xml:space="preserve"> Cyber Security for spam </w:t>
      </w:r>
      <w:r w:rsidR="001F62F0">
        <w:rPr>
          <w:lang w:eastAsia="en-GB"/>
        </w:rPr>
        <w:lastRenderedPageBreak/>
        <w:t>detection</w:t>
      </w:r>
      <w:r w:rsidR="003C2F32">
        <w:rPr>
          <w:lang w:eastAsia="en-GB"/>
        </w:rPr>
        <w:t xml:space="preserve">, by medical </w:t>
      </w:r>
      <w:r w:rsidR="00C517B2">
        <w:rPr>
          <w:lang w:eastAsia="en-GB"/>
        </w:rPr>
        <w:t xml:space="preserve">professionals to diagnose </w:t>
      </w:r>
      <w:r w:rsidR="00A45C15">
        <w:rPr>
          <w:lang w:eastAsia="en-GB"/>
        </w:rPr>
        <w:t>diseases and</w:t>
      </w:r>
      <w:r w:rsidR="00C517B2">
        <w:rPr>
          <w:lang w:eastAsia="en-GB"/>
        </w:rPr>
        <w:t xml:space="preserve"> by business</w:t>
      </w:r>
      <w:r w:rsidR="00761438">
        <w:rPr>
          <w:lang w:eastAsia="en-GB"/>
        </w:rPr>
        <w:t xml:space="preserve">es </w:t>
      </w:r>
      <w:r w:rsidR="004F104A">
        <w:rPr>
          <w:lang w:eastAsia="en-GB"/>
        </w:rPr>
        <w:t>(</w:t>
      </w:r>
      <w:r w:rsidR="00761438">
        <w:rPr>
          <w:lang w:eastAsia="en-GB"/>
        </w:rPr>
        <w:t>as in the case with Telco</w:t>
      </w:r>
      <w:r w:rsidR="004F104A">
        <w:rPr>
          <w:lang w:eastAsia="en-GB"/>
        </w:rPr>
        <w:t>)</w:t>
      </w:r>
      <w:r w:rsidR="00C517B2">
        <w:rPr>
          <w:lang w:eastAsia="en-GB"/>
        </w:rPr>
        <w:t xml:space="preserve"> to predict customer churn.</w:t>
      </w:r>
      <w:r w:rsidR="00B465D9">
        <w:rPr>
          <w:lang w:eastAsia="en-GB"/>
        </w:rPr>
        <w:t xml:space="preserve"> It is </w:t>
      </w:r>
      <w:r w:rsidR="002602E4">
        <w:rPr>
          <w:lang w:eastAsia="en-GB"/>
        </w:rPr>
        <w:t>valued for its simplicity and ease of use and efficiency.</w:t>
      </w:r>
      <w:r w:rsidR="00B465D9">
        <w:rPr>
          <w:lang w:eastAsia="en-GB"/>
        </w:rPr>
        <w:t xml:space="preserve"> </w:t>
      </w:r>
      <w:sdt>
        <w:sdtPr>
          <w:rPr>
            <w:lang w:eastAsia="en-GB"/>
          </w:rPr>
          <w:id w:val="-1104422210"/>
          <w:citation/>
        </w:sdtPr>
        <w:sdtContent>
          <w:r w:rsidR="00B80613" w:rsidRPr="00B80613">
            <w:rPr>
              <w:lang w:eastAsia="en-GB"/>
            </w:rPr>
            <w:fldChar w:fldCharType="begin"/>
          </w:r>
          <w:r w:rsidR="00B80613" w:rsidRPr="00B80613">
            <w:rPr>
              <w:lang w:eastAsia="en-GB"/>
            </w:rPr>
            <w:instrText xml:space="preserve"> CITATION Dat24 \l 2057 </w:instrText>
          </w:r>
          <w:r w:rsidR="00B80613" w:rsidRPr="00B80613">
            <w:rPr>
              <w:lang w:eastAsia="en-GB"/>
            </w:rPr>
            <w:fldChar w:fldCharType="separate"/>
          </w:r>
          <w:r w:rsidR="00A77119" w:rsidRPr="00A77119">
            <w:rPr>
              <w:noProof/>
              <w:lang w:eastAsia="en-GB"/>
            </w:rPr>
            <w:t>[2]</w:t>
          </w:r>
          <w:r w:rsidR="00B80613" w:rsidRPr="00B80613">
            <w:rPr>
              <w:lang w:eastAsia="en-GB"/>
            </w:rPr>
            <w:fldChar w:fldCharType="end"/>
          </w:r>
        </w:sdtContent>
      </w:sdt>
    </w:p>
    <w:p w14:paraId="5674E590" w14:textId="10E5FE5C" w:rsidR="008A487B" w:rsidRDefault="00012E99" w:rsidP="004004AF">
      <w:pPr>
        <w:rPr>
          <w:lang w:eastAsia="en-GB"/>
        </w:rPr>
      </w:pPr>
      <w:r>
        <w:rPr>
          <w:lang w:eastAsia="en-GB"/>
        </w:rPr>
        <w:t xml:space="preserve">Similarly to the LR model, SVMs </w:t>
      </w:r>
      <w:r w:rsidR="006E7EB8">
        <w:rPr>
          <w:lang w:eastAsia="en-GB"/>
        </w:rPr>
        <w:t>are used to classify outcomes</w:t>
      </w:r>
      <w:r w:rsidR="00377C60">
        <w:rPr>
          <w:lang w:eastAsia="en-GB"/>
        </w:rPr>
        <w:t>,</w:t>
      </w:r>
      <w:r w:rsidR="006E7EB8">
        <w:rPr>
          <w:lang w:eastAsia="en-GB"/>
        </w:rPr>
        <w:t xml:space="preserve"> however the approach </w:t>
      </w:r>
      <w:r w:rsidR="00150D9B">
        <w:rPr>
          <w:lang w:eastAsia="en-GB"/>
        </w:rPr>
        <w:t xml:space="preserve">to it </w:t>
      </w:r>
      <w:r w:rsidR="006E7EB8">
        <w:rPr>
          <w:lang w:eastAsia="en-GB"/>
        </w:rPr>
        <w:t>is different.</w:t>
      </w:r>
      <w:r w:rsidR="00D17425">
        <w:rPr>
          <w:lang w:eastAsia="en-GB"/>
        </w:rPr>
        <w:t xml:space="preserve"> The model finds the best boundary</w:t>
      </w:r>
      <w:r w:rsidR="00C21D77">
        <w:rPr>
          <w:lang w:eastAsia="en-GB"/>
        </w:rPr>
        <w:t xml:space="preserve"> to separate the different classes. It can be </w:t>
      </w:r>
      <w:r w:rsidR="008733FA">
        <w:rPr>
          <w:lang w:eastAsia="en-GB"/>
        </w:rPr>
        <w:t xml:space="preserve">linear or </w:t>
      </w:r>
      <w:r w:rsidR="00150D9B">
        <w:rPr>
          <w:lang w:eastAsia="en-GB"/>
        </w:rPr>
        <w:t>nonlinear</w:t>
      </w:r>
      <w:r w:rsidR="008733FA">
        <w:rPr>
          <w:lang w:eastAsia="en-GB"/>
        </w:rPr>
        <w:t xml:space="preserve"> which depends on the type of kernel </w:t>
      </w:r>
      <w:r w:rsidR="0075508D">
        <w:rPr>
          <w:lang w:eastAsia="en-GB"/>
        </w:rPr>
        <w:t>selected</w:t>
      </w:r>
      <w:r w:rsidR="00B21B8F">
        <w:rPr>
          <w:lang w:eastAsia="en-GB"/>
        </w:rPr>
        <w:t xml:space="preserve"> as shown </w:t>
      </w:r>
      <w:r w:rsidR="003F1283">
        <w:rPr>
          <w:lang w:eastAsia="en-GB"/>
        </w:rPr>
        <w:t xml:space="preserve">in </w:t>
      </w:r>
      <w:r w:rsidR="003F1283">
        <w:rPr>
          <w:lang w:eastAsia="en-GB"/>
        </w:rPr>
        <w:fldChar w:fldCharType="begin"/>
      </w:r>
      <w:r w:rsidR="003F1283">
        <w:rPr>
          <w:lang w:eastAsia="en-GB"/>
        </w:rPr>
        <w:instrText xml:space="preserve"> REF _Ref183946873 \h </w:instrText>
      </w:r>
      <w:r w:rsidR="003F1283">
        <w:rPr>
          <w:lang w:eastAsia="en-GB"/>
        </w:rPr>
      </w:r>
      <w:r w:rsidR="003F1283">
        <w:rPr>
          <w:lang w:eastAsia="en-GB"/>
        </w:rPr>
        <w:fldChar w:fldCharType="separate"/>
      </w:r>
      <w:r w:rsidR="006530E8">
        <w:t xml:space="preserve">Figure </w:t>
      </w:r>
      <w:r w:rsidR="006530E8">
        <w:rPr>
          <w:noProof/>
        </w:rPr>
        <w:t>1</w:t>
      </w:r>
      <w:r w:rsidR="006530E8">
        <w:t xml:space="preserve"> - SVM Classification</w:t>
      </w:r>
      <w:r w:rsidR="003F1283">
        <w:rPr>
          <w:lang w:eastAsia="en-GB"/>
        </w:rPr>
        <w:fldChar w:fldCharType="end"/>
      </w:r>
      <w:r w:rsidR="0075508D">
        <w:rPr>
          <w:lang w:eastAsia="en-GB"/>
        </w:rPr>
        <w:t>.</w:t>
      </w:r>
      <w:r w:rsidR="00242291">
        <w:rPr>
          <w:lang w:eastAsia="en-GB"/>
        </w:rPr>
        <w:t xml:space="preserve"> It is possible t</w:t>
      </w:r>
      <w:r w:rsidR="00B77CC2">
        <w:rPr>
          <w:lang w:eastAsia="en-GB"/>
        </w:rPr>
        <w:t>o use linear, polynomial and radial basis function</w:t>
      </w:r>
      <w:r w:rsidR="0093412A">
        <w:rPr>
          <w:lang w:eastAsia="en-GB"/>
        </w:rPr>
        <w:t>s which can enable to SVM to deal with complex datasets.</w:t>
      </w:r>
      <w:r w:rsidR="00377C60">
        <w:rPr>
          <w:lang w:eastAsia="en-GB"/>
        </w:rPr>
        <w:t xml:space="preserve"> The analyst may experiment with different kernels and determine the most accurate </w:t>
      </w:r>
      <w:r w:rsidR="002A0AD5">
        <w:rPr>
          <w:lang w:eastAsia="en-GB"/>
        </w:rPr>
        <w:t>output</w:t>
      </w:r>
      <w:r w:rsidR="00377C60">
        <w:rPr>
          <w:lang w:eastAsia="en-GB"/>
        </w:rPr>
        <w:t>.</w:t>
      </w:r>
      <w:r w:rsidR="00A87430">
        <w:rPr>
          <w:lang w:eastAsia="en-GB"/>
        </w:rPr>
        <w:t xml:space="preserve"> </w:t>
      </w:r>
      <w:sdt>
        <w:sdtPr>
          <w:rPr>
            <w:lang w:eastAsia="en-GB"/>
          </w:rPr>
          <w:id w:val="124061307"/>
          <w:citation/>
        </w:sdtPr>
        <w:sdtContent>
          <w:r w:rsidR="00A87430">
            <w:rPr>
              <w:lang w:eastAsia="en-GB"/>
            </w:rPr>
            <w:fldChar w:fldCharType="begin"/>
          </w:r>
          <w:r w:rsidR="00A87430">
            <w:rPr>
              <w:lang w:eastAsia="en-GB"/>
            </w:rPr>
            <w:instrText xml:space="preserve"> CITATION IBM23 \l 2057 </w:instrText>
          </w:r>
          <w:r w:rsidR="00A87430">
            <w:rPr>
              <w:lang w:eastAsia="en-GB"/>
            </w:rPr>
            <w:fldChar w:fldCharType="separate"/>
          </w:r>
          <w:r w:rsidR="00A77119" w:rsidRPr="00A77119">
            <w:rPr>
              <w:noProof/>
              <w:lang w:eastAsia="en-GB"/>
            </w:rPr>
            <w:t>[3]</w:t>
          </w:r>
          <w:r w:rsidR="00A87430">
            <w:rPr>
              <w:lang w:eastAsia="en-GB"/>
            </w:rPr>
            <w:fldChar w:fldCharType="end"/>
          </w:r>
        </w:sdtContent>
      </w:sdt>
    </w:p>
    <w:p w14:paraId="2C44D206" w14:textId="77777777" w:rsidR="00470820" w:rsidRDefault="00470820" w:rsidP="00470820">
      <w:pPr>
        <w:keepNext/>
        <w:jc w:val="center"/>
      </w:pPr>
      <w:r w:rsidRPr="00470820">
        <w:rPr>
          <w:noProof/>
          <w:lang w:eastAsia="en-GB"/>
        </w:rPr>
        <w:drawing>
          <wp:inline distT="0" distB="0" distL="0" distR="0" wp14:anchorId="007057C4" wp14:editId="043B609E">
            <wp:extent cx="3896958" cy="2805809"/>
            <wp:effectExtent l="19050" t="19050" r="27940" b="13970"/>
            <wp:docPr id="820661215" name="Picture 1" descr="A diagram of different sizes of kernels&#10;&#10;Description automatically generated with medium confidenc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820661215" name="Picture 1" descr="A diagram of different sizes of kernels&#10;&#10;Description automatically generated with medium confidence"/>
                    <pic:cNvPicPr/>
                  </pic:nvPicPr>
                  <pic:blipFill>
                    <a:blip r:embed="rId17"/>
                    <a:stretch>
                      <a:fillRect/>
                    </a:stretch>
                  </pic:blipFill>
                  <pic:spPr>
                    <a:xfrm>
                      <a:off x="0" y="0"/>
                      <a:ext cx="3904645" cy="2811344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348B4A27" w14:textId="70B81E7D" w:rsidR="00470820" w:rsidRDefault="00470820" w:rsidP="00470820">
      <w:pPr>
        <w:pStyle w:val="Caption"/>
      </w:pPr>
      <w:bookmarkStart w:id="5" w:name="_Ref183946873"/>
      <w:bookmarkStart w:id="6" w:name="_Toc184722030"/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6530E8">
        <w:rPr>
          <w:noProof/>
        </w:rPr>
        <w:t>1</w:t>
      </w:r>
      <w:r>
        <w:fldChar w:fldCharType="end"/>
      </w:r>
      <w:r>
        <w:t xml:space="preserve"> - SVM Classification</w:t>
      </w:r>
      <w:bookmarkEnd w:id="5"/>
      <w:bookmarkEnd w:id="6"/>
    </w:p>
    <w:p w14:paraId="71D2F3A0" w14:textId="61CCAD59" w:rsidR="00470820" w:rsidRDefault="00470820" w:rsidP="00470820">
      <w:pPr>
        <w:pStyle w:val="Caption"/>
      </w:pPr>
      <w:r>
        <w:t>(</w:t>
      </w:r>
      <w:hyperlink r:id="rId18" w:history="1">
        <w:r w:rsidRPr="00625CEE">
          <w:rPr>
            <w:rStyle w:val="Hyperlink"/>
            <w:rFonts w:asciiTheme="majorHAnsi" w:eastAsiaTheme="majorEastAsia" w:hAnsiTheme="majorHAnsi" w:cstheme="majorBidi"/>
          </w:rPr>
          <w:t>https://scikit-learn.org/1.5/modules/svm.html</w:t>
        </w:r>
      </w:hyperlink>
      <w:r>
        <w:t>)</w:t>
      </w:r>
    </w:p>
    <w:p w14:paraId="03710BD8" w14:textId="77777777" w:rsidR="00470820" w:rsidRPr="00470820" w:rsidRDefault="00470820" w:rsidP="00470820"/>
    <w:p w14:paraId="2EE133B3" w14:textId="446691DC" w:rsidR="001C05C1" w:rsidRDefault="007715AB" w:rsidP="004004AF">
      <w:pPr>
        <w:rPr>
          <w:lang w:eastAsia="en-GB"/>
        </w:rPr>
      </w:pPr>
      <w:r>
        <w:rPr>
          <w:lang w:eastAsia="en-GB"/>
        </w:rPr>
        <w:t xml:space="preserve">Data </w:t>
      </w:r>
      <w:r w:rsidR="00751A3A">
        <w:rPr>
          <w:lang w:eastAsia="en-GB"/>
        </w:rPr>
        <w:t xml:space="preserve">driven approaches </w:t>
      </w:r>
      <w:r>
        <w:rPr>
          <w:lang w:eastAsia="en-GB"/>
        </w:rPr>
        <w:t>have been highlighted in several studies as being important for</w:t>
      </w:r>
      <w:r w:rsidR="00751A3A">
        <w:rPr>
          <w:lang w:eastAsia="en-GB"/>
        </w:rPr>
        <w:t xml:space="preserve"> customer churn predictions</w:t>
      </w:r>
      <w:r>
        <w:rPr>
          <w:lang w:eastAsia="en-GB"/>
        </w:rPr>
        <w:t>.</w:t>
      </w:r>
      <w:r w:rsidR="004474B0">
        <w:rPr>
          <w:lang w:eastAsia="en-GB"/>
        </w:rPr>
        <w:t xml:space="preserve"> </w:t>
      </w:r>
      <w:r w:rsidR="000B5AA1" w:rsidRPr="000B5AA1">
        <w:rPr>
          <w:lang w:eastAsia="en-GB"/>
        </w:rPr>
        <w:t xml:space="preserve">Research by </w:t>
      </w:r>
      <w:proofErr w:type="spellStart"/>
      <w:r w:rsidR="000B5AA1" w:rsidRPr="000B5AA1">
        <w:rPr>
          <w:lang w:eastAsia="en-GB"/>
        </w:rPr>
        <w:t>Xiancheng</w:t>
      </w:r>
      <w:proofErr w:type="spellEnd"/>
      <w:r w:rsidR="000B5AA1" w:rsidRPr="000B5AA1">
        <w:rPr>
          <w:lang w:eastAsia="en-GB"/>
        </w:rPr>
        <w:t xml:space="preserve"> </w:t>
      </w:r>
      <w:proofErr w:type="spellStart"/>
      <w:r w:rsidR="000B5AA1" w:rsidRPr="000B5AA1">
        <w:rPr>
          <w:lang w:eastAsia="en-GB"/>
        </w:rPr>
        <w:t>Xiahou</w:t>
      </w:r>
      <w:proofErr w:type="spellEnd"/>
      <w:r w:rsidR="000B5AA1" w:rsidRPr="000B5AA1">
        <w:rPr>
          <w:lang w:eastAsia="en-GB"/>
        </w:rPr>
        <w:t xml:space="preserve"> </w:t>
      </w:r>
      <w:r w:rsidR="004474B0" w:rsidRPr="004474B0">
        <w:rPr>
          <w:lang w:eastAsia="en-GB"/>
        </w:rPr>
        <w:t>(202</w:t>
      </w:r>
      <w:r w:rsidR="000B5AA1">
        <w:rPr>
          <w:lang w:eastAsia="en-GB"/>
        </w:rPr>
        <w:t xml:space="preserve">2) </w:t>
      </w:r>
      <w:r w:rsidR="004474B0" w:rsidRPr="004474B0">
        <w:rPr>
          <w:lang w:eastAsia="en-GB"/>
        </w:rPr>
        <w:t>compared various machine learning model</w:t>
      </w:r>
      <w:r w:rsidR="004474B0">
        <w:rPr>
          <w:lang w:eastAsia="en-GB"/>
        </w:rPr>
        <w:t xml:space="preserve">s </w:t>
      </w:r>
      <w:r w:rsidR="000444EB">
        <w:rPr>
          <w:lang w:eastAsia="en-GB"/>
        </w:rPr>
        <w:t>such as LR and SVM to identify customers likely to churn</w:t>
      </w:r>
      <w:r w:rsidR="00F11624">
        <w:rPr>
          <w:lang w:eastAsia="en-GB"/>
        </w:rPr>
        <w:t xml:space="preserve">. They found that the LR model provided them with a simple and easy to interpret approach however the SVM model </w:t>
      </w:r>
      <w:r w:rsidR="00B44DE8">
        <w:rPr>
          <w:lang w:eastAsia="en-GB"/>
        </w:rPr>
        <w:t>showed a higher predictive accuracy especially in datasets with complex patterns.</w:t>
      </w:r>
      <w:sdt>
        <w:sdtPr>
          <w:rPr>
            <w:lang w:eastAsia="en-GB"/>
          </w:rPr>
          <w:id w:val="-1270772600"/>
          <w:citation/>
        </w:sdtPr>
        <w:sdtContent>
          <w:r w:rsidR="000E4CF9">
            <w:rPr>
              <w:lang w:eastAsia="en-GB"/>
            </w:rPr>
            <w:fldChar w:fldCharType="begin"/>
          </w:r>
          <w:r w:rsidR="000E4CF9">
            <w:rPr>
              <w:lang w:eastAsia="en-GB"/>
            </w:rPr>
            <w:instrText xml:space="preserve"> CITATION Xia \l 2057 </w:instrText>
          </w:r>
          <w:r w:rsidR="000E4CF9">
            <w:rPr>
              <w:lang w:eastAsia="en-GB"/>
            </w:rPr>
            <w:fldChar w:fldCharType="separate"/>
          </w:r>
          <w:r w:rsidR="00A77119">
            <w:rPr>
              <w:noProof/>
              <w:lang w:eastAsia="en-GB"/>
            </w:rPr>
            <w:t xml:space="preserve"> </w:t>
          </w:r>
          <w:r w:rsidR="00A77119" w:rsidRPr="00A77119">
            <w:rPr>
              <w:noProof/>
              <w:lang w:eastAsia="en-GB"/>
            </w:rPr>
            <w:t>[4]</w:t>
          </w:r>
          <w:r w:rsidR="000E4CF9">
            <w:rPr>
              <w:lang w:eastAsia="en-GB"/>
            </w:rPr>
            <w:fldChar w:fldCharType="end"/>
          </w:r>
        </w:sdtContent>
      </w:sdt>
    </w:p>
    <w:p w14:paraId="1C39C938" w14:textId="18C94C35" w:rsidR="009172A4" w:rsidRDefault="000252F1" w:rsidP="004004AF">
      <w:pPr>
        <w:rPr>
          <w:lang w:eastAsia="en-GB"/>
        </w:rPr>
      </w:pPr>
      <w:r>
        <w:rPr>
          <w:lang w:eastAsia="en-GB"/>
        </w:rPr>
        <w:t xml:space="preserve">Preprocessing </w:t>
      </w:r>
      <w:r w:rsidR="00F12E14">
        <w:rPr>
          <w:lang w:eastAsia="en-GB"/>
        </w:rPr>
        <w:t xml:space="preserve">the data </w:t>
      </w:r>
      <w:r>
        <w:rPr>
          <w:lang w:eastAsia="en-GB"/>
        </w:rPr>
        <w:t>is</w:t>
      </w:r>
      <w:r w:rsidR="004F64EF">
        <w:rPr>
          <w:lang w:eastAsia="en-GB"/>
        </w:rPr>
        <w:t xml:space="preserve"> an important step </w:t>
      </w:r>
      <w:r w:rsidR="00431789">
        <w:rPr>
          <w:lang w:eastAsia="en-GB"/>
        </w:rPr>
        <w:t>and should happen before the data is used to train the model</w:t>
      </w:r>
      <w:r w:rsidR="003E4E40">
        <w:rPr>
          <w:lang w:eastAsia="en-GB"/>
        </w:rPr>
        <w:t>.</w:t>
      </w:r>
      <w:r w:rsidR="00E52238">
        <w:rPr>
          <w:lang w:eastAsia="en-GB"/>
        </w:rPr>
        <w:t xml:space="preserve"> This improves</w:t>
      </w:r>
      <w:r w:rsidR="00E501ED">
        <w:rPr>
          <w:lang w:eastAsia="en-GB"/>
        </w:rPr>
        <w:t xml:space="preserve"> data quality, reduce</w:t>
      </w:r>
      <w:r w:rsidR="00431789">
        <w:rPr>
          <w:lang w:eastAsia="en-GB"/>
        </w:rPr>
        <w:t>s</w:t>
      </w:r>
      <w:r w:rsidR="00E501ED">
        <w:rPr>
          <w:lang w:eastAsia="en-GB"/>
        </w:rPr>
        <w:t xml:space="preserve"> noise and highlight the most relevant features. </w:t>
      </w:r>
      <w:r w:rsidR="00B16E30">
        <w:rPr>
          <w:lang w:eastAsia="en-GB"/>
        </w:rPr>
        <w:t xml:space="preserve">Research by </w:t>
      </w:r>
      <w:r w:rsidR="00B808E4" w:rsidRPr="00B808E4">
        <w:rPr>
          <w:lang w:eastAsia="en-GB"/>
        </w:rPr>
        <w:t>Verbeke et al. (201</w:t>
      </w:r>
      <w:r w:rsidR="00121BC9">
        <w:rPr>
          <w:lang w:eastAsia="en-GB"/>
        </w:rPr>
        <w:t>1</w:t>
      </w:r>
      <w:r w:rsidR="00B808E4" w:rsidRPr="00B808E4">
        <w:rPr>
          <w:lang w:eastAsia="en-GB"/>
        </w:rPr>
        <w:t>)</w:t>
      </w:r>
      <w:r w:rsidR="00B808E4">
        <w:rPr>
          <w:lang w:eastAsia="en-GB"/>
        </w:rPr>
        <w:t xml:space="preserve"> emphasises the </w:t>
      </w:r>
      <w:r w:rsidR="00A214EE">
        <w:rPr>
          <w:lang w:eastAsia="en-GB"/>
        </w:rPr>
        <w:t xml:space="preserve">benefits of </w:t>
      </w:r>
      <w:r w:rsidR="00B808E4">
        <w:rPr>
          <w:lang w:eastAsia="en-GB"/>
        </w:rPr>
        <w:t>feature selection</w:t>
      </w:r>
      <w:r w:rsidR="00E15B60">
        <w:rPr>
          <w:lang w:eastAsia="en-GB"/>
        </w:rPr>
        <w:t xml:space="preserve"> and proposes a framework for identifying the most influential variables churn predictions such as </w:t>
      </w:r>
      <w:r w:rsidR="002C74C3">
        <w:rPr>
          <w:lang w:eastAsia="en-GB"/>
        </w:rPr>
        <w:t>tenure, usage patterns and billing frequency.</w:t>
      </w:r>
      <w:r w:rsidR="00C35713">
        <w:rPr>
          <w:lang w:eastAsia="en-GB"/>
        </w:rPr>
        <w:t xml:space="preserve"> </w:t>
      </w:r>
      <w:r w:rsidR="005E208B">
        <w:rPr>
          <w:lang w:eastAsia="en-GB"/>
        </w:rPr>
        <w:t>H</w:t>
      </w:r>
      <w:r w:rsidR="008E6540" w:rsidRPr="008E6540">
        <w:rPr>
          <w:lang w:eastAsia="en-GB"/>
        </w:rPr>
        <w:t xml:space="preserve">ow recently or frequently someone interacts with a business, or how much they spend </w:t>
      </w:r>
      <w:r w:rsidR="008E6540">
        <w:rPr>
          <w:lang w:eastAsia="en-GB"/>
        </w:rPr>
        <w:t xml:space="preserve">can </w:t>
      </w:r>
      <w:r w:rsidR="002560BB">
        <w:rPr>
          <w:lang w:eastAsia="en-GB"/>
        </w:rPr>
        <w:t>improve the performance of machine learning models by focusing on relevant predictors.</w:t>
      </w:r>
      <w:sdt>
        <w:sdtPr>
          <w:rPr>
            <w:lang w:eastAsia="en-GB"/>
          </w:rPr>
          <w:id w:val="1965698457"/>
          <w:citation/>
        </w:sdtPr>
        <w:sdtContent>
          <w:r w:rsidR="006352C0">
            <w:rPr>
              <w:lang w:eastAsia="en-GB"/>
            </w:rPr>
            <w:fldChar w:fldCharType="begin"/>
          </w:r>
          <w:r w:rsidR="006352C0">
            <w:rPr>
              <w:lang w:eastAsia="en-GB"/>
            </w:rPr>
            <w:instrText xml:space="preserve"> CITATION Ver11 \l 2057 </w:instrText>
          </w:r>
          <w:r w:rsidR="006352C0">
            <w:rPr>
              <w:lang w:eastAsia="en-GB"/>
            </w:rPr>
            <w:fldChar w:fldCharType="separate"/>
          </w:r>
          <w:r w:rsidR="00A77119">
            <w:rPr>
              <w:noProof/>
              <w:lang w:eastAsia="en-GB"/>
            </w:rPr>
            <w:t xml:space="preserve"> </w:t>
          </w:r>
          <w:r w:rsidR="00A77119" w:rsidRPr="00A77119">
            <w:rPr>
              <w:noProof/>
              <w:lang w:eastAsia="en-GB"/>
            </w:rPr>
            <w:t>[5]</w:t>
          </w:r>
          <w:r w:rsidR="006352C0">
            <w:rPr>
              <w:lang w:eastAsia="en-GB"/>
            </w:rPr>
            <w:fldChar w:fldCharType="end"/>
          </w:r>
        </w:sdtContent>
      </w:sdt>
    </w:p>
    <w:p w14:paraId="45B8FCD1" w14:textId="36F4616C" w:rsidR="002D664F" w:rsidRDefault="006D5342" w:rsidP="004004AF">
      <w:pPr>
        <w:rPr>
          <w:lang w:eastAsia="en-GB"/>
        </w:rPr>
      </w:pPr>
      <w:r>
        <w:rPr>
          <w:lang w:eastAsia="en-GB"/>
        </w:rPr>
        <w:lastRenderedPageBreak/>
        <w:t xml:space="preserve">Once the model has been trained and run, the outputs are then analysed. Evaluation models </w:t>
      </w:r>
      <w:r w:rsidR="00DE6A56">
        <w:rPr>
          <w:lang w:eastAsia="en-GB"/>
        </w:rPr>
        <w:t xml:space="preserve">are </w:t>
      </w:r>
      <w:r>
        <w:rPr>
          <w:lang w:eastAsia="en-GB"/>
        </w:rPr>
        <w:t xml:space="preserve">used to </w:t>
      </w:r>
      <w:proofErr w:type="spellStart"/>
      <w:r w:rsidR="00615614">
        <w:rPr>
          <w:lang w:eastAsia="en-GB"/>
        </w:rPr>
        <w:t>determin</w:t>
      </w:r>
      <w:proofErr w:type="spellEnd"/>
      <w:r w:rsidR="00615614">
        <w:rPr>
          <w:lang w:eastAsia="en-GB"/>
        </w:rPr>
        <w:t xml:space="preserve"> the efficacy of churn prediction models. </w:t>
      </w:r>
      <w:r w:rsidR="00DE7390">
        <w:rPr>
          <w:lang w:eastAsia="en-GB"/>
        </w:rPr>
        <w:t xml:space="preserve">The following metrics </w:t>
      </w:r>
      <w:r w:rsidR="00016A9E">
        <w:rPr>
          <w:lang w:eastAsia="en-GB"/>
        </w:rPr>
        <w:t>are widely used to give an overview of model performance</w:t>
      </w:r>
      <w:r w:rsidR="00827482" w:rsidRPr="00827482">
        <w:rPr>
          <w:lang w:eastAsia="en-GB"/>
        </w:rPr>
        <w:t xml:space="preserve"> </w:t>
      </w:r>
      <w:sdt>
        <w:sdtPr>
          <w:rPr>
            <w:lang w:eastAsia="en-GB"/>
          </w:rPr>
          <w:id w:val="1959446024"/>
          <w:citation/>
        </w:sdtPr>
        <w:sdtContent>
          <w:r w:rsidR="00827482">
            <w:rPr>
              <w:lang w:eastAsia="en-GB"/>
            </w:rPr>
            <w:fldChar w:fldCharType="begin"/>
          </w:r>
          <w:r w:rsidR="00827482">
            <w:rPr>
              <w:lang w:eastAsia="en-GB"/>
            </w:rPr>
            <w:instrText xml:space="preserve"> CITATION San22 \l 2057 </w:instrText>
          </w:r>
          <w:r w:rsidR="00827482">
            <w:rPr>
              <w:lang w:eastAsia="en-GB"/>
            </w:rPr>
            <w:fldChar w:fldCharType="separate"/>
          </w:r>
          <w:r w:rsidR="00A77119" w:rsidRPr="00A77119">
            <w:rPr>
              <w:noProof/>
              <w:lang w:eastAsia="en-GB"/>
            </w:rPr>
            <w:t>[6]</w:t>
          </w:r>
          <w:r w:rsidR="00827482">
            <w:rPr>
              <w:lang w:eastAsia="en-GB"/>
            </w:rPr>
            <w:fldChar w:fldCharType="end"/>
          </w:r>
        </w:sdtContent>
      </w:sdt>
      <w:r w:rsidR="00016A9E">
        <w:rPr>
          <w:lang w:eastAsia="en-GB"/>
        </w:rPr>
        <w:t>:</w:t>
      </w:r>
    </w:p>
    <w:p w14:paraId="670D2118" w14:textId="77777777" w:rsidR="0034793B" w:rsidRPr="0034793B" w:rsidRDefault="00016A9E" w:rsidP="0034793B">
      <w:pPr>
        <w:pStyle w:val="Heading2"/>
        <w:rPr>
          <w:lang w:eastAsia="en-GB"/>
        </w:rPr>
      </w:pPr>
      <w:bookmarkStart w:id="7" w:name="_Toc184722009"/>
      <w:r w:rsidRPr="0034793B">
        <w:rPr>
          <w:lang w:eastAsia="en-GB"/>
        </w:rPr>
        <w:t>Accuracy</w:t>
      </w:r>
      <w:bookmarkEnd w:id="7"/>
    </w:p>
    <w:p w14:paraId="5F48C75B" w14:textId="6852F455" w:rsidR="008516DA" w:rsidRDefault="00CC1005" w:rsidP="00803284">
      <w:pPr>
        <w:rPr>
          <w:lang w:eastAsia="en-GB"/>
        </w:rPr>
      </w:pPr>
      <w:r>
        <w:rPr>
          <w:lang w:eastAsia="en-GB"/>
        </w:rPr>
        <w:t>Measure</w:t>
      </w:r>
      <w:r w:rsidR="00E07427">
        <w:rPr>
          <w:lang w:eastAsia="en-GB"/>
        </w:rPr>
        <w:t xml:space="preserve">s the proportion </w:t>
      </w:r>
      <w:r>
        <w:rPr>
          <w:lang w:eastAsia="en-GB"/>
        </w:rPr>
        <w:t xml:space="preserve">of </w:t>
      </w:r>
      <w:r w:rsidR="00E07427">
        <w:rPr>
          <w:lang w:eastAsia="en-GB"/>
        </w:rPr>
        <w:t>instances that are correctly predicted both positiv</w:t>
      </w:r>
      <w:r w:rsidR="003359F5">
        <w:rPr>
          <w:lang w:eastAsia="en-GB"/>
        </w:rPr>
        <w:t>e</w:t>
      </w:r>
      <w:r w:rsidR="00E07427">
        <w:rPr>
          <w:lang w:eastAsia="en-GB"/>
        </w:rPr>
        <w:t xml:space="preserve"> and negative.</w:t>
      </w:r>
      <w:r w:rsidR="00203B2B">
        <w:rPr>
          <w:lang w:eastAsia="en-GB"/>
        </w:rPr>
        <w:t xml:space="preserve"> This</w:t>
      </w:r>
      <w:r w:rsidR="00803284">
        <w:rPr>
          <w:lang w:eastAsia="en-GB"/>
        </w:rPr>
        <w:t xml:space="preserve"> </w:t>
      </w:r>
      <w:r w:rsidR="00203B2B">
        <w:rPr>
          <w:lang w:eastAsia="en-GB"/>
        </w:rPr>
        <w:t>is an effective indicator when the dataset has balanced classes but may be misleading with imbalanced classes.</w:t>
      </w:r>
    </w:p>
    <w:p w14:paraId="72680F03" w14:textId="29EF6029" w:rsidR="00762F59" w:rsidRPr="00B27C0C" w:rsidRDefault="00637068" w:rsidP="008516DA">
      <w:pPr>
        <w:pStyle w:val="ListParagraph"/>
        <w:numPr>
          <w:ilvl w:val="0"/>
          <w:numId w:val="0"/>
        </w:numPr>
        <w:ind w:left="720"/>
        <w:rPr>
          <w:lang w:eastAsia="en-GB"/>
        </w:rPr>
      </w:pPr>
      <m:oMathPara>
        <m:oMath>
          <m:r>
            <w:rPr>
              <w:rFonts w:ascii="Cambria Math" w:hAnsi="Cambria Math" w:cs="Courier New"/>
              <w:lang w:eastAsia="en-GB"/>
            </w:rPr>
            <m:t>Accuracy</m:t>
          </m:r>
          <m:r>
            <m:rPr>
              <m:sty m:val="p"/>
            </m:rPr>
            <w:rPr>
              <w:rFonts w:ascii="Cambria Math" w:hAnsi="Cambria Math" w:cs="Courier New"/>
              <w:lang w:eastAsia="en-GB"/>
            </w:rPr>
            <m:t>=</m:t>
          </m:r>
          <m:f>
            <m:fPr>
              <m:ctrlPr>
                <w:rPr>
                  <w:rFonts w:ascii="Cambria Math" w:hAnsi="Cambria Math" w:cs="Courier New"/>
                  <w:lang w:eastAsia="en-GB"/>
                </w:rPr>
              </m:ctrlPr>
            </m:fPr>
            <m:num>
              <m:r>
                <w:rPr>
                  <w:rFonts w:ascii="Cambria Math" w:hAnsi="Cambria Math" w:cs="Courier New"/>
                  <w:lang w:eastAsia="en-GB"/>
                </w:rPr>
                <m:t>TP+TN</m:t>
              </m:r>
            </m:num>
            <m:den>
              <m:r>
                <m:rPr>
                  <m:sty m:val="p"/>
                </m:rPr>
                <w:rPr>
                  <w:rFonts w:ascii="Cambria Math" w:hAnsi="Cambria Math" w:cs="Courier New"/>
                  <w:lang w:eastAsia="en-GB"/>
                </w:rPr>
                <m:t>TP+TN+FP+FN</m:t>
              </m:r>
            </m:den>
          </m:f>
        </m:oMath>
      </m:oMathPara>
    </w:p>
    <w:p w14:paraId="0663E5B0" w14:textId="77777777" w:rsidR="00B27C0C" w:rsidRPr="008516DA" w:rsidRDefault="00B27C0C" w:rsidP="0000156B">
      <w:pPr>
        <w:rPr>
          <w:lang w:eastAsia="en-GB"/>
        </w:rPr>
      </w:pPr>
    </w:p>
    <w:p w14:paraId="3C30B35A" w14:textId="4B950015" w:rsidR="006A60B9" w:rsidRPr="008516DA" w:rsidRDefault="006A60B9" w:rsidP="00B27C0C">
      <w:pPr>
        <w:rPr>
          <w:rFonts w:ascii="Cambria Math" w:hAnsi="Cambria Math"/>
          <w:lang w:eastAsia="en-GB"/>
        </w:rPr>
      </w:pPr>
      <w:r w:rsidRPr="008516DA">
        <w:rPr>
          <w:rFonts w:ascii="Cambria Math" w:hAnsi="Cambria Math"/>
          <w:lang w:eastAsia="en-GB"/>
        </w:rPr>
        <w:t xml:space="preserve">TP = True </w:t>
      </w:r>
      <w:r w:rsidR="008516DA" w:rsidRPr="008516DA">
        <w:rPr>
          <w:rFonts w:ascii="Cambria Math" w:hAnsi="Cambria Math"/>
          <w:lang w:eastAsia="en-GB"/>
        </w:rPr>
        <w:t>Positives (correctly predicted positive cases)</w:t>
      </w:r>
    </w:p>
    <w:p w14:paraId="2C3123CB" w14:textId="3C1E65D0" w:rsidR="008516DA" w:rsidRPr="008516DA" w:rsidRDefault="008516DA" w:rsidP="00B27C0C">
      <w:pPr>
        <w:rPr>
          <w:rFonts w:ascii="Cambria Math" w:hAnsi="Cambria Math"/>
          <w:lang w:eastAsia="en-GB"/>
        </w:rPr>
      </w:pPr>
      <w:r w:rsidRPr="008516DA">
        <w:rPr>
          <w:rFonts w:ascii="Cambria Math" w:hAnsi="Cambria Math"/>
          <w:lang w:eastAsia="en-GB"/>
        </w:rPr>
        <w:t>TN = True Negatives (correctly predicted negative cases)</w:t>
      </w:r>
    </w:p>
    <w:p w14:paraId="7F7A9F4A" w14:textId="788CF078" w:rsidR="008516DA" w:rsidRPr="008516DA" w:rsidRDefault="008516DA" w:rsidP="00B27C0C">
      <w:pPr>
        <w:rPr>
          <w:rFonts w:ascii="Cambria Math" w:hAnsi="Cambria Math"/>
          <w:lang w:eastAsia="en-GB"/>
        </w:rPr>
      </w:pPr>
      <w:r w:rsidRPr="008516DA">
        <w:rPr>
          <w:rFonts w:ascii="Cambria Math" w:hAnsi="Cambria Math"/>
          <w:lang w:eastAsia="en-GB"/>
        </w:rPr>
        <w:t>FP = False Positives (incorrectly predicted positive cases)</w:t>
      </w:r>
    </w:p>
    <w:p w14:paraId="52B7E095" w14:textId="1B2BCB79" w:rsidR="008516DA" w:rsidRPr="008516DA" w:rsidRDefault="008516DA" w:rsidP="00B27C0C">
      <w:pPr>
        <w:rPr>
          <w:rFonts w:ascii="Cambria Math" w:hAnsi="Cambria Math"/>
          <w:lang w:eastAsia="en-GB"/>
        </w:rPr>
      </w:pPr>
      <w:r w:rsidRPr="008516DA">
        <w:rPr>
          <w:rFonts w:ascii="Cambria Math" w:hAnsi="Cambria Math"/>
          <w:lang w:eastAsia="en-GB"/>
        </w:rPr>
        <w:t>FN = False Negatives (incorrectly predicted negative cases)</w:t>
      </w:r>
    </w:p>
    <w:p w14:paraId="209F9F8C" w14:textId="365D2B84" w:rsidR="00DA71D5" w:rsidRDefault="00DA71D5" w:rsidP="00F25576">
      <w:pPr>
        <w:jc w:val="center"/>
        <w:rPr>
          <w:lang w:eastAsia="en-GB"/>
        </w:rPr>
      </w:pPr>
    </w:p>
    <w:p w14:paraId="7E6A3DE0" w14:textId="77777777" w:rsidR="0034793B" w:rsidRDefault="0006667D" w:rsidP="0034793B">
      <w:pPr>
        <w:pStyle w:val="Heading2"/>
        <w:rPr>
          <w:lang w:eastAsia="en-GB"/>
        </w:rPr>
      </w:pPr>
      <w:bookmarkStart w:id="8" w:name="_Toc184722010"/>
      <w:r>
        <w:rPr>
          <w:lang w:eastAsia="en-GB"/>
        </w:rPr>
        <w:t>Precision</w:t>
      </w:r>
      <w:bookmarkEnd w:id="8"/>
    </w:p>
    <w:p w14:paraId="661775D6" w14:textId="2A84E079" w:rsidR="0006667D" w:rsidRDefault="008B0892" w:rsidP="00803284">
      <w:pPr>
        <w:rPr>
          <w:lang w:eastAsia="en-GB"/>
        </w:rPr>
      </w:pPr>
      <w:r>
        <w:rPr>
          <w:lang w:eastAsia="en-GB"/>
        </w:rPr>
        <w:t>Indicates</w:t>
      </w:r>
      <w:r w:rsidR="00DB2A91">
        <w:rPr>
          <w:lang w:eastAsia="en-GB"/>
        </w:rPr>
        <w:t xml:space="preserve"> </w:t>
      </w:r>
      <w:r w:rsidR="00227BA6">
        <w:rPr>
          <w:lang w:eastAsia="en-GB"/>
        </w:rPr>
        <w:t xml:space="preserve">the </w:t>
      </w:r>
      <w:r w:rsidR="00F84661">
        <w:rPr>
          <w:lang w:eastAsia="en-GB"/>
        </w:rPr>
        <w:t xml:space="preserve">proportion </w:t>
      </w:r>
      <w:r w:rsidR="00880B5B">
        <w:rPr>
          <w:lang w:eastAsia="en-GB"/>
        </w:rPr>
        <w:t xml:space="preserve">of positive predictions </w:t>
      </w:r>
      <w:r>
        <w:rPr>
          <w:lang w:eastAsia="en-GB"/>
        </w:rPr>
        <w:t>that are true.</w:t>
      </w:r>
      <w:r w:rsidR="00A10EE3">
        <w:rPr>
          <w:lang w:eastAsia="en-GB"/>
        </w:rPr>
        <w:t xml:space="preserve"> Simply put</w:t>
      </w:r>
      <w:r w:rsidR="009B73DE">
        <w:rPr>
          <w:lang w:eastAsia="en-GB"/>
        </w:rPr>
        <w:t>,</w:t>
      </w:r>
      <w:r w:rsidR="00717FCD" w:rsidRPr="0034793B">
        <w:t xml:space="preserve"> </w:t>
      </w:r>
      <w:r w:rsidR="009B73DE">
        <w:rPr>
          <w:lang w:eastAsia="en-GB"/>
        </w:rPr>
        <w:t>o</w:t>
      </w:r>
      <w:r w:rsidR="00717FCD" w:rsidRPr="00717FCD">
        <w:rPr>
          <w:lang w:eastAsia="en-GB"/>
        </w:rPr>
        <w:t>f all the customers predicted to churn, how many actually did?</w:t>
      </w:r>
    </w:p>
    <w:p w14:paraId="634B3C62" w14:textId="423CEB98" w:rsidR="00F25576" w:rsidRDefault="00B27C0C" w:rsidP="004A7B9C">
      <w:pPr>
        <w:rPr>
          <w:lang w:eastAsia="en-GB"/>
        </w:rPr>
      </w:pPr>
      <m:oMathPara>
        <m:oMath>
          <m:r>
            <w:rPr>
              <w:rFonts w:ascii="Cambria Math" w:hAnsi="Cambria Math" w:cs="Courier New"/>
              <w:lang w:eastAsia="en-GB"/>
            </w:rPr>
            <m:t>Precision</m:t>
          </m:r>
          <m:r>
            <m:rPr>
              <m:sty m:val="p"/>
            </m:rPr>
            <w:rPr>
              <w:rFonts w:ascii="Cambria Math" w:hAnsi="Cambria Math" w:cs="Courier New"/>
              <w:lang w:eastAsia="en-GB"/>
            </w:rPr>
            <m:t>=</m:t>
          </m:r>
          <m:f>
            <m:fPr>
              <m:ctrlPr>
                <w:rPr>
                  <w:rFonts w:ascii="Cambria Math" w:hAnsi="Cambria Math" w:cs="Courier New"/>
                  <w:lang w:eastAsia="en-GB"/>
                </w:rPr>
              </m:ctrlPr>
            </m:fPr>
            <m:num>
              <m:r>
                <w:rPr>
                  <w:rFonts w:ascii="Cambria Math" w:hAnsi="Cambria Math" w:cs="Courier New"/>
                  <w:lang w:eastAsia="en-GB"/>
                </w:rPr>
                <m:t>TP</m:t>
              </m:r>
            </m:num>
            <m:den>
              <m:r>
                <m:rPr>
                  <m:sty m:val="p"/>
                </m:rPr>
                <w:rPr>
                  <w:rFonts w:ascii="Cambria Math" w:hAnsi="Cambria Math" w:cs="Courier New"/>
                  <w:lang w:eastAsia="en-GB"/>
                </w:rPr>
                <m:t>TP+FP</m:t>
              </m:r>
            </m:den>
          </m:f>
        </m:oMath>
      </m:oMathPara>
    </w:p>
    <w:p w14:paraId="1DBC880A" w14:textId="77777777" w:rsidR="0034793B" w:rsidRDefault="0006667D" w:rsidP="0034793B">
      <w:pPr>
        <w:pStyle w:val="Heading2"/>
        <w:rPr>
          <w:lang w:eastAsia="en-GB"/>
        </w:rPr>
      </w:pPr>
      <w:bookmarkStart w:id="9" w:name="_Toc184722011"/>
      <w:r>
        <w:rPr>
          <w:lang w:eastAsia="en-GB"/>
        </w:rPr>
        <w:t>Recall</w:t>
      </w:r>
      <w:bookmarkEnd w:id="9"/>
    </w:p>
    <w:p w14:paraId="0BD79CA3" w14:textId="49C4BFC9" w:rsidR="00D66E39" w:rsidRDefault="00BA2C19" w:rsidP="00803284">
      <w:pPr>
        <w:rPr>
          <w:lang w:eastAsia="en-GB"/>
        </w:rPr>
      </w:pPr>
      <w:r>
        <w:rPr>
          <w:lang w:eastAsia="en-GB"/>
        </w:rPr>
        <w:t xml:space="preserve">Indicates the proportion of </w:t>
      </w:r>
      <w:r w:rsidR="00A82146">
        <w:rPr>
          <w:lang w:eastAsia="en-GB"/>
        </w:rPr>
        <w:t xml:space="preserve">actual </w:t>
      </w:r>
      <w:r w:rsidR="006E6DF1">
        <w:rPr>
          <w:lang w:eastAsia="en-GB"/>
        </w:rPr>
        <w:t xml:space="preserve">positive </w:t>
      </w:r>
      <w:r w:rsidR="00A82146">
        <w:rPr>
          <w:lang w:eastAsia="en-GB"/>
        </w:rPr>
        <w:t>instances</w:t>
      </w:r>
      <w:r w:rsidR="006E6DF1">
        <w:rPr>
          <w:lang w:eastAsia="en-GB"/>
        </w:rPr>
        <w:t xml:space="preserve"> with </w:t>
      </w:r>
      <w:r w:rsidR="00C66959">
        <w:rPr>
          <w:lang w:eastAsia="en-GB"/>
        </w:rPr>
        <w:t>that are correctly identified by the model.</w:t>
      </w:r>
      <w:r w:rsidR="0034793B">
        <w:t xml:space="preserve"> </w:t>
      </w:r>
      <w:r w:rsidR="009B73DE">
        <w:rPr>
          <w:lang w:eastAsia="en-GB"/>
        </w:rPr>
        <w:t>Simply put,</w:t>
      </w:r>
      <w:r w:rsidR="009B73DE" w:rsidRPr="0034793B">
        <w:t xml:space="preserve"> </w:t>
      </w:r>
      <w:r w:rsidR="009B73DE">
        <w:t>o</w:t>
      </w:r>
      <w:r w:rsidR="00C66959" w:rsidRPr="00C66959">
        <w:rPr>
          <w:lang w:eastAsia="en-GB"/>
        </w:rPr>
        <w:t>f all the customers who churned, how many were correctly identified?</w:t>
      </w:r>
    </w:p>
    <w:p w14:paraId="2A2AC01A" w14:textId="1AB81AAB" w:rsidR="00D66E39" w:rsidRPr="004A7B9C" w:rsidRDefault="004A7B9C" w:rsidP="004A7B9C">
      <w:pPr>
        <w:ind w:left="360"/>
        <w:jc w:val="center"/>
        <w:rPr>
          <w:lang w:eastAsia="en-GB"/>
        </w:rPr>
      </w:pPr>
      <m:oMathPara>
        <m:oMathParaPr>
          <m:jc m:val="center"/>
        </m:oMathParaPr>
        <m:oMath>
          <m:r>
            <w:rPr>
              <w:rFonts w:ascii="Cambria Math" w:hAnsi="Cambria Math" w:cs="Courier New"/>
              <w:lang w:eastAsia="en-GB"/>
            </w:rPr>
            <m:t>Recall</m:t>
          </m:r>
          <m:r>
            <m:rPr>
              <m:sty m:val="p"/>
            </m:rPr>
            <w:rPr>
              <w:rFonts w:ascii="Cambria Math" w:hAnsi="Cambria Math" w:cs="Courier New"/>
              <w:lang w:eastAsia="en-GB"/>
            </w:rPr>
            <m:t>=</m:t>
          </m:r>
          <m:f>
            <m:fPr>
              <m:ctrlPr>
                <w:rPr>
                  <w:rFonts w:ascii="Cambria Math" w:hAnsi="Cambria Math" w:cs="Courier New"/>
                  <w:lang w:eastAsia="en-GB"/>
                </w:rPr>
              </m:ctrlPr>
            </m:fPr>
            <m:num>
              <m:r>
                <w:rPr>
                  <w:rFonts w:ascii="Cambria Math" w:hAnsi="Cambria Math" w:cs="Courier New"/>
                  <w:lang w:eastAsia="en-GB"/>
                </w:rPr>
                <m:t>TP</m:t>
              </m:r>
            </m:num>
            <m:den>
              <m:r>
                <m:rPr>
                  <m:sty m:val="p"/>
                </m:rPr>
                <w:rPr>
                  <w:rFonts w:ascii="Cambria Math" w:hAnsi="Cambria Math" w:cs="Courier New"/>
                  <w:lang w:eastAsia="en-GB"/>
                </w:rPr>
                <m:t>TP+FN</m:t>
              </m:r>
            </m:den>
          </m:f>
        </m:oMath>
      </m:oMathPara>
    </w:p>
    <w:p w14:paraId="6CCED5AE" w14:textId="77777777" w:rsidR="0034793B" w:rsidRDefault="0006667D" w:rsidP="0034793B">
      <w:pPr>
        <w:pStyle w:val="Heading2"/>
        <w:rPr>
          <w:lang w:eastAsia="en-GB"/>
        </w:rPr>
      </w:pPr>
      <w:bookmarkStart w:id="10" w:name="_Toc184722012"/>
      <w:r>
        <w:rPr>
          <w:lang w:eastAsia="en-GB"/>
        </w:rPr>
        <w:t>F1 Score</w:t>
      </w:r>
      <w:bookmarkEnd w:id="10"/>
    </w:p>
    <w:p w14:paraId="19BDD196" w14:textId="31889B6B" w:rsidR="004A7B9C" w:rsidRDefault="00A10C94" w:rsidP="00803284">
      <w:pPr>
        <w:rPr>
          <w:lang w:eastAsia="en-GB"/>
        </w:rPr>
      </w:pPr>
      <w:r>
        <w:rPr>
          <w:lang w:eastAsia="en-GB"/>
        </w:rPr>
        <w:t xml:space="preserve">The harmonic mean of precision and recall. This is useful when </w:t>
      </w:r>
      <w:r w:rsidR="005F1AF3">
        <w:rPr>
          <w:lang w:eastAsia="en-GB"/>
        </w:rPr>
        <w:t xml:space="preserve">there is </w:t>
      </w:r>
      <w:r w:rsidR="00B404E9">
        <w:rPr>
          <w:lang w:eastAsia="en-GB"/>
        </w:rPr>
        <w:t>an uneven class distribution.</w:t>
      </w:r>
    </w:p>
    <w:p w14:paraId="74D3C5E2" w14:textId="5DC6AB35" w:rsidR="00D66E39" w:rsidRDefault="004A7B9C" w:rsidP="009E646D">
      <w:pPr>
        <w:ind w:left="360"/>
        <w:jc w:val="center"/>
        <w:rPr>
          <w:lang w:eastAsia="en-GB"/>
        </w:rPr>
      </w:pPr>
      <m:oMathPara>
        <m:oMath>
          <m:r>
            <w:rPr>
              <w:rFonts w:ascii="Cambria Math" w:hAnsi="Cambria Math" w:cs="Courier New"/>
              <w:lang w:eastAsia="en-GB"/>
            </w:rPr>
            <m:t>F1 Score</m:t>
          </m:r>
          <m:r>
            <m:rPr>
              <m:sty m:val="p"/>
            </m:rPr>
            <w:rPr>
              <w:rFonts w:ascii="Cambria Math" w:hAnsi="Cambria Math" w:cs="Courier New"/>
              <w:lang w:eastAsia="en-GB"/>
            </w:rPr>
            <m:t>=2×</m:t>
          </m:r>
          <m:f>
            <m:fPr>
              <m:ctrlPr>
                <w:rPr>
                  <w:rFonts w:ascii="Cambria Math" w:hAnsi="Cambria Math" w:cs="Courier New"/>
                  <w:lang w:eastAsia="en-GB"/>
                </w:rPr>
              </m:ctrlPr>
            </m:fPr>
            <m:num>
              <m:r>
                <w:rPr>
                  <w:rFonts w:ascii="Cambria Math" w:hAnsi="Cambria Math" w:cs="Courier New"/>
                  <w:lang w:eastAsia="en-GB"/>
                </w:rPr>
                <m:t>Precision ×Recall</m:t>
              </m:r>
            </m:num>
            <m:den>
              <m:r>
                <m:rPr>
                  <m:sty m:val="p"/>
                </m:rPr>
                <w:rPr>
                  <w:rFonts w:ascii="Cambria Math" w:hAnsi="Cambria Math" w:cs="Courier New"/>
                  <w:lang w:eastAsia="en-GB"/>
                </w:rPr>
                <m:t>Precision+Recall</m:t>
              </m:r>
            </m:den>
          </m:f>
        </m:oMath>
      </m:oMathPara>
    </w:p>
    <w:p w14:paraId="0753B82D" w14:textId="77777777" w:rsidR="0034793B" w:rsidRDefault="0006667D" w:rsidP="0034793B">
      <w:pPr>
        <w:pStyle w:val="Heading2"/>
        <w:rPr>
          <w:lang w:eastAsia="en-GB"/>
        </w:rPr>
      </w:pPr>
      <w:bookmarkStart w:id="11" w:name="_Toc184722013"/>
      <w:r>
        <w:rPr>
          <w:lang w:eastAsia="en-GB"/>
        </w:rPr>
        <w:lastRenderedPageBreak/>
        <w:t>AUC-ROC</w:t>
      </w:r>
      <w:bookmarkEnd w:id="11"/>
    </w:p>
    <w:p w14:paraId="3958B4D7" w14:textId="0B158EC8" w:rsidR="0006667D" w:rsidRDefault="000C3F2E" w:rsidP="00803284">
      <w:pPr>
        <w:rPr>
          <w:lang w:eastAsia="en-GB"/>
        </w:rPr>
      </w:pPr>
      <w:r>
        <w:rPr>
          <w:lang w:eastAsia="en-GB"/>
        </w:rPr>
        <w:t>This acronym stands for ‘</w:t>
      </w:r>
      <w:r w:rsidRPr="000C3F2E">
        <w:rPr>
          <w:lang w:eastAsia="en-GB"/>
        </w:rPr>
        <w:t>Area Under the Receiver Operating Characteristic Curve</w:t>
      </w:r>
      <w:r>
        <w:rPr>
          <w:lang w:eastAsia="en-GB"/>
        </w:rPr>
        <w:t>’.</w:t>
      </w:r>
      <w:r w:rsidR="001715C1">
        <w:rPr>
          <w:lang w:eastAsia="en-GB"/>
        </w:rPr>
        <w:t xml:space="preserve"> </w:t>
      </w:r>
      <w:r w:rsidR="009C600F">
        <w:rPr>
          <w:lang w:eastAsia="en-GB"/>
        </w:rPr>
        <w:t xml:space="preserve">It evaluates the </w:t>
      </w:r>
      <w:r w:rsidR="00F839A6">
        <w:rPr>
          <w:lang w:eastAsia="en-GB"/>
        </w:rPr>
        <w:t>model’s</w:t>
      </w:r>
      <w:r w:rsidR="009C600F">
        <w:rPr>
          <w:lang w:eastAsia="en-GB"/>
        </w:rPr>
        <w:t xml:space="preserve"> ability to</w:t>
      </w:r>
      <w:r w:rsidR="00DF4AE4">
        <w:rPr>
          <w:lang w:eastAsia="en-GB"/>
        </w:rPr>
        <w:t xml:space="preserve"> distinguish between classes across different </w:t>
      </w:r>
      <w:r w:rsidR="009C600F">
        <w:rPr>
          <w:lang w:eastAsia="en-GB"/>
        </w:rPr>
        <w:t>classification</w:t>
      </w:r>
      <w:r w:rsidR="00DF4AE4">
        <w:rPr>
          <w:lang w:eastAsia="en-GB"/>
        </w:rPr>
        <w:t xml:space="preserve"> </w:t>
      </w:r>
      <w:r w:rsidR="009C600F">
        <w:rPr>
          <w:lang w:eastAsia="en-GB"/>
        </w:rPr>
        <w:t>thresholds</w:t>
      </w:r>
      <w:r w:rsidR="00DF4AE4">
        <w:rPr>
          <w:lang w:eastAsia="en-GB"/>
        </w:rPr>
        <w:t xml:space="preserve">. </w:t>
      </w:r>
      <w:r w:rsidR="00672AEF">
        <w:rPr>
          <w:lang w:eastAsia="en-GB"/>
        </w:rPr>
        <w:t xml:space="preserve">A value closer to 1 one </w:t>
      </w:r>
      <w:r w:rsidR="009C600F">
        <w:rPr>
          <w:lang w:eastAsia="en-GB"/>
        </w:rPr>
        <w:t>indicates</w:t>
      </w:r>
      <w:r w:rsidR="00672AEF">
        <w:rPr>
          <w:lang w:eastAsia="en-GB"/>
        </w:rPr>
        <w:t xml:space="preserve"> excellent model performance with a value </w:t>
      </w:r>
      <w:r w:rsidR="00E55FD5">
        <w:rPr>
          <w:lang w:eastAsia="en-GB"/>
        </w:rPr>
        <w:t>of equal</w:t>
      </w:r>
      <w:r w:rsidR="00D33FCA">
        <w:rPr>
          <w:lang w:eastAsia="en-GB"/>
        </w:rPr>
        <w:t xml:space="preserve"> to or less than </w:t>
      </w:r>
      <w:r w:rsidR="00672AEF">
        <w:rPr>
          <w:lang w:eastAsia="en-GB"/>
        </w:rPr>
        <w:t>0.5 indicating random guessing.</w:t>
      </w:r>
      <w:r w:rsidR="00D33FCA">
        <w:rPr>
          <w:lang w:eastAsia="en-GB"/>
        </w:rPr>
        <w:t xml:space="preserve"> </w:t>
      </w:r>
    </w:p>
    <w:p w14:paraId="3198713C" w14:textId="396FCDDE" w:rsidR="009E646D" w:rsidRPr="002F1745" w:rsidRDefault="009E646D" w:rsidP="009E646D">
      <w:pPr>
        <w:ind w:left="360"/>
        <w:rPr>
          <w:lang w:eastAsia="en-GB"/>
        </w:rPr>
      </w:pPr>
      <m:oMathPara>
        <m:oMath>
          <m:r>
            <w:rPr>
              <w:rFonts w:ascii="Cambria Math" w:hAnsi="Cambria Math" w:cs="Courier New"/>
              <w:lang w:eastAsia="en-GB"/>
            </w:rPr>
            <m:t>AUCROC</m:t>
          </m:r>
          <m:r>
            <m:rPr>
              <m:sty m:val="p"/>
            </m:rPr>
            <w:rPr>
              <w:rFonts w:ascii="Cambria Math" w:hAnsi="Cambria Math" w:cs="Courier New"/>
              <w:lang w:eastAsia="en-GB"/>
            </w:rPr>
            <m:t>=</m:t>
          </m:r>
          <m:nary>
            <m:naryPr>
              <m:limLoc m:val="undOvr"/>
              <m:ctrlPr>
                <w:rPr>
                  <w:rFonts w:ascii="Cambria Math" w:hAnsi="Cambria Math" w:cs="Courier New"/>
                  <w:lang w:eastAsia="en-GB"/>
                </w:rPr>
              </m:ctrlPr>
            </m:naryPr>
            <m:sub>
              <m:r>
                <w:rPr>
                  <w:rFonts w:ascii="Cambria Math" w:hAnsi="Cambria Math" w:cs="Courier New"/>
                  <w:lang w:eastAsia="en-GB"/>
                </w:rPr>
                <m:t>0</m:t>
              </m:r>
            </m:sub>
            <m:sup>
              <m:r>
                <w:rPr>
                  <w:rFonts w:ascii="Cambria Math" w:hAnsi="Cambria Math" w:cs="Courier New"/>
                  <w:lang w:eastAsia="en-GB"/>
                </w:rPr>
                <m:t>1</m:t>
              </m:r>
            </m:sup>
            <m:e>
              <m:r>
                <w:rPr>
                  <w:rFonts w:ascii="Cambria Math" w:hAnsi="Cambria Math" w:cs="Courier New"/>
                  <w:lang w:eastAsia="en-GB"/>
                </w:rPr>
                <m:t>TPR</m:t>
              </m:r>
            </m:e>
          </m:nary>
          <m:d>
            <m:dPr>
              <m:ctrlPr>
                <w:rPr>
                  <w:rFonts w:ascii="Cambria Math" w:hAnsi="Cambria Math" w:cs="Courier New"/>
                  <w:i/>
                  <w:lang w:eastAsia="en-GB"/>
                </w:rPr>
              </m:ctrlPr>
            </m:dPr>
            <m:e>
              <m:r>
                <w:rPr>
                  <w:rFonts w:ascii="Cambria Math" w:hAnsi="Cambria Math" w:cs="Courier New"/>
                  <w:lang w:eastAsia="en-GB"/>
                </w:rPr>
                <m:t>threshold</m:t>
              </m:r>
            </m:e>
          </m:d>
          <m:r>
            <w:rPr>
              <w:rFonts w:ascii="Cambria Math" w:hAnsi="Cambria Math" w:cs="Courier New"/>
              <w:lang w:eastAsia="en-GB"/>
            </w:rPr>
            <m:t>d(FPR)</m:t>
          </m:r>
        </m:oMath>
      </m:oMathPara>
    </w:p>
    <w:p w14:paraId="45B7CBED" w14:textId="23EDEAAC" w:rsidR="002F1745" w:rsidRPr="0000156B" w:rsidRDefault="001E371E" w:rsidP="002F1745">
      <w:pPr>
        <w:rPr>
          <w:lang w:eastAsia="en-GB"/>
        </w:rPr>
      </w:pPr>
      <m:oMathPara>
        <m:oMathParaPr>
          <m:jc m:val="left"/>
        </m:oMathParaPr>
        <m:oMath>
          <m:r>
            <w:rPr>
              <w:rFonts w:ascii="Cambria Math" w:hAnsi="Cambria Math" w:cs="Courier New"/>
              <w:lang w:eastAsia="en-GB"/>
            </w:rPr>
            <m:t xml:space="preserve">True Positive Rate </m:t>
          </m:r>
          <m:d>
            <m:dPr>
              <m:ctrlPr>
                <w:rPr>
                  <w:rFonts w:ascii="Cambria Math" w:hAnsi="Cambria Math" w:cs="Courier New"/>
                  <w:i/>
                  <w:iCs/>
                  <w:lang w:eastAsia="en-GB"/>
                </w:rPr>
              </m:ctrlPr>
            </m:dPr>
            <m:e>
              <m:r>
                <w:rPr>
                  <w:rFonts w:ascii="Cambria Math" w:hAnsi="Cambria Math" w:cs="Courier New"/>
                  <w:lang w:eastAsia="en-GB"/>
                </w:rPr>
                <m:t>TPR</m:t>
              </m:r>
            </m:e>
          </m:d>
          <m:r>
            <m:rPr>
              <m:sty m:val="p"/>
            </m:rPr>
            <w:rPr>
              <w:rFonts w:ascii="Cambria Math" w:hAnsi="Cambria Math" w:cs="Courier New"/>
              <w:lang w:eastAsia="en-GB"/>
            </w:rPr>
            <m:t>=</m:t>
          </m:r>
          <m:f>
            <m:fPr>
              <m:ctrlPr>
                <w:rPr>
                  <w:rFonts w:ascii="Cambria Math" w:hAnsi="Cambria Math" w:cs="Courier New"/>
                  <w:lang w:eastAsia="en-GB"/>
                </w:rPr>
              </m:ctrlPr>
            </m:fPr>
            <m:num>
              <m:r>
                <w:rPr>
                  <w:rFonts w:ascii="Cambria Math" w:hAnsi="Cambria Math" w:cs="Courier New"/>
                  <w:lang w:eastAsia="en-GB"/>
                </w:rPr>
                <m:t>TP</m:t>
              </m:r>
            </m:num>
            <m:den>
              <m:r>
                <m:rPr>
                  <m:sty m:val="p"/>
                </m:rPr>
                <w:rPr>
                  <w:rFonts w:ascii="Cambria Math" w:hAnsi="Cambria Math" w:cs="Courier New"/>
                  <w:lang w:eastAsia="en-GB"/>
                </w:rPr>
                <m:t>TP+FN</m:t>
              </m:r>
            </m:den>
          </m:f>
        </m:oMath>
      </m:oMathPara>
    </w:p>
    <w:p w14:paraId="499AA2D8" w14:textId="1FC874D7" w:rsidR="00D23974" w:rsidRPr="0003291F" w:rsidRDefault="0000156B" w:rsidP="0000156B">
      <w:pPr>
        <w:rPr>
          <w:lang w:eastAsia="en-GB"/>
        </w:rPr>
      </w:pPr>
      <m:oMathPara>
        <m:oMathParaPr>
          <m:jc m:val="left"/>
        </m:oMathParaPr>
        <m:oMath>
          <m:r>
            <w:rPr>
              <w:rFonts w:ascii="Cambria Math" w:hAnsi="Cambria Math" w:cs="Courier New"/>
              <w:lang w:eastAsia="en-GB"/>
            </w:rPr>
            <m:t>False Positive Rate (FPR)</m:t>
          </m:r>
          <m:r>
            <m:rPr>
              <m:sty m:val="p"/>
            </m:rPr>
            <w:rPr>
              <w:rFonts w:ascii="Cambria Math" w:hAnsi="Cambria Math" w:cs="Courier New"/>
              <w:lang w:eastAsia="en-GB"/>
            </w:rPr>
            <m:t>=</m:t>
          </m:r>
          <m:f>
            <m:fPr>
              <m:ctrlPr>
                <w:rPr>
                  <w:rFonts w:ascii="Cambria Math" w:hAnsi="Cambria Math" w:cs="Courier New"/>
                  <w:lang w:eastAsia="en-GB"/>
                </w:rPr>
              </m:ctrlPr>
            </m:fPr>
            <m:num>
              <m:r>
                <w:rPr>
                  <w:rFonts w:ascii="Cambria Math" w:hAnsi="Cambria Math" w:cs="Courier New"/>
                  <w:lang w:eastAsia="en-GB"/>
                </w:rPr>
                <m:t>FP</m:t>
              </m:r>
            </m:num>
            <m:den>
              <m:r>
                <m:rPr>
                  <m:sty m:val="p"/>
                </m:rPr>
                <w:rPr>
                  <w:rFonts w:ascii="Cambria Math" w:hAnsi="Cambria Math" w:cs="Courier New"/>
                  <w:lang w:eastAsia="en-GB"/>
                </w:rPr>
                <m:t>FP+TN</m:t>
              </m:r>
            </m:den>
          </m:f>
        </m:oMath>
      </m:oMathPara>
    </w:p>
    <w:p w14:paraId="7C78401D" w14:textId="1CF204C4" w:rsidR="009441C4" w:rsidRDefault="009441C4" w:rsidP="008D43BE">
      <w:pPr>
        <w:pStyle w:val="Heading1"/>
      </w:pPr>
      <w:bookmarkStart w:id="12" w:name="_Toc184722014"/>
      <w:r>
        <w:t>Methodology</w:t>
      </w:r>
      <w:bookmarkEnd w:id="12"/>
    </w:p>
    <w:p w14:paraId="43260B37" w14:textId="25083400" w:rsidR="006234E1" w:rsidRDefault="00E72042" w:rsidP="00803284">
      <w:r>
        <w:t xml:space="preserve">The following section outlines the methodology used for the LR and SVM models. The programming language used is </w:t>
      </w:r>
      <w:r w:rsidR="002E0D7B">
        <w:t xml:space="preserve">Python with </w:t>
      </w:r>
      <w:proofErr w:type="spellStart"/>
      <w:r w:rsidR="006234E1">
        <w:t>Jupyter</w:t>
      </w:r>
      <w:proofErr w:type="spellEnd"/>
      <w:r w:rsidR="006234E1">
        <w:t xml:space="preserve"> Notebook used</w:t>
      </w:r>
      <w:r w:rsidR="00CF0D5F">
        <w:t xml:space="preserve"> </w:t>
      </w:r>
      <w:r>
        <w:t>to write and execute the</w:t>
      </w:r>
      <w:r w:rsidR="00BE75EC">
        <w:t xml:space="preserve"> code.</w:t>
      </w:r>
    </w:p>
    <w:p w14:paraId="06D2B793" w14:textId="06B81F0D" w:rsidR="00F925E9" w:rsidRDefault="00F925E9" w:rsidP="00F925E9">
      <w:pPr>
        <w:pStyle w:val="Heading2"/>
      </w:pPr>
      <w:bookmarkStart w:id="13" w:name="_Toc184722015"/>
      <w:r>
        <w:t>Import the libraries</w:t>
      </w:r>
      <w:bookmarkEnd w:id="13"/>
      <w:r>
        <w:t xml:space="preserve"> </w:t>
      </w:r>
    </w:p>
    <w:p w14:paraId="4896B72B" w14:textId="122CC4D3" w:rsidR="009D5EC2" w:rsidRPr="009D5EC2" w:rsidRDefault="002E0D7B" w:rsidP="009D5EC2">
      <w:r>
        <w:t>The Python l</w:t>
      </w:r>
      <w:r w:rsidR="006E6F2D">
        <w:t>ibraries are</w:t>
      </w:r>
      <w:r>
        <w:t xml:space="preserve"> important as they</w:t>
      </w:r>
      <w:r w:rsidR="00784DA4">
        <w:t xml:space="preserve"> act a prewritten code to </w:t>
      </w:r>
      <w:r w:rsidR="006E6F2D">
        <w:t>carry out specific</w:t>
      </w:r>
      <w:r w:rsidR="00784DA4">
        <w:t xml:space="preserve"> tasks such as data m</w:t>
      </w:r>
      <w:r w:rsidR="006E6F2D">
        <w:t>anipulation and</w:t>
      </w:r>
      <w:r w:rsidR="00500FB1">
        <w:t xml:space="preserve"> </w:t>
      </w:r>
      <w:r w:rsidR="005D4D3C">
        <w:t>machine learning training and execution.</w:t>
      </w:r>
    </w:p>
    <w:p w14:paraId="71140187" w14:textId="4CDC2FA5" w:rsidR="00D818C4" w:rsidRDefault="00D818C4" w:rsidP="00D818C4">
      <w:pPr>
        <w:pStyle w:val="Heading2"/>
      </w:pPr>
      <w:bookmarkStart w:id="14" w:name="_Toc184722016"/>
      <w:r>
        <w:t>Import and explore the dataset</w:t>
      </w:r>
      <w:bookmarkEnd w:id="14"/>
    </w:p>
    <w:p w14:paraId="535F7AF6" w14:textId="7455FB29" w:rsidR="0065155F" w:rsidRPr="0065155F" w:rsidRDefault="0065155F" w:rsidP="0065155F">
      <w:r>
        <w:t xml:space="preserve">The </w:t>
      </w:r>
      <w:r w:rsidR="005D4D3C">
        <w:t xml:space="preserve">dataset is referenced </w:t>
      </w:r>
      <w:r w:rsidR="002F50B2">
        <w:t>into</w:t>
      </w:r>
      <w:r w:rsidR="005D4D3C">
        <w:t xml:space="preserve"> the </w:t>
      </w:r>
      <w:r w:rsidR="001B379D">
        <w:t>code</w:t>
      </w:r>
      <w:r w:rsidR="006852F8">
        <w:t xml:space="preserve"> and various functions are </w:t>
      </w:r>
      <w:r w:rsidR="001B379D">
        <w:t>used</w:t>
      </w:r>
      <w:r w:rsidR="006852F8">
        <w:t xml:space="preserve"> to </w:t>
      </w:r>
      <w:r w:rsidR="00C85A11">
        <w:t>show the structure of the data, the type of data (text, int, object)</w:t>
      </w:r>
      <w:r w:rsidR="001B379D">
        <w:t>, the shape of the data such as how many rows and columns to give a sense of scale</w:t>
      </w:r>
      <w:r w:rsidR="00C85A11">
        <w:t xml:space="preserve"> and to identify potential issues such as missing values and outliers which can </w:t>
      </w:r>
      <w:r w:rsidR="00454866">
        <w:t>prevent machine learning models from properly running.</w:t>
      </w:r>
    </w:p>
    <w:p w14:paraId="054B0BEB" w14:textId="18D40D41" w:rsidR="00D818C4" w:rsidRDefault="00D818C4" w:rsidP="00D818C4">
      <w:pPr>
        <w:pStyle w:val="Heading2"/>
      </w:pPr>
      <w:bookmarkStart w:id="15" w:name="_Toc184722017"/>
      <w:r>
        <w:t>Preprocess the data</w:t>
      </w:r>
      <w:bookmarkEnd w:id="15"/>
    </w:p>
    <w:p w14:paraId="4F99A84A" w14:textId="77777777" w:rsidR="00BF250C" w:rsidRDefault="001C7C2B" w:rsidP="00BF250C">
      <w:pPr>
        <w:pStyle w:val="Heading3"/>
      </w:pPr>
      <w:r w:rsidRPr="001F5262">
        <w:t>Handling Missing Values</w:t>
      </w:r>
    </w:p>
    <w:p w14:paraId="330EC70B" w14:textId="54DA0D2D" w:rsidR="001C7C2B" w:rsidRDefault="00454866" w:rsidP="00454866">
      <w:r>
        <w:t xml:space="preserve">This stage is </w:t>
      </w:r>
      <w:r w:rsidR="00AE3DC0">
        <w:t xml:space="preserve">carried out to either remove </w:t>
      </w:r>
      <w:r w:rsidR="00B51845">
        <w:t xml:space="preserve">rows that contain </w:t>
      </w:r>
      <w:r w:rsidR="00AE3DC0">
        <w:t>missing values</w:t>
      </w:r>
      <w:r w:rsidR="00B51845">
        <w:t xml:space="preserve"> or replace them with other values that can be ingested into the model.</w:t>
      </w:r>
    </w:p>
    <w:p w14:paraId="6033FEE0" w14:textId="77777777" w:rsidR="00BF250C" w:rsidRDefault="001C7C2B" w:rsidP="00BF250C">
      <w:pPr>
        <w:pStyle w:val="Heading3"/>
      </w:pPr>
      <w:r w:rsidRPr="001F5262">
        <w:lastRenderedPageBreak/>
        <w:t>Encoding Categorical Values</w:t>
      </w:r>
    </w:p>
    <w:p w14:paraId="525CFD6C" w14:textId="45C5B735" w:rsidR="001C7C2B" w:rsidRDefault="001C7C2B" w:rsidP="00454866">
      <w:r>
        <w:t>E</w:t>
      </w:r>
      <w:r w:rsidR="009C02C5">
        <w:t xml:space="preserve">ncoding of </w:t>
      </w:r>
      <w:r w:rsidR="00E54E97">
        <w:t>categorical data to numerical values</w:t>
      </w:r>
      <w:r w:rsidR="00FB1480">
        <w:t xml:space="preserve"> which is needed to </w:t>
      </w:r>
      <w:r w:rsidR="001F70C7">
        <w:t xml:space="preserve">feed into the model. For example, </w:t>
      </w:r>
      <w:r w:rsidR="00A25E98">
        <w:t>the value ‘</w:t>
      </w:r>
      <w:r w:rsidR="001F70C7">
        <w:t>Yes</w:t>
      </w:r>
      <w:r w:rsidR="00A25E98">
        <w:t>’</w:t>
      </w:r>
      <w:r w:rsidR="001F70C7">
        <w:t xml:space="preserve"> may be encoded to 1 and </w:t>
      </w:r>
      <w:r w:rsidR="00A25E98">
        <w:t>‘</w:t>
      </w:r>
      <w:r w:rsidR="001F70C7">
        <w:t>No</w:t>
      </w:r>
      <w:r w:rsidR="00A25E98">
        <w:t>’</w:t>
      </w:r>
      <w:r w:rsidR="001F70C7">
        <w:t xml:space="preserve"> encoded to 0.</w:t>
      </w:r>
      <w:r w:rsidR="00570441">
        <w:t xml:space="preserve"> </w:t>
      </w:r>
    </w:p>
    <w:p w14:paraId="3A414612" w14:textId="77777777" w:rsidR="00BF250C" w:rsidRDefault="001C7C2B" w:rsidP="00BF250C">
      <w:pPr>
        <w:pStyle w:val="Heading3"/>
      </w:pPr>
      <w:r w:rsidRPr="001F5262">
        <w:t>Split Features to X &amp; Y Axis</w:t>
      </w:r>
    </w:p>
    <w:p w14:paraId="21F67C88" w14:textId="7529E83E" w:rsidR="00570441" w:rsidRDefault="007B364C" w:rsidP="00454866">
      <w:r>
        <w:t xml:space="preserve">In this case the </w:t>
      </w:r>
      <w:r w:rsidR="001F5262">
        <w:t>‘</w:t>
      </w:r>
      <w:r>
        <w:t>Churn</w:t>
      </w:r>
      <w:r w:rsidR="001F5262">
        <w:t>’</w:t>
      </w:r>
      <w:r>
        <w:t xml:space="preserve"> feature</w:t>
      </w:r>
      <w:r w:rsidR="001F70C7">
        <w:t xml:space="preserve"> is </w:t>
      </w:r>
      <w:r w:rsidR="00536EA3">
        <w:t>our value of interest and</w:t>
      </w:r>
      <w:r>
        <w:t xml:space="preserve"> is removed from the x axis and added to the y axis. </w:t>
      </w:r>
      <w:r w:rsidR="00536EA3">
        <w:t xml:space="preserve">Other relevant features are then added to </w:t>
      </w:r>
      <w:r>
        <w:t>the x axis.</w:t>
      </w:r>
      <w:r w:rsidR="008C7D32">
        <w:t xml:space="preserve"> It’s these values that will be used to predict customer churn.</w:t>
      </w:r>
    </w:p>
    <w:p w14:paraId="227F8CDD" w14:textId="77777777" w:rsidR="00BF250C" w:rsidRDefault="001C7C2B" w:rsidP="00BF250C">
      <w:pPr>
        <w:pStyle w:val="Heading3"/>
      </w:pPr>
      <w:r w:rsidRPr="001F5262">
        <w:t>Train-</w:t>
      </w:r>
      <w:r w:rsidR="00930828" w:rsidRPr="001F5262">
        <w:t>Test Split</w:t>
      </w:r>
    </w:p>
    <w:p w14:paraId="73603C2A" w14:textId="0EC7CFE7" w:rsidR="001C7C2B" w:rsidRDefault="00930828" w:rsidP="00454866">
      <w:r>
        <w:t xml:space="preserve">This is where a proportion of the data is allocated for training while the rest is allocated for </w:t>
      </w:r>
      <w:r w:rsidR="00D600B9">
        <w:t>evaluation.</w:t>
      </w:r>
      <w:r w:rsidR="003415AA">
        <w:t xml:space="preserve"> </w:t>
      </w:r>
      <w:r w:rsidR="00D600B9">
        <w:t xml:space="preserve">The </w:t>
      </w:r>
      <w:r w:rsidR="00D86BA7">
        <w:t xml:space="preserve">evaluation </w:t>
      </w:r>
      <w:r w:rsidR="00D600B9">
        <w:t>model should</w:t>
      </w:r>
      <w:r w:rsidR="00D86BA7">
        <w:t xml:space="preserve"> only see new data and not</w:t>
      </w:r>
      <w:r w:rsidR="0066056C">
        <w:t xml:space="preserve"> given data </w:t>
      </w:r>
      <w:r w:rsidR="00D86BA7">
        <w:t xml:space="preserve">that </w:t>
      </w:r>
      <w:r w:rsidR="0066056C">
        <w:t>was used in the training process</w:t>
      </w:r>
      <w:r w:rsidR="00D86BA7">
        <w:t>.</w:t>
      </w:r>
    </w:p>
    <w:p w14:paraId="47AC393E" w14:textId="77777777" w:rsidR="00BF250C" w:rsidRDefault="00D600B9" w:rsidP="00BF250C">
      <w:pPr>
        <w:pStyle w:val="Heading3"/>
      </w:pPr>
      <w:r w:rsidRPr="00D600B9">
        <w:t>Scale Features</w:t>
      </w:r>
    </w:p>
    <w:p w14:paraId="481F3B3F" w14:textId="17AFA07A" w:rsidR="00D600B9" w:rsidRPr="00D600B9" w:rsidRDefault="00C14502" w:rsidP="00454866">
      <w:pPr>
        <w:rPr>
          <w:b/>
          <w:bCs/>
        </w:rPr>
      </w:pPr>
      <w:r w:rsidRPr="00C14502">
        <w:t>F</w:t>
      </w:r>
      <w:r w:rsidR="0017322F" w:rsidRPr="00C14502">
        <w:t>eat</w:t>
      </w:r>
      <w:r w:rsidR="0017322F">
        <w:t>ures with large values can dominate features with small values and could lead to model biases</w:t>
      </w:r>
      <w:r>
        <w:t xml:space="preserve"> in the </w:t>
      </w:r>
      <w:r w:rsidR="00967C1D">
        <w:t>outputs</w:t>
      </w:r>
      <w:r>
        <w:t>. Feature scalers therefor address this issue by scaling values so th</w:t>
      </w:r>
      <w:r w:rsidR="00967C1D">
        <w:t>at they are assigned a value between 0-1.</w:t>
      </w:r>
    </w:p>
    <w:p w14:paraId="65CA1BFC" w14:textId="1EFA6AC1" w:rsidR="00E60AE2" w:rsidRDefault="00E60AE2" w:rsidP="00E60AE2">
      <w:pPr>
        <w:pStyle w:val="Heading2"/>
      </w:pPr>
      <w:bookmarkStart w:id="16" w:name="_Toc184722018"/>
      <w:r>
        <w:t>Train the model</w:t>
      </w:r>
      <w:bookmarkEnd w:id="16"/>
    </w:p>
    <w:p w14:paraId="348080C5" w14:textId="623CF6B5" w:rsidR="005F53DF" w:rsidRPr="005F53DF" w:rsidRDefault="005F53DF" w:rsidP="005F53DF">
      <w:r>
        <w:t>This is the step where the model is buil</w:t>
      </w:r>
      <w:r w:rsidR="00314493">
        <w:t>t based on the training data. The model learns the relationships between the features</w:t>
      </w:r>
      <w:r w:rsidR="00F751E4">
        <w:t xml:space="preserve"> (X axis)</w:t>
      </w:r>
      <w:r w:rsidR="00314493">
        <w:t xml:space="preserve"> and target variable</w:t>
      </w:r>
      <w:r w:rsidR="00F751E4">
        <w:t xml:space="preserve"> (Y axis)</w:t>
      </w:r>
      <w:r w:rsidR="00314493">
        <w:t>.</w:t>
      </w:r>
    </w:p>
    <w:p w14:paraId="7CEA5906" w14:textId="2C2C7620" w:rsidR="00947A4C" w:rsidRDefault="00947A4C" w:rsidP="00947A4C">
      <w:pPr>
        <w:pStyle w:val="Heading2"/>
      </w:pPr>
      <w:bookmarkStart w:id="17" w:name="_Toc184722019"/>
      <w:r>
        <w:t>Make predictions</w:t>
      </w:r>
      <w:bookmarkEnd w:id="17"/>
    </w:p>
    <w:p w14:paraId="15762FC1" w14:textId="20C9261D" w:rsidR="00F751E4" w:rsidRPr="00F751E4" w:rsidRDefault="00F751E4" w:rsidP="00F751E4">
      <w:r>
        <w:t xml:space="preserve">The </w:t>
      </w:r>
      <w:r w:rsidR="00F3368D">
        <w:t>unseen data is passed to the model where it makes predictions based on the training data.</w:t>
      </w:r>
    </w:p>
    <w:p w14:paraId="18829B22" w14:textId="7653FED2" w:rsidR="00947A4C" w:rsidRDefault="00947A4C" w:rsidP="00947A4C">
      <w:pPr>
        <w:pStyle w:val="Heading2"/>
      </w:pPr>
      <w:bookmarkStart w:id="18" w:name="_Toc184722020"/>
      <w:r>
        <w:t>Evaluate the model</w:t>
      </w:r>
      <w:bookmarkEnd w:id="18"/>
    </w:p>
    <w:p w14:paraId="706D94A9" w14:textId="6253AF7C" w:rsidR="00CA7C15" w:rsidRDefault="00B04470" w:rsidP="00CA7C15">
      <w:r w:rsidRPr="00431D6F">
        <w:rPr>
          <w:b/>
          <w:bCs/>
        </w:rPr>
        <w:t>Confusion Matrix:</w:t>
      </w:r>
      <w:r>
        <w:t xml:space="preserve"> </w:t>
      </w:r>
      <w:r w:rsidR="00136DD8">
        <w:t xml:space="preserve">The model is evaluated using </w:t>
      </w:r>
      <w:r w:rsidR="00D458DD">
        <w:t xml:space="preserve">a confusion matrix </w:t>
      </w:r>
      <w:r w:rsidR="00D7744A">
        <w:t xml:space="preserve">compares the predictions to actual </w:t>
      </w:r>
      <w:r w:rsidR="00E533C6">
        <w:t>values.</w:t>
      </w:r>
    </w:p>
    <w:p w14:paraId="691B5BEA" w14:textId="5AA881CC" w:rsidR="00B04470" w:rsidRDefault="00B04470" w:rsidP="00CA7C15">
      <w:r w:rsidRPr="00431D6F">
        <w:rPr>
          <w:b/>
          <w:bCs/>
        </w:rPr>
        <w:t>Classification Report:</w:t>
      </w:r>
      <w:r>
        <w:t xml:space="preserve"> </w:t>
      </w:r>
      <w:r w:rsidR="00536831">
        <w:t>S</w:t>
      </w:r>
      <w:r w:rsidR="00E533C6">
        <w:t>ummarises</w:t>
      </w:r>
      <w:r>
        <w:t xml:space="preserve"> the model performance with key metrics</w:t>
      </w:r>
      <w:r w:rsidR="00536831">
        <w:t xml:space="preserve"> discussed in Section </w:t>
      </w:r>
      <w:r w:rsidR="00536831">
        <w:fldChar w:fldCharType="begin"/>
      </w:r>
      <w:r w:rsidR="00536831">
        <w:instrText xml:space="preserve"> REF _Ref184028532 \r \h </w:instrText>
      </w:r>
      <w:r w:rsidR="00536831">
        <w:fldChar w:fldCharType="separate"/>
      </w:r>
      <w:r w:rsidR="006530E8">
        <w:t>3</w:t>
      </w:r>
      <w:r w:rsidR="00536831">
        <w:fldChar w:fldCharType="end"/>
      </w:r>
      <w:r w:rsidR="00536831">
        <w:t>.</w:t>
      </w:r>
    </w:p>
    <w:p w14:paraId="2A120C51" w14:textId="73939859" w:rsidR="00E533C6" w:rsidRPr="00CA7C15" w:rsidRDefault="00E533C6" w:rsidP="00CA7C15">
      <w:r w:rsidRPr="00431D6F">
        <w:rPr>
          <w:b/>
          <w:bCs/>
        </w:rPr>
        <w:t>ROC-AUC Curve:</w:t>
      </w:r>
      <w:r>
        <w:t xml:space="preserve"> </w:t>
      </w:r>
      <w:r w:rsidR="00133EBF">
        <w:t xml:space="preserve">A graph that </w:t>
      </w:r>
      <w:r>
        <w:t>distinguish</w:t>
      </w:r>
      <w:r w:rsidR="00133EBF">
        <w:t>es</w:t>
      </w:r>
      <w:r>
        <w:t xml:space="preserve"> between churn and non-churn classes across different thresholds.</w:t>
      </w:r>
      <w:r w:rsidR="001E10CE">
        <w:t xml:space="preserve"> The </w:t>
      </w:r>
      <w:r w:rsidR="00A53315">
        <w:t xml:space="preserve">curve is drawn by calculating the True Positive Rate and </w:t>
      </w:r>
      <w:r w:rsidR="00F01AF2">
        <w:t>False Positive Rate at selected intervals.</w:t>
      </w:r>
    </w:p>
    <w:p w14:paraId="1C6D835E" w14:textId="5AA0EB0F" w:rsidR="009441C4" w:rsidRDefault="009441C4" w:rsidP="008D43BE">
      <w:pPr>
        <w:pStyle w:val="Heading1"/>
      </w:pPr>
      <w:bookmarkStart w:id="19" w:name="_Toc184722021"/>
      <w:r>
        <w:lastRenderedPageBreak/>
        <w:t>Experiments &amp; Results</w:t>
      </w:r>
      <w:bookmarkEnd w:id="19"/>
    </w:p>
    <w:p w14:paraId="11150B08" w14:textId="4CF2225F" w:rsidR="004712D6" w:rsidRDefault="004712D6" w:rsidP="004712D6">
      <w:pPr>
        <w:pStyle w:val="Heading2"/>
      </w:pPr>
      <w:bookmarkStart w:id="20" w:name="_Toc184722022"/>
      <w:r>
        <w:t>Logistic Regression Model</w:t>
      </w:r>
      <w:r w:rsidR="0045670B">
        <w:t xml:space="preserve"> (Initial Results)</w:t>
      </w:r>
      <w:bookmarkEnd w:id="20"/>
    </w:p>
    <w:p w14:paraId="15252372" w14:textId="142EF77B" w:rsidR="004712D6" w:rsidRDefault="00B94645" w:rsidP="004712D6">
      <w:r>
        <w:t xml:space="preserve">The initial results of the logistic regression model </w:t>
      </w:r>
      <w:r w:rsidR="006C00DD">
        <w:t xml:space="preserve">are as </w:t>
      </w:r>
      <w:r w:rsidR="00117087">
        <w:t>summarised in the classification report</w:t>
      </w:r>
      <w:r w:rsidR="006C00DD">
        <w:t>:</w:t>
      </w:r>
    </w:p>
    <w:p w14:paraId="2E540C45" w14:textId="77777777" w:rsidR="006C00DD" w:rsidRDefault="006C00DD" w:rsidP="006C00DD">
      <w:pPr>
        <w:keepNext/>
        <w:jc w:val="center"/>
      </w:pPr>
      <w:r w:rsidRPr="006C00DD">
        <w:rPr>
          <w:noProof/>
        </w:rPr>
        <w:drawing>
          <wp:inline distT="0" distB="0" distL="0" distR="0" wp14:anchorId="39479B51" wp14:editId="55DC7D79">
            <wp:extent cx="3778438" cy="1524000"/>
            <wp:effectExtent l="19050" t="19050" r="12700" b="19050"/>
            <wp:docPr id="2079875878" name="Picture 1" descr="A screenshot of a graph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79875878" name="Picture 1" descr="A screenshot of a graph&#10;&#10;Description automatically generated"/>
                    <pic:cNvPicPr/>
                  </pic:nvPicPr>
                  <pic:blipFill>
                    <a:blip r:embed="rId19"/>
                    <a:stretch>
                      <a:fillRect/>
                    </a:stretch>
                  </pic:blipFill>
                  <pic:spPr>
                    <a:xfrm>
                      <a:off x="0" y="0"/>
                      <a:ext cx="3805793" cy="1535034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0DFD300E" w14:textId="14462F64" w:rsidR="006C00DD" w:rsidRDefault="006C00DD" w:rsidP="00C02D34">
      <w:pPr>
        <w:pStyle w:val="CaptionSubTitle"/>
      </w:pPr>
      <w:bookmarkStart w:id="21" w:name="_Toc184722031"/>
      <w:r>
        <w:t xml:space="preserve">Figure </w:t>
      </w:r>
      <w:r w:rsidR="003657C8">
        <w:fldChar w:fldCharType="begin"/>
      </w:r>
      <w:r w:rsidR="003657C8">
        <w:instrText xml:space="preserve"> SEQ Figure \* ARABIC </w:instrText>
      </w:r>
      <w:r w:rsidR="003657C8">
        <w:fldChar w:fldCharType="separate"/>
      </w:r>
      <w:r w:rsidR="006530E8">
        <w:rPr>
          <w:noProof/>
        </w:rPr>
        <w:t>2</w:t>
      </w:r>
      <w:r w:rsidR="003657C8">
        <w:rPr>
          <w:noProof/>
        </w:rPr>
        <w:fldChar w:fldCharType="end"/>
      </w:r>
      <w:r>
        <w:t xml:space="preserve"> - </w:t>
      </w:r>
      <w:r w:rsidR="004738B3">
        <w:t>LR</w:t>
      </w:r>
      <w:r>
        <w:t xml:space="preserve"> Classification Report</w:t>
      </w:r>
      <w:bookmarkEnd w:id="21"/>
    </w:p>
    <w:p w14:paraId="59D74DBB" w14:textId="77777777" w:rsidR="004525E2" w:rsidRDefault="004525E2" w:rsidP="004525E2"/>
    <w:p w14:paraId="2F63ABEF" w14:textId="5BE8241F" w:rsidR="00132F85" w:rsidRDefault="004738B3" w:rsidP="00DB4698">
      <w:pPr>
        <w:pStyle w:val="Heading3"/>
      </w:pPr>
      <w:r>
        <w:t xml:space="preserve">LR </w:t>
      </w:r>
      <w:r w:rsidR="00B60E97">
        <w:t>Classification Report</w:t>
      </w:r>
      <w:r w:rsidR="000E0B49">
        <w:t xml:space="preserve"> Class 1 (</w:t>
      </w:r>
      <w:r w:rsidR="001E4741">
        <w:t>Churn</w:t>
      </w:r>
      <w:r w:rsidR="00CF046F">
        <w:t xml:space="preserve"> = Yes</w:t>
      </w:r>
      <w:r w:rsidR="001E4741">
        <w:t>)</w:t>
      </w:r>
    </w:p>
    <w:p w14:paraId="370B8EED" w14:textId="49DE07BA" w:rsidR="00515FB3" w:rsidRDefault="00515FB3" w:rsidP="00515FB3">
      <w:r w:rsidRPr="00515FB3">
        <w:rPr>
          <w:b/>
          <w:bCs/>
        </w:rPr>
        <w:t>Precision (0.61):</w:t>
      </w:r>
      <w:r>
        <w:t xml:space="preserve"> Out of all instances predicted, 61% were correct.</w:t>
      </w:r>
    </w:p>
    <w:p w14:paraId="5176DCB5" w14:textId="6C809D71" w:rsidR="00515FB3" w:rsidRDefault="00515FB3" w:rsidP="00515FB3">
      <w:r w:rsidRPr="00515FB3">
        <w:rPr>
          <w:b/>
          <w:bCs/>
        </w:rPr>
        <w:t>Recall (0.51):</w:t>
      </w:r>
      <w:r>
        <w:t xml:space="preserve"> Out of all actual instances, 51% were correctly identified by the model.</w:t>
      </w:r>
    </w:p>
    <w:p w14:paraId="57FDF7F3" w14:textId="15E1AA1A" w:rsidR="00515FB3" w:rsidRDefault="00515FB3" w:rsidP="00515FB3">
      <w:r w:rsidRPr="00515FB3">
        <w:rPr>
          <w:b/>
          <w:bCs/>
        </w:rPr>
        <w:t>F1-Score (0.55):</w:t>
      </w:r>
      <w:r>
        <w:t xml:space="preserve"> The F1-score is lower here because both precision and recall are relatively low</w:t>
      </w:r>
      <w:r w:rsidR="00467C88">
        <w:t>.</w:t>
      </w:r>
    </w:p>
    <w:p w14:paraId="30F27E49" w14:textId="451E0A35" w:rsidR="00515FB3" w:rsidRDefault="00515FB3" w:rsidP="00515FB3">
      <w:r w:rsidRPr="00515FB3">
        <w:rPr>
          <w:b/>
          <w:bCs/>
        </w:rPr>
        <w:t>Support (374):</w:t>
      </w:r>
      <w:r>
        <w:t xml:space="preserve"> The number of actual occurrences of class 1 in the dataset.</w:t>
      </w:r>
    </w:p>
    <w:p w14:paraId="05D04829" w14:textId="2C941921" w:rsidR="00A75545" w:rsidRDefault="004738B3" w:rsidP="00DB4698">
      <w:pPr>
        <w:pStyle w:val="Heading3"/>
      </w:pPr>
      <w:r>
        <w:t xml:space="preserve">LR </w:t>
      </w:r>
      <w:r w:rsidR="00A75545">
        <w:t>Classification Report Class 0 (</w:t>
      </w:r>
      <w:r w:rsidR="00CF046F">
        <w:t>Churn = No)</w:t>
      </w:r>
    </w:p>
    <w:p w14:paraId="32F931E4" w14:textId="62749CEC" w:rsidR="002E0343" w:rsidRDefault="002E0343" w:rsidP="002E0343">
      <w:r w:rsidRPr="002E0343">
        <w:rPr>
          <w:b/>
          <w:bCs/>
        </w:rPr>
        <w:t>Precision (0.83):</w:t>
      </w:r>
      <w:r>
        <w:t xml:space="preserve"> Out of all instances predicted, 83% were correct.</w:t>
      </w:r>
    </w:p>
    <w:p w14:paraId="1CFBCB27" w14:textId="7FA03B27" w:rsidR="002E0343" w:rsidRDefault="002E0343" w:rsidP="002E0343">
      <w:r w:rsidRPr="002E0343">
        <w:rPr>
          <w:b/>
          <w:bCs/>
        </w:rPr>
        <w:t xml:space="preserve">Recall (0.88): </w:t>
      </w:r>
      <w:r>
        <w:t>Out of all actual instances, 88% were correctly identified by the model.</w:t>
      </w:r>
    </w:p>
    <w:p w14:paraId="02AD4A0C" w14:textId="2A6FD9F4" w:rsidR="002E0343" w:rsidRDefault="002E0343" w:rsidP="002E0343">
      <w:r w:rsidRPr="002E0343">
        <w:rPr>
          <w:b/>
          <w:bCs/>
        </w:rPr>
        <w:t>F1-Score (0.86):</w:t>
      </w:r>
      <w:r>
        <w:t xml:space="preserve"> The harmonic </w:t>
      </w:r>
      <w:r w:rsidR="00EB1A8D">
        <w:t xml:space="preserve">mean </w:t>
      </w:r>
      <w:r>
        <w:t>of precision and recall. A value of 0.86 indicates a good balance between precision and recall.</w:t>
      </w:r>
    </w:p>
    <w:p w14:paraId="48C116CA" w14:textId="4CFE6EA6" w:rsidR="002E0343" w:rsidRPr="002E0343" w:rsidRDefault="002E0343" w:rsidP="002E0343">
      <w:r w:rsidRPr="002E0343">
        <w:rPr>
          <w:b/>
          <w:bCs/>
        </w:rPr>
        <w:t>Support (1033):</w:t>
      </w:r>
      <w:r>
        <w:t xml:space="preserve"> The number of actual occurrences of class 0 in the dataset.</w:t>
      </w:r>
    </w:p>
    <w:p w14:paraId="4871D437" w14:textId="195D5119" w:rsidR="007E34B2" w:rsidRDefault="004738B3" w:rsidP="00DB4698">
      <w:pPr>
        <w:pStyle w:val="Heading3"/>
      </w:pPr>
      <w:r>
        <w:t xml:space="preserve">LR </w:t>
      </w:r>
      <w:r w:rsidR="002E0343">
        <w:t>Classification Report Overall</w:t>
      </w:r>
    </w:p>
    <w:p w14:paraId="1C86ADE3" w14:textId="6F2E97F1" w:rsidR="00EB1A8D" w:rsidRDefault="00EB1A8D" w:rsidP="00EB1A8D">
      <w:r w:rsidRPr="00EB1A8D">
        <w:rPr>
          <w:b/>
          <w:bCs/>
        </w:rPr>
        <w:t>Accuracy (0.78):</w:t>
      </w:r>
      <w:r>
        <w:t xml:space="preserve"> This means the model correctly classified 78% of all instances in the dataset. This is the overall correctness of the model.</w:t>
      </w:r>
    </w:p>
    <w:p w14:paraId="2314142D" w14:textId="693666A4" w:rsidR="00D150E5" w:rsidRDefault="004738B3" w:rsidP="00DB4698">
      <w:pPr>
        <w:pStyle w:val="Heading3"/>
      </w:pPr>
      <w:r>
        <w:lastRenderedPageBreak/>
        <w:t xml:space="preserve">LR </w:t>
      </w:r>
      <w:r w:rsidR="00D150E5">
        <w:t>Confusion Matrix</w:t>
      </w:r>
    </w:p>
    <w:p w14:paraId="073B89A1" w14:textId="76A6EA9D" w:rsidR="00D150E5" w:rsidRDefault="00D150E5" w:rsidP="00EB1A8D">
      <w:r>
        <w:t xml:space="preserve">Confusion Matrixes are a way of visualising </w:t>
      </w:r>
      <w:r w:rsidR="0048507A">
        <w:t xml:space="preserve">results from classification prediction models. </w:t>
      </w:r>
      <w:r w:rsidR="00140E1D">
        <w:t>It allows the observer to understand the relationships between the predicted outputs and the actual outputs.</w:t>
      </w:r>
      <w:sdt>
        <w:sdtPr>
          <w:id w:val="-1541275282"/>
          <w:citation/>
        </w:sdtPr>
        <w:sdtContent>
          <w:r w:rsidR="00F907C5">
            <w:fldChar w:fldCharType="begin"/>
          </w:r>
          <w:r w:rsidR="00F907C5">
            <w:instrText xml:space="preserve"> CITATION Sci21 \l 2057 </w:instrText>
          </w:r>
          <w:r w:rsidR="00F907C5">
            <w:fldChar w:fldCharType="separate"/>
          </w:r>
          <w:r w:rsidR="00A77119">
            <w:rPr>
              <w:noProof/>
            </w:rPr>
            <w:t xml:space="preserve"> </w:t>
          </w:r>
          <w:r w:rsidR="00A77119" w:rsidRPr="00A77119">
            <w:rPr>
              <w:noProof/>
            </w:rPr>
            <w:t>[7]</w:t>
          </w:r>
          <w:r w:rsidR="00F907C5">
            <w:fldChar w:fldCharType="end"/>
          </w:r>
        </w:sdtContent>
      </w:sdt>
      <w:r w:rsidR="00DB288B">
        <w:t xml:space="preserve"> </w:t>
      </w:r>
      <w:r w:rsidR="00445E13">
        <w:t xml:space="preserve">The matrix for the Logistic Regression results </w:t>
      </w:r>
      <w:r w:rsidR="00F907C5">
        <w:t>is</w:t>
      </w:r>
      <w:r w:rsidR="00445E13">
        <w:t xml:space="preserve"> shown in</w:t>
      </w:r>
      <w:r w:rsidR="00DB288B">
        <w:t xml:space="preserve"> </w:t>
      </w:r>
      <w:r w:rsidR="00DB288B">
        <w:fldChar w:fldCharType="begin"/>
      </w:r>
      <w:r w:rsidR="00DB288B">
        <w:instrText xml:space="preserve"> REF _Ref183538744 \h </w:instrText>
      </w:r>
      <w:r w:rsidR="00DB288B">
        <w:fldChar w:fldCharType="separate"/>
      </w:r>
      <w:r w:rsidR="006530E8">
        <w:t xml:space="preserve">Figure </w:t>
      </w:r>
      <w:r w:rsidR="006530E8">
        <w:rPr>
          <w:noProof/>
        </w:rPr>
        <w:t>3</w:t>
      </w:r>
      <w:r w:rsidR="006530E8">
        <w:t xml:space="preserve"> - LR Confusion Matrix</w:t>
      </w:r>
      <w:r w:rsidR="00DB288B">
        <w:fldChar w:fldCharType="end"/>
      </w:r>
      <w:r w:rsidR="00EC32A9">
        <w:t xml:space="preserve">: </w:t>
      </w:r>
    </w:p>
    <w:p w14:paraId="6BE03974" w14:textId="0CFE5612" w:rsidR="00EC32A9" w:rsidRDefault="00EC32A9" w:rsidP="00EB1A8D">
      <w:r w:rsidRPr="00C02D34">
        <w:rPr>
          <w:b/>
          <w:bCs/>
        </w:rPr>
        <w:t>909</w:t>
      </w:r>
      <w:r>
        <w:t xml:space="preserve"> records were correctly </w:t>
      </w:r>
      <w:r w:rsidRPr="006C0F87">
        <w:t>predicted</w:t>
      </w:r>
      <w:r w:rsidR="00C02D34" w:rsidRPr="006C0F87">
        <w:t xml:space="preserve"> </w:t>
      </w:r>
      <w:r w:rsidRPr="006C0F87">
        <w:t>‘No’</w:t>
      </w:r>
      <w:r w:rsidRPr="00C02D34">
        <w:rPr>
          <w:b/>
          <w:bCs/>
        </w:rPr>
        <w:t xml:space="preserve"> (True Negative</w:t>
      </w:r>
      <w:r w:rsidR="006C0F87">
        <w:rPr>
          <w:b/>
          <w:bCs/>
        </w:rPr>
        <w:t>).</w:t>
      </w:r>
    </w:p>
    <w:p w14:paraId="53DE7C21" w14:textId="14389807" w:rsidR="00EC32A9" w:rsidRDefault="00EC32A9" w:rsidP="00EB1A8D">
      <w:r w:rsidRPr="00C02D34">
        <w:rPr>
          <w:b/>
          <w:bCs/>
        </w:rPr>
        <w:t>186</w:t>
      </w:r>
      <w:r>
        <w:t xml:space="preserve"> records were incorrectly </w:t>
      </w:r>
      <w:r w:rsidRPr="006C0F87">
        <w:t>predicted ‘No’</w:t>
      </w:r>
      <w:r w:rsidRPr="00C02D34">
        <w:rPr>
          <w:b/>
          <w:bCs/>
        </w:rPr>
        <w:t xml:space="preserve"> (False Negative</w:t>
      </w:r>
      <w:r w:rsidR="006C0F87">
        <w:rPr>
          <w:b/>
          <w:bCs/>
        </w:rPr>
        <w:t>).</w:t>
      </w:r>
    </w:p>
    <w:p w14:paraId="2968C916" w14:textId="5A2D13D1" w:rsidR="00EC32A9" w:rsidRDefault="00EC32A9" w:rsidP="00EB1A8D">
      <w:r w:rsidRPr="00C02D34">
        <w:rPr>
          <w:b/>
          <w:bCs/>
        </w:rPr>
        <w:t>124</w:t>
      </w:r>
      <w:r>
        <w:t xml:space="preserve"> records were incorrectly </w:t>
      </w:r>
      <w:r w:rsidRPr="006C0F87">
        <w:t>predicted ‘Ye</w:t>
      </w:r>
      <w:r w:rsidR="000E47BB" w:rsidRPr="006C0F87">
        <w:t>s</w:t>
      </w:r>
      <w:r w:rsidRPr="006C0F87">
        <w:t>’</w:t>
      </w:r>
      <w:r w:rsidRPr="00C02D34">
        <w:rPr>
          <w:b/>
          <w:bCs/>
        </w:rPr>
        <w:t xml:space="preserve"> (False Positive</w:t>
      </w:r>
      <w:r w:rsidR="006C0F87">
        <w:rPr>
          <w:b/>
          <w:bCs/>
        </w:rPr>
        <w:t>).</w:t>
      </w:r>
    </w:p>
    <w:p w14:paraId="0D15D45F" w14:textId="0E5E1983" w:rsidR="000E47BB" w:rsidRDefault="000E47BB" w:rsidP="00EB1A8D">
      <w:r w:rsidRPr="00C02D34">
        <w:rPr>
          <w:b/>
          <w:bCs/>
        </w:rPr>
        <w:t>188</w:t>
      </w:r>
      <w:r>
        <w:t xml:space="preserve"> records were correctly </w:t>
      </w:r>
      <w:r w:rsidRPr="006C0F87">
        <w:t>predicted ‘Yes’</w:t>
      </w:r>
      <w:r w:rsidRPr="00C02D34">
        <w:rPr>
          <w:b/>
          <w:bCs/>
        </w:rPr>
        <w:t xml:space="preserve"> (True Positive</w:t>
      </w:r>
      <w:r w:rsidR="006C0F87">
        <w:rPr>
          <w:b/>
          <w:bCs/>
        </w:rPr>
        <w:t>).</w:t>
      </w:r>
    </w:p>
    <w:p w14:paraId="784FF9FE" w14:textId="77777777" w:rsidR="005B3B3E" w:rsidRDefault="005B3B3E" w:rsidP="00C02D34">
      <w:pPr>
        <w:jc w:val="center"/>
      </w:pPr>
      <w:r w:rsidRPr="005B3B3E">
        <w:rPr>
          <w:noProof/>
        </w:rPr>
        <w:drawing>
          <wp:inline distT="0" distB="0" distL="0" distR="0" wp14:anchorId="50807CE5" wp14:editId="0DB3512E">
            <wp:extent cx="3274423" cy="3329301"/>
            <wp:effectExtent l="19050" t="19050" r="21590" b="24130"/>
            <wp:docPr id="618723336" name="Picture 1" descr="A graph with numbers and a blue square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618723336" name="Picture 1" descr="A graph with numbers and a blue square&#10;&#10;Description automatically generated"/>
                    <pic:cNvPicPr/>
                  </pic:nvPicPr>
                  <pic:blipFill>
                    <a:blip r:embed="rId20"/>
                    <a:stretch>
                      <a:fillRect/>
                    </a:stretch>
                  </pic:blipFill>
                  <pic:spPr>
                    <a:xfrm>
                      <a:off x="0" y="0"/>
                      <a:ext cx="3328272" cy="3384053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6C92A724" w14:textId="25DE52AE" w:rsidR="005B3B3E" w:rsidRDefault="005B3B3E" w:rsidP="0052323E">
      <w:pPr>
        <w:pStyle w:val="CaptionSubTitle"/>
      </w:pPr>
      <w:bookmarkStart w:id="22" w:name="_Ref183538744"/>
      <w:bookmarkStart w:id="23" w:name="_Toc184722032"/>
      <w:r>
        <w:t xml:space="preserve">Figure </w:t>
      </w:r>
      <w:r w:rsidR="003657C8">
        <w:fldChar w:fldCharType="begin"/>
      </w:r>
      <w:r w:rsidR="003657C8">
        <w:instrText xml:space="preserve"> SEQ Figure \* ARABIC </w:instrText>
      </w:r>
      <w:r w:rsidR="003657C8">
        <w:fldChar w:fldCharType="separate"/>
      </w:r>
      <w:r w:rsidR="006530E8">
        <w:rPr>
          <w:noProof/>
        </w:rPr>
        <w:t>3</w:t>
      </w:r>
      <w:r w:rsidR="003657C8">
        <w:rPr>
          <w:noProof/>
        </w:rPr>
        <w:fldChar w:fldCharType="end"/>
      </w:r>
      <w:r>
        <w:t xml:space="preserve"> - </w:t>
      </w:r>
      <w:r w:rsidR="004738B3">
        <w:t>LR</w:t>
      </w:r>
      <w:r>
        <w:t xml:space="preserve"> Confusion Matrix</w:t>
      </w:r>
      <w:bookmarkEnd w:id="22"/>
      <w:bookmarkEnd w:id="23"/>
    </w:p>
    <w:p w14:paraId="19470541" w14:textId="7FC4B94E" w:rsidR="003B63FE" w:rsidRDefault="004738B3" w:rsidP="00DB4698">
      <w:pPr>
        <w:pStyle w:val="Heading3"/>
      </w:pPr>
      <w:r>
        <w:t xml:space="preserve">LR </w:t>
      </w:r>
      <w:r w:rsidR="003B63FE">
        <w:t>ROC-AUC</w:t>
      </w:r>
      <w:r w:rsidR="0044467B">
        <w:t xml:space="preserve"> Chart</w:t>
      </w:r>
      <w:r w:rsidR="003B63FE">
        <w:t xml:space="preserve"> </w:t>
      </w:r>
    </w:p>
    <w:p w14:paraId="57D20186" w14:textId="2A750BD4" w:rsidR="003B63FE" w:rsidRPr="003B63FE" w:rsidRDefault="0044467B" w:rsidP="003B63FE">
      <w:r>
        <w:t xml:space="preserve">Shown on </w:t>
      </w:r>
      <w:r>
        <w:fldChar w:fldCharType="begin"/>
      </w:r>
      <w:r>
        <w:instrText xml:space="preserve"> REF _Ref183540201 \h </w:instrText>
      </w:r>
      <w:r>
        <w:fldChar w:fldCharType="separate"/>
      </w:r>
      <w:r w:rsidR="006530E8" w:rsidRPr="00C02D34">
        <w:t xml:space="preserve">Figure </w:t>
      </w:r>
      <w:r w:rsidR="006530E8">
        <w:rPr>
          <w:noProof/>
        </w:rPr>
        <w:t>4</w:t>
      </w:r>
      <w:r w:rsidR="006530E8" w:rsidRPr="00C02D34">
        <w:t xml:space="preserve"> - </w:t>
      </w:r>
      <w:r w:rsidR="006530E8">
        <w:t>LR</w:t>
      </w:r>
      <w:r w:rsidR="006530E8" w:rsidRPr="00C02D34">
        <w:t xml:space="preserve"> ROC-AUV</w:t>
      </w:r>
      <w:r>
        <w:fldChar w:fldCharType="end"/>
      </w:r>
      <w:r>
        <w:t xml:space="preserve">, </w:t>
      </w:r>
      <w:r w:rsidR="00B320D7">
        <w:t>The</w:t>
      </w:r>
      <w:r w:rsidR="00790571">
        <w:t xml:space="preserve"> green dotted line represents a perfect model</w:t>
      </w:r>
      <w:r w:rsidR="008853E5">
        <w:t xml:space="preserve"> with 100% probability</w:t>
      </w:r>
      <w:r w:rsidR="00790571">
        <w:t>. The</w:t>
      </w:r>
      <w:r w:rsidR="00B320D7">
        <w:t xml:space="preserve"> curve represented by the orange line is</w:t>
      </w:r>
      <w:r w:rsidR="008853E5">
        <w:t xml:space="preserve"> the result of the LR model – it is drawn by calculating </w:t>
      </w:r>
      <w:r w:rsidR="00B320D7">
        <w:t>the True Positive Rate and False Positive rate at different intervals.</w:t>
      </w:r>
      <w:r w:rsidR="0069328A">
        <w:t xml:space="preserve"> This is the performance of the model with </w:t>
      </w:r>
      <w:r w:rsidR="00AC76AE">
        <w:t>an</w:t>
      </w:r>
      <w:r w:rsidR="0069328A">
        <w:t xml:space="preserve"> 83% probability of</w:t>
      </w:r>
      <w:r w:rsidR="00790571">
        <w:t xml:space="preserve"> correctly ranking a positive record.</w:t>
      </w:r>
      <w:sdt>
        <w:sdtPr>
          <w:id w:val="-540132405"/>
          <w:citation/>
        </w:sdtPr>
        <w:sdtContent>
          <w:r w:rsidR="00F0161E">
            <w:fldChar w:fldCharType="begin"/>
          </w:r>
          <w:r w:rsidR="00F0161E">
            <w:instrText xml:space="preserve"> CITATION Dev24 \l 2057 </w:instrText>
          </w:r>
          <w:r w:rsidR="00F0161E">
            <w:fldChar w:fldCharType="separate"/>
          </w:r>
          <w:r w:rsidR="00A77119">
            <w:rPr>
              <w:noProof/>
            </w:rPr>
            <w:t xml:space="preserve"> </w:t>
          </w:r>
          <w:r w:rsidR="00A77119" w:rsidRPr="00A77119">
            <w:rPr>
              <w:noProof/>
            </w:rPr>
            <w:t>[8]</w:t>
          </w:r>
          <w:r w:rsidR="00F0161E">
            <w:fldChar w:fldCharType="end"/>
          </w:r>
        </w:sdtContent>
      </w:sdt>
    </w:p>
    <w:p w14:paraId="14DAB8D3" w14:textId="14505470" w:rsidR="00B059BE" w:rsidRDefault="008853E5" w:rsidP="008853E5">
      <w:pPr>
        <w:jc w:val="center"/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59264" behindDoc="0" locked="0" layoutInCell="1" allowOverlap="1" wp14:anchorId="22851783" wp14:editId="06A19FCB">
                <wp:simplePos x="0" y="0"/>
                <wp:positionH relativeFrom="column">
                  <wp:posOffset>1945906</wp:posOffset>
                </wp:positionH>
                <wp:positionV relativeFrom="paragraph">
                  <wp:posOffset>246915</wp:posOffset>
                </wp:positionV>
                <wp:extent cx="2435392" cy="0"/>
                <wp:effectExtent l="19050" t="19050" r="3175" b="19050"/>
                <wp:wrapNone/>
                <wp:docPr id="224462054" name="Straight Connector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H="1">
                          <a:off x="0" y="0"/>
                          <a:ext cx="2435392" cy="0"/>
                        </a:xfrm>
                        <a:prstGeom prst="line">
                          <a:avLst/>
                        </a:prstGeom>
                        <a:ln w="28575">
                          <a:solidFill>
                            <a:srgbClr val="00B050"/>
                          </a:solidFill>
                          <a:prstDash val="sysDot"/>
                        </a:ln>
                      </wps:spPr>
                      <wps:style>
                        <a:lnRef idx="1">
                          <a:schemeClr val="accent5"/>
                        </a:lnRef>
                        <a:fillRef idx="0">
                          <a:schemeClr val="accent5"/>
                        </a:fillRef>
                        <a:effectRef idx="0">
                          <a:schemeClr val="accent5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6F47B019" id="Straight Connector 1" o:spid="_x0000_s1026" style="position:absolute;flip:x;z-index:251659264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53.2pt,19.45pt" to="344.95pt,19.4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4APfJ1wEAAAMEAAAOAAAAZHJzL2Uyb0RvYy54bWysU02P0zAQvSPxHyzfadIugd2o6UpstXBA&#10;sAL2B7jOuLHk2JbHNMm/Z+y0WT4PIC5O7HnzZt7zeHs79oadIKB2tuHrVckZWOlabY8Nf/xy/+Ka&#10;M4zCtsI4Cw2fAPnt7vmz7eBr2LjOmRYCIxKL9eAb3sXo66JA2UEvcOU8WAoqF3oRaRuORRvEQOy9&#10;KTZl+aoYXGh9cBIQ6XQ/B/ku8ysFMn5UCiEy03DqLeY15PWQ1mK3FfUxCN9peW5D/EMXvdCWii5U&#10;exEF+xr0L1S9lsGhU3ElXV84pbSErIHUrMuf1HzuhIeshcxBv9iE/49Wfjjd2YdANgwea/QPIakY&#10;VeiZMtq/ozvNuqhTNmbbpsU2GCOTdLh5eVVd3Ww4k5dYMVMkKh8wvgXXs/TTcKNtUiRqcXqPkcoS&#10;9AJJx8aygRivq9dVhqEzur3XxqQghuPhzgR2Euk2yzdllS+QKH6AJb69wG7G4YR7F9NFE85Y+jwp&#10;zX9xMjCX/gSK6ZYUzZrzEMJSUEgJNlYLE6FTmqLmlsRybjpN758Sz/iUCnlA/yZ5yciVnY1Lcq+t&#10;C7+rHsf1uWU14y8OzLqTBQfXTnkGsjU0admr86tIo/z9Pqc/vd3dNwAAAP//AwBQSwMEFAAGAAgA&#10;AAAhAP1IbtDdAAAACQEAAA8AAABkcnMvZG93bnJldi54bWxMj0FLw0AQhe+C/2EZwUuxG7WENGZT&#10;tCB4kzbF8ySZJsHsbMxu2vjvHfFQb2/mPd58k21m26sTjb5zbOB+GYEirlzdcWPgULzeJaB8QK6x&#10;d0wGvsnDJr++yjCt3Zl3dNqHRkkJ+xQNtCEMqda+asmiX7qBWLyjGy0GGcdG1yOepdz2+iGKYm2x&#10;Y7nQ4kDblqrP/WQNfBwDF3HzttqWxftit5i+Di8DGnN7Mz8/gQo0h0sYfvEFHXJhKt3EtVe9gcco&#10;XklURLIGJYE4WYso/xY6z/T/D/IfAAAA//8DAFBLAQItABQABgAIAAAAIQC2gziS/gAAAOEBAAAT&#10;AAAAAAAAAAAAAAAAAAAAAABbQ29udGVudF9UeXBlc10ueG1sUEsBAi0AFAAGAAgAAAAhADj9If/W&#10;AAAAlAEAAAsAAAAAAAAAAAAAAAAALwEAAF9yZWxzLy5yZWxzUEsBAi0AFAAGAAgAAAAhALgA98nX&#10;AQAAAwQAAA4AAAAAAAAAAAAAAAAALgIAAGRycy9lMm9Eb2MueG1sUEsBAi0AFAAGAAgAAAAhAP1I&#10;btDdAAAACQEAAA8AAAAAAAAAAAAAAAAAMQQAAGRycy9kb3ducmV2LnhtbFBLBQYAAAAABAAEAPMA&#10;AAA7BQAAAAA=&#10;" strokecolor="#00b050" strokeweight="2.25pt">
                <v:stroke dashstyle="1 1" joinstyle="miter"/>
              </v:line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660288" behindDoc="0" locked="0" layoutInCell="1" allowOverlap="1" wp14:anchorId="29D1E557" wp14:editId="017BEB38">
                <wp:simplePos x="0" y="0"/>
                <wp:positionH relativeFrom="column">
                  <wp:posOffset>1945907</wp:posOffset>
                </wp:positionH>
                <wp:positionV relativeFrom="paragraph">
                  <wp:posOffset>246914</wp:posOffset>
                </wp:positionV>
                <wp:extent cx="0" cy="1889125"/>
                <wp:effectExtent l="19050" t="19050" r="19050" b="15875"/>
                <wp:wrapNone/>
                <wp:docPr id="1608724222" name="Straight Connector 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0" cy="1889125"/>
                        </a:xfrm>
                        <a:prstGeom prst="line">
                          <a:avLst/>
                        </a:prstGeom>
                        <a:ln w="28575">
                          <a:solidFill>
                            <a:srgbClr val="00B050"/>
                          </a:solidFill>
                          <a:prstDash val="sysDot"/>
                        </a:ln>
                      </wps:spPr>
                      <wps:style>
                        <a:lnRef idx="1">
                          <a:schemeClr val="accent5"/>
                        </a:lnRef>
                        <a:fillRef idx="0">
                          <a:schemeClr val="accent5"/>
                        </a:fillRef>
                        <a:effectRef idx="0">
                          <a:schemeClr val="accent5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52424DCA" id="Straight Connector 2" o:spid="_x0000_s1026" style="position:absolute;flip:y;z-index:251660288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53.2pt,19.45pt" to="153.2pt,168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4G8zV1AEAAAMEAAAOAAAAZHJzL2Uyb0RvYy54bWysU02P0zAQvSPxHyzfaZJKhRI1XYmtlguC&#10;FSzcXWfcWPKXPKZJ/j3+aLN87WERF8sez7x573m8u5m0ImfwKK3paLOqKQHDbS/NqaNfH+5ebSnB&#10;wEzPlDXQ0RmQ3uxfvtiNroW1HazqwZMIYrAdXUeHEFxbVcgH0AxX1oGJl8J6zUI8+lPVezZGdK2q&#10;dV2/rkbre+ctB8QYPZRLus/4QgAPn4RACER1NHILefV5Paa12u9Ye/LMDZJfaLB/YKGZNLHpAnVg&#10;gZHvXv4BpSX3Fq0IK251ZYWQHLKGqKapf1PzZWAOspZoDrrFJvx/sPzj+dbc+2jD6LBFd++Tikl4&#10;TYSS7lt806wrMiVTtm1ebIMpEF6CPEab7fZts94kS6sCkaCcx/AerCZp01ElTVLEWnb+gKGkXlNS&#10;WBkydnS93bzZ5DS0SvZ3Uql0if50vFWenFl6zfpdvckPGLv9kpbwDgyHkoczHmy4sFImkntUmndh&#10;VlBafwZBZB8VFc15CGFpyDgHE676lInZqUxEckthXUin6X2q8JKfSiEP6HOKl4rc2ZqwFGtprP9b&#10;9zA1F/Gi5F8dKLqTBUfbz3kGsjVx0vILXn5FGuWfz7n88e/ufwAAAP//AwBQSwMEFAAGAAgAAAAh&#10;ADec4UvdAAAACgEAAA8AAABkcnMvZG93bnJldi54bWxMj0FLw0AQhe+C/2EZwUuxG20JNc2maEHw&#10;Jm2K50kyTUKzszG7aeO/d8RDvb2Z93jzTbqZbKfONPjWsYHHeQSKuHRVy7WBQ/72sALlA3KFnWMy&#10;8E0eNtntTYpJ5S68o/M+1EpK2CdooAmhT7T2ZUMW/dz1xOId3WAxyDjUuhrwIuW2009RFGuLLcuF&#10;BnvaNlSe9qM18HkMnMf1+3Jb5B+z3Wz8Orz2aMz93fSyBhVoCtcw/OILOmTCVLiRK686A4soXkpU&#10;xOoZlAT+FoWIhTg6S/X/F7IfAAAA//8DAFBLAQItABQABgAIAAAAIQC2gziS/gAAAOEBAAATAAAA&#10;AAAAAAAAAAAAAAAAAABbQ29udGVudF9UeXBlc10ueG1sUEsBAi0AFAAGAAgAAAAhADj9If/WAAAA&#10;lAEAAAsAAAAAAAAAAAAAAAAALwEAAF9yZWxzLy5yZWxzUEsBAi0AFAAGAAgAAAAhAHgbzNXUAQAA&#10;AwQAAA4AAAAAAAAAAAAAAAAALgIAAGRycy9lMm9Eb2MueG1sUEsBAi0AFAAGAAgAAAAhADec4Uvd&#10;AAAACgEAAA8AAAAAAAAAAAAAAAAALgQAAGRycy9kb3ducmV2LnhtbFBLBQYAAAAABAAEAPMAAAA4&#10;BQAAAAA=&#10;" strokecolor="#00b050" strokeweight="2.25pt">
                <v:stroke dashstyle="1 1" joinstyle="miter"/>
              </v:line>
            </w:pict>
          </mc:Fallback>
        </mc:AlternateContent>
      </w:r>
      <w:r w:rsidR="00B059BE" w:rsidRPr="00B059BE">
        <w:rPr>
          <w:noProof/>
        </w:rPr>
        <w:drawing>
          <wp:inline distT="0" distB="0" distL="0" distR="0" wp14:anchorId="6F88794D" wp14:editId="3768111F">
            <wp:extent cx="3084296" cy="2536100"/>
            <wp:effectExtent l="19050" t="19050" r="20955" b="17145"/>
            <wp:docPr id="1609237206" name="Picture 1" descr="A graph of a function&#10;&#10;Description automatically generated with medium confidence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09237206" name="Picture 1" descr="A graph of a function&#10;&#10;Description automatically generated with medium confidence"/>
                    <pic:cNvPicPr/>
                  </pic:nvPicPr>
                  <pic:blipFill>
                    <a:blip r:embed="rId21"/>
                    <a:stretch>
                      <a:fillRect/>
                    </a:stretch>
                  </pic:blipFill>
                  <pic:spPr>
                    <a:xfrm>
                      <a:off x="0" y="0"/>
                      <a:ext cx="3119544" cy="2565083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136AEB60" w14:textId="0F3FCC4C" w:rsidR="00B059BE" w:rsidRPr="00C02D34" w:rsidRDefault="00B059BE" w:rsidP="00C02D34">
      <w:pPr>
        <w:pStyle w:val="CaptionSubTitle"/>
      </w:pPr>
      <w:bookmarkStart w:id="24" w:name="_Ref183540201"/>
      <w:bookmarkStart w:id="25" w:name="_Toc184722033"/>
      <w:r w:rsidRPr="00C02D34">
        <w:t xml:space="preserve">Figure </w:t>
      </w:r>
      <w:r w:rsidR="003657C8">
        <w:fldChar w:fldCharType="begin"/>
      </w:r>
      <w:r w:rsidR="003657C8">
        <w:instrText xml:space="preserve"> SEQ Figure \* ARABIC </w:instrText>
      </w:r>
      <w:r w:rsidR="003657C8">
        <w:fldChar w:fldCharType="separate"/>
      </w:r>
      <w:r w:rsidR="006530E8">
        <w:rPr>
          <w:noProof/>
        </w:rPr>
        <w:t>4</w:t>
      </w:r>
      <w:r w:rsidR="003657C8">
        <w:rPr>
          <w:noProof/>
        </w:rPr>
        <w:fldChar w:fldCharType="end"/>
      </w:r>
      <w:r w:rsidRPr="00C02D34">
        <w:t xml:space="preserve"> - </w:t>
      </w:r>
      <w:r w:rsidR="004738B3">
        <w:t>LR</w:t>
      </w:r>
      <w:r w:rsidRPr="00C02D34">
        <w:t xml:space="preserve"> ROC-AUV</w:t>
      </w:r>
      <w:bookmarkEnd w:id="24"/>
      <w:bookmarkEnd w:id="25"/>
    </w:p>
    <w:p w14:paraId="0697E257" w14:textId="77777777" w:rsidR="00B059BE" w:rsidRPr="00B059BE" w:rsidRDefault="00B059BE" w:rsidP="00B059BE"/>
    <w:p w14:paraId="0260E15F" w14:textId="279F5C03" w:rsidR="0045670B" w:rsidRDefault="0045670B" w:rsidP="00EB1A8D">
      <w:pPr>
        <w:pStyle w:val="Heading2"/>
      </w:pPr>
      <w:bookmarkStart w:id="26" w:name="_Toc184722023"/>
      <w:r>
        <w:t xml:space="preserve">Logistic Regression Model (Results </w:t>
      </w:r>
      <w:r w:rsidR="00E833EA">
        <w:t>following Optimisation</w:t>
      </w:r>
      <w:r>
        <w:t>)</w:t>
      </w:r>
      <w:bookmarkEnd w:id="26"/>
    </w:p>
    <w:p w14:paraId="6CAC9422" w14:textId="6C1C1992" w:rsidR="00F0161E" w:rsidRDefault="004738B3" w:rsidP="00DB4698">
      <w:pPr>
        <w:pStyle w:val="Heading3"/>
      </w:pPr>
      <w:r>
        <w:t>LR H</w:t>
      </w:r>
      <w:r w:rsidR="00F0161E">
        <w:t>yperparameter Tuning</w:t>
      </w:r>
    </w:p>
    <w:p w14:paraId="1D1C496D" w14:textId="50DA4CB4" w:rsidR="007F67FD" w:rsidRDefault="00E549C6" w:rsidP="007F67FD">
      <w:r>
        <w:t>H</w:t>
      </w:r>
      <w:r w:rsidR="001F148B">
        <w:t xml:space="preserve">yperparameter tuning </w:t>
      </w:r>
      <w:r w:rsidR="00A96762">
        <w:t xml:space="preserve">is used to manage </w:t>
      </w:r>
      <w:r>
        <w:t xml:space="preserve">the training of </w:t>
      </w:r>
      <w:r w:rsidR="00A96762">
        <w:t>machine learning model</w:t>
      </w:r>
      <w:r>
        <w:t>s. T</w:t>
      </w:r>
      <w:r w:rsidR="00106613">
        <w:t>hey are a type of variable which impact on the model structure, and performance</w:t>
      </w:r>
      <w:r w:rsidR="00DA3747">
        <w:t xml:space="preserve">. A hyperparameter </w:t>
      </w:r>
      <w:r w:rsidR="00864843">
        <w:t>learning algorithm is used to find the optimum parameters for the model.</w:t>
      </w:r>
      <w:sdt>
        <w:sdtPr>
          <w:id w:val="-37736451"/>
          <w:citation/>
        </w:sdtPr>
        <w:sdtContent>
          <w:r w:rsidR="006673E2">
            <w:fldChar w:fldCharType="begin"/>
          </w:r>
          <w:r w:rsidR="006673E2">
            <w:instrText xml:space="preserve"> CITATION AWS24 \l 2057 </w:instrText>
          </w:r>
          <w:r w:rsidR="006673E2">
            <w:fldChar w:fldCharType="separate"/>
          </w:r>
          <w:r w:rsidR="00A77119">
            <w:rPr>
              <w:noProof/>
            </w:rPr>
            <w:t xml:space="preserve"> </w:t>
          </w:r>
          <w:r w:rsidR="00A77119" w:rsidRPr="00A77119">
            <w:rPr>
              <w:noProof/>
            </w:rPr>
            <w:t>[9]</w:t>
          </w:r>
          <w:r w:rsidR="006673E2">
            <w:fldChar w:fldCharType="end"/>
          </w:r>
        </w:sdtContent>
      </w:sdt>
      <w:r w:rsidR="00864843">
        <w:t xml:space="preserve"> The </w:t>
      </w:r>
      <w:r w:rsidR="006673E2">
        <w:t xml:space="preserve">Suggested </w:t>
      </w:r>
      <w:r w:rsidR="003C7FB8">
        <w:t xml:space="preserve">parameters are shown in </w:t>
      </w:r>
      <w:r w:rsidR="0052323E">
        <w:fldChar w:fldCharType="begin"/>
      </w:r>
      <w:r w:rsidR="0052323E">
        <w:instrText xml:space="preserve"> REF _Ref183542577 \h </w:instrText>
      </w:r>
      <w:r w:rsidR="0052323E">
        <w:fldChar w:fldCharType="separate"/>
      </w:r>
      <w:r w:rsidR="006530E8">
        <w:t xml:space="preserve">Figure </w:t>
      </w:r>
      <w:r w:rsidR="006530E8">
        <w:rPr>
          <w:noProof/>
        </w:rPr>
        <w:t>5</w:t>
      </w:r>
      <w:r w:rsidR="006530E8">
        <w:t xml:space="preserve"> - LR Hyperparameter Tuning Result</w:t>
      </w:r>
      <w:r w:rsidR="0052323E">
        <w:fldChar w:fldCharType="end"/>
      </w:r>
      <w:r w:rsidR="003C7FB8">
        <w:t xml:space="preserve"> suggesting </w:t>
      </w:r>
      <w:r w:rsidR="002C0D61">
        <w:t>a mean accuracy of 0</w:t>
      </w:r>
      <w:r w:rsidR="006673E2">
        <w:t>.</w:t>
      </w:r>
      <w:r w:rsidR="002C0D61">
        <w:t>799.</w:t>
      </w:r>
    </w:p>
    <w:p w14:paraId="1AA14483" w14:textId="77777777" w:rsidR="0052323E" w:rsidRDefault="0052323E" w:rsidP="0052323E">
      <w:pPr>
        <w:keepNext/>
        <w:jc w:val="center"/>
      </w:pPr>
      <w:r w:rsidRPr="0052323E">
        <w:rPr>
          <w:noProof/>
        </w:rPr>
        <w:drawing>
          <wp:inline distT="0" distB="0" distL="0" distR="0" wp14:anchorId="5FA65126" wp14:editId="3E485769">
            <wp:extent cx="4904176" cy="470263"/>
            <wp:effectExtent l="19050" t="19050" r="10795" b="25400"/>
            <wp:docPr id="775149404" name="Picture 1" descr="A black text on a white background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775149404" name="Picture 1" descr="A black text on a white background&#10;&#10;Description automatically generated"/>
                    <pic:cNvPicPr/>
                  </pic:nvPicPr>
                  <pic:blipFill>
                    <a:blip r:embed="rId22"/>
                    <a:stretch>
                      <a:fillRect/>
                    </a:stretch>
                  </pic:blipFill>
                  <pic:spPr>
                    <a:xfrm>
                      <a:off x="0" y="0"/>
                      <a:ext cx="5019449" cy="481317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143D2469" w14:textId="492C843D" w:rsidR="00864843" w:rsidRDefault="0052323E" w:rsidP="0052323E">
      <w:pPr>
        <w:pStyle w:val="CaptionSubTitle"/>
      </w:pPr>
      <w:bookmarkStart w:id="27" w:name="_Ref183542577"/>
      <w:bookmarkStart w:id="28" w:name="_Toc184722034"/>
      <w:r>
        <w:t xml:space="preserve">Figure </w:t>
      </w:r>
      <w:r w:rsidR="003657C8">
        <w:fldChar w:fldCharType="begin"/>
      </w:r>
      <w:r w:rsidR="003657C8">
        <w:instrText xml:space="preserve"> SEQ Figure \* ARABIC </w:instrText>
      </w:r>
      <w:r w:rsidR="003657C8">
        <w:fldChar w:fldCharType="separate"/>
      </w:r>
      <w:r w:rsidR="006530E8">
        <w:rPr>
          <w:noProof/>
        </w:rPr>
        <w:t>5</w:t>
      </w:r>
      <w:r w:rsidR="003657C8">
        <w:rPr>
          <w:noProof/>
        </w:rPr>
        <w:fldChar w:fldCharType="end"/>
      </w:r>
      <w:r>
        <w:t xml:space="preserve"> - </w:t>
      </w:r>
      <w:r w:rsidR="004738B3">
        <w:t>LR</w:t>
      </w:r>
      <w:r>
        <w:t xml:space="preserve"> Hyperparameter Tuning Result</w:t>
      </w:r>
      <w:bookmarkEnd w:id="27"/>
      <w:bookmarkEnd w:id="28"/>
    </w:p>
    <w:p w14:paraId="5A240B53" w14:textId="77777777" w:rsidR="00CA45F6" w:rsidRPr="00CA45F6" w:rsidRDefault="00CA45F6" w:rsidP="00CA45F6"/>
    <w:p w14:paraId="75793005" w14:textId="37536CDE" w:rsidR="00932446" w:rsidRDefault="00AC7FE0" w:rsidP="00932446">
      <w:r>
        <w:t>The</w:t>
      </w:r>
      <w:r w:rsidR="000E0572">
        <w:t xml:space="preserve"> classification report follo</w:t>
      </w:r>
      <w:r w:rsidR="00BB718D">
        <w:t>wing the implementation of the recommended parameters saw no improvement to the accuracy</w:t>
      </w:r>
      <w:r w:rsidR="00F4310B">
        <w:t xml:space="preserve"> of the model.</w:t>
      </w:r>
    </w:p>
    <w:p w14:paraId="31EE3ED3" w14:textId="77777777" w:rsidR="003657C8" w:rsidRDefault="003657C8" w:rsidP="003657C8">
      <w:pPr>
        <w:keepNext/>
        <w:jc w:val="center"/>
      </w:pPr>
      <w:r w:rsidRPr="003657C8">
        <w:rPr>
          <w:noProof/>
        </w:rPr>
        <w:drawing>
          <wp:inline distT="0" distB="0" distL="0" distR="0" wp14:anchorId="0134C6EA" wp14:editId="3625864B">
            <wp:extent cx="3915321" cy="1571844"/>
            <wp:effectExtent l="19050" t="19050" r="28575" b="28575"/>
            <wp:docPr id="1813755184" name="Picture 1" descr="A screenshot of a graph&#10;&#10;Description automatically generated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813755184" name="Picture 1" descr="A screenshot of a graph&#10;&#10;Description automatically generated"/>
                    <pic:cNvPicPr/>
                  </pic:nvPicPr>
                  <pic:blipFill>
                    <a:blip r:embed="rId23"/>
                    <a:stretch>
                      <a:fillRect/>
                    </a:stretch>
                  </pic:blipFill>
                  <pic:spPr>
                    <a:xfrm>
                      <a:off x="0" y="0"/>
                      <a:ext cx="3915321" cy="1571844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39560E71" w14:textId="2DE9E4E9" w:rsidR="00CA45F6" w:rsidRDefault="003657C8" w:rsidP="003657C8">
      <w:pPr>
        <w:pStyle w:val="CaptionSubTitle"/>
      </w:pPr>
      <w:bookmarkStart w:id="29" w:name="_Toc184722035"/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6530E8">
        <w:rPr>
          <w:noProof/>
        </w:rPr>
        <w:t>6</w:t>
      </w:r>
      <w:r>
        <w:rPr>
          <w:noProof/>
        </w:rPr>
        <w:fldChar w:fldCharType="end"/>
      </w:r>
      <w:r>
        <w:t xml:space="preserve"> - </w:t>
      </w:r>
      <w:r w:rsidR="004738B3">
        <w:t>LR</w:t>
      </w:r>
      <w:r>
        <w:t xml:space="preserve"> Classification Report (following hyperparameter tuning)</w:t>
      </w:r>
      <w:bookmarkEnd w:id="29"/>
    </w:p>
    <w:p w14:paraId="704F7636" w14:textId="77777777" w:rsidR="00F4310B" w:rsidRDefault="00F4310B" w:rsidP="00932446"/>
    <w:p w14:paraId="6C920247" w14:textId="77777777" w:rsidR="00F4310B" w:rsidRPr="00932446" w:rsidRDefault="00F4310B" w:rsidP="00932446"/>
    <w:p w14:paraId="008792D9" w14:textId="150C5314" w:rsidR="00A605D7" w:rsidRDefault="00A605D7" w:rsidP="00A605D7">
      <w:pPr>
        <w:pStyle w:val="Heading2"/>
      </w:pPr>
      <w:bookmarkStart w:id="30" w:name="_Toc184722024"/>
      <w:r>
        <w:t>Support Vector Machine Model (Initial Results)</w:t>
      </w:r>
      <w:bookmarkEnd w:id="30"/>
    </w:p>
    <w:p w14:paraId="6C194753" w14:textId="39DB99B2" w:rsidR="00A605D7" w:rsidRDefault="00A605D7" w:rsidP="00A605D7">
      <w:r>
        <w:t>The initial results of the SVR model are as summarised in the classification report:</w:t>
      </w:r>
    </w:p>
    <w:p w14:paraId="455968DC" w14:textId="77777777" w:rsidR="00A16509" w:rsidRDefault="00A605D7" w:rsidP="00A16509">
      <w:pPr>
        <w:keepNext/>
        <w:jc w:val="center"/>
      </w:pPr>
      <w:r w:rsidRPr="006C00DD">
        <w:rPr>
          <w:noProof/>
        </w:rPr>
        <w:drawing>
          <wp:inline distT="0" distB="0" distL="0" distR="0" wp14:anchorId="2CF27288" wp14:editId="22F5AE63">
            <wp:extent cx="3238922" cy="1285924"/>
            <wp:effectExtent l="19050" t="19050" r="19050" b="9525"/>
            <wp:docPr id="1580581187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580581187" name="Picture 1"/>
                    <pic:cNvPicPr/>
                  </pic:nvPicPr>
                  <pic:blipFill>
                    <a:blip r:embed="rId24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238922" cy="1285924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20D239B6" w14:textId="1867104F" w:rsidR="00A605D7" w:rsidRDefault="00A16509" w:rsidP="00A16509">
      <w:pPr>
        <w:pStyle w:val="CaptionSubTitle"/>
      </w:pPr>
      <w:bookmarkStart w:id="31" w:name="_Toc184722036"/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6530E8">
        <w:rPr>
          <w:noProof/>
        </w:rPr>
        <w:t>7</w:t>
      </w:r>
      <w:r>
        <w:fldChar w:fldCharType="end"/>
      </w:r>
      <w:r>
        <w:t xml:space="preserve"> - SVM Classification Report</w:t>
      </w:r>
      <w:bookmarkEnd w:id="31"/>
    </w:p>
    <w:p w14:paraId="684CC8AE" w14:textId="77777777" w:rsidR="00A605D7" w:rsidRDefault="00A605D7" w:rsidP="00A605D7"/>
    <w:p w14:paraId="64BBB4F8" w14:textId="0EBC2BF2" w:rsidR="00A605D7" w:rsidRDefault="004738B3" w:rsidP="00DB4698">
      <w:pPr>
        <w:pStyle w:val="Heading3"/>
      </w:pPr>
      <w:r>
        <w:t xml:space="preserve">SVM </w:t>
      </w:r>
      <w:r w:rsidR="00A605D7">
        <w:t>Classification Report Class 1 (Churn = Yes)</w:t>
      </w:r>
    </w:p>
    <w:p w14:paraId="101A6E4E" w14:textId="764ABC0E" w:rsidR="00A605D7" w:rsidRDefault="00A605D7" w:rsidP="00A605D7">
      <w:r w:rsidRPr="00515FB3">
        <w:rPr>
          <w:b/>
          <w:bCs/>
        </w:rPr>
        <w:t>Precision (0.6</w:t>
      </w:r>
      <w:r w:rsidR="00336663">
        <w:rPr>
          <w:b/>
          <w:bCs/>
        </w:rPr>
        <w:t>5</w:t>
      </w:r>
      <w:r w:rsidRPr="00515FB3">
        <w:rPr>
          <w:b/>
          <w:bCs/>
        </w:rPr>
        <w:t>):</w:t>
      </w:r>
      <w:r>
        <w:t xml:space="preserve"> Out of all instances predicted, 6</w:t>
      </w:r>
      <w:r w:rsidR="00906813">
        <w:t>5</w:t>
      </w:r>
      <w:r>
        <w:t>% were correct.</w:t>
      </w:r>
    </w:p>
    <w:p w14:paraId="61066280" w14:textId="0FA5FDD2" w:rsidR="00A605D7" w:rsidRDefault="00A605D7" w:rsidP="00A605D7">
      <w:r w:rsidRPr="00515FB3">
        <w:rPr>
          <w:b/>
          <w:bCs/>
        </w:rPr>
        <w:t>Recall (0.</w:t>
      </w:r>
      <w:r w:rsidR="00336663">
        <w:rPr>
          <w:b/>
          <w:bCs/>
        </w:rPr>
        <w:t>44</w:t>
      </w:r>
      <w:r w:rsidRPr="00515FB3">
        <w:rPr>
          <w:b/>
          <w:bCs/>
        </w:rPr>
        <w:t>):</w:t>
      </w:r>
      <w:r>
        <w:t xml:space="preserve"> Out of all actual instances, </w:t>
      </w:r>
      <w:r w:rsidR="00906813">
        <w:t>4</w:t>
      </w:r>
      <w:r w:rsidR="007141B1">
        <w:t>4</w:t>
      </w:r>
      <w:r>
        <w:t>% were correctly identified by the model.</w:t>
      </w:r>
    </w:p>
    <w:p w14:paraId="4CFDC33B" w14:textId="36E070EB" w:rsidR="00A605D7" w:rsidRDefault="00A605D7" w:rsidP="00A605D7">
      <w:r w:rsidRPr="00515FB3">
        <w:rPr>
          <w:b/>
          <w:bCs/>
        </w:rPr>
        <w:t>F1-Score (0.5</w:t>
      </w:r>
      <w:r w:rsidR="00336663">
        <w:rPr>
          <w:b/>
          <w:bCs/>
        </w:rPr>
        <w:t>2</w:t>
      </w:r>
      <w:r w:rsidRPr="00515FB3">
        <w:rPr>
          <w:b/>
          <w:bCs/>
        </w:rPr>
        <w:t>):</w:t>
      </w:r>
      <w:r>
        <w:t xml:space="preserve"> The F1-score is lower here because both precision and recall are relatively low for class 1.</w:t>
      </w:r>
    </w:p>
    <w:p w14:paraId="3E379C81" w14:textId="77777777" w:rsidR="00A605D7" w:rsidRDefault="00A605D7" w:rsidP="00A605D7">
      <w:r w:rsidRPr="00515FB3">
        <w:rPr>
          <w:b/>
          <w:bCs/>
        </w:rPr>
        <w:t>Support (374):</w:t>
      </w:r>
      <w:r>
        <w:t xml:space="preserve"> The number of actual occurrences of class 1 in the dataset.</w:t>
      </w:r>
    </w:p>
    <w:p w14:paraId="767BD42E" w14:textId="16CBC6C4" w:rsidR="00A605D7" w:rsidRDefault="004738B3" w:rsidP="00DB4698">
      <w:pPr>
        <w:pStyle w:val="Heading3"/>
      </w:pPr>
      <w:r>
        <w:t xml:space="preserve">SVM </w:t>
      </w:r>
      <w:r w:rsidR="00A605D7">
        <w:t>Classification Report Class 0 (Churn = No)</w:t>
      </w:r>
    </w:p>
    <w:p w14:paraId="0787E851" w14:textId="2294801E" w:rsidR="00A605D7" w:rsidRDefault="00A605D7" w:rsidP="00A605D7">
      <w:r w:rsidRPr="002E0343">
        <w:rPr>
          <w:b/>
          <w:bCs/>
        </w:rPr>
        <w:t>Precision (0.8</w:t>
      </w:r>
      <w:r w:rsidR="00E71217">
        <w:rPr>
          <w:b/>
          <w:bCs/>
        </w:rPr>
        <w:t>2</w:t>
      </w:r>
      <w:r w:rsidRPr="002E0343">
        <w:rPr>
          <w:b/>
          <w:bCs/>
        </w:rPr>
        <w:t>):</w:t>
      </w:r>
      <w:r>
        <w:t xml:space="preserve"> Out of all instances predicte</w:t>
      </w:r>
      <w:r w:rsidR="003C420C">
        <w:t>d</w:t>
      </w:r>
      <w:r>
        <w:t>, 8</w:t>
      </w:r>
      <w:r w:rsidR="00906813">
        <w:t>2</w:t>
      </w:r>
      <w:r>
        <w:t>% were correct.</w:t>
      </w:r>
    </w:p>
    <w:p w14:paraId="03E82BCB" w14:textId="56111C18" w:rsidR="00A605D7" w:rsidRDefault="00A605D7" w:rsidP="00A605D7">
      <w:r w:rsidRPr="002E0343">
        <w:rPr>
          <w:b/>
          <w:bCs/>
        </w:rPr>
        <w:t>Recall (0.</w:t>
      </w:r>
      <w:r w:rsidR="00E71217">
        <w:rPr>
          <w:b/>
          <w:bCs/>
        </w:rPr>
        <w:t>92</w:t>
      </w:r>
      <w:r w:rsidRPr="002E0343">
        <w:rPr>
          <w:b/>
          <w:bCs/>
        </w:rPr>
        <w:t xml:space="preserve">): </w:t>
      </w:r>
      <w:r>
        <w:t xml:space="preserve">Out of all actual instances, </w:t>
      </w:r>
      <w:r w:rsidR="00906813">
        <w:t>92</w:t>
      </w:r>
      <w:r>
        <w:t>% were correctly identified by the model.</w:t>
      </w:r>
    </w:p>
    <w:p w14:paraId="7CE4BF58" w14:textId="77777777" w:rsidR="00A605D7" w:rsidRDefault="00A605D7" w:rsidP="00A605D7">
      <w:r w:rsidRPr="002E0343">
        <w:rPr>
          <w:b/>
          <w:bCs/>
        </w:rPr>
        <w:t>F1-Score (0.86):</w:t>
      </w:r>
      <w:r>
        <w:t xml:space="preserve"> The harmonic mean of precision and recall. A value of 0.86 indicates a good balance between precision and recall for class 0.</w:t>
      </w:r>
    </w:p>
    <w:p w14:paraId="6E8D8070" w14:textId="77777777" w:rsidR="00A605D7" w:rsidRPr="002E0343" w:rsidRDefault="00A605D7" w:rsidP="00A605D7">
      <w:r w:rsidRPr="002E0343">
        <w:rPr>
          <w:b/>
          <w:bCs/>
        </w:rPr>
        <w:t>Support (1033):</w:t>
      </w:r>
      <w:r>
        <w:t xml:space="preserve"> The number of actual occurrences of class 0 in the dataset.</w:t>
      </w:r>
    </w:p>
    <w:p w14:paraId="45853110" w14:textId="00CC9D29" w:rsidR="00A605D7" w:rsidRDefault="004738B3" w:rsidP="00DB4698">
      <w:pPr>
        <w:pStyle w:val="Heading3"/>
      </w:pPr>
      <w:r>
        <w:t xml:space="preserve">SVM </w:t>
      </w:r>
      <w:r w:rsidR="00A605D7">
        <w:t>Classification Report Overall</w:t>
      </w:r>
    </w:p>
    <w:p w14:paraId="21B80DB4" w14:textId="5C54A53E" w:rsidR="00A605D7" w:rsidRDefault="00A605D7" w:rsidP="00A605D7">
      <w:r w:rsidRPr="00EB1A8D">
        <w:rPr>
          <w:b/>
          <w:bCs/>
        </w:rPr>
        <w:t>Accuracy (0.7</w:t>
      </w:r>
      <w:r w:rsidR="00B85D43">
        <w:rPr>
          <w:b/>
          <w:bCs/>
        </w:rPr>
        <w:t>9</w:t>
      </w:r>
      <w:r w:rsidRPr="00EB1A8D">
        <w:rPr>
          <w:b/>
          <w:bCs/>
        </w:rPr>
        <w:t>):</w:t>
      </w:r>
      <w:r>
        <w:t xml:space="preserve"> This means the model correctly classified 7</w:t>
      </w:r>
      <w:r w:rsidR="00B85D43">
        <w:t>9</w:t>
      </w:r>
      <w:r>
        <w:t>% of all instances in the dataset.</w:t>
      </w:r>
    </w:p>
    <w:p w14:paraId="6D22EA93" w14:textId="14B348AA" w:rsidR="00DB4698" w:rsidRDefault="004738B3" w:rsidP="00DB4698">
      <w:pPr>
        <w:pStyle w:val="Heading3"/>
      </w:pPr>
      <w:r>
        <w:t xml:space="preserve">SVM </w:t>
      </w:r>
      <w:r w:rsidR="00DB4698">
        <w:t>Confusion Matrix</w:t>
      </w:r>
    </w:p>
    <w:p w14:paraId="6F8E0DDF" w14:textId="3EEFEBEE" w:rsidR="00DB4698" w:rsidRDefault="00DB4698" w:rsidP="00DB4698">
      <w:r>
        <w:t>The matrix for the Logistic Regression results is shown in</w:t>
      </w:r>
      <w:r w:rsidR="00B779CC">
        <w:t xml:space="preserve"> </w:t>
      </w:r>
      <w:r w:rsidR="001A0E78">
        <w:fldChar w:fldCharType="begin"/>
      </w:r>
      <w:r w:rsidR="001A0E78">
        <w:instrText xml:space="preserve"> REF _Ref183629202 \h </w:instrText>
      </w:r>
      <w:r w:rsidR="001A0E78">
        <w:fldChar w:fldCharType="separate"/>
      </w:r>
      <w:r w:rsidR="006530E8">
        <w:t xml:space="preserve">Figure </w:t>
      </w:r>
      <w:r w:rsidR="006530E8">
        <w:rPr>
          <w:noProof/>
        </w:rPr>
        <w:t>8</w:t>
      </w:r>
      <w:r w:rsidR="006530E8">
        <w:t xml:space="preserve"> - </w:t>
      </w:r>
      <w:r w:rsidR="006530E8" w:rsidRPr="00455E70">
        <w:t>SVM Confusion Matrix</w:t>
      </w:r>
      <w:r w:rsidR="001A0E78">
        <w:fldChar w:fldCharType="end"/>
      </w:r>
      <w:r>
        <w:t xml:space="preserve">, we can see that: </w:t>
      </w:r>
    </w:p>
    <w:p w14:paraId="37B7299C" w14:textId="51CED009" w:rsidR="00DB4698" w:rsidRDefault="00DB4698" w:rsidP="00DB4698">
      <w:r w:rsidRPr="00C02D34">
        <w:rPr>
          <w:b/>
          <w:bCs/>
        </w:rPr>
        <w:lastRenderedPageBreak/>
        <w:t>9</w:t>
      </w:r>
      <w:r w:rsidR="009C430A">
        <w:rPr>
          <w:b/>
          <w:bCs/>
        </w:rPr>
        <w:t>46</w:t>
      </w:r>
      <w:r>
        <w:t xml:space="preserve"> records were correctly </w:t>
      </w:r>
      <w:r w:rsidRPr="006C0F87">
        <w:t>predicted ‘No’</w:t>
      </w:r>
      <w:r w:rsidRPr="00C02D34">
        <w:rPr>
          <w:b/>
          <w:bCs/>
        </w:rPr>
        <w:t xml:space="preserve"> (True Negative</w:t>
      </w:r>
      <w:r>
        <w:rPr>
          <w:b/>
          <w:bCs/>
        </w:rPr>
        <w:t>).</w:t>
      </w:r>
    </w:p>
    <w:p w14:paraId="08C41A6B" w14:textId="6D857D78" w:rsidR="00DB4698" w:rsidRDefault="009C430A" w:rsidP="00DB4698">
      <w:r>
        <w:rPr>
          <w:b/>
          <w:bCs/>
        </w:rPr>
        <w:t>211</w:t>
      </w:r>
      <w:r w:rsidR="00DB4698">
        <w:t xml:space="preserve"> records were incorrectly </w:t>
      </w:r>
      <w:r w:rsidR="00DB4698" w:rsidRPr="006C0F87">
        <w:t>predicted ‘No’</w:t>
      </w:r>
      <w:r w:rsidR="00DB4698" w:rsidRPr="00C02D34">
        <w:rPr>
          <w:b/>
          <w:bCs/>
        </w:rPr>
        <w:t xml:space="preserve"> (False Negative</w:t>
      </w:r>
      <w:r w:rsidR="00DB4698">
        <w:rPr>
          <w:b/>
          <w:bCs/>
        </w:rPr>
        <w:t>).</w:t>
      </w:r>
    </w:p>
    <w:p w14:paraId="66363F0E" w14:textId="10C4BEE7" w:rsidR="00DB4698" w:rsidRDefault="009C430A" w:rsidP="00DB4698">
      <w:r>
        <w:rPr>
          <w:b/>
          <w:bCs/>
        </w:rPr>
        <w:t>87</w:t>
      </w:r>
      <w:r w:rsidR="00DB4698">
        <w:t xml:space="preserve"> records were incorrectly </w:t>
      </w:r>
      <w:r w:rsidR="00DB4698" w:rsidRPr="006C0F87">
        <w:t>predicted ‘Yes’</w:t>
      </w:r>
      <w:r w:rsidR="00DB4698" w:rsidRPr="00C02D34">
        <w:rPr>
          <w:b/>
          <w:bCs/>
        </w:rPr>
        <w:t xml:space="preserve"> (False Positive</w:t>
      </w:r>
      <w:r w:rsidR="00DB4698">
        <w:rPr>
          <w:b/>
          <w:bCs/>
        </w:rPr>
        <w:t>).</w:t>
      </w:r>
    </w:p>
    <w:p w14:paraId="4A1DE12A" w14:textId="3343387B" w:rsidR="00DB4698" w:rsidRDefault="009C430A" w:rsidP="00DB4698">
      <w:pPr>
        <w:rPr>
          <w:b/>
          <w:bCs/>
        </w:rPr>
      </w:pPr>
      <w:r>
        <w:rPr>
          <w:b/>
          <w:bCs/>
        </w:rPr>
        <w:t>163</w:t>
      </w:r>
      <w:r w:rsidR="00DB4698">
        <w:t xml:space="preserve"> records were correctly </w:t>
      </w:r>
      <w:r w:rsidR="00DB4698" w:rsidRPr="006C0F87">
        <w:t>predicted ‘Yes’</w:t>
      </w:r>
      <w:r w:rsidR="00DB4698" w:rsidRPr="00C02D34">
        <w:rPr>
          <w:b/>
          <w:bCs/>
        </w:rPr>
        <w:t xml:space="preserve"> (True Positive</w:t>
      </w:r>
      <w:r w:rsidR="00DB4698">
        <w:rPr>
          <w:b/>
          <w:bCs/>
        </w:rPr>
        <w:t>).</w:t>
      </w:r>
    </w:p>
    <w:p w14:paraId="0F483D4F" w14:textId="77777777" w:rsidR="00A16509" w:rsidRDefault="002D5F02" w:rsidP="00A16509">
      <w:pPr>
        <w:keepNext/>
        <w:jc w:val="center"/>
      </w:pPr>
      <w:r w:rsidRPr="005B3B3E">
        <w:rPr>
          <w:noProof/>
        </w:rPr>
        <w:drawing>
          <wp:inline distT="0" distB="0" distL="0" distR="0" wp14:anchorId="1AAE462D" wp14:editId="79BECF6A">
            <wp:extent cx="3328272" cy="3322073"/>
            <wp:effectExtent l="19050" t="19050" r="24765" b="12065"/>
            <wp:docPr id="1630445358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630445358" name="Picture 1"/>
                    <pic:cNvPicPr/>
                  </pic:nvPicPr>
                  <pic:blipFill>
                    <a:blip r:embed="rId25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328272" cy="3322073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0F692AD5" w14:textId="1EB58F07" w:rsidR="002D5F02" w:rsidRDefault="00A16509" w:rsidP="00A16509">
      <w:pPr>
        <w:pStyle w:val="CaptionSubTitle"/>
      </w:pPr>
      <w:bookmarkStart w:id="32" w:name="_Ref183629202"/>
      <w:bookmarkStart w:id="33" w:name="_Toc184722037"/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6530E8">
        <w:rPr>
          <w:noProof/>
        </w:rPr>
        <w:t>8</w:t>
      </w:r>
      <w:r>
        <w:fldChar w:fldCharType="end"/>
      </w:r>
      <w:r>
        <w:t xml:space="preserve"> - </w:t>
      </w:r>
      <w:r w:rsidRPr="00455E70">
        <w:t>SVM Confusion Matrix</w:t>
      </w:r>
      <w:bookmarkEnd w:id="32"/>
      <w:bookmarkEnd w:id="33"/>
    </w:p>
    <w:p w14:paraId="2ED532F0" w14:textId="63F5FF6A" w:rsidR="002D5F02" w:rsidRDefault="004738B3" w:rsidP="002D5F02">
      <w:pPr>
        <w:pStyle w:val="Heading3"/>
      </w:pPr>
      <w:r>
        <w:t xml:space="preserve">SVM </w:t>
      </w:r>
      <w:r w:rsidR="002D5F02">
        <w:t xml:space="preserve">ROC-AUC Chart </w:t>
      </w:r>
    </w:p>
    <w:p w14:paraId="440FE60C" w14:textId="5B3F0E68" w:rsidR="002D5F02" w:rsidRPr="003B63FE" w:rsidRDefault="002D5F02" w:rsidP="002D5F02">
      <w:r>
        <w:t>Shown on</w:t>
      </w:r>
      <w:r w:rsidR="001A0E78">
        <w:t xml:space="preserve"> </w:t>
      </w:r>
      <w:r w:rsidR="001A0E78">
        <w:fldChar w:fldCharType="begin"/>
      </w:r>
      <w:r w:rsidR="001A0E78">
        <w:instrText xml:space="preserve"> REF _Ref183629245 \h </w:instrText>
      </w:r>
      <w:r w:rsidR="001A0E78">
        <w:fldChar w:fldCharType="separate"/>
      </w:r>
      <w:r w:rsidR="006530E8">
        <w:t xml:space="preserve">Figure </w:t>
      </w:r>
      <w:r w:rsidR="006530E8">
        <w:rPr>
          <w:noProof/>
        </w:rPr>
        <w:t>9</w:t>
      </w:r>
      <w:r w:rsidR="006530E8">
        <w:t xml:space="preserve"> - SVM ROC-AUC</w:t>
      </w:r>
      <w:r w:rsidR="001A0E78">
        <w:fldChar w:fldCharType="end"/>
      </w:r>
      <w:r>
        <w:t xml:space="preserve">, The green dotted line represents a perfect model with 100% probability. The curve represented by the orange line is the result of the </w:t>
      </w:r>
      <w:r w:rsidR="00AF4EA0">
        <w:t>SVM</w:t>
      </w:r>
      <w:r>
        <w:t xml:space="preserve"> model – it is drawn by calculating the True Positive Rate and False Positive rate at different intervals. This is the performance of the model with </w:t>
      </w:r>
      <w:r w:rsidR="004738B3">
        <w:t>77</w:t>
      </w:r>
      <w:r>
        <w:t>% probability of correctly ranking a positive record.</w:t>
      </w:r>
    </w:p>
    <w:p w14:paraId="25DEFFA7" w14:textId="77777777" w:rsidR="00A16509" w:rsidRDefault="002D5F02" w:rsidP="00A16509">
      <w:pPr>
        <w:keepNext/>
        <w:jc w:val="center"/>
      </w:pPr>
      <w:r>
        <w:rPr>
          <w:noProof/>
        </w:rPr>
        <w:lastRenderedPageBreak/>
        <mc:AlternateContent>
          <mc:Choice Requires="wps">
            <w:drawing>
              <wp:anchor distT="0" distB="0" distL="114300" distR="114300" simplePos="0" relativeHeight="251662336" behindDoc="0" locked="0" layoutInCell="1" allowOverlap="1" wp14:anchorId="29FB7989" wp14:editId="47C7FD31">
                <wp:simplePos x="0" y="0"/>
                <wp:positionH relativeFrom="column">
                  <wp:posOffset>1945906</wp:posOffset>
                </wp:positionH>
                <wp:positionV relativeFrom="paragraph">
                  <wp:posOffset>246915</wp:posOffset>
                </wp:positionV>
                <wp:extent cx="2435392" cy="0"/>
                <wp:effectExtent l="19050" t="19050" r="3175" b="19050"/>
                <wp:wrapNone/>
                <wp:docPr id="2058833680" name="Straight Connector 1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H="1">
                          <a:off x="0" y="0"/>
                          <a:ext cx="2435392" cy="0"/>
                        </a:xfrm>
                        <a:prstGeom prst="line">
                          <a:avLst/>
                        </a:prstGeom>
                        <a:ln w="28575">
                          <a:solidFill>
                            <a:srgbClr val="00B050"/>
                          </a:solidFill>
                          <a:prstDash val="sysDot"/>
                        </a:ln>
                      </wps:spPr>
                      <wps:style>
                        <a:lnRef idx="1">
                          <a:schemeClr val="accent5"/>
                        </a:lnRef>
                        <a:fillRef idx="0">
                          <a:schemeClr val="accent5"/>
                        </a:fillRef>
                        <a:effectRef idx="0">
                          <a:schemeClr val="accent5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597B2F0B" id="Straight Connector 1" o:spid="_x0000_s1026" style="position:absolute;flip:x;z-index:251662336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53.2pt,19.45pt" to="344.95pt,19.45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4APfJ1wEAAAMEAAAOAAAAZHJzL2Uyb0RvYy54bWysU02P0zAQvSPxHyzfadIugd2o6UpstXBA&#10;sAL2B7jOuLHk2JbHNMm/Z+y0WT4PIC5O7HnzZt7zeHs79oadIKB2tuHrVckZWOlabY8Nf/xy/+Ka&#10;M4zCtsI4Cw2fAPnt7vmz7eBr2LjOmRYCIxKL9eAb3sXo66JA2UEvcOU8WAoqF3oRaRuORRvEQOy9&#10;KTZl+aoYXGh9cBIQ6XQ/B/ku8ysFMn5UCiEy03DqLeY15PWQ1mK3FfUxCN9peW5D/EMXvdCWii5U&#10;exEF+xr0L1S9lsGhU3ElXV84pbSErIHUrMuf1HzuhIeshcxBv9iE/49Wfjjd2YdANgwea/QPIakY&#10;VeiZMtq/ozvNuqhTNmbbpsU2GCOTdLh5eVVd3Ww4k5dYMVMkKh8wvgXXs/TTcKNtUiRqcXqPkcoS&#10;9AJJx8aygRivq9dVhqEzur3XxqQghuPhzgR2Euk2yzdllS+QKH6AJb69wG7G4YR7F9NFE85Y+jwp&#10;zX9xMjCX/gSK6ZYUzZrzEMJSUEgJNlYLE6FTmqLmlsRybjpN758Sz/iUCnlA/yZ5yciVnY1Lcq+t&#10;C7+rHsf1uWU14y8OzLqTBQfXTnkGsjU0admr86tIo/z9Pqc/vd3dNwAAAP//AwBQSwMEFAAGAAgA&#10;AAAhAP1IbtDdAAAACQEAAA8AAABkcnMvZG93bnJldi54bWxMj0FLw0AQhe+C/2EZwUuxG7WENGZT&#10;tCB4kzbF8ySZJsHsbMxu2vjvHfFQb2/mPd58k21m26sTjb5zbOB+GYEirlzdcWPgULzeJaB8QK6x&#10;d0wGvsnDJr++yjCt3Zl3dNqHRkkJ+xQNtCEMqda+asmiX7qBWLyjGy0GGcdG1yOepdz2+iGKYm2x&#10;Y7nQ4kDblqrP/WQNfBwDF3HzttqWxftit5i+Di8DGnN7Mz8/gQo0h0sYfvEFHXJhKt3EtVe9gcco&#10;XklURLIGJYE4WYso/xY6z/T/D/IfAAAA//8DAFBLAQItABQABgAIAAAAIQC2gziS/gAAAOEBAAAT&#10;AAAAAAAAAAAAAAAAAAAAAABbQ29udGVudF9UeXBlc10ueG1sUEsBAi0AFAAGAAgAAAAhADj9If/W&#10;AAAAlAEAAAsAAAAAAAAAAAAAAAAALwEAAF9yZWxzLy5yZWxzUEsBAi0AFAAGAAgAAAAhALgA98nX&#10;AQAAAwQAAA4AAAAAAAAAAAAAAAAALgIAAGRycy9lMm9Eb2MueG1sUEsBAi0AFAAGAAgAAAAhAP1I&#10;btDdAAAACQEAAA8AAAAAAAAAAAAAAAAAMQQAAGRycy9kb3ducmV2LnhtbFBLBQYAAAAABAAEAPMA&#10;AAA7BQAAAAA=&#10;" strokecolor="#00b050" strokeweight="2.25pt">
                <v:stroke dashstyle="1 1" joinstyle="miter"/>
              </v:line>
            </w:pict>
          </mc:Fallback>
        </mc:AlternateContent>
      </w:r>
      <w:r>
        <w:rPr>
          <w:noProof/>
        </w:rPr>
        <mc:AlternateContent>
          <mc:Choice Requires="wps">
            <w:drawing>
              <wp:anchor distT="0" distB="0" distL="114300" distR="114300" simplePos="0" relativeHeight="251663360" behindDoc="0" locked="0" layoutInCell="1" allowOverlap="1" wp14:anchorId="4B8668FD" wp14:editId="5E491D43">
                <wp:simplePos x="0" y="0"/>
                <wp:positionH relativeFrom="column">
                  <wp:posOffset>1945907</wp:posOffset>
                </wp:positionH>
                <wp:positionV relativeFrom="paragraph">
                  <wp:posOffset>246914</wp:posOffset>
                </wp:positionV>
                <wp:extent cx="0" cy="1889125"/>
                <wp:effectExtent l="19050" t="19050" r="19050" b="15875"/>
                <wp:wrapNone/>
                <wp:docPr id="180186279" name="Straight Connector 2"/>
                <wp:cNvGraphicFramePr/>
                <a:graphic xmlns:a="http://schemas.openxmlformats.org/drawingml/2006/main">
                  <a:graphicData uri="http://schemas.microsoft.com/office/word/2010/wordprocessingShape">
                    <wps:wsp>
                      <wps:cNvCnPr/>
                      <wps:spPr>
                        <a:xfrm flipV="1">
                          <a:off x="0" y="0"/>
                          <a:ext cx="0" cy="1889125"/>
                        </a:xfrm>
                        <a:prstGeom prst="line">
                          <a:avLst/>
                        </a:prstGeom>
                        <a:ln w="28575">
                          <a:solidFill>
                            <a:srgbClr val="00B050"/>
                          </a:solidFill>
                          <a:prstDash val="sysDot"/>
                        </a:ln>
                      </wps:spPr>
                      <wps:style>
                        <a:lnRef idx="1">
                          <a:schemeClr val="accent5"/>
                        </a:lnRef>
                        <a:fillRef idx="0">
                          <a:schemeClr val="accent5"/>
                        </a:fillRef>
                        <a:effectRef idx="0">
                          <a:schemeClr val="accent5"/>
                        </a:effectRef>
                        <a:fontRef idx="minor">
                          <a:schemeClr val="tx1"/>
                        </a:fontRef>
                      </wps:style>
                      <wps:bodyPr/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line w14:anchorId="1E5EC481" id="Straight Connector 2" o:spid="_x0000_s1026" style="position:absolute;flip:y;z-index:251663360;visibility:visible;mso-wrap-style:square;mso-width-percent:0;mso-height-percent:0;mso-wrap-distance-left:9pt;mso-wrap-distance-top:0;mso-wrap-distance-right:9pt;mso-wrap-distance-bottom:0;mso-position-horizontal:absolute;mso-position-horizontal-relative:text;mso-position-vertical:absolute;mso-position-vertical-relative:text;mso-width-percent:0;mso-height-percent:0;mso-width-relative:margin;mso-height-relative:margin" from="153.2pt,19.45pt" to="153.2pt,168.2pt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4G8zV1AEAAAMEAAAOAAAAZHJzL2Uyb0RvYy54bWysU02P0zAQvSPxHyzfaZJKhRI1XYmtlguC&#10;FSzcXWfcWPKXPKZJ/j3+aLN87WERF8sez7x573m8u5m0ImfwKK3paLOqKQHDbS/NqaNfH+5ebSnB&#10;wEzPlDXQ0RmQ3uxfvtiNroW1HazqwZMIYrAdXUeHEFxbVcgH0AxX1oGJl8J6zUI8+lPVezZGdK2q&#10;dV2/rkbre+ctB8QYPZRLus/4QgAPn4RACER1NHILefV5Paa12u9Ye/LMDZJfaLB/YKGZNLHpAnVg&#10;gZHvXv4BpSX3Fq0IK251ZYWQHLKGqKapf1PzZWAOspZoDrrFJvx/sPzj+dbc+2jD6LBFd++Tikl4&#10;TYSS7lt806wrMiVTtm1ebIMpEF6CPEab7fZts94kS6sCkaCcx/AerCZp01ElTVLEWnb+gKGkXlNS&#10;WBkydnS93bzZ5DS0SvZ3Uql0if50vFWenFl6zfpdvckPGLv9kpbwDgyHkoczHmy4sFImkntUmndh&#10;VlBafwZBZB8VFc15CGFpyDgHE676lInZqUxEckthXUin6X2q8JKfSiEP6HOKl4rc2ZqwFGtprP9b&#10;9zA1F/Gi5F8dKLqTBUfbz3kGsjVx0vILXn5FGuWfz7n88e/ufwAAAP//AwBQSwMEFAAGAAgAAAAh&#10;ADec4UvdAAAACgEAAA8AAABkcnMvZG93bnJldi54bWxMj0FLw0AQhe+C/2EZwUuxG20JNc2maEHw&#10;Jm2K50kyTUKzszG7aeO/d8RDvb2Z93jzTbqZbKfONPjWsYHHeQSKuHRVy7WBQ/72sALlA3KFnWMy&#10;8E0eNtntTYpJ5S68o/M+1EpK2CdooAmhT7T2ZUMW/dz1xOId3WAxyDjUuhrwIuW2009RFGuLLcuF&#10;BnvaNlSe9qM18HkMnMf1+3Jb5B+z3Wz8Orz2aMz93fSyBhVoCtcw/OILOmTCVLiRK686A4soXkpU&#10;xOoZlAT+FoWIhTg6S/X/F7IfAAAA//8DAFBLAQItABQABgAIAAAAIQC2gziS/gAAAOEBAAATAAAA&#10;AAAAAAAAAAAAAAAAAABbQ29udGVudF9UeXBlc10ueG1sUEsBAi0AFAAGAAgAAAAhADj9If/WAAAA&#10;lAEAAAsAAAAAAAAAAAAAAAAALwEAAF9yZWxzLy5yZWxzUEsBAi0AFAAGAAgAAAAhAHgbzNXUAQAA&#10;AwQAAA4AAAAAAAAAAAAAAAAALgIAAGRycy9lMm9Eb2MueG1sUEsBAi0AFAAGAAgAAAAhADec4Uvd&#10;AAAACgEAAA8AAAAAAAAAAAAAAAAALgQAAGRycy9kb3ducmV2LnhtbFBLBQYAAAAABAAEAPMAAAA4&#10;BQAAAAA=&#10;" strokecolor="#00b050" strokeweight="2.25pt">
                <v:stroke dashstyle="1 1" joinstyle="miter"/>
              </v:line>
            </w:pict>
          </mc:Fallback>
        </mc:AlternateContent>
      </w:r>
      <w:r w:rsidRPr="00B059BE">
        <w:rPr>
          <w:noProof/>
        </w:rPr>
        <w:drawing>
          <wp:inline distT="0" distB="0" distL="0" distR="0" wp14:anchorId="251593D6" wp14:editId="765B0538">
            <wp:extent cx="3119544" cy="2454632"/>
            <wp:effectExtent l="19050" t="19050" r="24130" b="22225"/>
            <wp:docPr id="1123577807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123577807" name="Picture 1"/>
                    <pic:cNvPicPr/>
                  </pic:nvPicPr>
                  <pic:blipFill>
                    <a:blip r:embed="rId26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119544" cy="2454632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30F9316D" w14:textId="0C465B66" w:rsidR="002D5F02" w:rsidRDefault="00A16509" w:rsidP="00A16509">
      <w:pPr>
        <w:pStyle w:val="CaptionSubTitle"/>
      </w:pPr>
      <w:bookmarkStart w:id="34" w:name="_Ref183629245"/>
      <w:bookmarkStart w:id="35" w:name="_Toc184722038"/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6530E8">
        <w:rPr>
          <w:noProof/>
        </w:rPr>
        <w:t>9</w:t>
      </w:r>
      <w:r>
        <w:fldChar w:fldCharType="end"/>
      </w:r>
      <w:r>
        <w:t xml:space="preserve"> - SVM ROC-AUC</w:t>
      </w:r>
      <w:bookmarkEnd w:id="34"/>
      <w:bookmarkEnd w:id="35"/>
    </w:p>
    <w:p w14:paraId="45E7E1F6" w14:textId="77777777" w:rsidR="002D5F02" w:rsidRPr="00B059BE" w:rsidRDefault="002D5F02" w:rsidP="002D5F02"/>
    <w:p w14:paraId="6BD48117" w14:textId="319D9C2D" w:rsidR="002D5F02" w:rsidRDefault="002D5F02" w:rsidP="002D5F02">
      <w:pPr>
        <w:pStyle w:val="Heading2"/>
      </w:pPr>
      <w:bookmarkStart w:id="36" w:name="_Toc184722025"/>
      <w:r>
        <w:t>Support Vector Machine (Results following Optimisation)</w:t>
      </w:r>
      <w:bookmarkEnd w:id="36"/>
    </w:p>
    <w:p w14:paraId="526950AE" w14:textId="69004378" w:rsidR="002D5F02" w:rsidRDefault="004738B3" w:rsidP="002D5F02">
      <w:pPr>
        <w:pStyle w:val="Heading3"/>
      </w:pPr>
      <w:r>
        <w:t xml:space="preserve">SVM </w:t>
      </w:r>
      <w:r w:rsidR="002D5F02">
        <w:t>Hyperparameter Tuning</w:t>
      </w:r>
    </w:p>
    <w:p w14:paraId="2D4910D5" w14:textId="11444A6B" w:rsidR="002D5F02" w:rsidRDefault="002D5F02" w:rsidP="002D5F02">
      <w:r>
        <w:t xml:space="preserve">The Suggested parameters are shown in </w:t>
      </w:r>
      <w:r w:rsidR="00C629FF">
        <w:fldChar w:fldCharType="begin"/>
      </w:r>
      <w:r w:rsidR="00C629FF">
        <w:instrText xml:space="preserve"> REF _Ref183629500 \h </w:instrText>
      </w:r>
      <w:r w:rsidR="00C629FF">
        <w:fldChar w:fldCharType="separate"/>
      </w:r>
      <w:r w:rsidR="006530E8">
        <w:t xml:space="preserve">Figure </w:t>
      </w:r>
      <w:r w:rsidR="006530E8">
        <w:rPr>
          <w:noProof/>
        </w:rPr>
        <w:t>10</w:t>
      </w:r>
      <w:r w:rsidR="006530E8">
        <w:t xml:space="preserve"> - SVM Hyperparameter Tuning Result</w:t>
      </w:r>
      <w:r w:rsidR="00C629FF">
        <w:fldChar w:fldCharType="end"/>
      </w:r>
      <w:r w:rsidR="00C629FF">
        <w:t xml:space="preserve"> </w:t>
      </w:r>
      <w:r>
        <w:t>suggesting a mean accuracy of 0.799.</w:t>
      </w:r>
    </w:p>
    <w:p w14:paraId="67178B40" w14:textId="77777777" w:rsidR="002D5F02" w:rsidRDefault="002D5F02" w:rsidP="002D5F02">
      <w:pPr>
        <w:keepNext/>
        <w:jc w:val="center"/>
      </w:pPr>
      <w:r w:rsidRPr="0052323E">
        <w:rPr>
          <w:noProof/>
        </w:rPr>
        <w:drawing>
          <wp:inline distT="0" distB="0" distL="0" distR="0" wp14:anchorId="5CE7FA25" wp14:editId="7F407773">
            <wp:extent cx="5019449" cy="467702"/>
            <wp:effectExtent l="19050" t="19050" r="10160" b="27940"/>
            <wp:docPr id="1328896041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1328896041" name="Picture 1"/>
                    <pic:cNvPicPr/>
                  </pic:nvPicPr>
                  <pic:blipFill>
                    <a:blip r:embed="rId27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5019449" cy="467702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52B60A62" w14:textId="7BBC4645" w:rsidR="002D5F02" w:rsidRDefault="002D5F02" w:rsidP="00D4728B">
      <w:pPr>
        <w:pStyle w:val="CaptionSubTitle"/>
      </w:pPr>
      <w:bookmarkStart w:id="37" w:name="_Ref183629500"/>
      <w:bookmarkStart w:id="38" w:name="_Toc184722039"/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6530E8">
        <w:rPr>
          <w:noProof/>
        </w:rPr>
        <w:t>10</w:t>
      </w:r>
      <w:r>
        <w:rPr>
          <w:noProof/>
        </w:rPr>
        <w:fldChar w:fldCharType="end"/>
      </w:r>
      <w:r>
        <w:t xml:space="preserve"> - </w:t>
      </w:r>
      <w:r w:rsidR="004738B3">
        <w:t>SVM</w:t>
      </w:r>
      <w:r>
        <w:t xml:space="preserve"> Hyperparameter Tuning Result</w:t>
      </w:r>
      <w:bookmarkEnd w:id="37"/>
      <w:bookmarkEnd w:id="38"/>
    </w:p>
    <w:p w14:paraId="1C439604" w14:textId="77777777" w:rsidR="00D4728B" w:rsidRPr="00D4728B" w:rsidRDefault="00D4728B" w:rsidP="00D4728B"/>
    <w:p w14:paraId="2CB93ABA" w14:textId="6D4D3C6F" w:rsidR="002D5F02" w:rsidRDefault="00AC7FE0" w:rsidP="002D5F02">
      <w:r>
        <w:t>The</w:t>
      </w:r>
      <w:r w:rsidR="002D5F02">
        <w:t xml:space="preserve"> classification report following the implementation of the recommended parameters saw no improvement to the accuracy of the model.</w:t>
      </w:r>
    </w:p>
    <w:p w14:paraId="590EC557" w14:textId="77777777" w:rsidR="002D5F02" w:rsidRDefault="002D5F02" w:rsidP="002D5F02">
      <w:pPr>
        <w:keepNext/>
        <w:jc w:val="center"/>
      </w:pPr>
      <w:r w:rsidRPr="003657C8">
        <w:rPr>
          <w:noProof/>
        </w:rPr>
        <w:drawing>
          <wp:inline distT="0" distB="0" distL="0" distR="0" wp14:anchorId="6AD23049" wp14:editId="50F58779">
            <wp:extent cx="3845404" cy="1571844"/>
            <wp:effectExtent l="19050" t="19050" r="22225" b="28575"/>
            <wp:docPr id="2018330745" name="Picture 1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2018330745" name="Picture 1"/>
                    <pic:cNvPicPr/>
                  </pic:nvPicPr>
                  <pic:blipFill>
                    <a:blip r:embed="rId28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3845404" cy="1571844"/>
                    </a:xfrm>
                    <a:prstGeom prst="rect">
                      <a:avLst/>
                    </a:prstGeom>
                    <a:ln>
                      <a:solidFill>
                        <a:schemeClr val="tx1"/>
                      </a:solidFill>
                    </a:ln>
                  </pic:spPr>
                </pic:pic>
              </a:graphicData>
            </a:graphic>
          </wp:inline>
        </w:drawing>
      </w:r>
    </w:p>
    <w:p w14:paraId="26B5774B" w14:textId="10F77C66" w:rsidR="002D5F02" w:rsidRDefault="002D5F02" w:rsidP="002D5F02">
      <w:pPr>
        <w:pStyle w:val="CaptionSubTitle"/>
      </w:pPr>
      <w:bookmarkStart w:id="39" w:name="_Toc184722040"/>
      <w:r>
        <w:t xml:space="preserve">Figure </w:t>
      </w:r>
      <w:r>
        <w:fldChar w:fldCharType="begin"/>
      </w:r>
      <w:r>
        <w:instrText xml:space="preserve"> SEQ Figure \* ARABIC </w:instrText>
      </w:r>
      <w:r>
        <w:fldChar w:fldCharType="separate"/>
      </w:r>
      <w:r w:rsidR="006530E8">
        <w:rPr>
          <w:noProof/>
        </w:rPr>
        <w:t>11</w:t>
      </w:r>
      <w:r>
        <w:rPr>
          <w:noProof/>
        </w:rPr>
        <w:fldChar w:fldCharType="end"/>
      </w:r>
      <w:r>
        <w:t xml:space="preserve"> - </w:t>
      </w:r>
      <w:r w:rsidR="004738B3">
        <w:t>SVM</w:t>
      </w:r>
      <w:r>
        <w:t xml:space="preserve"> Classification Report (following hyperparameter tuning)</w:t>
      </w:r>
      <w:bookmarkEnd w:id="39"/>
    </w:p>
    <w:p w14:paraId="63D31805" w14:textId="77777777" w:rsidR="008C4757" w:rsidRDefault="008C4757" w:rsidP="008C4757"/>
    <w:p w14:paraId="45CC5A98" w14:textId="751388B8" w:rsidR="008F1A92" w:rsidRPr="008F1A92" w:rsidRDefault="006750A8" w:rsidP="008F1A92">
      <w:pPr>
        <w:pStyle w:val="Heading1"/>
      </w:pPr>
      <w:bookmarkStart w:id="40" w:name="_Toc184722026"/>
      <w:r>
        <w:lastRenderedPageBreak/>
        <w:t>Discussions</w:t>
      </w:r>
      <w:bookmarkEnd w:id="40"/>
    </w:p>
    <w:p w14:paraId="03965D9A" w14:textId="26214D92" w:rsidR="006A56D7" w:rsidRDefault="00E15CC6" w:rsidP="006A56D7">
      <w:pPr>
        <w:rPr>
          <w:lang w:eastAsia="en-GB"/>
        </w:rPr>
      </w:pPr>
      <w:r>
        <w:rPr>
          <w:lang w:eastAsia="en-GB"/>
        </w:rPr>
        <w:t>Both</w:t>
      </w:r>
      <w:r w:rsidR="002F337E">
        <w:rPr>
          <w:lang w:eastAsia="en-GB"/>
        </w:rPr>
        <w:t xml:space="preserve"> models performed </w:t>
      </w:r>
      <w:r w:rsidR="00D53A27">
        <w:rPr>
          <w:lang w:eastAsia="en-GB"/>
        </w:rPr>
        <w:t>similarly for Class 0 with a slightly higher F1 – Score for the SVM model</w:t>
      </w:r>
      <w:r w:rsidR="009C386A">
        <w:rPr>
          <w:lang w:eastAsia="en-GB"/>
        </w:rPr>
        <w:t xml:space="preserve">. </w:t>
      </w:r>
      <w:r w:rsidR="00422A46">
        <w:rPr>
          <w:lang w:eastAsia="en-GB"/>
        </w:rPr>
        <w:t>For Class 1 t</w:t>
      </w:r>
      <w:r w:rsidR="009C386A">
        <w:rPr>
          <w:lang w:eastAsia="en-GB"/>
        </w:rPr>
        <w:t>he SVM model</w:t>
      </w:r>
      <w:r w:rsidR="00422A46">
        <w:rPr>
          <w:lang w:eastAsia="en-GB"/>
        </w:rPr>
        <w:t xml:space="preserve"> performed better than the LR model</w:t>
      </w:r>
      <w:r w:rsidR="00F01DC7">
        <w:rPr>
          <w:lang w:eastAsia="en-GB"/>
        </w:rPr>
        <w:t>.</w:t>
      </w:r>
      <w:r w:rsidR="00D53A27">
        <w:rPr>
          <w:lang w:eastAsia="en-GB"/>
        </w:rPr>
        <w:t xml:space="preserve"> </w:t>
      </w:r>
    </w:p>
    <w:p w14:paraId="165B3C71" w14:textId="5E85A5E0" w:rsidR="00F01DC7" w:rsidRDefault="00F01DC7" w:rsidP="006A56D7">
      <w:pPr>
        <w:rPr>
          <w:lang w:eastAsia="en-GB"/>
        </w:rPr>
      </w:pPr>
      <w:r>
        <w:rPr>
          <w:lang w:eastAsia="en-GB"/>
        </w:rPr>
        <w:t xml:space="preserve">Both models performed better </w:t>
      </w:r>
      <w:r w:rsidR="009E15AB">
        <w:rPr>
          <w:lang w:eastAsia="en-GB"/>
        </w:rPr>
        <w:t>with class zero due to the class imbalance with 1033</w:t>
      </w:r>
      <w:r w:rsidR="00465C0D">
        <w:rPr>
          <w:lang w:eastAsia="en-GB"/>
        </w:rPr>
        <w:t xml:space="preserve"> records</w:t>
      </w:r>
      <w:r w:rsidR="009E15AB">
        <w:rPr>
          <w:lang w:eastAsia="en-GB"/>
        </w:rPr>
        <w:t xml:space="preserve"> </w:t>
      </w:r>
      <w:r w:rsidR="000B20F3">
        <w:rPr>
          <w:lang w:eastAsia="en-GB"/>
        </w:rPr>
        <w:t>for class 0 and 374</w:t>
      </w:r>
      <w:r w:rsidR="00465C0D">
        <w:rPr>
          <w:lang w:eastAsia="en-GB"/>
        </w:rPr>
        <w:t xml:space="preserve"> records</w:t>
      </w:r>
      <w:r w:rsidR="000B20F3">
        <w:rPr>
          <w:lang w:eastAsia="en-GB"/>
        </w:rPr>
        <w:t xml:space="preserve"> for class 1.</w:t>
      </w:r>
      <w:r w:rsidR="00920DAD">
        <w:rPr>
          <w:lang w:eastAsia="en-GB"/>
        </w:rPr>
        <w:t xml:space="preserve"> </w:t>
      </w:r>
      <w:r w:rsidR="005A785B">
        <w:rPr>
          <w:lang w:eastAsia="en-GB"/>
        </w:rPr>
        <w:t>This may</w:t>
      </w:r>
      <w:r w:rsidR="002A563A">
        <w:rPr>
          <w:lang w:eastAsia="en-GB"/>
        </w:rPr>
        <w:t xml:space="preserve"> lead to the models favouring class 0</w:t>
      </w:r>
      <w:r w:rsidR="00892B87">
        <w:rPr>
          <w:lang w:eastAsia="en-GB"/>
        </w:rPr>
        <w:t xml:space="preserve"> </w:t>
      </w:r>
      <w:r w:rsidR="00465C0D">
        <w:rPr>
          <w:lang w:eastAsia="en-GB"/>
        </w:rPr>
        <w:t>increasing the chance of missing</w:t>
      </w:r>
      <w:r w:rsidR="00144AF8">
        <w:rPr>
          <w:lang w:eastAsia="en-GB"/>
        </w:rPr>
        <w:t xml:space="preserve"> true positives </w:t>
      </w:r>
      <w:r w:rsidR="00AB1CD7">
        <w:rPr>
          <w:lang w:eastAsia="en-GB"/>
        </w:rPr>
        <w:t>for class 1</w:t>
      </w:r>
      <w:r w:rsidR="00144AF8">
        <w:rPr>
          <w:lang w:eastAsia="en-GB"/>
        </w:rPr>
        <w:t>.</w:t>
      </w:r>
      <w:r w:rsidR="00167B4F">
        <w:rPr>
          <w:lang w:eastAsia="en-GB"/>
        </w:rPr>
        <w:t xml:space="preserve"> </w:t>
      </w:r>
      <w:r w:rsidR="00F05051">
        <w:rPr>
          <w:lang w:eastAsia="en-GB"/>
        </w:rPr>
        <w:t>Additionally,</w:t>
      </w:r>
      <w:r w:rsidR="00167B4F">
        <w:rPr>
          <w:lang w:eastAsia="en-GB"/>
        </w:rPr>
        <w:t xml:space="preserve"> a class imbalance </w:t>
      </w:r>
      <w:r w:rsidR="00AB1CD7">
        <w:rPr>
          <w:lang w:eastAsia="en-GB"/>
        </w:rPr>
        <w:t>can significantly</w:t>
      </w:r>
      <w:r w:rsidR="00F05051">
        <w:rPr>
          <w:lang w:eastAsia="en-GB"/>
        </w:rPr>
        <w:t xml:space="preserve"> </w:t>
      </w:r>
      <w:r w:rsidR="00E03211">
        <w:rPr>
          <w:lang w:eastAsia="en-GB"/>
        </w:rPr>
        <w:t xml:space="preserve">affect the performance of a model </w:t>
      </w:r>
      <w:r w:rsidR="00F05051">
        <w:rPr>
          <w:lang w:eastAsia="en-GB"/>
        </w:rPr>
        <w:t>therefore applying strategies</w:t>
      </w:r>
      <w:r w:rsidR="00F73234">
        <w:rPr>
          <w:lang w:eastAsia="en-GB"/>
        </w:rPr>
        <w:t xml:space="preserve"> such as resampling or adjusting class weights</w:t>
      </w:r>
      <w:r w:rsidR="00465C0D">
        <w:rPr>
          <w:lang w:eastAsia="en-GB"/>
        </w:rPr>
        <w:t xml:space="preserve"> could enhance the detection of a class 1 record</w:t>
      </w:r>
      <w:r w:rsidR="00AB1CD7">
        <w:rPr>
          <w:lang w:eastAsia="en-GB"/>
        </w:rPr>
        <w:t xml:space="preserve"> and achieve a better balance between precision and recall</w:t>
      </w:r>
      <w:r w:rsidR="00335A55">
        <w:rPr>
          <w:lang w:eastAsia="en-GB"/>
        </w:rPr>
        <w:t xml:space="preserve"> for both classes.</w:t>
      </w:r>
      <w:r w:rsidR="00F2796F">
        <w:rPr>
          <w:lang w:eastAsia="en-GB"/>
        </w:rPr>
        <w:t xml:space="preserve"> </w:t>
      </w:r>
      <w:sdt>
        <w:sdtPr>
          <w:rPr>
            <w:lang w:eastAsia="en-GB"/>
          </w:rPr>
          <w:id w:val="1302427002"/>
          <w:citation/>
        </w:sdtPr>
        <w:sdtContent>
          <w:r w:rsidR="00F2796F">
            <w:rPr>
              <w:lang w:eastAsia="en-GB"/>
            </w:rPr>
            <w:fldChar w:fldCharType="begin"/>
          </w:r>
          <w:r w:rsidR="00F2796F">
            <w:rPr>
              <w:lang w:eastAsia="en-GB"/>
            </w:rPr>
            <w:instrText xml:space="preserve"> CITATION Ten24 \l 2057 </w:instrText>
          </w:r>
          <w:r w:rsidR="00F2796F">
            <w:rPr>
              <w:lang w:eastAsia="en-GB"/>
            </w:rPr>
            <w:fldChar w:fldCharType="separate"/>
          </w:r>
          <w:r w:rsidR="00A77119" w:rsidRPr="00A77119">
            <w:rPr>
              <w:noProof/>
              <w:lang w:eastAsia="en-GB"/>
            </w:rPr>
            <w:t>[10]</w:t>
          </w:r>
          <w:r w:rsidR="00F2796F">
            <w:rPr>
              <w:lang w:eastAsia="en-GB"/>
            </w:rPr>
            <w:fldChar w:fldCharType="end"/>
          </w:r>
        </w:sdtContent>
      </w:sdt>
    </w:p>
    <w:p w14:paraId="26E318AF" w14:textId="2FF4CD8D" w:rsidR="00162551" w:rsidRDefault="00162551" w:rsidP="00162551">
      <w:pPr>
        <w:pStyle w:val="Caption"/>
      </w:pPr>
      <w:r>
        <w:t xml:space="preserve">Table </w:t>
      </w:r>
      <w:r>
        <w:fldChar w:fldCharType="begin"/>
      </w:r>
      <w:r>
        <w:instrText xml:space="preserve"> SEQ Table \* ARABIC </w:instrText>
      </w:r>
      <w:r>
        <w:fldChar w:fldCharType="separate"/>
      </w:r>
      <w:r w:rsidR="006530E8">
        <w:rPr>
          <w:noProof/>
        </w:rPr>
        <w:t>1</w:t>
      </w:r>
      <w:r>
        <w:fldChar w:fldCharType="end"/>
      </w:r>
      <w:r>
        <w:t xml:space="preserve"> - LR / SVM Result Comparison</w:t>
      </w:r>
    </w:p>
    <w:tbl>
      <w:tblPr>
        <w:tblStyle w:val="TableGrid"/>
        <w:tblW w:w="5000" w:type="pct"/>
        <w:tblLook w:val="04A0" w:firstRow="1" w:lastRow="0" w:firstColumn="1" w:lastColumn="0" w:noHBand="0" w:noVBand="1"/>
      </w:tblPr>
      <w:tblGrid>
        <w:gridCol w:w="3681"/>
        <w:gridCol w:w="2693"/>
        <w:gridCol w:w="3255"/>
      </w:tblGrid>
      <w:tr w:rsidR="00162551" w:rsidRPr="00796733" w14:paraId="2879B770" w14:textId="77777777" w:rsidTr="0040223C">
        <w:trPr>
          <w:trHeight w:val="20"/>
        </w:trPr>
        <w:tc>
          <w:tcPr>
            <w:tcW w:w="1911" w:type="pct"/>
            <w:hideMark/>
          </w:tcPr>
          <w:p w14:paraId="7136C69D" w14:textId="77777777" w:rsidR="00162551" w:rsidRPr="00796733" w:rsidRDefault="00162551" w:rsidP="0040223C">
            <w:pPr>
              <w:rPr>
                <w:b/>
                <w:bCs/>
                <w:lang w:eastAsia="en-GB"/>
              </w:rPr>
            </w:pPr>
            <w:r w:rsidRPr="00796733">
              <w:rPr>
                <w:b/>
                <w:bCs/>
                <w:lang w:eastAsia="en-GB"/>
              </w:rPr>
              <w:t>Metric</w:t>
            </w:r>
          </w:p>
        </w:tc>
        <w:tc>
          <w:tcPr>
            <w:tcW w:w="1398" w:type="pct"/>
            <w:hideMark/>
          </w:tcPr>
          <w:p w14:paraId="5D6E7B74" w14:textId="77777777" w:rsidR="00162551" w:rsidRPr="00796733" w:rsidRDefault="00162551" w:rsidP="0040223C">
            <w:pPr>
              <w:rPr>
                <w:b/>
                <w:bCs/>
                <w:lang w:eastAsia="en-GB"/>
              </w:rPr>
            </w:pPr>
            <w:r w:rsidRPr="00796733">
              <w:rPr>
                <w:b/>
                <w:bCs/>
                <w:lang w:eastAsia="en-GB"/>
              </w:rPr>
              <w:t>SVM</w:t>
            </w:r>
          </w:p>
        </w:tc>
        <w:tc>
          <w:tcPr>
            <w:tcW w:w="1690" w:type="pct"/>
            <w:hideMark/>
          </w:tcPr>
          <w:p w14:paraId="72830C3F" w14:textId="77777777" w:rsidR="00162551" w:rsidRPr="00796733" w:rsidRDefault="00162551" w:rsidP="0040223C">
            <w:pPr>
              <w:ind w:left="138" w:hanging="138"/>
              <w:rPr>
                <w:b/>
                <w:bCs/>
                <w:lang w:eastAsia="en-GB"/>
              </w:rPr>
            </w:pPr>
            <w:r w:rsidRPr="00796733">
              <w:rPr>
                <w:b/>
                <w:bCs/>
                <w:lang w:eastAsia="en-GB"/>
              </w:rPr>
              <w:t>Logistic Regression</w:t>
            </w:r>
          </w:p>
        </w:tc>
      </w:tr>
      <w:tr w:rsidR="00162551" w:rsidRPr="00796733" w14:paraId="0EAE7E3F" w14:textId="77777777" w:rsidTr="0040223C">
        <w:trPr>
          <w:trHeight w:val="20"/>
        </w:trPr>
        <w:tc>
          <w:tcPr>
            <w:tcW w:w="1911" w:type="pct"/>
            <w:hideMark/>
          </w:tcPr>
          <w:p w14:paraId="607F028D" w14:textId="77777777" w:rsidR="00162551" w:rsidRPr="00796733" w:rsidRDefault="00162551" w:rsidP="0040223C">
            <w:pPr>
              <w:rPr>
                <w:b/>
                <w:bCs/>
                <w:lang w:eastAsia="en-GB"/>
              </w:rPr>
            </w:pPr>
            <w:r w:rsidRPr="00796733">
              <w:rPr>
                <w:b/>
                <w:bCs/>
                <w:lang w:eastAsia="en-GB"/>
              </w:rPr>
              <w:t>Class 0 Precision</w:t>
            </w:r>
          </w:p>
        </w:tc>
        <w:tc>
          <w:tcPr>
            <w:tcW w:w="1398" w:type="pct"/>
            <w:hideMark/>
          </w:tcPr>
          <w:p w14:paraId="0391C447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0.82</w:t>
            </w:r>
          </w:p>
        </w:tc>
        <w:tc>
          <w:tcPr>
            <w:tcW w:w="1690" w:type="pct"/>
            <w:hideMark/>
          </w:tcPr>
          <w:p w14:paraId="0A237E3C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0.82</w:t>
            </w:r>
          </w:p>
        </w:tc>
      </w:tr>
      <w:tr w:rsidR="00162551" w:rsidRPr="00796733" w14:paraId="52EF1629" w14:textId="77777777" w:rsidTr="0040223C">
        <w:trPr>
          <w:trHeight w:val="20"/>
        </w:trPr>
        <w:tc>
          <w:tcPr>
            <w:tcW w:w="1911" w:type="pct"/>
            <w:hideMark/>
          </w:tcPr>
          <w:p w14:paraId="572DDE13" w14:textId="77777777" w:rsidR="00162551" w:rsidRPr="00796733" w:rsidRDefault="00162551" w:rsidP="0040223C">
            <w:pPr>
              <w:rPr>
                <w:b/>
                <w:bCs/>
                <w:lang w:eastAsia="en-GB"/>
              </w:rPr>
            </w:pPr>
            <w:r w:rsidRPr="00796733">
              <w:rPr>
                <w:b/>
                <w:bCs/>
                <w:lang w:eastAsia="en-GB"/>
              </w:rPr>
              <w:t>Class 0 Recall</w:t>
            </w:r>
          </w:p>
        </w:tc>
        <w:tc>
          <w:tcPr>
            <w:tcW w:w="1398" w:type="pct"/>
            <w:hideMark/>
          </w:tcPr>
          <w:p w14:paraId="15AD58AB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0.92</w:t>
            </w:r>
          </w:p>
        </w:tc>
        <w:tc>
          <w:tcPr>
            <w:tcW w:w="1690" w:type="pct"/>
            <w:hideMark/>
          </w:tcPr>
          <w:p w14:paraId="362F62D3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0.88</w:t>
            </w:r>
          </w:p>
        </w:tc>
      </w:tr>
      <w:tr w:rsidR="00162551" w:rsidRPr="00796733" w14:paraId="297C52A6" w14:textId="77777777" w:rsidTr="0040223C">
        <w:trPr>
          <w:trHeight w:val="20"/>
        </w:trPr>
        <w:tc>
          <w:tcPr>
            <w:tcW w:w="1911" w:type="pct"/>
            <w:hideMark/>
          </w:tcPr>
          <w:p w14:paraId="3932171C" w14:textId="77777777" w:rsidR="00162551" w:rsidRPr="00796733" w:rsidRDefault="00162551" w:rsidP="0040223C">
            <w:pPr>
              <w:rPr>
                <w:b/>
                <w:bCs/>
                <w:lang w:eastAsia="en-GB"/>
              </w:rPr>
            </w:pPr>
            <w:r w:rsidRPr="00796733">
              <w:rPr>
                <w:b/>
                <w:bCs/>
                <w:lang w:eastAsia="en-GB"/>
              </w:rPr>
              <w:t>Class 0 F1-Score</w:t>
            </w:r>
          </w:p>
        </w:tc>
        <w:tc>
          <w:tcPr>
            <w:tcW w:w="1398" w:type="pct"/>
            <w:hideMark/>
          </w:tcPr>
          <w:p w14:paraId="51AD5C72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0.87</w:t>
            </w:r>
          </w:p>
        </w:tc>
        <w:tc>
          <w:tcPr>
            <w:tcW w:w="1690" w:type="pct"/>
            <w:hideMark/>
          </w:tcPr>
          <w:p w14:paraId="02C06200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0.85</w:t>
            </w:r>
          </w:p>
        </w:tc>
      </w:tr>
      <w:tr w:rsidR="00162551" w:rsidRPr="00796733" w14:paraId="6606AE31" w14:textId="77777777" w:rsidTr="0040223C">
        <w:trPr>
          <w:trHeight w:val="20"/>
        </w:trPr>
        <w:tc>
          <w:tcPr>
            <w:tcW w:w="1911" w:type="pct"/>
            <w:hideMark/>
          </w:tcPr>
          <w:p w14:paraId="217B6A13" w14:textId="77777777" w:rsidR="00162551" w:rsidRPr="00796733" w:rsidRDefault="00162551" w:rsidP="0040223C">
            <w:pPr>
              <w:rPr>
                <w:b/>
                <w:bCs/>
                <w:lang w:eastAsia="en-GB"/>
              </w:rPr>
            </w:pPr>
            <w:r w:rsidRPr="00796733">
              <w:rPr>
                <w:b/>
                <w:bCs/>
                <w:lang w:eastAsia="en-GB"/>
              </w:rPr>
              <w:t>Class 1 Precision</w:t>
            </w:r>
          </w:p>
        </w:tc>
        <w:tc>
          <w:tcPr>
            <w:tcW w:w="1398" w:type="pct"/>
            <w:hideMark/>
          </w:tcPr>
          <w:p w14:paraId="16A11520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0.66</w:t>
            </w:r>
          </w:p>
        </w:tc>
        <w:tc>
          <w:tcPr>
            <w:tcW w:w="1690" w:type="pct"/>
            <w:hideMark/>
          </w:tcPr>
          <w:p w14:paraId="3CB42545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0.6</w:t>
            </w:r>
          </w:p>
        </w:tc>
      </w:tr>
      <w:tr w:rsidR="00162551" w:rsidRPr="00796733" w14:paraId="46ECCD9F" w14:textId="77777777" w:rsidTr="0040223C">
        <w:trPr>
          <w:trHeight w:val="20"/>
        </w:trPr>
        <w:tc>
          <w:tcPr>
            <w:tcW w:w="1911" w:type="pct"/>
            <w:hideMark/>
          </w:tcPr>
          <w:p w14:paraId="29557DBF" w14:textId="77777777" w:rsidR="00162551" w:rsidRPr="00796733" w:rsidRDefault="00162551" w:rsidP="0040223C">
            <w:pPr>
              <w:rPr>
                <w:b/>
                <w:bCs/>
                <w:lang w:eastAsia="en-GB"/>
              </w:rPr>
            </w:pPr>
            <w:r w:rsidRPr="00796733">
              <w:rPr>
                <w:b/>
                <w:bCs/>
                <w:lang w:eastAsia="en-GB"/>
              </w:rPr>
              <w:t>Class 1 Recall</w:t>
            </w:r>
          </w:p>
        </w:tc>
        <w:tc>
          <w:tcPr>
            <w:tcW w:w="1398" w:type="pct"/>
            <w:hideMark/>
          </w:tcPr>
          <w:p w14:paraId="4FC5CA19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0.43</w:t>
            </w:r>
          </w:p>
        </w:tc>
        <w:tc>
          <w:tcPr>
            <w:tcW w:w="1690" w:type="pct"/>
            <w:hideMark/>
          </w:tcPr>
          <w:p w14:paraId="71E70662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0.48</w:t>
            </w:r>
          </w:p>
        </w:tc>
      </w:tr>
      <w:tr w:rsidR="00162551" w:rsidRPr="00796733" w14:paraId="3149DE61" w14:textId="77777777" w:rsidTr="0040223C">
        <w:trPr>
          <w:trHeight w:val="20"/>
        </w:trPr>
        <w:tc>
          <w:tcPr>
            <w:tcW w:w="1911" w:type="pct"/>
            <w:hideMark/>
          </w:tcPr>
          <w:p w14:paraId="05991585" w14:textId="77777777" w:rsidR="00162551" w:rsidRPr="00796733" w:rsidRDefault="00162551" w:rsidP="0040223C">
            <w:pPr>
              <w:rPr>
                <w:b/>
                <w:bCs/>
                <w:lang w:eastAsia="en-GB"/>
              </w:rPr>
            </w:pPr>
            <w:r w:rsidRPr="00796733">
              <w:rPr>
                <w:b/>
                <w:bCs/>
                <w:lang w:eastAsia="en-GB"/>
              </w:rPr>
              <w:t>Class 1 F1-Score</w:t>
            </w:r>
          </w:p>
        </w:tc>
        <w:tc>
          <w:tcPr>
            <w:tcW w:w="1398" w:type="pct"/>
            <w:hideMark/>
          </w:tcPr>
          <w:p w14:paraId="5CDB511A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0.52</w:t>
            </w:r>
          </w:p>
        </w:tc>
        <w:tc>
          <w:tcPr>
            <w:tcW w:w="1690" w:type="pct"/>
            <w:hideMark/>
          </w:tcPr>
          <w:p w14:paraId="64C33EB7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0.53</w:t>
            </w:r>
          </w:p>
        </w:tc>
      </w:tr>
      <w:tr w:rsidR="00162551" w:rsidRPr="00796733" w14:paraId="2F799B50" w14:textId="77777777" w:rsidTr="0040223C">
        <w:trPr>
          <w:trHeight w:val="20"/>
        </w:trPr>
        <w:tc>
          <w:tcPr>
            <w:tcW w:w="1911" w:type="pct"/>
            <w:hideMark/>
          </w:tcPr>
          <w:p w14:paraId="79E4F84A" w14:textId="77777777" w:rsidR="00162551" w:rsidRPr="00796733" w:rsidRDefault="00162551" w:rsidP="0040223C">
            <w:pPr>
              <w:rPr>
                <w:b/>
                <w:bCs/>
                <w:lang w:eastAsia="en-GB"/>
              </w:rPr>
            </w:pPr>
            <w:r w:rsidRPr="00796733">
              <w:rPr>
                <w:b/>
                <w:bCs/>
                <w:lang w:eastAsia="en-GB"/>
              </w:rPr>
              <w:t>Accuracy</w:t>
            </w:r>
          </w:p>
        </w:tc>
        <w:tc>
          <w:tcPr>
            <w:tcW w:w="1398" w:type="pct"/>
            <w:hideMark/>
          </w:tcPr>
          <w:p w14:paraId="601632E8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0.79</w:t>
            </w:r>
          </w:p>
        </w:tc>
        <w:tc>
          <w:tcPr>
            <w:tcW w:w="1690" w:type="pct"/>
            <w:hideMark/>
          </w:tcPr>
          <w:p w14:paraId="4EABCA38" w14:textId="77777777" w:rsidR="00162551" w:rsidRPr="00796733" w:rsidRDefault="00162551" w:rsidP="0040223C">
            <w:pPr>
              <w:rPr>
                <w:lang w:eastAsia="en-GB"/>
              </w:rPr>
            </w:pPr>
            <w:r w:rsidRPr="00796733">
              <w:rPr>
                <w:lang w:eastAsia="en-GB"/>
              </w:rPr>
              <w:t>0.78</w:t>
            </w:r>
          </w:p>
        </w:tc>
      </w:tr>
    </w:tbl>
    <w:p w14:paraId="742E14DB" w14:textId="77777777" w:rsidR="00162551" w:rsidRPr="006A56D7" w:rsidRDefault="00162551" w:rsidP="006A56D7">
      <w:pPr>
        <w:rPr>
          <w:lang w:eastAsia="en-GB"/>
        </w:rPr>
      </w:pPr>
    </w:p>
    <w:p w14:paraId="028A4F81" w14:textId="73128EF5" w:rsidR="008D43BE" w:rsidRDefault="008D43BE" w:rsidP="008D43BE">
      <w:pPr>
        <w:pStyle w:val="Heading1"/>
      </w:pPr>
      <w:bookmarkStart w:id="41" w:name="_Toc184722027"/>
      <w:r>
        <w:t>Conclusion</w:t>
      </w:r>
      <w:bookmarkEnd w:id="41"/>
    </w:p>
    <w:p w14:paraId="18774732" w14:textId="2B35B0C3" w:rsidR="003B438E" w:rsidRPr="003B438E" w:rsidRDefault="003B438E" w:rsidP="003B438E">
      <w:pPr>
        <w:rPr>
          <w:lang w:eastAsia="en-GB"/>
        </w:rPr>
      </w:pPr>
      <w:r w:rsidRPr="003B438E">
        <w:rPr>
          <w:lang w:eastAsia="en-GB"/>
        </w:rPr>
        <w:t>This report evaluate</w:t>
      </w:r>
      <w:r w:rsidR="00E7393A">
        <w:rPr>
          <w:lang w:eastAsia="en-GB"/>
        </w:rPr>
        <w:t>s</w:t>
      </w:r>
      <w:r w:rsidRPr="003B438E">
        <w:rPr>
          <w:lang w:eastAsia="en-GB"/>
        </w:rPr>
        <w:t xml:space="preserve"> LR and SVM models for predicting customer churn in the telecom sector. The SVM model demonstrated slightly higher accuracy (79%) and </w:t>
      </w:r>
      <w:r w:rsidR="0042129D">
        <w:rPr>
          <w:lang w:eastAsia="en-GB"/>
        </w:rPr>
        <w:t xml:space="preserve">more capable </w:t>
      </w:r>
      <w:r w:rsidRPr="003B438E">
        <w:rPr>
          <w:lang w:eastAsia="en-GB"/>
        </w:rPr>
        <w:t>in predicting non-churn cases (Class 0), while the LR model showed better recall for churn cases (Class 1).</w:t>
      </w:r>
    </w:p>
    <w:p w14:paraId="32F311D8" w14:textId="3E20D942" w:rsidR="003B438E" w:rsidRPr="003B438E" w:rsidRDefault="00E15ED5" w:rsidP="003B438E">
      <w:pPr>
        <w:rPr>
          <w:lang w:eastAsia="en-GB"/>
        </w:rPr>
      </w:pPr>
      <w:r>
        <w:rPr>
          <w:lang w:eastAsia="en-GB"/>
        </w:rPr>
        <w:t>T</w:t>
      </w:r>
      <w:r w:rsidR="0073646C">
        <w:rPr>
          <w:lang w:eastAsia="en-GB"/>
        </w:rPr>
        <w:t xml:space="preserve">he </w:t>
      </w:r>
      <w:r w:rsidR="003B438E" w:rsidRPr="003B438E">
        <w:rPr>
          <w:lang w:eastAsia="en-GB"/>
        </w:rPr>
        <w:t xml:space="preserve">class imbalance in the dataset impacted both </w:t>
      </w:r>
      <w:r w:rsidR="0073646C">
        <w:rPr>
          <w:lang w:eastAsia="en-GB"/>
        </w:rPr>
        <w:t>the LR and SVM models</w:t>
      </w:r>
      <w:r w:rsidR="003B438E" w:rsidRPr="003B438E">
        <w:rPr>
          <w:lang w:eastAsia="en-GB"/>
        </w:rPr>
        <w:t xml:space="preserve">, </w:t>
      </w:r>
      <w:r w:rsidR="00C41D5C">
        <w:rPr>
          <w:lang w:eastAsia="en-GB"/>
        </w:rPr>
        <w:t>which made the results biased towards the majority non-churn cases.</w:t>
      </w:r>
      <w:r w:rsidR="003B438E" w:rsidRPr="003B438E">
        <w:rPr>
          <w:lang w:eastAsia="en-GB"/>
        </w:rPr>
        <w:t xml:space="preserve"> </w:t>
      </w:r>
      <w:r w:rsidR="007B7B4E">
        <w:rPr>
          <w:lang w:eastAsia="en-GB"/>
        </w:rPr>
        <w:t>Exploring the use of</w:t>
      </w:r>
      <w:r w:rsidR="003B438E" w:rsidRPr="003B438E">
        <w:rPr>
          <w:lang w:eastAsia="en-GB"/>
        </w:rPr>
        <w:t xml:space="preserve"> resampling or adjusting class weights could improve </w:t>
      </w:r>
      <w:r w:rsidR="0042129D">
        <w:rPr>
          <w:lang w:eastAsia="en-GB"/>
        </w:rPr>
        <w:t xml:space="preserve">churn </w:t>
      </w:r>
      <w:r w:rsidR="003B438E" w:rsidRPr="003B438E">
        <w:rPr>
          <w:lang w:eastAsia="en-GB"/>
        </w:rPr>
        <w:t>prediction</w:t>
      </w:r>
      <w:r w:rsidR="00F631BC">
        <w:rPr>
          <w:lang w:eastAsia="en-GB"/>
        </w:rPr>
        <w:t xml:space="preserve"> and reduce the overall bias of the results</w:t>
      </w:r>
      <w:r w:rsidR="003B438E" w:rsidRPr="003B438E">
        <w:rPr>
          <w:lang w:eastAsia="en-GB"/>
        </w:rPr>
        <w:t>.</w:t>
      </w:r>
      <w:r w:rsidR="00F631BC">
        <w:rPr>
          <w:lang w:eastAsia="en-GB"/>
        </w:rPr>
        <w:t xml:space="preserve"> </w:t>
      </w:r>
      <w:r w:rsidR="00F631BC">
        <w:rPr>
          <w:lang w:eastAsia="en-GB"/>
        </w:rPr>
        <w:lastRenderedPageBreak/>
        <w:t xml:space="preserve">Hyperparameter tuning </w:t>
      </w:r>
      <w:r w:rsidR="005306C0">
        <w:rPr>
          <w:lang w:eastAsia="en-GB"/>
        </w:rPr>
        <w:t xml:space="preserve">methods were used to improve the results of both models </w:t>
      </w:r>
      <w:r w:rsidR="00321AB6">
        <w:rPr>
          <w:lang w:eastAsia="en-GB"/>
        </w:rPr>
        <w:t>however this saw no significant improvement.</w:t>
      </w:r>
      <w:r w:rsidR="003B438E" w:rsidRPr="003B438E">
        <w:rPr>
          <w:lang w:eastAsia="en-GB"/>
        </w:rPr>
        <w:t xml:space="preserve"> </w:t>
      </w:r>
    </w:p>
    <w:p w14:paraId="32006CA7" w14:textId="0D3BA088" w:rsidR="003B438E" w:rsidRDefault="006614BA" w:rsidP="003B438E">
      <w:pPr>
        <w:rPr>
          <w:lang w:eastAsia="en-GB"/>
        </w:rPr>
      </w:pPr>
      <w:r>
        <w:rPr>
          <w:lang w:eastAsia="en-GB"/>
        </w:rPr>
        <w:t xml:space="preserve">In this case, </w:t>
      </w:r>
      <w:r w:rsidR="0041276E">
        <w:rPr>
          <w:lang w:eastAsia="en-GB"/>
        </w:rPr>
        <w:t>t</w:t>
      </w:r>
      <w:r w:rsidR="003B438E" w:rsidRPr="003B438E">
        <w:rPr>
          <w:lang w:eastAsia="en-GB"/>
        </w:rPr>
        <w:t>he SVM model is recommended</w:t>
      </w:r>
      <w:r>
        <w:rPr>
          <w:lang w:eastAsia="en-GB"/>
        </w:rPr>
        <w:t xml:space="preserve"> for predicting customer churn</w:t>
      </w:r>
      <w:r w:rsidR="003B438E" w:rsidRPr="003B438E">
        <w:rPr>
          <w:lang w:eastAsia="en-GB"/>
        </w:rPr>
        <w:t xml:space="preserve"> due to its overall performance</w:t>
      </w:r>
      <w:r>
        <w:rPr>
          <w:lang w:eastAsia="en-GB"/>
        </w:rPr>
        <w:t xml:space="preserve"> and potential to deal with complex datasets</w:t>
      </w:r>
      <w:r w:rsidR="00880C09">
        <w:rPr>
          <w:lang w:eastAsia="en-GB"/>
        </w:rPr>
        <w:t xml:space="preserve">. </w:t>
      </w:r>
      <w:r w:rsidR="00556F7A">
        <w:rPr>
          <w:lang w:eastAsia="en-GB"/>
        </w:rPr>
        <w:t>However,</w:t>
      </w:r>
      <w:r w:rsidR="00880C09">
        <w:rPr>
          <w:lang w:eastAsia="en-GB"/>
        </w:rPr>
        <w:t xml:space="preserve"> t</w:t>
      </w:r>
      <w:r w:rsidR="003B438E" w:rsidRPr="003B438E">
        <w:rPr>
          <w:lang w:eastAsia="en-GB"/>
        </w:rPr>
        <w:t>he LR model’s simplicity</w:t>
      </w:r>
      <w:r w:rsidR="00880C09">
        <w:rPr>
          <w:lang w:eastAsia="en-GB"/>
        </w:rPr>
        <w:t xml:space="preserve"> is an advantage and</w:t>
      </w:r>
      <w:r w:rsidR="003B438E" w:rsidRPr="003B438E">
        <w:rPr>
          <w:lang w:eastAsia="en-GB"/>
        </w:rPr>
        <w:t xml:space="preserve"> makes it a strong alternative. </w:t>
      </w:r>
      <w:r w:rsidR="00EC3909" w:rsidRPr="003B438E">
        <w:rPr>
          <w:lang w:eastAsia="en-GB"/>
        </w:rPr>
        <w:t xml:space="preserve">Future </w:t>
      </w:r>
      <w:r w:rsidR="00EC3909">
        <w:rPr>
          <w:lang w:eastAsia="en-GB"/>
        </w:rPr>
        <w:t xml:space="preserve">work with the Telco dataset should focus on </w:t>
      </w:r>
      <w:r w:rsidR="00EC3909" w:rsidRPr="003B438E">
        <w:rPr>
          <w:lang w:eastAsia="en-GB"/>
        </w:rPr>
        <w:t xml:space="preserve">addressing class imbalance and </w:t>
      </w:r>
      <w:r w:rsidR="00EC3909">
        <w:rPr>
          <w:lang w:eastAsia="en-GB"/>
        </w:rPr>
        <w:t>feature refinement</w:t>
      </w:r>
      <w:r w:rsidR="00EC3909" w:rsidRPr="003B438E">
        <w:rPr>
          <w:lang w:eastAsia="en-GB"/>
        </w:rPr>
        <w:t xml:space="preserve"> to enhance churn prediction.</w:t>
      </w:r>
    </w:p>
    <w:p w14:paraId="77E5E57A" w14:textId="41F7D4DF" w:rsidR="002A0AD5" w:rsidRDefault="002A0AD5" w:rsidP="002A0AD5">
      <w:pPr>
        <w:pStyle w:val="Heading1"/>
        <w:rPr>
          <w:lang w:eastAsia="en-GB"/>
        </w:rPr>
      </w:pPr>
      <w:bookmarkStart w:id="42" w:name="_Toc184722028"/>
      <w:r>
        <w:rPr>
          <w:lang w:eastAsia="en-GB"/>
        </w:rPr>
        <w:t>Code Video Demo</w:t>
      </w:r>
      <w:bookmarkEnd w:id="42"/>
    </w:p>
    <w:p w14:paraId="49333919" w14:textId="09712119" w:rsidR="002A0AD5" w:rsidRDefault="0040050E" w:rsidP="003B438E">
      <w:pPr>
        <w:rPr>
          <w:lang w:eastAsia="en-GB"/>
        </w:rPr>
      </w:pPr>
      <w:r>
        <w:rPr>
          <w:lang w:eastAsia="en-GB"/>
        </w:rPr>
        <w:t>A</w:t>
      </w:r>
      <w:r w:rsidR="002A0AD5">
        <w:rPr>
          <w:lang w:eastAsia="en-GB"/>
        </w:rPr>
        <w:t xml:space="preserve"> video demo</w:t>
      </w:r>
      <w:r>
        <w:rPr>
          <w:lang w:eastAsia="en-GB"/>
        </w:rPr>
        <w:t xml:space="preserve">nstrating </w:t>
      </w:r>
      <w:r w:rsidR="002A0AD5">
        <w:rPr>
          <w:lang w:eastAsia="en-GB"/>
        </w:rPr>
        <w:t xml:space="preserve">the python code can be found here: </w:t>
      </w:r>
      <w:hyperlink r:id="rId29" w:history="1">
        <w:r w:rsidR="002A0AD5" w:rsidRPr="00AC1004">
          <w:rPr>
            <w:rStyle w:val="Hyperlink"/>
            <w:rFonts w:ascii="Arial" w:hAnsi="Arial"/>
            <w:lang w:eastAsia="en-GB"/>
          </w:rPr>
          <w:t>https://youtu.be/Mvn3W4SpUSM</w:t>
        </w:r>
      </w:hyperlink>
      <w:r w:rsidR="002A0AD5">
        <w:rPr>
          <w:lang w:eastAsia="en-GB"/>
        </w:rPr>
        <w:t xml:space="preserve"> </w:t>
      </w:r>
    </w:p>
    <w:p w14:paraId="595E0990" w14:textId="77777777" w:rsidR="003B438E" w:rsidRDefault="003B438E">
      <w:pPr>
        <w:spacing w:after="0" w:line="240" w:lineRule="auto"/>
        <w:rPr>
          <w:lang w:eastAsia="en-GB"/>
        </w:rPr>
      </w:pPr>
      <w:r>
        <w:rPr>
          <w:lang w:eastAsia="en-GB"/>
        </w:rPr>
        <w:br w:type="page"/>
      </w:r>
    </w:p>
    <w:bookmarkStart w:id="43" w:name="_Toc184722029" w:displacedByCustomXml="next"/>
    <w:sdt>
      <w:sdtPr>
        <w:rPr>
          <w:color w:val="auto"/>
          <w:sz w:val="22"/>
          <w:szCs w:val="22"/>
        </w:rPr>
        <w:id w:val="-1694071468"/>
        <w:docPartObj>
          <w:docPartGallery w:val="Bibliographies"/>
          <w:docPartUnique/>
        </w:docPartObj>
      </w:sdtPr>
      <w:sdtContent>
        <w:p w14:paraId="0940A148" w14:textId="5C2689DA" w:rsidR="003836BC" w:rsidRDefault="003836BC">
          <w:pPr>
            <w:pStyle w:val="Heading1"/>
          </w:pPr>
          <w:r>
            <w:t>References</w:t>
          </w:r>
          <w:bookmarkEnd w:id="43"/>
        </w:p>
        <w:sdt>
          <w:sdtPr>
            <w:id w:val="-573587230"/>
            <w:bibliography/>
          </w:sdtPr>
          <w:sdtContent>
            <w:p w14:paraId="63744A9D" w14:textId="77777777" w:rsidR="00A45C15" w:rsidRDefault="003836BC" w:rsidP="003836BC">
              <w:pPr>
                <w:rPr>
                  <w:rFonts w:asciiTheme="minorHAnsi" w:hAnsiTheme="minorHAnsi"/>
                  <w:noProof/>
                </w:rPr>
              </w:pPr>
              <w:r>
                <w:fldChar w:fldCharType="begin"/>
              </w:r>
              <w:r>
                <w:instrText xml:space="preserve"> BIBLIOGRAPHY </w:instrText>
              </w:r>
              <w:r>
                <w:fldChar w:fldCharType="separate"/>
              </w:r>
            </w:p>
            <w:tbl>
              <w:tblPr>
                <w:tblW w:w="5000" w:type="pct"/>
                <w:tblCellSpacing w:w="15" w:type="dxa"/>
                <w:tblLayout w:type="fixed"/>
                <w:tblCellMar>
                  <w:top w:w="15" w:type="dxa"/>
                  <w:left w:w="15" w:type="dxa"/>
                  <w:bottom w:w="15" w:type="dxa"/>
                  <w:right w:w="15" w:type="dxa"/>
                </w:tblCellMar>
                <w:tblLook w:val="04A0" w:firstRow="1" w:lastRow="0" w:firstColumn="1" w:lastColumn="0" w:noHBand="0" w:noVBand="1"/>
              </w:tblPr>
              <w:tblGrid>
                <w:gridCol w:w="708"/>
                <w:gridCol w:w="8931"/>
              </w:tblGrid>
              <w:tr w:rsidR="00A45C15" w14:paraId="0CD942DA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4C617185" w14:textId="2EC8ABD1" w:rsidR="00A45C15" w:rsidRDefault="00A45C15">
                    <w:pPr>
                      <w:pStyle w:val="Bibliography"/>
                      <w:rPr>
                        <w:noProof/>
                        <w:sz w:val="24"/>
                        <w:szCs w:val="24"/>
                      </w:rPr>
                    </w:pPr>
                    <w:r>
                      <w:rPr>
                        <w:noProof/>
                      </w:rPr>
                      <w:t xml:space="preserve">[1]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514CDD79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P. Lalwani, M. K. Mishra, J. S. Chadha and P. Sethi, “Customer churn prediction system: a machine learning approach,” Dhanbad, 2022.</w:t>
                    </w:r>
                  </w:p>
                </w:tc>
              </w:tr>
              <w:tr w:rsidR="00A45C15" w14:paraId="428ECE50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05E65B26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[2]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71436BE3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DataTab, “Logistic Regression,” [Online]. Available: https://datatab.net/tutorial/logistic-regression. [Accessed 20 11 2024].</w:t>
                    </w:r>
                  </w:p>
                </w:tc>
              </w:tr>
              <w:tr w:rsidR="00A45C15" w14:paraId="1F5DD016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7B8DADCC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[3]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05516A0B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IBM, “What are SVMs?,” 27 12 2023. [Online]. Available: https://www.ibm.com/topics/support-vector-machine. [Accessed 25 11 2024].</w:t>
                    </w:r>
                  </w:p>
                </w:tc>
              </w:tr>
              <w:tr w:rsidR="00A45C15" w14:paraId="61E46E37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6D049649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[4]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6406547F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X. Xiahou and Y. Harada, “B2C E-Commerce Customer Churn Prediction Based on K-Means and SVM”.</w:t>
                    </w:r>
                  </w:p>
                </w:tc>
              </w:tr>
              <w:tr w:rsidR="00A45C15" w14:paraId="5F26FFC9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13652B45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[5]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2B39B023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W. Verbeke, K. Dejaeger, D. Martens, J. Hur and B. Baesens, “New insights into churn prediction in the telecommunication sector: A profit,” Belgium, 2011.</w:t>
                    </w:r>
                  </w:p>
                </w:tc>
              </w:tr>
              <w:tr w:rsidR="00A45C15" w14:paraId="63C8AEA6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762FB063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[6]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1E8EB529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J. K. Sana, M. . Z. Abedin, M. S. Rahman and M. S. Rahman, “A novel customer churn prediction model for the telecommunication industry using data transformation methods and feature selection,” 2022.</w:t>
                    </w:r>
                  </w:p>
                </w:tc>
              </w:tr>
              <w:tr w:rsidR="00A45C15" w14:paraId="06E06C0C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24E0FE75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[7]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668E9469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Science Direct, “Diagnosing of disease using machine learning,” 2021. [Online]. Available: https://www.sciencedirect.com/topics/engineering/confusion-matrix#:~:text=A%20confusion%20matrix%20represents%20the,by%20model%20as%20other%20class.. [Accessed 26 11 2024].</w:t>
                    </w:r>
                  </w:p>
                </w:tc>
              </w:tr>
              <w:tr w:rsidR="00A45C15" w14:paraId="54675E63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6A9DAB0D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[8]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3DB7EF62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Developers.Google, “ML Concepts,” [Online]. Available: https://developers.google.com/machine-learning/crash-course/classification/roc-and-auc. [Accessed 26 11 2024].</w:t>
                    </w:r>
                  </w:p>
                </w:tc>
              </w:tr>
              <w:tr w:rsidR="00A45C15" w14:paraId="0F4D7715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1C9CE95D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[9]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4AB14FC1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AWS, “What is Hyperparameter Tuning?,” [Online]. Available: https://aws.amazon.com/what-is/hyperparameter-tuning/#:~:text=When%20you're%20training%20machine,This%20is%20called%20hyperparameter%20tuning.. [Accessed 26 11 2024].</w:t>
                    </w:r>
                  </w:p>
                </w:tc>
              </w:tr>
              <w:tr w:rsidR="00A45C15" w14:paraId="77D7634B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29DE1D8C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lastRenderedPageBreak/>
                      <w:t xml:space="preserve">[10]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4920512F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TensorFlow, “Classification on imbalanced data,” [Online]. Available: https://www.tensorflow.org/tutorials/structured_data/imbalanced_data. [Accessed 27 11 2024].</w:t>
                    </w:r>
                  </w:p>
                </w:tc>
              </w:tr>
              <w:tr w:rsidR="00A45C15" w14:paraId="5E6D13F4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1D0931AE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[11]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04C39663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scikit-learn.org, “Logistic Regression,” [Online]. Available: https://scikit-learn.org/dev/modules/generated/sklearn.linear_model.LogisticRegression.html. [Accessed 15 11 2024].</w:t>
                    </w:r>
                  </w:p>
                </w:tc>
              </w:tr>
              <w:tr w:rsidR="00A45C15" w14:paraId="7109FAAB" w14:textId="77777777" w:rsidTr="00A45C15">
                <w:trPr>
                  <w:divId w:val="2017341152"/>
                  <w:tblCellSpacing w:w="15" w:type="dxa"/>
                </w:trPr>
                <w:tc>
                  <w:tcPr>
                    <w:tcW w:w="344" w:type="pct"/>
                    <w:hideMark/>
                  </w:tcPr>
                  <w:p w14:paraId="19A35621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 xml:space="preserve">[12] </w:t>
                    </w:r>
                  </w:p>
                </w:tc>
                <w:tc>
                  <w:tcPr>
                    <w:tcW w:w="4609" w:type="pct"/>
                    <w:hideMark/>
                  </w:tcPr>
                  <w:p w14:paraId="2A2BE557" w14:textId="77777777" w:rsidR="00A45C15" w:rsidRDefault="00A45C15">
                    <w:pPr>
                      <w:pStyle w:val="Bibliography"/>
                      <w:rPr>
                        <w:noProof/>
                      </w:rPr>
                    </w:pPr>
                    <w:r>
                      <w:rPr>
                        <w:noProof/>
                      </w:rPr>
                      <w:t>scikit-learn.org, “Support Vector Machines,” [Online]. Available: https://scikit-learn.org/1.5/modules/svm.html. [Accessed 2024 11 20].</w:t>
                    </w:r>
                  </w:p>
                </w:tc>
              </w:tr>
            </w:tbl>
            <w:p w14:paraId="26E25793" w14:textId="77777777" w:rsidR="00A45C15" w:rsidRDefault="00A45C15">
              <w:pPr>
                <w:divId w:val="2017341152"/>
                <w:rPr>
                  <w:rFonts w:eastAsia="Times New Roman"/>
                  <w:noProof/>
                </w:rPr>
              </w:pPr>
            </w:p>
            <w:p w14:paraId="52635E7E" w14:textId="5C64BAD4" w:rsidR="00A77119" w:rsidRDefault="003836BC" w:rsidP="003836BC">
              <w:r>
                <w:rPr>
                  <w:b/>
                  <w:bCs/>
                  <w:noProof/>
                </w:rPr>
                <w:fldChar w:fldCharType="end"/>
              </w:r>
            </w:p>
          </w:sdtContent>
        </w:sdt>
      </w:sdtContent>
    </w:sdt>
    <w:p w14:paraId="5F65B885" w14:textId="21A1CA1A" w:rsidR="003568BC" w:rsidRPr="003568BC" w:rsidRDefault="003568BC" w:rsidP="00A77119">
      <w:pPr>
        <w:spacing w:after="0" w:line="240" w:lineRule="auto"/>
      </w:pPr>
    </w:p>
    <w:sectPr w:rsidR="003568BC" w:rsidRPr="003568BC" w:rsidSect="003C41BB">
      <w:footerReference w:type="default" r:id="rId30"/>
      <w:pgSz w:w="11907" w:h="16840" w:code="9"/>
      <w:pgMar w:top="1296" w:right="1134" w:bottom="1418" w:left="1134" w:header="567" w:footer="567" w:gutter="0"/>
      <w:pgNumType w:start="1"/>
      <w:cols w:space="708"/>
      <w:docGrid w:linePitch="360"/>
    </w:sectPr>
  </w:body>
</w:document>
</file>

<file path=word/customizations.xml><?xml version="1.0" encoding="utf-8"?>
<wne:tcg xmlns:r="http://schemas.openxmlformats.org/officeDocument/2006/relationships" xmlns:wne="http://schemas.microsoft.com/office/word/2006/wordml">
  <wne:keymaps>
    <wne:keymap wne:kcmPrimary="0231">
      <wne:acd wne:acdName="acd0"/>
    </wne:keymap>
    <wne:keymap wne:kcmPrimary="0232">
      <wne:acd wne:acdName="acd1"/>
    </wne:keymap>
    <wne:keymap wne:kcmPrimary="0233">
      <wne:acd wne:acdName="acd2"/>
    </wne:keymap>
    <wne:keymap wne:kcmPrimary="0234">
      <wne:acd wne:acdName="acd3"/>
    </wne:keymap>
    <wne:keymap wne:kcmPrimary="0349">
      <wne:acd wne:acdName="acd12"/>
    </wne:keymap>
    <wne:keymap wne:kcmPrimary="034B">
      <wne:acd wne:acdName="acd6"/>
    </wne:keymap>
    <wne:keymap wne:kcmPrimary="034C">
      <wne:acd wne:acdName="acd5"/>
    </wne:keymap>
    <wne:keymap wne:kcmPrimary="0350">
      <wne:acd wne:acdName="acd4"/>
    </wne:keymap>
    <wne:keymap wne:kcmPrimary="0355">
      <wne:acd wne:acdName="acd7"/>
    </wne:keymap>
    <wne:keymap wne:kcmPrimary="0531">
      <wne:acd wne:acdName="acd8"/>
    </wne:keymap>
    <wne:keymap wne:kcmPrimary="0532">
      <wne:acd wne:acdName="acd9"/>
    </wne:keymap>
    <wne:keymap wne:kcmPrimary="0533">
      <wne:acd wne:acdName="acd10"/>
    </wne:keymap>
  </wne:keymaps>
  <wne:toolbars>
    <wne:acdManifest>
      <wne:acdEntry wne:acdName="acd0"/>
      <wne:acdEntry wne:acdName="acd1"/>
      <wne:acdEntry wne:acdName="acd2"/>
      <wne:acdEntry wne:acdName="acd3"/>
      <wne:acdEntry wne:acdName="acd4"/>
      <wne:acdEntry wne:acdName="acd5"/>
      <wne:acdEntry wne:acdName="acd6"/>
      <wne:acdEntry wne:acdName="acd7"/>
      <wne:acdEntry wne:acdName="acd8"/>
      <wne:acdEntry wne:acdName="acd9"/>
      <wne:acdEntry wne:acdName="acd10"/>
      <wne:acdEntry wne:acdName="acd11"/>
      <wne:acdEntry wne:acdName="acd12"/>
    </wne:acdManifest>
  </wne:toolbars>
  <wne:acds>
    <wne:acd wne:argValue="AgBIAGUAYQBkAGkAbgBnACAAMQAsAFIAZQBwAG8AcgB0ACAATABlAHYAZQBsACAAMQA=" wne:acdName="acd0" wne:fciIndexBasedOn="0065"/>
    <wne:acd wne:argValue="AgBIAGUAYQBkAGkAbgBnACAAMgAsAFIAZQBwAG8AcgB0ACAATABlAHYAZQBsACAAMgA=" wne:acdName="acd1" wne:fciIndexBasedOn="0065"/>
    <wne:acd wne:argValue="AgBIAGUAYQBkAGkAbgBnACAAMwAsAFIAZQBwAG8AcgB0ACAATABlAHYAZQBsACAAMwA=" wne:acdName="acd2" wne:fciIndexBasedOn="0065"/>
    <wne:acd wne:argValue="AgBIAGUAYQBkAGkAbgBnACAANAAsAFIAZQBwAG8AcgB0ACAATABlAHYAZQBsACAANAA=" wne:acdName="acd3" wne:fciIndexBasedOn="0065"/>
    <wne:acd wne:argValue="AgBSAGUAcABvAHIAdAAgAFQAZQB4AHQA" wne:acdName="acd4" wne:fciIndexBasedOn="0065"/>
    <wne:acd wne:argValue="AgBSAGUAcABvAHIAdAAgAEwAaQBzAHQAIAAxAA==" wne:acdName="acd5" wne:fciIndexBasedOn="0065"/>
    <wne:acd wne:argValue="AgBSAGUAcABvAHIAdAAgAEwAaQBzAHQAIAAyAA==" wne:acdName="acd6" wne:fciIndexBasedOn="0065"/>
    <wne:acd wne:argValue="AgBSAGUAcABvAHIAdAAgAEwAaQBzAHQAIABOAHUAbQBiAGUAcgA=" wne:acdName="acd7" wne:fciIndexBasedOn="0065"/>
    <wne:acd wne:argValue="AgBBAHAAcABlAG4AZABpAHgAIABMAGUAdgBlAGwAIAAxAA==" wne:acdName="acd8" wne:fciIndexBasedOn="0065"/>
    <wne:acd wne:argValue="AgBBAHAAcABlAG4AZABpAHgAIABMAGUAdgBlAGwAIAAyAA==" wne:acdName="acd9" wne:fciIndexBasedOn="0065"/>
    <wne:acd wne:argValue="AgBBAHAAcABlAG4AZABpAHgAIABMAGUAdgBlAGwAIAAzAA==" wne:acdName="acd10" wne:fciIndexBasedOn="0065"/>
    <wne:acd wne:argValue="AgBJAG4AcwBlAHIAdAAgAFAAaQBjAHQAdQByAGUA" wne:acdName="acd11" wne:fciIndexBasedOn="0065"/>
    <wne:acd wne:argValue="AgBJAG4AcwBlAHIAdAAgAFAAaQBjAHQAdQByAGUA" wne:acdName="acd12" wne:fciIndexBasedOn="0065"/>
  </wne:acds>
</wne:tcg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endnote w:type="separator" w:id="-1">
    <w:p w14:paraId="711F9DAA" w14:textId="77777777" w:rsidR="009141EE" w:rsidRDefault="009141EE" w:rsidP="00560C53">
      <w:r>
        <w:separator/>
      </w:r>
    </w:p>
  </w:endnote>
  <w:endnote w:type="continuationSeparator" w:id="0">
    <w:p w14:paraId="79E588CC" w14:textId="77777777" w:rsidR="009141EE" w:rsidRDefault="009141EE" w:rsidP="00560C53">
      <w:r>
        <w:continuationSeparator/>
      </w:r>
    </w:p>
  </w:endnote>
  <w:endnote w:type="continuationNotice" w:id="1">
    <w:p w14:paraId="1463BEF3" w14:textId="77777777" w:rsidR="009141EE" w:rsidRDefault="009141EE" w:rsidP="00560C53"/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Gautami">
    <w:panose1 w:val="02000500000000000000"/>
    <w:charset w:val="00"/>
    <w:family w:val="swiss"/>
    <w:pitch w:val="variable"/>
    <w:sig w:usb0="00200003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sdt>
    <w:sdtPr>
      <w:id w:val="175316360"/>
      <w:docPartObj>
        <w:docPartGallery w:val="Page Numbers (Bottom of Page)"/>
        <w:docPartUnique/>
      </w:docPartObj>
    </w:sdtPr>
    <w:sdtEndPr>
      <w:rPr>
        <w:noProof/>
      </w:rPr>
    </w:sdtEndPr>
    <w:sdtContent>
      <w:p w14:paraId="21117B81" w14:textId="68E0701B" w:rsidR="003C41BB" w:rsidRDefault="003C41BB">
        <w:pPr>
          <w:pStyle w:val="Footer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016BAD1C" w14:textId="77777777" w:rsidR="00C924C1" w:rsidRDefault="00C924C1" w:rsidP="00560C53"/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footnote w:type="separator" w:id="-1">
    <w:p w14:paraId="1C74868E" w14:textId="77777777" w:rsidR="009141EE" w:rsidRDefault="009141EE" w:rsidP="00560C53">
      <w:r>
        <w:separator/>
      </w:r>
    </w:p>
  </w:footnote>
  <w:footnote w:type="continuationSeparator" w:id="0">
    <w:p w14:paraId="5E2DCD47" w14:textId="77777777" w:rsidR="009141EE" w:rsidRDefault="009141EE" w:rsidP="00560C53">
      <w:r>
        <w:continuationSeparator/>
      </w:r>
    </w:p>
  </w:footnote>
  <w:footnote w:type="continuationNotice" w:id="1">
    <w:p w14:paraId="290562ED" w14:textId="77777777" w:rsidR="009141EE" w:rsidRDefault="009141EE" w:rsidP="00560C53"/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p w14:paraId="003AC258" w14:textId="079A1015" w:rsidR="00BF250C" w:rsidRPr="003C41BB" w:rsidRDefault="00BF250C">
    <w:pPr>
      <w:pStyle w:val="Header"/>
      <w:rPr>
        <w:color w:val="BFBFBF" w:themeColor="background1" w:themeShade="BF"/>
      </w:rPr>
    </w:pPr>
    <w:r w:rsidRPr="003C41BB">
      <w:rPr>
        <w:color w:val="BFBFBF" w:themeColor="background1" w:themeShade="BF"/>
      </w:rPr>
      <w:t xml:space="preserve">Rhys Davies </w:t>
    </w:r>
    <w:r w:rsidR="005C2AA2" w:rsidRPr="003C41BB">
      <w:rPr>
        <w:color w:val="BFBFBF" w:themeColor="background1" w:themeShade="BF"/>
      </w:rPr>
      <w:t>| 2008896</w:t>
    </w:r>
    <w:r w:rsidR="003C41BB" w:rsidRPr="003C41BB">
      <w:rPr>
        <w:color w:val="BFBFBF" w:themeColor="background1" w:themeShade="BF"/>
      </w:rPr>
      <w:t xml:space="preserve">                                                                                                      ACCA6011</w:t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abstractNum w:abstractNumId="0" w15:restartNumberingAfterBreak="0">
    <w:nsid w:val="FFFFFF7C"/>
    <w:multiLevelType w:val="singleLevel"/>
    <w:tmpl w:val="D8B6767E"/>
    <w:lvl w:ilvl="0">
      <w:start w:val="1"/>
      <w:numFmt w:val="decimal"/>
      <w:pStyle w:val="ListNumber5"/>
      <w:lvlText w:val="%1."/>
      <w:lvlJc w:val="left"/>
      <w:pPr>
        <w:tabs>
          <w:tab w:val="num" w:pos="1492"/>
        </w:tabs>
        <w:ind w:left="1492" w:hanging="360"/>
      </w:pPr>
    </w:lvl>
  </w:abstractNum>
  <w:abstractNum w:abstractNumId="1" w15:restartNumberingAfterBreak="0">
    <w:nsid w:val="FFFFFF7D"/>
    <w:multiLevelType w:val="singleLevel"/>
    <w:tmpl w:val="A45E568A"/>
    <w:lvl w:ilvl="0">
      <w:start w:val="1"/>
      <w:numFmt w:val="decimal"/>
      <w:pStyle w:val="ListNumber4"/>
      <w:lvlText w:val="%1."/>
      <w:lvlJc w:val="left"/>
      <w:pPr>
        <w:tabs>
          <w:tab w:val="num" w:pos="1209"/>
        </w:tabs>
        <w:ind w:left="1209" w:hanging="360"/>
      </w:pPr>
    </w:lvl>
  </w:abstractNum>
  <w:abstractNum w:abstractNumId="2" w15:restartNumberingAfterBreak="0">
    <w:nsid w:val="FFFFFF80"/>
    <w:multiLevelType w:val="singleLevel"/>
    <w:tmpl w:val="E556CD9C"/>
    <w:lvl w:ilvl="0">
      <w:start w:val="1"/>
      <w:numFmt w:val="bullet"/>
      <w:pStyle w:val="ListBullet5"/>
      <w:lvlText w:val=""/>
      <w:lvlJc w:val="left"/>
      <w:pPr>
        <w:tabs>
          <w:tab w:val="num" w:pos="1492"/>
        </w:tabs>
        <w:ind w:left="1492" w:hanging="360"/>
      </w:pPr>
      <w:rPr>
        <w:rFonts w:ascii="Symbol" w:hAnsi="Symbol" w:hint="default"/>
      </w:rPr>
    </w:lvl>
  </w:abstractNum>
  <w:abstractNum w:abstractNumId="3" w15:restartNumberingAfterBreak="0">
    <w:nsid w:val="FFFFFF81"/>
    <w:multiLevelType w:val="singleLevel"/>
    <w:tmpl w:val="03E821BA"/>
    <w:lvl w:ilvl="0">
      <w:start w:val="1"/>
      <w:numFmt w:val="bullet"/>
      <w:pStyle w:val="ListBullet4"/>
      <w:lvlText w:val=""/>
      <w:lvlJc w:val="left"/>
      <w:pPr>
        <w:tabs>
          <w:tab w:val="num" w:pos="1209"/>
        </w:tabs>
        <w:ind w:left="1209" w:hanging="360"/>
      </w:pPr>
      <w:rPr>
        <w:rFonts w:ascii="Symbol" w:hAnsi="Symbol" w:hint="default"/>
      </w:rPr>
    </w:lvl>
  </w:abstractNum>
  <w:abstractNum w:abstractNumId="4" w15:restartNumberingAfterBreak="0">
    <w:nsid w:val="04834EBD"/>
    <w:multiLevelType w:val="multilevel"/>
    <w:tmpl w:val="CA3607A4"/>
    <w:styleLink w:val="ListStyle-Headings"/>
    <w:lvl w:ilvl="0">
      <w:start w:val="1"/>
      <w:numFmt w:val="decimal"/>
      <w:pStyle w:val="Heading1"/>
      <w:lvlText w:val="%1."/>
      <w:lvlJc w:val="left"/>
      <w:pPr>
        <w:ind w:left="7031" w:hanging="1077"/>
      </w:pPr>
      <w:rPr>
        <w:rFonts w:asciiTheme="minorHAnsi" w:hAnsiTheme="minorHAnsi" w:hint="default"/>
      </w:rPr>
    </w:lvl>
    <w:lvl w:ilvl="1">
      <w:start w:val="1"/>
      <w:numFmt w:val="decimal"/>
      <w:pStyle w:val="Heading2"/>
      <w:lvlText w:val="%1.%2"/>
      <w:lvlJc w:val="left"/>
      <w:pPr>
        <w:ind w:left="1077" w:hanging="1077"/>
      </w:pPr>
      <w:rPr>
        <w:rFonts w:hint="default"/>
      </w:rPr>
    </w:lvl>
    <w:lvl w:ilvl="2">
      <w:start w:val="1"/>
      <w:numFmt w:val="decimal"/>
      <w:pStyle w:val="Heading3"/>
      <w:lvlText w:val="%1.%2.%3"/>
      <w:lvlJc w:val="left"/>
      <w:pPr>
        <w:ind w:left="1077" w:hanging="1077"/>
      </w:pPr>
      <w:rPr>
        <w:rFonts w:hint="default"/>
      </w:rPr>
    </w:lvl>
    <w:lvl w:ilvl="3">
      <w:start w:val="1"/>
      <w:numFmt w:val="decimal"/>
      <w:pStyle w:val="Heading4"/>
      <w:lvlText w:val="%1.%2.%3.%4"/>
      <w:lvlJc w:val="left"/>
      <w:pPr>
        <w:ind w:left="1077" w:hanging="1077"/>
      </w:pPr>
      <w:rPr>
        <w:rFonts w:hint="default"/>
      </w:rPr>
    </w:lvl>
    <w:lvl w:ilvl="4">
      <w:start w:val="1"/>
      <w:numFmt w:val="decimal"/>
      <w:pStyle w:val="Heading5"/>
      <w:lvlText w:val="%1.%2.%3.%4.%5"/>
      <w:lvlJc w:val="left"/>
      <w:pPr>
        <w:ind w:left="1077" w:hanging="1077"/>
      </w:pPr>
      <w:rPr>
        <w:rFonts w:hint="default"/>
      </w:rPr>
    </w:lvl>
    <w:lvl w:ilvl="5">
      <w:start w:val="1"/>
      <w:numFmt w:val="decimal"/>
      <w:pStyle w:val="Heading6"/>
      <w:lvlText w:val="%1.%2.%3.%4.%5.%6"/>
      <w:lvlJc w:val="left"/>
      <w:pPr>
        <w:ind w:left="1077" w:hanging="1077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Text w:val=""/>
      <w:lvlJc w:val="left"/>
      <w:pPr>
        <w:ind w:left="1077" w:hanging="1077"/>
      </w:pPr>
      <w:rPr>
        <w:rFonts w:hint="default"/>
      </w:rPr>
    </w:lvl>
    <w:lvl w:ilvl="8">
      <w:start w:val="1"/>
      <w:numFmt w:val="none"/>
      <w:lvlText w:val=""/>
      <w:lvlJc w:val="left"/>
      <w:pPr>
        <w:ind w:left="1077" w:hanging="1077"/>
      </w:pPr>
      <w:rPr>
        <w:rFonts w:hint="default"/>
      </w:rPr>
    </w:lvl>
  </w:abstractNum>
  <w:abstractNum w:abstractNumId="5" w15:restartNumberingAfterBreak="0">
    <w:nsid w:val="101E0D26"/>
    <w:multiLevelType w:val="multilevel"/>
    <w:tmpl w:val="0406001D"/>
    <w:styleLink w:val="1ai"/>
    <w:lvl w:ilvl="0">
      <w:start w:val="1"/>
      <w:numFmt w:val="decimal"/>
      <w:lvlText w:val="%1)"/>
      <w:lvlJc w:val="left"/>
      <w:pPr>
        <w:ind w:left="360" w:hanging="360"/>
      </w:pPr>
      <w:rPr>
        <w:rFonts w:ascii="Times New Roman" w:hAnsi="Times New Roman" w:cs="Times New Roman"/>
      </w:rPr>
    </w:lvl>
    <w:lvl w:ilvl="1">
      <w:start w:val="1"/>
      <w:numFmt w:val="lowerLetter"/>
      <w:lvlText w:val="%2)"/>
      <w:lvlJc w:val="left"/>
      <w:pPr>
        <w:ind w:left="720" w:hanging="360"/>
      </w:pPr>
    </w:lvl>
    <w:lvl w:ilvl="2">
      <w:start w:val="1"/>
      <w:numFmt w:val="lowerRoman"/>
      <w:lvlText w:val="%3)"/>
      <w:lvlJc w:val="left"/>
      <w:pPr>
        <w:ind w:left="1080" w:hanging="360"/>
      </w:pPr>
    </w:lvl>
    <w:lvl w:ilvl="3">
      <w:start w:val="1"/>
      <w:numFmt w:val="decimal"/>
      <w:lvlText w:val="(%4)"/>
      <w:lvlJc w:val="left"/>
      <w:pPr>
        <w:ind w:left="1440" w:hanging="360"/>
      </w:pPr>
    </w:lvl>
    <w:lvl w:ilvl="4">
      <w:start w:val="1"/>
      <w:numFmt w:val="lowerLetter"/>
      <w:lvlText w:val="(%5)"/>
      <w:lvlJc w:val="left"/>
      <w:pPr>
        <w:ind w:left="1800" w:hanging="360"/>
      </w:pPr>
    </w:lvl>
    <w:lvl w:ilvl="5">
      <w:start w:val="1"/>
      <w:numFmt w:val="lowerRoman"/>
      <w:lvlText w:val="(%6)"/>
      <w:lvlJc w:val="left"/>
      <w:pPr>
        <w:ind w:left="2160" w:hanging="360"/>
      </w:pPr>
    </w:lvl>
    <w:lvl w:ilvl="6">
      <w:start w:val="1"/>
      <w:numFmt w:val="decimal"/>
      <w:lvlText w:val="%7."/>
      <w:lvlJc w:val="left"/>
      <w:pPr>
        <w:ind w:left="2520" w:hanging="360"/>
      </w:pPr>
    </w:lvl>
    <w:lvl w:ilvl="7">
      <w:start w:val="1"/>
      <w:numFmt w:val="lowerLetter"/>
      <w:lvlText w:val="%8."/>
      <w:lvlJc w:val="left"/>
      <w:pPr>
        <w:ind w:left="2880" w:hanging="360"/>
      </w:pPr>
    </w:lvl>
    <w:lvl w:ilvl="8">
      <w:start w:val="1"/>
      <w:numFmt w:val="lowerRoman"/>
      <w:lvlText w:val="%9."/>
      <w:lvlJc w:val="left"/>
      <w:pPr>
        <w:ind w:left="3240" w:hanging="360"/>
      </w:pPr>
    </w:lvl>
  </w:abstractNum>
  <w:abstractNum w:abstractNumId="6" w15:restartNumberingAfterBreak="0">
    <w:nsid w:val="11837254"/>
    <w:multiLevelType w:val="multilevel"/>
    <w:tmpl w:val="6BD40C76"/>
    <w:numStyleLink w:val="ListStyle-ListAlphabet"/>
  </w:abstractNum>
  <w:abstractNum w:abstractNumId="7" w15:restartNumberingAfterBreak="0">
    <w:nsid w:val="141D3E7B"/>
    <w:multiLevelType w:val="multilevel"/>
    <w:tmpl w:val="DBF02CFE"/>
    <w:numStyleLink w:val="ListStyle-TableListBullet"/>
  </w:abstractNum>
  <w:abstractNum w:abstractNumId="8" w15:restartNumberingAfterBreak="0">
    <w:nsid w:val="197C6BC6"/>
    <w:multiLevelType w:val="multilevel"/>
    <w:tmpl w:val="6BD40C76"/>
    <w:styleLink w:val="ListStyle-ListAlphabet"/>
    <w:lvl w:ilvl="0">
      <w:start w:val="1"/>
      <w:numFmt w:val="lowerLetter"/>
      <w:pStyle w:val="ListAlphabet"/>
      <w:lvlText w:val="%1."/>
      <w:lvlJc w:val="left"/>
      <w:pPr>
        <w:ind w:left="284" w:hanging="284"/>
      </w:pPr>
      <w:rPr>
        <w:rFonts w:asciiTheme="minorHAnsi" w:hAnsiTheme="minorHAnsi" w:hint="default"/>
      </w:rPr>
    </w:lvl>
    <w:lvl w:ilvl="1">
      <w:start w:val="1"/>
      <w:numFmt w:val="lowerRoman"/>
      <w:pStyle w:val="ListAlphabet2"/>
      <w:lvlText w:val="%2."/>
      <w:lvlJc w:val="left"/>
      <w:pPr>
        <w:ind w:left="568" w:hanging="284"/>
      </w:pPr>
      <w:rPr>
        <w:rFonts w:asciiTheme="minorHAnsi" w:hAnsiTheme="minorHAnsi" w:hint="default"/>
      </w:rPr>
    </w:lvl>
    <w:lvl w:ilvl="2">
      <w:start w:val="1"/>
      <w:numFmt w:val="decimal"/>
      <w:pStyle w:val="ListAlphabet3"/>
      <w:lvlText w:val="%3."/>
      <w:lvlJc w:val="left"/>
      <w:pPr>
        <w:ind w:left="852" w:hanging="284"/>
      </w:pPr>
      <w:rPr>
        <w:rFonts w:asciiTheme="minorHAnsi" w:hAnsiTheme="minorHAnsi" w:hint="default"/>
      </w:rPr>
    </w:lvl>
    <w:lvl w:ilvl="3">
      <w:start w:val="1"/>
      <w:numFmt w:val="lowerLetter"/>
      <w:lvlText w:val="%4)"/>
      <w:lvlJc w:val="left"/>
      <w:pPr>
        <w:ind w:left="1136" w:hanging="284"/>
      </w:pPr>
      <w:rPr>
        <w:rFonts w:asciiTheme="minorHAnsi" w:hAnsiTheme="minorHAnsi" w:hint="default"/>
      </w:rPr>
    </w:lvl>
    <w:lvl w:ilvl="4">
      <w:start w:val="1"/>
      <w:numFmt w:val="lowerRoman"/>
      <w:lvlText w:val="%5)"/>
      <w:lvlJc w:val="left"/>
      <w:pPr>
        <w:ind w:left="1420" w:hanging="284"/>
      </w:pPr>
      <w:rPr>
        <w:rFonts w:asciiTheme="minorHAnsi" w:hAnsiTheme="minorHAnsi" w:hint="default"/>
      </w:rPr>
    </w:lvl>
    <w:lvl w:ilvl="5">
      <w:start w:val="1"/>
      <w:numFmt w:val="decimal"/>
      <w:lvlText w:val="%6)"/>
      <w:lvlJc w:val="left"/>
      <w:pPr>
        <w:ind w:left="1704" w:hanging="284"/>
      </w:pPr>
      <w:rPr>
        <w:rFonts w:asciiTheme="minorHAnsi" w:hAnsiTheme="minorHAnsi" w:hint="default"/>
      </w:rPr>
    </w:lvl>
    <w:lvl w:ilvl="6">
      <w:start w:val="1"/>
      <w:numFmt w:val="lowerLetter"/>
      <w:lvlText w:val="(%7)"/>
      <w:lvlJc w:val="left"/>
      <w:pPr>
        <w:ind w:left="1988" w:hanging="284"/>
      </w:pPr>
      <w:rPr>
        <w:rFonts w:asciiTheme="minorHAnsi" w:hAnsiTheme="minorHAnsi" w:hint="default"/>
      </w:rPr>
    </w:lvl>
    <w:lvl w:ilvl="7">
      <w:start w:val="1"/>
      <w:numFmt w:val="lowerRoman"/>
      <w:lvlText w:val="(%8)"/>
      <w:lvlJc w:val="left"/>
      <w:pPr>
        <w:ind w:left="2272" w:hanging="284"/>
      </w:pPr>
      <w:rPr>
        <w:rFonts w:asciiTheme="minorHAnsi" w:hAnsiTheme="minorHAnsi" w:hint="default"/>
      </w:rPr>
    </w:lvl>
    <w:lvl w:ilvl="8">
      <w:start w:val="1"/>
      <w:numFmt w:val="decimal"/>
      <w:lvlText w:val="(%9)"/>
      <w:lvlJc w:val="left"/>
      <w:pPr>
        <w:ind w:left="2556" w:hanging="284"/>
      </w:pPr>
      <w:rPr>
        <w:rFonts w:asciiTheme="minorHAnsi" w:hAnsiTheme="minorHAnsi" w:hint="default"/>
      </w:rPr>
    </w:lvl>
  </w:abstractNum>
  <w:abstractNum w:abstractNumId="9" w15:restartNumberingAfterBreak="0">
    <w:nsid w:val="1BEF4C0A"/>
    <w:multiLevelType w:val="multilevel"/>
    <w:tmpl w:val="0486E33C"/>
    <w:numStyleLink w:val="ListStyle-AppendixHeading"/>
  </w:abstractNum>
  <w:abstractNum w:abstractNumId="10" w15:restartNumberingAfterBreak="0">
    <w:nsid w:val="1E1B3059"/>
    <w:multiLevelType w:val="multilevel"/>
    <w:tmpl w:val="DAD4A89A"/>
    <w:styleLink w:val="ListStyle-ListNumber"/>
    <w:lvl w:ilvl="0">
      <w:start w:val="1"/>
      <w:numFmt w:val="decimal"/>
      <w:pStyle w:val="ListNumber"/>
      <w:lvlText w:val="%1."/>
      <w:lvlJc w:val="left"/>
      <w:pPr>
        <w:ind w:left="340" w:hanging="340"/>
      </w:pPr>
      <w:rPr>
        <w:rFonts w:asciiTheme="minorHAnsi" w:hAnsiTheme="minorHAnsi" w:hint="default"/>
      </w:rPr>
    </w:lvl>
    <w:lvl w:ilvl="1">
      <w:start w:val="1"/>
      <w:numFmt w:val="lowerLetter"/>
      <w:pStyle w:val="ListNumber2"/>
      <w:lvlText w:val="%2."/>
      <w:lvlJc w:val="left"/>
      <w:pPr>
        <w:ind w:left="680" w:hanging="340"/>
      </w:pPr>
      <w:rPr>
        <w:rFonts w:asciiTheme="minorHAnsi" w:hAnsiTheme="minorHAnsi" w:hint="default"/>
      </w:rPr>
    </w:lvl>
    <w:lvl w:ilvl="2">
      <w:start w:val="1"/>
      <w:numFmt w:val="bullet"/>
      <w:pStyle w:val="ListNumber3"/>
      <w:lvlText w:val=""/>
      <w:lvlJc w:val="left"/>
      <w:pPr>
        <w:ind w:left="1020" w:hanging="340"/>
      </w:pPr>
      <w:rPr>
        <w:rFonts w:ascii="Symbol" w:hAnsi="Symbol" w:hint="default"/>
        <w:color w:val="auto"/>
      </w:rPr>
    </w:lvl>
    <w:lvl w:ilvl="3">
      <w:start w:val="1"/>
      <w:numFmt w:val="bullet"/>
      <w:lvlText w:val=""/>
      <w:lvlJc w:val="left"/>
      <w:pPr>
        <w:ind w:left="1360" w:hanging="340"/>
      </w:pPr>
      <w:rPr>
        <w:rFonts w:ascii="Symbol" w:hAnsi="Symbol" w:hint="default"/>
        <w:color w:val="auto"/>
      </w:rPr>
    </w:lvl>
    <w:lvl w:ilvl="4">
      <w:start w:val="1"/>
      <w:numFmt w:val="bullet"/>
      <w:lvlText w:val=""/>
      <w:lvlJc w:val="left"/>
      <w:pPr>
        <w:ind w:left="1700" w:hanging="340"/>
      </w:pPr>
      <w:rPr>
        <w:rFonts w:ascii="Symbol" w:hAnsi="Symbol" w:hint="default"/>
        <w:color w:val="auto"/>
      </w:rPr>
    </w:lvl>
    <w:lvl w:ilvl="5">
      <w:start w:val="1"/>
      <w:numFmt w:val="lowerRoman"/>
      <w:lvlText w:val="%6."/>
      <w:lvlJc w:val="left"/>
      <w:pPr>
        <w:ind w:left="2040" w:hanging="340"/>
      </w:pPr>
      <w:rPr>
        <w:rFonts w:hint="default"/>
        <w:color w:val="auto"/>
      </w:rPr>
    </w:lvl>
    <w:lvl w:ilvl="6">
      <w:start w:val="1"/>
      <w:numFmt w:val="decimal"/>
      <w:lvlText w:val="%7."/>
      <w:lvlJc w:val="left"/>
      <w:pPr>
        <w:ind w:left="2380" w:hanging="340"/>
      </w:pPr>
      <w:rPr>
        <w:rFonts w:hint="default"/>
        <w:color w:val="auto"/>
      </w:rPr>
    </w:lvl>
    <w:lvl w:ilvl="7">
      <w:start w:val="1"/>
      <w:numFmt w:val="lowerLetter"/>
      <w:lvlText w:val="%8."/>
      <w:lvlJc w:val="left"/>
      <w:pPr>
        <w:ind w:left="2720" w:hanging="340"/>
      </w:pPr>
      <w:rPr>
        <w:rFonts w:hint="default"/>
        <w:color w:val="auto"/>
      </w:rPr>
    </w:lvl>
    <w:lvl w:ilvl="8">
      <w:start w:val="1"/>
      <w:numFmt w:val="lowerRoman"/>
      <w:lvlText w:val="%9."/>
      <w:lvlJc w:val="left"/>
      <w:pPr>
        <w:ind w:left="3060" w:hanging="340"/>
      </w:pPr>
      <w:rPr>
        <w:rFonts w:hint="default"/>
        <w:color w:val="auto"/>
      </w:rPr>
    </w:lvl>
  </w:abstractNum>
  <w:abstractNum w:abstractNumId="11" w15:restartNumberingAfterBreak="0">
    <w:nsid w:val="2019191E"/>
    <w:multiLevelType w:val="multilevel"/>
    <w:tmpl w:val="0486E33C"/>
    <w:styleLink w:val="ListStyle-AppendixHeading"/>
    <w:lvl w:ilvl="0">
      <w:start w:val="1"/>
      <w:numFmt w:val="upperLetter"/>
      <w:pStyle w:val="Heading7"/>
      <w:suff w:val="nothing"/>
      <w:lvlText w:val="Appendix %1"/>
      <w:lvlJc w:val="left"/>
      <w:pPr>
        <w:ind w:left="0" w:firstLine="0"/>
      </w:pPr>
      <w:rPr>
        <w:rFonts w:asciiTheme="minorHAnsi" w:hAnsiTheme="minorHAnsi" w:hint="default"/>
      </w:rPr>
    </w:lvl>
    <w:lvl w:ilvl="1">
      <w:start w:val="1"/>
      <w:numFmt w:val="decimal"/>
      <w:pStyle w:val="AppendixLevel1"/>
      <w:lvlText w:val="%1.%2"/>
      <w:lvlJc w:val="left"/>
      <w:pPr>
        <w:ind w:left="1134" w:hanging="1134"/>
      </w:pPr>
      <w:rPr>
        <w:rFonts w:hint="default"/>
      </w:rPr>
    </w:lvl>
    <w:lvl w:ilvl="2">
      <w:start w:val="1"/>
      <w:numFmt w:val="decimal"/>
      <w:pStyle w:val="AppendixLevel2"/>
      <w:lvlText w:val="%1.%2.%3"/>
      <w:lvlJc w:val="left"/>
      <w:pPr>
        <w:tabs>
          <w:tab w:val="num" w:pos="0"/>
        </w:tabs>
        <w:ind w:left="1134" w:hanging="1134"/>
      </w:pPr>
      <w:rPr>
        <w:rFonts w:hint="default"/>
      </w:rPr>
    </w:lvl>
    <w:lvl w:ilvl="3">
      <w:start w:val="1"/>
      <w:numFmt w:val="decimal"/>
      <w:pStyle w:val="AppendixLevel3"/>
      <w:lvlText w:val="%1.%2.%3.%4"/>
      <w:lvlJc w:val="left"/>
      <w:pPr>
        <w:ind w:left="1134" w:hanging="1134"/>
      </w:pPr>
      <w:rPr>
        <w:rFonts w:hint="default"/>
      </w:rPr>
    </w:lvl>
    <w:lvl w:ilvl="4">
      <w:start w:val="1"/>
      <w:numFmt w:val="decimal"/>
      <w:pStyle w:val="AppendixLevel4"/>
      <w:lvlText w:val="%1.%2.%3.%4.%5"/>
      <w:lvlJc w:val="left"/>
      <w:pPr>
        <w:ind w:left="1134" w:hanging="1134"/>
      </w:pPr>
      <w:rPr>
        <w:rFonts w:hint="default"/>
      </w:rPr>
    </w:lvl>
    <w:lvl w:ilvl="5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suff w:val="nothing"/>
      <w:lvlText w:val=""/>
      <w:lvlJc w:val="left"/>
      <w:pPr>
        <w:ind w:left="0" w:firstLine="0"/>
      </w:pPr>
      <w:rPr>
        <w:rFonts w:hint="default"/>
      </w:rPr>
    </w:lvl>
  </w:abstractNum>
  <w:abstractNum w:abstractNumId="12" w15:restartNumberingAfterBreak="0">
    <w:nsid w:val="20191B52"/>
    <w:multiLevelType w:val="hybridMultilevel"/>
    <w:tmpl w:val="AC92F38E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3" w15:restartNumberingAfterBreak="0">
    <w:nsid w:val="237E50CA"/>
    <w:multiLevelType w:val="multilevel"/>
    <w:tmpl w:val="4ECA1CDC"/>
    <w:styleLink w:val="ListStyle-TableListNumber"/>
    <w:lvl w:ilvl="0">
      <w:start w:val="1"/>
      <w:numFmt w:val="decimal"/>
      <w:pStyle w:val="Table-ListNumber"/>
      <w:lvlText w:val="%1."/>
      <w:lvlJc w:val="left"/>
      <w:pPr>
        <w:ind w:left="340" w:hanging="227"/>
      </w:pPr>
      <w:rPr>
        <w:rFonts w:asciiTheme="minorHAnsi" w:hAnsiTheme="minorHAnsi" w:hint="default"/>
      </w:rPr>
    </w:lvl>
    <w:lvl w:ilvl="1">
      <w:start w:val="1"/>
      <w:numFmt w:val="lowerLetter"/>
      <w:pStyle w:val="Table-ListNumber2"/>
      <w:lvlText w:val="%2."/>
      <w:lvlJc w:val="left"/>
      <w:pPr>
        <w:ind w:left="567" w:hanging="227"/>
      </w:pPr>
      <w:rPr>
        <w:rFonts w:asciiTheme="minorHAnsi" w:hAnsiTheme="minorHAnsi" w:hint="default"/>
      </w:rPr>
    </w:lvl>
    <w:lvl w:ilvl="2">
      <w:start w:val="1"/>
      <w:numFmt w:val="bullet"/>
      <w:pStyle w:val="Table-ListNumber3"/>
      <w:lvlText w:val=""/>
      <w:lvlJc w:val="left"/>
      <w:pPr>
        <w:ind w:left="794" w:hanging="227"/>
      </w:pPr>
      <w:rPr>
        <w:rFonts w:ascii="Symbol" w:hAnsi="Symbol" w:hint="default"/>
        <w:color w:val="auto"/>
      </w:rPr>
    </w:lvl>
    <w:lvl w:ilvl="3">
      <w:start w:val="1"/>
      <w:numFmt w:val="decimal"/>
      <w:lvlText w:val="%4."/>
      <w:lvlJc w:val="left"/>
      <w:pPr>
        <w:ind w:left="1021" w:hanging="227"/>
      </w:pPr>
      <w:rPr>
        <w:rFonts w:asciiTheme="minorHAnsi" w:hAnsiTheme="minorHAnsi" w:hint="default"/>
      </w:rPr>
    </w:lvl>
    <w:lvl w:ilvl="4">
      <w:start w:val="1"/>
      <w:numFmt w:val="lowerLetter"/>
      <w:lvlText w:val="%5."/>
      <w:lvlJc w:val="left"/>
      <w:pPr>
        <w:ind w:left="1248" w:hanging="227"/>
      </w:pPr>
      <w:rPr>
        <w:rFonts w:asciiTheme="minorHAnsi" w:hAnsiTheme="minorHAnsi" w:hint="default"/>
      </w:rPr>
    </w:lvl>
    <w:lvl w:ilvl="5">
      <w:start w:val="1"/>
      <w:numFmt w:val="bullet"/>
      <w:lvlText w:val=""/>
      <w:lvlJc w:val="left"/>
      <w:pPr>
        <w:ind w:left="1475" w:hanging="227"/>
      </w:pPr>
      <w:rPr>
        <w:rFonts w:ascii="Symbol" w:hAnsi="Symbol" w:hint="default"/>
        <w:color w:val="auto"/>
      </w:rPr>
    </w:lvl>
    <w:lvl w:ilvl="6">
      <w:start w:val="1"/>
      <w:numFmt w:val="decimal"/>
      <w:lvlText w:val="%7."/>
      <w:lvlJc w:val="left"/>
      <w:pPr>
        <w:ind w:left="1702" w:hanging="227"/>
      </w:pPr>
      <w:rPr>
        <w:rFonts w:asciiTheme="minorHAnsi" w:hAnsiTheme="minorHAnsi" w:hint="default"/>
      </w:rPr>
    </w:lvl>
    <w:lvl w:ilvl="7">
      <w:start w:val="1"/>
      <w:numFmt w:val="lowerLetter"/>
      <w:lvlText w:val="%8."/>
      <w:lvlJc w:val="left"/>
      <w:pPr>
        <w:ind w:left="1929" w:hanging="227"/>
      </w:pPr>
      <w:rPr>
        <w:rFonts w:asciiTheme="minorHAnsi" w:hAnsiTheme="minorHAnsi" w:hint="default"/>
      </w:rPr>
    </w:lvl>
    <w:lvl w:ilvl="8">
      <w:start w:val="1"/>
      <w:numFmt w:val="bullet"/>
      <w:lvlText w:val=""/>
      <w:lvlJc w:val="left"/>
      <w:pPr>
        <w:ind w:left="2156" w:hanging="227"/>
      </w:pPr>
      <w:rPr>
        <w:rFonts w:ascii="Symbol" w:hAnsi="Symbol" w:hint="default"/>
        <w:color w:val="auto"/>
      </w:rPr>
    </w:lvl>
  </w:abstractNum>
  <w:abstractNum w:abstractNumId="14" w15:restartNumberingAfterBreak="0">
    <w:nsid w:val="293E5D08"/>
    <w:multiLevelType w:val="multilevel"/>
    <w:tmpl w:val="D8CA6BB0"/>
    <w:numStyleLink w:val="ListStyle-ListBulletNoSpacing"/>
  </w:abstractNum>
  <w:abstractNum w:abstractNumId="15" w15:restartNumberingAfterBreak="0">
    <w:nsid w:val="2E8A1732"/>
    <w:multiLevelType w:val="multilevel"/>
    <w:tmpl w:val="D8CA6BB0"/>
    <w:styleLink w:val="ListStyle-ListBulletNoSpacing"/>
    <w:lvl w:ilvl="0">
      <w:start w:val="1"/>
      <w:numFmt w:val="bullet"/>
      <w:pStyle w:val="ListBulletNoSpacing"/>
      <w:lvlText w:val=""/>
      <w:lvlJc w:val="left"/>
      <w:pPr>
        <w:ind w:left="340" w:hanging="340"/>
      </w:pPr>
      <w:rPr>
        <w:rFonts w:ascii="Symbol" w:hAnsi="Symbol" w:hint="default"/>
      </w:rPr>
    </w:lvl>
    <w:lvl w:ilvl="1">
      <w:start w:val="1"/>
      <w:numFmt w:val="bullet"/>
      <w:pStyle w:val="ListBulletNoSpacing2"/>
      <w:lvlText w:val=""/>
      <w:lvlJc w:val="left"/>
      <w:pPr>
        <w:ind w:left="680" w:hanging="340"/>
      </w:pPr>
      <w:rPr>
        <w:rFonts w:ascii="Symbol" w:hAnsi="Symbol" w:hint="default"/>
        <w:color w:val="auto"/>
      </w:rPr>
    </w:lvl>
    <w:lvl w:ilvl="2">
      <w:start w:val="1"/>
      <w:numFmt w:val="bullet"/>
      <w:pStyle w:val="ListBulletNoSpacing3"/>
      <w:lvlText w:val=""/>
      <w:lvlJc w:val="left"/>
      <w:pPr>
        <w:ind w:left="1020" w:hanging="340"/>
      </w:pPr>
      <w:rPr>
        <w:rFonts w:ascii="Symbol" w:hAnsi="Symbol" w:hint="default"/>
        <w:color w:val="auto"/>
      </w:rPr>
    </w:lvl>
    <w:lvl w:ilvl="3">
      <w:start w:val="1"/>
      <w:numFmt w:val="bullet"/>
      <w:lvlText w:val=""/>
      <w:lvlJc w:val="left"/>
      <w:pPr>
        <w:ind w:left="1360" w:hanging="340"/>
      </w:pPr>
      <w:rPr>
        <w:rFonts w:ascii="Symbol" w:hAnsi="Symbol" w:hint="default"/>
        <w:color w:val="auto"/>
      </w:rPr>
    </w:lvl>
    <w:lvl w:ilvl="4">
      <w:start w:val="1"/>
      <w:numFmt w:val="bullet"/>
      <w:lvlText w:val=""/>
      <w:lvlJc w:val="left"/>
      <w:pPr>
        <w:ind w:left="1700" w:hanging="340"/>
      </w:pPr>
      <w:rPr>
        <w:rFonts w:ascii="Symbol" w:hAnsi="Symbol" w:hint="default"/>
        <w:color w:val="auto"/>
      </w:rPr>
    </w:lvl>
    <w:lvl w:ilvl="5">
      <w:start w:val="1"/>
      <w:numFmt w:val="bullet"/>
      <w:lvlText w:val=""/>
      <w:lvlJc w:val="left"/>
      <w:pPr>
        <w:ind w:left="2040" w:hanging="340"/>
      </w:pPr>
      <w:rPr>
        <w:rFonts w:ascii="Symbol" w:hAnsi="Symbol" w:hint="default"/>
        <w:color w:val="auto"/>
      </w:rPr>
    </w:lvl>
    <w:lvl w:ilvl="6">
      <w:start w:val="1"/>
      <w:numFmt w:val="bullet"/>
      <w:lvlText w:val=""/>
      <w:lvlJc w:val="left"/>
      <w:pPr>
        <w:ind w:left="2380" w:hanging="340"/>
      </w:pPr>
      <w:rPr>
        <w:rFonts w:ascii="Symbol" w:hAnsi="Symbol" w:hint="default"/>
        <w:color w:val="auto"/>
      </w:rPr>
    </w:lvl>
    <w:lvl w:ilvl="7">
      <w:start w:val="1"/>
      <w:numFmt w:val="bullet"/>
      <w:lvlText w:val=""/>
      <w:lvlJc w:val="left"/>
      <w:pPr>
        <w:ind w:left="2720" w:hanging="340"/>
      </w:pPr>
      <w:rPr>
        <w:rFonts w:ascii="Symbol" w:hAnsi="Symbol" w:hint="default"/>
        <w:color w:val="auto"/>
      </w:rPr>
    </w:lvl>
    <w:lvl w:ilvl="8">
      <w:start w:val="1"/>
      <w:numFmt w:val="bullet"/>
      <w:lvlText w:val=""/>
      <w:lvlJc w:val="left"/>
      <w:pPr>
        <w:ind w:left="3060" w:hanging="340"/>
      </w:pPr>
      <w:rPr>
        <w:rFonts w:ascii="Symbol" w:hAnsi="Symbol" w:hint="default"/>
        <w:color w:val="auto"/>
      </w:rPr>
    </w:lvl>
  </w:abstractNum>
  <w:abstractNum w:abstractNumId="16" w15:restartNumberingAfterBreak="0">
    <w:nsid w:val="31DB597E"/>
    <w:multiLevelType w:val="hybridMultilevel"/>
    <w:tmpl w:val="E39C755A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 w:tentative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 w:tentative="1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 w:tentative="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 w:tentative="1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17" w15:restartNumberingAfterBreak="0">
    <w:nsid w:val="34DD3967"/>
    <w:multiLevelType w:val="multilevel"/>
    <w:tmpl w:val="4ECA1CDC"/>
    <w:numStyleLink w:val="ListStyle-TableListNumber"/>
  </w:abstractNum>
  <w:abstractNum w:abstractNumId="18" w15:restartNumberingAfterBreak="0">
    <w:nsid w:val="38E30D28"/>
    <w:multiLevelType w:val="multilevel"/>
    <w:tmpl w:val="FA0677DE"/>
    <w:lvl w:ilvl="0">
      <w:start w:val="1"/>
      <w:numFmt w:val="decimal"/>
      <w:pStyle w:val="ReportReference"/>
      <w:lvlText w:val="[%1]"/>
      <w:lvlJc w:val="left"/>
      <w:pPr>
        <w:tabs>
          <w:tab w:val="num" w:pos="1701"/>
        </w:tabs>
        <w:ind w:left="567" w:hanging="567"/>
      </w:pPr>
      <w:rPr>
        <w:rFonts w:hint="default"/>
      </w:rPr>
    </w:lvl>
    <w:lvl w:ilvl="1">
      <w:start w:val="1"/>
      <w:numFmt w:val="lowerLetter"/>
      <w:lvlText w:val="%2."/>
      <w:lvlJc w:val="left"/>
      <w:pPr>
        <w:tabs>
          <w:tab w:val="num" w:pos="2268"/>
        </w:tabs>
        <w:ind w:left="1134" w:hanging="567"/>
      </w:pPr>
      <w:rPr>
        <w:rFonts w:hint="default"/>
      </w:rPr>
    </w:lvl>
    <w:lvl w:ilvl="2">
      <w:start w:val="1"/>
      <w:numFmt w:val="lowerRoman"/>
      <w:lvlText w:val="%3."/>
      <w:lvlJc w:val="right"/>
      <w:pPr>
        <w:tabs>
          <w:tab w:val="num" w:pos="2835"/>
        </w:tabs>
        <w:ind w:left="1701" w:hanging="567"/>
      </w:pPr>
      <w:rPr>
        <w:rFonts w:hint="default"/>
      </w:rPr>
    </w:lvl>
    <w:lvl w:ilvl="3">
      <w:start w:val="1"/>
      <w:numFmt w:val="decimal"/>
      <w:lvlText w:val="%4."/>
      <w:lvlJc w:val="left"/>
      <w:pPr>
        <w:tabs>
          <w:tab w:val="num" w:pos="3402"/>
        </w:tabs>
        <w:ind w:left="2268" w:hanging="567"/>
      </w:pPr>
      <w:rPr>
        <w:rFonts w:hint="default"/>
      </w:rPr>
    </w:lvl>
    <w:lvl w:ilvl="4">
      <w:start w:val="1"/>
      <w:numFmt w:val="lowerLetter"/>
      <w:lvlText w:val="%5."/>
      <w:lvlJc w:val="left"/>
      <w:pPr>
        <w:tabs>
          <w:tab w:val="num" w:pos="3969"/>
        </w:tabs>
        <w:ind w:left="2835" w:hanging="567"/>
      </w:pPr>
      <w:rPr>
        <w:rFonts w:hint="default"/>
      </w:rPr>
    </w:lvl>
    <w:lvl w:ilvl="5">
      <w:start w:val="1"/>
      <w:numFmt w:val="lowerRoman"/>
      <w:lvlText w:val="%6."/>
      <w:lvlJc w:val="right"/>
      <w:pPr>
        <w:tabs>
          <w:tab w:val="num" w:pos="4536"/>
        </w:tabs>
        <w:ind w:left="3402" w:hanging="567"/>
      </w:pPr>
      <w:rPr>
        <w:rFonts w:hint="default"/>
      </w:rPr>
    </w:lvl>
    <w:lvl w:ilvl="6">
      <w:start w:val="1"/>
      <w:numFmt w:val="decimal"/>
      <w:lvlText w:val="%7."/>
      <w:lvlJc w:val="left"/>
      <w:pPr>
        <w:tabs>
          <w:tab w:val="num" w:pos="5103"/>
        </w:tabs>
        <w:ind w:left="3969" w:hanging="567"/>
      </w:pPr>
      <w:rPr>
        <w:rFonts w:hint="default"/>
      </w:rPr>
    </w:lvl>
    <w:lvl w:ilvl="7">
      <w:start w:val="1"/>
      <w:numFmt w:val="lowerLetter"/>
      <w:lvlText w:val="%8."/>
      <w:lvlJc w:val="left"/>
      <w:pPr>
        <w:tabs>
          <w:tab w:val="num" w:pos="5670"/>
        </w:tabs>
        <w:ind w:left="4536" w:hanging="567"/>
      </w:pPr>
      <w:rPr>
        <w:rFonts w:hint="default"/>
      </w:rPr>
    </w:lvl>
    <w:lvl w:ilvl="8">
      <w:start w:val="1"/>
      <w:numFmt w:val="lowerRoman"/>
      <w:lvlText w:val="%9."/>
      <w:lvlJc w:val="right"/>
      <w:pPr>
        <w:tabs>
          <w:tab w:val="num" w:pos="6237"/>
        </w:tabs>
        <w:ind w:left="5103" w:hanging="567"/>
      </w:pPr>
      <w:rPr>
        <w:rFonts w:hint="default"/>
      </w:rPr>
    </w:lvl>
  </w:abstractNum>
  <w:abstractNum w:abstractNumId="19" w15:restartNumberingAfterBreak="0">
    <w:nsid w:val="39583603"/>
    <w:multiLevelType w:val="hybridMultilevel"/>
    <w:tmpl w:val="B3C66392"/>
    <w:lvl w:ilvl="0" w:tplc="08090001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</w:rPr>
    </w:lvl>
    <w:lvl w:ilvl="1" w:tplc="08090003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 w:tplc="08090005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 w:tplc="08090001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 w:tplc="08090003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 w:tplc="08090005" w:tentative="1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 w:tplc="08090001" w:tentative="1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 w:tplc="08090003" w:tentative="1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 w:tplc="08090005" w:tentative="1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0" w15:restartNumberingAfterBreak="0">
    <w:nsid w:val="486F0B62"/>
    <w:multiLevelType w:val="multilevel"/>
    <w:tmpl w:val="E9CA6A6C"/>
    <w:styleLink w:val="ListStyle-ListBullet"/>
    <w:lvl w:ilvl="0">
      <w:start w:val="1"/>
      <w:numFmt w:val="bullet"/>
      <w:pStyle w:val="ListBullet"/>
      <w:lvlText w:val=""/>
      <w:lvlJc w:val="left"/>
      <w:pPr>
        <w:ind w:left="340" w:hanging="340"/>
      </w:pPr>
      <w:rPr>
        <w:rFonts w:ascii="Symbol" w:hAnsi="Symbol" w:hint="default"/>
      </w:rPr>
    </w:lvl>
    <w:lvl w:ilvl="1">
      <w:start w:val="1"/>
      <w:numFmt w:val="bullet"/>
      <w:pStyle w:val="ListBullet2"/>
      <w:lvlText w:val=""/>
      <w:lvlJc w:val="left"/>
      <w:pPr>
        <w:ind w:left="680" w:hanging="340"/>
      </w:pPr>
      <w:rPr>
        <w:rFonts w:ascii="Symbol" w:hAnsi="Symbol" w:hint="default"/>
        <w:color w:val="auto"/>
      </w:rPr>
    </w:lvl>
    <w:lvl w:ilvl="2">
      <w:start w:val="1"/>
      <w:numFmt w:val="bullet"/>
      <w:pStyle w:val="ListBullet3"/>
      <w:lvlText w:val=""/>
      <w:lvlJc w:val="left"/>
      <w:pPr>
        <w:ind w:left="1020" w:hanging="340"/>
      </w:pPr>
      <w:rPr>
        <w:rFonts w:ascii="Symbol" w:hAnsi="Symbol" w:hint="default"/>
        <w:color w:val="auto"/>
      </w:rPr>
    </w:lvl>
    <w:lvl w:ilvl="3">
      <w:start w:val="1"/>
      <w:numFmt w:val="bullet"/>
      <w:lvlText w:val=""/>
      <w:lvlJc w:val="left"/>
      <w:pPr>
        <w:ind w:left="1360" w:hanging="340"/>
      </w:pPr>
      <w:rPr>
        <w:rFonts w:ascii="Symbol" w:hAnsi="Symbol" w:hint="default"/>
        <w:color w:val="auto"/>
      </w:rPr>
    </w:lvl>
    <w:lvl w:ilvl="4">
      <w:start w:val="1"/>
      <w:numFmt w:val="bullet"/>
      <w:lvlText w:val=""/>
      <w:lvlJc w:val="left"/>
      <w:pPr>
        <w:ind w:left="1700" w:hanging="340"/>
      </w:pPr>
      <w:rPr>
        <w:rFonts w:ascii="Symbol" w:hAnsi="Symbol" w:hint="default"/>
        <w:color w:val="auto"/>
      </w:rPr>
    </w:lvl>
    <w:lvl w:ilvl="5">
      <w:start w:val="1"/>
      <w:numFmt w:val="bullet"/>
      <w:lvlText w:val=""/>
      <w:lvlJc w:val="left"/>
      <w:pPr>
        <w:ind w:left="2040" w:hanging="340"/>
      </w:pPr>
      <w:rPr>
        <w:rFonts w:ascii="Symbol" w:hAnsi="Symbol" w:hint="default"/>
        <w:color w:val="auto"/>
      </w:rPr>
    </w:lvl>
    <w:lvl w:ilvl="6">
      <w:start w:val="1"/>
      <w:numFmt w:val="bullet"/>
      <w:lvlText w:val=""/>
      <w:lvlJc w:val="left"/>
      <w:pPr>
        <w:ind w:left="2380" w:hanging="340"/>
      </w:pPr>
      <w:rPr>
        <w:rFonts w:ascii="Symbol" w:hAnsi="Symbol" w:hint="default"/>
        <w:color w:val="auto"/>
      </w:rPr>
    </w:lvl>
    <w:lvl w:ilvl="7">
      <w:start w:val="1"/>
      <w:numFmt w:val="bullet"/>
      <w:lvlText w:val=""/>
      <w:lvlJc w:val="left"/>
      <w:pPr>
        <w:ind w:left="2720" w:hanging="340"/>
      </w:pPr>
      <w:rPr>
        <w:rFonts w:ascii="Symbol" w:hAnsi="Symbol" w:hint="default"/>
        <w:color w:val="auto"/>
      </w:rPr>
    </w:lvl>
    <w:lvl w:ilvl="8">
      <w:start w:val="1"/>
      <w:numFmt w:val="bullet"/>
      <w:lvlText w:val=""/>
      <w:lvlJc w:val="left"/>
      <w:pPr>
        <w:ind w:left="3060" w:hanging="340"/>
      </w:pPr>
      <w:rPr>
        <w:rFonts w:ascii="Symbol" w:hAnsi="Symbol" w:hint="default"/>
        <w:color w:val="auto"/>
      </w:rPr>
    </w:lvl>
  </w:abstractNum>
  <w:abstractNum w:abstractNumId="21" w15:restartNumberingAfterBreak="0">
    <w:nsid w:val="4C687BF7"/>
    <w:multiLevelType w:val="multilevel"/>
    <w:tmpl w:val="CA3607A4"/>
    <w:numStyleLink w:val="ListStyle-Headings"/>
  </w:abstractNum>
  <w:abstractNum w:abstractNumId="22" w15:restartNumberingAfterBreak="0">
    <w:nsid w:val="55560836"/>
    <w:multiLevelType w:val="multilevel"/>
    <w:tmpl w:val="DBF02CFE"/>
    <w:styleLink w:val="ListStyle-TableListBullet"/>
    <w:lvl w:ilvl="0">
      <w:start w:val="1"/>
      <w:numFmt w:val="bullet"/>
      <w:pStyle w:val="Table-ListBullet"/>
      <w:lvlText w:val="•"/>
      <w:lvlJc w:val="left"/>
      <w:pPr>
        <w:ind w:left="340" w:hanging="227"/>
      </w:pPr>
      <w:rPr>
        <w:rFonts w:asciiTheme="minorHAnsi" w:hAnsiTheme="minorHAnsi" w:cs="Times New Roman" w:hint="default"/>
      </w:rPr>
    </w:lvl>
    <w:lvl w:ilvl="1">
      <w:start w:val="1"/>
      <w:numFmt w:val="bullet"/>
      <w:pStyle w:val="Table-ListBullet2"/>
      <w:lvlText w:val=""/>
      <w:lvlJc w:val="left"/>
      <w:pPr>
        <w:ind w:left="567" w:hanging="227"/>
      </w:pPr>
      <w:rPr>
        <w:rFonts w:ascii="Symbol" w:hAnsi="Symbol" w:hint="default"/>
        <w:color w:val="auto"/>
      </w:rPr>
    </w:lvl>
    <w:lvl w:ilvl="2">
      <w:start w:val="1"/>
      <w:numFmt w:val="bullet"/>
      <w:pStyle w:val="Table-ListBullet3"/>
      <w:lvlText w:val=""/>
      <w:lvlJc w:val="left"/>
      <w:pPr>
        <w:ind w:left="794" w:hanging="227"/>
      </w:pPr>
      <w:rPr>
        <w:rFonts w:ascii="Symbol" w:hAnsi="Symbol" w:hint="default"/>
        <w:color w:val="auto"/>
      </w:rPr>
    </w:lvl>
    <w:lvl w:ilvl="3">
      <w:start w:val="1"/>
      <w:numFmt w:val="bullet"/>
      <w:lvlText w:val="•"/>
      <w:lvlJc w:val="left"/>
      <w:pPr>
        <w:ind w:left="1021" w:hanging="227"/>
      </w:pPr>
      <w:rPr>
        <w:rFonts w:ascii="Times New Roman" w:hAnsi="Times New Roman" w:cs="Times New Roman" w:hint="default"/>
      </w:rPr>
    </w:lvl>
    <w:lvl w:ilvl="4">
      <w:start w:val="1"/>
      <w:numFmt w:val="bullet"/>
      <w:lvlText w:val=""/>
      <w:lvlJc w:val="left"/>
      <w:pPr>
        <w:ind w:left="1248" w:hanging="227"/>
      </w:pPr>
      <w:rPr>
        <w:rFonts w:ascii="Symbol" w:hAnsi="Symbol" w:hint="default"/>
        <w:color w:val="auto"/>
      </w:rPr>
    </w:lvl>
    <w:lvl w:ilvl="5">
      <w:start w:val="1"/>
      <w:numFmt w:val="bullet"/>
      <w:lvlText w:val=""/>
      <w:lvlJc w:val="left"/>
      <w:pPr>
        <w:ind w:left="1475" w:hanging="227"/>
      </w:pPr>
      <w:rPr>
        <w:rFonts w:ascii="Symbol" w:hAnsi="Symbol" w:hint="default"/>
        <w:color w:val="auto"/>
      </w:rPr>
    </w:lvl>
    <w:lvl w:ilvl="6">
      <w:start w:val="1"/>
      <w:numFmt w:val="bullet"/>
      <w:lvlText w:val="•"/>
      <w:lvlJc w:val="left"/>
      <w:pPr>
        <w:ind w:left="1702" w:hanging="227"/>
      </w:pPr>
      <w:rPr>
        <w:rFonts w:ascii="Times New Roman" w:hAnsi="Times New Roman" w:cs="Times New Roman" w:hint="default"/>
      </w:rPr>
    </w:lvl>
    <w:lvl w:ilvl="7">
      <w:start w:val="1"/>
      <w:numFmt w:val="bullet"/>
      <w:lvlText w:val=""/>
      <w:lvlJc w:val="left"/>
      <w:pPr>
        <w:ind w:left="1929" w:hanging="227"/>
      </w:pPr>
      <w:rPr>
        <w:rFonts w:ascii="Symbol" w:hAnsi="Symbol" w:hint="default"/>
        <w:color w:val="auto"/>
      </w:rPr>
    </w:lvl>
    <w:lvl w:ilvl="8">
      <w:start w:val="1"/>
      <w:numFmt w:val="bullet"/>
      <w:lvlText w:val=""/>
      <w:lvlJc w:val="left"/>
      <w:pPr>
        <w:ind w:left="2156" w:hanging="227"/>
      </w:pPr>
      <w:rPr>
        <w:rFonts w:ascii="Symbol" w:hAnsi="Symbol" w:hint="default"/>
        <w:color w:val="auto"/>
      </w:rPr>
    </w:lvl>
  </w:abstractNum>
  <w:abstractNum w:abstractNumId="23" w15:restartNumberingAfterBreak="0">
    <w:nsid w:val="5C7137E1"/>
    <w:multiLevelType w:val="multilevel"/>
    <w:tmpl w:val="5B3696F2"/>
    <w:lvl w:ilvl="0">
      <w:start w:val="1"/>
      <w:numFmt w:val="decimal"/>
      <w:pStyle w:val="ListNumberNoSpacing"/>
      <w:lvlText w:val="%1."/>
      <w:lvlJc w:val="left"/>
      <w:pPr>
        <w:ind w:left="340" w:hanging="340"/>
      </w:pPr>
      <w:rPr>
        <w:rFonts w:hint="default"/>
      </w:rPr>
    </w:lvl>
    <w:lvl w:ilvl="1">
      <w:start w:val="1"/>
      <w:numFmt w:val="lowerLetter"/>
      <w:pStyle w:val="ListNumberNoSpacing2"/>
      <w:lvlText w:val="%2."/>
      <w:lvlJc w:val="left"/>
      <w:pPr>
        <w:ind w:left="680" w:hanging="340"/>
      </w:pPr>
      <w:rPr>
        <w:rFonts w:hint="default"/>
      </w:rPr>
    </w:lvl>
    <w:lvl w:ilvl="2">
      <w:start w:val="1"/>
      <w:numFmt w:val="bullet"/>
      <w:pStyle w:val="ListNumberNoSpacing3"/>
      <w:lvlText w:val=""/>
      <w:lvlJc w:val="left"/>
      <w:pPr>
        <w:ind w:left="1020" w:hanging="340"/>
      </w:pPr>
      <w:rPr>
        <w:rFonts w:ascii="Symbol" w:hAnsi="Symbol" w:hint="default"/>
      </w:rPr>
    </w:lvl>
    <w:lvl w:ilvl="3">
      <w:start w:val="1"/>
      <w:numFmt w:val="decimal"/>
      <w:lvlText w:val="%4."/>
      <w:lvlJc w:val="left"/>
      <w:pPr>
        <w:ind w:left="1360" w:hanging="340"/>
      </w:pPr>
      <w:rPr>
        <w:rFonts w:hint="default"/>
      </w:rPr>
    </w:lvl>
    <w:lvl w:ilvl="4">
      <w:start w:val="1"/>
      <w:numFmt w:val="lowerLetter"/>
      <w:lvlText w:val="%5."/>
      <w:lvlJc w:val="left"/>
      <w:pPr>
        <w:ind w:left="1700" w:hanging="340"/>
      </w:pPr>
      <w:rPr>
        <w:rFonts w:hint="default"/>
      </w:rPr>
    </w:lvl>
    <w:lvl w:ilvl="5">
      <w:start w:val="1"/>
      <w:numFmt w:val="bullet"/>
      <w:lvlText w:val=""/>
      <w:lvlJc w:val="left"/>
      <w:pPr>
        <w:ind w:left="2040" w:hanging="340"/>
      </w:pPr>
      <w:rPr>
        <w:rFonts w:ascii="Symbol" w:hAnsi="Symbol" w:hint="default"/>
      </w:rPr>
    </w:lvl>
    <w:lvl w:ilvl="6">
      <w:start w:val="1"/>
      <w:numFmt w:val="decimal"/>
      <w:lvlText w:val="%7."/>
      <w:lvlJc w:val="left"/>
      <w:pPr>
        <w:ind w:left="2380" w:hanging="340"/>
      </w:pPr>
      <w:rPr>
        <w:rFonts w:hint="default"/>
      </w:rPr>
    </w:lvl>
    <w:lvl w:ilvl="7">
      <w:start w:val="1"/>
      <w:numFmt w:val="lowerLetter"/>
      <w:lvlText w:val="%8."/>
      <w:lvlJc w:val="left"/>
      <w:pPr>
        <w:ind w:left="2720" w:hanging="340"/>
      </w:pPr>
      <w:rPr>
        <w:rFonts w:hint="default"/>
      </w:rPr>
    </w:lvl>
    <w:lvl w:ilvl="8">
      <w:start w:val="1"/>
      <w:numFmt w:val="bullet"/>
      <w:lvlText w:val=""/>
      <w:lvlJc w:val="left"/>
      <w:pPr>
        <w:ind w:left="3060" w:hanging="340"/>
      </w:pPr>
      <w:rPr>
        <w:rFonts w:ascii="Symbol" w:hAnsi="Symbol" w:hint="default"/>
      </w:rPr>
    </w:lvl>
  </w:abstractNum>
  <w:abstractNum w:abstractNumId="24" w15:restartNumberingAfterBreak="0">
    <w:nsid w:val="5C934686"/>
    <w:multiLevelType w:val="multilevel"/>
    <w:tmpl w:val="DAD4A89A"/>
    <w:numStyleLink w:val="ListStyle-ListNumber"/>
  </w:abstractNum>
  <w:abstractNum w:abstractNumId="25" w15:restartNumberingAfterBreak="0">
    <w:nsid w:val="5F8D72FB"/>
    <w:multiLevelType w:val="multilevel"/>
    <w:tmpl w:val="E206AE8E"/>
    <w:styleLink w:val="ListStyle-HeadingsNoNumber"/>
    <w:lvl w:ilvl="0">
      <w:start w:val="1"/>
      <w:numFmt w:val="none"/>
      <w:pStyle w:val="Heading1NoNumber"/>
      <w:lvlText w:val=""/>
      <w:lvlJc w:val="left"/>
      <w:pPr>
        <w:ind w:left="0" w:firstLine="0"/>
      </w:pPr>
      <w:rPr>
        <w:rFonts w:hint="default"/>
      </w:rPr>
    </w:lvl>
    <w:lvl w:ilvl="1">
      <w:start w:val="1"/>
      <w:numFmt w:val="none"/>
      <w:lvlRestart w:val="0"/>
      <w:pStyle w:val="Heading2NoNumber"/>
      <w:lvlText w:val=""/>
      <w:lvlJc w:val="left"/>
      <w:pPr>
        <w:ind w:left="0" w:firstLine="0"/>
      </w:pPr>
      <w:rPr>
        <w:rFonts w:hint="default"/>
      </w:rPr>
    </w:lvl>
    <w:lvl w:ilvl="2">
      <w:start w:val="1"/>
      <w:numFmt w:val="none"/>
      <w:lvlRestart w:val="0"/>
      <w:pStyle w:val="Heading3NoNumber"/>
      <w:lvlText w:val=""/>
      <w:lvlJc w:val="left"/>
      <w:pPr>
        <w:ind w:left="0" w:firstLine="0"/>
      </w:pPr>
      <w:rPr>
        <w:rFonts w:hint="default"/>
      </w:rPr>
    </w:lvl>
    <w:lvl w:ilvl="3">
      <w:start w:val="1"/>
      <w:numFmt w:val="none"/>
      <w:lvlRestart w:val="0"/>
      <w:pStyle w:val="Heading4NoNumber"/>
      <w:lvlText w:val=""/>
      <w:lvlJc w:val="left"/>
      <w:pPr>
        <w:ind w:left="0" w:firstLine="0"/>
      </w:pPr>
      <w:rPr>
        <w:rFonts w:hint="default"/>
      </w:rPr>
    </w:lvl>
    <w:lvl w:ilvl="4">
      <w:start w:val="1"/>
      <w:numFmt w:val="none"/>
      <w:lvlRestart w:val="0"/>
      <w:pStyle w:val="Heading5NoNumber"/>
      <w:lvlText w:val=""/>
      <w:lvlJc w:val="left"/>
      <w:pPr>
        <w:ind w:left="0" w:firstLine="0"/>
      </w:pPr>
      <w:rPr>
        <w:rFonts w:hint="default"/>
      </w:rPr>
    </w:lvl>
    <w:lvl w:ilvl="5">
      <w:start w:val="1"/>
      <w:numFmt w:val="none"/>
      <w:lvlRestart w:val="0"/>
      <w:pStyle w:val="Heading6NoNumber"/>
      <w:lvlText w:val=""/>
      <w:lvlJc w:val="left"/>
      <w:pPr>
        <w:ind w:left="0" w:firstLine="0"/>
      </w:pPr>
      <w:rPr>
        <w:rFonts w:hint="default"/>
      </w:rPr>
    </w:lvl>
    <w:lvl w:ilvl="6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7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  <w:lvl w:ilvl="8">
      <w:start w:val="1"/>
      <w:numFmt w:val="none"/>
      <w:lvlRestart w:val="0"/>
      <w:lvlText w:val=""/>
      <w:lvlJc w:val="left"/>
      <w:pPr>
        <w:ind w:left="0" w:firstLine="0"/>
      </w:pPr>
      <w:rPr>
        <w:rFonts w:hint="default"/>
      </w:rPr>
    </w:lvl>
  </w:abstractNum>
  <w:abstractNum w:abstractNumId="26" w15:restartNumberingAfterBreak="0">
    <w:nsid w:val="600B600B"/>
    <w:multiLevelType w:val="multilevel"/>
    <w:tmpl w:val="CD6ADD40"/>
    <w:styleLink w:val="Style1"/>
    <w:lvl w:ilvl="0">
      <w:start w:val="1"/>
      <w:numFmt w:val="bullet"/>
      <w:lvlText w:val=""/>
      <w:lvlJc w:val="left"/>
      <w:pPr>
        <w:ind w:left="720" w:hanging="360"/>
      </w:pPr>
      <w:rPr>
        <w:rFonts w:ascii="Symbol" w:hAnsi="Symbol" w:hint="default"/>
        <w:sz w:val="22"/>
      </w:rPr>
    </w:lvl>
    <w:lvl w:ilvl="1">
      <w:start w:val="1"/>
      <w:numFmt w:val="bullet"/>
      <w:lvlText w:val="o"/>
      <w:lvlJc w:val="left"/>
      <w:pPr>
        <w:ind w:left="1440" w:hanging="360"/>
      </w:pPr>
      <w:rPr>
        <w:rFonts w:ascii="Courier New" w:hAnsi="Courier New" w:cs="Courier New" w:hint="default"/>
      </w:rPr>
    </w:lvl>
    <w:lvl w:ilvl="2">
      <w:start w:val="1"/>
      <w:numFmt w:val="bullet"/>
      <w:lvlText w:val=""/>
      <w:lvlJc w:val="left"/>
      <w:pPr>
        <w:ind w:left="2160" w:hanging="360"/>
      </w:pPr>
      <w:rPr>
        <w:rFonts w:ascii="Wingdings" w:hAnsi="Wingdings" w:hint="default"/>
      </w:rPr>
    </w:lvl>
    <w:lvl w:ilvl="3">
      <w:start w:val="1"/>
      <w:numFmt w:val="bullet"/>
      <w:lvlText w:val=""/>
      <w:lvlJc w:val="left"/>
      <w:pPr>
        <w:ind w:left="2880" w:hanging="360"/>
      </w:pPr>
      <w:rPr>
        <w:rFonts w:ascii="Symbol" w:hAnsi="Symbol" w:hint="default"/>
      </w:rPr>
    </w:lvl>
    <w:lvl w:ilvl="4">
      <w:start w:val="1"/>
      <w:numFmt w:val="bullet"/>
      <w:lvlText w:val="o"/>
      <w:lvlJc w:val="left"/>
      <w:pPr>
        <w:ind w:left="3600" w:hanging="360"/>
      </w:pPr>
      <w:rPr>
        <w:rFonts w:ascii="Courier New" w:hAnsi="Courier New" w:cs="Courier New" w:hint="default"/>
      </w:rPr>
    </w:lvl>
    <w:lvl w:ilvl="5">
      <w:start w:val="1"/>
      <w:numFmt w:val="bullet"/>
      <w:lvlText w:val=""/>
      <w:lvlJc w:val="left"/>
      <w:pPr>
        <w:ind w:left="4320" w:hanging="360"/>
      </w:pPr>
      <w:rPr>
        <w:rFonts w:ascii="Wingdings" w:hAnsi="Wingdings" w:hint="default"/>
      </w:rPr>
    </w:lvl>
    <w:lvl w:ilvl="6">
      <w:start w:val="1"/>
      <w:numFmt w:val="bullet"/>
      <w:lvlText w:val=""/>
      <w:lvlJc w:val="left"/>
      <w:pPr>
        <w:ind w:left="5040" w:hanging="360"/>
      </w:pPr>
      <w:rPr>
        <w:rFonts w:ascii="Symbol" w:hAnsi="Symbol" w:hint="default"/>
      </w:rPr>
    </w:lvl>
    <w:lvl w:ilvl="7">
      <w:start w:val="1"/>
      <w:numFmt w:val="bullet"/>
      <w:lvlText w:val="o"/>
      <w:lvlJc w:val="left"/>
      <w:pPr>
        <w:ind w:left="5760" w:hanging="360"/>
      </w:pPr>
      <w:rPr>
        <w:rFonts w:ascii="Courier New" w:hAnsi="Courier New" w:cs="Courier New" w:hint="default"/>
      </w:rPr>
    </w:lvl>
    <w:lvl w:ilvl="8">
      <w:start w:val="1"/>
      <w:numFmt w:val="bullet"/>
      <w:lvlText w:val=""/>
      <w:lvlJc w:val="left"/>
      <w:pPr>
        <w:ind w:left="6480" w:hanging="360"/>
      </w:pPr>
      <w:rPr>
        <w:rFonts w:ascii="Wingdings" w:hAnsi="Wingdings" w:hint="default"/>
      </w:rPr>
    </w:lvl>
  </w:abstractNum>
  <w:abstractNum w:abstractNumId="27" w15:restartNumberingAfterBreak="0">
    <w:nsid w:val="6A713FE6"/>
    <w:multiLevelType w:val="multilevel"/>
    <w:tmpl w:val="E9CA6A6C"/>
    <w:numStyleLink w:val="ListStyle-ListBullet"/>
  </w:abstractNum>
  <w:abstractNum w:abstractNumId="28" w15:restartNumberingAfterBreak="0">
    <w:nsid w:val="77536A25"/>
    <w:multiLevelType w:val="multilevel"/>
    <w:tmpl w:val="DBF02CFE"/>
    <w:numStyleLink w:val="ListStyle-TableListBullet"/>
  </w:abstractNum>
  <w:abstractNum w:abstractNumId="29" w15:restartNumberingAfterBreak="0">
    <w:nsid w:val="7F216990"/>
    <w:multiLevelType w:val="multilevel"/>
    <w:tmpl w:val="0406001F"/>
    <w:styleLink w:val="111111"/>
    <w:lvl w:ilvl="0">
      <w:start w:val="1"/>
      <w:numFmt w:val="decimal"/>
      <w:lvlText w:val="%1."/>
      <w:lvlJc w:val="left"/>
      <w:pPr>
        <w:ind w:left="360" w:hanging="360"/>
      </w:pPr>
      <w:rPr>
        <w:rFonts w:ascii="Times New Roman" w:hAnsi="Times New Roman" w:cs="Times New Roman"/>
      </w:rPr>
    </w:lvl>
    <w:lvl w:ilvl="1">
      <w:start w:val="1"/>
      <w:numFmt w:val="decimal"/>
      <w:lvlText w:val="%1.%2."/>
      <w:lvlJc w:val="left"/>
      <w:pPr>
        <w:ind w:left="792" w:hanging="432"/>
      </w:pPr>
    </w:lvl>
    <w:lvl w:ilvl="2">
      <w:start w:val="1"/>
      <w:numFmt w:val="decimal"/>
      <w:lvlText w:val="%1.%2.%3."/>
      <w:lvlJc w:val="left"/>
      <w:pPr>
        <w:ind w:left="1224" w:hanging="504"/>
      </w:pPr>
    </w:lvl>
    <w:lvl w:ilvl="3">
      <w:start w:val="1"/>
      <w:numFmt w:val="decimal"/>
      <w:lvlText w:val="%1.%2.%3.%4."/>
      <w:lvlJc w:val="left"/>
      <w:pPr>
        <w:ind w:left="1728" w:hanging="648"/>
      </w:pPr>
    </w:lvl>
    <w:lvl w:ilvl="4">
      <w:start w:val="1"/>
      <w:numFmt w:val="decimal"/>
      <w:lvlText w:val="%1.%2.%3.%4.%5."/>
      <w:lvlJc w:val="left"/>
      <w:pPr>
        <w:ind w:left="2232" w:hanging="792"/>
      </w:pPr>
    </w:lvl>
    <w:lvl w:ilvl="5">
      <w:start w:val="1"/>
      <w:numFmt w:val="decimal"/>
      <w:lvlText w:val="%1.%2.%3.%4.%5.%6."/>
      <w:lvlJc w:val="left"/>
      <w:pPr>
        <w:ind w:left="2736" w:hanging="936"/>
      </w:pPr>
    </w:lvl>
    <w:lvl w:ilvl="6">
      <w:start w:val="1"/>
      <w:numFmt w:val="decimal"/>
      <w:lvlText w:val="%1.%2.%3.%4.%5.%6.%7."/>
      <w:lvlJc w:val="left"/>
      <w:pPr>
        <w:ind w:left="3240" w:hanging="1080"/>
      </w:pPr>
    </w:lvl>
    <w:lvl w:ilvl="7">
      <w:start w:val="1"/>
      <w:numFmt w:val="decimal"/>
      <w:lvlText w:val="%1.%2.%3.%4.%5.%6.%7.%8."/>
      <w:lvlJc w:val="left"/>
      <w:pPr>
        <w:ind w:left="3744" w:hanging="1224"/>
      </w:pPr>
    </w:lvl>
    <w:lvl w:ilvl="8">
      <w:start w:val="1"/>
      <w:numFmt w:val="decimal"/>
      <w:lvlText w:val="%1.%2.%3.%4.%5.%6.%7.%8.%9."/>
      <w:lvlJc w:val="left"/>
      <w:pPr>
        <w:ind w:left="4320" w:hanging="1440"/>
      </w:pPr>
    </w:lvl>
  </w:abstractNum>
  <w:abstractNum w:abstractNumId="30" w15:restartNumberingAfterBreak="0">
    <w:nsid w:val="7F6C343D"/>
    <w:multiLevelType w:val="multilevel"/>
    <w:tmpl w:val="E206AE8E"/>
    <w:numStyleLink w:val="ListStyle-HeadingsNoNumber"/>
  </w:abstractNum>
  <w:num w:numId="1" w16cid:durableId="370156135">
    <w:abstractNumId w:val="26"/>
  </w:num>
  <w:num w:numId="2" w16cid:durableId="1418941614">
    <w:abstractNumId w:val="11"/>
  </w:num>
  <w:num w:numId="3" w16cid:durableId="1862355989">
    <w:abstractNumId w:val="4"/>
  </w:num>
  <w:num w:numId="4" w16cid:durableId="376663046">
    <w:abstractNumId w:val="25"/>
  </w:num>
  <w:num w:numId="5" w16cid:durableId="1718704202">
    <w:abstractNumId w:val="8"/>
  </w:num>
  <w:num w:numId="6" w16cid:durableId="1652515850">
    <w:abstractNumId w:val="20"/>
  </w:num>
  <w:num w:numId="7" w16cid:durableId="724790672">
    <w:abstractNumId w:val="15"/>
  </w:num>
  <w:num w:numId="8" w16cid:durableId="156849141">
    <w:abstractNumId w:val="10"/>
  </w:num>
  <w:num w:numId="9" w16cid:durableId="687752298">
    <w:abstractNumId w:val="22"/>
  </w:num>
  <w:num w:numId="10" w16cid:durableId="1188250023">
    <w:abstractNumId w:val="13"/>
  </w:num>
  <w:num w:numId="11" w16cid:durableId="1696924051">
    <w:abstractNumId w:val="29"/>
  </w:num>
  <w:num w:numId="12" w16cid:durableId="459691993">
    <w:abstractNumId w:val="5"/>
  </w:num>
  <w:num w:numId="13" w16cid:durableId="1682470438">
    <w:abstractNumId w:val="21"/>
  </w:num>
  <w:num w:numId="14" w16cid:durableId="543101680">
    <w:abstractNumId w:val="30"/>
  </w:num>
  <w:num w:numId="15" w16cid:durableId="418332543">
    <w:abstractNumId w:val="9"/>
  </w:num>
  <w:num w:numId="16" w16cid:durableId="1984657412">
    <w:abstractNumId w:val="6"/>
  </w:num>
  <w:num w:numId="17" w16cid:durableId="2029334142">
    <w:abstractNumId w:val="27"/>
  </w:num>
  <w:num w:numId="18" w16cid:durableId="1379470594">
    <w:abstractNumId w:val="3"/>
  </w:num>
  <w:num w:numId="19" w16cid:durableId="708533536">
    <w:abstractNumId w:val="2"/>
  </w:num>
  <w:num w:numId="20" w16cid:durableId="29575817">
    <w:abstractNumId w:val="24"/>
  </w:num>
  <w:num w:numId="21" w16cid:durableId="991910622">
    <w:abstractNumId w:val="1"/>
  </w:num>
  <w:num w:numId="22" w16cid:durableId="896892345">
    <w:abstractNumId w:val="0"/>
  </w:num>
  <w:num w:numId="23" w16cid:durableId="1416393402">
    <w:abstractNumId w:val="23"/>
  </w:num>
  <w:num w:numId="24" w16cid:durableId="310402225">
    <w:abstractNumId w:val="7"/>
  </w:num>
  <w:num w:numId="25" w16cid:durableId="1197084618">
    <w:abstractNumId w:val="18"/>
  </w:num>
  <w:num w:numId="26" w16cid:durableId="1864049070">
    <w:abstractNumId w:val="28"/>
  </w:num>
  <w:num w:numId="27" w16cid:durableId="1659844024">
    <w:abstractNumId w:val="17"/>
  </w:num>
  <w:num w:numId="28" w16cid:durableId="731394498">
    <w:abstractNumId w:val="14"/>
  </w:num>
  <w:num w:numId="29" w16cid:durableId="1243562009">
    <w:abstractNumId w:val="16"/>
  </w:num>
  <w:num w:numId="30" w16cid:durableId="2087219431">
    <w:abstractNumId w:val="12"/>
  </w:num>
  <w:num w:numId="31" w16cid:durableId="1234856087">
    <w:abstractNumId w:val="19"/>
  </w:num>
  <w:numIdMacAtCleanup w:val="31"/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zoom w:percent="160"/>
  <w:proofState w:spelling="clean"/>
  <w:stylePaneFormatFilter w:val="D024" w:allStyles="0" w:customStyles="0" w:latentStyles="1" w:stylesInUse="0" w:headingStyles="1" w:numberingStyles="0" w:tableStyles="0" w:directFormattingOnRuns="0" w:directFormattingOnParagraphs="0" w:directFormattingOnNumbering="0" w:directFormattingOnTables="0" w:clearFormatting="1" w:top3HeadingStyles="0" w:visibleStyles="1" w:alternateStyleNames="1"/>
  <w:defaultTabStop w:val="720"/>
  <w:hyphenationZone w:val="425"/>
  <w:characterSpacingControl w:val="doNotCompress"/>
  <w:hdrShapeDefaults>
    <o:shapedefaults v:ext="edit" spidmax="2050"/>
  </w:hdrShapeDefaults>
  <w:footnotePr>
    <w:footnote w:id="-1"/>
    <w:footnote w:id="0"/>
    <w:footnote w:id="1"/>
  </w:footnotePr>
  <w:endnotePr>
    <w:endnote w:id="-1"/>
    <w:endnote w:id="0"/>
    <w:endnote w:id="1"/>
  </w:endnotePr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4F085D"/>
    <w:rsid w:val="000007C8"/>
    <w:rsid w:val="000013C0"/>
    <w:rsid w:val="000014CE"/>
    <w:rsid w:val="0000156B"/>
    <w:rsid w:val="00001FF9"/>
    <w:rsid w:val="000020DD"/>
    <w:rsid w:val="0000263E"/>
    <w:rsid w:val="00002C61"/>
    <w:rsid w:val="00007399"/>
    <w:rsid w:val="00011B28"/>
    <w:rsid w:val="00011F08"/>
    <w:rsid w:val="00012E99"/>
    <w:rsid w:val="000130B9"/>
    <w:rsid w:val="000135B6"/>
    <w:rsid w:val="00013672"/>
    <w:rsid w:val="00014D06"/>
    <w:rsid w:val="00015E0F"/>
    <w:rsid w:val="00016A9E"/>
    <w:rsid w:val="00017FCB"/>
    <w:rsid w:val="00021E6F"/>
    <w:rsid w:val="00022D88"/>
    <w:rsid w:val="00023882"/>
    <w:rsid w:val="000244FD"/>
    <w:rsid w:val="000252F1"/>
    <w:rsid w:val="00027A91"/>
    <w:rsid w:val="00027E11"/>
    <w:rsid w:val="00031741"/>
    <w:rsid w:val="00031843"/>
    <w:rsid w:val="00032770"/>
    <w:rsid w:val="0003291F"/>
    <w:rsid w:val="0003329A"/>
    <w:rsid w:val="00033354"/>
    <w:rsid w:val="000339D4"/>
    <w:rsid w:val="00034027"/>
    <w:rsid w:val="000343AE"/>
    <w:rsid w:val="000363F7"/>
    <w:rsid w:val="00037AB3"/>
    <w:rsid w:val="000413DE"/>
    <w:rsid w:val="0004261E"/>
    <w:rsid w:val="00042C8E"/>
    <w:rsid w:val="00043907"/>
    <w:rsid w:val="000444EB"/>
    <w:rsid w:val="00044708"/>
    <w:rsid w:val="00045B82"/>
    <w:rsid w:val="000472A2"/>
    <w:rsid w:val="00047BDC"/>
    <w:rsid w:val="000513F9"/>
    <w:rsid w:val="0005423E"/>
    <w:rsid w:val="0005610D"/>
    <w:rsid w:val="000573DB"/>
    <w:rsid w:val="00057922"/>
    <w:rsid w:val="000620C7"/>
    <w:rsid w:val="0006258D"/>
    <w:rsid w:val="00062F6E"/>
    <w:rsid w:val="00065930"/>
    <w:rsid w:val="0006667D"/>
    <w:rsid w:val="000708DD"/>
    <w:rsid w:val="00070948"/>
    <w:rsid w:val="00070AB5"/>
    <w:rsid w:val="00070B41"/>
    <w:rsid w:val="00070E32"/>
    <w:rsid w:val="00072890"/>
    <w:rsid w:val="000750AD"/>
    <w:rsid w:val="000779E5"/>
    <w:rsid w:val="00080650"/>
    <w:rsid w:val="00081C5E"/>
    <w:rsid w:val="0008653D"/>
    <w:rsid w:val="00090277"/>
    <w:rsid w:val="00090B8A"/>
    <w:rsid w:val="00090BD6"/>
    <w:rsid w:val="000911F5"/>
    <w:rsid w:val="00092DDF"/>
    <w:rsid w:val="00094BFD"/>
    <w:rsid w:val="00094D13"/>
    <w:rsid w:val="000A02C4"/>
    <w:rsid w:val="000A09AC"/>
    <w:rsid w:val="000A1332"/>
    <w:rsid w:val="000A1D79"/>
    <w:rsid w:val="000A1DF2"/>
    <w:rsid w:val="000A2976"/>
    <w:rsid w:val="000A2E8B"/>
    <w:rsid w:val="000A3D4F"/>
    <w:rsid w:val="000A5273"/>
    <w:rsid w:val="000A5596"/>
    <w:rsid w:val="000A5ABD"/>
    <w:rsid w:val="000B0B62"/>
    <w:rsid w:val="000B20E3"/>
    <w:rsid w:val="000B20F3"/>
    <w:rsid w:val="000B34C6"/>
    <w:rsid w:val="000B39C4"/>
    <w:rsid w:val="000B4956"/>
    <w:rsid w:val="000B4DDF"/>
    <w:rsid w:val="000B59A8"/>
    <w:rsid w:val="000B5AA1"/>
    <w:rsid w:val="000B68B2"/>
    <w:rsid w:val="000B7817"/>
    <w:rsid w:val="000C299C"/>
    <w:rsid w:val="000C3F2E"/>
    <w:rsid w:val="000C4354"/>
    <w:rsid w:val="000C4B07"/>
    <w:rsid w:val="000C5AF7"/>
    <w:rsid w:val="000C6A1B"/>
    <w:rsid w:val="000C74FA"/>
    <w:rsid w:val="000D1E06"/>
    <w:rsid w:val="000D24F3"/>
    <w:rsid w:val="000D267B"/>
    <w:rsid w:val="000D2833"/>
    <w:rsid w:val="000D375B"/>
    <w:rsid w:val="000D6B34"/>
    <w:rsid w:val="000D6C2B"/>
    <w:rsid w:val="000E0452"/>
    <w:rsid w:val="000E0572"/>
    <w:rsid w:val="000E0B49"/>
    <w:rsid w:val="000E27F7"/>
    <w:rsid w:val="000E348D"/>
    <w:rsid w:val="000E3678"/>
    <w:rsid w:val="000E47BB"/>
    <w:rsid w:val="000E4A00"/>
    <w:rsid w:val="000E4CF9"/>
    <w:rsid w:val="000E4FC7"/>
    <w:rsid w:val="000E5A80"/>
    <w:rsid w:val="000E61F1"/>
    <w:rsid w:val="000E71E8"/>
    <w:rsid w:val="000F1305"/>
    <w:rsid w:val="000F1346"/>
    <w:rsid w:val="000F474E"/>
    <w:rsid w:val="00100D4B"/>
    <w:rsid w:val="00100E5D"/>
    <w:rsid w:val="00101082"/>
    <w:rsid w:val="00102CD6"/>
    <w:rsid w:val="001048F1"/>
    <w:rsid w:val="00106261"/>
    <w:rsid w:val="00106613"/>
    <w:rsid w:val="00106A00"/>
    <w:rsid w:val="00107447"/>
    <w:rsid w:val="00111A46"/>
    <w:rsid w:val="001147B2"/>
    <w:rsid w:val="001154EC"/>
    <w:rsid w:val="001163B9"/>
    <w:rsid w:val="00116D39"/>
    <w:rsid w:val="00117087"/>
    <w:rsid w:val="0011794D"/>
    <w:rsid w:val="00121BC9"/>
    <w:rsid w:val="001223D6"/>
    <w:rsid w:val="00122CA6"/>
    <w:rsid w:val="00122D5A"/>
    <w:rsid w:val="00124E3F"/>
    <w:rsid w:val="00124EBA"/>
    <w:rsid w:val="00126012"/>
    <w:rsid w:val="00127CF0"/>
    <w:rsid w:val="00130BD2"/>
    <w:rsid w:val="00130CB6"/>
    <w:rsid w:val="00131360"/>
    <w:rsid w:val="00132F85"/>
    <w:rsid w:val="00133745"/>
    <w:rsid w:val="0013391D"/>
    <w:rsid w:val="001339CE"/>
    <w:rsid w:val="00133D75"/>
    <w:rsid w:val="00133EBF"/>
    <w:rsid w:val="00134D1E"/>
    <w:rsid w:val="00134E81"/>
    <w:rsid w:val="0013601E"/>
    <w:rsid w:val="00136BE8"/>
    <w:rsid w:val="00136DD8"/>
    <w:rsid w:val="00136F66"/>
    <w:rsid w:val="00140E1D"/>
    <w:rsid w:val="001420B1"/>
    <w:rsid w:val="0014292C"/>
    <w:rsid w:val="00144AF8"/>
    <w:rsid w:val="00144FB8"/>
    <w:rsid w:val="0014654E"/>
    <w:rsid w:val="00146DF2"/>
    <w:rsid w:val="00150AD2"/>
    <w:rsid w:val="00150D9B"/>
    <w:rsid w:val="00152BDD"/>
    <w:rsid w:val="0015348E"/>
    <w:rsid w:val="00154B30"/>
    <w:rsid w:val="00154DCA"/>
    <w:rsid w:val="001550A2"/>
    <w:rsid w:val="00156A43"/>
    <w:rsid w:val="0016009D"/>
    <w:rsid w:val="00160C70"/>
    <w:rsid w:val="00162551"/>
    <w:rsid w:val="00162FB6"/>
    <w:rsid w:val="0016416B"/>
    <w:rsid w:val="001643EB"/>
    <w:rsid w:val="00165458"/>
    <w:rsid w:val="001662F7"/>
    <w:rsid w:val="001665B3"/>
    <w:rsid w:val="00167B4F"/>
    <w:rsid w:val="001713DB"/>
    <w:rsid w:val="001715C1"/>
    <w:rsid w:val="00172BE5"/>
    <w:rsid w:val="0017322F"/>
    <w:rsid w:val="00173B56"/>
    <w:rsid w:val="001801BF"/>
    <w:rsid w:val="00181177"/>
    <w:rsid w:val="00181386"/>
    <w:rsid w:val="00181F1E"/>
    <w:rsid w:val="00184070"/>
    <w:rsid w:val="001848F7"/>
    <w:rsid w:val="00184CE9"/>
    <w:rsid w:val="0018502D"/>
    <w:rsid w:val="00186017"/>
    <w:rsid w:val="00186242"/>
    <w:rsid w:val="00186D89"/>
    <w:rsid w:val="00186F34"/>
    <w:rsid w:val="00193BAB"/>
    <w:rsid w:val="00196279"/>
    <w:rsid w:val="0019731E"/>
    <w:rsid w:val="00197770"/>
    <w:rsid w:val="00197A54"/>
    <w:rsid w:val="001A0E78"/>
    <w:rsid w:val="001A3B18"/>
    <w:rsid w:val="001A5BA2"/>
    <w:rsid w:val="001A6C5C"/>
    <w:rsid w:val="001A7883"/>
    <w:rsid w:val="001A7AAB"/>
    <w:rsid w:val="001A7EEA"/>
    <w:rsid w:val="001B13BF"/>
    <w:rsid w:val="001B24A8"/>
    <w:rsid w:val="001B379D"/>
    <w:rsid w:val="001B42FE"/>
    <w:rsid w:val="001B5121"/>
    <w:rsid w:val="001B5784"/>
    <w:rsid w:val="001B60AB"/>
    <w:rsid w:val="001B6888"/>
    <w:rsid w:val="001B6DD2"/>
    <w:rsid w:val="001C003C"/>
    <w:rsid w:val="001C01F4"/>
    <w:rsid w:val="001C05C1"/>
    <w:rsid w:val="001C1055"/>
    <w:rsid w:val="001C1286"/>
    <w:rsid w:val="001C27C4"/>
    <w:rsid w:val="001C35F8"/>
    <w:rsid w:val="001C3D11"/>
    <w:rsid w:val="001C4F5E"/>
    <w:rsid w:val="001C5EF9"/>
    <w:rsid w:val="001C667E"/>
    <w:rsid w:val="001C7C2B"/>
    <w:rsid w:val="001D032B"/>
    <w:rsid w:val="001D094F"/>
    <w:rsid w:val="001D1FC9"/>
    <w:rsid w:val="001D4E3E"/>
    <w:rsid w:val="001D5D63"/>
    <w:rsid w:val="001D629D"/>
    <w:rsid w:val="001D6FB5"/>
    <w:rsid w:val="001E0642"/>
    <w:rsid w:val="001E09F2"/>
    <w:rsid w:val="001E10CE"/>
    <w:rsid w:val="001E1CDA"/>
    <w:rsid w:val="001E27D1"/>
    <w:rsid w:val="001E2977"/>
    <w:rsid w:val="001E371E"/>
    <w:rsid w:val="001E4741"/>
    <w:rsid w:val="001F0BB0"/>
    <w:rsid w:val="001F0BF9"/>
    <w:rsid w:val="001F1055"/>
    <w:rsid w:val="001F148B"/>
    <w:rsid w:val="001F2C6D"/>
    <w:rsid w:val="001F424D"/>
    <w:rsid w:val="001F44A9"/>
    <w:rsid w:val="001F44C1"/>
    <w:rsid w:val="001F4857"/>
    <w:rsid w:val="001F4B2D"/>
    <w:rsid w:val="001F5262"/>
    <w:rsid w:val="001F62F0"/>
    <w:rsid w:val="001F65A9"/>
    <w:rsid w:val="001F70C7"/>
    <w:rsid w:val="001F710D"/>
    <w:rsid w:val="001F73D3"/>
    <w:rsid w:val="002009F6"/>
    <w:rsid w:val="00201AD6"/>
    <w:rsid w:val="00203B2B"/>
    <w:rsid w:val="00204360"/>
    <w:rsid w:val="00204AB0"/>
    <w:rsid w:val="00206690"/>
    <w:rsid w:val="00206881"/>
    <w:rsid w:val="00207414"/>
    <w:rsid w:val="00207A63"/>
    <w:rsid w:val="0021004A"/>
    <w:rsid w:val="00210D02"/>
    <w:rsid w:val="00210F4C"/>
    <w:rsid w:val="00212B51"/>
    <w:rsid w:val="00213DC3"/>
    <w:rsid w:val="00215EED"/>
    <w:rsid w:val="002163DF"/>
    <w:rsid w:val="0021729C"/>
    <w:rsid w:val="002175E2"/>
    <w:rsid w:val="00220E95"/>
    <w:rsid w:val="002213B4"/>
    <w:rsid w:val="002214A7"/>
    <w:rsid w:val="00221BDA"/>
    <w:rsid w:val="002225EA"/>
    <w:rsid w:val="00223F78"/>
    <w:rsid w:val="00224B58"/>
    <w:rsid w:val="002250EE"/>
    <w:rsid w:val="00225C4A"/>
    <w:rsid w:val="00227BA6"/>
    <w:rsid w:val="00227F6B"/>
    <w:rsid w:val="00230DA3"/>
    <w:rsid w:val="00231CF1"/>
    <w:rsid w:val="002329CF"/>
    <w:rsid w:val="0023338A"/>
    <w:rsid w:val="00234B2C"/>
    <w:rsid w:val="0024077B"/>
    <w:rsid w:val="00242291"/>
    <w:rsid w:val="00245E44"/>
    <w:rsid w:val="00246C65"/>
    <w:rsid w:val="002474A7"/>
    <w:rsid w:val="002506F5"/>
    <w:rsid w:val="00250F99"/>
    <w:rsid w:val="00251D1E"/>
    <w:rsid w:val="0025339A"/>
    <w:rsid w:val="00255416"/>
    <w:rsid w:val="00255829"/>
    <w:rsid w:val="002560BB"/>
    <w:rsid w:val="002561E8"/>
    <w:rsid w:val="00257307"/>
    <w:rsid w:val="002602E4"/>
    <w:rsid w:val="002610FC"/>
    <w:rsid w:val="002626B2"/>
    <w:rsid w:val="00264237"/>
    <w:rsid w:val="00264CB8"/>
    <w:rsid w:val="00264E3C"/>
    <w:rsid w:val="00266AD4"/>
    <w:rsid w:val="002671DC"/>
    <w:rsid w:val="002712D4"/>
    <w:rsid w:val="00271AF9"/>
    <w:rsid w:val="00273785"/>
    <w:rsid w:val="002740EC"/>
    <w:rsid w:val="00275DE5"/>
    <w:rsid w:val="00275E2D"/>
    <w:rsid w:val="00275E85"/>
    <w:rsid w:val="002769E0"/>
    <w:rsid w:val="00276D04"/>
    <w:rsid w:val="00277E8C"/>
    <w:rsid w:val="00282D56"/>
    <w:rsid w:val="00282F02"/>
    <w:rsid w:val="00283F98"/>
    <w:rsid w:val="002860EE"/>
    <w:rsid w:val="002864EC"/>
    <w:rsid w:val="0029407E"/>
    <w:rsid w:val="0029537F"/>
    <w:rsid w:val="002956E5"/>
    <w:rsid w:val="0029578A"/>
    <w:rsid w:val="00296BC8"/>
    <w:rsid w:val="002970E5"/>
    <w:rsid w:val="002A0AD5"/>
    <w:rsid w:val="002A0B87"/>
    <w:rsid w:val="002A24BB"/>
    <w:rsid w:val="002A5407"/>
    <w:rsid w:val="002A563A"/>
    <w:rsid w:val="002B02E5"/>
    <w:rsid w:val="002B06C9"/>
    <w:rsid w:val="002B1E4D"/>
    <w:rsid w:val="002B2AB6"/>
    <w:rsid w:val="002B47C9"/>
    <w:rsid w:val="002B4D75"/>
    <w:rsid w:val="002B65BA"/>
    <w:rsid w:val="002B7175"/>
    <w:rsid w:val="002C035D"/>
    <w:rsid w:val="002C0D61"/>
    <w:rsid w:val="002C11DD"/>
    <w:rsid w:val="002C1D49"/>
    <w:rsid w:val="002C222D"/>
    <w:rsid w:val="002C2253"/>
    <w:rsid w:val="002C3439"/>
    <w:rsid w:val="002C6024"/>
    <w:rsid w:val="002C74C3"/>
    <w:rsid w:val="002D06EC"/>
    <w:rsid w:val="002D1E3D"/>
    <w:rsid w:val="002D3655"/>
    <w:rsid w:val="002D3F29"/>
    <w:rsid w:val="002D50FD"/>
    <w:rsid w:val="002D5F02"/>
    <w:rsid w:val="002D664F"/>
    <w:rsid w:val="002D6A00"/>
    <w:rsid w:val="002D70A4"/>
    <w:rsid w:val="002D7BFB"/>
    <w:rsid w:val="002D7CFA"/>
    <w:rsid w:val="002D7E73"/>
    <w:rsid w:val="002E0343"/>
    <w:rsid w:val="002E0D7B"/>
    <w:rsid w:val="002E106E"/>
    <w:rsid w:val="002E1AFA"/>
    <w:rsid w:val="002E31E2"/>
    <w:rsid w:val="002E3DA0"/>
    <w:rsid w:val="002E5175"/>
    <w:rsid w:val="002E76D0"/>
    <w:rsid w:val="002F0049"/>
    <w:rsid w:val="002F103D"/>
    <w:rsid w:val="002F1745"/>
    <w:rsid w:val="002F28DC"/>
    <w:rsid w:val="002F337E"/>
    <w:rsid w:val="002F4EA9"/>
    <w:rsid w:val="002F5017"/>
    <w:rsid w:val="002F50B2"/>
    <w:rsid w:val="002F62D5"/>
    <w:rsid w:val="002F693D"/>
    <w:rsid w:val="00300A49"/>
    <w:rsid w:val="00300B99"/>
    <w:rsid w:val="0030156B"/>
    <w:rsid w:val="00301959"/>
    <w:rsid w:val="0030242B"/>
    <w:rsid w:val="00304852"/>
    <w:rsid w:val="0030541D"/>
    <w:rsid w:val="003057AE"/>
    <w:rsid w:val="00306C2B"/>
    <w:rsid w:val="00307EB2"/>
    <w:rsid w:val="003113D5"/>
    <w:rsid w:val="003117B7"/>
    <w:rsid w:val="00314493"/>
    <w:rsid w:val="0031498B"/>
    <w:rsid w:val="00314ED0"/>
    <w:rsid w:val="0031512A"/>
    <w:rsid w:val="003158DB"/>
    <w:rsid w:val="003170D1"/>
    <w:rsid w:val="00320F0E"/>
    <w:rsid w:val="00321AB6"/>
    <w:rsid w:val="00321AEB"/>
    <w:rsid w:val="00322505"/>
    <w:rsid w:val="00322DE3"/>
    <w:rsid w:val="00322E75"/>
    <w:rsid w:val="00324DEC"/>
    <w:rsid w:val="0032579D"/>
    <w:rsid w:val="0032713D"/>
    <w:rsid w:val="00330744"/>
    <w:rsid w:val="00331512"/>
    <w:rsid w:val="00333434"/>
    <w:rsid w:val="003337D1"/>
    <w:rsid w:val="00333DD3"/>
    <w:rsid w:val="00333F9E"/>
    <w:rsid w:val="00335073"/>
    <w:rsid w:val="003359F5"/>
    <w:rsid w:val="00335A55"/>
    <w:rsid w:val="00336663"/>
    <w:rsid w:val="00337FF8"/>
    <w:rsid w:val="003408AE"/>
    <w:rsid w:val="00340A1B"/>
    <w:rsid w:val="003415AA"/>
    <w:rsid w:val="00342C77"/>
    <w:rsid w:val="003438D4"/>
    <w:rsid w:val="0034652D"/>
    <w:rsid w:val="0034793B"/>
    <w:rsid w:val="00351F56"/>
    <w:rsid w:val="00352D61"/>
    <w:rsid w:val="003533ED"/>
    <w:rsid w:val="00355173"/>
    <w:rsid w:val="003551B5"/>
    <w:rsid w:val="003552A5"/>
    <w:rsid w:val="00355B2E"/>
    <w:rsid w:val="00355C8A"/>
    <w:rsid w:val="003565A5"/>
    <w:rsid w:val="003568BC"/>
    <w:rsid w:val="00360EE5"/>
    <w:rsid w:val="00361E9D"/>
    <w:rsid w:val="0036366B"/>
    <w:rsid w:val="00363ECC"/>
    <w:rsid w:val="0036480A"/>
    <w:rsid w:val="003652EA"/>
    <w:rsid w:val="003657C8"/>
    <w:rsid w:val="003659BA"/>
    <w:rsid w:val="003666E5"/>
    <w:rsid w:val="00367F3D"/>
    <w:rsid w:val="0037267F"/>
    <w:rsid w:val="00372B5B"/>
    <w:rsid w:val="003755AF"/>
    <w:rsid w:val="00375634"/>
    <w:rsid w:val="00375BC7"/>
    <w:rsid w:val="00376371"/>
    <w:rsid w:val="003770D6"/>
    <w:rsid w:val="00377C60"/>
    <w:rsid w:val="0038003E"/>
    <w:rsid w:val="00380ED7"/>
    <w:rsid w:val="0038160E"/>
    <w:rsid w:val="00381C73"/>
    <w:rsid w:val="00382A0C"/>
    <w:rsid w:val="003836BC"/>
    <w:rsid w:val="00385C74"/>
    <w:rsid w:val="003862E5"/>
    <w:rsid w:val="003866BB"/>
    <w:rsid w:val="003874C3"/>
    <w:rsid w:val="0038779E"/>
    <w:rsid w:val="00387A41"/>
    <w:rsid w:val="003909AE"/>
    <w:rsid w:val="0039150C"/>
    <w:rsid w:val="00391739"/>
    <w:rsid w:val="00394F09"/>
    <w:rsid w:val="003975F0"/>
    <w:rsid w:val="00397AB3"/>
    <w:rsid w:val="00397BC0"/>
    <w:rsid w:val="003A0DD0"/>
    <w:rsid w:val="003A1135"/>
    <w:rsid w:val="003A1AC7"/>
    <w:rsid w:val="003A1BDF"/>
    <w:rsid w:val="003A1F6C"/>
    <w:rsid w:val="003A4227"/>
    <w:rsid w:val="003A64A2"/>
    <w:rsid w:val="003B0422"/>
    <w:rsid w:val="003B194F"/>
    <w:rsid w:val="003B2B25"/>
    <w:rsid w:val="003B2BD1"/>
    <w:rsid w:val="003B36A4"/>
    <w:rsid w:val="003B438E"/>
    <w:rsid w:val="003B62A1"/>
    <w:rsid w:val="003B63FE"/>
    <w:rsid w:val="003B64E9"/>
    <w:rsid w:val="003B6D48"/>
    <w:rsid w:val="003B7027"/>
    <w:rsid w:val="003B7136"/>
    <w:rsid w:val="003B753B"/>
    <w:rsid w:val="003C0368"/>
    <w:rsid w:val="003C0682"/>
    <w:rsid w:val="003C073B"/>
    <w:rsid w:val="003C0C30"/>
    <w:rsid w:val="003C185F"/>
    <w:rsid w:val="003C2F32"/>
    <w:rsid w:val="003C41BB"/>
    <w:rsid w:val="003C420C"/>
    <w:rsid w:val="003C4B99"/>
    <w:rsid w:val="003C6E7F"/>
    <w:rsid w:val="003C74D4"/>
    <w:rsid w:val="003C7FB8"/>
    <w:rsid w:val="003D008A"/>
    <w:rsid w:val="003D0D21"/>
    <w:rsid w:val="003D53EA"/>
    <w:rsid w:val="003D75B0"/>
    <w:rsid w:val="003D79A3"/>
    <w:rsid w:val="003E015C"/>
    <w:rsid w:val="003E0576"/>
    <w:rsid w:val="003E0690"/>
    <w:rsid w:val="003E0919"/>
    <w:rsid w:val="003E0F74"/>
    <w:rsid w:val="003E156C"/>
    <w:rsid w:val="003E3CC0"/>
    <w:rsid w:val="003E4AC2"/>
    <w:rsid w:val="003E4E40"/>
    <w:rsid w:val="003E5A5F"/>
    <w:rsid w:val="003E5A90"/>
    <w:rsid w:val="003E5E73"/>
    <w:rsid w:val="003E6167"/>
    <w:rsid w:val="003E6F2B"/>
    <w:rsid w:val="003E7B99"/>
    <w:rsid w:val="003F0378"/>
    <w:rsid w:val="003F043A"/>
    <w:rsid w:val="003F0A2C"/>
    <w:rsid w:val="003F1283"/>
    <w:rsid w:val="003F1677"/>
    <w:rsid w:val="003F1A24"/>
    <w:rsid w:val="003F1E73"/>
    <w:rsid w:val="003F2C08"/>
    <w:rsid w:val="003F4E82"/>
    <w:rsid w:val="003F50BF"/>
    <w:rsid w:val="003F5226"/>
    <w:rsid w:val="003F6FE4"/>
    <w:rsid w:val="003F7D6F"/>
    <w:rsid w:val="003F7E73"/>
    <w:rsid w:val="004004AF"/>
    <w:rsid w:val="0040050E"/>
    <w:rsid w:val="004033D5"/>
    <w:rsid w:val="00404E53"/>
    <w:rsid w:val="0040572B"/>
    <w:rsid w:val="00407790"/>
    <w:rsid w:val="00410E12"/>
    <w:rsid w:val="004114D8"/>
    <w:rsid w:val="00411A7D"/>
    <w:rsid w:val="00411D66"/>
    <w:rsid w:val="00412423"/>
    <w:rsid w:val="0041276E"/>
    <w:rsid w:val="00413350"/>
    <w:rsid w:val="00413728"/>
    <w:rsid w:val="0041469E"/>
    <w:rsid w:val="00414A3A"/>
    <w:rsid w:val="00414BE5"/>
    <w:rsid w:val="00415EB4"/>
    <w:rsid w:val="004170F2"/>
    <w:rsid w:val="00417BFB"/>
    <w:rsid w:val="0042129D"/>
    <w:rsid w:val="0042150E"/>
    <w:rsid w:val="00422A46"/>
    <w:rsid w:val="00427D10"/>
    <w:rsid w:val="00431789"/>
    <w:rsid w:val="00431BA6"/>
    <w:rsid w:val="00431D6F"/>
    <w:rsid w:val="00431F86"/>
    <w:rsid w:val="00432A3D"/>
    <w:rsid w:val="00433257"/>
    <w:rsid w:val="0043791B"/>
    <w:rsid w:val="00437EBF"/>
    <w:rsid w:val="004401AB"/>
    <w:rsid w:val="00442BDE"/>
    <w:rsid w:val="0044373C"/>
    <w:rsid w:val="00443909"/>
    <w:rsid w:val="0044467B"/>
    <w:rsid w:val="00444A77"/>
    <w:rsid w:val="00445E13"/>
    <w:rsid w:val="004473F2"/>
    <w:rsid w:val="004474B0"/>
    <w:rsid w:val="00447D02"/>
    <w:rsid w:val="0045009C"/>
    <w:rsid w:val="00451074"/>
    <w:rsid w:val="00451A95"/>
    <w:rsid w:val="004525E2"/>
    <w:rsid w:val="004547D5"/>
    <w:rsid w:val="00454866"/>
    <w:rsid w:val="004552F7"/>
    <w:rsid w:val="0045535C"/>
    <w:rsid w:val="0045670B"/>
    <w:rsid w:val="0045798F"/>
    <w:rsid w:val="00457D36"/>
    <w:rsid w:val="004616C1"/>
    <w:rsid w:val="004639DD"/>
    <w:rsid w:val="00465A19"/>
    <w:rsid w:val="00465C0D"/>
    <w:rsid w:val="004667B2"/>
    <w:rsid w:val="00467C88"/>
    <w:rsid w:val="0047046A"/>
    <w:rsid w:val="00470820"/>
    <w:rsid w:val="004712D6"/>
    <w:rsid w:val="0047145C"/>
    <w:rsid w:val="00471B33"/>
    <w:rsid w:val="00472704"/>
    <w:rsid w:val="004738B3"/>
    <w:rsid w:val="00475984"/>
    <w:rsid w:val="004767E2"/>
    <w:rsid w:val="00477910"/>
    <w:rsid w:val="004803AD"/>
    <w:rsid w:val="00480491"/>
    <w:rsid w:val="0048507A"/>
    <w:rsid w:val="00486530"/>
    <w:rsid w:val="00486F13"/>
    <w:rsid w:val="004872CC"/>
    <w:rsid w:val="00492075"/>
    <w:rsid w:val="00492EAF"/>
    <w:rsid w:val="004949DC"/>
    <w:rsid w:val="00495169"/>
    <w:rsid w:val="00497670"/>
    <w:rsid w:val="0049789B"/>
    <w:rsid w:val="00497EBF"/>
    <w:rsid w:val="004A1A05"/>
    <w:rsid w:val="004A339B"/>
    <w:rsid w:val="004A39D6"/>
    <w:rsid w:val="004A3C56"/>
    <w:rsid w:val="004A3E4A"/>
    <w:rsid w:val="004A457C"/>
    <w:rsid w:val="004A4B52"/>
    <w:rsid w:val="004A7B9C"/>
    <w:rsid w:val="004B1D11"/>
    <w:rsid w:val="004B2182"/>
    <w:rsid w:val="004B2D08"/>
    <w:rsid w:val="004B399C"/>
    <w:rsid w:val="004B5C8A"/>
    <w:rsid w:val="004C03F2"/>
    <w:rsid w:val="004C0595"/>
    <w:rsid w:val="004C1FB9"/>
    <w:rsid w:val="004C4B57"/>
    <w:rsid w:val="004C5CAE"/>
    <w:rsid w:val="004C626C"/>
    <w:rsid w:val="004C6F92"/>
    <w:rsid w:val="004D0EAF"/>
    <w:rsid w:val="004D17B2"/>
    <w:rsid w:val="004D3A43"/>
    <w:rsid w:val="004D3D80"/>
    <w:rsid w:val="004D6796"/>
    <w:rsid w:val="004E0C39"/>
    <w:rsid w:val="004E0F8B"/>
    <w:rsid w:val="004E27E2"/>
    <w:rsid w:val="004E28BF"/>
    <w:rsid w:val="004E3F97"/>
    <w:rsid w:val="004F00EA"/>
    <w:rsid w:val="004F01EE"/>
    <w:rsid w:val="004F085D"/>
    <w:rsid w:val="004F104A"/>
    <w:rsid w:val="004F1297"/>
    <w:rsid w:val="004F2519"/>
    <w:rsid w:val="004F5C28"/>
    <w:rsid w:val="004F64EF"/>
    <w:rsid w:val="004F75BA"/>
    <w:rsid w:val="00500FB1"/>
    <w:rsid w:val="00503655"/>
    <w:rsid w:val="00503CFF"/>
    <w:rsid w:val="00503DB1"/>
    <w:rsid w:val="00504D39"/>
    <w:rsid w:val="0050661F"/>
    <w:rsid w:val="005072FB"/>
    <w:rsid w:val="00507989"/>
    <w:rsid w:val="005103C9"/>
    <w:rsid w:val="00510C3B"/>
    <w:rsid w:val="0051196E"/>
    <w:rsid w:val="00512019"/>
    <w:rsid w:val="005120A4"/>
    <w:rsid w:val="0051288A"/>
    <w:rsid w:val="005139BE"/>
    <w:rsid w:val="00515698"/>
    <w:rsid w:val="00515808"/>
    <w:rsid w:val="00515FB3"/>
    <w:rsid w:val="0051717C"/>
    <w:rsid w:val="00517D40"/>
    <w:rsid w:val="005208C5"/>
    <w:rsid w:val="005214F0"/>
    <w:rsid w:val="005216DD"/>
    <w:rsid w:val="00522009"/>
    <w:rsid w:val="00522613"/>
    <w:rsid w:val="0052323E"/>
    <w:rsid w:val="0052567B"/>
    <w:rsid w:val="00527E9B"/>
    <w:rsid w:val="005306C0"/>
    <w:rsid w:val="005323F1"/>
    <w:rsid w:val="00533E8F"/>
    <w:rsid w:val="00534C62"/>
    <w:rsid w:val="00536831"/>
    <w:rsid w:val="00536EA3"/>
    <w:rsid w:val="00540204"/>
    <w:rsid w:val="00540CA8"/>
    <w:rsid w:val="00543096"/>
    <w:rsid w:val="00543674"/>
    <w:rsid w:val="0054396D"/>
    <w:rsid w:val="00543A39"/>
    <w:rsid w:val="00543C7A"/>
    <w:rsid w:val="00550C0B"/>
    <w:rsid w:val="00550D6E"/>
    <w:rsid w:val="00551004"/>
    <w:rsid w:val="00553EB9"/>
    <w:rsid w:val="00554414"/>
    <w:rsid w:val="00554C6E"/>
    <w:rsid w:val="00556F7A"/>
    <w:rsid w:val="00560C53"/>
    <w:rsid w:val="00561B60"/>
    <w:rsid w:val="005621A9"/>
    <w:rsid w:val="00562A23"/>
    <w:rsid w:val="00562C90"/>
    <w:rsid w:val="0056304F"/>
    <w:rsid w:val="00563F2E"/>
    <w:rsid w:val="00564038"/>
    <w:rsid w:val="00565288"/>
    <w:rsid w:val="005652B7"/>
    <w:rsid w:val="0056558D"/>
    <w:rsid w:val="0056626C"/>
    <w:rsid w:val="00567637"/>
    <w:rsid w:val="00570441"/>
    <w:rsid w:val="005714AB"/>
    <w:rsid w:val="00571AB4"/>
    <w:rsid w:val="00574030"/>
    <w:rsid w:val="00575E1E"/>
    <w:rsid w:val="00576DA7"/>
    <w:rsid w:val="00577445"/>
    <w:rsid w:val="00577E5C"/>
    <w:rsid w:val="00580A77"/>
    <w:rsid w:val="00582BA7"/>
    <w:rsid w:val="00583910"/>
    <w:rsid w:val="00585E5E"/>
    <w:rsid w:val="00586819"/>
    <w:rsid w:val="00587FD1"/>
    <w:rsid w:val="00590973"/>
    <w:rsid w:val="00592344"/>
    <w:rsid w:val="00592C2E"/>
    <w:rsid w:val="00593233"/>
    <w:rsid w:val="0059329C"/>
    <w:rsid w:val="0059476F"/>
    <w:rsid w:val="00594963"/>
    <w:rsid w:val="0059532F"/>
    <w:rsid w:val="005969F4"/>
    <w:rsid w:val="00596B51"/>
    <w:rsid w:val="00597204"/>
    <w:rsid w:val="0059794A"/>
    <w:rsid w:val="005A22C8"/>
    <w:rsid w:val="005A2FDE"/>
    <w:rsid w:val="005A3197"/>
    <w:rsid w:val="005A3533"/>
    <w:rsid w:val="005A4551"/>
    <w:rsid w:val="005A66A0"/>
    <w:rsid w:val="005A67A7"/>
    <w:rsid w:val="005A6D5B"/>
    <w:rsid w:val="005A785B"/>
    <w:rsid w:val="005A79F8"/>
    <w:rsid w:val="005B13BA"/>
    <w:rsid w:val="005B1764"/>
    <w:rsid w:val="005B1B75"/>
    <w:rsid w:val="005B1F63"/>
    <w:rsid w:val="005B20A3"/>
    <w:rsid w:val="005B2ABC"/>
    <w:rsid w:val="005B3873"/>
    <w:rsid w:val="005B38EA"/>
    <w:rsid w:val="005B3B3E"/>
    <w:rsid w:val="005B4A60"/>
    <w:rsid w:val="005B5A3B"/>
    <w:rsid w:val="005B6039"/>
    <w:rsid w:val="005B642F"/>
    <w:rsid w:val="005B64DE"/>
    <w:rsid w:val="005B7A5B"/>
    <w:rsid w:val="005B7BFA"/>
    <w:rsid w:val="005C1028"/>
    <w:rsid w:val="005C2AA2"/>
    <w:rsid w:val="005C4A63"/>
    <w:rsid w:val="005C5134"/>
    <w:rsid w:val="005C5CED"/>
    <w:rsid w:val="005D22DE"/>
    <w:rsid w:val="005D2CB7"/>
    <w:rsid w:val="005D42BA"/>
    <w:rsid w:val="005D4C44"/>
    <w:rsid w:val="005D4D3C"/>
    <w:rsid w:val="005D4DF7"/>
    <w:rsid w:val="005D73D7"/>
    <w:rsid w:val="005E0803"/>
    <w:rsid w:val="005E0E7A"/>
    <w:rsid w:val="005E0F84"/>
    <w:rsid w:val="005E208B"/>
    <w:rsid w:val="005E2E3B"/>
    <w:rsid w:val="005E3381"/>
    <w:rsid w:val="005E4477"/>
    <w:rsid w:val="005E4FB5"/>
    <w:rsid w:val="005E5F2F"/>
    <w:rsid w:val="005E5F96"/>
    <w:rsid w:val="005E6806"/>
    <w:rsid w:val="005E7306"/>
    <w:rsid w:val="005E7837"/>
    <w:rsid w:val="005F11B8"/>
    <w:rsid w:val="005F15E7"/>
    <w:rsid w:val="005F1AF3"/>
    <w:rsid w:val="005F1D28"/>
    <w:rsid w:val="005F267B"/>
    <w:rsid w:val="005F275E"/>
    <w:rsid w:val="005F3125"/>
    <w:rsid w:val="005F53DF"/>
    <w:rsid w:val="005F5829"/>
    <w:rsid w:val="005F5EA2"/>
    <w:rsid w:val="005F6066"/>
    <w:rsid w:val="005F6AE3"/>
    <w:rsid w:val="005F738C"/>
    <w:rsid w:val="005F77F1"/>
    <w:rsid w:val="00601769"/>
    <w:rsid w:val="00602055"/>
    <w:rsid w:val="0060269C"/>
    <w:rsid w:val="00603B2C"/>
    <w:rsid w:val="00603D02"/>
    <w:rsid w:val="00604E68"/>
    <w:rsid w:val="00606958"/>
    <w:rsid w:val="00607954"/>
    <w:rsid w:val="006109C8"/>
    <w:rsid w:val="00610B88"/>
    <w:rsid w:val="00611296"/>
    <w:rsid w:val="006112AA"/>
    <w:rsid w:val="0061464F"/>
    <w:rsid w:val="00615614"/>
    <w:rsid w:val="006158A2"/>
    <w:rsid w:val="0061594F"/>
    <w:rsid w:val="006170BF"/>
    <w:rsid w:val="00620BDF"/>
    <w:rsid w:val="00621553"/>
    <w:rsid w:val="00621997"/>
    <w:rsid w:val="006234E1"/>
    <w:rsid w:val="006258B8"/>
    <w:rsid w:val="006258E3"/>
    <w:rsid w:val="00626026"/>
    <w:rsid w:val="0062697C"/>
    <w:rsid w:val="006275B6"/>
    <w:rsid w:val="00627EA1"/>
    <w:rsid w:val="00627FE6"/>
    <w:rsid w:val="0063119D"/>
    <w:rsid w:val="006317CD"/>
    <w:rsid w:val="0063217E"/>
    <w:rsid w:val="00633718"/>
    <w:rsid w:val="006352C0"/>
    <w:rsid w:val="00635EC5"/>
    <w:rsid w:val="00636284"/>
    <w:rsid w:val="00637068"/>
    <w:rsid w:val="006379F1"/>
    <w:rsid w:val="00637E01"/>
    <w:rsid w:val="00640365"/>
    <w:rsid w:val="00641DDA"/>
    <w:rsid w:val="006428FC"/>
    <w:rsid w:val="00642C5D"/>
    <w:rsid w:val="00642CC3"/>
    <w:rsid w:val="00647480"/>
    <w:rsid w:val="0065155F"/>
    <w:rsid w:val="0065195F"/>
    <w:rsid w:val="0065256D"/>
    <w:rsid w:val="00652B93"/>
    <w:rsid w:val="006530E8"/>
    <w:rsid w:val="00653C61"/>
    <w:rsid w:val="00655CFD"/>
    <w:rsid w:val="00660308"/>
    <w:rsid w:val="00660388"/>
    <w:rsid w:val="0066056C"/>
    <w:rsid w:val="00660C06"/>
    <w:rsid w:val="00661246"/>
    <w:rsid w:val="006614BA"/>
    <w:rsid w:val="0066192C"/>
    <w:rsid w:val="006621BF"/>
    <w:rsid w:val="006622F7"/>
    <w:rsid w:val="00662461"/>
    <w:rsid w:val="006629A4"/>
    <w:rsid w:val="0066380D"/>
    <w:rsid w:val="00664792"/>
    <w:rsid w:val="006650DE"/>
    <w:rsid w:val="006673E2"/>
    <w:rsid w:val="006674B7"/>
    <w:rsid w:val="006700FE"/>
    <w:rsid w:val="00670DAF"/>
    <w:rsid w:val="00670F3E"/>
    <w:rsid w:val="00671A9C"/>
    <w:rsid w:val="00672018"/>
    <w:rsid w:val="00672AEF"/>
    <w:rsid w:val="006742DC"/>
    <w:rsid w:val="00674C01"/>
    <w:rsid w:val="006750A8"/>
    <w:rsid w:val="00675AE2"/>
    <w:rsid w:val="00676193"/>
    <w:rsid w:val="00680418"/>
    <w:rsid w:val="00680438"/>
    <w:rsid w:val="006809D4"/>
    <w:rsid w:val="00680C4C"/>
    <w:rsid w:val="00680FE9"/>
    <w:rsid w:val="00683443"/>
    <w:rsid w:val="00683999"/>
    <w:rsid w:val="00683C22"/>
    <w:rsid w:val="00684564"/>
    <w:rsid w:val="006852F8"/>
    <w:rsid w:val="006860A8"/>
    <w:rsid w:val="00687470"/>
    <w:rsid w:val="0069221E"/>
    <w:rsid w:val="00693056"/>
    <w:rsid w:val="0069328A"/>
    <w:rsid w:val="00694017"/>
    <w:rsid w:val="0069441B"/>
    <w:rsid w:val="006948A7"/>
    <w:rsid w:val="00694FFF"/>
    <w:rsid w:val="00695898"/>
    <w:rsid w:val="00696DB5"/>
    <w:rsid w:val="00697211"/>
    <w:rsid w:val="006A0269"/>
    <w:rsid w:val="006A31EC"/>
    <w:rsid w:val="006A56D7"/>
    <w:rsid w:val="006A5762"/>
    <w:rsid w:val="006A5C43"/>
    <w:rsid w:val="006A60B9"/>
    <w:rsid w:val="006A67C4"/>
    <w:rsid w:val="006A6D75"/>
    <w:rsid w:val="006A6F9B"/>
    <w:rsid w:val="006A786F"/>
    <w:rsid w:val="006A7894"/>
    <w:rsid w:val="006B1F32"/>
    <w:rsid w:val="006B31EB"/>
    <w:rsid w:val="006B5610"/>
    <w:rsid w:val="006B6B48"/>
    <w:rsid w:val="006B6E65"/>
    <w:rsid w:val="006B7CEA"/>
    <w:rsid w:val="006C00DD"/>
    <w:rsid w:val="006C043D"/>
    <w:rsid w:val="006C067A"/>
    <w:rsid w:val="006C0AB2"/>
    <w:rsid w:val="006C0F87"/>
    <w:rsid w:val="006C125B"/>
    <w:rsid w:val="006C2082"/>
    <w:rsid w:val="006C285B"/>
    <w:rsid w:val="006C30D7"/>
    <w:rsid w:val="006C3E1E"/>
    <w:rsid w:val="006C5913"/>
    <w:rsid w:val="006D16F7"/>
    <w:rsid w:val="006D2ECE"/>
    <w:rsid w:val="006D5342"/>
    <w:rsid w:val="006E29F5"/>
    <w:rsid w:val="006E5B55"/>
    <w:rsid w:val="006E5C8C"/>
    <w:rsid w:val="006E6DF1"/>
    <w:rsid w:val="006E6F2D"/>
    <w:rsid w:val="006E7EB8"/>
    <w:rsid w:val="006F0360"/>
    <w:rsid w:val="006F06A5"/>
    <w:rsid w:val="006F4FEE"/>
    <w:rsid w:val="006F58CC"/>
    <w:rsid w:val="006F7407"/>
    <w:rsid w:val="007001C4"/>
    <w:rsid w:val="00701984"/>
    <w:rsid w:val="00703D48"/>
    <w:rsid w:val="00704814"/>
    <w:rsid w:val="00704E3D"/>
    <w:rsid w:val="00707290"/>
    <w:rsid w:val="00710674"/>
    <w:rsid w:val="00710D4C"/>
    <w:rsid w:val="00711AAA"/>
    <w:rsid w:val="007141B1"/>
    <w:rsid w:val="00714FAD"/>
    <w:rsid w:val="007154D7"/>
    <w:rsid w:val="00716351"/>
    <w:rsid w:val="007164EE"/>
    <w:rsid w:val="00717FCD"/>
    <w:rsid w:val="00720165"/>
    <w:rsid w:val="007208BA"/>
    <w:rsid w:val="00720F3C"/>
    <w:rsid w:val="00722CBB"/>
    <w:rsid w:val="00724DE6"/>
    <w:rsid w:val="00724E1C"/>
    <w:rsid w:val="00726C68"/>
    <w:rsid w:val="00732190"/>
    <w:rsid w:val="00732F3F"/>
    <w:rsid w:val="00734E79"/>
    <w:rsid w:val="00734FE9"/>
    <w:rsid w:val="00736113"/>
    <w:rsid w:val="0073646C"/>
    <w:rsid w:val="00736ACD"/>
    <w:rsid w:val="00736D89"/>
    <w:rsid w:val="00737454"/>
    <w:rsid w:val="00743F06"/>
    <w:rsid w:val="00744007"/>
    <w:rsid w:val="00744893"/>
    <w:rsid w:val="007449E2"/>
    <w:rsid w:val="00745899"/>
    <w:rsid w:val="007472E4"/>
    <w:rsid w:val="00750691"/>
    <w:rsid w:val="00750AC1"/>
    <w:rsid w:val="0075110F"/>
    <w:rsid w:val="00751A3A"/>
    <w:rsid w:val="007533EA"/>
    <w:rsid w:val="00753940"/>
    <w:rsid w:val="0075508D"/>
    <w:rsid w:val="007551DC"/>
    <w:rsid w:val="00755F37"/>
    <w:rsid w:val="0075601C"/>
    <w:rsid w:val="00756C88"/>
    <w:rsid w:val="00757123"/>
    <w:rsid w:val="007577B5"/>
    <w:rsid w:val="0076115F"/>
    <w:rsid w:val="00761438"/>
    <w:rsid w:val="00761AB6"/>
    <w:rsid w:val="00762740"/>
    <w:rsid w:val="00762F59"/>
    <w:rsid w:val="007639AD"/>
    <w:rsid w:val="00764CD1"/>
    <w:rsid w:val="007658C9"/>
    <w:rsid w:val="00765998"/>
    <w:rsid w:val="0076633F"/>
    <w:rsid w:val="00766A8B"/>
    <w:rsid w:val="00771079"/>
    <w:rsid w:val="007715AB"/>
    <w:rsid w:val="00772CE7"/>
    <w:rsid w:val="007738F8"/>
    <w:rsid w:val="00773A16"/>
    <w:rsid w:val="00774572"/>
    <w:rsid w:val="007757BC"/>
    <w:rsid w:val="007758C0"/>
    <w:rsid w:val="00777CCA"/>
    <w:rsid w:val="00780D2C"/>
    <w:rsid w:val="00781D7D"/>
    <w:rsid w:val="007821DC"/>
    <w:rsid w:val="0078413E"/>
    <w:rsid w:val="007845C0"/>
    <w:rsid w:val="007846FE"/>
    <w:rsid w:val="00784DA4"/>
    <w:rsid w:val="00784DDE"/>
    <w:rsid w:val="007852CB"/>
    <w:rsid w:val="00785C58"/>
    <w:rsid w:val="007864A6"/>
    <w:rsid w:val="007865D0"/>
    <w:rsid w:val="0078734B"/>
    <w:rsid w:val="00790571"/>
    <w:rsid w:val="007907A7"/>
    <w:rsid w:val="00790905"/>
    <w:rsid w:val="007913AC"/>
    <w:rsid w:val="007919CB"/>
    <w:rsid w:val="0079299B"/>
    <w:rsid w:val="00793C60"/>
    <w:rsid w:val="00794BD5"/>
    <w:rsid w:val="00796733"/>
    <w:rsid w:val="007970A8"/>
    <w:rsid w:val="007A29C3"/>
    <w:rsid w:val="007A31DE"/>
    <w:rsid w:val="007A3C66"/>
    <w:rsid w:val="007A44CB"/>
    <w:rsid w:val="007A4AE8"/>
    <w:rsid w:val="007A4B65"/>
    <w:rsid w:val="007A5C91"/>
    <w:rsid w:val="007A5CFD"/>
    <w:rsid w:val="007A628B"/>
    <w:rsid w:val="007A7FF7"/>
    <w:rsid w:val="007B0A12"/>
    <w:rsid w:val="007B0A46"/>
    <w:rsid w:val="007B19FE"/>
    <w:rsid w:val="007B1B61"/>
    <w:rsid w:val="007B1BAE"/>
    <w:rsid w:val="007B334F"/>
    <w:rsid w:val="007B364C"/>
    <w:rsid w:val="007B38D7"/>
    <w:rsid w:val="007B434A"/>
    <w:rsid w:val="007B54E6"/>
    <w:rsid w:val="007B59D6"/>
    <w:rsid w:val="007B6F61"/>
    <w:rsid w:val="007B6F73"/>
    <w:rsid w:val="007B7B4E"/>
    <w:rsid w:val="007C06CA"/>
    <w:rsid w:val="007C08FF"/>
    <w:rsid w:val="007C184B"/>
    <w:rsid w:val="007C1DC7"/>
    <w:rsid w:val="007C293A"/>
    <w:rsid w:val="007C30CD"/>
    <w:rsid w:val="007C34CD"/>
    <w:rsid w:val="007C3DEF"/>
    <w:rsid w:val="007C4A9F"/>
    <w:rsid w:val="007C6038"/>
    <w:rsid w:val="007D0599"/>
    <w:rsid w:val="007D193B"/>
    <w:rsid w:val="007D37CE"/>
    <w:rsid w:val="007D4133"/>
    <w:rsid w:val="007D454B"/>
    <w:rsid w:val="007D60C8"/>
    <w:rsid w:val="007D638C"/>
    <w:rsid w:val="007D69DD"/>
    <w:rsid w:val="007D6DDA"/>
    <w:rsid w:val="007D6E6E"/>
    <w:rsid w:val="007D71FA"/>
    <w:rsid w:val="007E0599"/>
    <w:rsid w:val="007E1F60"/>
    <w:rsid w:val="007E34B2"/>
    <w:rsid w:val="007E411C"/>
    <w:rsid w:val="007E4C68"/>
    <w:rsid w:val="007E4FB7"/>
    <w:rsid w:val="007E517C"/>
    <w:rsid w:val="007E5A10"/>
    <w:rsid w:val="007E79B9"/>
    <w:rsid w:val="007F1B05"/>
    <w:rsid w:val="007F1EC2"/>
    <w:rsid w:val="007F2883"/>
    <w:rsid w:val="007F2B20"/>
    <w:rsid w:val="007F2DC1"/>
    <w:rsid w:val="007F4257"/>
    <w:rsid w:val="007F4C81"/>
    <w:rsid w:val="007F5EB4"/>
    <w:rsid w:val="007F655C"/>
    <w:rsid w:val="007F67FD"/>
    <w:rsid w:val="007F7BBB"/>
    <w:rsid w:val="00801588"/>
    <w:rsid w:val="0080276B"/>
    <w:rsid w:val="00803284"/>
    <w:rsid w:val="00804C41"/>
    <w:rsid w:val="00805A35"/>
    <w:rsid w:val="00806CCD"/>
    <w:rsid w:val="00807D6F"/>
    <w:rsid w:val="00810039"/>
    <w:rsid w:val="008101D5"/>
    <w:rsid w:val="00810817"/>
    <w:rsid w:val="00813DBA"/>
    <w:rsid w:val="00815BCA"/>
    <w:rsid w:val="00817742"/>
    <w:rsid w:val="00822057"/>
    <w:rsid w:val="0082368D"/>
    <w:rsid w:val="00823824"/>
    <w:rsid w:val="00827482"/>
    <w:rsid w:val="00830053"/>
    <w:rsid w:val="00831AD3"/>
    <w:rsid w:val="00834957"/>
    <w:rsid w:val="0083631F"/>
    <w:rsid w:val="0083656F"/>
    <w:rsid w:val="00837DC2"/>
    <w:rsid w:val="00837EF4"/>
    <w:rsid w:val="008413B7"/>
    <w:rsid w:val="0084226F"/>
    <w:rsid w:val="008433E0"/>
    <w:rsid w:val="0084410C"/>
    <w:rsid w:val="00845C76"/>
    <w:rsid w:val="00847701"/>
    <w:rsid w:val="00847C1E"/>
    <w:rsid w:val="008506F8"/>
    <w:rsid w:val="008516DA"/>
    <w:rsid w:val="00853445"/>
    <w:rsid w:val="0085426B"/>
    <w:rsid w:val="008546A3"/>
    <w:rsid w:val="00855D86"/>
    <w:rsid w:val="00855DA8"/>
    <w:rsid w:val="00856D91"/>
    <w:rsid w:val="00856E62"/>
    <w:rsid w:val="00856FB3"/>
    <w:rsid w:val="00857508"/>
    <w:rsid w:val="0085776D"/>
    <w:rsid w:val="008607B8"/>
    <w:rsid w:val="0086278E"/>
    <w:rsid w:val="00863053"/>
    <w:rsid w:val="0086449F"/>
    <w:rsid w:val="00864843"/>
    <w:rsid w:val="00864AF3"/>
    <w:rsid w:val="008677C5"/>
    <w:rsid w:val="00870A28"/>
    <w:rsid w:val="008733FA"/>
    <w:rsid w:val="008735EB"/>
    <w:rsid w:val="00873854"/>
    <w:rsid w:val="00875CF8"/>
    <w:rsid w:val="0087606F"/>
    <w:rsid w:val="00876DE5"/>
    <w:rsid w:val="00880B5B"/>
    <w:rsid w:val="00880C09"/>
    <w:rsid w:val="00881065"/>
    <w:rsid w:val="00881548"/>
    <w:rsid w:val="00881799"/>
    <w:rsid w:val="00882CF9"/>
    <w:rsid w:val="008845EB"/>
    <w:rsid w:val="008852F8"/>
    <w:rsid w:val="008853E5"/>
    <w:rsid w:val="00885A86"/>
    <w:rsid w:val="00886317"/>
    <w:rsid w:val="008865EB"/>
    <w:rsid w:val="00892B0F"/>
    <w:rsid w:val="00892B87"/>
    <w:rsid w:val="00894209"/>
    <w:rsid w:val="00894A9D"/>
    <w:rsid w:val="00895FCE"/>
    <w:rsid w:val="00897166"/>
    <w:rsid w:val="00897F68"/>
    <w:rsid w:val="008A02A1"/>
    <w:rsid w:val="008A0E2F"/>
    <w:rsid w:val="008A3ADC"/>
    <w:rsid w:val="008A3B1E"/>
    <w:rsid w:val="008A487B"/>
    <w:rsid w:val="008A69F4"/>
    <w:rsid w:val="008A6AD4"/>
    <w:rsid w:val="008B0892"/>
    <w:rsid w:val="008B0A67"/>
    <w:rsid w:val="008B22A8"/>
    <w:rsid w:val="008B254F"/>
    <w:rsid w:val="008B33D7"/>
    <w:rsid w:val="008B3649"/>
    <w:rsid w:val="008B4D55"/>
    <w:rsid w:val="008B7290"/>
    <w:rsid w:val="008C0076"/>
    <w:rsid w:val="008C0739"/>
    <w:rsid w:val="008C0EF2"/>
    <w:rsid w:val="008C1A14"/>
    <w:rsid w:val="008C27F9"/>
    <w:rsid w:val="008C3484"/>
    <w:rsid w:val="008C44C2"/>
    <w:rsid w:val="008C4757"/>
    <w:rsid w:val="008C4EC9"/>
    <w:rsid w:val="008C7D32"/>
    <w:rsid w:val="008D0205"/>
    <w:rsid w:val="008D0D1A"/>
    <w:rsid w:val="008D1E70"/>
    <w:rsid w:val="008D3CF7"/>
    <w:rsid w:val="008D4088"/>
    <w:rsid w:val="008D43BE"/>
    <w:rsid w:val="008D4AF0"/>
    <w:rsid w:val="008D589C"/>
    <w:rsid w:val="008D74D3"/>
    <w:rsid w:val="008E05D9"/>
    <w:rsid w:val="008E0CA5"/>
    <w:rsid w:val="008E19B3"/>
    <w:rsid w:val="008E305C"/>
    <w:rsid w:val="008E3941"/>
    <w:rsid w:val="008E3A3E"/>
    <w:rsid w:val="008E4194"/>
    <w:rsid w:val="008E4A9E"/>
    <w:rsid w:val="008E5164"/>
    <w:rsid w:val="008E5961"/>
    <w:rsid w:val="008E6540"/>
    <w:rsid w:val="008F01A8"/>
    <w:rsid w:val="008F0E0C"/>
    <w:rsid w:val="008F0F00"/>
    <w:rsid w:val="008F1A92"/>
    <w:rsid w:val="008F2883"/>
    <w:rsid w:val="008F540C"/>
    <w:rsid w:val="008F5576"/>
    <w:rsid w:val="008F7A9A"/>
    <w:rsid w:val="00900441"/>
    <w:rsid w:val="0090255D"/>
    <w:rsid w:val="0090273C"/>
    <w:rsid w:val="00902C57"/>
    <w:rsid w:val="00902C6A"/>
    <w:rsid w:val="00903A48"/>
    <w:rsid w:val="00903E81"/>
    <w:rsid w:val="009052D3"/>
    <w:rsid w:val="00905997"/>
    <w:rsid w:val="00906813"/>
    <w:rsid w:val="0090735B"/>
    <w:rsid w:val="0091075C"/>
    <w:rsid w:val="009141EE"/>
    <w:rsid w:val="00916827"/>
    <w:rsid w:val="00916CF2"/>
    <w:rsid w:val="009172A4"/>
    <w:rsid w:val="00920DAD"/>
    <w:rsid w:val="009221D8"/>
    <w:rsid w:val="00922E39"/>
    <w:rsid w:val="00923682"/>
    <w:rsid w:val="00923692"/>
    <w:rsid w:val="00923C22"/>
    <w:rsid w:val="00924273"/>
    <w:rsid w:val="00925161"/>
    <w:rsid w:val="00925AFA"/>
    <w:rsid w:val="0092725A"/>
    <w:rsid w:val="00930828"/>
    <w:rsid w:val="00931525"/>
    <w:rsid w:val="00931ACF"/>
    <w:rsid w:val="00932446"/>
    <w:rsid w:val="009329BC"/>
    <w:rsid w:val="009330D5"/>
    <w:rsid w:val="009331AB"/>
    <w:rsid w:val="0093412A"/>
    <w:rsid w:val="00935E8E"/>
    <w:rsid w:val="00940439"/>
    <w:rsid w:val="00941044"/>
    <w:rsid w:val="00941558"/>
    <w:rsid w:val="0094203C"/>
    <w:rsid w:val="0094296E"/>
    <w:rsid w:val="009441C4"/>
    <w:rsid w:val="0094471C"/>
    <w:rsid w:val="00947A4C"/>
    <w:rsid w:val="00950A98"/>
    <w:rsid w:val="00961F6E"/>
    <w:rsid w:val="009621B7"/>
    <w:rsid w:val="009644D5"/>
    <w:rsid w:val="00964DCF"/>
    <w:rsid w:val="0096678B"/>
    <w:rsid w:val="00966E35"/>
    <w:rsid w:val="009677C7"/>
    <w:rsid w:val="00967C1D"/>
    <w:rsid w:val="009723A6"/>
    <w:rsid w:val="00972AF6"/>
    <w:rsid w:val="009730D0"/>
    <w:rsid w:val="009746C5"/>
    <w:rsid w:val="00974D27"/>
    <w:rsid w:val="00977694"/>
    <w:rsid w:val="00981474"/>
    <w:rsid w:val="009828A8"/>
    <w:rsid w:val="0098290C"/>
    <w:rsid w:val="00982DC6"/>
    <w:rsid w:val="00983272"/>
    <w:rsid w:val="00983E7C"/>
    <w:rsid w:val="00984AEA"/>
    <w:rsid w:val="00984E17"/>
    <w:rsid w:val="00992560"/>
    <w:rsid w:val="00996110"/>
    <w:rsid w:val="00997454"/>
    <w:rsid w:val="00997B33"/>
    <w:rsid w:val="00997E8E"/>
    <w:rsid w:val="009A43E9"/>
    <w:rsid w:val="009B0938"/>
    <w:rsid w:val="009B0E45"/>
    <w:rsid w:val="009B2E70"/>
    <w:rsid w:val="009B3FA2"/>
    <w:rsid w:val="009B672B"/>
    <w:rsid w:val="009B73DE"/>
    <w:rsid w:val="009B7C31"/>
    <w:rsid w:val="009B7D01"/>
    <w:rsid w:val="009C02C5"/>
    <w:rsid w:val="009C08AD"/>
    <w:rsid w:val="009C24FB"/>
    <w:rsid w:val="009C2C07"/>
    <w:rsid w:val="009C3475"/>
    <w:rsid w:val="009C386A"/>
    <w:rsid w:val="009C430A"/>
    <w:rsid w:val="009C50BF"/>
    <w:rsid w:val="009C538C"/>
    <w:rsid w:val="009C600F"/>
    <w:rsid w:val="009C79E8"/>
    <w:rsid w:val="009D027B"/>
    <w:rsid w:val="009D0651"/>
    <w:rsid w:val="009D12BB"/>
    <w:rsid w:val="009D32AB"/>
    <w:rsid w:val="009D4132"/>
    <w:rsid w:val="009D44C1"/>
    <w:rsid w:val="009D5012"/>
    <w:rsid w:val="009D555C"/>
    <w:rsid w:val="009D5EC2"/>
    <w:rsid w:val="009D6346"/>
    <w:rsid w:val="009D6B26"/>
    <w:rsid w:val="009D7409"/>
    <w:rsid w:val="009E1436"/>
    <w:rsid w:val="009E15AB"/>
    <w:rsid w:val="009E1E6C"/>
    <w:rsid w:val="009E23AB"/>
    <w:rsid w:val="009E2879"/>
    <w:rsid w:val="009E2F3F"/>
    <w:rsid w:val="009E496F"/>
    <w:rsid w:val="009E5530"/>
    <w:rsid w:val="009E5CDF"/>
    <w:rsid w:val="009E646D"/>
    <w:rsid w:val="009E687A"/>
    <w:rsid w:val="009E75D1"/>
    <w:rsid w:val="009F1E0B"/>
    <w:rsid w:val="009F20B5"/>
    <w:rsid w:val="009F33D1"/>
    <w:rsid w:val="009F40DF"/>
    <w:rsid w:val="009F6170"/>
    <w:rsid w:val="009F68B2"/>
    <w:rsid w:val="00A00426"/>
    <w:rsid w:val="00A01318"/>
    <w:rsid w:val="00A023FC"/>
    <w:rsid w:val="00A03942"/>
    <w:rsid w:val="00A05138"/>
    <w:rsid w:val="00A0540A"/>
    <w:rsid w:val="00A058EA"/>
    <w:rsid w:val="00A05998"/>
    <w:rsid w:val="00A075E8"/>
    <w:rsid w:val="00A105A6"/>
    <w:rsid w:val="00A106B1"/>
    <w:rsid w:val="00A10C94"/>
    <w:rsid w:val="00A10EE3"/>
    <w:rsid w:val="00A119F6"/>
    <w:rsid w:val="00A11DFE"/>
    <w:rsid w:val="00A15D37"/>
    <w:rsid w:val="00A16509"/>
    <w:rsid w:val="00A167BD"/>
    <w:rsid w:val="00A16ADB"/>
    <w:rsid w:val="00A16F0E"/>
    <w:rsid w:val="00A16FBD"/>
    <w:rsid w:val="00A20CE4"/>
    <w:rsid w:val="00A20FC9"/>
    <w:rsid w:val="00A214EE"/>
    <w:rsid w:val="00A237A3"/>
    <w:rsid w:val="00A23890"/>
    <w:rsid w:val="00A24FF6"/>
    <w:rsid w:val="00A2531E"/>
    <w:rsid w:val="00A25781"/>
    <w:rsid w:val="00A25E98"/>
    <w:rsid w:val="00A265DA"/>
    <w:rsid w:val="00A26A65"/>
    <w:rsid w:val="00A30EF8"/>
    <w:rsid w:val="00A31086"/>
    <w:rsid w:val="00A313E3"/>
    <w:rsid w:val="00A3149B"/>
    <w:rsid w:val="00A32BE1"/>
    <w:rsid w:val="00A33252"/>
    <w:rsid w:val="00A34C36"/>
    <w:rsid w:val="00A35F62"/>
    <w:rsid w:val="00A36D35"/>
    <w:rsid w:val="00A3792A"/>
    <w:rsid w:val="00A4484A"/>
    <w:rsid w:val="00A456C5"/>
    <w:rsid w:val="00A45BEE"/>
    <w:rsid w:val="00A45C15"/>
    <w:rsid w:val="00A45E0E"/>
    <w:rsid w:val="00A472A7"/>
    <w:rsid w:val="00A47B7F"/>
    <w:rsid w:val="00A50BF8"/>
    <w:rsid w:val="00A52D9D"/>
    <w:rsid w:val="00A53315"/>
    <w:rsid w:val="00A54EDA"/>
    <w:rsid w:val="00A55524"/>
    <w:rsid w:val="00A56CC9"/>
    <w:rsid w:val="00A57207"/>
    <w:rsid w:val="00A57ED8"/>
    <w:rsid w:val="00A60524"/>
    <w:rsid w:val="00A605D7"/>
    <w:rsid w:val="00A60C5C"/>
    <w:rsid w:val="00A61036"/>
    <w:rsid w:val="00A625F5"/>
    <w:rsid w:val="00A627E6"/>
    <w:rsid w:val="00A643C4"/>
    <w:rsid w:val="00A65043"/>
    <w:rsid w:val="00A650B8"/>
    <w:rsid w:val="00A67157"/>
    <w:rsid w:val="00A67913"/>
    <w:rsid w:val="00A7065B"/>
    <w:rsid w:val="00A70FE5"/>
    <w:rsid w:val="00A725B1"/>
    <w:rsid w:val="00A72C89"/>
    <w:rsid w:val="00A72F2B"/>
    <w:rsid w:val="00A730BA"/>
    <w:rsid w:val="00A7436F"/>
    <w:rsid w:val="00A75545"/>
    <w:rsid w:val="00A75EDA"/>
    <w:rsid w:val="00A76300"/>
    <w:rsid w:val="00A77119"/>
    <w:rsid w:val="00A77FB1"/>
    <w:rsid w:val="00A81672"/>
    <w:rsid w:val="00A817EE"/>
    <w:rsid w:val="00A82146"/>
    <w:rsid w:val="00A838D1"/>
    <w:rsid w:val="00A83991"/>
    <w:rsid w:val="00A841E0"/>
    <w:rsid w:val="00A84FBD"/>
    <w:rsid w:val="00A85DB8"/>
    <w:rsid w:val="00A86C0F"/>
    <w:rsid w:val="00A87430"/>
    <w:rsid w:val="00A907E4"/>
    <w:rsid w:val="00A92364"/>
    <w:rsid w:val="00A936B2"/>
    <w:rsid w:val="00A96762"/>
    <w:rsid w:val="00A96A4F"/>
    <w:rsid w:val="00A96BA8"/>
    <w:rsid w:val="00A96D76"/>
    <w:rsid w:val="00A97E26"/>
    <w:rsid w:val="00A97F03"/>
    <w:rsid w:val="00AA11A0"/>
    <w:rsid w:val="00AA1340"/>
    <w:rsid w:val="00AA3FC5"/>
    <w:rsid w:val="00AA56AB"/>
    <w:rsid w:val="00AA574A"/>
    <w:rsid w:val="00AB070B"/>
    <w:rsid w:val="00AB1921"/>
    <w:rsid w:val="00AB1B76"/>
    <w:rsid w:val="00AB1CD7"/>
    <w:rsid w:val="00AB547E"/>
    <w:rsid w:val="00AB78CB"/>
    <w:rsid w:val="00AC0F8A"/>
    <w:rsid w:val="00AC3E60"/>
    <w:rsid w:val="00AC3F16"/>
    <w:rsid w:val="00AC4C51"/>
    <w:rsid w:val="00AC4D44"/>
    <w:rsid w:val="00AC5116"/>
    <w:rsid w:val="00AC5F6A"/>
    <w:rsid w:val="00AC60A1"/>
    <w:rsid w:val="00AC76AE"/>
    <w:rsid w:val="00AC7B8D"/>
    <w:rsid w:val="00AC7FE0"/>
    <w:rsid w:val="00AD0636"/>
    <w:rsid w:val="00AD0ECB"/>
    <w:rsid w:val="00AD5680"/>
    <w:rsid w:val="00AD5EAD"/>
    <w:rsid w:val="00AD5EDD"/>
    <w:rsid w:val="00AE0640"/>
    <w:rsid w:val="00AE0710"/>
    <w:rsid w:val="00AE1100"/>
    <w:rsid w:val="00AE16DF"/>
    <w:rsid w:val="00AE20A1"/>
    <w:rsid w:val="00AE2150"/>
    <w:rsid w:val="00AE2471"/>
    <w:rsid w:val="00AE326F"/>
    <w:rsid w:val="00AE34F6"/>
    <w:rsid w:val="00AE3DC0"/>
    <w:rsid w:val="00AE4210"/>
    <w:rsid w:val="00AE6C1A"/>
    <w:rsid w:val="00AE7AD0"/>
    <w:rsid w:val="00AF1A0D"/>
    <w:rsid w:val="00AF1C7C"/>
    <w:rsid w:val="00AF2506"/>
    <w:rsid w:val="00AF289F"/>
    <w:rsid w:val="00AF443F"/>
    <w:rsid w:val="00AF4EA0"/>
    <w:rsid w:val="00AF5493"/>
    <w:rsid w:val="00AF56A4"/>
    <w:rsid w:val="00AF7718"/>
    <w:rsid w:val="00B03CDA"/>
    <w:rsid w:val="00B04470"/>
    <w:rsid w:val="00B04F0A"/>
    <w:rsid w:val="00B059BE"/>
    <w:rsid w:val="00B05C87"/>
    <w:rsid w:val="00B071CD"/>
    <w:rsid w:val="00B07336"/>
    <w:rsid w:val="00B10431"/>
    <w:rsid w:val="00B12273"/>
    <w:rsid w:val="00B127F4"/>
    <w:rsid w:val="00B12F03"/>
    <w:rsid w:val="00B13C34"/>
    <w:rsid w:val="00B1454E"/>
    <w:rsid w:val="00B14FAF"/>
    <w:rsid w:val="00B16E30"/>
    <w:rsid w:val="00B175C2"/>
    <w:rsid w:val="00B20C93"/>
    <w:rsid w:val="00B2149C"/>
    <w:rsid w:val="00B21B8F"/>
    <w:rsid w:val="00B22514"/>
    <w:rsid w:val="00B247AB"/>
    <w:rsid w:val="00B266D2"/>
    <w:rsid w:val="00B27C0C"/>
    <w:rsid w:val="00B27D19"/>
    <w:rsid w:val="00B320D7"/>
    <w:rsid w:val="00B3238E"/>
    <w:rsid w:val="00B33AAE"/>
    <w:rsid w:val="00B35B65"/>
    <w:rsid w:val="00B3629E"/>
    <w:rsid w:val="00B404E9"/>
    <w:rsid w:val="00B42BEC"/>
    <w:rsid w:val="00B43F93"/>
    <w:rsid w:val="00B44A93"/>
    <w:rsid w:val="00B44DE8"/>
    <w:rsid w:val="00B45DFF"/>
    <w:rsid w:val="00B465D9"/>
    <w:rsid w:val="00B46E1C"/>
    <w:rsid w:val="00B50A84"/>
    <w:rsid w:val="00B51845"/>
    <w:rsid w:val="00B522C6"/>
    <w:rsid w:val="00B52520"/>
    <w:rsid w:val="00B53518"/>
    <w:rsid w:val="00B53FC6"/>
    <w:rsid w:val="00B54501"/>
    <w:rsid w:val="00B552B5"/>
    <w:rsid w:val="00B5629A"/>
    <w:rsid w:val="00B5745F"/>
    <w:rsid w:val="00B60B6E"/>
    <w:rsid w:val="00B60E97"/>
    <w:rsid w:val="00B61159"/>
    <w:rsid w:val="00B61E81"/>
    <w:rsid w:val="00B62201"/>
    <w:rsid w:val="00B6240C"/>
    <w:rsid w:val="00B64628"/>
    <w:rsid w:val="00B64A5B"/>
    <w:rsid w:val="00B71155"/>
    <w:rsid w:val="00B71BB6"/>
    <w:rsid w:val="00B7285F"/>
    <w:rsid w:val="00B72D85"/>
    <w:rsid w:val="00B73647"/>
    <w:rsid w:val="00B73854"/>
    <w:rsid w:val="00B7386D"/>
    <w:rsid w:val="00B74812"/>
    <w:rsid w:val="00B74CAC"/>
    <w:rsid w:val="00B74EF4"/>
    <w:rsid w:val="00B779CC"/>
    <w:rsid w:val="00B77CC2"/>
    <w:rsid w:val="00B80613"/>
    <w:rsid w:val="00B808E4"/>
    <w:rsid w:val="00B81BF5"/>
    <w:rsid w:val="00B82006"/>
    <w:rsid w:val="00B8215A"/>
    <w:rsid w:val="00B82E71"/>
    <w:rsid w:val="00B83193"/>
    <w:rsid w:val="00B83623"/>
    <w:rsid w:val="00B85668"/>
    <w:rsid w:val="00B85D43"/>
    <w:rsid w:val="00B86621"/>
    <w:rsid w:val="00B86F55"/>
    <w:rsid w:val="00B90958"/>
    <w:rsid w:val="00B92288"/>
    <w:rsid w:val="00B94645"/>
    <w:rsid w:val="00B957A0"/>
    <w:rsid w:val="00B9741F"/>
    <w:rsid w:val="00BA1897"/>
    <w:rsid w:val="00BA1E65"/>
    <w:rsid w:val="00BA21EC"/>
    <w:rsid w:val="00BA254C"/>
    <w:rsid w:val="00BA2BA8"/>
    <w:rsid w:val="00BA2C19"/>
    <w:rsid w:val="00BA2D2C"/>
    <w:rsid w:val="00BA32A9"/>
    <w:rsid w:val="00BA44A8"/>
    <w:rsid w:val="00BA4994"/>
    <w:rsid w:val="00BA5FF4"/>
    <w:rsid w:val="00BA6867"/>
    <w:rsid w:val="00BA6897"/>
    <w:rsid w:val="00BA6BD9"/>
    <w:rsid w:val="00BA6FB5"/>
    <w:rsid w:val="00BB01D7"/>
    <w:rsid w:val="00BB1031"/>
    <w:rsid w:val="00BB200C"/>
    <w:rsid w:val="00BB507D"/>
    <w:rsid w:val="00BB6E7D"/>
    <w:rsid w:val="00BB718D"/>
    <w:rsid w:val="00BB7D27"/>
    <w:rsid w:val="00BC046C"/>
    <w:rsid w:val="00BC38FB"/>
    <w:rsid w:val="00BC3C52"/>
    <w:rsid w:val="00BC56BD"/>
    <w:rsid w:val="00BC6656"/>
    <w:rsid w:val="00BC6EFA"/>
    <w:rsid w:val="00BC7F08"/>
    <w:rsid w:val="00BD06DE"/>
    <w:rsid w:val="00BD1FE0"/>
    <w:rsid w:val="00BD3B54"/>
    <w:rsid w:val="00BD3BC3"/>
    <w:rsid w:val="00BD63B7"/>
    <w:rsid w:val="00BD6CDB"/>
    <w:rsid w:val="00BE1443"/>
    <w:rsid w:val="00BE146D"/>
    <w:rsid w:val="00BE2193"/>
    <w:rsid w:val="00BE469F"/>
    <w:rsid w:val="00BE6019"/>
    <w:rsid w:val="00BE6B43"/>
    <w:rsid w:val="00BE6BA3"/>
    <w:rsid w:val="00BE75EC"/>
    <w:rsid w:val="00BF250C"/>
    <w:rsid w:val="00BF3225"/>
    <w:rsid w:val="00BF35D2"/>
    <w:rsid w:val="00BF3B57"/>
    <w:rsid w:val="00BF4022"/>
    <w:rsid w:val="00BF4190"/>
    <w:rsid w:val="00BF6D26"/>
    <w:rsid w:val="00BF78E9"/>
    <w:rsid w:val="00C00DCC"/>
    <w:rsid w:val="00C02D34"/>
    <w:rsid w:val="00C03205"/>
    <w:rsid w:val="00C045C4"/>
    <w:rsid w:val="00C04CE7"/>
    <w:rsid w:val="00C06C22"/>
    <w:rsid w:val="00C06D65"/>
    <w:rsid w:val="00C10242"/>
    <w:rsid w:val="00C11840"/>
    <w:rsid w:val="00C11886"/>
    <w:rsid w:val="00C122E1"/>
    <w:rsid w:val="00C14502"/>
    <w:rsid w:val="00C16529"/>
    <w:rsid w:val="00C173DA"/>
    <w:rsid w:val="00C1759D"/>
    <w:rsid w:val="00C205F6"/>
    <w:rsid w:val="00C211AB"/>
    <w:rsid w:val="00C21D77"/>
    <w:rsid w:val="00C23776"/>
    <w:rsid w:val="00C241C7"/>
    <w:rsid w:val="00C256EE"/>
    <w:rsid w:val="00C32633"/>
    <w:rsid w:val="00C34948"/>
    <w:rsid w:val="00C35713"/>
    <w:rsid w:val="00C35D5D"/>
    <w:rsid w:val="00C363FD"/>
    <w:rsid w:val="00C40722"/>
    <w:rsid w:val="00C415E4"/>
    <w:rsid w:val="00C41D5C"/>
    <w:rsid w:val="00C428FF"/>
    <w:rsid w:val="00C43504"/>
    <w:rsid w:val="00C4519A"/>
    <w:rsid w:val="00C454C5"/>
    <w:rsid w:val="00C45FC8"/>
    <w:rsid w:val="00C465A2"/>
    <w:rsid w:val="00C46D4F"/>
    <w:rsid w:val="00C47C68"/>
    <w:rsid w:val="00C50B60"/>
    <w:rsid w:val="00C517B2"/>
    <w:rsid w:val="00C525D6"/>
    <w:rsid w:val="00C529AE"/>
    <w:rsid w:val="00C54B30"/>
    <w:rsid w:val="00C55C7C"/>
    <w:rsid w:val="00C56F07"/>
    <w:rsid w:val="00C57875"/>
    <w:rsid w:val="00C57A15"/>
    <w:rsid w:val="00C57FAF"/>
    <w:rsid w:val="00C629FF"/>
    <w:rsid w:val="00C62FB7"/>
    <w:rsid w:val="00C64352"/>
    <w:rsid w:val="00C64539"/>
    <w:rsid w:val="00C6573C"/>
    <w:rsid w:val="00C65CC4"/>
    <w:rsid w:val="00C66959"/>
    <w:rsid w:val="00C66D1D"/>
    <w:rsid w:val="00C676AE"/>
    <w:rsid w:val="00C70E2F"/>
    <w:rsid w:val="00C718E8"/>
    <w:rsid w:val="00C73A0B"/>
    <w:rsid w:val="00C7696C"/>
    <w:rsid w:val="00C774CB"/>
    <w:rsid w:val="00C77D1D"/>
    <w:rsid w:val="00C77E91"/>
    <w:rsid w:val="00C83080"/>
    <w:rsid w:val="00C83E4B"/>
    <w:rsid w:val="00C84CB0"/>
    <w:rsid w:val="00C8510F"/>
    <w:rsid w:val="00C85A11"/>
    <w:rsid w:val="00C90095"/>
    <w:rsid w:val="00C901EC"/>
    <w:rsid w:val="00C91505"/>
    <w:rsid w:val="00C921AD"/>
    <w:rsid w:val="00C924C1"/>
    <w:rsid w:val="00C9409D"/>
    <w:rsid w:val="00C95A72"/>
    <w:rsid w:val="00C95D78"/>
    <w:rsid w:val="00C96125"/>
    <w:rsid w:val="00C97586"/>
    <w:rsid w:val="00C97825"/>
    <w:rsid w:val="00CA039C"/>
    <w:rsid w:val="00CA1A6B"/>
    <w:rsid w:val="00CA2703"/>
    <w:rsid w:val="00CA45F6"/>
    <w:rsid w:val="00CA5FBE"/>
    <w:rsid w:val="00CA7986"/>
    <w:rsid w:val="00CA79E5"/>
    <w:rsid w:val="00CA7A4D"/>
    <w:rsid w:val="00CA7C15"/>
    <w:rsid w:val="00CA7D16"/>
    <w:rsid w:val="00CB051E"/>
    <w:rsid w:val="00CB0CC7"/>
    <w:rsid w:val="00CB6A31"/>
    <w:rsid w:val="00CC1005"/>
    <w:rsid w:val="00CC16B4"/>
    <w:rsid w:val="00CC298F"/>
    <w:rsid w:val="00CC39FA"/>
    <w:rsid w:val="00CC4482"/>
    <w:rsid w:val="00CD172E"/>
    <w:rsid w:val="00CD2E28"/>
    <w:rsid w:val="00CD4B43"/>
    <w:rsid w:val="00CD73E5"/>
    <w:rsid w:val="00CD77C3"/>
    <w:rsid w:val="00CD7FCC"/>
    <w:rsid w:val="00CE3F06"/>
    <w:rsid w:val="00CE40C9"/>
    <w:rsid w:val="00CE56E2"/>
    <w:rsid w:val="00CE6770"/>
    <w:rsid w:val="00CF046F"/>
    <w:rsid w:val="00CF0D5F"/>
    <w:rsid w:val="00CF1F2C"/>
    <w:rsid w:val="00CF2C94"/>
    <w:rsid w:val="00CF31F9"/>
    <w:rsid w:val="00CF3DCF"/>
    <w:rsid w:val="00CF4012"/>
    <w:rsid w:val="00CF5956"/>
    <w:rsid w:val="00CF6523"/>
    <w:rsid w:val="00D016E8"/>
    <w:rsid w:val="00D01DAD"/>
    <w:rsid w:val="00D01FC2"/>
    <w:rsid w:val="00D025D3"/>
    <w:rsid w:val="00D03C3E"/>
    <w:rsid w:val="00D05209"/>
    <w:rsid w:val="00D067E1"/>
    <w:rsid w:val="00D06FA2"/>
    <w:rsid w:val="00D07259"/>
    <w:rsid w:val="00D07742"/>
    <w:rsid w:val="00D07BC6"/>
    <w:rsid w:val="00D12CE9"/>
    <w:rsid w:val="00D133B2"/>
    <w:rsid w:val="00D13940"/>
    <w:rsid w:val="00D13B9D"/>
    <w:rsid w:val="00D150E5"/>
    <w:rsid w:val="00D16CD9"/>
    <w:rsid w:val="00D170ED"/>
    <w:rsid w:val="00D17388"/>
    <w:rsid w:val="00D17425"/>
    <w:rsid w:val="00D1797B"/>
    <w:rsid w:val="00D17AEB"/>
    <w:rsid w:val="00D20083"/>
    <w:rsid w:val="00D207C4"/>
    <w:rsid w:val="00D21564"/>
    <w:rsid w:val="00D21766"/>
    <w:rsid w:val="00D21F68"/>
    <w:rsid w:val="00D22983"/>
    <w:rsid w:val="00D23974"/>
    <w:rsid w:val="00D25DE3"/>
    <w:rsid w:val="00D25E1F"/>
    <w:rsid w:val="00D275EE"/>
    <w:rsid w:val="00D30674"/>
    <w:rsid w:val="00D33517"/>
    <w:rsid w:val="00D33FCA"/>
    <w:rsid w:val="00D34437"/>
    <w:rsid w:val="00D35C4D"/>
    <w:rsid w:val="00D36392"/>
    <w:rsid w:val="00D40546"/>
    <w:rsid w:val="00D4179F"/>
    <w:rsid w:val="00D42AD1"/>
    <w:rsid w:val="00D44842"/>
    <w:rsid w:val="00D458DD"/>
    <w:rsid w:val="00D46F7A"/>
    <w:rsid w:val="00D4728B"/>
    <w:rsid w:val="00D5068C"/>
    <w:rsid w:val="00D51871"/>
    <w:rsid w:val="00D53A27"/>
    <w:rsid w:val="00D54C5E"/>
    <w:rsid w:val="00D551BA"/>
    <w:rsid w:val="00D56F52"/>
    <w:rsid w:val="00D573A3"/>
    <w:rsid w:val="00D5745E"/>
    <w:rsid w:val="00D600B9"/>
    <w:rsid w:val="00D6094D"/>
    <w:rsid w:val="00D619B5"/>
    <w:rsid w:val="00D61C45"/>
    <w:rsid w:val="00D63BC5"/>
    <w:rsid w:val="00D6424C"/>
    <w:rsid w:val="00D64CB8"/>
    <w:rsid w:val="00D665A7"/>
    <w:rsid w:val="00D66C0E"/>
    <w:rsid w:val="00D66E39"/>
    <w:rsid w:val="00D708CA"/>
    <w:rsid w:val="00D71A29"/>
    <w:rsid w:val="00D738BC"/>
    <w:rsid w:val="00D761ED"/>
    <w:rsid w:val="00D766A5"/>
    <w:rsid w:val="00D77198"/>
    <w:rsid w:val="00D77310"/>
    <w:rsid w:val="00D7744A"/>
    <w:rsid w:val="00D80D46"/>
    <w:rsid w:val="00D818C4"/>
    <w:rsid w:val="00D820FF"/>
    <w:rsid w:val="00D82550"/>
    <w:rsid w:val="00D83EE7"/>
    <w:rsid w:val="00D844DF"/>
    <w:rsid w:val="00D8485C"/>
    <w:rsid w:val="00D8694F"/>
    <w:rsid w:val="00D86BA7"/>
    <w:rsid w:val="00D86BDC"/>
    <w:rsid w:val="00D87F49"/>
    <w:rsid w:val="00D91571"/>
    <w:rsid w:val="00D92587"/>
    <w:rsid w:val="00D925E3"/>
    <w:rsid w:val="00D94C04"/>
    <w:rsid w:val="00D9544E"/>
    <w:rsid w:val="00D95D61"/>
    <w:rsid w:val="00D967D8"/>
    <w:rsid w:val="00DA020F"/>
    <w:rsid w:val="00DA1530"/>
    <w:rsid w:val="00DA1B05"/>
    <w:rsid w:val="00DA241D"/>
    <w:rsid w:val="00DA3014"/>
    <w:rsid w:val="00DA332C"/>
    <w:rsid w:val="00DA3747"/>
    <w:rsid w:val="00DA71D5"/>
    <w:rsid w:val="00DB104F"/>
    <w:rsid w:val="00DB288B"/>
    <w:rsid w:val="00DB2A91"/>
    <w:rsid w:val="00DB30C9"/>
    <w:rsid w:val="00DB366E"/>
    <w:rsid w:val="00DB42C6"/>
    <w:rsid w:val="00DB4698"/>
    <w:rsid w:val="00DB4BC1"/>
    <w:rsid w:val="00DB4F68"/>
    <w:rsid w:val="00DB5E31"/>
    <w:rsid w:val="00DB6144"/>
    <w:rsid w:val="00DB6D68"/>
    <w:rsid w:val="00DC0A3A"/>
    <w:rsid w:val="00DC0A6F"/>
    <w:rsid w:val="00DC161E"/>
    <w:rsid w:val="00DC1822"/>
    <w:rsid w:val="00DC1990"/>
    <w:rsid w:val="00DC207F"/>
    <w:rsid w:val="00DC3B6C"/>
    <w:rsid w:val="00DC3CDB"/>
    <w:rsid w:val="00DC4B9A"/>
    <w:rsid w:val="00DC4E47"/>
    <w:rsid w:val="00DC667C"/>
    <w:rsid w:val="00DC6F98"/>
    <w:rsid w:val="00DC710E"/>
    <w:rsid w:val="00DC777C"/>
    <w:rsid w:val="00DD15BE"/>
    <w:rsid w:val="00DD1A95"/>
    <w:rsid w:val="00DD1DCC"/>
    <w:rsid w:val="00DD20DB"/>
    <w:rsid w:val="00DD2C02"/>
    <w:rsid w:val="00DD3692"/>
    <w:rsid w:val="00DD36B6"/>
    <w:rsid w:val="00DD4576"/>
    <w:rsid w:val="00DD59B1"/>
    <w:rsid w:val="00DD6FAD"/>
    <w:rsid w:val="00DD74A3"/>
    <w:rsid w:val="00DE035E"/>
    <w:rsid w:val="00DE0427"/>
    <w:rsid w:val="00DE1580"/>
    <w:rsid w:val="00DE18AD"/>
    <w:rsid w:val="00DE282E"/>
    <w:rsid w:val="00DE2972"/>
    <w:rsid w:val="00DE5386"/>
    <w:rsid w:val="00DE5492"/>
    <w:rsid w:val="00DE550E"/>
    <w:rsid w:val="00DE6A56"/>
    <w:rsid w:val="00DE6E22"/>
    <w:rsid w:val="00DE7277"/>
    <w:rsid w:val="00DE7390"/>
    <w:rsid w:val="00DE77C6"/>
    <w:rsid w:val="00DF0216"/>
    <w:rsid w:val="00DF03B6"/>
    <w:rsid w:val="00DF122A"/>
    <w:rsid w:val="00DF1D41"/>
    <w:rsid w:val="00DF3651"/>
    <w:rsid w:val="00DF413F"/>
    <w:rsid w:val="00DF4AE4"/>
    <w:rsid w:val="00DF79A5"/>
    <w:rsid w:val="00E00D21"/>
    <w:rsid w:val="00E00F20"/>
    <w:rsid w:val="00E01ACB"/>
    <w:rsid w:val="00E02A6A"/>
    <w:rsid w:val="00E02F09"/>
    <w:rsid w:val="00E03211"/>
    <w:rsid w:val="00E034FA"/>
    <w:rsid w:val="00E04DFB"/>
    <w:rsid w:val="00E05D85"/>
    <w:rsid w:val="00E06437"/>
    <w:rsid w:val="00E06BD8"/>
    <w:rsid w:val="00E07427"/>
    <w:rsid w:val="00E07452"/>
    <w:rsid w:val="00E076B4"/>
    <w:rsid w:val="00E078D2"/>
    <w:rsid w:val="00E12007"/>
    <w:rsid w:val="00E13943"/>
    <w:rsid w:val="00E159E8"/>
    <w:rsid w:val="00E15B60"/>
    <w:rsid w:val="00E15CC6"/>
    <w:rsid w:val="00E15ED5"/>
    <w:rsid w:val="00E16111"/>
    <w:rsid w:val="00E17647"/>
    <w:rsid w:val="00E20B34"/>
    <w:rsid w:val="00E2167E"/>
    <w:rsid w:val="00E21A01"/>
    <w:rsid w:val="00E22990"/>
    <w:rsid w:val="00E22AC3"/>
    <w:rsid w:val="00E23900"/>
    <w:rsid w:val="00E24BC5"/>
    <w:rsid w:val="00E24F6A"/>
    <w:rsid w:val="00E26648"/>
    <w:rsid w:val="00E26CB7"/>
    <w:rsid w:val="00E2728B"/>
    <w:rsid w:val="00E27D14"/>
    <w:rsid w:val="00E31E20"/>
    <w:rsid w:val="00E323B3"/>
    <w:rsid w:val="00E33235"/>
    <w:rsid w:val="00E35C12"/>
    <w:rsid w:val="00E3647B"/>
    <w:rsid w:val="00E368D0"/>
    <w:rsid w:val="00E40B58"/>
    <w:rsid w:val="00E40FA2"/>
    <w:rsid w:val="00E410B1"/>
    <w:rsid w:val="00E416C0"/>
    <w:rsid w:val="00E41A90"/>
    <w:rsid w:val="00E4317B"/>
    <w:rsid w:val="00E47475"/>
    <w:rsid w:val="00E476F0"/>
    <w:rsid w:val="00E501ED"/>
    <w:rsid w:val="00E504EE"/>
    <w:rsid w:val="00E50738"/>
    <w:rsid w:val="00E51F02"/>
    <w:rsid w:val="00E52150"/>
    <w:rsid w:val="00E52238"/>
    <w:rsid w:val="00E533C6"/>
    <w:rsid w:val="00E53DAF"/>
    <w:rsid w:val="00E53EE4"/>
    <w:rsid w:val="00E549C6"/>
    <w:rsid w:val="00E54C5C"/>
    <w:rsid w:val="00E54E97"/>
    <w:rsid w:val="00E55FD5"/>
    <w:rsid w:val="00E56261"/>
    <w:rsid w:val="00E57506"/>
    <w:rsid w:val="00E60AE2"/>
    <w:rsid w:val="00E61F00"/>
    <w:rsid w:val="00E64FEF"/>
    <w:rsid w:val="00E65274"/>
    <w:rsid w:val="00E65D34"/>
    <w:rsid w:val="00E6650F"/>
    <w:rsid w:val="00E66F7C"/>
    <w:rsid w:val="00E671A7"/>
    <w:rsid w:val="00E71217"/>
    <w:rsid w:val="00E7130E"/>
    <w:rsid w:val="00E71959"/>
    <w:rsid w:val="00E72042"/>
    <w:rsid w:val="00E73131"/>
    <w:rsid w:val="00E7393A"/>
    <w:rsid w:val="00E74366"/>
    <w:rsid w:val="00E77885"/>
    <w:rsid w:val="00E77F67"/>
    <w:rsid w:val="00E77FEB"/>
    <w:rsid w:val="00E82AE1"/>
    <w:rsid w:val="00E83255"/>
    <w:rsid w:val="00E833EA"/>
    <w:rsid w:val="00E83D3C"/>
    <w:rsid w:val="00E84987"/>
    <w:rsid w:val="00E85D9E"/>
    <w:rsid w:val="00E92D70"/>
    <w:rsid w:val="00E935CE"/>
    <w:rsid w:val="00E93A34"/>
    <w:rsid w:val="00E95009"/>
    <w:rsid w:val="00E97C13"/>
    <w:rsid w:val="00E97FF9"/>
    <w:rsid w:val="00EA12A3"/>
    <w:rsid w:val="00EA1C2D"/>
    <w:rsid w:val="00EA2386"/>
    <w:rsid w:val="00EA2AD3"/>
    <w:rsid w:val="00EA3DFB"/>
    <w:rsid w:val="00EA57BD"/>
    <w:rsid w:val="00EA5BC9"/>
    <w:rsid w:val="00EA61F4"/>
    <w:rsid w:val="00EA694E"/>
    <w:rsid w:val="00EA7810"/>
    <w:rsid w:val="00EB1A8D"/>
    <w:rsid w:val="00EB3099"/>
    <w:rsid w:val="00EB312B"/>
    <w:rsid w:val="00EB3B59"/>
    <w:rsid w:val="00EB5B41"/>
    <w:rsid w:val="00EB6BAC"/>
    <w:rsid w:val="00EB723A"/>
    <w:rsid w:val="00EC1EE8"/>
    <w:rsid w:val="00EC2717"/>
    <w:rsid w:val="00EC2A5B"/>
    <w:rsid w:val="00EC3195"/>
    <w:rsid w:val="00EC32A9"/>
    <w:rsid w:val="00EC3909"/>
    <w:rsid w:val="00EC4184"/>
    <w:rsid w:val="00EC5612"/>
    <w:rsid w:val="00EC60C9"/>
    <w:rsid w:val="00EC74EF"/>
    <w:rsid w:val="00EC7B31"/>
    <w:rsid w:val="00EC7E66"/>
    <w:rsid w:val="00ED0B0D"/>
    <w:rsid w:val="00ED1E2A"/>
    <w:rsid w:val="00ED3EE7"/>
    <w:rsid w:val="00ED5B76"/>
    <w:rsid w:val="00ED7175"/>
    <w:rsid w:val="00ED71CC"/>
    <w:rsid w:val="00ED7ADA"/>
    <w:rsid w:val="00EE7953"/>
    <w:rsid w:val="00EF0207"/>
    <w:rsid w:val="00EF4381"/>
    <w:rsid w:val="00EF5465"/>
    <w:rsid w:val="00EF64D2"/>
    <w:rsid w:val="00F00770"/>
    <w:rsid w:val="00F0161E"/>
    <w:rsid w:val="00F01AF2"/>
    <w:rsid w:val="00F01DC7"/>
    <w:rsid w:val="00F0307C"/>
    <w:rsid w:val="00F043EE"/>
    <w:rsid w:val="00F04795"/>
    <w:rsid w:val="00F05051"/>
    <w:rsid w:val="00F06468"/>
    <w:rsid w:val="00F06A91"/>
    <w:rsid w:val="00F0725E"/>
    <w:rsid w:val="00F07831"/>
    <w:rsid w:val="00F10832"/>
    <w:rsid w:val="00F11413"/>
    <w:rsid w:val="00F11624"/>
    <w:rsid w:val="00F117BD"/>
    <w:rsid w:val="00F12E14"/>
    <w:rsid w:val="00F1460C"/>
    <w:rsid w:val="00F14FDD"/>
    <w:rsid w:val="00F17AB5"/>
    <w:rsid w:val="00F17EF4"/>
    <w:rsid w:val="00F2033D"/>
    <w:rsid w:val="00F20BBA"/>
    <w:rsid w:val="00F2193A"/>
    <w:rsid w:val="00F234CB"/>
    <w:rsid w:val="00F25576"/>
    <w:rsid w:val="00F25CE2"/>
    <w:rsid w:val="00F26303"/>
    <w:rsid w:val="00F266BE"/>
    <w:rsid w:val="00F2796F"/>
    <w:rsid w:val="00F27BA9"/>
    <w:rsid w:val="00F30A3C"/>
    <w:rsid w:val="00F317CC"/>
    <w:rsid w:val="00F33197"/>
    <w:rsid w:val="00F334F0"/>
    <w:rsid w:val="00F3368D"/>
    <w:rsid w:val="00F349F5"/>
    <w:rsid w:val="00F34D11"/>
    <w:rsid w:val="00F35DAD"/>
    <w:rsid w:val="00F4009F"/>
    <w:rsid w:val="00F403A1"/>
    <w:rsid w:val="00F40B3A"/>
    <w:rsid w:val="00F4104A"/>
    <w:rsid w:val="00F41E34"/>
    <w:rsid w:val="00F42D40"/>
    <w:rsid w:val="00F4310B"/>
    <w:rsid w:val="00F441EB"/>
    <w:rsid w:val="00F445D6"/>
    <w:rsid w:val="00F45645"/>
    <w:rsid w:val="00F5051D"/>
    <w:rsid w:val="00F50C6C"/>
    <w:rsid w:val="00F51C7D"/>
    <w:rsid w:val="00F520DB"/>
    <w:rsid w:val="00F539E7"/>
    <w:rsid w:val="00F53A3C"/>
    <w:rsid w:val="00F54307"/>
    <w:rsid w:val="00F54B1D"/>
    <w:rsid w:val="00F54CC8"/>
    <w:rsid w:val="00F555A4"/>
    <w:rsid w:val="00F55A94"/>
    <w:rsid w:val="00F608F6"/>
    <w:rsid w:val="00F61C35"/>
    <w:rsid w:val="00F62C1C"/>
    <w:rsid w:val="00F631BC"/>
    <w:rsid w:val="00F63E23"/>
    <w:rsid w:val="00F6564B"/>
    <w:rsid w:val="00F6659D"/>
    <w:rsid w:val="00F66842"/>
    <w:rsid w:val="00F67DFD"/>
    <w:rsid w:val="00F7006F"/>
    <w:rsid w:val="00F70F3E"/>
    <w:rsid w:val="00F710DE"/>
    <w:rsid w:val="00F7217D"/>
    <w:rsid w:val="00F7292C"/>
    <w:rsid w:val="00F72DE4"/>
    <w:rsid w:val="00F73234"/>
    <w:rsid w:val="00F73F8D"/>
    <w:rsid w:val="00F751E4"/>
    <w:rsid w:val="00F77C73"/>
    <w:rsid w:val="00F80437"/>
    <w:rsid w:val="00F80CCE"/>
    <w:rsid w:val="00F81897"/>
    <w:rsid w:val="00F839A6"/>
    <w:rsid w:val="00F84661"/>
    <w:rsid w:val="00F876A8"/>
    <w:rsid w:val="00F87A16"/>
    <w:rsid w:val="00F907C5"/>
    <w:rsid w:val="00F908F1"/>
    <w:rsid w:val="00F925E9"/>
    <w:rsid w:val="00F9266C"/>
    <w:rsid w:val="00F9424E"/>
    <w:rsid w:val="00F94BE4"/>
    <w:rsid w:val="00FA05E9"/>
    <w:rsid w:val="00FA2F96"/>
    <w:rsid w:val="00FA55AB"/>
    <w:rsid w:val="00FA66C5"/>
    <w:rsid w:val="00FA6AE0"/>
    <w:rsid w:val="00FB03FA"/>
    <w:rsid w:val="00FB1480"/>
    <w:rsid w:val="00FB211E"/>
    <w:rsid w:val="00FB2DA1"/>
    <w:rsid w:val="00FB5826"/>
    <w:rsid w:val="00FB693D"/>
    <w:rsid w:val="00FC006C"/>
    <w:rsid w:val="00FC0893"/>
    <w:rsid w:val="00FC1E78"/>
    <w:rsid w:val="00FC2FDA"/>
    <w:rsid w:val="00FC3509"/>
    <w:rsid w:val="00FC4689"/>
    <w:rsid w:val="00FC48AF"/>
    <w:rsid w:val="00FC69E9"/>
    <w:rsid w:val="00FD0E5E"/>
    <w:rsid w:val="00FD1D7A"/>
    <w:rsid w:val="00FD23FA"/>
    <w:rsid w:val="00FD40B0"/>
    <w:rsid w:val="00FE3527"/>
    <w:rsid w:val="00FE3A0F"/>
    <w:rsid w:val="00FE4598"/>
    <w:rsid w:val="00FE6477"/>
    <w:rsid w:val="00FE7302"/>
    <w:rsid w:val="00FE7A6B"/>
    <w:rsid w:val="00FF0122"/>
    <w:rsid w:val="00FF100F"/>
    <w:rsid w:val="00FF19B2"/>
    <w:rsid w:val="00FF1B11"/>
    <w:rsid w:val="00FF2886"/>
    <w:rsid w:val="00FF2B4D"/>
    <w:rsid w:val="00FF3301"/>
    <w:rsid w:val="00FF3DD1"/>
    <w:rsid w:val="00FF3F48"/>
    <w:rsid w:val="00FF4C4F"/>
    <w:rsid w:val="00FF5716"/>
    <w:rsid w:val="00FF5DE8"/>
    <w:rsid w:val="00FF6692"/>
    <w:rsid w:val="2962F7F0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te-I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2050"/>
    <o:shapelayout v:ext="edit">
      <o:idmap v:ext="edit" data="2"/>
    </o:shapelayout>
  </w:shapeDefaults>
  <w:decimalSymbol w:val="."/>
  <w:listSeparator w:val=","/>
  <w14:docId w14:val="430D20AB"/>
  <w15:chartTrackingRefBased/>
  <w15:docId w15:val="{B56A6FD9-E43C-4A5C-AA75-626159B3DCF1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zh-CN" w:bidi="ar-SA"/>
      </w:rPr>
    </w:rPrDefault>
    <w:pPrDefault/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1" w:unhideWhenUsed="1" w:qFormat="1"/>
    <w:lsdException w:name="heading 3" w:semiHidden="1" w:uiPriority="1" w:unhideWhenUsed="1" w:qFormat="1"/>
    <w:lsdException w:name="heading 4" w:semiHidden="1" w:uiPriority="1" w:unhideWhenUsed="1" w:qFormat="1"/>
    <w:lsdException w:name="heading 5" w:semiHidden="1" w:uiPriority="1" w:qFormat="1"/>
    <w:lsdException w:name="heading 6" w:uiPriority="1" w:qFormat="1"/>
    <w:lsdException w:name="heading 7" w:semiHidden="1" w:uiPriority="1" w:qFormat="1"/>
    <w:lsdException w:name="heading 8" w:semiHidden="1" w:uiPriority="1" w:unhideWhenUsed="1" w:qFormat="1"/>
    <w:lsdException w:name="heading 9" w:semiHidden="1" w:uiPriority="1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uiPriority="39"/>
    <w:lsdException w:name="toc 4" w:semiHidden="1" w:uiPriority="40" w:unhideWhenUsed="1"/>
    <w:lsdException w:name="toc 5" w:semiHidden="1" w:uiPriority="40" w:unhideWhenUsed="1"/>
    <w:lsdException w:name="toc 6" w:semiHidden="1" w:uiPriority="40" w:unhideWhenUsed="1"/>
    <w:lsdException w:name="toc 7" w:semiHidden="1" w:uiPriority="39" w:unhideWhenUsed="1"/>
    <w:lsdException w:name="toc 8" w:semiHidden="1" w:unhideWhenUsed="1"/>
    <w:lsdException w:name="toc 9" w:semiHidden="1" w:unhideWhenUsed="1"/>
    <w:lsdException w:name="Normal Indent" w:semiHidden="1" w:uiPriority="0" w:unhideWhenUsed="1"/>
    <w:lsdException w:name="footnote text" w:semiHidden="1" w:uiPriority="13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7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iPriority="13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iPriority="13" w:unhideWhenUsed="1"/>
    <w:lsdException w:name="endnote text" w:semiHidden="1" w:uiPriority="13" w:unhideWhenUsed="1" w:qFormat="1"/>
    <w:lsdException w:name="table of authorities" w:semiHidden="1" w:unhideWhenUsed="1"/>
    <w:lsdException w:name="macro" w:semiHidden="1" w:unhideWhenUsed="1"/>
    <w:lsdException w:name="toa heading" w:semiHidden="1" w:uiPriority="39" w:unhideWhenUsed="1"/>
    <w:lsdException w:name="List" w:semiHidden="1" w:unhideWhenUsed="1"/>
    <w:lsdException w:name="List Bullet" w:semiHidden="1" w:uiPriority="3" w:unhideWhenUsed="1" w:qFormat="1"/>
    <w:lsdException w:name="List Number" w:semiHidden="1" w:uiPriority="3" w:unhideWhenUsed="1" w:qFormat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iPriority="3" w:unhideWhenUsed="1"/>
    <w:lsdException w:name="List Bullet 3" w:semiHidden="1" w:uiPriority="3" w:unhideWhenUsed="1"/>
    <w:lsdException w:name="List Bullet 4" w:semiHidden="1" w:uiPriority="3" w:unhideWhenUsed="1"/>
    <w:lsdException w:name="List Bullet 5" w:semiHidden="1" w:uiPriority="3" w:unhideWhenUsed="1"/>
    <w:lsdException w:name="List Number 2" w:semiHidden="1" w:uiPriority="3" w:unhideWhenUsed="1"/>
    <w:lsdException w:name="List Number 3" w:semiHidden="1" w:uiPriority="3" w:unhideWhenUsed="1"/>
    <w:lsdException w:name="List Number 4" w:semiHidden="1" w:uiPriority="3" w:unhideWhenUsed="1"/>
    <w:lsdException w:name="List Number 5" w:semiHidden="1" w:uiPriority="3" w:unhideWhenUsed="1"/>
    <w:lsdException w:name="Title" w:semiHidden="1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semiHidden="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iPriority="14" w:unhideWhenUsed="1"/>
    <w:lsdException w:name="Strong" w:semiHidden="1" w:uiPriority="8" w:qFormat="1"/>
    <w:lsdException w:name="Emphasis" w:semiHidden="1" w:uiPriority="8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Theme" w:semiHidden="1" w:unhideWhenUsed="1"/>
    <w:lsdException w:name="Placeholder Text" w:semiHidden="1"/>
    <w:lsdException w:name="No Spacing" w:uiPriority="0" w:qFormat="1"/>
    <w:lsdException w:name="Light Shading"/>
    <w:lsdException w:name="Light List"/>
    <w:lsdException w:name="Light Grid"/>
    <w:lsdException w:name="Medium Shading 1"/>
    <w:lsdException w:name="Medium Shading 2"/>
    <w:lsdException w:name="Medium List 1"/>
    <w:lsdException w:name="Medium List 2"/>
    <w:lsdException w:name="Medium Grid 1"/>
    <w:lsdException w:name="Medium Grid 2"/>
    <w:lsdException w:name="Medium Grid 3"/>
    <w:lsdException w:name="Dark List"/>
    <w:lsdException w:name="Colorful Shading"/>
    <w:lsdException w:name="Colorful List"/>
    <w:lsdException w:name="Colorful Grid"/>
    <w:lsdException w:name="Light Shading Accent 1"/>
    <w:lsdException w:name="Light List Accent 1"/>
    <w:lsdException w:name="Light Grid Accent 1"/>
    <w:lsdException w:name="Medium Shading 1 Accent 1"/>
    <w:lsdException w:name="Medium Shading 2 Accent 1"/>
    <w:lsdException w:name="Medium List 1 Accent 1"/>
    <w:lsdException w:name="Revision" w:semiHidden="1"/>
    <w:lsdException w:name="List Paragraph" w:qFormat="1"/>
    <w:lsdException w:name="Quote" w:uiPriority="8" w:qFormat="1"/>
    <w:lsdException w:name="Intense Quote" w:semiHidden="1" w:qFormat="1"/>
    <w:lsdException w:name="Medium List 2 Accent 1"/>
    <w:lsdException w:name="Medium Grid 1 Accent 1"/>
    <w:lsdException w:name="Medium Grid 2 Accent 1"/>
    <w:lsdException w:name="Medium Grid 3 Accent 1"/>
    <w:lsdException w:name="Dark List Accent 1"/>
    <w:lsdException w:name="Colorful Shading Accent 1"/>
    <w:lsdException w:name="Colorful List Accent 1"/>
    <w:lsdException w:name="Colorful Grid Accent 1"/>
    <w:lsdException w:name="Light Shading Accent 2"/>
    <w:lsdException w:name="Light List Accent 2"/>
    <w:lsdException w:name="Light Grid Accent 2"/>
    <w:lsdException w:name="Medium Shading 1 Accent 2"/>
    <w:lsdException w:name="Medium Shading 2 Accent 2"/>
    <w:lsdException w:name="Medium List 1 Accent 2"/>
    <w:lsdException w:name="Medium List 2 Accent 2"/>
    <w:lsdException w:name="Medium Grid 1 Accent 2"/>
    <w:lsdException w:name="Medium Grid 2 Accent 2"/>
    <w:lsdException w:name="Medium Grid 3 Accent 2"/>
    <w:lsdException w:name="Dark List Accent 2"/>
    <w:lsdException w:name="Colorful Shading Accent 2"/>
    <w:lsdException w:name="Colorful List Accent 2"/>
    <w:lsdException w:name="Colorful Grid Accent 2"/>
    <w:lsdException w:name="Light Shading Accent 3"/>
    <w:lsdException w:name="Light List Accent 3"/>
    <w:lsdException w:name="Light Grid Accent 3"/>
    <w:lsdException w:name="Medium Shading 1 Accent 3"/>
    <w:lsdException w:name="Medium Shading 2 Accent 3"/>
    <w:lsdException w:name="Medium List 1 Accent 3"/>
    <w:lsdException w:name="Medium List 2 Accent 3"/>
    <w:lsdException w:name="Medium Grid 1 Accent 3"/>
    <w:lsdException w:name="Medium Grid 2 Accent 3"/>
    <w:lsdException w:name="Medium Grid 3 Accent 3"/>
    <w:lsdException w:name="Dark List Accent 3"/>
    <w:lsdException w:name="Colorful Shading Accent 3"/>
    <w:lsdException w:name="Colorful List Accent 3"/>
    <w:lsdException w:name="Colorful Grid Accent 3"/>
    <w:lsdException w:name="Light Shading Accent 4"/>
    <w:lsdException w:name="Light List Accent 4"/>
    <w:lsdException w:name="Light Grid Accent 4"/>
    <w:lsdException w:name="Medium Shading 1 Accent 4"/>
    <w:lsdException w:name="Medium Shading 2 Accent 4"/>
    <w:lsdException w:name="Medium List 1 Accent 4"/>
    <w:lsdException w:name="Medium List 2 Accent 4"/>
    <w:lsdException w:name="Medium Grid 1 Accent 4"/>
    <w:lsdException w:name="Medium Grid 2 Accent 4"/>
    <w:lsdException w:name="Medium Grid 3 Accent 4"/>
    <w:lsdException w:name="Dark List Accent 4"/>
    <w:lsdException w:name="Colorful Shading Accent 4"/>
    <w:lsdException w:name="Colorful List Accent 4"/>
    <w:lsdException w:name="Colorful Grid Accent 4"/>
    <w:lsdException w:name="Light Shading Accent 5"/>
    <w:lsdException w:name="Light List Accent 5"/>
    <w:lsdException w:name="Light Grid Accent 5"/>
    <w:lsdException w:name="Medium Shading 1 Accent 5"/>
    <w:lsdException w:name="Medium Shading 2 Accent 5"/>
    <w:lsdException w:name="Medium List 1 Accent 5"/>
    <w:lsdException w:name="Medium List 2 Accent 5"/>
    <w:lsdException w:name="Medium Grid 1 Accent 5"/>
    <w:lsdException w:name="Medium Grid 2 Accent 5"/>
    <w:lsdException w:name="Medium Grid 3 Accent 5"/>
    <w:lsdException w:name="Dark List Accent 5"/>
    <w:lsdException w:name="Colorful Shading Accent 5"/>
    <w:lsdException w:name="Colorful List Accent 5"/>
    <w:lsdException w:name="Colorful Grid Accent 5"/>
    <w:lsdException w:name="Light Shading Accent 6"/>
    <w:lsdException w:name="Light List Accent 6"/>
    <w:lsdException w:name="Light Grid Accent 6"/>
    <w:lsdException w:name="Medium Shading 1 Accent 6"/>
    <w:lsdException w:name="Medium Shading 2 Accent 6"/>
    <w:lsdException w:name="Medium List 1 Accent 6"/>
    <w:lsdException w:name="Medium List 2 Accent 6"/>
    <w:lsdException w:name="Medium Grid 1 Accent 6"/>
    <w:lsdException w:name="Medium Grid 2 Accent 6"/>
    <w:lsdException w:name="Medium Grid 3 Accent 6"/>
    <w:lsdException w:name="Dark List Accent 6"/>
    <w:lsdException w:name="Colorful Shading Accent 6"/>
    <w:lsdException w:name="Colorful List Accent 6"/>
    <w:lsdException w:name="Colorful Grid Accent 6"/>
    <w:lsdException w:name="Subtle Emphasis" w:semiHidden="1" w:qFormat="1"/>
    <w:lsdException w:name="Intense Emphasis" w:semiHidden="1" w:qFormat="1"/>
    <w:lsdException w:name="Subtle Reference" w:semiHidden="1" w:qFormat="1"/>
    <w:lsdException w:name="Intense Reference" w:semiHidden="1" w:qFormat="1"/>
    <w:lsdException w:name="Book Title" w:semiHidden="1" w:qFormat="1"/>
    <w:lsdException w:name="Bibliography" w:semiHidden="1" w:unhideWhenUsed="1"/>
    <w:lsdException w:name="TOC Heading" w:semiHidden="1" w:uiPriority="39" w:unhideWhenUsed="1" w:qFormat="1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uiPriority w:val="1"/>
    <w:qFormat/>
    <w:rsid w:val="00BF4022"/>
    <w:pPr>
      <w:spacing w:after="160" w:line="360" w:lineRule="auto"/>
    </w:pPr>
    <w:rPr>
      <w:rFonts w:ascii="Arial" w:hAnsi="Arial"/>
    </w:rPr>
  </w:style>
  <w:style w:type="paragraph" w:styleId="Heading1">
    <w:name w:val="heading 1"/>
    <w:basedOn w:val="Normal"/>
    <w:next w:val="Normal"/>
    <w:link w:val="Heading1Char"/>
    <w:uiPriority w:val="9"/>
    <w:qFormat/>
    <w:rsid w:val="002009F6"/>
    <w:pPr>
      <w:keepNext/>
      <w:keepLines/>
      <w:numPr>
        <w:numId w:val="13"/>
      </w:numPr>
      <w:suppressAutoHyphens/>
      <w:spacing w:before="440" w:after="440"/>
      <w:ind w:left="1077"/>
      <w:outlineLvl w:val="0"/>
    </w:pPr>
    <w:rPr>
      <w:color w:val="3494BA" w:themeColor="accent1"/>
      <w:sz w:val="40"/>
      <w:szCs w:val="32"/>
    </w:rPr>
  </w:style>
  <w:style w:type="paragraph" w:styleId="Heading2">
    <w:name w:val="heading 2"/>
    <w:basedOn w:val="Normal"/>
    <w:next w:val="Normal"/>
    <w:link w:val="Heading2Char"/>
    <w:qFormat/>
    <w:rsid w:val="00BF4022"/>
    <w:pPr>
      <w:keepNext/>
      <w:keepLines/>
      <w:numPr>
        <w:ilvl w:val="1"/>
        <w:numId w:val="13"/>
      </w:numPr>
      <w:suppressAutoHyphens/>
      <w:spacing w:before="320" w:after="80"/>
      <w:outlineLvl w:val="1"/>
    </w:pPr>
    <w:rPr>
      <w:rFonts w:asciiTheme="majorHAnsi" w:eastAsiaTheme="majorEastAsia" w:hAnsiTheme="majorHAnsi" w:cstheme="majorBidi"/>
      <w:b/>
      <w:color w:val="3494BA" w:themeColor="accent1"/>
      <w:sz w:val="24"/>
      <w:szCs w:val="26"/>
    </w:rPr>
  </w:style>
  <w:style w:type="paragraph" w:styleId="Heading3">
    <w:name w:val="heading 3"/>
    <w:basedOn w:val="Normal"/>
    <w:next w:val="Normal"/>
    <w:link w:val="Heading3Char"/>
    <w:qFormat/>
    <w:rsid w:val="00BF4022"/>
    <w:pPr>
      <w:keepNext/>
      <w:keepLines/>
      <w:numPr>
        <w:ilvl w:val="2"/>
        <w:numId w:val="13"/>
      </w:numPr>
      <w:suppressAutoHyphens/>
      <w:spacing w:before="320" w:after="30"/>
      <w:outlineLvl w:val="2"/>
    </w:pPr>
    <w:rPr>
      <w:color w:val="3494BA" w:themeColor="accent1"/>
      <w:szCs w:val="24"/>
    </w:rPr>
  </w:style>
  <w:style w:type="paragraph" w:styleId="Heading4">
    <w:name w:val="heading 4"/>
    <w:basedOn w:val="Normal"/>
    <w:next w:val="Normal"/>
    <w:link w:val="Heading4Char"/>
    <w:rsid w:val="00186D89"/>
    <w:pPr>
      <w:keepNext/>
      <w:keepLines/>
      <w:numPr>
        <w:ilvl w:val="3"/>
        <w:numId w:val="13"/>
      </w:numPr>
      <w:suppressAutoHyphens/>
      <w:spacing w:before="320" w:after="30"/>
      <w:outlineLvl w:val="3"/>
    </w:pPr>
    <w:rPr>
      <w:i/>
      <w:iCs/>
      <w:color w:val="3494BA" w:themeColor="accent1"/>
      <w:szCs w:val="20"/>
    </w:rPr>
  </w:style>
  <w:style w:type="paragraph" w:styleId="Heading5">
    <w:name w:val="heading 5"/>
    <w:basedOn w:val="Normal"/>
    <w:next w:val="Normal"/>
    <w:link w:val="Heading5Char"/>
    <w:semiHidden/>
    <w:rsid w:val="005B20A3"/>
    <w:pPr>
      <w:keepNext/>
      <w:keepLines/>
      <w:numPr>
        <w:ilvl w:val="4"/>
        <w:numId w:val="13"/>
      </w:numPr>
      <w:suppressAutoHyphens/>
      <w:spacing w:after="0" w:line="240" w:lineRule="atLeast"/>
      <w:outlineLvl w:val="4"/>
    </w:pPr>
    <w:rPr>
      <w:b/>
      <w:sz w:val="20"/>
      <w:szCs w:val="20"/>
    </w:rPr>
  </w:style>
  <w:style w:type="paragraph" w:styleId="Heading6">
    <w:name w:val="heading 6"/>
    <w:basedOn w:val="Normal"/>
    <w:next w:val="Normal"/>
    <w:link w:val="Heading6Char"/>
    <w:semiHidden/>
    <w:rsid w:val="005B20A3"/>
    <w:pPr>
      <w:keepNext/>
      <w:keepLines/>
      <w:numPr>
        <w:ilvl w:val="5"/>
        <w:numId w:val="13"/>
      </w:numPr>
      <w:suppressAutoHyphens/>
      <w:spacing w:after="0" w:line="240" w:lineRule="atLeast"/>
      <w:outlineLvl w:val="5"/>
    </w:pPr>
    <w:rPr>
      <w:b/>
      <w:sz w:val="20"/>
      <w:szCs w:val="20"/>
    </w:rPr>
  </w:style>
  <w:style w:type="paragraph" w:styleId="Heading7">
    <w:name w:val="heading 7"/>
    <w:aliases w:val="Heading 7 Appendix Heading"/>
    <w:basedOn w:val="Normal"/>
    <w:next w:val="Normal"/>
    <w:link w:val="Heading7Char"/>
    <w:uiPriority w:val="10"/>
    <w:rsid w:val="005B20A3"/>
    <w:pPr>
      <w:keepNext/>
      <w:keepLines/>
      <w:numPr>
        <w:numId w:val="15"/>
      </w:numPr>
      <w:suppressAutoHyphens/>
      <w:spacing w:after="120"/>
      <w:outlineLvl w:val="6"/>
    </w:pPr>
    <w:rPr>
      <w:iCs/>
      <w:color w:val="3494BA" w:themeColor="accent1"/>
      <w:sz w:val="44"/>
      <w:szCs w:val="20"/>
    </w:rPr>
  </w:style>
  <w:style w:type="paragraph" w:styleId="Heading8">
    <w:name w:val="heading 8"/>
    <w:basedOn w:val="Normal"/>
    <w:next w:val="Normal"/>
    <w:link w:val="Heading8Char"/>
    <w:semiHidden/>
    <w:rsid w:val="005B20A3"/>
    <w:pPr>
      <w:keepNext/>
      <w:keepLines/>
      <w:suppressAutoHyphens/>
      <w:spacing w:after="0" w:line="240" w:lineRule="atLeast"/>
      <w:outlineLvl w:val="7"/>
    </w:pPr>
    <w:rPr>
      <w:b/>
      <w:sz w:val="20"/>
      <w:szCs w:val="21"/>
    </w:rPr>
  </w:style>
  <w:style w:type="paragraph" w:styleId="Heading9">
    <w:name w:val="heading 9"/>
    <w:basedOn w:val="Normal"/>
    <w:next w:val="Normal"/>
    <w:link w:val="Heading9Char"/>
    <w:semiHidden/>
    <w:rsid w:val="005B20A3"/>
    <w:pPr>
      <w:keepNext/>
      <w:keepLines/>
      <w:suppressAutoHyphens/>
      <w:spacing w:after="0" w:line="240" w:lineRule="atLeast"/>
      <w:outlineLvl w:val="8"/>
    </w:pPr>
    <w:rPr>
      <w:b/>
      <w:iCs/>
      <w:sz w:val="20"/>
      <w:szCs w:val="21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numbering" w:customStyle="1" w:styleId="ListStyle-AppendixHeading">
    <w:name w:val="_List Style - Appendix Heading"/>
    <w:uiPriority w:val="99"/>
    <w:rsid w:val="005B20A3"/>
    <w:pPr>
      <w:numPr>
        <w:numId w:val="2"/>
      </w:numPr>
    </w:pPr>
  </w:style>
  <w:style w:type="numbering" w:customStyle="1" w:styleId="ListStyle-Headings">
    <w:name w:val="_List Style - Headings"/>
    <w:uiPriority w:val="99"/>
    <w:rsid w:val="005B20A3"/>
    <w:pPr>
      <w:numPr>
        <w:numId w:val="3"/>
      </w:numPr>
    </w:pPr>
  </w:style>
  <w:style w:type="numbering" w:customStyle="1" w:styleId="ListStyle-HeadingsNoNumber">
    <w:name w:val="_List Style - Headings No Number"/>
    <w:uiPriority w:val="99"/>
    <w:rsid w:val="005B20A3"/>
    <w:pPr>
      <w:numPr>
        <w:numId w:val="4"/>
      </w:numPr>
    </w:pPr>
  </w:style>
  <w:style w:type="numbering" w:customStyle="1" w:styleId="ListStyle-ListAlphabet">
    <w:name w:val="_List Style - List Alphabet"/>
    <w:uiPriority w:val="99"/>
    <w:rsid w:val="005B20A3"/>
    <w:pPr>
      <w:numPr>
        <w:numId w:val="5"/>
      </w:numPr>
    </w:pPr>
  </w:style>
  <w:style w:type="numbering" w:customStyle="1" w:styleId="ListStyle-ListBullet">
    <w:name w:val="_List Style - List Bullet"/>
    <w:uiPriority w:val="99"/>
    <w:rsid w:val="005B20A3"/>
    <w:pPr>
      <w:numPr>
        <w:numId w:val="6"/>
      </w:numPr>
    </w:pPr>
  </w:style>
  <w:style w:type="numbering" w:customStyle="1" w:styleId="ListStyle-ListBulletNoSpacing">
    <w:name w:val="_List Style - List Bullet No Spacing"/>
    <w:uiPriority w:val="99"/>
    <w:rsid w:val="00655CFD"/>
    <w:pPr>
      <w:numPr>
        <w:numId w:val="7"/>
      </w:numPr>
    </w:pPr>
  </w:style>
  <w:style w:type="numbering" w:customStyle="1" w:styleId="ListStyle-ListNumber">
    <w:name w:val="_List Style - List Number"/>
    <w:uiPriority w:val="99"/>
    <w:rsid w:val="005B20A3"/>
    <w:pPr>
      <w:numPr>
        <w:numId w:val="8"/>
      </w:numPr>
    </w:pPr>
  </w:style>
  <w:style w:type="numbering" w:customStyle="1" w:styleId="ListStyle-TableListBullet">
    <w:name w:val="_List Style - Table List Bullet"/>
    <w:uiPriority w:val="99"/>
    <w:rsid w:val="005B20A3"/>
    <w:pPr>
      <w:numPr>
        <w:numId w:val="9"/>
      </w:numPr>
    </w:pPr>
  </w:style>
  <w:style w:type="numbering" w:customStyle="1" w:styleId="ListStyle-TableListNumber">
    <w:name w:val="_List Style - Table List Number"/>
    <w:uiPriority w:val="99"/>
    <w:rsid w:val="005B20A3"/>
    <w:pPr>
      <w:numPr>
        <w:numId w:val="10"/>
      </w:numPr>
    </w:pPr>
  </w:style>
  <w:style w:type="numbering" w:styleId="111111">
    <w:name w:val="Outline List 2"/>
    <w:basedOn w:val="NoList"/>
    <w:uiPriority w:val="99"/>
    <w:semiHidden/>
    <w:rsid w:val="005B20A3"/>
    <w:pPr>
      <w:numPr>
        <w:numId w:val="11"/>
      </w:numPr>
    </w:pPr>
  </w:style>
  <w:style w:type="numbering" w:styleId="1ai">
    <w:name w:val="Outline List 1"/>
    <w:basedOn w:val="NoList"/>
    <w:uiPriority w:val="99"/>
    <w:semiHidden/>
    <w:rsid w:val="005B20A3"/>
    <w:pPr>
      <w:numPr>
        <w:numId w:val="12"/>
      </w:numPr>
    </w:pPr>
  </w:style>
  <w:style w:type="paragraph" w:customStyle="1" w:styleId="AddressBlock-ExecSummary">
    <w:name w:val="Address Block - Exec Summary"/>
    <w:next w:val="Normal"/>
    <w:uiPriority w:val="16"/>
    <w:semiHidden/>
    <w:qFormat/>
    <w:rsid w:val="005B20A3"/>
    <w:rPr>
      <w:iCs/>
      <w:sz w:val="18"/>
      <w:szCs w:val="18"/>
    </w:rPr>
  </w:style>
  <w:style w:type="character" w:customStyle="1" w:styleId="Heading4Char">
    <w:name w:val="Heading 4 Char"/>
    <w:basedOn w:val="DefaultParagraphFont"/>
    <w:link w:val="Heading4"/>
    <w:rsid w:val="00186D89"/>
    <w:rPr>
      <w:rFonts w:ascii="Courier New" w:hAnsi="Courier New"/>
      <w:i/>
      <w:iCs/>
      <w:color w:val="3494BA" w:themeColor="accent1"/>
      <w:szCs w:val="20"/>
    </w:rPr>
  </w:style>
  <w:style w:type="paragraph" w:customStyle="1" w:styleId="AppendixLevel1">
    <w:name w:val="Appendix Level 1"/>
    <w:next w:val="Normal"/>
    <w:uiPriority w:val="12"/>
    <w:qFormat/>
    <w:rsid w:val="005B20A3"/>
    <w:pPr>
      <w:keepNext/>
      <w:numPr>
        <w:ilvl w:val="1"/>
        <w:numId w:val="15"/>
      </w:numPr>
      <w:spacing w:after="440"/>
      <w:outlineLvl w:val="0"/>
    </w:pPr>
    <w:rPr>
      <w:rFonts w:eastAsiaTheme="majorEastAsia" w:cstheme="majorBidi"/>
      <w:bCs/>
      <w:color w:val="3494BA" w:themeColor="accent1"/>
      <w:sz w:val="40"/>
    </w:rPr>
  </w:style>
  <w:style w:type="paragraph" w:customStyle="1" w:styleId="AppendixLevel2">
    <w:name w:val="Appendix Level 2"/>
    <w:next w:val="Normal"/>
    <w:uiPriority w:val="12"/>
    <w:qFormat/>
    <w:rsid w:val="005B20A3"/>
    <w:pPr>
      <w:numPr>
        <w:ilvl w:val="2"/>
        <w:numId w:val="15"/>
      </w:numPr>
      <w:spacing w:before="320" w:after="80"/>
      <w:outlineLvl w:val="1"/>
    </w:pPr>
    <w:rPr>
      <w:rFonts w:asciiTheme="majorHAnsi" w:eastAsiaTheme="majorEastAsia" w:hAnsiTheme="majorHAnsi" w:cstheme="majorBidi"/>
      <w:b/>
      <w:bCs/>
      <w:color w:val="3494BA" w:themeColor="accent1"/>
      <w:sz w:val="24"/>
    </w:rPr>
  </w:style>
  <w:style w:type="paragraph" w:customStyle="1" w:styleId="AppendixLevel3">
    <w:name w:val="Appendix Level 3"/>
    <w:next w:val="Normal"/>
    <w:uiPriority w:val="12"/>
    <w:qFormat/>
    <w:rsid w:val="00186D89"/>
    <w:pPr>
      <w:numPr>
        <w:ilvl w:val="3"/>
        <w:numId w:val="15"/>
      </w:numPr>
      <w:spacing w:before="320" w:after="30"/>
      <w:outlineLvl w:val="2"/>
    </w:pPr>
    <w:rPr>
      <w:rFonts w:eastAsiaTheme="majorEastAsia" w:cstheme="majorBidi"/>
      <w:bCs/>
      <w:color w:val="3494BA" w:themeColor="accent1"/>
    </w:rPr>
  </w:style>
  <w:style w:type="paragraph" w:customStyle="1" w:styleId="AppendixLevel4">
    <w:name w:val="Appendix Level 4"/>
    <w:basedOn w:val="AppendixLevel3"/>
    <w:next w:val="Normal"/>
    <w:uiPriority w:val="12"/>
    <w:qFormat/>
    <w:rsid w:val="005B20A3"/>
    <w:pPr>
      <w:numPr>
        <w:ilvl w:val="4"/>
      </w:numPr>
    </w:pPr>
    <w:rPr>
      <w:i/>
    </w:rPr>
  </w:style>
  <w:style w:type="paragraph" w:customStyle="1" w:styleId="AppendixTitle">
    <w:name w:val="Appendix Title"/>
    <w:next w:val="Normal"/>
    <w:uiPriority w:val="11"/>
    <w:qFormat/>
    <w:rsid w:val="005B20A3"/>
    <w:pPr>
      <w:outlineLvl w:val="6"/>
    </w:pPr>
    <w:rPr>
      <w:rFonts w:asciiTheme="majorHAnsi" w:eastAsiaTheme="majorEastAsia" w:hAnsiTheme="majorHAnsi" w:cstheme="majorBidi"/>
      <w:b/>
      <w:bCs/>
      <w:color w:val="3494BA" w:themeColor="accent1"/>
      <w:sz w:val="24"/>
    </w:rPr>
  </w:style>
  <w:style w:type="paragraph" w:customStyle="1" w:styleId="BackCover-Address">
    <w:name w:val="Back Cover - Address"/>
    <w:basedOn w:val="Normal"/>
    <w:uiPriority w:val="99"/>
    <w:semiHidden/>
    <w:rsid w:val="005B20A3"/>
    <w:pPr>
      <w:tabs>
        <w:tab w:val="left" w:pos="567"/>
      </w:tabs>
      <w:suppressAutoHyphens/>
      <w:spacing w:before="120" w:after="0" w:line="160" w:lineRule="atLeast"/>
      <w:contextualSpacing/>
    </w:pPr>
    <w:rPr>
      <w:noProof/>
    </w:rPr>
  </w:style>
  <w:style w:type="character" w:customStyle="1" w:styleId="Heading1Char">
    <w:name w:val="Heading 1 Char"/>
    <w:basedOn w:val="DefaultParagraphFont"/>
    <w:link w:val="Heading1"/>
    <w:uiPriority w:val="9"/>
    <w:rsid w:val="002009F6"/>
    <w:rPr>
      <w:rFonts w:ascii="Courier New" w:hAnsi="Courier New"/>
      <w:color w:val="3494BA" w:themeColor="accent1"/>
      <w:sz w:val="40"/>
      <w:szCs w:val="32"/>
    </w:rPr>
  </w:style>
  <w:style w:type="character" w:customStyle="1" w:styleId="Heading2Char">
    <w:name w:val="Heading 2 Char"/>
    <w:basedOn w:val="DefaultParagraphFont"/>
    <w:link w:val="Heading2"/>
    <w:rsid w:val="00BF4022"/>
    <w:rPr>
      <w:rFonts w:asciiTheme="majorHAnsi" w:eastAsiaTheme="majorEastAsia" w:hAnsiTheme="majorHAnsi" w:cstheme="majorBidi"/>
      <w:b/>
      <w:color w:val="3494BA" w:themeColor="accent1"/>
      <w:sz w:val="24"/>
      <w:szCs w:val="26"/>
    </w:rPr>
  </w:style>
  <w:style w:type="character" w:customStyle="1" w:styleId="Heading3Char">
    <w:name w:val="Heading 3 Char"/>
    <w:basedOn w:val="DefaultParagraphFont"/>
    <w:link w:val="Heading3"/>
    <w:rsid w:val="00BF4022"/>
    <w:rPr>
      <w:rFonts w:ascii="Arial" w:hAnsi="Arial"/>
      <w:color w:val="3494BA" w:themeColor="accent1"/>
      <w:szCs w:val="24"/>
    </w:rPr>
  </w:style>
  <w:style w:type="paragraph" w:styleId="BalloonText">
    <w:name w:val="Balloon Text"/>
    <w:basedOn w:val="Normal"/>
    <w:link w:val="BalloonTextChar"/>
    <w:uiPriority w:val="99"/>
    <w:semiHidden/>
    <w:rsid w:val="005B20A3"/>
    <w:rPr>
      <w:rFonts w:asciiTheme="majorHAnsi" w:eastAsiaTheme="majorEastAsia" w:hAnsiTheme="majorHAnsi" w:cstheme="majorBidi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5B20A3"/>
    <w:rPr>
      <w:rFonts w:asciiTheme="majorHAnsi" w:eastAsiaTheme="majorEastAsia" w:hAnsiTheme="majorHAnsi" w:cstheme="majorBidi"/>
      <w:lang w:val="en-GB"/>
    </w:rPr>
  </w:style>
  <w:style w:type="paragraph" w:styleId="Bibliography">
    <w:name w:val="Bibliography"/>
    <w:basedOn w:val="Normal"/>
    <w:next w:val="Normal"/>
    <w:uiPriority w:val="99"/>
    <w:semiHidden/>
    <w:rsid w:val="005B20A3"/>
  </w:style>
  <w:style w:type="table" w:customStyle="1" w:styleId="Blank">
    <w:name w:val="Blank"/>
    <w:basedOn w:val="TableNormal"/>
    <w:uiPriority w:val="99"/>
    <w:rsid w:val="005B20A3"/>
    <w:rPr>
      <w:lang w:eastAsia="en-US"/>
    </w:rPr>
    <w:tblPr>
      <w:tblCellMar>
        <w:left w:w="0" w:type="dxa"/>
        <w:right w:w="0" w:type="dxa"/>
      </w:tblCellMar>
    </w:tblPr>
  </w:style>
  <w:style w:type="paragraph" w:styleId="BlockText">
    <w:name w:val="Block Text"/>
    <w:basedOn w:val="Normal"/>
    <w:uiPriority w:val="99"/>
    <w:semiHidden/>
    <w:rsid w:val="005B20A3"/>
    <w:pPr>
      <w:pBdr>
        <w:top w:val="single" w:sz="2" w:space="10" w:color="3494BA" w:themeColor="accent1"/>
        <w:left w:val="single" w:sz="2" w:space="10" w:color="3494BA" w:themeColor="accent1"/>
        <w:bottom w:val="single" w:sz="2" w:space="10" w:color="3494BA" w:themeColor="accent1"/>
        <w:right w:val="single" w:sz="2" w:space="10" w:color="3494BA" w:themeColor="accent1"/>
      </w:pBdr>
      <w:ind w:left="1152" w:right="1152"/>
    </w:pPr>
    <w:rPr>
      <w:rFonts w:asciiTheme="majorHAnsi" w:eastAsiaTheme="majorEastAsia" w:hAnsiTheme="majorHAnsi" w:cstheme="majorBidi"/>
      <w:i/>
      <w:iCs/>
      <w:color w:val="3494BA" w:themeColor="accent1"/>
    </w:rPr>
  </w:style>
  <w:style w:type="paragraph" w:styleId="BodyText">
    <w:name w:val="Body Text"/>
    <w:basedOn w:val="Normal"/>
    <w:link w:val="BodyTextChar"/>
    <w:uiPriority w:val="99"/>
    <w:semiHidden/>
    <w:rsid w:val="005B20A3"/>
    <w:pPr>
      <w:spacing w:after="120"/>
    </w:pPr>
  </w:style>
  <w:style w:type="character" w:customStyle="1" w:styleId="BodyTextChar">
    <w:name w:val="Body Text Char"/>
    <w:basedOn w:val="DefaultParagraphFont"/>
    <w:link w:val="BodyText"/>
    <w:uiPriority w:val="99"/>
    <w:semiHidden/>
    <w:rsid w:val="005B20A3"/>
    <w:rPr>
      <w:lang w:val="en-GB"/>
    </w:rPr>
  </w:style>
  <w:style w:type="paragraph" w:styleId="BodyText2">
    <w:name w:val="Body Text 2"/>
    <w:basedOn w:val="Normal"/>
    <w:link w:val="BodyText2Char"/>
    <w:uiPriority w:val="99"/>
    <w:semiHidden/>
    <w:rsid w:val="005B20A3"/>
    <w:pPr>
      <w:spacing w:after="120" w:line="480" w:lineRule="auto"/>
    </w:pPr>
  </w:style>
  <w:style w:type="character" w:customStyle="1" w:styleId="BodyText2Char">
    <w:name w:val="Body Text 2 Char"/>
    <w:basedOn w:val="DefaultParagraphFont"/>
    <w:link w:val="BodyText2"/>
    <w:uiPriority w:val="99"/>
    <w:semiHidden/>
    <w:rsid w:val="005B20A3"/>
    <w:rPr>
      <w:lang w:val="en-GB"/>
    </w:rPr>
  </w:style>
  <w:style w:type="paragraph" w:styleId="BodyText3">
    <w:name w:val="Body Text 3"/>
    <w:basedOn w:val="Normal"/>
    <w:link w:val="BodyText3Char"/>
    <w:uiPriority w:val="99"/>
    <w:semiHidden/>
    <w:rsid w:val="005B20A3"/>
    <w:pPr>
      <w:spacing w:after="120"/>
    </w:pPr>
    <w:rPr>
      <w:sz w:val="16"/>
      <w:szCs w:val="16"/>
    </w:rPr>
  </w:style>
  <w:style w:type="character" w:customStyle="1" w:styleId="BodyText3Char">
    <w:name w:val="Body Text 3 Char"/>
    <w:basedOn w:val="DefaultParagraphFont"/>
    <w:link w:val="BodyText3"/>
    <w:uiPriority w:val="99"/>
    <w:semiHidden/>
    <w:rsid w:val="005B20A3"/>
    <w:rPr>
      <w:sz w:val="16"/>
      <w:szCs w:val="16"/>
      <w:lang w:val="en-GB"/>
    </w:rPr>
  </w:style>
  <w:style w:type="paragraph" w:styleId="BodyTextFirstIndent">
    <w:name w:val="Body Text First Indent"/>
    <w:basedOn w:val="BodyText"/>
    <w:link w:val="BodyTextFirstIndentChar"/>
    <w:uiPriority w:val="99"/>
    <w:semiHidden/>
    <w:rsid w:val="005B20A3"/>
    <w:pPr>
      <w:spacing w:after="0"/>
      <w:ind w:firstLine="360"/>
    </w:pPr>
  </w:style>
  <w:style w:type="character" w:customStyle="1" w:styleId="BodyTextFirstIndentChar">
    <w:name w:val="Body Text First Indent Char"/>
    <w:basedOn w:val="BodyTextChar"/>
    <w:link w:val="BodyTextFirstIndent"/>
    <w:uiPriority w:val="99"/>
    <w:semiHidden/>
    <w:rsid w:val="005B20A3"/>
    <w:rPr>
      <w:lang w:val="en-GB"/>
    </w:rPr>
  </w:style>
  <w:style w:type="paragraph" w:styleId="BodyTextIndent">
    <w:name w:val="Body Text Indent"/>
    <w:basedOn w:val="Normal"/>
    <w:link w:val="BodyTextIndentChar"/>
    <w:uiPriority w:val="99"/>
    <w:semiHidden/>
    <w:rsid w:val="005B20A3"/>
    <w:pPr>
      <w:spacing w:after="120"/>
      <w:ind w:left="283"/>
    </w:pPr>
  </w:style>
  <w:style w:type="character" w:customStyle="1" w:styleId="BodyTextIndentChar">
    <w:name w:val="Body Text Indent Char"/>
    <w:basedOn w:val="DefaultParagraphFont"/>
    <w:link w:val="BodyTextIndent"/>
    <w:uiPriority w:val="99"/>
    <w:semiHidden/>
    <w:rsid w:val="005B20A3"/>
    <w:rPr>
      <w:lang w:val="en-GB"/>
    </w:rPr>
  </w:style>
  <w:style w:type="paragraph" w:styleId="BodyTextFirstIndent2">
    <w:name w:val="Body Text First Indent 2"/>
    <w:basedOn w:val="BodyTextIndent"/>
    <w:link w:val="BodyTextFirstIndent2Char"/>
    <w:uiPriority w:val="99"/>
    <w:semiHidden/>
    <w:rsid w:val="005B20A3"/>
    <w:pPr>
      <w:spacing w:after="0"/>
      <w:ind w:left="360" w:firstLine="360"/>
    </w:pPr>
  </w:style>
  <w:style w:type="character" w:customStyle="1" w:styleId="BodyTextFirstIndent2Char">
    <w:name w:val="Body Text First Indent 2 Char"/>
    <w:basedOn w:val="BodyTextIndentChar"/>
    <w:link w:val="BodyTextFirstIndent2"/>
    <w:uiPriority w:val="99"/>
    <w:semiHidden/>
    <w:rsid w:val="005B20A3"/>
    <w:rPr>
      <w:lang w:val="en-GB"/>
    </w:rPr>
  </w:style>
  <w:style w:type="paragraph" w:styleId="BodyTextIndent2">
    <w:name w:val="Body Text Indent 2"/>
    <w:basedOn w:val="Normal"/>
    <w:link w:val="BodyTextIndent2Char"/>
    <w:uiPriority w:val="99"/>
    <w:semiHidden/>
    <w:rsid w:val="005B20A3"/>
    <w:pPr>
      <w:spacing w:after="120" w:line="480" w:lineRule="auto"/>
      <w:ind w:left="283"/>
    </w:pPr>
  </w:style>
  <w:style w:type="character" w:customStyle="1" w:styleId="BodyTextIndent2Char">
    <w:name w:val="Body Text Indent 2 Char"/>
    <w:basedOn w:val="DefaultParagraphFont"/>
    <w:link w:val="BodyTextIndent2"/>
    <w:uiPriority w:val="99"/>
    <w:semiHidden/>
    <w:rsid w:val="005B20A3"/>
    <w:rPr>
      <w:lang w:val="en-GB"/>
    </w:rPr>
  </w:style>
  <w:style w:type="paragraph" w:styleId="BodyTextIndent3">
    <w:name w:val="Body Text Indent 3"/>
    <w:basedOn w:val="Normal"/>
    <w:link w:val="BodyTextIndent3Char"/>
    <w:uiPriority w:val="99"/>
    <w:semiHidden/>
    <w:rsid w:val="005B20A3"/>
    <w:pPr>
      <w:spacing w:after="120"/>
      <w:ind w:left="283"/>
    </w:pPr>
    <w:rPr>
      <w:sz w:val="16"/>
      <w:szCs w:val="16"/>
    </w:rPr>
  </w:style>
  <w:style w:type="character" w:customStyle="1" w:styleId="BodyTextIndent3Char">
    <w:name w:val="Body Text Indent 3 Char"/>
    <w:basedOn w:val="DefaultParagraphFont"/>
    <w:link w:val="BodyTextIndent3"/>
    <w:uiPriority w:val="99"/>
    <w:semiHidden/>
    <w:rsid w:val="005B20A3"/>
    <w:rPr>
      <w:sz w:val="16"/>
      <w:szCs w:val="16"/>
      <w:lang w:val="en-GB"/>
    </w:rPr>
  </w:style>
  <w:style w:type="character" w:styleId="BookTitle">
    <w:name w:val="Book Title"/>
    <w:basedOn w:val="DefaultParagraphFont"/>
    <w:uiPriority w:val="99"/>
    <w:semiHidden/>
    <w:qFormat/>
    <w:rsid w:val="005B20A3"/>
    <w:rPr>
      <w:b/>
      <w:bCs/>
      <w:i/>
      <w:iCs/>
      <w:spacing w:val="5"/>
      <w:lang w:val="en-GB"/>
    </w:rPr>
  </w:style>
  <w:style w:type="paragraph" w:styleId="Caption">
    <w:name w:val="caption"/>
    <w:next w:val="Normal"/>
    <w:uiPriority w:val="7"/>
    <w:unhideWhenUsed/>
    <w:qFormat/>
    <w:rsid w:val="0052323E"/>
    <w:pPr>
      <w:keepNext/>
      <w:snapToGrid w:val="0"/>
      <w:spacing w:before="60" w:after="60"/>
      <w:jc w:val="center"/>
    </w:pPr>
    <w:rPr>
      <w:rFonts w:asciiTheme="majorHAnsi" w:eastAsiaTheme="majorEastAsia" w:hAnsiTheme="majorHAnsi" w:cstheme="majorBidi"/>
      <w:b/>
      <w:iCs/>
      <w:color w:val="3494BA" w:themeColor="accent1"/>
      <w:sz w:val="17"/>
      <w:szCs w:val="18"/>
    </w:rPr>
  </w:style>
  <w:style w:type="paragraph" w:customStyle="1" w:styleId="CaptionCopy">
    <w:name w:val="Caption Copy"/>
    <w:next w:val="Normal"/>
    <w:uiPriority w:val="7"/>
    <w:qFormat/>
    <w:rsid w:val="005B20A3"/>
    <w:rPr>
      <w:sz w:val="18"/>
      <w:szCs w:val="18"/>
    </w:rPr>
  </w:style>
  <w:style w:type="character" w:customStyle="1" w:styleId="Heading6Char">
    <w:name w:val="Heading 6 Char"/>
    <w:basedOn w:val="DefaultParagraphFont"/>
    <w:link w:val="Heading6"/>
    <w:semiHidden/>
    <w:rsid w:val="005B20A3"/>
    <w:rPr>
      <w:rFonts w:ascii="Courier New" w:hAnsi="Courier New"/>
      <w:b/>
      <w:sz w:val="20"/>
      <w:szCs w:val="20"/>
    </w:rPr>
  </w:style>
  <w:style w:type="paragraph" w:customStyle="1" w:styleId="CaptionSubTitle">
    <w:name w:val="Caption Sub Title"/>
    <w:next w:val="Normal"/>
    <w:uiPriority w:val="7"/>
    <w:qFormat/>
    <w:rsid w:val="00C02D34"/>
    <w:pPr>
      <w:jc w:val="center"/>
    </w:pPr>
    <w:rPr>
      <w:iCs/>
      <w:color w:val="3494BA" w:themeColor="accent1"/>
      <w:sz w:val="18"/>
      <w:szCs w:val="18"/>
    </w:rPr>
  </w:style>
  <w:style w:type="paragraph" w:customStyle="1" w:styleId="Clientquestion">
    <w:name w:val="Client question"/>
    <w:basedOn w:val="Normal"/>
    <w:next w:val="Normal"/>
    <w:uiPriority w:val="8"/>
    <w:semiHidden/>
    <w:rsid w:val="005B20A3"/>
    <w:pPr>
      <w:keepNext/>
      <w:autoSpaceDE w:val="0"/>
      <w:autoSpaceDN w:val="0"/>
      <w:adjustRightInd w:val="0"/>
      <w:spacing w:after="30"/>
      <w:outlineLvl w:val="3"/>
    </w:pPr>
    <w:rPr>
      <w:b/>
      <w:i/>
      <w:sz w:val="24"/>
      <w:szCs w:val="24"/>
    </w:rPr>
  </w:style>
  <w:style w:type="paragraph" w:styleId="Closing">
    <w:name w:val="Closing"/>
    <w:basedOn w:val="Normal"/>
    <w:link w:val="ClosingChar"/>
    <w:uiPriority w:val="99"/>
    <w:semiHidden/>
    <w:rsid w:val="005B20A3"/>
    <w:pPr>
      <w:ind w:left="4252"/>
    </w:pPr>
  </w:style>
  <w:style w:type="character" w:customStyle="1" w:styleId="ClosingChar">
    <w:name w:val="Closing Char"/>
    <w:basedOn w:val="DefaultParagraphFont"/>
    <w:link w:val="Closing"/>
    <w:uiPriority w:val="99"/>
    <w:semiHidden/>
    <w:rsid w:val="005B20A3"/>
    <w:rPr>
      <w:lang w:val="en-GB"/>
    </w:rPr>
  </w:style>
  <w:style w:type="table" w:styleId="ColorfulGrid">
    <w:name w:val="Colorful Grid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</w:rPr>
      <w:tblPr/>
      <w:tcPr>
        <w:shd w:val="clear" w:color="auto" w:fill="999999" w:themeFill="tex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999999" w:themeFill="text1" w:themeFillTint="66"/>
      </w:tcPr>
    </w:tblStylePr>
    <w:tblStylePr w:type="fir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lastCol">
      <w:rPr>
        <w:color w:val="FFFFFF" w:themeColor="background1"/>
      </w:rPr>
      <w:tblPr/>
      <w:tcPr>
        <w:shd w:val="clear" w:color="auto" w:fill="000000" w:themeFill="text1" w:themeFillShade="BF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ColorfulGrid-Accent1">
    <w:name w:val="Colorful Grid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4EAF3" w:themeFill="accent1" w:themeFillTint="33"/>
    </w:tcPr>
    <w:tblStylePr w:type="firstRow">
      <w:rPr>
        <w:b/>
        <w:bCs/>
      </w:rPr>
      <w:tblPr/>
      <w:tcPr>
        <w:shd w:val="clear" w:color="auto" w:fill="A9D5E7" w:themeFill="accent1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A9D5E7" w:themeFill="accent1" w:themeFillTint="66"/>
      </w:tcPr>
    </w:tblStylePr>
    <w:tblStylePr w:type="firstCol">
      <w:rPr>
        <w:color w:val="FFFFFF" w:themeColor="background1"/>
      </w:rPr>
      <w:tblPr/>
      <w:tcPr>
        <w:shd w:val="clear" w:color="auto" w:fill="276E8B" w:themeFill="accent1" w:themeFillShade="BF"/>
      </w:tcPr>
    </w:tblStylePr>
    <w:tblStylePr w:type="lastCol">
      <w:rPr>
        <w:color w:val="FFFFFF" w:themeColor="background1"/>
      </w:rPr>
      <w:tblPr/>
      <w:tcPr>
        <w:shd w:val="clear" w:color="auto" w:fill="276E8B" w:themeFill="accent1" w:themeFillShade="BF"/>
      </w:tcPr>
    </w:tblStylePr>
    <w:tblStylePr w:type="band1Vert">
      <w:tblPr/>
      <w:tcPr>
        <w:shd w:val="clear" w:color="auto" w:fill="94CBE1" w:themeFill="accent1" w:themeFillTint="7F"/>
      </w:tcPr>
    </w:tblStylePr>
    <w:tblStylePr w:type="band1Horz">
      <w:tblPr/>
      <w:tcPr>
        <w:shd w:val="clear" w:color="auto" w:fill="94CBE1" w:themeFill="accent1" w:themeFillTint="7F"/>
      </w:tcPr>
    </w:tblStylePr>
  </w:style>
  <w:style w:type="table" w:styleId="ColorfulGrid-Accent2">
    <w:name w:val="Colorful Grid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DF0F2" w:themeFill="accent2" w:themeFillTint="33"/>
    </w:tcPr>
    <w:tblStylePr w:type="firstRow">
      <w:rPr>
        <w:b/>
        <w:bCs/>
      </w:rPr>
      <w:tblPr/>
      <w:tcPr>
        <w:shd w:val="clear" w:color="auto" w:fill="BCE1E5" w:themeFill="accent2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BCE1E5" w:themeFill="accent2" w:themeFillTint="66"/>
      </w:tcPr>
    </w:tblStylePr>
    <w:tblStylePr w:type="firstCol">
      <w:rPr>
        <w:color w:val="FFFFFF" w:themeColor="background1"/>
      </w:rPr>
      <w:tblPr/>
      <w:tcPr>
        <w:shd w:val="clear" w:color="auto" w:fill="398E98" w:themeFill="accent2" w:themeFillShade="BF"/>
      </w:tcPr>
    </w:tblStylePr>
    <w:tblStylePr w:type="lastCol">
      <w:rPr>
        <w:color w:val="FFFFFF" w:themeColor="background1"/>
      </w:rPr>
      <w:tblPr/>
      <w:tcPr>
        <w:shd w:val="clear" w:color="auto" w:fill="398E98" w:themeFill="accent2" w:themeFillShade="BF"/>
      </w:tcPr>
    </w:tblStylePr>
    <w:tblStylePr w:type="band1Vert">
      <w:tblPr/>
      <w:tcPr>
        <w:shd w:val="clear" w:color="auto" w:fill="ABDADF" w:themeFill="accent2" w:themeFillTint="7F"/>
      </w:tcPr>
    </w:tblStylePr>
    <w:tblStylePr w:type="band1Horz">
      <w:tblPr/>
      <w:tcPr>
        <w:shd w:val="clear" w:color="auto" w:fill="ABDADF" w:themeFill="accent2" w:themeFillTint="7F"/>
      </w:tcPr>
    </w:tblStylePr>
  </w:style>
  <w:style w:type="table" w:styleId="ColorfulGrid-Accent3">
    <w:name w:val="Colorful Grid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3F1ED" w:themeFill="accent3" w:themeFillTint="33"/>
    </w:tcPr>
    <w:tblStylePr w:type="firstRow">
      <w:rPr>
        <w:b/>
        <w:bCs/>
      </w:rPr>
      <w:tblPr/>
      <w:tcPr>
        <w:shd w:val="clear" w:color="auto" w:fill="C7E4DB" w:themeFill="accent3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7E4DB" w:themeFill="accent3" w:themeFillTint="66"/>
      </w:tcPr>
    </w:tblStylePr>
    <w:tblStylePr w:type="firstCol">
      <w:rPr>
        <w:color w:val="FFFFFF" w:themeColor="background1"/>
      </w:rPr>
      <w:tblPr/>
      <w:tcPr>
        <w:shd w:val="clear" w:color="auto" w:fill="4A9A82" w:themeFill="accent3" w:themeFillShade="BF"/>
      </w:tcPr>
    </w:tblStylePr>
    <w:tblStylePr w:type="lastCol">
      <w:rPr>
        <w:color w:val="FFFFFF" w:themeColor="background1"/>
      </w:rPr>
      <w:tblPr/>
      <w:tcPr>
        <w:shd w:val="clear" w:color="auto" w:fill="4A9A82" w:themeFill="accent3" w:themeFillShade="BF"/>
      </w:tcPr>
    </w:tblStylePr>
    <w:tblStylePr w:type="band1Vert">
      <w:tblPr/>
      <w:tcPr>
        <w:shd w:val="clear" w:color="auto" w:fill="BADED3" w:themeFill="accent3" w:themeFillTint="7F"/>
      </w:tcPr>
    </w:tblStylePr>
    <w:tblStylePr w:type="band1Horz">
      <w:tblPr/>
      <w:tcPr>
        <w:shd w:val="clear" w:color="auto" w:fill="BADED3" w:themeFill="accent3" w:themeFillTint="7F"/>
      </w:tcPr>
    </w:tblStylePr>
  </w:style>
  <w:style w:type="table" w:styleId="ColorfulGrid-Accent4">
    <w:name w:val="Colorful Grid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4E7E8" w:themeFill="accent4" w:themeFillTint="33"/>
    </w:tcPr>
    <w:tblStylePr w:type="firstRow">
      <w:rPr>
        <w:b/>
        <w:bCs/>
      </w:rPr>
      <w:tblPr/>
      <w:tcPr>
        <w:shd w:val="clear" w:color="auto" w:fill="C9D0D1" w:themeFill="accent4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9D0D1" w:themeFill="accent4" w:themeFillTint="66"/>
      </w:tcPr>
    </w:tblStylePr>
    <w:tblStylePr w:type="firstCol">
      <w:rPr>
        <w:color w:val="FFFFFF" w:themeColor="background1"/>
      </w:rPr>
      <w:tblPr/>
      <w:tcPr>
        <w:shd w:val="clear" w:color="auto" w:fill="5A696A" w:themeFill="accent4" w:themeFillShade="BF"/>
      </w:tcPr>
    </w:tblStylePr>
    <w:tblStylePr w:type="lastCol">
      <w:rPr>
        <w:color w:val="FFFFFF" w:themeColor="background1"/>
      </w:rPr>
      <w:tblPr/>
      <w:tcPr>
        <w:shd w:val="clear" w:color="auto" w:fill="5A696A" w:themeFill="accent4" w:themeFillShade="BF"/>
      </w:tcPr>
    </w:tblStylePr>
    <w:tblStylePr w:type="band1Vert">
      <w:tblPr/>
      <w:tcPr>
        <w:shd w:val="clear" w:color="auto" w:fill="BCC5C6" w:themeFill="accent4" w:themeFillTint="7F"/>
      </w:tcPr>
    </w:tblStylePr>
    <w:tblStylePr w:type="band1Horz">
      <w:tblPr/>
      <w:tcPr>
        <w:shd w:val="clear" w:color="auto" w:fill="BCC5C6" w:themeFill="accent4" w:themeFillTint="7F"/>
      </w:tcPr>
    </w:tblStylePr>
  </w:style>
  <w:style w:type="table" w:styleId="ColorfulGrid-Accent5">
    <w:name w:val="Colorful Grid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E6EEF0" w:themeFill="accent5" w:themeFillTint="33"/>
    </w:tcPr>
    <w:tblStylePr w:type="firstRow">
      <w:rPr>
        <w:b/>
        <w:bCs/>
      </w:rPr>
      <w:tblPr/>
      <w:tcPr>
        <w:shd w:val="clear" w:color="auto" w:fill="CDDDE1" w:themeFill="accent5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CDDDE1" w:themeFill="accent5" w:themeFillTint="66"/>
      </w:tcPr>
    </w:tblStylePr>
    <w:tblStylePr w:type="firstCol">
      <w:rPr>
        <w:color w:val="FFFFFF" w:themeColor="background1"/>
      </w:rPr>
      <w:tblPr/>
      <w:tcPr>
        <w:shd w:val="clear" w:color="auto" w:fill="578793" w:themeFill="accent5" w:themeFillShade="BF"/>
      </w:tcPr>
    </w:tblStylePr>
    <w:tblStylePr w:type="lastCol">
      <w:rPr>
        <w:color w:val="FFFFFF" w:themeColor="background1"/>
      </w:rPr>
      <w:tblPr/>
      <w:tcPr>
        <w:shd w:val="clear" w:color="auto" w:fill="578793" w:themeFill="accent5" w:themeFillShade="BF"/>
      </w:tcPr>
    </w:tblStylePr>
    <w:tblStylePr w:type="band1Vert">
      <w:tblPr/>
      <w:tcPr>
        <w:shd w:val="clear" w:color="auto" w:fill="C1D5DA" w:themeFill="accent5" w:themeFillTint="7F"/>
      </w:tcPr>
    </w:tblStylePr>
    <w:tblStylePr w:type="band1Horz">
      <w:tblPr/>
      <w:tcPr>
        <w:shd w:val="clear" w:color="auto" w:fill="C1D5DA" w:themeFill="accent5" w:themeFillTint="7F"/>
      </w:tcPr>
    </w:tblStylePr>
  </w:style>
  <w:style w:type="table" w:styleId="ColorfulGrid-Accent6">
    <w:name w:val="Colorful Grid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insideH w:val="single" w:sz="4" w:space="0" w:color="FFFFFF" w:themeColor="background1"/>
      </w:tblBorders>
    </w:tblPr>
    <w:tcPr>
      <w:shd w:val="clear" w:color="auto" w:fill="D0E6F6" w:themeFill="accent6" w:themeFillTint="33"/>
    </w:tcPr>
    <w:tblStylePr w:type="firstRow">
      <w:rPr>
        <w:b/>
        <w:bCs/>
      </w:rPr>
      <w:tblPr/>
      <w:tcPr>
        <w:shd w:val="clear" w:color="auto" w:fill="A3CEED" w:themeFill="accent6" w:themeFillTint="66"/>
      </w:tcPr>
    </w:tblStylePr>
    <w:tblStylePr w:type="lastRow">
      <w:rPr>
        <w:b/>
        <w:bCs/>
        <w:color w:val="000000" w:themeColor="text1"/>
      </w:rPr>
      <w:tblPr/>
      <w:tcPr>
        <w:shd w:val="clear" w:color="auto" w:fill="A3CEED" w:themeFill="accent6" w:themeFillTint="66"/>
      </w:tcPr>
    </w:tblStylePr>
    <w:tblStylePr w:type="firstCol">
      <w:rPr>
        <w:color w:val="FFFFFF" w:themeColor="background1"/>
      </w:rPr>
      <w:tblPr/>
      <w:tcPr>
        <w:shd w:val="clear" w:color="auto" w:fill="1C6194" w:themeFill="accent6" w:themeFillShade="BF"/>
      </w:tcPr>
    </w:tblStylePr>
    <w:tblStylePr w:type="lastCol">
      <w:rPr>
        <w:color w:val="FFFFFF" w:themeColor="background1"/>
      </w:rPr>
      <w:tblPr/>
      <w:tcPr>
        <w:shd w:val="clear" w:color="auto" w:fill="1C6194" w:themeFill="accent6" w:themeFillShade="BF"/>
      </w:tcPr>
    </w:tblStylePr>
    <w:tblStylePr w:type="band1Vert">
      <w:tblPr/>
      <w:tcPr>
        <w:shd w:val="clear" w:color="auto" w:fill="8CC2E9" w:themeFill="accent6" w:themeFillTint="7F"/>
      </w:tcPr>
    </w:tblStylePr>
    <w:tblStylePr w:type="band1Horz">
      <w:tblPr/>
      <w:tcPr>
        <w:shd w:val="clear" w:color="auto" w:fill="8CC2E9" w:themeFill="accent6" w:themeFillTint="7F"/>
      </w:tcPr>
    </w:tblStylePr>
  </w:style>
  <w:style w:type="paragraph" w:styleId="Revision">
    <w:name w:val="Revision"/>
    <w:hidden/>
    <w:uiPriority w:val="99"/>
    <w:semiHidden/>
    <w:rsid w:val="00B20C93"/>
  </w:style>
  <w:style w:type="table" w:styleId="ColorfulList">
    <w:name w:val="Colorful List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E6E6E6" w:themeFill="tex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D98A2" w:themeFill="accent2" w:themeFillShade="CC"/>
      </w:tcPr>
    </w:tblStylePr>
    <w:tblStylePr w:type="lastRow">
      <w:rPr>
        <w:b/>
        <w:bCs/>
        <w:color w:val="3D98A2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ColorfulList-Accent1">
    <w:name w:val="Colorful List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EAF4F9" w:themeFill="accent1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D98A2" w:themeFill="accent2" w:themeFillShade="CC"/>
      </w:tcPr>
    </w:tblStylePr>
    <w:tblStylePr w:type="lastRow">
      <w:rPr>
        <w:b/>
        <w:bCs/>
        <w:color w:val="3D98A2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AE5F0" w:themeFill="accent1" w:themeFillTint="3F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ColorfulList-Accent2">
    <w:name w:val="Colorful List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EEF7F8" w:themeFill="accent2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3D98A2" w:themeFill="accent2" w:themeFillShade="CC"/>
      </w:tcPr>
    </w:tblStylePr>
    <w:tblStylePr w:type="lastRow">
      <w:rPr>
        <w:b/>
        <w:bCs/>
        <w:color w:val="3D98A2" w:themeColor="accent2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5ECEF" w:themeFill="accent2" w:themeFillTint="3F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ColorfulList-Accent3">
    <w:name w:val="Colorful List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F1F8F6" w:themeFill="accent3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617072" w:themeFill="accent4" w:themeFillShade="CC"/>
      </w:tcPr>
    </w:tblStylePr>
    <w:tblStylePr w:type="lastRow">
      <w:rPr>
        <w:b/>
        <w:bCs/>
        <w:color w:val="617072" w:themeColor="accent4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CEEE9" w:themeFill="accent3" w:themeFillTint="3F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ColorfulList-Accent4">
    <w:name w:val="Colorful List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F1F3F3" w:themeFill="accent4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4FA58B" w:themeFill="accent3" w:themeFillShade="CC"/>
      </w:tcPr>
    </w:tblStylePr>
    <w:tblStylePr w:type="lastRow">
      <w:rPr>
        <w:b/>
        <w:bCs/>
        <w:color w:val="4FA58B" w:themeColor="accent3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EE2E3" w:themeFill="accent4" w:themeFillTint="3F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ColorfulList-Accent5">
    <w:name w:val="Colorful List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F2F6F7" w:themeFill="accent5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1E689E" w:themeFill="accent6" w:themeFillShade="CC"/>
      </w:tcPr>
    </w:tblStylePr>
    <w:tblStylePr w:type="lastRow">
      <w:rPr>
        <w:b/>
        <w:bCs/>
        <w:color w:val="1E689E" w:themeColor="accent6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ColorfulList-Accent6">
    <w:name w:val="Colorful List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</w:tblPr>
    <w:tcPr>
      <w:shd w:val="clear" w:color="auto" w:fill="E8F2FA" w:themeFill="accent6" w:themeFillTint="19"/>
    </w:tcPr>
    <w:tblStylePr w:type="firstRow">
      <w:rPr>
        <w:b/>
        <w:bCs/>
        <w:color w:val="FFFFFF" w:themeColor="background1"/>
      </w:rPr>
      <w:tblPr/>
      <w:tcPr>
        <w:tcBorders>
          <w:bottom w:val="single" w:sz="12" w:space="0" w:color="FFFFFF" w:themeColor="background1"/>
        </w:tcBorders>
        <w:shd w:val="clear" w:color="auto" w:fill="5D909D" w:themeFill="accent5" w:themeFillShade="CC"/>
      </w:tcPr>
    </w:tblStylePr>
    <w:tblStylePr w:type="lastRow">
      <w:rPr>
        <w:b/>
        <w:bCs/>
        <w:color w:val="5D909D" w:themeColor="accent5" w:themeShade="CC"/>
      </w:rPr>
      <w:tblPr/>
      <w:tcPr>
        <w:tcBorders>
          <w:top w:val="single" w:sz="12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5E0F4" w:themeFill="accent6" w:themeFillTint="3F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ColorfulShading">
    <w:name w:val="Colorful Shading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58B6C0" w:themeColor="accent2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6E6" w:themeFill="tex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58B6C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000000" w:themeFill="tex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000000" w:themeColor="text1" w:themeShade="99"/>
          <w:insideV w:val="nil"/>
        </w:tcBorders>
        <w:shd w:val="clear" w:color="auto" w:fill="000000" w:themeFill="tex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808080" w:themeFill="tex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1">
    <w:name w:val="Colorful Shading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58B6C0" w:themeColor="accent2"/>
        <w:left w:val="single" w:sz="4" w:space="0" w:color="3494BA" w:themeColor="accent1"/>
        <w:bottom w:val="single" w:sz="4" w:space="0" w:color="3494BA" w:themeColor="accent1"/>
        <w:right w:val="single" w:sz="4" w:space="0" w:color="3494BA" w:themeColor="accent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AF4F9" w:themeFill="accent1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58B6C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1F586F" w:themeFill="accent1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1F586F" w:themeColor="accent1" w:themeShade="99"/>
          <w:insideV w:val="nil"/>
        </w:tcBorders>
        <w:shd w:val="clear" w:color="auto" w:fill="1F586F" w:themeFill="accent1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F586F" w:themeFill="accent1" w:themeFillShade="99"/>
      </w:tcPr>
    </w:tblStylePr>
    <w:tblStylePr w:type="band1Vert">
      <w:tblPr/>
      <w:tcPr>
        <w:shd w:val="clear" w:color="auto" w:fill="A9D5E7" w:themeFill="accent1" w:themeFillTint="66"/>
      </w:tcPr>
    </w:tblStylePr>
    <w:tblStylePr w:type="band1Horz">
      <w:tblPr/>
      <w:tcPr>
        <w:shd w:val="clear" w:color="auto" w:fill="94CBE1" w:themeFill="accent1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2">
    <w:name w:val="Colorful Shading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58B6C0" w:themeColor="accent2"/>
        <w:left w:val="single" w:sz="4" w:space="0" w:color="58B6C0" w:themeColor="accent2"/>
        <w:bottom w:val="single" w:sz="4" w:space="0" w:color="58B6C0" w:themeColor="accent2"/>
        <w:right w:val="single" w:sz="4" w:space="0" w:color="58B6C0" w:themeColor="accent2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EF7F8" w:themeFill="accent2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58B6C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2E7279" w:themeFill="accent2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2E7279" w:themeColor="accent2" w:themeShade="99"/>
          <w:insideV w:val="nil"/>
        </w:tcBorders>
        <w:shd w:val="clear" w:color="auto" w:fill="2E7279" w:themeFill="accent2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E7279" w:themeFill="accent2" w:themeFillShade="99"/>
      </w:tcPr>
    </w:tblStylePr>
    <w:tblStylePr w:type="band1Vert">
      <w:tblPr/>
      <w:tcPr>
        <w:shd w:val="clear" w:color="auto" w:fill="BCE1E5" w:themeFill="accent2" w:themeFillTint="66"/>
      </w:tcPr>
    </w:tblStylePr>
    <w:tblStylePr w:type="band1Horz">
      <w:tblPr/>
      <w:tcPr>
        <w:shd w:val="clear" w:color="auto" w:fill="ABDADF" w:themeFill="accent2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3">
    <w:name w:val="Colorful Shading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7A8C8E" w:themeColor="accent4"/>
        <w:left w:val="single" w:sz="4" w:space="0" w:color="75BDA7" w:themeColor="accent3"/>
        <w:bottom w:val="single" w:sz="4" w:space="0" w:color="75BDA7" w:themeColor="accent3"/>
        <w:right w:val="single" w:sz="4" w:space="0" w:color="75BDA7" w:themeColor="accent3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8F6" w:themeFill="accent3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A8C8E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3B7C68" w:themeFill="accent3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3B7C68" w:themeColor="accent3" w:themeShade="99"/>
          <w:insideV w:val="nil"/>
        </w:tcBorders>
        <w:shd w:val="clear" w:color="auto" w:fill="3B7C68" w:themeFill="accent3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B7C68" w:themeFill="accent3" w:themeFillShade="99"/>
      </w:tcPr>
    </w:tblStylePr>
    <w:tblStylePr w:type="band1Vert">
      <w:tblPr/>
      <w:tcPr>
        <w:shd w:val="clear" w:color="auto" w:fill="C7E4DB" w:themeFill="accent3" w:themeFillTint="66"/>
      </w:tcPr>
    </w:tblStylePr>
    <w:tblStylePr w:type="band1Horz">
      <w:tblPr/>
      <w:tcPr>
        <w:shd w:val="clear" w:color="auto" w:fill="BADED3" w:themeFill="accent3" w:themeFillTint="7F"/>
      </w:tcPr>
    </w:tblStylePr>
  </w:style>
  <w:style w:type="table" w:styleId="ColorfulShading-Accent4">
    <w:name w:val="Colorful Shading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75BDA7" w:themeColor="accent3"/>
        <w:left w:val="single" w:sz="4" w:space="0" w:color="7A8C8E" w:themeColor="accent4"/>
        <w:bottom w:val="single" w:sz="4" w:space="0" w:color="7A8C8E" w:themeColor="accent4"/>
        <w:right w:val="single" w:sz="4" w:space="0" w:color="7A8C8E" w:themeColor="accent4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1F3F3" w:themeFill="accent4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75BDA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85455" w:themeFill="accent4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85455" w:themeColor="accent4" w:themeShade="99"/>
          <w:insideV w:val="nil"/>
        </w:tcBorders>
        <w:shd w:val="clear" w:color="auto" w:fill="485455" w:themeFill="accent4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85455" w:themeFill="accent4" w:themeFillShade="99"/>
      </w:tcPr>
    </w:tblStylePr>
    <w:tblStylePr w:type="band1Vert">
      <w:tblPr/>
      <w:tcPr>
        <w:shd w:val="clear" w:color="auto" w:fill="C9D0D1" w:themeFill="accent4" w:themeFillTint="66"/>
      </w:tcPr>
    </w:tblStylePr>
    <w:tblStylePr w:type="band1Horz">
      <w:tblPr/>
      <w:tcPr>
        <w:shd w:val="clear" w:color="auto" w:fill="BCC5C6" w:themeFill="accent4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5">
    <w:name w:val="Colorful Shading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2683C6" w:themeColor="accent6"/>
        <w:left w:val="single" w:sz="4" w:space="0" w:color="84ACB6" w:themeColor="accent5"/>
        <w:bottom w:val="single" w:sz="4" w:space="0" w:color="84ACB6" w:themeColor="accent5"/>
        <w:right w:val="single" w:sz="4" w:space="0" w:color="84ACB6" w:themeColor="accent5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F2F6F7" w:themeFill="accent5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2683C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466C76" w:themeFill="accent5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466C76" w:themeColor="accent5" w:themeShade="99"/>
          <w:insideV w:val="nil"/>
        </w:tcBorders>
        <w:shd w:val="clear" w:color="auto" w:fill="466C76" w:themeFill="accent5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66C76" w:themeFill="accent5" w:themeFillShade="99"/>
      </w:tcPr>
    </w:tblStylePr>
    <w:tblStylePr w:type="band1Vert">
      <w:tblPr/>
      <w:tcPr>
        <w:shd w:val="clear" w:color="auto" w:fill="CDDDE1" w:themeFill="accent5" w:themeFillTint="66"/>
      </w:tcPr>
    </w:tblStylePr>
    <w:tblStylePr w:type="band1Horz">
      <w:tblPr/>
      <w:tcPr>
        <w:shd w:val="clear" w:color="auto" w:fill="C1D5DA" w:themeFill="accent5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table" w:styleId="ColorfulShading-Accent6">
    <w:name w:val="Colorful Shading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24" w:space="0" w:color="84ACB6" w:themeColor="accent5"/>
        <w:left w:val="single" w:sz="4" w:space="0" w:color="2683C6" w:themeColor="accent6"/>
        <w:bottom w:val="single" w:sz="4" w:space="0" w:color="2683C6" w:themeColor="accent6"/>
        <w:right w:val="single" w:sz="4" w:space="0" w:color="2683C6" w:themeColor="accent6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8F2FA" w:themeFill="accent6" w:themeFillTint="19"/>
    </w:tcPr>
    <w:tblStylePr w:type="firstRow">
      <w:rPr>
        <w:b/>
        <w:bCs/>
      </w:rPr>
      <w:tblPr/>
      <w:tcPr>
        <w:tcBorders>
          <w:top w:val="nil"/>
          <w:left w:val="nil"/>
          <w:bottom w:val="single" w:sz="24" w:space="0" w:color="84ACB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  <w:color w:val="FFFFFF" w:themeColor="background1"/>
      </w:rPr>
      <w:tblPr/>
      <w:tcPr>
        <w:tcBorders>
          <w:top w:val="single" w:sz="6" w:space="0" w:color="FFFFFF" w:themeColor="background1"/>
        </w:tcBorders>
        <w:shd w:val="clear" w:color="auto" w:fill="164E76" w:themeFill="accent6" w:themeFillShade="99"/>
      </w:tcPr>
    </w:tblStylePr>
    <w:tblStylePr w:type="fir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single" w:sz="4" w:space="0" w:color="164E76" w:themeColor="accent6" w:themeShade="99"/>
          <w:insideV w:val="nil"/>
        </w:tcBorders>
        <w:shd w:val="clear" w:color="auto" w:fill="164E76" w:themeFill="accent6" w:themeFillShade="99"/>
      </w:tcPr>
    </w:tblStylePr>
    <w:tblStylePr w:type="lastCol">
      <w:rPr>
        <w:color w:val="FFFFFF" w:themeColor="background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64E76" w:themeFill="accent6" w:themeFillShade="99"/>
      </w:tcPr>
    </w:tblStylePr>
    <w:tblStylePr w:type="band1Vert">
      <w:tblPr/>
      <w:tcPr>
        <w:shd w:val="clear" w:color="auto" w:fill="A3CEED" w:themeFill="accent6" w:themeFillTint="66"/>
      </w:tcPr>
    </w:tblStylePr>
    <w:tblStylePr w:type="band1Horz">
      <w:tblPr/>
      <w:tcPr>
        <w:shd w:val="clear" w:color="auto" w:fill="8CC2E9" w:themeFill="accent6" w:themeFillTint="7F"/>
      </w:tcPr>
    </w:tblStylePr>
    <w:tblStylePr w:type="neCell">
      <w:rPr>
        <w:color w:val="000000" w:themeColor="text1"/>
      </w:rPr>
    </w:tblStylePr>
    <w:tblStylePr w:type="nwCell">
      <w:rPr>
        <w:color w:val="000000" w:themeColor="text1"/>
      </w:rPr>
    </w:tblStylePr>
  </w:style>
  <w:style w:type="character" w:styleId="CommentReference">
    <w:name w:val="annotation reference"/>
    <w:basedOn w:val="DefaultParagraphFont"/>
    <w:uiPriority w:val="99"/>
    <w:semiHidden/>
    <w:rsid w:val="005B20A3"/>
    <w:rPr>
      <w:sz w:val="16"/>
      <w:szCs w:val="16"/>
      <w:lang w:val="en-GB"/>
    </w:rPr>
  </w:style>
  <w:style w:type="paragraph" w:styleId="CommentText">
    <w:name w:val="annotation text"/>
    <w:basedOn w:val="Normal"/>
    <w:link w:val="CommentTextChar"/>
    <w:uiPriority w:val="99"/>
    <w:semiHidden/>
    <w:rsid w:val="005B20A3"/>
  </w:style>
  <w:style w:type="character" w:customStyle="1" w:styleId="CommentTextChar">
    <w:name w:val="Comment Text Char"/>
    <w:basedOn w:val="DefaultParagraphFont"/>
    <w:link w:val="CommentText"/>
    <w:uiPriority w:val="99"/>
    <w:semiHidden/>
    <w:rsid w:val="005B20A3"/>
    <w:rPr>
      <w:lang w:val="en-GB"/>
    </w:rPr>
  </w:style>
  <w:style w:type="paragraph" w:styleId="CommentSubject">
    <w:name w:val="annotation subject"/>
    <w:basedOn w:val="CommentText"/>
    <w:next w:val="CommentText"/>
    <w:link w:val="CommentSubjectChar"/>
    <w:uiPriority w:val="99"/>
    <w:semiHidden/>
    <w:rsid w:val="005B20A3"/>
    <w:rPr>
      <w:b/>
      <w:bCs/>
    </w:rPr>
  </w:style>
  <w:style w:type="character" w:customStyle="1" w:styleId="CommentSubjectChar">
    <w:name w:val="Comment Subject Char"/>
    <w:basedOn w:val="CommentTextChar"/>
    <w:link w:val="CommentSubject"/>
    <w:uiPriority w:val="99"/>
    <w:semiHidden/>
    <w:rsid w:val="005B20A3"/>
    <w:rPr>
      <w:b/>
      <w:bCs/>
      <w:lang w:val="en-GB"/>
    </w:rPr>
  </w:style>
  <w:style w:type="paragraph" w:customStyle="1" w:styleId="Copyright">
    <w:name w:val="Copyright"/>
    <w:basedOn w:val="Normal"/>
    <w:next w:val="Normal"/>
    <w:uiPriority w:val="7"/>
    <w:qFormat/>
    <w:rsid w:val="005B20A3"/>
    <w:pPr>
      <w:spacing w:before="80" w:after="0"/>
    </w:pPr>
    <w:rPr>
      <w:sz w:val="12"/>
      <w:szCs w:val="12"/>
    </w:rPr>
  </w:style>
  <w:style w:type="paragraph" w:customStyle="1" w:styleId="Cover-Subtitle">
    <w:name w:val="Cover - Subtitle"/>
    <w:basedOn w:val="Normal"/>
    <w:next w:val="Cover-Ref"/>
    <w:uiPriority w:val="99"/>
    <w:semiHidden/>
    <w:rsid w:val="005B20A3"/>
    <w:pPr>
      <w:suppressAutoHyphens/>
      <w:spacing w:before="120" w:after="80"/>
    </w:pPr>
    <w:rPr>
      <w:sz w:val="28"/>
    </w:rPr>
  </w:style>
  <w:style w:type="paragraph" w:customStyle="1" w:styleId="Cover-Client">
    <w:name w:val="Cover - Client"/>
    <w:basedOn w:val="Cover-Subtitle"/>
    <w:uiPriority w:val="99"/>
    <w:semiHidden/>
    <w:qFormat/>
    <w:rsid w:val="005B20A3"/>
    <w:pPr>
      <w:spacing w:before="0" w:after="120"/>
    </w:pPr>
    <w:rPr>
      <w:rFonts w:asciiTheme="majorHAnsi" w:eastAsiaTheme="majorEastAsia" w:hAnsiTheme="majorHAnsi" w:cstheme="majorBidi"/>
      <w:b/>
      <w:color w:val="3494BA" w:themeColor="accent1"/>
      <w:sz w:val="24"/>
    </w:rPr>
  </w:style>
  <w:style w:type="paragraph" w:customStyle="1" w:styleId="Cover-Ref">
    <w:name w:val="Cover - Ref"/>
    <w:basedOn w:val="Normal"/>
    <w:uiPriority w:val="99"/>
    <w:semiHidden/>
    <w:rsid w:val="005B20A3"/>
    <w:pPr>
      <w:spacing w:after="40"/>
    </w:pPr>
    <w:rPr>
      <w:sz w:val="18"/>
    </w:rPr>
  </w:style>
  <w:style w:type="paragraph" w:customStyle="1" w:styleId="Cover-Title">
    <w:name w:val="Cover - Title"/>
    <w:basedOn w:val="Normal"/>
    <w:next w:val="Cover-Subtitle"/>
    <w:uiPriority w:val="99"/>
    <w:semiHidden/>
    <w:rsid w:val="005B20A3"/>
    <w:pPr>
      <w:suppressAutoHyphens/>
      <w:spacing w:before="40" w:after="0"/>
    </w:pPr>
    <w:rPr>
      <w:sz w:val="44"/>
    </w:rPr>
  </w:style>
  <w:style w:type="paragraph" w:customStyle="1" w:styleId="CVFormText-Red">
    <w:name w:val="CV Form Text - Red"/>
    <w:next w:val="FormUserText"/>
    <w:uiPriority w:val="20"/>
    <w:semiHidden/>
    <w:rsid w:val="005B20A3"/>
    <w:pPr>
      <w:spacing w:before="60"/>
    </w:pPr>
    <w:rPr>
      <w:rFonts w:asciiTheme="majorHAnsi" w:eastAsiaTheme="majorEastAsia" w:hAnsiTheme="majorHAnsi" w:cstheme="majorBidi"/>
      <w:b/>
      <w:color w:val="3494BA" w:themeColor="accent1"/>
      <w:sz w:val="17"/>
    </w:rPr>
  </w:style>
  <w:style w:type="paragraph" w:customStyle="1" w:styleId="CVFormUserText">
    <w:name w:val="CV Form User Text"/>
    <w:uiPriority w:val="20"/>
    <w:semiHidden/>
    <w:rsid w:val="005B20A3"/>
    <w:pPr>
      <w:spacing w:after="160"/>
    </w:pPr>
    <w:rPr>
      <w:sz w:val="18"/>
    </w:rPr>
  </w:style>
  <w:style w:type="paragraph" w:customStyle="1" w:styleId="CVName">
    <w:name w:val="CV Name"/>
    <w:uiPriority w:val="20"/>
    <w:semiHidden/>
    <w:rsid w:val="005B20A3"/>
    <w:pPr>
      <w:spacing w:before="320"/>
    </w:pPr>
    <w:rPr>
      <w:rFonts w:eastAsia="SimSun" w:cs="Times New Roman"/>
      <w:color w:val="3494BA" w:themeColor="accent1"/>
      <w:sz w:val="44"/>
    </w:rPr>
  </w:style>
  <w:style w:type="paragraph" w:customStyle="1" w:styleId="CVProjectExperience">
    <w:name w:val="CV Project Experience"/>
    <w:next w:val="Normal"/>
    <w:uiPriority w:val="20"/>
    <w:semiHidden/>
    <w:rsid w:val="005B20A3"/>
    <w:pPr>
      <w:spacing w:before="320" w:after="30"/>
    </w:pPr>
    <w:rPr>
      <w:rFonts w:asciiTheme="majorHAnsi" w:eastAsiaTheme="majorEastAsia" w:hAnsiTheme="majorHAnsi" w:cstheme="majorBidi"/>
      <w:b/>
      <w:bCs/>
      <w:color w:val="3494BA" w:themeColor="accent1"/>
      <w:sz w:val="20"/>
    </w:rPr>
  </w:style>
  <w:style w:type="paragraph" w:customStyle="1" w:styleId="CVProjectHeading">
    <w:name w:val="CV Project Heading"/>
    <w:next w:val="Normal"/>
    <w:uiPriority w:val="20"/>
    <w:semiHidden/>
    <w:qFormat/>
    <w:rsid w:val="005B20A3"/>
    <w:pPr>
      <w:spacing w:before="320" w:after="30"/>
      <w:outlineLvl w:val="1"/>
    </w:pPr>
    <w:rPr>
      <w:color w:val="3494BA" w:themeColor="accent1"/>
    </w:rPr>
  </w:style>
  <w:style w:type="paragraph" w:customStyle="1" w:styleId="CVText">
    <w:name w:val="CV Text"/>
    <w:basedOn w:val="Normal"/>
    <w:uiPriority w:val="20"/>
    <w:semiHidden/>
    <w:qFormat/>
    <w:rsid w:val="005B20A3"/>
  </w:style>
  <w:style w:type="table" w:styleId="DarkList">
    <w:name w:val="Dark List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000000" w:themeFill="tex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000000" w:themeFill="text1" w:themeFillShade="BF"/>
      </w:tcPr>
    </w:tblStylePr>
  </w:style>
  <w:style w:type="table" w:styleId="DarkList-Accent1">
    <w:name w:val="Dark List Accent 1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3494BA" w:themeFill="accent1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1A495C" w:themeFill="accent1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276E8B" w:themeFill="accent1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276E8B" w:themeFill="accent1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E8B" w:themeFill="accent1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276E8B" w:themeFill="accent1" w:themeFillShade="BF"/>
      </w:tcPr>
    </w:tblStylePr>
  </w:style>
  <w:style w:type="table" w:styleId="DarkList-Accent2">
    <w:name w:val="Dark List Accent 2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58B6C0" w:themeFill="accent2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265E65" w:themeFill="accent2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398E98" w:themeFill="accent2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398E98" w:themeFill="accent2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98E98" w:themeFill="accent2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398E98" w:themeFill="accent2" w:themeFillShade="BF"/>
      </w:tcPr>
    </w:tblStylePr>
  </w:style>
  <w:style w:type="table" w:styleId="DarkList-Accent3">
    <w:name w:val="Dark List Accent 3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75BDA7" w:themeFill="accent3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16756" w:themeFill="accent3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4A9A82" w:themeFill="accent3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4A9A82" w:themeFill="accent3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A9A82" w:themeFill="accent3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4A9A82" w:themeFill="accent3" w:themeFillShade="BF"/>
      </w:tcPr>
    </w:tblStylePr>
  </w:style>
  <w:style w:type="table" w:styleId="DarkList-Accent4">
    <w:name w:val="Dark List Accent 4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7A8C8E" w:themeFill="accent4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C4546" w:themeFill="accent4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A696A" w:themeFill="accent4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A696A" w:themeFill="accent4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A696A" w:themeFill="accent4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A696A" w:themeFill="accent4" w:themeFillShade="BF"/>
      </w:tcPr>
    </w:tblStylePr>
  </w:style>
  <w:style w:type="table" w:styleId="DarkList-Accent5">
    <w:name w:val="Dark List Accent 5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84ACB6" w:themeFill="accent5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3A5A62" w:themeFill="accent5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578793" w:themeFill="accent5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578793" w:themeFill="accent5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78793" w:themeFill="accent5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578793" w:themeFill="accent5" w:themeFillShade="BF"/>
      </w:tcPr>
    </w:tblStylePr>
  </w:style>
  <w:style w:type="table" w:styleId="DarkList-Accent6">
    <w:name w:val="Dark List Accent 6"/>
    <w:basedOn w:val="TableNormal"/>
    <w:uiPriority w:val="99"/>
    <w:semiHidden/>
    <w:unhideWhenUsed/>
    <w:rsid w:val="005B20A3"/>
    <w:rPr>
      <w:color w:val="FFFFFF" w:themeColor="background1"/>
      <w:lang w:eastAsia="en-US"/>
    </w:rPr>
    <w:tblPr>
      <w:tblStyleRowBandSize w:val="1"/>
      <w:tblStyleColBandSize w:val="1"/>
    </w:tblPr>
    <w:tcPr>
      <w:shd w:val="clear" w:color="auto" w:fill="2683C6" w:themeFill="accent6"/>
    </w:tcPr>
    <w:tblStylePr w:type="firstRow">
      <w:rPr>
        <w:b/>
        <w:bCs/>
      </w:rPr>
      <w:tblPr/>
      <w:tcPr>
        <w:tcBorders>
          <w:top w:val="nil"/>
          <w:left w:val="nil"/>
          <w:bottom w:val="single" w:sz="18" w:space="0" w:color="FFFFFF" w:themeColor="background1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tblPr/>
      <w:tcPr>
        <w:tcBorders>
          <w:top w:val="single" w:sz="18" w:space="0" w:color="FFFFFF" w:themeColor="background1"/>
          <w:left w:val="nil"/>
          <w:bottom w:val="nil"/>
          <w:right w:val="nil"/>
          <w:insideH w:val="nil"/>
          <w:insideV w:val="nil"/>
        </w:tcBorders>
        <w:shd w:val="clear" w:color="auto" w:fill="134162" w:themeFill="accent6" w:themeFillShade="7F"/>
      </w:tcPr>
    </w:tblStylePr>
    <w:tblStylePr w:type="firstCol">
      <w:tblPr/>
      <w:tcPr>
        <w:tcBorders>
          <w:top w:val="nil"/>
          <w:left w:val="nil"/>
          <w:bottom w:val="nil"/>
          <w:right w:val="single" w:sz="18" w:space="0" w:color="FFFFFF" w:themeColor="background1"/>
          <w:insideH w:val="nil"/>
          <w:insideV w:val="nil"/>
        </w:tcBorders>
        <w:shd w:val="clear" w:color="auto" w:fill="1C6194" w:themeFill="accent6" w:themeFillShade="BF"/>
      </w:tcPr>
    </w:tblStylePr>
    <w:tblStylePr w:type="lastCol">
      <w:tblPr/>
      <w:tcPr>
        <w:tcBorders>
          <w:top w:val="nil"/>
          <w:left w:val="single" w:sz="18" w:space="0" w:color="FFFFFF" w:themeColor="background1"/>
          <w:bottom w:val="nil"/>
          <w:right w:val="nil"/>
          <w:insideH w:val="nil"/>
          <w:insideV w:val="nil"/>
        </w:tcBorders>
        <w:shd w:val="clear" w:color="auto" w:fill="1C6194" w:themeFill="accent6" w:themeFillShade="BF"/>
      </w:tcPr>
    </w:tblStylePr>
    <w:tblStylePr w:type="band1Vert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C6194" w:themeFill="accent6" w:themeFillShade="BF"/>
      </w:tcPr>
    </w:tblStylePr>
    <w:tblStylePr w:type="band1Horz"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1C6194" w:themeFill="accent6" w:themeFillShade="BF"/>
      </w:tcPr>
    </w:tblStylePr>
  </w:style>
  <w:style w:type="paragraph" w:styleId="Date">
    <w:name w:val="Date"/>
    <w:basedOn w:val="Normal"/>
    <w:next w:val="Normal"/>
    <w:link w:val="DateChar"/>
    <w:uiPriority w:val="99"/>
    <w:semiHidden/>
    <w:rsid w:val="005B20A3"/>
  </w:style>
  <w:style w:type="character" w:customStyle="1" w:styleId="DateChar">
    <w:name w:val="Date Char"/>
    <w:basedOn w:val="DefaultParagraphFont"/>
    <w:link w:val="Date"/>
    <w:uiPriority w:val="99"/>
    <w:semiHidden/>
    <w:rsid w:val="005B20A3"/>
    <w:rPr>
      <w:lang w:val="en-GB"/>
    </w:rPr>
  </w:style>
  <w:style w:type="paragraph" w:customStyle="1" w:styleId="Disclaimer">
    <w:name w:val="Disclaimer"/>
    <w:basedOn w:val="Normal"/>
    <w:uiPriority w:val="99"/>
    <w:semiHidden/>
    <w:rsid w:val="005B20A3"/>
    <w:pPr>
      <w:spacing w:after="0" w:line="160" w:lineRule="atLeast"/>
    </w:pPr>
    <w:rPr>
      <w:sz w:val="14"/>
    </w:rPr>
  </w:style>
  <w:style w:type="paragraph" w:styleId="DocumentMap">
    <w:name w:val="Document Map"/>
    <w:basedOn w:val="Normal"/>
    <w:link w:val="DocumentMapChar"/>
    <w:uiPriority w:val="99"/>
    <w:semiHidden/>
    <w:rsid w:val="005B20A3"/>
    <w:rPr>
      <w:rFonts w:asciiTheme="majorHAnsi" w:eastAsiaTheme="majorEastAsia" w:hAnsiTheme="majorHAnsi" w:cstheme="majorBidi"/>
      <w:sz w:val="16"/>
      <w:szCs w:val="16"/>
    </w:rPr>
  </w:style>
  <w:style w:type="character" w:customStyle="1" w:styleId="DocumentMapChar">
    <w:name w:val="Document Map Char"/>
    <w:basedOn w:val="DefaultParagraphFont"/>
    <w:link w:val="DocumentMap"/>
    <w:uiPriority w:val="99"/>
    <w:semiHidden/>
    <w:rsid w:val="005B20A3"/>
    <w:rPr>
      <w:rFonts w:asciiTheme="majorHAnsi" w:eastAsiaTheme="majorEastAsia" w:hAnsiTheme="majorHAnsi" w:cstheme="majorBidi"/>
      <w:sz w:val="16"/>
      <w:szCs w:val="16"/>
      <w:lang w:val="en-GB"/>
    </w:rPr>
  </w:style>
  <w:style w:type="paragraph" w:styleId="E-mailSignature">
    <w:name w:val="E-mail Signature"/>
    <w:basedOn w:val="Normal"/>
    <w:link w:val="E-mailSignatureChar"/>
    <w:uiPriority w:val="99"/>
    <w:semiHidden/>
    <w:rsid w:val="005B20A3"/>
  </w:style>
  <w:style w:type="character" w:customStyle="1" w:styleId="E-mailSignatureChar">
    <w:name w:val="E-mail Signature Char"/>
    <w:basedOn w:val="DefaultParagraphFont"/>
    <w:link w:val="E-mailSignature"/>
    <w:uiPriority w:val="99"/>
    <w:semiHidden/>
    <w:rsid w:val="005B20A3"/>
    <w:rPr>
      <w:lang w:val="en-GB"/>
    </w:rPr>
  </w:style>
  <w:style w:type="character" w:styleId="Emphasis">
    <w:name w:val="Emphasis"/>
    <w:basedOn w:val="DefaultParagraphFont"/>
    <w:uiPriority w:val="8"/>
    <w:semiHidden/>
    <w:rsid w:val="005B20A3"/>
    <w:rPr>
      <w:i/>
      <w:iCs/>
      <w:lang w:val="en-GB"/>
    </w:rPr>
  </w:style>
  <w:style w:type="character" w:styleId="EndnoteReference">
    <w:name w:val="endnote reference"/>
    <w:basedOn w:val="DefaultParagraphFont"/>
    <w:uiPriority w:val="13"/>
    <w:semiHidden/>
    <w:rsid w:val="005B20A3"/>
    <w:rPr>
      <w:vertAlign w:val="superscript"/>
      <w:lang w:val="en-GB"/>
    </w:rPr>
  </w:style>
  <w:style w:type="paragraph" w:styleId="EndnoteText">
    <w:name w:val="endnote text"/>
    <w:basedOn w:val="Normal"/>
    <w:link w:val="EndnoteTextChar"/>
    <w:uiPriority w:val="13"/>
    <w:semiHidden/>
    <w:qFormat/>
    <w:rsid w:val="005B20A3"/>
    <w:pPr>
      <w:ind w:left="113" w:hanging="113"/>
    </w:pPr>
  </w:style>
  <w:style w:type="character" w:customStyle="1" w:styleId="EndnoteTextChar">
    <w:name w:val="Endnote Text Char"/>
    <w:basedOn w:val="DefaultParagraphFont"/>
    <w:link w:val="EndnoteText"/>
    <w:uiPriority w:val="13"/>
    <w:semiHidden/>
    <w:rsid w:val="005B20A3"/>
    <w:rPr>
      <w:lang w:val="en-GB"/>
    </w:rPr>
  </w:style>
  <w:style w:type="paragraph" w:styleId="EnvelopeAddress">
    <w:name w:val="envelope address"/>
    <w:basedOn w:val="Normal"/>
    <w:uiPriority w:val="99"/>
    <w:semiHidden/>
    <w:rsid w:val="005B20A3"/>
    <w:pPr>
      <w:framePr w:w="7920" w:h="1980" w:hRule="exact" w:hSpace="141" w:wrap="auto" w:hAnchor="page" w:xAlign="center" w:yAlign="bottom"/>
      <w:ind w:left="2880"/>
    </w:pPr>
    <w:rPr>
      <w:rFonts w:asciiTheme="majorHAnsi" w:eastAsiaTheme="majorEastAsia" w:hAnsiTheme="majorHAnsi" w:cstheme="majorBidi"/>
    </w:rPr>
  </w:style>
  <w:style w:type="paragraph" w:styleId="EnvelopeReturn">
    <w:name w:val="envelope return"/>
    <w:basedOn w:val="Normal"/>
    <w:uiPriority w:val="99"/>
    <w:semiHidden/>
    <w:rsid w:val="005B20A3"/>
    <w:rPr>
      <w:rFonts w:asciiTheme="majorHAnsi" w:eastAsiaTheme="majorEastAsia" w:hAnsiTheme="majorHAnsi" w:cstheme="majorBidi"/>
    </w:rPr>
  </w:style>
  <w:style w:type="paragraph" w:customStyle="1" w:styleId="Heading1NoNumber-ForTOC">
    <w:name w:val="Heading 1 No Number - For TOC"/>
    <w:next w:val="Normal"/>
    <w:qFormat/>
    <w:rsid w:val="00BF4022"/>
    <w:pPr>
      <w:keepNext/>
      <w:spacing w:after="440"/>
      <w:outlineLvl w:val="0"/>
    </w:pPr>
    <w:rPr>
      <w:rFonts w:asciiTheme="majorHAnsi" w:hAnsiTheme="majorHAnsi"/>
      <w:color w:val="3494BA" w:themeColor="accent1"/>
      <w:sz w:val="40"/>
      <w:szCs w:val="40"/>
    </w:rPr>
  </w:style>
  <w:style w:type="character" w:styleId="FollowedHyperlink">
    <w:name w:val="FollowedHyperlink"/>
    <w:basedOn w:val="DefaultParagraphFont"/>
    <w:uiPriority w:val="14"/>
    <w:semiHidden/>
    <w:rsid w:val="005B20A3"/>
    <w:rPr>
      <w:color w:val="9F6715" w:themeColor="followedHyperlink"/>
      <w:u w:val="single"/>
      <w:lang w:val="en-GB"/>
    </w:rPr>
  </w:style>
  <w:style w:type="paragraph" w:styleId="Footer">
    <w:name w:val="footer"/>
    <w:basedOn w:val="Normal"/>
    <w:link w:val="FooterChar"/>
    <w:uiPriority w:val="99"/>
    <w:rsid w:val="005B20A3"/>
    <w:pPr>
      <w:spacing w:before="80" w:after="0"/>
    </w:pPr>
    <w:rPr>
      <w:sz w:val="14"/>
    </w:rPr>
  </w:style>
  <w:style w:type="character" w:customStyle="1" w:styleId="FooterChar">
    <w:name w:val="Footer Char"/>
    <w:basedOn w:val="DefaultParagraphFont"/>
    <w:link w:val="Footer"/>
    <w:uiPriority w:val="99"/>
    <w:rsid w:val="005B20A3"/>
    <w:rPr>
      <w:sz w:val="14"/>
      <w:lang w:val="en-GB"/>
    </w:rPr>
  </w:style>
  <w:style w:type="paragraph" w:customStyle="1" w:styleId="Footer-PageNumber">
    <w:name w:val="Footer - Page Number"/>
    <w:basedOn w:val="Footer"/>
    <w:next w:val="Footer"/>
    <w:uiPriority w:val="13"/>
    <w:semiHidden/>
    <w:rsid w:val="005B20A3"/>
    <w:pPr>
      <w:jc w:val="right"/>
    </w:pPr>
  </w:style>
  <w:style w:type="character" w:styleId="FootnoteReference">
    <w:name w:val="footnote reference"/>
    <w:basedOn w:val="DefaultParagraphFont"/>
    <w:uiPriority w:val="13"/>
    <w:semiHidden/>
    <w:rsid w:val="005B20A3"/>
    <w:rPr>
      <w:vertAlign w:val="superscript"/>
      <w:lang w:val="en-GB"/>
    </w:rPr>
  </w:style>
  <w:style w:type="paragraph" w:styleId="FootnoteText">
    <w:name w:val="footnote text"/>
    <w:basedOn w:val="Normal"/>
    <w:link w:val="FootnoteTextChar"/>
    <w:uiPriority w:val="13"/>
    <w:semiHidden/>
    <w:rsid w:val="005B20A3"/>
    <w:pPr>
      <w:spacing w:line="200" w:lineRule="atLeast"/>
      <w:ind w:left="113" w:hanging="113"/>
    </w:pPr>
    <w:rPr>
      <w:sz w:val="16"/>
    </w:rPr>
  </w:style>
  <w:style w:type="character" w:customStyle="1" w:styleId="FootnoteTextChar">
    <w:name w:val="Footnote Text Char"/>
    <w:basedOn w:val="DefaultParagraphFont"/>
    <w:link w:val="FootnoteText"/>
    <w:uiPriority w:val="13"/>
    <w:semiHidden/>
    <w:rsid w:val="005B20A3"/>
    <w:rPr>
      <w:sz w:val="16"/>
      <w:lang w:val="en-GB"/>
    </w:rPr>
  </w:style>
  <w:style w:type="paragraph" w:customStyle="1" w:styleId="FormText">
    <w:name w:val="Form Text"/>
    <w:next w:val="Normal"/>
    <w:uiPriority w:val="19"/>
    <w:semiHidden/>
    <w:rsid w:val="005B20A3"/>
    <w:pPr>
      <w:spacing w:before="56" w:after="56"/>
    </w:pPr>
    <w:rPr>
      <w:rFonts w:asciiTheme="majorHAnsi" w:eastAsiaTheme="majorEastAsia" w:hAnsiTheme="majorHAnsi" w:cstheme="majorBidi"/>
      <w:b/>
      <w:sz w:val="17"/>
    </w:rPr>
  </w:style>
  <w:style w:type="paragraph" w:customStyle="1" w:styleId="FormText-Red">
    <w:name w:val="Form Text - Red"/>
    <w:basedOn w:val="FormText"/>
    <w:next w:val="FormUserText"/>
    <w:uiPriority w:val="19"/>
    <w:semiHidden/>
    <w:rsid w:val="005B20A3"/>
    <w:rPr>
      <w:color w:val="3494BA" w:themeColor="accent1"/>
    </w:rPr>
  </w:style>
  <w:style w:type="paragraph" w:customStyle="1" w:styleId="FormTitle">
    <w:name w:val="Form Title"/>
    <w:uiPriority w:val="19"/>
    <w:semiHidden/>
    <w:rsid w:val="005B20A3"/>
    <w:rPr>
      <w:color w:val="3494BA" w:themeColor="accent1"/>
      <w:sz w:val="40"/>
      <w:szCs w:val="44"/>
    </w:rPr>
  </w:style>
  <w:style w:type="paragraph" w:customStyle="1" w:styleId="FormUserText">
    <w:name w:val="Form User Text"/>
    <w:uiPriority w:val="19"/>
    <w:semiHidden/>
    <w:rsid w:val="005B20A3"/>
    <w:pPr>
      <w:spacing w:before="40"/>
    </w:pPr>
  </w:style>
  <w:style w:type="table" w:styleId="GridTable1Light">
    <w:name w:val="Grid Table 1 Light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999999" w:themeColor="text1" w:themeTint="66"/>
        <w:left w:val="single" w:sz="4" w:space="0" w:color="999999" w:themeColor="text1" w:themeTint="66"/>
        <w:bottom w:val="single" w:sz="4" w:space="0" w:color="999999" w:themeColor="text1" w:themeTint="66"/>
        <w:right w:val="single" w:sz="4" w:space="0" w:color="999999" w:themeColor="text1" w:themeTint="66"/>
        <w:insideH w:val="single" w:sz="4" w:space="0" w:color="999999" w:themeColor="text1" w:themeTint="66"/>
        <w:insideV w:val="single" w:sz="4" w:space="0" w:color="999999" w:themeColor="text1" w:themeTint="66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1">
    <w:name w:val="Grid Table 1 Light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9D5E7" w:themeColor="accent1" w:themeTint="66"/>
        <w:left w:val="single" w:sz="4" w:space="0" w:color="A9D5E7" w:themeColor="accent1" w:themeTint="66"/>
        <w:bottom w:val="single" w:sz="4" w:space="0" w:color="A9D5E7" w:themeColor="accent1" w:themeTint="66"/>
        <w:right w:val="single" w:sz="4" w:space="0" w:color="A9D5E7" w:themeColor="accent1" w:themeTint="66"/>
        <w:insideH w:val="single" w:sz="4" w:space="0" w:color="A9D5E7" w:themeColor="accent1" w:themeTint="66"/>
        <w:insideV w:val="single" w:sz="4" w:space="0" w:color="A9D5E7" w:themeColor="accent1" w:themeTint="66"/>
      </w:tblBorders>
    </w:tblPr>
    <w:tblStylePr w:type="firstRow">
      <w:rPr>
        <w:b/>
        <w:bCs/>
      </w:rPr>
      <w:tblPr/>
      <w:tcPr>
        <w:tcBorders>
          <w:bottom w:val="single" w:sz="12" w:space="0" w:color="7FC0DB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7FC0DB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2">
    <w:name w:val="Grid Table 1 Light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CE1E5" w:themeColor="accent2" w:themeTint="66"/>
        <w:left w:val="single" w:sz="4" w:space="0" w:color="BCE1E5" w:themeColor="accent2" w:themeTint="66"/>
        <w:bottom w:val="single" w:sz="4" w:space="0" w:color="BCE1E5" w:themeColor="accent2" w:themeTint="66"/>
        <w:right w:val="single" w:sz="4" w:space="0" w:color="BCE1E5" w:themeColor="accent2" w:themeTint="66"/>
        <w:insideH w:val="single" w:sz="4" w:space="0" w:color="BCE1E5" w:themeColor="accent2" w:themeTint="66"/>
        <w:insideV w:val="single" w:sz="4" w:space="0" w:color="BCE1E5" w:themeColor="accent2" w:themeTint="66"/>
      </w:tblBorders>
    </w:tblPr>
    <w:tblStylePr w:type="firstRow">
      <w:rPr>
        <w:b/>
        <w:bCs/>
      </w:rPr>
      <w:tblPr/>
      <w:tcPr>
        <w:tcBorders>
          <w:bottom w:val="single" w:sz="12" w:space="0" w:color="9AD3D9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9AD3D9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3">
    <w:name w:val="Grid Table 1 Light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C7E4DB" w:themeColor="accent3" w:themeTint="66"/>
        <w:left w:val="single" w:sz="4" w:space="0" w:color="C7E4DB" w:themeColor="accent3" w:themeTint="66"/>
        <w:bottom w:val="single" w:sz="4" w:space="0" w:color="C7E4DB" w:themeColor="accent3" w:themeTint="66"/>
        <w:right w:val="single" w:sz="4" w:space="0" w:color="C7E4DB" w:themeColor="accent3" w:themeTint="66"/>
        <w:insideH w:val="single" w:sz="4" w:space="0" w:color="C7E4DB" w:themeColor="accent3" w:themeTint="66"/>
        <w:insideV w:val="single" w:sz="4" w:space="0" w:color="C7E4DB" w:themeColor="accent3" w:themeTint="66"/>
      </w:tblBorders>
    </w:tblPr>
    <w:tblStylePr w:type="firstRow">
      <w:rPr>
        <w:b/>
        <w:bCs/>
      </w:rPr>
      <w:tblPr/>
      <w:tcPr>
        <w:tcBorders>
          <w:bottom w:val="single" w:sz="12" w:space="0" w:color="ACD7CA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CD7CA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4">
    <w:name w:val="Grid Table 1 Light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C9D0D1" w:themeColor="accent4" w:themeTint="66"/>
        <w:left w:val="single" w:sz="4" w:space="0" w:color="C9D0D1" w:themeColor="accent4" w:themeTint="66"/>
        <w:bottom w:val="single" w:sz="4" w:space="0" w:color="C9D0D1" w:themeColor="accent4" w:themeTint="66"/>
        <w:right w:val="single" w:sz="4" w:space="0" w:color="C9D0D1" w:themeColor="accent4" w:themeTint="66"/>
        <w:insideH w:val="single" w:sz="4" w:space="0" w:color="C9D0D1" w:themeColor="accent4" w:themeTint="66"/>
        <w:insideV w:val="single" w:sz="4" w:space="0" w:color="C9D0D1" w:themeColor="accent4" w:themeTint="66"/>
      </w:tblBorders>
    </w:tblPr>
    <w:tblStylePr w:type="firstRow">
      <w:rPr>
        <w:b/>
        <w:bCs/>
      </w:rPr>
      <w:tblPr/>
      <w:tcPr>
        <w:tcBorders>
          <w:bottom w:val="single" w:sz="12" w:space="0" w:color="AFB9BB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AFB9BB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5">
    <w:name w:val="Grid Table 1 Light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CDDDE1" w:themeColor="accent5" w:themeTint="66"/>
        <w:left w:val="single" w:sz="4" w:space="0" w:color="CDDDE1" w:themeColor="accent5" w:themeTint="66"/>
        <w:bottom w:val="single" w:sz="4" w:space="0" w:color="CDDDE1" w:themeColor="accent5" w:themeTint="66"/>
        <w:right w:val="single" w:sz="4" w:space="0" w:color="CDDDE1" w:themeColor="accent5" w:themeTint="66"/>
        <w:insideH w:val="single" w:sz="4" w:space="0" w:color="CDDDE1" w:themeColor="accent5" w:themeTint="66"/>
        <w:insideV w:val="single" w:sz="4" w:space="0" w:color="CDDDE1" w:themeColor="accent5" w:themeTint="66"/>
      </w:tblBorders>
    </w:tblPr>
    <w:tblStylePr w:type="firstRow">
      <w:rPr>
        <w:b/>
        <w:bCs/>
      </w:rPr>
      <w:tblPr/>
      <w:tcPr>
        <w:tcBorders>
          <w:bottom w:val="single" w:sz="12" w:space="0" w:color="B5CDD3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1Light-Accent6">
    <w:name w:val="Grid Table 1 Light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3CEED" w:themeColor="accent6" w:themeTint="66"/>
        <w:left w:val="single" w:sz="4" w:space="0" w:color="A3CEED" w:themeColor="accent6" w:themeTint="66"/>
        <w:bottom w:val="single" w:sz="4" w:space="0" w:color="A3CEED" w:themeColor="accent6" w:themeTint="66"/>
        <w:right w:val="single" w:sz="4" w:space="0" w:color="A3CEED" w:themeColor="accent6" w:themeTint="66"/>
        <w:insideH w:val="single" w:sz="4" w:space="0" w:color="A3CEED" w:themeColor="accent6" w:themeTint="66"/>
        <w:insideV w:val="single" w:sz="4" w:space="0" w:color="A3CEED" w:themeColor="accent6" w:themeTint="66"/>
      </w:tblBorders>
    </w:tblPr>
    <w:tblStylePr w:type="firstRow">
      <w:rPr>
        <w:b/>
        <w:bCs/>
      </w:rPr>
      <w:tblPr/>
      <w:tcPr>
        <w:tcBorders>
          <w:bottom w:val="single" w:sz="12" w:space="0" w:color="74B5E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2" w:space="0" w:color="74B5E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</w:style>
  <w:style w:type="table" w:styleId="GridTable2">
    <w:name w:val="Grid Table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666666" w:themeColor="text1" w:themeTint="99"/>
        <w:bottom w:val="single" w:sz="2" w:space="0" w:color="666666" w:themeColor="text1" w:themeTint="99"/>
        <w:insideH w:val="single" w:sz="2" w:space="0" w:color="666666" w:themeColor="text1" w:themeTint="99"/>
        <w:insideV w:val="single" w:sz="2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666666" w:themeColor="tex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666666" w:themeColor="tex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2-Accent1">
    <w:name w:val="Grid Table 2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7FC0DB" w:themeColor="accent1" w:themeTint="99"/>
        <w:bottom w:val="single" w:sz="2" w:space="0" w:color="7FC0DB" w:themeColor="accent1" w:themeTint="99"/>
        <w:insideH w:val="single" w:sz="2" w:space="0" w:color="7FC0DB" w:themeColor="accent1" w:themeTint="99"/>
        <w:insideV w:val="single" w:sz="2" w:space="0" w:color="7FC0DB" w:themeColor="accent1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7FC0DB" w:themeColor="accent1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7FC0DB" w:themeColor="accent1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GridTable2-Accent2">
    <w:name w:val="Grid Table 2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9AD3D9" w:themeColor="accent2" w:themeTint="99"/>
        <w:bottom w:val="single" w:sz="2" w:space="0" w:color="9AD3D9" w:themeColor="accent2" w:themeTint="99"/>
        <w:insideH w:val="single" w:sz="2" w:space="0" w:color="9AD3D9" w:themeColor="accent2" w:themeTint="99"/>
        <w:insideV w:val="single" w:sz="2" w:space="0" w:color="9AD3D9" w:themeColor="accent2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9AD3D9" w:themeColor="accent2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9AD3D9" w:themeColor="accent2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GridTable2-Accent3">
    <w:name w:val="Grid Table 2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ACD7CA" w:themeColor="accent3" w:themeTint="99"/>
        <w:bottom w:val="single" w:sz="2" w:space="0" w:color="ACD7CA" w:themeColor="accent3" w:themeTint="99"/>
        <w:insideH w:val="single" w:sz="2" w:space="0" w:color="ACD7CA" w:themeColor="accent3" w:themeTint="99"/>
        <w:insideV w:val="single" w:sz="2" w:space="0" w:color="ACD7CA" w:themeColor="accent3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CD7CA" w:themeColor="accent3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CD7CA" w:themeColor="accent3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GridTable2-Accent4">
    <w:name w:val="Grid Table 2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AFB9BB" w:themeColor="accent4" w:themeTint="99"/>
        <w:bottom w:val="single" w:sz="2" w:space="0" w:color="AFB9BB" w:themeColor="accent4" w:themeTint="99"/>
        <w:insideH w:val="single" w:sz="2" w:space="0" w:color="AFB9BB" w:themeColor="accent4" w:themeTint="99"/>
        <w:insideV w:val="single" w:sz="2" w:space="0" w:color="AFB9BB" w:themeColor="accent4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AFB9BB" w:themeColor="accent4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AFB9BB" w:themeColor="accent4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GridTable2-Accent5">
    <w:name w:val="Grid Table 2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B5CDD3" w:themeColor="accent5" w:themeTint="99"/>
        <w:bottom w:val="single" w:sz="2" w:space="0" w:color="B5CDD3" w:themeColor="accent5" w:themeTint="99"/>
        <w:insideH w:val="single" w:sz="2" w:space="0" w:color="B5CDD3" w:themeColor="accent5" w:themeTint="99"/>
        <w:insideV w:val="single" w:sz="2" w:space="0" w:color="B5CDD3" w:themeColor="accent5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B5CDD3" w:themeColor="accent5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B5CDD3" w:themeColor="accent5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GridTable2-Accent6">
    <w:name w:val="Grid Table 2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2" w:space="0" w:color="74B5E4" w:themeColor="accent6" w:themeTint="99"/>
        <w:bottom w:val="single" w:sz="2" w:space="0" w:color="74B5E4" w:themeColor="accent6" w:themeTint="99"/>
        <w:insideH w:val="single" w:sz="2" w:space="0" w:color="74B5E4" w:themeColor="accent6" w:themeTint="99"/>
        <w:insideV w:val="single" w:sz="2" w:space="0" w:color="74B5E4" w:themeColor="accent6" w:themeTint="99"/>
      </w:tblBorders>
    </w:tblPr>
    <w:tblStylePr w:type="firstRow">
      <w:rPr>
        <w:b/>
        <w:bCs/>
      </w:rPr>
      <w:tblPr/>
      <w:tcPr>
        <w:tcBorders>
          <w:top w:val="nil"/>
          <w:bottom w:val="single" w:sz="12" w:space="0" w:color="74B5E4" w:themeColor="accent6" w:themeTint="99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top w:val="double" w:sz="2" w:space="0" w:color="74B5E4" w:themeColor="accent6" w:themeTint="99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GridTable3">
    <w:name w:val="Grid Table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3-Accent1">
    <w:name w:val="Grid Table 3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left w:val="single" w:sz="4" w:space="0" w:color="7FC0DB" w:themeColor="accent1" w:themeTint="99"/>
        <w:bottom w:val="single" w:sz="4" w:space="0" w:color="7FC0DB" w:themeColor="accent1" w:themeTint="99"/>
        <w:right w:val="single" w:sz="4" w:space="0" w:color="7FC0DB" w:themeColor="accent1" w:themeTint="99"/>
        <w:insideH w:val="single" w:sz="4" w:space="0" w:color="7FC0DB" w:themeColor="accent1" w:themeTint="99"/>
        <w:insideV w:val="single" w:sz="4" w:space="0" w:color="7FC0DB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  <w:tblStylePr w:type="neCell">
      <w:tblPr/>
      <w:tcPr>
        <w:tcBorders>
          <w:bottom w:val="single" w:sz="4" w:space="0" w:color="7FC0DB" w:themeColor="accent1" w:themeTint="99"/>
        </w:tcBorders>
      </w:tcPr>
    </w:tblStylePr>
    <w:tblStylePr w:type="nwCell">
      <w:tblPr/>
      <w:tcPr>
        <w:tcBorders>
          <w:bottom w:val="single" w:sz="4" w:space="0" w:color="7FC0DB" w:themeColor="accent1" w:themeTint="99"/>
        </w:tcBorders>
      </w:tcPr>
    </w:tblStylePr>
    <w:tblStylePr w:type="seCell">
      <w:tblPr/>
      <w:tcPr>
        <w:tcBorders>
          <w:top w:val="single" w:sz="4" w:space="0" w:color="7FC0DB" w:themeColor="accent1" w:themeTint="99"/>
        </w:tcBorders>
      </w:tcPr>
    </w:tblStylePr>
    <w:tblStylePr w:type="swCell">
      <w:tblPr/>
      <w:tcPr>
        <w:tcBorders>
          <w:top w:val="single" w:sz="4" w:space="0" w:color="7FC0DB" w:themeColor="accent1" w:themeTint="99"/>
        </w:tcBorders>
      </w:tcPr>
    </w:tblStylePr>
  </w:style>
  <w:style w:type="table" w:styleId="GridTable3-Accent2">
    <w:name w:val="Grid Table 3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left w:val="single" w:sz="4" w:space="0" w:color="9AD3D9" w:themeColor="accent2" w:themeTint="99"/>
        <w:bottom w:val="single" w:sz="4" w:space="0" w:color="9AD3D9" w:themeColor="accent2" w:themeTint="99"/>
        <w:right w:val="single" w:sz="4" w:space="0" w:color="9AD3D9" w:themeColor="accent2" w:themeTint="99"/>
        <w:insideH w:val="single" w:sz="4" w:space="0" w:color="9AD3D9" w:themeColor="accent2" w:themeTint="99"/>
        <w:insideV w:val="single" w:sz="4" w:space="0" w:color="9AD3D9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  <w:tblStylePr w:type="neCell">
      <w:tblPr/>
      <w:tcPr>
        <w:tcBorders>
          <w:bottom w:val="single" w:sz="4" w:space="0" w:color="9AD3D9" w:themeColor="accent2" w:themeTint="99"/>
        </w:tcBorders>
      </w:tcPr>
    </w:tblStylePr>
    <w:tblStylePr w:type="nwCell">
      <w:tblPr/>
      <w:tcPr>
        <w:tcBorders>
          <w:bottom w:val="single" w:sz="4" w:space="0" w:color="9AD3D9" w:themeColor="accent2" w:themeTint="99"/>
        </w:tcBorders>
      </w:tcPr>
    </w:tblStylePr>
    <w:tblStylePr w:type="seCell">
      <w:tblPr/>
      <w:tcPr>
        <w:tcBorders>
          <w:top w:val="single" w:sz="4" w:space="0" w:color="9AD3D9" w:themeColor="accent2" w:themeTint="99"/>
        </w:tcBorders>
      </w:tcPr>
    </w:tblStylePr>
    <w:tblStylePr w:type="swCell">
      <w:tblPr/>
      <w:tcPr>
        <w:tcBorders>
          <w:top w:val="single" w:sz="4" w:space="0" w:color="9AD3D9" w:themeColor="accent2" w:themeTint="99"/>
        </w:tcBorders>
      </w:tcPr>
    </w:tblStylePr>
  </w:style>
  <w:style w:type="table" w:styleId="GridTable3-Accent3">
    <w:name w:val="Grid Table 3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left w:val="single" w:sz="4" w:space="0" w:color="ACD7CA" w:themeColor="accent3" w:themeTint="99"/>
        <w:bottom w:val="single" w:sz="4" w:space="0" w:color="ACD7CA" w:themeColor="accent3" w:themeTint="99"/>
        <w:right w:val="single" w:sz="4" w:space="0" w:color="ACD7CA" w:themeColor="accent3" w:themeTint="99"/>
        <w:insideH w:val="single" w:sz="4" w:space="0" w:color="ACD7CA" w:themeColor="accent3" w:themeTint="99"/>
        <w:insideV w:val="single" w:sz="4" w:space="0" w:color="ACD7CA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  <w:tblStylePr w:type="neCell">
      <w:tblPr/>
      <w:tcPr>
        <w:tcBorders>
          <w:bottom w:val="single" w:sz="4" w:space="0" w:color="ACD7CA" w:themeColor="accent3" w:themeTint="99"/>
        </w:tcBorders>
      </w:tcPr>
    </w:tblStylePr>
    <w:tblStylePr w:type="nwCell">
      <w:tblPr/>
      <w:tcPr>
        <w:tcBorders>
          <w:bottom w:val="single" w:sz="4" w:space="0" w:color="ACD7CA" w:themeColor="accent3" w:themeTint="99"/>
        </w:tcBorders>
      </w:tcPr>
    </w:tblStylePr>
    <w:tblStylePr w:type="seCell">
      <w:tblPr/>
      <w:tcPr>
        <w:tcBorders>
          <w:top w:val="single" w:sz="4" w:space="0" w:color="ACD7CA" w:themeColor="accent3" w:themeTint="99"/>
        </w:tcBorders>
      </w:tcPr>
    </w:tblStylePr>
    <w:tblStylePr w:type="swCell">
      <w:tblPr/>
      <w:tcPr>
        <w:tcBorders>
          <w:top w:val="single" w:sz="4" w:space="0" w:color="ACD7CA" w:themeColor="accent3" w:themeTint="99"/>
        </w:tcBorders>
      </w:tcPr>
    </w:tblStylePr>
  </w:style>
  <w:style w:type="table" w:styleId="GridTable3-Accent4">
    <w:name w:val="Grid Table 3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left w:val="single" w:sz="4" w:space="0" w:color="AFB9BB" w:themeColor="accent4" w:themeTint="99"/>
        <w:bottom w:val="single" w:sz="4" w:space="0" w:color="AFB9BB" w:themeColor="accent4" w:themeTint="99"/>
        <w:right w:val="single" w:sz="4" w:space="0" w:color="AFB9BB" w:themeColor="accent4" w:themeTint="99"/>
        <w:insideH w:val="single" w:sz="4" w:space="0" w:color="AFB9BB" w:themeColor="accent4" w:themeTint="99"/>
        <w:insideV w:val="single" w:sz="4" w:space="0" w:color="AFB9BB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  <w:tblStylePr w:type="neCell">
      <w:tblPr/>
      <w:tcPr>
        <w:tcBorders>
          <w:bottom w:val="single" w:sz="4" w:space="0" w:color="AFB9BB" w:themeColor="accent4" w:themeTint="99"/>
        </w:tcBorders>
      </w:tcPr>
    </w:tblStylePr>
    <w:tblStylePr w:type="nwCell">
      <w:tblPr/>
      <w:tcPr>
        <w:tcBorders>
          <w:bottom w:val="single" w:sz="4" w:space="0" w:color="AFB9BB" w:themeColor="accent4" w:themeTint="99"/>
        </w:tcBorders>
      </w:tcPr>
    </w:tblStylePr>
    <w:tblStylePr w:type="seCell">
      <w:tblPr/>
      <w:tcPr>
        <w:tcBorders>
          <w:top w:val="single" w:sz="4" w:space="0" w:color="AFB9BB" w:themeColor="accent4" w:themeTint="99"/>
        </w:tcBorders>
      </w:tcPr>
    </w:tblStylePr>
    <w:tblStylePr w:type="swCell">
      <w:tblPr/>
      <w:tcPr>
        <w:tcBorders>
          <w:top w:val="single" w:sz="4" w:space="0" w:color="AFB9BB" w:themeColor="accent4" w:themeTint="99"/>
        </w:tcBorders>
      </w:tcPr>
    </w:tblStylePr>
  </w:style>
  <w:style w:type="table" w:styleId="GridTable3-Accent5">
    <w:name w:val="Grid Table 3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  <w:tblStylePr w:type="neCell">
      <w:tblPr/>
      <w:tcPr>
        <w:tcBorders>
          <w:bottom w:val="single" w:sz="4" w:space="0" w:color="B5CDD3" w:themeColor="accent5" w:themeTint="99"/>
        </w:tcBorders>
      </w:tcPr>
    </w:tblStylePr>
    <w:tblStylePr w:type="nwCell">
      <w:tblPr/>
      <w:tcPr>
        <w:tcBorders>
          <w:bottom w:val="single" w:sz="4" w:space="0" w:color="B5CDD3" w:themeColor="accent5" w:themeTint="99"/>
        </w:tcBorders>
      </w:tcPr>
    </w:tblStylePr>
    <w:tblStylePr w:type="seCell">
      <w:tblPr/>
      <w:tcPr>
        <w:tcBorders>
          <w:top w:val="single" w:sz="4" w:space="0" w:color="B5CDD3" w:themeColor="accent5" w:themeTint="99"/>
        </w:tcBorders>
      </w:tcPr>
    </w:tblStylePr>
    <w:tblStylePr w:type="swCell">
      <w:tblPr/>
      <w:tcPr>
        <w:tcBorders>
          <w:top w:val="single" w:sz="4" w:space="0" w:color="B5CDD3" w:themeColor="accent5" w:themeTint="99"/>
        </w:tcBorders>
      </w:tcPr>
    </w:tblStylePr>
  </w:style>
  <w:style w:type="table" w:styleId="GridTable3-Accent6">
    <w:name w:val="Grid Table 3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left w:val="single" w:sz="4" w:space="0" w:color="74B5E4" w:themeColor="accent6" w:themeTint="99"/>
        <w:bottom w:val="single" w:sz="4" w:space="0" w:color="74B5E4" w:themeColor="accent6" w:themeTint="99"/>
        <w:right w:val="single" w:sz="4" w:space="0" w:color="74B5E4" w:themeColor="accent6" w:themeTint="99"/>
        <w:insideH w:val="single" w:sz="4" w:space="0" w:color="74B5E4" w:themeColor="accent6" w:themeTint="99"/>
        <w:insideV w:val="single" w:sz="4" w:space="0" w:color="74B5E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  <w:tblStylePr w:type="neCell">
      <w:tblPr/>
      <w:tcPr>
        <w:tcBorders>
          <w:bottom w:val="single" w:sz="4" w:space="0" w:color="74B5E4" w:themeColor="accent6" w:themeTint="99"/>
        </w:tcBorders>
      </w:tcPr>
    </w:tblStylePr>
    <w:tblStylePr w:type="nwCell">
      <w:tblPr/>
      <w:tcPr>
        <w:tcBorders>
          <w:bottom w:val="single" w:sz="4" w:space="0" w:color="74B5E4" w:themeColor="accent6" w:themeTint="99"/>
        </w:tcBorders>
      </w:tcPr>
    </w:tblStylePr>
    <w:tblStylePr w:type="seCell">
      <w:tblPr/>
      <w:tcPr>
        <w:tcBorders>
          <w:top w:val="single" w:sz="4" w:space="0" w:color="74B5E4" w:themeColor="accent6" w:themeTint="99"/>
        </w:tcBorders>
      </w:tcPr>
    </w:tblStylePr>
    <w:tblStylePr w:type="swCell">
      <w:tblPr/>
      <w:tcPr>
        <w:tcBorders>
          <w:top w:val="single" w:sz="4" w:space="0" w:color="74B5E4" w:themeColor="accent6" w:themeTint="99"/>
        </w:tcBorders>
      </w:tcPr>
    </w:tblStylePr>
  </w:style>
  <w:style w:type="table" w:styleId="GridTable4">
    <w:name w:val="Grid Table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4-Accent1">
    <w:name w:val="Grid Table 4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left w:val="single" w:sz="4" w:space="0" w:color="7FC0DB" w:themeColor="accent1" w:themeTint="99"/>
        <w:bottom w:val="single" w:sz="4" w:space="0" w:color="7FC0DB" w:themeColor="accent1" w:themeTint="99"/>
        <w:right w:val="single" w:sz="4" w:space="0" w:color="7FC0DB" w:themeColor="accent1" w:themeTint="99"/>
        <w:insideH w:val="single" w:sz="4" w:space="0" w:color="7FC0DB" w:themeColor="accent1" w:themeTint="99"/>
        <w:insideV w:val="single" w:sz="4" w:space="0" w:color="7FC0DB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3494BA" w:themeColor="accent1"/>
          <w:left w:val="single" w:sz="4" w:space="0" w:color="3494BA" w:themeColor="accent1"/>
          <w:bottom w:val="single" w:sz="4" w:space="0" w:color="3494BA" w:themeColor="accent1"/>
          <w:right w:val="single" w:sz="4" w:space="0" w:color="3494BA" w:themeColor="accent1"/>
          <w:insideH w:val="nil"/>
          <w:insideV w:val="nil"/>
        </w:tcBorders>
        <w:shd w:val="clear" w:color="auto" w:fill="3494BA" w:themeFill="accent1"/>
      </w:tcPr>
    </w:tblStylePr>
    <w:tblStylePr w:type="lastRow">
      <w:rPr>
        <w:b/>
        <w:bCs/>
      </w:rPr>
      <w:tblPr/>
      <w:tcPr>
        <w:tcBorders>
          <w:top w:val="double" w:sz="4" w:space="0" w:color="3494BA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GridTable4-Accent2">
    <w:name w:val="Grid Table 4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left w:val="single" w:sz="4" w:space="0" w:color="9AD3D9" w:themeColor="accent2" w:themeTint="99"/>
        <w:bottom w:val="single" w:sz="4" w:space="0" w:color="9AD3D9" w:themeColor="accent2" w:themeTint="99"/>
        <w:right w:val="single" w:sz="4" w:space="0" w:color="9AD3D9" w:themeColor="accent2" w:themeTint="99"/>
        <w:insideH w:val="single" w:sz="4" w:space="0" w:color="9AD3D9" w:themeColor="accent2" w:themeTint="99"/>
        <w:insideV w:val="single" w:sz="4" w:space="0" w:color="9AD3D9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58B6C0" w:themeColor="accent2"/>
          <w:left w:val="single" w:sz="4" w:space="0" w:color="58B6C0" w:themeColor="accent2"/>
          <w:bottom w:val="single" w:sz="4" w:space="0" w:color="58B6C0" w:themeColor="accent2"/>
          <w:right w:val="single" w:sz="4" w:space="0" w:color="58B6C0" w:themeColor="accent2"/>
          <w:insideH w:val="nil"/>
          <w:insideV w:val="nil"/>
        </w:tcBorders>
        <w:shd w:val="clear" w:color="auto" w:fill="58B6C0" w:themeFill="accent2"/>
      </w:tcPr>
    </w:tblStylePr>
    <w:tblStylePr w:type="lastRow">
      <w:rPr>
        <w:b/>
        <w:bCs/>
      </w:rPr>
      <w:tblPr/>
      <w:tcPr>
        <w:tcBorders>
          <w:top w:val="double" w:sz="4" w:space="0" w:color="58B6C0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GridTable4-Accent3">
    <w:name w:val="Grid Table 4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left w:val="single" w:sz="4" w:space="0" w:color="ACD7CA" w:themeColor="accent3" w:themeTint="99"/>
        <w:bottom w:val="single" w:sz="4" w:space="0" w:color="ACD7CA" w:themeColor="accent3" w:themeTint="99"/>
        <w:right w:val="single" w:sz="4" w:space="0" w:color="ACD7CA" w:themeColor="accent3" w:themeTint="99"/>
        <w:insideH w:val="single" w:sz="4" w:space="0" w:color="ACD7CA" w:themeColor="accent3" w:themeTint="99"/>
        <w:insideV w:val="single" w:sz="4" w:space="0" w:color="ACD7CA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5BDA7" w:themeColor="accent3"/>
          <w:left w:val="single" w:sz="4" w:space="0" w:color="75BDA7" w:themeColor="accent3"/>
          <w:bottom w:val="single" w:sz="4" w:space="0" w:color="75BDA7" w:themeColor="accent3"/>
          <w:right w:val="single" w:sz="4" w:space="0" w:color="75BDA7" w:themeColor="accent3"/>
          <w:insideH w:val="nil"/>
          <w:insideV w:val="nil"/>
        </w:tcBorders>
        <w:shd w:val="clear" w:color="auto" w:fill="75BDA7" w:themeFill="accent3"/>
      </w:tcPr>
    </w:tblStylePr>
    <w:tblStylePr w:type="lastRow">
      <w:rPr>
        <w:b/>
        <w:bCs/>
      </w:rPr>
      <w:tblPr/>
      <w:tcPr>
        <w:tcBorders>
          <w:top w:val="double" w:sz="4" w:space="0" w:color="75BDA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GridTable4-Accent4">
    <w:name w:val="Grid Table 4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left w:val="single" w:sz="4" w:space="0" w:color="AFB9BB" w:themeColor="accent4" w:themeTint="99"/>
        <w:bottom w:val="single" w:sz="4" w:space="0" w:color="AFB9BB" w:themeColor="accent4" w:themeTint="99"/>
        <w:right w:val="single" w:sz="4" w:space="0" w:color="AFB9BB" w:themeColor="accent4" w:themeTint="99"/>
        <w:insideH w:val="single" w:sz="4" w:space="0" w:color="AFB9BB" w:themeColor="accent4" w:themeTint="99"/>
        <w:insideV w:val="single" w:sz="4" w:space="0" w:color="AFB9BB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A8C8E" w:themeColor="accent4"/>
          <w:left w:val="single" w:sz="4" w:space="0" w:color="7A8C8E" w:themeColor="accent4"/>
          <w:bottom w:val="single" w:sz="4" w:space="0" w:color="7A8C8E" w:themeColor="accent4"/>
          <w:right w:val="single" w:sz="4" w:space="0" w:color="7A8C8E" w:themeColor="accent4"/>
          <w:insideH w:val="nil"/>
          <w:insideV w:val="nil"/>
        </w:tcBorders>
        <w:shd w:val="clear" w:color="auto" w:fill="7A8C8E" w:themeFill="accent4"/>
      </w:tcPr>
    </w:tblStylePr>
    <w:tblStylePr w:type="lastRow">
      <w:rPr>
        <w:b/>
        <w:bCs/>
      </w:rPr>
      <w:tblPr/>
      <w:tcPr>
        <w:tcBorders>
          <w:top w:val="double" w:sz="4" w:space="0" w:color="7A8C8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GridTable4-Accent5">
    <w:name w:val="Grid Table 4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4ACB6" w:themeColor="accent5"/>
          <w:left w:val="single" w:sz="4" w:space="0" w:color="84ACB6" w:themeColor="accent5"/>
          <w:bottom w:val="single" w:sz="4" w:space="0" w:color="84ACB6" w:themeColor="accent5"/>
          <w:right w:val="single" w:sz="4" w:space="0" w:color="84ACB6" w:themeColor="accent5"/>
          <w:insideH w:val="nil"/>
          <w:insideV w:val="nil"/>
        </w:tcBorders>
        <w:shd w:val="clear" w:color="auto" w:fill="84ACB6" w:themeFill="accent5"/>
      </w:tcPr>
    </w:tblStylePr>
    <w:tblStylePr w:type="lastRow">
      <w:rPr>
        <w:b/>
        <w:bCs/>
      </w:rPr>
      <w:tblPr/>
      <w:tcPr>
        <w:tcBorders>
          <w:top w:val="double" w:sz="4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GridTable4-Accent6">
    <w:name w:val="Grid Table 4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left w:val="single" w:sz="4" w:space="0" w:color="74B5E4" w:themeColor="accent6" w:themeTint="99"/>
        <w:bottom w:val="single" w:sz="4" w:space="0" w:color="74B5E4" w:themeColor="accent6" w:themeTint="99"/>
        <w:right w:val="single" w:sz="4" w:space="0" w:color="74B5E4" w:themeColor="accent6" w:themeTint="99"/>
        <w:insideH w:val="single" w:sz="4" w:space="0" w:color="74B5E4" w:themeColor="accent6" w:themeTint="99"/>
        <w:insideV w:val="single" w:sz="4" w:space="0" w:color="74B5E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2683C6" w:themeColor="accent6"/>
          <w:left w:val="single" w:sz="4" w:space="0" w:color="2683C6" w:themeColor="accent6"/>
          <w:bottom w:val="single" w:sz="4" w:space="0" w:color="2683C6" w:themeColor="accent6"/>
          <w:right w:val="single" w:sz="4" w:space="0" w:color="2683C6" w:themeColor="accent6"/>
          <w:insideH w:val="nil"/>
          <w:insideV w:val="nil"/>
        </w:tcBorders>
        <w:shd w:val="clear" w:color="auto" w:fill="2683C6" w:themeFill="accent6"/>
      </w:tcPr>
    </w:tblStylePr>
    <w:tblStylePr w:type="lastRow">
      <w:rPr>
        <w:b/>
        <w:bCs/>
      </w:rPr>
      <w:tblPr/>
      <w:tcPr>
        <w:tcBorders>
          <w:top w:val="double" w:sz="4" w:space="0" w:color="2683C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GridTable5Dark">
    <w:name w:val="Grid Table 5 Dark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CCCCCC" w:themeFill="tex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000000" w:themeFill="text1"/>
      </w:tcPr>
    </w:tblStylePr>
    <w:tblStylePr w:type="band1Vert">
      <w:tblPr/>
      <w:tcPr>
        <w:shd w:val="clear" w:color="auto" w:fill="999999" w:themeFill="text1" w:themeFillTint="66"/>
      </w:tcPr>
    </w:tblStylePr>
    <w:tblStylePr w:type="band1Horz">
      <w:tblPr/>
      <w:tcPr>
        <w:shd w:val="clear" w:color="auto" w:fill="999999" w:themeFill="text1" w:themeFillTint="66"/>
      </w:tcPr>
    </w:tblStylePr>
  </w:style>
  <w:style w:type="table" w:styleId="GridTable5Dark-Accent1">
    <w:name w:val="Grid Table 5 Dark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4EAF3" w:themeFill="accent1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3494BA" w:themeFill="accent1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3494BA" w:themeFill="accent1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3494BA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3494BA" w:themeFill="accent1"/>
      </w:tcPr>
    </w:tblStylePr>
    <w:tblStylePr w:type="band1Vert">
      <w:tblPr/>
      <w:tcPr>
        <w:shd w:val="clear" w:color="auto" w:fill="A9D5E7" w:themeFill="accent1" w:themeFillTint="66"/>
      </w:tcPr>
    </w:tblStylePr>
    <w:tblStylePr w:type="band1Horz">
      <w:tblPr/>
      <w:tcPr>
        <w:shd w:val="clear" w:color="auto" w:fill="A9D5E7" w:themeFill="accent1" w:themeFillTint="66"/>
      </w:tcPr>
    </w:tblStylePr>
  </w:style>
  <w:style w:type="table" w:styleId="GridTable5Dark-Accent2">
    <w:name w:val="Grid Table 5 Dark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DF0F2" w:themeFill="accent2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58B6C0" w:themeFill="accent2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58B6C0" w:themeFill="accent2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58B6C0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58B6C0" w:themeFill="accent2"/>
      </w:tcPr>
    </w:tblStylePr>
    <w:tblStylePr w:type="band1Vert">
      <w:tblPr/>
      <w:tcPr>
        <w:shd w:val="clear" w:color="auto" w:fill="BCE1E5" w:themeFill="accent2" w:themeFillTint="66"/>
      </w:tcPr>
    </w:tblStylePr>
    <w:tblStylePr w:type="band1Horz">
      <w:tblPr/>
      <w:tcPr>
        <w:shd w:val="clear" w:color="auto" w:fill="BCE1E5" w:themeFill="accent2" w:themeFillTint="66"/>
      </w:tcPr>
    </w:tblStylePr>
  </w:style>
  <w:style w:type="table" w:styleId="GridTable5Dark-Accent3">
    <w:name w:val="Grid Table 5 Dark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3F1ED" w:themeFill="accent3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5BDA7" w:themeFill="accent3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5BDA7" w:themeFill="accent3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5BDA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5BDA7" w:themeFill="accent3"/>
      </w:tcPr>
    </w:tblStylePr>
    <w:tblStylePr w:type="band1Vert">
      <w:tblPr/>
      <w:tcPr>
        <w:shd w:val="clear" w:color="auto" w:fill="C7E4DB" w:themeFill="accent3" w:themeFillTint="66"/>
      </w:tcPr>
    </w:tblStylePr>
    <w:tblStylePr w:type="band1Horz">
      <w:tblPr/>
      <w:tcPr>
        <w:shd w:val="clear" w:color="auto" w:fill="C7E4DB" w:themeFill="accent3" w:themeFillTint="66"/>
      </w:tcPr>
    </w:tblStylePr>
  </w:style>
  <w:style w:type="table" w:styleId="GridTable5Dark-Accent4">
    <w:name w:val="Grid Table 5 Dark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4E7E8" w:themeFill="accent4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A8C8E" w:themeFill="accent4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7A8C8E" w:themeFill="accent4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7A8C8E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7A8C8E" w:themeFill="accent4"/>
      </w:tcPr>
    </w:tblStylePr>
    <w:tblStylePr w:type="band1Vert">
      <w:tblPr/>
      <w:tcPr>
        <w:shd w:val="clear" w:color="auto" w:fill="C9D0D1" w:themeFill="accent4" w:themeFillTint="66"/>
      </w:tcPr>
    </w:tblStylePr>
    <w:tblStylePr w:type="band1Horz">
      <w:tblPr/>
      <w:tcPr>
        <w:shd w:val="clear" w:color="auto" w:fill="C9D0D1" w:themeFill="accent4" w:themeFillTint="66"/>
      </w:tcPr>
    </w:tblStylePr>
  </w:style>
  <w:style w:type="table" w:styleId="GridTable5Dark-Accent5">
    <w:name w:val="Grid Table 5 Dark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E6EEF0" w:themeFill="accent5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4ACB6" w:themeFill="accent5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84ACB6" w:themeFill="accent5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84ACB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84ACB6" w:themeFill="accent5"/>
      </w:tcPr>
    </w:tblStylePr>
    <w:tblStylePr w:type="band1Vert">
      <w:tblPr/>
      <w:tcPr>
        <w:shd w:val="clear" w:color="auto" w:fill="CDDDE1" w:themeFill="accent5" w:themeFillTint="66"/>
      </w:tcPr>
    </w:tblStylePr>
    <w:tblStylePr w:type="band1Horz">
      <w:tblPr/>
      <w:tcPr>
        <w:shd w:val="clear" w:color="auto" w:fill="CDDDE1" w:themeFill="accent5" w:themeFillTint="66"/>
      </w:tcPr>
    </w:tblStylePr>
  </w:style>
  <w:style w:type="table" w:styleId="GridTable5Dark-Accent6">
    <w:name w:val="Grid Table 5 Dark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FFFFFF" w:themeColor="background1"/>
        <w:left w:val="single" w:sz="4" w:space="0" w:color="FFFFFF" w:themeColor="background1"/>
        <w:bottom w:val="single" w:sz="4" w:space="0" w:color="FFFFFF" w:themeColor="background1"/>
        <w:right w:val="single" w:sz="4" w:space="0" w:color="FFFFFF" w:themeColor="background1"/>
        <w:insideH w:val="single" w:sz="4" w:space="0" w:color="FFFFFF" w:themeColor="background1"/>
        <w:insideV w:val="single" w:sz="4" w:space="0" w:color="FFFFFF" w:themeColor="background1"/>
      </w:tblBorders>
    </w:tblPr>
    <w:tcPr>
      <w:shd w:val="clear" w:color="auto" w:fill="D0E6F6" w:themeFill="accent6" w:themeFillTint="33"/>
    </w:tcPr>
    <w:tblStylePr w:type="firstRow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2683C6" w:themeFill="accent6"/>
      </w:tcPr>
    </w:tblStylePr>
    <w:tblStylePr w:type="lastRow">
      <w:rPr>
        <w:b/>
        <w:bCs/>
        <w:color w:val="FFFFFF" w:themeColor="background1"/>
      </w:rPr>
      <w:tblPr/>
      <w:tcPr>
        <w:tcBorders>
          <w:left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H w:val="nil"/>
          <w:insideV w:val="nil"/>
        </w:tcBorders>
        <w:shd w:val="clear" w:color="auto" w:fill="2683C6" w:themeFill="accent6"/>
      </w:tcPr>
    </w:tblStylePr>
    <w:tblStylePr w:type="fir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left w:val="single" w:sz="4" w:space="0" w:color="FFFFFF" w:themeColor="background1"/>
          <w:bottom w:val="single" w:sz="4" w:space="0" w:color="FFFFFF" w:themeColor="background1"/>
          <w:insideV w:val="nil"/>
        </w:tcBorders>
        <w:shd w:val="clear" w:color="auto" w:fill="2683C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top w:val="single" w:sz="4" w:space="0" w:color="FFFFFF" w:themeColor="background1"/>
          <w:bottom w:val="single" w:sz="4" w:space="0" w:color="FFFFFF" w:themeColor="background1"/>
          <w:right w:val="single" w:sz="4" w:space="0" w:color="FFFFFF" w:themeColor="background1"/>
          <w:insideV w:val="nil"/>
        </w:tcBorders>
        <w:shd w:val="clear" w:color="auto" w:fill="2683C6" w:themeFill="accent6"/>
      </w:tcPr>
    </w:tblStylePr>
    <w:tblStylePr w:type="band1Vert">
      <w:tblPr/>
      <w:tcPr>
        <w:shd w:val="clear" w:color="auto" w:fill="A3CEED" w:themeFill="accent6" w:themeFillTint="66"/>
      </w:tcPr>
    </w:tblStylePr>
    <w:tblStylePr w:type="band1Horz">
      <w:tblPr/>
      <w:tcPr>
        <w:shd w:val="clear" w:color="auto" w:fill="A3CEED" w:themeFill="accent6" w:themeFillTint="66"/>
      </w:tcPr>
    </w:tblStylePr>
  </w:style>
  <w:style w:type="table" w:styleId="GridTable6Colorful">
    <w:name w:val="Grid Table 6 Colorful"/>
    <w:basedOn w:val="TableNormal"/>
    <w:uiPriority w:val="99"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bottom w:val="single" w:sz="12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GridTable6Colorful-Accent1">
    <w:name w:val="Grid Table 6 Colorful Accent 1"/>
    <w:basedOn w:val="TableNormal"/>
    <w:uiPriority w:val="99"/>
    <w:rsid w:val="005B20A3"/>
    <w:rPr>
      <w:color w:val="276E8B" w:themeColor="accent1" w:themeShade="BF"/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left w:val="single" w:sz="4" w:space="0" w:color="7FC0DB" w:themeColor="accent1" w:themeTint="99"/>
        <w:bottom w:val="single" w:sz="4" w:space="0" w:color="7FC0DB" w:themeColor="accent1" w:themeTint="99"/>
        <w:right w:val="single" w:sz="4" w:space="0" w:color="7FC0DB" w:themeColor="accent1" w:themeTint="99"/>
        <w:insideH w:val="single" w:sz="4" w:space="0" w:color="7FC0DB" w:themeColor="accent1" w:themeTint="99"/>
        <w:insideV w:val="single" w:sz="4" w:space="0" w:color="7FC0DB" w:themeColor="accent1" w:themeTint="99"/>
      </w:tblBorders>
    </w:tblPr>
    <w:tblStylePr w:type="firstRow">
      <w:rPr>
        <w:b/>
        <w:bCs/>
      </w:rPr>
      <w:tblPr/>
      <w:tcPr>
        <w:tcBorders>
          <w:bottom w:val="single" w:sz="12" w:space="0" w:color="7FC0DB" w:themeColor="accent1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7FC0DB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GridTable6Colorful-Accent2">
    <w:name w:val="Grid Table 6 Colorful Accent 2"/>
    <w:basedOn w:val="TableNormal"/>
    <w:uiPriority w:val="99"/>
    <w:rsid w:val="005B20A3"/>
    <w:rPr>
      <w:color w:val="398E98" w:themeColor="accent2" w:themeShade="BF"/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left w:val="single" w:sz="4" w:space="0" w:color="9AD3D9" w:themeColor="accent2" w:themeTint="99"/>
        <w:bottom w:val="single" w:sz="4" w:space="0" w:color="9AD3D9" w:themeColor="accent2" w:themeTint="99"/>
        <w:right w:val="single" w:sz="4" w:space="0" w:color="9AD3D9" w:themeColor="accent2" w:themeTint="99"/>
        <w:insideH w:val="single" w:sz="4" w:space="0" w:color="9AD3D9" w:themeColor="accent2" w:themeTint="99"/>
        <w:insideV w:val="single" w:sz="4" w:space="0" w:color="9AD3D9" w:themeColor="accent2" w:themeTint="99"/>
      </w:tblBorders>
    </w:tblPr>
    <w:tblStylePr w:type="firstRow">
      <w:rPr>
        <w:b/>
        <w:bCs/>
      </w:rPr>
      <w:tblPr/>
      <w:tcPr>
        <w:tcBorders>
          <w:bottom w:val="single" w:sz="12" w:space="0" w:color="9AD3D9" w:themeColor="accent2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9AD3D9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GridTable6Colorful-Accent3">
    <w:name w:val="Grid Table 6 Colorful Accent 3"/>
    <w:basedOn w:val="TableNormal"/>
    <w:uiPriority w:val="99"/>
    <w:rsid w:val="005B20A3"/>
    <w:rPr>
      <w:color w:val="4A9A82" w:themeColor="accent3" w:themeShade="BF"/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left w:val="single" w:sz="4" w:space="0" w:color="ACD7CA" w:themeColor="accent3" w:themeTint="99"/>
        <w:bottom w:val="single" w:sz="4" w:space="0" w:color="ACD7CA" w:themeColor="accent3" w:themeTint="99"/>
        <w:right w:val="single" w:sz="4" w:space="0" w:color="ACD7CA" w:themeColor="accent3" w:themeTint="99"/>
        <w:insideH w:val="single" w:sz="4" w:space="0" w:color="ACD7CA" w:themeColor="accent3" w:themeTint="99"/>
        <w:insideV w:val="single" w:sz="4" w:space="0" w:color="ACD7CA" w:themeColor="accent3" w:themeTint="99"/>
      </w:tblBorders>
    </w:tblPr>
    <w:tblStylePr w:type="firstRow">
      <w:rPr>
        <w:b/>
        <w:bCs/>
      </w:rPr>
      <w:tblPr/>
      <w:tcPr>
        <w:tcBorders>
          <w:bottom w:val="single" w:sz="12" w:space="0" w:color="ACD7CA" w:themeColor="accent3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CD7CA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GridTable6Colorful-Accent4">
    <w:name w:val="Grid Table 6 Colorful Accent 4"/>
    <w:basedOn w:val="TableNormal"/>
    <w:uiPriority w:val="99"/>
    <w:rsid w:val="005B20A3"/>
    <w:rPr>
      <w:color w:val="5A696A" w:themeColor="accent4" w:themeShade="BF"/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left w:val="single" w:sz="4" w:space="0" w:color="AFB9BB" w:themeColor="accent4" w:themeTint="99"/>
        <w:bottom w:val="single" w:sz="4" w:space="0" w:color="AFB9BB" w:themeColor="accent4" w:themeTint="99"/>
        <w:right w:val="single" w:sz="4" w:space="0" w:color="AFB9BB" w:themeColor="accent4" w:themeTint="99"/>
        <w:insideH w:val="single" w:sz="4" w:space="0" w:color="AFB9BB" w:themeColor="accent4" w:themeTint="99"/>
        <w:insideV w:val="single" w:sz="4" w:space="0" w:color="AFB9BB" w:themeColor="accent4" w:themeTint="99"/>
      </w:tblBorders>
    </w:tblPr>
    <w:tblStylePr w:type="firstRow">
      <w:rPr>
        <w:b/>
        <w:bCs/>
      </w:rPr>
      <w:tblPr/>
      <w:tcPr>
        <w:tcBorders>
          <w:bottom w:val="single" w:sz="12" w:space="0" w:color="AFB9BB" w:themeColor="accent4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AFB9BB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GridTable6Colorful-Accent5">
    <w:name w:val="Grid Table 6 Colorful Accent 5"/>
    <w:basedOn w:val="TableNormal"/>
    <w:uiPriority w:val="99"/>
    <w:rsid w:val="005B20A3"/>
    <w:rPr>
      <w:color w:val="578793" w:themeColor="accent5" w:themeShade="BF"/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</w:rPr>
      <w:tblPr/>
      <w:tcPr>
        <w:tcBorders>
          <w:bottom w:val="single" w:sz="12" w:space="0" w:color="B5CDD3" w:themeColor="accent5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GridTable6Colorful-Accent6">
    <w:name w:val="Grid Table 6 Colorful Accent 6"/>
    <w:basedOn w:val="TableNormal"/>
    <w:uiPriority w:val="99"/>
    <w:rsid w:val="005B20A3"/>
    <w:rPr>
      <w:color w:val="1C6194" w:themeColor="accent6" w:themeShade="BF"/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left w:val="single" w:sz="4" w:space="0" w:color="74B5E4" w:themeColor="accent6" w:themeTint="99"/>
        <w:bottom w:val="single" w:sz="4" w:space="0" w:color="74B5E4" w:themeColor="accent6" w:themeTint="99"/>
        <w:right w:val="single" w:sz="4" w:space="0" w:color="74B5E4" w:themeColor="accent6" w:themeTint="99"/>
        <w:insideH w:val="single" w:sz="4" w:space="0" w:color="74B5E4" w:themeColor="accent6" w:themeTint="99"/>
        <w:insideV w:val="single" w:sz="4" w:space="0" w:color="74B5E4" w:themeColor="accent6" w:themeTint="99"/>
      </w:tblBorders>
    </w:tblPr>
    <w:tblStylePr w:type="firstRow">
      <w:rPr>
        <w:b/>
        <w:bCs/>
      </w:rPr>
      <w:tblPr/>
      <w:tcPr>
        <w:tcBorders>
          <w:bottom w:val="single" w:sz="12" w:space="0" w:color="74B5E4" w:themeColor="accent6" w:themeTint="99"/>
        </w:tcBorders>
      </w:tcPr>
    </w:tblStylePr>
    <w:tblStylePr w:type="lastRow">
      <w:rPr>
        <w:b/>
        <w:bCs/>
      </w:rPr>
      <w:tblPr/>
      <w:tcPr>
        <w:tcBorders>
          <w:top w:val="double" w:sz="4" w:space="0" w:color="74B5E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GridTable7Colorful">
    <w:name w:val="Grid Table 7 Colorful"/>
    <w:basedOn w:val="TableNormal"/>
    <w:uiPriority w:val="99"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  <w:insideV w:val="single" w:sz="4" w:space="0" w:color="666666" w:themeColor="tex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bottom w:val="single" w:sz="4" w:space="0" w:color="666666" w:themeColor="text1" w:themeTint="99"/>
        </w:tcBorders>
      </w:tcPr>
    </w:tblStylePr>
    <w:tblStylePr w:type="nwCell">
      <w:tblPr/>
      <w:tcPr>
        <w:tcBorders>
          <w:bottom w:val="single" w:sz="4" w:space="0" w:color="666666" w:themeColor="text1" w:themeTint="99"/>
        </w:tcBorders>
      </w:tcPr>
    </w:tblStylePr>
    <w:tblStylePr w:type="seCell">
      <w:tblPr/>
      <w:tcPr>
        <w:tcBorders>
          <w:top w:val="single" w:sz="4" w:space="0" w:color="666666" w:themeColor="text1" w:themeTint="99"/>
        </w:tcBorders>
      </w:tcPr>
    </w:tblStylePr>
    <w:tblStylePr w:type="swCell">
      <w:tblPr/>
      <w:tcPr>
        <w:tcBorders>
          <w:top w:val="single" w:sz="4" w:space="0" w:color="666666" w:themeColor="text1" w:themeTint="99"/>
        </w:tcBorders>
      </w:tcPr>
    </w:tblStylePr>
  </w:style>
  <w:style w:type="table" w:styleId="GridTable7Colorful-Accent1">
    <w:name w:val="Grid Table 7 Colorful Accent 1"/>
    <w:basedOn w:val="TableNormal"/>
    <w:uiPriority w:val="99"/>
    <w:rsid w:val="005B20A3"/>
    <w:rPr>
      <w:color w:val="276E8B" w:themeColor="accent1" w:themeShade="BF"/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left w:val="single" w:sz="4" w:space="0" w:color="7FC0DB" w:themeColor="accent1" w:themeTint="99"/>
        <w:bottom w:val="single" w:sz="4" w:space="0" w:color="7FC0DB" w:themeColor="accent1" w:themeTint="99"/>
        <w:right w:val="single" w:sz="4" w:space="0" w:color="7FC0DB" w:themeColor="accent1" w:themeTint="99"/>
        <w:insideH w:val="single" w:sz="4" w:space="0" w:color="7FC0DB" w:themeColor="accent1" w:themeTint="99"/>
        <w:insideV w:val="single" w:sz="4" w:space="0" w:color="7FC0DB" w:themeColor="accent1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  <w:tblStylePr w:type="neCell">
      <w:tblPr/>
      <w:tcPr>
        <w:tcBorders>
          <w:bottom w:val="single" w:sz="4" w:space="0" w:color="7FC0DB" w:themeColor="accent1" w:themeTint="99"/>
        </w:tcBorders>
      </w:tcPr>
    </w:tblStylePr>
    <w:tblStylePr w:type="nwCell">
      <w:tblPr/>
      <w:tcPr>
        <w:tcBorders>
          <w:bottom w:val="single" w:sz="4" w:space="0" w:color="7FC0DB" w:themeColor="accent1" w:themeTint="99"/>
        </w:tcBorders>
      </w:tcPr>
    </w:tblStylePr>
    <w:tblStylePr w:type="seCell">
      <w:tblPr/>
      <w:tcPr>
        <w:tcBorders>
          <w:top w:val="single" w:sz="4" w:space="0" w:color="7FC0DB" w:themeColor="accent1" w:themeTint="99"/>
        </w:tcBorders>
      </w:tcPr>
    </w:tblStylePr>
    <w:tblStylePr w:type="swCell">
      <w:tblPr/>
      <w:tcPr>
        <w:tcBorders>
          <w:top w:val="single" w:sz="4" w:space="0" w:color="7FC0DB" w:themeColor="accent1" w:themeTint="99"/>
        </w:tcBorders>
      </w:tcPr>
    </w:tblStylePr>
  </w:style>
  <w:style w:type="table" w:styleId="GridTable7Colorful-Accent2">
    <w:name w:val="Grid Table 7 Colorful Accent 2"/>
    <w:basedOn w:val="TableNormal"/>
    <w:uiPriority w:val="99"/>
    <w:rsid w:val="005B20A3"/>
    <w:rPr>
      <w:color w:val="398E98" w:themeColor="accent2" w:themeShade="BF"/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left w:val="single" w:sz="4" w:space="0" w:color="9AD3D9" w:themeColor="accent2" w:themeTint="99"/>
        <w:bottom w:val="single" w:sz="4" w:space="0" w:color="9AD3D9" w:themeColor="accent2" w:themeTint="99"/>
        <w:right w:val="single" w:sz="4" w:space="0" w:color="9AD3D9" w:themeColor="accent2" w:themeTint="99"/>
        <w:insideH w:val="single" w:sz="4" w:space="0" w:color="9AD3D9" w:themeColor="accent2" w:themeTint="99"/>
        <w:insideV w:val="single" w:sz="4" w:space="0" w:color="9AD3D9" w:themeColor="accent2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  <w:tblStylePr w:type="neCell">
      <w:tblPr/>
      <w:tcPr>
        <w:tcBorders>
          <w:bottom w:val="single" w:sz="4" w:space="0" w:color="9AD3D9" w:themeColor="accent2" w:themeTint="99"/>
        </w:tcBorders>
      </w:tcPr>
    </w:tblStylePr>
    <w:tblStylePr w:type="nwCell">
      <w:tblPr/>
      <w:tcPr>
        <w:tcBorders>
          <w:bottom w:val="single" w:sz="4" w:space="0" w:color="9AD3D9" w:themeColor="accent2" w:themeTint="99"/>
        </w:tcBorders>
      </w:tcPr>
    </w:tblStylePr>
    <w:tblStylePr w:type="seCell">
      <w:tblPr/>
      <w:tcPr>
        <w:tcBorders>
          <w:top w:val="single" w:sz="4" w:space="0" w:color="9AD3D9" w:themeColor="accent2" w:themeTint="99"/>
        </w:tcBorders>
      </w:tcPr>
    </w:tblStylePr>
    <w:tblStylePr w:type="swCell">
      <w:tblPr/>
      <w:tcPr>
        <w:tcBorders>
          <w:top w:val="single" w:sz="4" w:space="0" w:color="9AD3D9" w:themeColor="accent2" w:themeTint="99"/>
        </w:tcBorders>
      </w:tcPr>
    </w:tblStylePr>
  </w:style>
  <w:style w:type="table" w:styleId="GridTable7Colorful-Accent3">
    <w:name w:val="Grid Table 7 Colorful Accent 3"/>
    <w:basedOn w:val="TableNormal"/>
    <w:uiPriority w:val="99"/>
    <w:rsid w:val="005B20A3"/>
    <w:rPr>
      <w:color w:val="4A9A82" w:themeColor="accent3" w:themeShade="BF"/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left w:val="single" w:sz="4" w:space="0" w:color="ACD7CA" w:themeColor="accent3" w:themeTint="99"/>
        <w:bottom w:val="single" w:sz="4" w:space="0" w:color="ACD7CA" w:themeColor="accent3" w:themeTint="99"/>
        <w:right w:val="single" w:sz="4" w:space="0" w:color="ACD7CA" w:themeColor="accent3" w:themeTint="99"/>
        <w:insideH w:val="single" w:sz="4" w:space="0" w:color="ACD7CA" w:themeColor="accent3" w:themeTint="99"/>
        <w:insideV w:val="single" w:sz="4" w:space="0" w:color="ACD7CA" w:themeColor="accent3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  <w:tblStylePr w:type="neCell">
      <w:tblPr/>
      <w:tcPr>
        <w:tcBorders>
          <w:bottom w:val="single" w:sz="4" w:space="0" w:color="ACD7CA" w:themeColor="accent3" w:themeTint="99"/>
        </w:tcBorders>
      </w:tcPr>
    </w:tblStylePr>
    <w:tblStylePr w:type="nwCell">
      <w:tblPr/>
      <w:tcPr>
        <w:tcBorders>
          <w:bottom w:val="single" w:sz="4" w:space="0" w:color="ACD7CA" w:themeColor="accent3" w:themeTint="99"/>
        </w:tcBorders>
      </w:tcPr>
    </w:tblStylePr>
    <w:tblStylePr w:type="seCell">
      <w:tblPr/>
      <w:tcPr>
        <w:tcBorders>
          <w:top w:val="single" w:sz="4" w:space="0" w:color="ACD7CA" w:themeColor="accent3" w:themeTint="99"/>
        </w:tcBorders>
      </w:tcPr>
    </w:tblStylePr>
    <w:tblStylePr w:type="swCell">
      <w:tblPr/>
      <w:tcPr>
        <w:tcBorders>
          <w:top w:val="single" w:sz="4" w:space="0" w:color="ACD7CA" w:themeColor="accent3" w:themeTint="99"/>
        </w:tcBorders>
      </w:tcPr>
    </w:tblStylePr>
  </w:style>
  <w:style w:type="table" w:styleId="GridTable7Colorful-Accent4">
    <w:name w:val="Grid Table 7 Colorful Accent 4"/>
    <w:basedOn w:val="TableNormal"/>
    <w:uiPriority w:val="99"/>
    <w:rsid w:val="005B20A3"/>
    <w:rPr>
      <w:color w:val="5A696A" w:themeColor="accent4" w:themeShade="BF"/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left w:val="single" w:sz="4" w:space="0" w:color="AFB9BB" w:themeColor="accent4" w:themeTint="99"/>
        <w:bottom w:val="single" w:sz="4" w:space="0" w:color="AFB9BB" w:themeColor="accent4" w:themeTint="99"/>
        <w:right w:val="single" w:sz="4" w:space="0" w:color="AFB9BB" w:themeColor="accent4" w:themeTint="99"/>
        <w:insideH w:val="single" w:sz="4" w:space="0" w:color="AFB9BB" w:themeColor="accent4" w:themeTint="99"/>
        <w:insideV w:val="single" w:sz="4" w:space="0" w:color="AFB9BB" w:themeColor="accent4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  <w:tblStylePr w:type="neCell">
      <w:tblPr/>
      <w:tcPr>
        <w:tcBorders>
          <w:bottom w:val="single" w:sz="4" w:space="0" w:color="AFB9BB" w:themeColor="accent4" w:themeTint="99"/>
        </w:tcBorders>
      </w:tcPr>
    </w:tblStylePr>
    <w:tblStylePr w:type="nwCell">
      <w:tblPr/>
      <w:tcPr>
        <w:tcBorders>
          <w:bottom w:val="single" w:sz="4" w:space="0" w:color="AFB9BB" w:themeColor="accent4" w:themeTint="99"/>
        </w:tcBorders>
      </w:tcPr>
    </w:tblStylePr>
    <w:tblStylePr w:type="seCell">
      <w:tblPr/>
      <w:tcPr>
        <w:tcBorders>
          <w:top w:val="single" w:sz="4" w:space="0" w:color="AFB9BB" w:themeColor="accent4" w:themeTint="99"/>
        </w:tcBorders>
      </w:tcPr>
    </w:tblStylePr>
    <w:tblStylePr w:type="swCell">
      <w:tblPr/>
      <w:tcPr>
        <w:tcBorders>
          <w:top w:val="single" w:sz="4" w:space="0" w:color="AFB9BB" w:themeColor="accent4" w:themeTint="99"/>
        </w:tcBorders>
      </w:tcPr>
    </w:tblStylePr>
  </w:style>
  <w:style w:type="table" w:styleId="GridTable7Colorful-Accent5">
    <w:name w:val="Grid Table 7 Colorful Accent 5"/>
    <w:basedOn w:val="TableNormal"/>
    <w:uiPriority w:val="99"/>
    <w:rsid w:val="005B20A3"/>
    <w:rPr>
      <w:color w:val="578793" w:themeColor="accent5" w:themeShade="BF"/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  <w:insideV w:val="single" w:sz="4" w:space="0" w:color="B5CDD3" w:themeColor="accent5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  <w:tblStylePr w:type="neCell">
      <w:tblPr/>
      <w:tcPr>
        <w:tcBorders>
          <w:bottom w:val="single" w:sz="4" w:space="0" w:color="B5CDD3" w:themeColor="accent5" w:themeTint="99"/>
        </w:tcBorders>
      </w:tcPr>
    </w:tblStylePr>
    <w:tblStylePr w:type="nwCell">
      <w:tblPr/>
      <w:tcPr>
        <w:tcBorders>
          <w:bottom w:val="single" w:sz="4" w:space="0" w:color="B5CDD3" w:themeColor="accent5" w:themeTint="99"/>
        </w:tcBorders>
      </w:tcPr>
    </w:tblStylePr>
    <w:tblStylePr w:type="seCell">
      <w:tblPr/>
      <w:tcPr>
        <w:tcBorders>
          <w:top w:val="single" w:sz="4" w:space="0" w:color="B5CDD3" w:themeColor="accent5" w:themeTint="99"/>
        </w:tcBorders>
      </w:tcPr>
    </w:tblStylePr>
    <w:tblStylePr w:type="swCell">
      <w:tblPr/>
      <w:tcPr>
        <w:tcBorders>
          <w:top w:val="single" w:sz="4" w:space="0" w:color="B5CDD3" w:themeColor="accent5" w:themeTint="99"/>
        </w:tcBorders>
      </w:tcPr>
    </w:tblStylePr>
  </w:style>
  <w:style w:type="table" w:styleId="GridTable7Colorful-Accent6">
    <w:name w:val="Grid Table 7 Colorful Accent 6"/>
    <w:basedOn w:val="TableNormal"/>
    <w:uiPriority w:val="99"/>
    <w:rsid w:val="005B20A3"/>
    <w:rPr>
      <w:color w:val="1C6194" w:themeColor="accent6" w:themeShade="BF"/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left w:val="single" w:sz="4" w:space="0" w:color="74B5E4" w:themeColor="accent6" w:themeTint="99"/>
        <w:bottom w:val="single" w:sz="4" w:space="0" w:color="74B5E4" w:themeColor="accent6" w:themeTint="99"/>
        <w:right w:val="single" w:sz="4" w:space="0" w:color="74B5E4" w:themeColor="accent6" w:themeTint="99"/>
        <w:insideH w:val="single" w:sz="4" w:space="0" w:color="74B5E4" w:themeColor="accent6" w:themeTint="99"/>
        <w:insideV w:val="single" w:sz="4" w:space="0" w:color="74B5E4" w:themeColor="accent6" w:themeTint="99"/>
      </w:tblBorders>
    </w:tblPr>
    <w:tblStylePr w:type="firstRow">
      <w:rPr>
        <w:b/>
        <w:bCs/>
      </w:rPr>
      <w:tblPr/>
      <w:tcPr>
        <w:tcBorders>
          <w:top w:val="nil"/>
          <w:left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rPr>
        <w:b/>
        <w:bCs/>
      </w:rPr>
      <w:tblPr/>
      <w:tcPr>
        <w:tcBorders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pPr>
        <w:jc w:val="right"/>
      </w:pPr>
      <w:rPr>
        <w:i/>
        <w:iCs/>
      </w:rPr>
      <w:tblPr/>
      <w:tcPr>
        <w:tcBorders>
          <w:top w:val="nil"/>
          <w:left w:val="nil"/>
          <w:bottom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i/>
        <w:iCs/>
      </w:rPr>
      <w:tblPr/>
      <w:tcPr>
        <w:tcBorders>
          <w:top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  <w:tblStylePr w:type="neCell">
      <w:tblPr/>
      <w:tcPr>
        <w:tcBorders>
          <w:bottom w:val="single" w:sz="4" w:space="0" w:color="74B5E4" w:themeColor="accent6" w:themeTint="99"/>
        </w:tcBorders>
      </w:tcPr>
    </w:tblStylePr>
    <w:tblStylePr w:type="nwCell">
      <w:tblPr/>
      <w:tcPr>
        <w:tcBorders>
          <w:bottom w:val="single" w:sz="4" w:space="0" w:color="74B5E4" w:themeColor="accent6" w:themeTint="99"/>
        </w:tcBorders>
      </w:tcPr>
    </w:tblStylePr>
    <w:tblStylePr w:type="seCell">
      <w:tblPr/>
      <w:tcPr>
        <w:tcBorders>
          <w:top w:val="single" w:sz="4" w:space="0" w:color="74B5E4" w:themeColor="accent6" w:themeTint="99"/>
        </w:tcBorders>
      </w:tcPr>
    </w:tblStylePr>
    <w:tblStylePr w:type="swCell">
      <w:tblPr/>
      <w:tcPr>
        <w:tcBorders>
          <w:top w:val="single" w:sz="4" w:space="0" w:color="74B5E4" w:themeColor="accent6" w:themeTint="99"/>
        </w:tcBorders>
      </w:tcPr>
    </w:tblStylePr>
  </w:style>
  <w:style w:type="character" w:styleId="Hashtag">
    <w:name w:val="Hashtag"/>
    <w:basedOn w:val="DefaultParagraphFont"/>
    <w:uiPriority w:val="99"/>
    <w:semiHidden/>
    <w:rsid w:val="005B20A3"/>
    <w:rPr>
      <w:color w:val="2B579A"/>
      <w:shd w:val="clear" w:color="auto" w:fill="E1DFDD"/>
      <w:lang w:val="en-GB"/>
    </w:rPr>
  </w:style>
  <w:style w:type="paragraph" w:styleId="Header">
    <w:name w:val="header"/>
    <w:basedOn w:val="Normal"/>
    <w:link w:val="HeaderChar"/>
    <w:uiPriority w:val="99"/>
    <w:rsid w:val="005B20A3"/>
    <w:pPr>
      <w:spacing w:after="0"/>
    </w:pPr>
  </w:style>
  <w:style w:type="character" w:customStyle="1" w:styleId="HeaderChar">
    <w:name w:val="Header Char"/>
    <w:basedOn w:val="DefaultParagraphFont"/>
    <w:link w:val="Header"/>
    <w:uiPriority w:val="99"/>
    <w:rsid w:val="005B20A3"/>
    <w:rPr>
      <w:lang w:val="en-GB"/>
    </w:rPr>
  </w:style>
  <w:style w:type="paragraph" w:customStyle="1" w:styleId="Heading1NoNumber">
    <w:name w:val="Heading 1 No Number"/>
    <w:basedOn w:val="Heading1"/>
    <w:next w:val="Normal"/>
    <w:uiPriority w:val="1"/>
    <w:qFormat/>
    <w:rsid w:val="00BF4022"/>
    <w:pPr>
      <w:numPr>
        <w:numId w:val="14"/>
      </w:numPr>
    </w:pPr>
    <w:rPr>
      <w:rFonts w:asciiTheme="majorHAnsi" w:hAnsiTheme="majorHAnsi"/>
    </w:rPr>
  </w:style>
  <w:style w:type="paragraph" w:customStyle="1" w:styleId="Heading2NoNumber">
    <w:name w:val="Heading 2 No Number"/>
    <w:basedOn w:val="Heading2"/>
    <w:next w:val="Normal"/>
    <w:uiPriority w:val="1"/>
    <w:qFormat/>
    <w:rsid w:val="005B20A3"/>
    <w:pPr>
      <w:numPr>
        <w:numId w:val="14"/>
      </w:numPr>
      <w:spacing w:before="280"/>
    </w:pPr>
  </w:style>
  <w:style w:type="paragraph" w:customStyle="1" w:styleId="Heading3NoNumber">
    <w:name w:val="Heading 3 No Number"/>
    <w:basedOn w:val="Heading3"/>
    <w:next w:val="Normal"/>
    <w:uiPriority w:val="1"/>
    <w:qFormat/>
    <w:rsid w:val="005B20A3"/>
    <w:pPr>
      <w:numPr>
        <w:numId w:val="14"/>
      </w:numPr>
    </w:pPr>
  </w:style>
  <w:style w:type="paragraph" w:customStyle="1" w:styleId="Heading4NoNumber">
    <w:name w:val="Heading 4 No Number"/>
    <w:basedOn w:val="Heading4"/>
    <w:next w:val="Normal"/>
    <w:uiPriority w:val="1"/>
    <w:rsid w:val="005B20A3"/>
    <w:pPr>
      <w:numPr>
        <w:numId w:val="14"/>
      </w:numPr>
    </w:pPr>
  </w:style>
  <w:style w:type="character" w:customStyle="1" w:styleId="Heading5Char">
    <w:name w:val="Heading 5 Char"/>
    <w:basedOn w:val="DefaultParagraphFont"/>
    <w:link w:val="Heading5"/>
    <w:semiHidden/>
    <w:rsid w:val="005B20A3"/>
    <w:rPr>
      <w:rFonts w:ascii="Courier New" w:hAnsi="Courier New"/>
      <w:b/>
      <w:sz w:val="20"/>
      <w:szCs w:val="20"/>
    </w:rPr>
  </w:style>
  <w:style w:type="paragraph" w:customStyle="1" w:styleId="Heading5NoNumber">
    <w:name w:val="Heading 5 No Number"/>
    <w:basedOn w:val="Heading5"/>
    <w:next w:val="Normal"/>
    <w:uiPriority w:val="1"/>
    <w:qFormat/>
    <w:rsid w:val="005B20A3"/>
    <w:pPr>
      <w:numPr>
        <w:numId w:val="14"/>
      </w:numPr>
      <w:spacing w:before="320" w:after="30"/>
    </w:pPr>
    <w:rPr>
      <w:i/>
      <w:sz w:val="22"/>
    </w:rPr>
  </w:style>
  <w:style w:type="paragraph" w:customStyle="1" w:styleId="Heading6NoNumber">
    <w:name w:val="Heading 6 No Number"/>
    <w:basedOn w:val="Heading6"/>
    <w:next w:val="Normal"/>
    <w:uiPriority w:val="1"/>
    <w:qFormat/>
    <w:rsid w:val="005B20A3"/>
    <w:pPr>
      <w:numPr>
        <w:numId w:val="14"/>
      </w:numPr>
      <w:spacing w:before="320" w:after="30"/>
    </w:pPr>
    <w:rPr>
      <w:sz w:val="22"/>
    </w:rPr>
  </w:style>
  <w:style w:type="character" w:customStyle="1" w:styleId="Heading7Char">
    <w:name w:val="Heading 7 Char"/>
    <w:aliases w:val="Heading 7 Appendix Heading Char"/>
    <w:basedOn w:val="DefaultParagraphFont"/>
    <w:link w:val="Heading7"/>
    <w:uiPriority w:val="10"/>
    <w:rsid w:val="005B20A3"/>
    <w:rPr>
      <w:rFonts w:ascii="Courier New" w:hAnsi="Courier New"/>
      <w:iCs/>
      <w:color w:val="3494BA" w:themeColor="accent1"/>
      <w:sz w:val="44"/>
      <w:szCs w:val="20"/>
    </w:rPr>
  </w:style>
  <w:style w:type="character" w:customStyle="1" w:styleId="Heading8Char">
    <w:name w:val="Heading 8 Char"/>
    <w:basedOn w:val="DefaultParagraphFont"/>
    <w:link w:val="Heading8"/>
    <w:semiHidden/>
    <w:rsid w:val="005B20A3"/>
    <w:rPr>
      <w:b/>
      <w:sz w:val="20"/>
      <w:szCs w:val="21"/>
      <w:lang w:val="en-GB"/>
    </w:rPr>
  </w:style>
  <w:style w:type="character" w:customStyle="1" w:styleId="Heading9Char">
    <w:name w:val="Heading 9 Char"/>
    <w:basedOn w:val="DefaultParagraphFont"/>
    <w:link w:val="Heading9"/>
    <w:semiHidden/>
    <w:rsid w:val="005B20A3"/>
    <w:rPr>
      <w:b/>
      <w:iCs/>
      <w:sz w:val="20"/>
      <w:szCs w:val="21"/>
      <w:lang w:val="en-GB"/>
    </w:rPr>
  </w:style>
  <w:style w:type="character" w:styleId="HTMLAcronym">
    <w:name w:val="HTML Acronym"/>
    <w:basedOn w:val="DefaultParagraphFont"/>
    <w:uiPriority w:val="99"/>
    <w:semiHidden/>
    <w:rsid w:val="005B20A3"/>
    <w:rPr>
      <w:lang w:val="en-GB"/>
    </w:rPr>
  </w:style>
  <w:style w:type="paragraph" w:styleId="HTMLAddress">
    <w:name w:val="HTML Address"/>
    <w:basedOn w:val="Normal"/>
    <w:link w:val="HTMLAddressChar"/>
    <w:uiPriority w:val="99"/>
    <w:semiHidden/>
    <w:rsid w:val="005B20A3"/>
    <w:rPr>
      <w:i/>
      <w:iCs/>
    </w:rPr>
  </w:style>
  <w:style w:type="character" w:customStyle="1" w:styleId="HTMLAddressChar">
    <w:name w:val="HTML Address Char"/>
    <w:basedOn w:val="DefaultParagraphFont"/>
    <w:link w:val="HTMLAddress"/>
    <w:uiPriority w:val="99"/>
    <w:semiHidden/>
    <w:rsid w:val="005B20A3"/>
    <w:rPr>
      <w:i/>
      <w:iCs/>
      <w:lang w:val="en-GB"/>
    </w:rPr>
  </w:style>
  <w:style w:type="character" w:styleId="HTMLCite">
    <w:name w:val="HTML Cite"/>
    <w:basedOn w:val="DefaultParagraphFont"/>
    <w:uiPriority w:val="99"/>
    <w:semiHidden/>
    <w:rsid w:val="005B20A3"/>
    <w:rPr>
      <w:i/>
      <w:iCs/>
      <w:lang w:val="en-GB"/>
    </w:rPr>
  </w:style>
  <w:style w:type="character" w:styleId="HTMLCode">
    <w:name w:val="HTML Code"/>
    <w:basedOn w:val="DefaultParagraphFont"/>
    <w:uiPriority w:val="99"/>
    <w:semiHidden/>
    <w:rsid w:val="005B20A3"/>
    <w:rPr>
      <w:rFonts w:asciiTheme="minorHAnsi" w:eastAsiaTheme="minorEastAsia" w:hAnsiTheme="minorHAnsi" w:cstheme="minorBidi"/>
      <w:sz w:val="20"/>
      <w:szCs w:val="20"/>
      <w:lang w:val="en-GB"/>
    </w:rPr>
  </w:style>
  <w:style w:type="character" w:styleId="HTMLDefinition">
    <w:name w:val="HTML Definition"/>
    <w:basedOn w:val="DefaultParagraphFont"/>
    <w:uiPriority w:val="99"/>
    <w:semiHidden/>
    <w:rsid w:val="005B20A3"/>
    <w:rPr>
      <w:i/>
      <w:iCs/>
      <w:lang w:val="en-GB"/>
    </w:rPr>
  </w:style>
  <w:style w:type="character" w:styleId="HTMLKeyboard">
    <w:name w:val="HTML Keyboard"/>
    <w:basedOn w:val="DefaultParagraphFont"/>
    <w:uiPriority w:val="99"/>
    <w:semiHidden/>
    <w:rsid w:val="005B20A3"/>
    <w:rPr>
      <w:rFonts w:asciiTheme="minorHAnsi" w:eastAsiaTheme="minorEastAsia" w:hAnsiTheme="minorHAnsi" w:cstheme="minorBidi"/>
      <w:sz w:val="20"/>
      <w:szCs w:val="20"/>
      <w:lang w:val="en-GB"/>
    </w:rPr>
  </w:style>
  <w:style w:type="paragraph" w:styleId="HTMLPreformatted">
    <w:name w:val="HTML Preformatted"/>
    <w:basedOn w:val="Normal"/>
    <w:link w:val="HTMLPreformattedChar"/>
    <w:uiPriority w:val="99"/>
    <w:semiHidden/>
    <w:rsid w:val="005B20A3"/>
    <w:rPr>
      <w:rFonts w:asciiTheme="majorHAnsi" w:eastAsiaTheme="majorEastAsia" w:hAnsiTheme="majorHAnsi" w:cstheme="majorBidi"/>
    </w:rPr>
  </w:style>
  <w:style w:type="character" w:customStyle="1" w:styleId="HTMLPreformattedChar">
    <w:name w:val="HTML Preformatted Char"/>
    <w:basedOn w:val="DefaultParagraphFont"/>
    <w:link w:val="HTMLPreformatted"/>
    <w:uiPriority w:val="99"/>
    <w:semiHidden/>
    <w:rsid w:val="005B20A3"/>
    <w:rPr>
      <w:rFonts w:asciiTheme="majorHAnsi" w:eastAsiaTheme="majorEastAsia" w:hAnsiTheme="majorHAnsi" w:cstheme="majorBidi"/>
      <w:lang w:val="en-GB"/>
    </w:rPr>
  </w:style>
  <w:style w:type="character" w:styleId="HTMLSample">
    <w:name w:val="HTML Sample"/>
    <w:basedOn w:val="DefaultParagraphFont"/>
    <w:uiPriority w:val="99"/>
    <w:semiHidden/>
    <w:rsid w:val="005B20A3"/>
    <w:rPr>
      <w:rFonts w:asciiTheme="minorHAnsi" w:eastAsiaTheme="minorEastAsia" w:hAnsiTheme="minorHAnsi" w:cstheme="minorBidi"/>
      <w:sz w:val="24"/>
      <w:szCs w:val="24"/>
      <w:lang w:val="en-GB"/>
    </w:rPr>
  </w:style>
  <w:style w:type="character" w:styleId="HTMLTypewriter">
    <w:name w:val="HTML Typewriter"/>
    <w:basedOn w:val="DefaultParagraphFont"/>
    <w:uiPriority w:val="99"/>
    <w:semiHidden/>
    <w:rsid w:val="005B20A3"/>
    <w:rPr>
      <w:rFonts w:asciiTheme="minorHAnsi" w:eastAsiaTheme="minorEastAsia" w:hAnsiTheme="minorHAnsi" w:cstheme="minorBidi"/>
      <w:sz w:val="20"/>
      <w:szCs w:val="20"/>
      <w:lang w:val="en-GB"/>
    </w:rPr>
  </w:style>
  <w:style w:type="character" w:styleId="HTMLVariable">
    <w:name w:val="HTML Variable"/>
    <w:basedOn w:val="DefaultParagraphFont"/>
    <w:uiPriority w:val="99"/>
    <w:semiHidden/>
    <w:rsid w:val="005B20A3"/>
    <w:rPr>
      <w:i/>
      <w:iCs/>
      <w:lang w:val="en-GB"/>
    </w:rPr>
  </w:style>
  <w:style w:type="character" w:styleId="Hyperlink">
    <w:name w:val="Hyperlink"/>
    <w:basedOn w:val="DefaultParagraphFont"/>
    <w:uiPriority w:val="99"/>
    <w:unhideWhenUsed/>
    <w:rsid w:val="005B20A3"/>
    <w:rPr>
      <w:rFonts w:asciiTheme="minorHAnsi" w:eastAsiaTheme="minorEastAsia" w:hAnsiTheme="minorHAnsi" w:cstheme="minorBidi"/>
      <w:color w:val="auto"/>
      <w:u w:val="single"/>
      <w:lang w:val="en-GB"/>
    </w:rPr>
  </w:style>
  <w:style w:type="paragraph" w:styleId="Index1">
    <w:name w:val="index 1"/>
    <w:basedOn w:val="Normal"/>
    <w:next w:val="Normal"/>
    <w:autoRedefine/>
    <w:uiPriority w:val="99"/>
    <w:semiHidden/>
    <w:rsid w:val="005B20A3"/>
    <w:pPr>
      <w:ind w:left="200" w:hanging="200"/>
    </w:pPr>
  </w:style>
  <w:style w:type="paragraph" w:styleId="Index2">
    <w:name w:val="index 2"/>
    <w:basedOn w:val="Normal"/>
    <w:next w:val="Normal"/>
    <w:autoRedefine/>
    <w:uiPriority w:val="99"/>
    <w:semiHidden/>
    <w:rsid w:val="005B20A3"/>
    <w:pPr>
      <w:ind w:left="400" w:hanging="200"/>
    </w:pPr>
  </w:style>
  <w:style w:type="paragraph" w:styleId="Index3">
    <w:name w:val="index 3"/>
    <w:basedOn w:val="Normal"/>
    <w:next w:val="Normal"/>
    <w:autoRedefine/>
    <w:uiPriority w:val="99"/>
    <w:semiHidden/>
    <w:rsid w:val="005B20A3"/>
    <w:pPr>
      <w:ind w:left="600" w:hanging="200"/>
    </w:pPr>
  </w:style>
  <w:style w:type="paragraph" w:styleId="Index4">
    <w:name w:val="index 4"/>
    <w:basedOn w:val="Normal"/>
    <w:next w:val="Normal"/>
    <w:autoRedefine/>
    <w:uiPriority w:val="99"/>
    <w:semiHidden/>
    <w:rsid w:val="005B20A3"/>
    <w:pPr>
      <w:ind w:left="800" w:hanging="200"/>
    </w:pPr>
  </w:style>
  <w:style w:type="paragraph" w:styleId="Index5">
    <w:name w:val="index 5"/>
    <w:basedOn w:val="Normal"/>
    <w:next w:val="Normal"/>
    <w:autoRedefine/>
    <w:uiPriority w:val="99"/>
    <w:semiHidden/>
    <w:rsid w:val="005B20A3"/>
    <w:pPr>
      <w:ind w:left="1000" w:hanging="200"/>
    </w:pPr>
  </w:style>
  <w:style w:type="paragraph" w:styleId="Index6">
    <w:name w:val="index 6"/>
    <w:basedOn w:val="Normal"/>
    <w:next w:val="Normal"/>
    <w:autoRedefine/>
    <w:uiPriority w:val="99"/>
    <w:semiHidden/>
    <w:rsid w:val="005B20A3"/>
    <w:pPr>
      <w:ind w:left="1200" w:hanging="200"/>
    </w:pPr>
  </w:style>
  <w:style w:type="paragraph" w:styleId="Index7">
    <w:name w:val="index 7"/>
    <w:basedOn w:val="Normal"/>
    <w:next w:val="Normal"/>
    <w:autoRedefine/>
    <w:uiPriority w:val="99"/>
    <w:semiHidden/>
    <w:rsid w:val="005B20A3"/>
    <w:pPr>
      <w:ind w:left="1400" w:hanging="200"/>
    </w:pPr>
  </w:style>
  <w:style w:type="paragraph" w:styleId="Index8">
    <w:name w:val="index 8"/>
    <w:basedOn w:val="Normal"/>
    <w:next w:val="Normal"/>
    <w:autoRedefine/>
    <w:uiPriority w:val="99"/>
    <w:semiHidden/>
    <w:rsid w:val="005B20A3"/>
    <w:pPr>
      <w:ind w:left="1600" w:hanging="200"/>
    </w:pPr>
  </w:style>
  <w:style w:type="paragraph" w:styleId="Index9">
    <w:name w:val="index 9"/>
    <w:basedOn w:val="Normal"/>
    <w:next w:val="Normal"/>
    <w:autoRedefine/>
    <w:uiPriority w:val="99"/>
    <w:semiHidden/>
    <w:rsid w:val="005B20A3"/>
    <w:pPr>
      <w:ind w:left="1800" w:hanging="200"/>
    </w:pPr>
  </w:style>
  <w:style w:type="paragraph" w:styleId="IndexHeading">
    <w:name w:val="index heading"/>
    <w:basedOn w:val="Normal"/>
    <w:next w:val="Index1"/>
    <w:uiPriority w:val="99"/>
    <w:semiHidden/>
    <w:rsid w:val="005B20A3"/>
    <w:rPr>
      <w:rFonts w:asciiTheme="majorHAnsi" w:eastAsiaTheme="majorEastAsia" w:hAnsiTheme="majorHAnsi" w:cstheme="majorBidi"/>
      <w:b/>
      <w:bCs/>
    </w:rPr>
  </w:style>
  <w:style w:type="character" w:styleId="IntenseEmphasis">
    <w:name w:val="Intense Emphasis"/>
    <w:basedOn w:val="DefaultParagraphFont"/>
    <w:uiPriority w:val="99"/>
    <w:semiHidden/>
    <w:qFormat/>
    <w:rsid w:val="005B20A3"/>
    <w:rPr>
      <w:i/>
      <w:iCs/>
      <w:color w:val="3494BA" w:themeColor="accent1"/>
      <w:lang w:val="en-GB"/>
    </w:rPr>
  </w:style>
  <w:style w:type="paragraph" w:styleId="IntenseQuote">
    <w:name w:val="Intense Quote"/>
    <w:basedOn w:val="Normal"/>
    <w:next w:val="Normal"/>
    <w:link w:val="IntenseQuoteChar"/>
    <w:uiPriority w:val="99"/>
    <w:semiHidden/>
    <w:qFormat/>
    <w:rsid w:val="005B20A3"/>
    <w:pPr>
      <w:pBdr>
        <w:top w:val="single" w:sz="4" w:space="10" w:color="3494BA" w:themeColor="accent1"/>
        <w:bottom w:val="single" w:sz="4" w:space="10" w:color="3494BA" w:themeColor="accent1"/>
      </w:pBdr>
      <w:spacing w:before="360" w:after="360"/>
      <w:ind w:left="864" w:right="864"/>
      <w:jc w:val="center"/>
    </w:pPr>
    <w:rPr>
      <w:i/>
      <w:iCs/>
      <w:color w:val="3494BA" w:themeColor="accent1"/>
    </w:rPr>
  </w:style>
  <w:style w:type="character" w:customStyle="1" w:styleId="IntenseQuoteChar">
    <w:name w:val="Intense Quote Char"/>
    <w:basedOn w:val="DefaultParagraphFont"/>
    <w:link w:val="IntenseQuote"/>
    <w:uiPriority w:val="99"/>
    <w:semiHidden/>
    <w:rsid w:val="005B20A3"/>
    <w:rPr>
      <w:i/>
      <w:iCs/>
      <w:color w:val="3494BA" w:themeColor="accent1"/>
      <w:lang w:val="en-GB"/>
    </w:rPr>
  </w:style>
  <w:style w:type="character" w:styleId="IntenseReference">
    <w:name w:val="Intense Reference"/>
    <w:basedOn w:val="DefaultParagraphFont"/>
    <w:uiPriority w:val="99"/>
    <w:semiHidden/>
    <w:qFormat/>
    <w:rsid w:val="005B20A3"/>
    <w:rPr>
      <w:b/>
      <w:bCs/>
      <w:smallCaps/>
      <w:color w:val="3494BA" w:themeColor="accent1"/>
      <w:spacing w:val="5"/>
      <w:lang w:val="en-GB"/>
    </w:rPr>
  </w:style>
  <w:style w:type="paragraph" w:customStyle="1" w:styleId="IntroText">
    <w:name w:val="Intro Text"/>
    <w:basedOn w:val="Normal"/>
    <w:next w:val="Normal"/>
    <w:uiPriority w:val="12"/>
    <w:semiHidden/>
    <w:rsid w:val="005B20A3"/>
    <w:pPr>
      <w:spacing w:line="280" w:lineRule="atLeast"/>
    </w:pPr>
    <w:rPr>
      <w:sz w:val="28"/>
    </w:rPr>
  </w:style>
  <w:style w:type="table" w:styleId="LightGrid">
    <w:name w:val="Light Grid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1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H w:val="nil"/>
          <w:insideV w:val="single" w:sz="8" w:space="0" w:color="000000" w:themeColor="tex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  <w:shd w:val="clear" w:color="auto" w:fill="C0C0C0" w:themeFill="text1" w:themeFillTint="3F"/>
      </w:tcPr>
    </w:tblStylePr>
    <w:tblStylePr w:type="band2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  <w:insideV w:val="single" w:sz="8" w:space="0" w:color="000000" w:themeColor="text1"/>
        </w:tcBorders>
      </w:tcPr>
    </w:tblStylePr>
  </w:style>
  <w:style w:type="table" w:styleId="LightGrid-Accent1">
    <w:name w:val="Light Grid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3494BA" w:themeColor="accent1"/>
        <w:left w:val="single" w:sz="8" w:space="0" w:color="3494BA" w:themeColor="accent1"/>
        <w:bottom w:val="single" w:sz="8" w:space="0" w:color="3494BA" w:themeColor="accent1"/>
        <w:right w:val="single" w:sz="8" w:space="0" w:color="3494BA" w:themeColor="accent1"/>
        <w:insideH w:val="single" w:sz="8" w:space="0" w:color="3494BA" w:themeColor="accent1"/>
        <w:insideV w:val="single" w:sz="8" w:space="0" w:color="3494BA" w:themeColor="accent1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18" w:space="0" w:color="3494BA" w:themeColor="accent1"/>
          <w:right w:val="single" w:sz="8" w:space="0" w:color="3494BA" w:themeColor="accent1"/>
          <w:insideH w:val="nil"/>
          <w:insideV w:val="single" w:sz="8" w:space="0" w:color="3494BA" w:themeColor="accent1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  <w:insideH w:val="nil"/>
          <w:insideV w:val="single" w:sz="8" w:space="0" w:color="3494BA" w:themeColor="accent1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</w:tcBorders>
      </w:tcPr>
    </w:tblStylePr>
    <w:tblStylePr w:type="band1Vert"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</w:tcBorders>
        <w:shd w:val="clear" w:color="auto" w:fill="CAE5F0" w:themeFill="accent1" w:themeFillTint="3F"/>
      </w:tcPr>
    </w:tblStylePr>
    <w:tblStylePr w:type="band1Horz"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  <w:insideV w:val="single" w:sz="8" w:space="0" w:color="3494BA" w:themeColor="accent1"/>
        </w:tcBorders>
        <w:shd w:val="clear" w:color="auto" w:fill="CAE5F0" w:themeFill="accent1" w:themeFillTint="3F"/>
      </w:tcPr>
    </w:tblStylePr>
    <w:tblStylePr w:type="band2Horz"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  <w:insideV w:val="single" w:sz="8" w:space="0" w:color="3494BA" w:themeColor="accent1"/>
        </w:tcBorders>
      </w:tcPr>
    </w:tblStylePr>
  </w:style>
  <w:style w:type="table" w:styleId="LightGrid-Accent2">
    <w:name w:val="Light Grid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8B6C0" w:themeColor="accent2"/>
        <w:left w:val="single" w:sz="8" w:space="0" w:color="58B6C0" w:themeColor="accent2"/>
        <w:bottom w:val="single" w:sz="8" w:space="0" w:color="58B6C0" w:themeColor="accent2"/>
        <w:right w:val="single" w:sz="8" w:space="0" w:color="58B6C0" w:themeColor="accent2"/>
        <w:insideH w:val="single" w:sz="8" w:space="0" w:color="58B6C0" w:themeColor="accent2"/>
        <w:insideV w:val="single" w:sz="8" w:space="0" w:color="58B6C0" w:themeColor="accent2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18" w:space="0" w:color="58B6C0" w:themeColor="accent2"/>
          <w:right w:val="single" w:sz="8" w:space="0" w:color="58B6C0" w:themeColor="accent2"/>
          <w:insideH w:val="nil"/>
          <w:insideV w:val="single" w:sz="8" w:space="0" w:color="58B6C0" w:themeColor="accent2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  <w:insideH w:val="nil"/>
          <w:insideV w:val="single" w:sz="8" w:space="0" w:color="58B6C0" w:themeColor="accent2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</w:tcBorders>
      </w:tcPr>
    </w:tblStylePr>
    <w:tblStylePr w:type="band1Vert"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</w:tcBorders>
        <w:shd w:val="clear" w:color="auto" w:fill="D5ECEF" w:themeFill="accent2" w:themeFillTint="3F"/>
      </w:tcPr>
    </w:tblStylePr>
    <w:tblStylePr w:type="band1Horz"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  <w:insideV w:val="single" w:sz="8" w:space="0" w:color="58B6C0" w:themeColor="accent2"/>
        </w:tcBorders>
        <w:shd w:val="clear" w:color="auto" w:fill="D5ECEF" w:themeFill="accent2" w:themeFillTint="3F"/>
      </w:tcPr>
    </w:tblStylePr>
    <w:tblStylePr w:type="band2Horz"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  <w:insideV w:val="single" w:sz="8" w:space="0" w:color="58B6C0" w:themeColor="accent2"/>
        </w:tcBorders>
      </w:tcPr>
    </w:tblStylePr>
  </w:style>
  <w:style w:type="table" w:styleId="LightGrid-Accent3">
    <w:name w:val="Light Grid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75BDA7" w:themeColor="accent3"/>
        <w:left w:val="single" w:sz="8" w:space="0" w:color="75BDA7" w:themeColor="accent3"/>
        <w:bottom w:val="single" w:sz="8" w:space="0" w:color="75BDA7" w:themeColor="accent3"/>
        <w:right w:val="single" w:sz="8" w:space="0" w:color="75BDA7" w:themeColor="accent3"/>
        <w:insideH w:val="single" w:sz="8" w:space="0" w:color="75BDA7" w:themeColor="accent3"/>
        <w:insideV w:val="single" w:sz="8" w:space="0" w:color="75BDA7" w:themeColor="accent3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18" w:space="0" w:color="75BDA7" w:themeColor="accent3"/>
          <w:right w:val="single" w:sz="8" w:space="0" w:color="75BDA7" w:themeColor="accent3"/>
          <w:insideH w:val="nil"/>
          <w:insideV w:val="single" w:sz="8" w:space="0" w:color="75BDA7" w:themeColor="accent3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  <w:insideH w:val="nil"/>
          <w:insideV w:val="single" w:sz="8" w:space="0" w:color="75BDA7" w:themeColor="accent3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</w:tcBorders>
      </w:tcPr>
    </w:tblStylePr>
    <w:tblStylePr w:type="band1Vert"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</w:tcBorders>
        <w:shd w:val="clear" w:color="auto" w:fill="DCEEE9" w:themeFill="accent3" w:themeFillTint="3F"/>
      </w:tcPr>
    </w:tblStylePr>
    <w:tblStylePr w:type="band1Horz"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  <w:insideV w:val="single" w:sz="8" w:space="0" w:color="75BDA7" w:themeColor="accent3"/>
        </w:tcBorders>
        <w:shd w:val="clear" w:color="auto" w:fill="DCEEE9" w:themeFill="accent3" w:themeFillTint="3F"/>
      </w:tcPr>
    </w:tblStylePr>
    <w:tblStylePr w:type="band2Horz"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  <w:insideV w:val="single" w:sz="8" w:space="0" w:color="75BDA7" w:themeColor="accent3"/>
        </w:tcBorders>
      </w:tcPr>
    </w:tblStylePr>
  </w:style>
  <w:style w:type="table" w:styleId="LightGrid-Accent4">
    <w:name w:val="Light Grid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7A8C8E" w:themeColor="accent4"/>
        <w:left w:val="single" w:sz="8" w:space="0" w:color="7A8C8E" w:themeColor="accent4"/>
        <w:bottom w:val="single" w:sz="8" w:space="0" w:color="7A8C8E" w:themeColor="accent4"/>
        <w:right w:val="single" w:sz="8" w:space="0" w:color="7A8C8E" w:themeColor="accent4"/>
        <w:insideH w:val="single" w:sz="8" w:space="0" w:color="7A8C8E" w:themeColor="accent4"/>
        <w:insideV w:val="single" w:sz="8" w:space="0" w:color="7A8C8E" w:themeColor="accent4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18" w:space="0" w:color="7A8C8E" w:themeColor="accent4"/>
          <w:right w:val="single" w:sz="8" w:space="0" w:color="7A8C8E" w:themeColor="accent4"/>
          <w:insideH w:val="nil"/>
          <w:insideV w:val="single" w:sz="8" w:space="0" w:color="7A8C8E" w:themeColor="accent4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  <w:insideH w:val="nil"/>
          <w:insideV w:val="single" w:sz="8" w:space="0" w:color="7A8C8E" w:themeColor="accent4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</w:tcBorders>
      </w:tcPr>
    </w:tblStylePr>
    <w:tblStylePr w:type="band1Vert"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</w:tcBorders>
        <w:shd w:val="clear" w:color="auto" w:fill="DEE2E3" w:themeFill="accent4" w:themeFillTint="3F"/>
      </w:tcPr>
    </w:tblStylePr>
    <w:tblStylePr w:type="band1Horz"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  <w:insideV w:val="single" w:sz="8" w:space="0" w:color="7A8C8E" w:themeColor="accent4"/>
        </w:tcBorders>
        <w:shd w:val="clear" w:color="auto" w:fill="DEE2E3" w:themeFill="accent4" w:themeFillTint="3F"/>
      </w:tcPr>
    </w:tblStylePr>
    <w:tblStylePr w:type="band2Horz"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  <w:insideV w:val="single" w:sz="8" w:space="0" w:color="7A8C8E" w:themeColor="accent4"/>
        </w:tcBorders>
      </w:tcPr>
    </w:tblStylePr>
  </w:style>
  <w:style w:type="table" w:styleId="LightGrid-Accent5">
    <w:name w:val="Light Grid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  <w:insideH w:val="single" w:sz="8" w:space="0" w:color="84ACB6" w:themeColor="accent5"/>
        <w:insideV w:val="single" w:sz="8" w:space="0" w:color="84ACB6" w:themeColor="accent5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18" w:space="0" w:color="84ACB6" w:themeColor="accent5"/>
          <w:right w:val="single" w:sz="8" w:space="0" w:color="84ACB6" w:themeColor="accent5"/>
          <w:insideH w:val="nil"/>
          <w:insideV w:val="single" w:sz="8" w:space="0" w:color="84ACB6" w:themeColor="accent5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  <w:insideH w:val="nil"/>
          <w:insideV w:val="single" w:sz="8" w:space="0" w:color="84ACB6" w:themeColor="accent5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  <w:tblStylePr w:type="band1Vert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  <w:shd w:val="clear" w:color="auto" w:fill="E0EAED" w:themeFill="accent5" w:themeFillTint="3F"/>
      </w:tcPr>
    </w:tblStylePr>
    <w:tblStylePr w:type="band1Horz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  <w:insideV w:val="single" w:sz="8" w:space="0" w:color="84ACB6" w:themeColor="accent5"/>
        </w:tcBorders>
        <w:shd w:val="clear" w:color="auto" w:fill="E0EAED" w:themeFill="accent5" w:themeFillTint="3F"/>
      </w:tcPr>
    </w:tblStylePr>
    <w:tblStylePr w:type="band2Horz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  <w:insideV w:val="single" w:sz="8" w:space="0" w:color="84ACB6" w:themeColor="accent5"/>
        </w:tcBorders>
      </w:tcPr>
    </w:tblStylePr>
  </w:style>
  <w:style w:type="table" w:styleId="LightGrid-Accent6">
    <w:name w:val="Light Grid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2683C6" w:themeColor="accent6"/>
        <w:left w:val="single" w:sz="8" w:space="0" w:color="2683C6" w:themeColor="accent6"/>
        <w:bottom w:val="single" w:sz="8" w:space="0" w:color="2683C6" w:themeColor="accent6"/>
        <w:right w:val="single" w:sz="8" w:space="0" w:color="2683C6" w:themeColor="accent6"/>
        <w:insideH w:val="single" w:sz="8" w:space="0" w:color="2683C6" w:themeColor="accent6"/>
        <w:insideV w:val="single" w:sz="8" w:space="0" w:color="2683C6" w:themeColor="accent6"/>
      </w:tblBorders>
    </w:tblPr>
    <w:tblStylePr w:type="fir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18" w:space="0" w:color="2683C6" w:themeColor="accent6"/>
          <w:right w:val="single" w:sz="8" w:space="0" w:color="2683C6" w:themeColor="accent6"/>
          <w:insideH w:val="nil"/>
          <w:insideV w:val="single" w:sz="8" w:space="0" w:color="2683C6" w:themeColor="accent6"/>
        </w:tcBorders>
      </w:tcPr>
    </w:tblStylePr>
    <w:tblStylePr w:type="lastRow">
      <w:pPr>
        <w:spacing w:before="0" w:after="0" w:line="240" w:lineRule="auto"/>
      </w:pPr>
      <w:rPr>
        <w:rFonts w:asciiTheme="majorHAnsi" w:eastAsiaTheme="majorEastAsia" w:hAnsiTheme="majorHAnsi" w:cstheme="majorBidi"/>
        <w:b/>
        <w:bCs/>
      </w:rPr>
      <w:tblPr/>
      <w:tcPr>
        <w:tcBorders>
          <w:top w:val="double" w:sz="6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  <w:insideH w:val="nil"/>
          <w:insideV w:val="single" w:sz="8" w:space="0" w:color="2683C6" w:themeColor="accent6"/>
        </w:tcBorders>
      </w:tcPr>
    </w:tblStylePr>
    <w:tblStylePr w:type="firstCol">
      <w:rPr>
        <w:rFonts w:asciiTheme="majorHAnsi" w:eastAsiaTheme="majorEastAsia" w:hAnsiTheme="majorHAnsi" w:cstheme="majorBidi"/>
        <w:b/>
        <w:bCs/>
      </w:rPr>
    </w:tblStylePr>
    <w:tblStylePr w:type="lastCol">
      <w:rPr>
        <w:rFonts w:asciiTheme="majorHAnsi" w:eastAsiaTheme="majorEastAsia" w:hAnsiTheme="majorHAnsi" w:cstheme="majorBidi"/>
        <w:b/>
        <w:bCs/>
      </w:rPr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</w:tcBorders>
      </w:tcPr>
    </w:tblStylePr>
    <w:tblStylePr w:type="band1Vert"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</w:tcBorders>
        <w:shd w:val="clear" w:color="auto" w:fill="C5E0F4" w:themeFill="accent6" w:themeFillTint="3F"/>
      </w:tcPr>
    </w:tblStylePr>
    <w:tblStylePr w:type="band1Horz"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  <w:insideV w:val="single" w:sz="8" w:space="0" w:color="2683C6" w:themeColor="accent6"/>
        </w:tcBorders>
        <w:shd w:val="clear" w:color="auto" w:fill="C5E0F4" w:themeFill="accent6" w:themeFillTint="3F"/>
      </w:tcPr>
    </w:tblStylePr>
    <w:tblStylePr w:type="band2Horz"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  <w:insideV w:val="single" w:sz="8" w:space="0" w:color="2683C6" w:themeColor="accent6"/>
        </w:tcBorders>
      </w:tcPr>
    </w:tblStylePr>
  </w:style>
  <w:style w:type="table" w:styleId="LightList">
    <w:name w:val="Light List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  <w:tblStylePr w:type="band1Horz">
      <w:tblPr/>
      <w:tcPr>
        <w:tcBorders>
          <w:top w:val="single" w:sz="8" w:space="0" w:color="000000" w:themeColor="text1"/>
          <w:left w:val="single" w:sz="8" w:space="0" w:color="000000" w:themeColor="text1"/>
          <w:bottom w:val="single" w:sz="8" w:space="0" w:color="000000" w:themeColor="text1"/>
          <w:right w:val="single" w:sz="8" w:space="0" w:color="000000" w:themeColor="text1"/>
        </w:tcBorders>
      </w:tcPr>
    </w:tblStylePr>
  </w:style>
  <w:style w:type="table" w:styleId="LightList-Accent1">
    <w:name w:val="Light List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3494BA" w:themeColor="accent1"/>
        <w:left w:val="single" w:sz="8" w:space="0" w:color="3494BA" w:themeColor="accent1"/>
        <w:bottom w:val="single" w:sz="8" w:space="0" w:color="3494BA" w:themeColor="accent1"/>
        <w:right w:val="single" w:sz="8" w:space="0" w:color="3494BA" w:themeColor="accent1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3494BA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</w:tcBorders>
      </w:tcPr>
    </w:tblStylePr>
    <w:tblStylePr w:type="band1Horz">
      <w:tblPr/>
      <w:tcPr>
        <w:tcBorders>
          <w:top w:val="single" w:sz="8" w:space="0" w:color="3494BA" w:themeColor="accent1"/>
          <w:left w:val="single" w:sz="8" w:space="0" w:color="3494BA" w:themeColor="accent1"/>
          <w:bottom w:val="single" w:sz="8" w:space="0" w:color="3494BA" w:themeColor="accent1"/>
          <w:right w:val="single" w:sz="8" w:space="0" w:color="3494BA" w:themeColor="accent1"/>
        </w:tcBorders>
      </w:tcPr>
    </w:tblStylePr>
  </w:style>
  <w:style w:type="table" w:styleId="LightList-Accent2">
    <w:name w:val="Light List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8B6C0" w:themeColor="accent2"/>
        <w:left w:val="single" w:sz="8" w:space="0" w:color="58B6C0" w:themeColor="accent2"/>
        <w:bottom w:val="single" w:sz="8" w:space="0" w:color="58B6C0" w:themeColor="accent2"/>
        <w:right w:val="single" w:sz="8" w:space="0" w:color="58B6C0" w:themeColor="accent2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58B6C0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</w:tcBorders>
      </w:tcPr>
    </w:tblStylePr>
    <w:tblStylePr w:type="band1Horz">
      <w:tblPr/>
      <w:tcPr>
        <w:tcBorders>
          <w:top w:val="single" w:sz="8" w:space="0" w:color="58B6C0" w:themeColor="accent2"/>
          <w:left w:val="single" w:sz="8" w:space="0" w:color="58B6C0" w:themeColor="accent2"/>
          <w:bottom w:val="single" w:sz="8" w:space="0" w:color="58B6C0" w:themeColor="accent2"/>
          <w:right w:val="single" w:sz="8" w:space="0" w:color="58B6C0" w:themeColor="accent2"/>
        </w:tcBorders>
      </w:tcPr>
    </w:tblStylePr>
  </w:style>
  <w:style w:type="table" w:styleId="LightList-Accent3">
    <w:name w:val="Light List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75BDA7" w:themeColor="accent3"/>
        <w:left w:val="single" w:sz="8" w:space="0" w:color="75BDA7" w:themeColor="accent3"/>
        <w:bottom w:val="single" w:sz="8" w:space="0" w:color="75BDA7" w:themeColor="accent3"/>
        <w:right w:val="single" w:sz="8" w:space="0" w:color="75BDA7" w:themeColor="accent3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5BDA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</w:tcBorders>
      </w:tcPr>
    </w:tblStylePr>
    <w:tblStylePr w:type="band1Horz">
      <w:tblPr/>
      <w:tcPr>
        <w:tcBorders>
          <w:top w:val="single" w:sz="8" w:space="0" w:color="75BDA7" w:themeColor="accent3"/>
          <w:left w:val="single" w:sz="8" w:space="0" w:color="75BDA7" w:themeColor="accent3"/>
          <w:bottom w:val="single" w:sz="8" w:space="0" w:color="75BDA7" w:themeColor="accent3"/>
          <w:right w:val="single" w:sz="8" w:space="0" w:color="75BDA7" w:themeColor="accent3"/>
        </w:tcBorders>
      </w:tcPr>
    </w:tblStylePr>
  </w:style>
  <w:style w:type="table" w:styleId="LightList-Accent4">
    <w:name w:val="Light List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7A8C8E" w:themeColor="accent4"/>
        <w:left w:val="single" w:sz="8" w:space="0" w:color="7A8C8E" w:themeColor="accent4"/>
        <w:bottom w:val="single" w:sz="8" w:space="0" w:color="7A8C8E" w:themeColor="accent4"/>
        <w:right w:val="single" w:sz="8" w:space="0" w:color="7A8C8E" w:themeColor="accent4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7A8C8E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</w:tcBorders>
      </w:tcPr>
    </w:tblStylePr>
    <w:tblStylePr w:type="band1Horz">
      <w:tblPr/>
      <w:tcPr>
        <w:tcBorders>
          <w:top w:val="single" w:sz="8" w:space="0" w:color="7A8C8E" w:themeColor="accent4"/>
          <w:left w:val="single" w:sz="8" w:space="0" w:color="7A8C8E" w:themeColor="accent4"/>
          <w:bottom w:val="single" w:sz="8" w:space="0" w:color="7A8C8E" w:themeColor="accent4"/>
          <w:right w:val="single" w:sz="8" w:space="0" w:color="7A8C8E" w:themeColor="accent4"/>
        </w:tcBorders>
      </w:tcPr>
    </w:tblStylePr>
  </w:style>
  <w:style w:type="table" w:styleId="LightList-Accent5">
    <w:name w:val="Light List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84ACB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  <w:tblStylePr w:type="band1Horz">
      <w:tblPr/>
      <w:tcPr>
        <w:tcBorders>
          <w:top w:val="single" w:sz="8" w:space="0" w:color="84ACB6" w:themeColor="accent5"/>
          <w:left w:val="single" w:sz="8" w:space="0" w:color="84ACB6" w:themeColor="accent5"/>
          <w:bottom w:val="single" w:sz="8" w:space="0" w:color="84ACB6" w:themeColor="accent5"/>
          <w:right w:val="single" w:sz="8" w:space="0" w:color="84ACB6" w:themeColor="accent5"/>
        </w:tcBorders>
      </w:tcPr>
    </w:tblStylePr>
  </w:style>
  <w:style w:type="table" w:styleId="LightList-Accent6">
    <w:name w:val="Light List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2683C6" w:themeColor="accent6"/>
        <w:left w:val="single" w:sz="8" w:space="0" w:color="2683C6" w:themeColor="accent6"/>
        <w:bottom w:val="single" w:sz="8" w:space="0" w:color="2683C6" w:themeColor="accent6"/>
        <w:right w:val="single" w:sz="8" w:space="0" w:color="2683C6" w:themeColor="accent6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shd w:val="clear" w:color="auto" w:fill="2683C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</w:tcBorders>
      </w:tcPr>
    </w:tblStylePr>
    <w:tblStylePr w:type="band1Horz">
      <w:tblPr/>
      <w:tcPr>
        <w:tcBorders>
          <w:top w:val="single" w:sz="8" w:space="0" w:color="2683C6" w:themeColor="accent6"/>
          <w:left w:val="single" w:sz="8" w:space="0" w:color="2683C6" w:themeColor="accent6"/>
          <w:bottom w:val="single" w:sz="8" w:space="0" w:color="2683C6" w:themeColor="accent6"/>
          <w:right w:val="single" w:sz="8" w:space="0" w:color="2683C6" w:themeColor="accent6"/>
        </w:tcBorders>
      </w:tcPr>
    </w:tblStylePr>
  </w:style>
  <w:style w:type="table" w:styleId="LightShading">
    <w:name w:val="Light Shading"/>
    <w:basedOn w:val="TableNormal"/>
    <w:uiPriority w:val="99"/>
    <w:semiHidden/>
    <w:unhideWhenUsed/>
    <w:rsid w:val="005B20A3"/>
    <w:rPr>
      <w:color w:val="000000" w:themeColor="text1" w:themeShade="BF"/>
      <w:lang w:eastAsia="en-US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000000" w:themeColor="text1"/>
          <w:left w:val="nil"/>
          <w:bottom w:val="single" w:sz="8" w:space="0" w:color="000000" w:themeColor="tex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</w:style>
  <w:style w:type="table" w:styleId="LightShading-Accent1">
    <w:name w:val="Light Shading Accent 1"/>
    <w:basedOn w:val="TableNormal"/>
    <w:uiPriority w:val="99"/>
    <w:semiHidden/>
    <w:unhideWhenUsed/>
    <w:rsid w:val="005B20A3"/>
    <w:rPr>
      <w:color w:val="276E8B" w:themeColor="accent1" w:themeShade="BF"/>
      <w:lang w:eastAsia="en-US"/>
    </w:rPr>
    <w:tblPr>
      <w:tblStyleRowBandSize w:val="1"/>
      <w:tblStyleColBandSize w:val="1"/>
      <w:tblBorders>
        <w:top w:val="single" w:sz="8" w:space="0" w:color="3494BA" w:themeColor="accent1"/>
        <w:bottom w:val="single" w:sz="8" w:space="0" w:color="3494BA" w:themeColor="accent1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494BA" w:themeColor="accent1"/>
          <w:left w:val="nil"/>
          <w:bottom w:val="single" w:sz="8" w:space="0" w:color="3494BA" w:themeColor="accent1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3494BA" w:themeColor="accent1"/>
          <w:left w:val="nil"/>
          <w:bottom w:val="single" w:sz="8" w:space="0" w:color="3494BA" w:themeColor="accent1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AE5F0" w:themeFill="accent1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AE5F0" w:themeFill="accent1" w:themeFillTint="3F"/>
      </w:tcPr>
    </w:tblStylePr>
  </w:style>
  <w:style w:type="table" w:styleId="LightShading-Accent2">
    <w:name w:val="Light Shading Accent 2"/>
    <w:basedOn w:val="TableNormal"/>
    <w:uiPriority w:val="99"/>
    <w:semiHidden/>
    <w:unhideWhenUsed/>
    <w:rsid w:val="005B20A3"/>
    <w:rPr>
      <w:color w:val="398E98" w:themeColor="accent2" w:themeShade="BF"/>
      <w:lang w:eastAsia="en-US"/>
    </w:rPr>
    <w:tblPr>
      <w:tblStyleRowBandSize w:val="1"/>
      <w:tblStyleColBandSize w:val="1"/>
      <w:tblBorders>
        <w:top w:val="single" w:sz="8" w:space="0" w:color="58B6C0" w:themeColor="accent2"/>
        <w:bottom w:val="single" w:sz="8" w:space="0" w:color="58B6C0" w:themeColor="accent2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58B6C0" w:themeColor="accent2"/>
          <w:left w:val="nil"/>
          <w:bottom w:val="single" w:sz="8" w:space="0" w:color="58B6C0" w:themeColor="accent2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58B6C0" w:themeColor="accent2"/>
          <w:left w:val="nil"/>
          <w:bottom w:val="single" w:sz="8" w:space="0" w:color="58B6C0" w:themeColor="accent2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5ECEF" w:themeFill="accent2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5ECEF" w:themeFill="accent2" w:themeFillTint="3F"/>
      </w:tcPr>
    </w:tblStylePr>
  </w:style>
  <w:style w:type="table" w:styleId="LightShading-Accent3">
    <w:name w:val="Light Shading Accent 3"/>
    <w:basedOn w:val="TableNormal"/>
    <w:uiPriority w:val="99"/>
    <w:semiHidden/>
    <w:unhideWhenUsed/>
    <w:rsid w:val="005B20A3"/>
    <w:rPr>
      <w:color w:val="4A9A82" w:themeColor="accent3" w:themeShade="BF"/>
      <w:lang w:eastAsia="en-US"/>
    </w:rPr>
    <w:tblPr>
      <w:tblStyleRowBandSize w:val="1"/>
      <w:tblStyleColBandSize w:val="1"/>
      <w:tblBorders>
        <w:top w:val="single" w:sz="8" w:space="0" w:color="75BDA7" w:themeColor="accent3"/>
        <w:bottom w:val="single" w:sz="8" w:space="0" w:color="75BDA7" w:themeColor="accent3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5BDA7" w:themeColor="accent3"/>
          <w:left w:val="nil"/>
          <w:bottom w:val="single" w:sz="8" w:space="0" w:color="75BDA7" w:themeColor="accent3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5BDA7" w:themeColor="accent3"/>
          <w:left w:val="nil"/>
          <w:bottom w:val="single" w:sz="8" w:space="0" w:color="75BDA7" w:themeColor="accent3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EEE9" w:themeFill="accent3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CEEE9" w:themeFill="accent3" w:themeFillTint="3F"/>
      </w:tcPr>
    </w:tblStylePr>
  </w:style>
  <w:style w:type="table" w:styleId="LightShading-Accent4">
    <w:name w:val="Light Shading Accent 4"/>
    <w:basedOn w:val="TableNormal"/>
    <w:uiPriority w:val="99"/>
    <w:semiHidden/>
    <w:unhideWhenUsed/>
    <w:rsid w:val="005B20A3"/>
    <w:rPr>
      <w:color w:val="5A696A" w:themeColor="accent4" w:themeShade="BF"/>
      <w:lang w:eastAsia="en-US"/>
    </w:rPr>
    <w:tblPr>
      <w:tblStyleRowBandSize w:val="1"/>
      <w:tblStyleColBandSize w:val="1"/>
      <w:tblBorders>
        <w:top w:val="single" w:sz="8" w:space="0" w:color="7A8C8E" w:themeColor="accent4"/>
        <w:bottom w:val="single" w:sz="8" w:space="0" w:color="7A8C8E" w:themeColor="accent4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A8C8E" w:themeColor="accent4"/>
          <w:left w:val="nil"/>
          <w:bottom w:val="single" w:sz="8" w:space="0" w:color="7A8C8E" w:themeColor="accent4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7A8C8E" w:themeColor="accent4"/>
          <w:left w:val="nil"/>
          <w:bottom w:val="single" w:sz="8" w:space="0" w:color="7A8C8E" w:themeColor="accent4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EE2E3" w:themeFill="accent4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DEE2E3" w:themeFill="accent4" w:themeFillTint="3F"/>
      </w:tcPr>
    </w:tblStylePr>
  </w:style>
  <w:style w:type="table" w:styleId="LightShading-Accent5">
    <w:name w:val="Light Shading Accent 5"/>
    <w:basedOn w:val="TableNormal"/>
    <w:uiPriority w:val="99"/>
    <w:semiHidden/>
    <w:unhideWhenUsed/>
    <w:rsid w:val="005B20A3"/>
    <w:rPr>
      <w:color w:val="578793" w:themeColor="accent5" w:themeShade="BF"/>
      <w:lang w:eastAsia="en-US"/>
    </w:rPr>
    <w:tblPr>
      <w:tblStyleRowBandSize w:val="1"/>
      <w:tblStyleColBandSize w:val="1"/>
      <w:tblBorders>
        <w:top w:val="single" w:sz="8" w:space="0" w:color="84ACB6" w:themeColor="accent5"/>
        <w:bottom w:val="single" w:sz="8" w:space="0" w:color="84ACB6" w:themeColor="accent5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4ACB6" w:themeColor="accent5"/>
          <w:left w:val="nil"/>
          <w:bottom w:val="single" w:sz="8" w:space="0" w:color="84ACB6" w:themeColor="accent5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84ACB6" w:themeColor="accent5"/>
          <w:left w:val="nil"/>
          <w:bottom w:val="single" w:sz="8" w:space="0" w:color="84ACB6" w:themeColor="accent5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</w:style>
  <w:style w:type="table" w:styleId="LightShading-Accent6">
    <w:name w:val="Light Shading Accent 6"/>
    <w:basedOn w:val="TableNormal"/>
    <w:uiPriority w:val="99"/>
    <w:semiHidden/>
    <w:unhideWhenUsed/>
    <w:rsid w:val="005B20A3"/>
    <w:rPr>
      <w:color w:val="1C6194" w:themeColor="accent6" w:themeShade="BF"/>
      <w:lang w:eastAsia="en-US"/>
    </w:rPr>
    <w:tblPr>
      <w:tblStyleRowBandSize w:val="1"/>
      <w:tblStyleColBandSize w:val="1"/>
      <w:tblBorders>
        <w:top w:val="single" w:sz="8" w:space="0" w:color="2683C6" w:themeColor="accent6"/>
        <w:bottom w:val="single" w:sz="8" w:space="0" w:color="2683C6" w:themeColor="accent6"/>
      </w:tblBorders>
    </w:tblPr>
    <w:tblStylePr w:type="fir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2683C6" w:themeColor="accent6"/>
          <w:left w:val="nil"/>
          <w:bottom w:val="single" w:sz="8" w:space="0" w:color="2683C6" w:themeColor="accent6"/>
          <w:right w:val="nil"/>
          <w:insideH w:val="nil"/>
          <w:insideV w:val="nil"/>
        </w:tcBorders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single" w:sz="8" w:space="0" w:color="2683C6" w:themeColor="accent6"/>
          <w:left w:val="nil"/>
          <w:bottom w:val="single" w:sz="8" w:space="0" w:color="2683C6" w:themeColor="accent6"/>
          <w:right w:val="nil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5E0F4" w:themeFill="accent6" w:themeFillTint="3F"/>
      </w:tcPr>
    </w:tblStylePr>
    <w:tblStylePr w:type="band1Horz">
      <w:tblPr/>
      <w:tcPr>
        <w:tcBorders>
          <w:left w:val="nil"/>
          <w:right w:val="nil"/>
          <w:insideH w:val="nil"/>
          <w:insideV w:val="nil"/>
        </w:tcBorders>
        <w:shd w:val="clear" w:color="auto" w:fill="C5E0F4" w:themeFill="accent6" w:themeFillTint="3F"/>
      </w:tcPr>
    </w:tblStylePr>
  </w:style>
  <w:style w:type="character" w:styleId="LineNumber">
    <w:name w:val="line number"/>
    <w:basedOn w:val="DefaultParagraphFont"/>
    <w:uiPriority w:val="99"/>
    <w:semiHidden/>
    <w:rsid w:val="005B20A3"/>
    <w:rPr>
      <w:lang w:val="en-GB"/>
    </w:rPr>
  </w:style>
  <w:style w:type="paragraph" w:styleId="List">
    <w:name w:val="List"/>
    <w:basedOn w:val="Normal"/>
    <w:uiPriority w:val="99"/>
    <w:semiHidden/>
    <w:rsid w:val="005B20A3"/>
    <w:pPr>
      <w:ind w:left="283" w:hanging="283"/>
      <w:contextualSpacing/>
    </w:pPr>
  </w:style>
  <w:style w:type="paragraph" w:styleId="List2">
    <w:name w:val="List 2"/>
    <w:basedOn w:val="Normal"/>
    <w:uiPriority w:val="99"/>
    <w:semiHidden/>
    <w:rsid w:val="005B20A3"/>
    <w:pPr>
      <w:ind w:left="566" w:hanging="283"/>
      <w:contextualSpacing/>
    </w:pPr>
  </w:style>
  <w:style w:type="paragraph" w:styleId="List3">
    <w:name w:val="List 3"/>
    <w:basedOn w:val="Normal"/>
    <w:uiPriority w:val="99"/>
    <w:semiHidden/>
    <w:rsid w:val="005B20A3"/>
    <w:pPr>
      <w:ind w:left="849" w:hanging="283"/>
      <w:contextualSpacing/>
    </w:pPr>
  </w:style>
  <w:style w:type="paragraph" w:styleId="List4">
    <w:name w:val="List 4"/>
    <w:basedOn w:val="Normal"/>
    <w:uiPriority w:val="99"/>
    <w:semiHidden/>
    <w:rsid w:val="005B20A3"/>
    <w:pPr>
      <w:ind w:left="1132" w:hanging="283"/>
      <w:contextualSpacing/>
    </w:pPr>
  </w:style>
  <w:style w:type="paragraph" w:styleId="List5">
    <w:name w:val="List 5"/>
    <w:basedOn w:val="Normal"/>
    <w:uiPriority w:val="99"/>
    <w:semiHidden/>
    <w:rsid w:val="005B20A3"/>
    <w:pPr>
      <w:ind w:left="1415" w:hanging="283"/>
      <w:contextualSpacing/>
    </w:pPr>
  </w:style>
  <w:style w:type="paragraph" w:customStyle="1" w:styleId="ListAlphabet">
    <w:name w:val="List Alphabet"/>
    <w:basedOn w:val="Normal"/>
    <w:uiPriority w:val="3"/>
    <w:semiHidden/>
    <w:rsid w:val="005B20A3"/>
    <w:pPr>
      <w:numPr>
        <w:numId w:val="16"/>
      </w:numPr>
    </w:pPr>
    <w:rPr>
      <w:szCs w:val="24"/>
    </w:rPr>
  </w:style>
  <w:style w:type="paragraph" w:customStyle="1" w:styleId="ListAlphabet2">
    <w:name w:val="List Alphabet 2"/>
    <w:basedOn w:val="Normal"/>
    <w:uiPriority w:val="3"/>
    <w:semiHidden/>
    <w:rsid w:val="005B20A3"/>
    <w:pPr>
      <w:numPr>
        <w:ilvl w:val="1"/>
        <w:numId w:val="16"/>
      </w:numPr>
    </w:pPr>
    <w:rPr>
      <w:szCs w:val="24"/>
    </w:rPr>
  </w:style>
  <w:style w:type="paragraph" w:customStyle="1" w:styleId="ListAlphabet3">
    <w:name w:val="List Alphabet 3"/>
    <w:basedOn w:val="Normal"/>
    <w:uiPriority w:val="3"/>
    <w:semiHidden/>
    <w:rsid w:val="005B20A3"/>
    <w:pPr>
      <w:numPr>
        <w:ilvl w:val="2"/>
        <w:numId w:val="16"/>
      </w:numPr>
    </w:pPr>
    <w:rPr>
      <w:szCs w:val="24"/>
    </w:rPr>
  </w:style>
  <w:style w:type="paragraph" w:styleId="ListBullet">
    <w:name w:val="List Bullet"/>
    <w:basedOn w:val="Normal"/>
    <w:uiPriority w:val="3"/>
    <w:qFormat/>
    <w:rsid w:val="005B20A3"/>
    <w:pPr>
      <w:numPr>
        <w:numId w:val="17"/>
      </w:numPr>
    </w:pPr>
    <w:rPr>
      <w:szCs w:val="24"/>
    </w:rPr>
  </w:style>
  <w:style w:type="paragraph" w:styleId="ListBullet2">
    <w:name w:val="List Bullet 2"/>
    <w:basedOn w:val="Normal"/>
    <w:uiPriority w:val="3"/>
    <w:rsid w:val="005B20A3"/>
    <w:pPr>
      <w:numPr>
        <w:ilvl w:val="1"/>
        <w:numId w:val="17"/>
      </w:numPr>
    </w:pPr>
    <w:rPr>
      <w:szCs w:val="24"/>
    </w:rPr>
  </w:style>
  <w:style w:type="paragraph" w:styleId="ListBullet3">
    <w:name w:val="List Bullet 3"/>
    <w:basedOn w:val="Normal"/>
    <w:uiPriority w:val="3"/>
    <w:rsid w:val="005B20A3"/>
    <w:pPr>
      <w:numPr>
        <w:ilvl w:val="2"/>
        <w:numId w:val="17"/>
      </w:numPr>
    </w:pPr>
    <w:rPr>
      <w:szCs w:val="24"/>
    </w:rPr>
  </w:style>
  <w:style w:type="paragraph" w:styleId="ListBullet4">
    <w:name w:val="List Bullet 4"/>
    <w:basedOn w:val="Normal"/>
    <w:uiPriority w:val="3"/>
    <w:semiHidden/>
    <w:rsid w:val="005B20A3"/>
    <w:pPr>
      <w:numPr>
        <w:numId w:val="18"/>
      </w:numPr>
      <w:contextualSpacing/>
    </w:pPr>
  </w:style>
  <w:style w:type="paragraph" w:styleId="ListBullet5">
    <w:name w:val="List Bullet 5"/>
    <w:basedOn w:val="Normal"/>
    <w:uiPriority w:val="3"/>
    <w:semiHidden/>
    <w:rsid w:val="005B20A3"/>
    <w:pPr>
      <w:numPr>
        <w:numId w:val="19"/>
      </w:numPr>
      <w:contextualSpacing/>
    </w:pPr>
  </w:style>
  <w:style w:type="paragraph" w:customStyle="1" w:styleId="ListBulletNoSpacing">
    <w:name w:val="List Bullet No Spacing"/>
    <w:basedOn w:val="ListBullet"/>
    <w:uiPriority w:val="3"/>
    <w:qFormat/>
    <w:rsid w:val="005B20A3"/>
    <w:pPr>
      <w:numPr>
        <w:numId w:val="28"/>
      </w:numPr>
      <w:spacing w:after="0"/>
    </w:pPr>
  </w:style>
  <w:style w:type="paragraph" w:customStyle="1" w:styleId="ListBulletNoSpacing2">
    <w:name w:val="List Bullet No Spacing 2"/>
    <w:basedOn w:val="ListBullet2"/>
    <w:uiPriority w:val="3"/>
    <w:qFormat/>
    <w:rsid w:val="00655CFD"/>
    <w:pPr>
      <w:numPr>
        <w:numId w:val="28"/>
      </w:numPr>
      <w:spacing w:after="0"/>
    </w:pPr>
  </w:style>
  <w:style w:type="paragraph" w:customStyle="1" w:styleId="ListBulletNoSpacing3">
    <w:name w:val="List Bullet No Spacing 3"/>
    <w:basedOn w:val="ListBullet3"/>
    <w:uiPriority w:val="3"/>
    <w:qFormat/>
    <w:rsid w:val="00655CFD"/>
    <w:pPr>
      <w:numPr>
        <w:numId w:val="28"/>
      </w:numPr>
      <w:spacing w:after="0"/>
    </w:pPr>
  </w:style>
  <w:style w:type="paragraph" w:styleId="ListContinue">
    <w:name w:val="List Continue"/>
    <w:basedOn w:val="Normal"/>
    <w:uiPriority w:val="99"/>
    <w:semiHidden/>
    <w:rsid w:val="005B20A3"/>
    <w:pPr>
      <w:spacing w:after="120"/>
      <w:ind w:left="283"/>
      <w:contextualSpacing/>
    </w:pPr>
  </w:style>
  <w:style w:type="paragraph" w:styleId="ListContinue2">
    <w:name w:val="List Continue 2"/>
    <w:basedOn w:val="Normal"/>
    <w:uiPriority w:val="99"/>
    <w:semiHidden/>
    <w:rsid w:val="005B20A3"/>
    <w:pPr>
      <w:spacing w:after="120"/>
      <w:ind w:left="566"/>
      <w:contextualSpacing/>
    </w:pPr>
  </w:style>
  <w:style w:type="paragraph" w:styleId="ListContinue3">
    <w:name w:val="List Continue 3"/>
    <w:basedOn w:val="Normal"/>
    <w:uiPriority w:val="99"/>
    <w:semiHidden/>
    <w:rsid w:val="005B20A3"/>
    <w:pPr>
      <w:spacing w:after="120"/>
      <w:ind w:left="849"/>
      <w:contextualSpacing/>
    </w:pPr>
  </w:style>
  <w:style w:type="paragraph" w:styleId="ListContinue4">
    <w:name w:val="List Continue 4"/>
    <w:basedOn w:val="Normal"/>
    <w:uiPriority w:val="99"/>
    <w:semiHidden/>
    <w:rsid w:val="005B20A3"/>
    <w:pPr>
      <w:spacing w:after="120"/>
      <w:ind w:left="1132"/>
      <w:contextualSpacing/>
    </w:pPr>
  </w:style>
  <w:style w:type="paragraph" w:styleId="ListContinue5">
    <w:name w:val="List Continue 5"/>
    <w:basedOn w:val="Normal"/>
    <w:uiPriority w:val="99"/>
    <w:semiHidden/>
    <w:rsid w:val="005B20A3"/>
    <w:pPr>
      <w:spacing w:after="120"/>
      <w:ind w:left="1415"/>
      <w:contextualSpacing/>
    </w:pPr>
  </w:style>
  <w:style w:type="paragraph" w:styleId="ListNumber">
    <w:name w:val="List Number"/>
    <w:basedOn w:val="Normal"/>
    <w:uiPriority w:val="3"/>
    <w:qFormat/>
    <w:rsid w:val="005B20A3"/>
    <w:pPr>
      <w:numPr>
        <w:numId w:val="20"/>
      </w:numPr>
    </w:pPr>
    <w:rPr>
      <w:szCs w:val="24"/>
    </w:rPr>
  </w:style>
  <w:style w:type="paragraph" w:styleId="ListNumber2">
    <w:name w:val="List Number 2"/>
    <w:basedOn w:val="Normal"/>
    <w:uiPriority w:val="3"/>
    <w:rsid w:val="005B20A3"/>
    <w:pPr>
      <w:numPr>
        <w:ilvl w:val="1"/>
        <w:numId w:val="20"/>
      </w:numPr>
    </w:pPr>
    <w:rPr>
      <w:szCs w:val="24"/>
    </w:rPr>
  </w:style>
  <w:style w:type="paragraph" w:styleId="ListNumber3">
    <w:name w:val="List Number 3"/>
    <w:basedOn w:val="Normal"/>
    <w:uiPriority w:val="3"/>
    <w:rsid w:val="005B20A3"/>
    <w:pPr>
      <w:numPr>
        <w:ilvl w:val="2"/>
        <w:numId w:val="20"/>
      </w:numPr>
    </w:pPr>
    <w:rPr>
      <w:szCs w:val="24"/>
    </w:rPr>
  </w:style>
  <w:style w:type="paragraph" w:styleId="ListNumber4">
    <w:name w:val="List Number 4"/>
    <w:basedOn w:val="Normal"/>
    <w:uiPriority w:val="3"/>
    <w:semiHidden/>
    <w:rsid w:val="005B20A3"/>
    <w:pPr>
      <w:numPr>
        <w:numId w:val="21"/>
      </w:numPr>
      <w:contextualSpacing/>
    </w:pPr>
  </w:style>
  <w:style w:type="paragraph" w:styleId="ListNumber5">
    <w:name w:val="List Number 5"/>
    <w:basedOn w:val="Normal"/>
    <w:uiPriority w:val="3"/>
    <w:semiHidden/>
    <w:rsid w:val="005B20A3"/>
    <w:pPr>
      <w:numPr>
        <w:numId w:val="22"/>
      </w:numPr>
      <w:contextualSpacing/>
    </w:pPr>
  </w:style>
  <w:style w:type="paragraph" w:styleId="ListParagraph">
    <w:name w:val="List Paragraph"/>
    <w:basedOn w:val="Normal"/>
    <w:uiPriority w:val="99"/>
    <w:semiHidden/>
    <w:qFormat/>
    <w:rsid w:val="005B20A3"/>
    <w:pPr>
      <w:numPr>
        <w:numId w:val="24"/>
      </w:numPr>
    </w:pPr>
    <w:rPr>
      <w:szCs w:val="24"/>
    </w:rPr>
  </w:style>
  <w:style w:type="table" w:styleId="ListTable1Light">
    <w:name w:val="List Table 1 Light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666666" w:themeColor="tex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1Light-Accent1">
    <w:name w:val="List Table 1 Light Accent 1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7FC0DB" w:themeColor="accent1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7FC0DB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ListTable1Light-Accent2">
    <w:name w:val="List Table 1 Light Accent 2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9AD3D9" w:themeColor="accent2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9AD3D9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ListTable1Light-Accent3">
    <w:name w:val="List Table 1 Light Accent 3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CD7CA" w:themeColor="accent3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CD7CA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ListTable1Light-Accent4">
    <w:name w:val="List Table 1 Light Accent 4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AFB9BB" w:themeColor="accent4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AFB9BB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ListTable1Light-Accent5">
    <w:name w:val="List Table 1 Light Accent 5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B5CDD3" w:themeColor="accent5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1Light-Accent6">
    <w:name w:val="List Table 1 Light Accent 6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bottom w:val="single" w:sz="4" w:space="0" w:color="74B5E4" w:themeColor="accent6" w:themeTint="99"/>
        </w:tcBorders>
      </w:tcPr>
    </w:tblStylePr>
    <w:tblStylePr w:type="lastRow">
      <w:rPr>
        <w:b/>
        <w:bCs/>
      </w:rPr>
      <w:tblPr/>
      <w:tcPr>
        <w:tcBorders>
          <w:top w:val="single" w:sz="4" w:space="0" w:color="74B5E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ListTable2">
    <w:name w:val="List Table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bottom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2-Accent1">
    <w:name w:val="List Table 2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bottom w:val="single" w:sz="4" w:space="0" w:color="7FC0DB" w:themeColor="accent1" w:themeTint="99"/>
        <w:insideH w:val="single" w:sz="4" w:space="0" w:color="7FC0DB" w:themeColor="accent1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ListTable2-Accent2">
    <w:name w:val="List Table 2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bottom w:val="single" w:sz="4" w:space="0" w:color="9AD3D9" w:themeColor="accent2" w:themeTint="99"/>
        <w:insideH w:val="single" w:sz="4" w:space="0" w:color="9AD3D9" w:themeColor="accent2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ListTable2-Accent3">
    <w:name w:val="List Table 2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bottom w:val="single" w:sz="4" w:space="0" w:color="ACD7CA" w:themeColor="accent3" w:themeTint="99"/>
        <w:insideH w:val="single" w:sz="4" w:space="0" w:color="ACD7CA" w:themeColor="accent3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ListTable2-Accent4">
    <w:name w:val="List Table 2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bottom w:val="single" w:sz="4" w:space="0" w:color="AFB9BB" w:themeColor="accent4" w:themeTint="99"/>
        <w:insideH w:val="single" w:sz="4" w:space="0" w:color="AFB9BB" w:themeColor="accent4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ListTable2-Accent5">
    <w:name w:val="List Table 2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bottom w:val="single" w:sz="4" w:space="0" w:color="B5CDD3" w:themeColor="accent5" w:themeTint="99"/>
        <w:insideH w:val="single" w:sz="4" w:space="0" w:color="B5CDD3" w:themeColor="accent5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2-Accent6">
    <w:name w:val="List Table 2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bottom w:val="single" w:sz="4" w:space="0" w:color="74B5E4" w:themeColor="accent6" w:themeTint="99"/>
        <w:insideH w:val="single" w:sz="4" w:space="0" w:color="74B5E4" w:themeColor="accent6" w:themeTint="99"/>
      </w:tblBorders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ListTable3">
    <w:name w:val="List Table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000000" w:themeColor="text1"/>
        <w:left w:val="single" w:sz="4" w:space="0" w:color="000000" w:themeColor="text1"/>
        <w:bottom w:val="single" w:sz="4" w:space="0" w:color="000000" w:themeColor="text1"/>
        <w:right w:val="single" w:sz="4" w:space="0" w:color="000000" w:themeColor="tex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000000" w:themeColor="text1"/>
          <w:right w:val="single" w:sz="4" w:space="0" w:color="000000" w:themeColor="text1"/>
        </w:tcBorders>
      </w:tcPr>
    </w:tblStylePr>
    <w:tblStylePr w:type="band1Horz">
      <w:tblPr/>
      <w:tcPr>
        <w:tcBorders>
          <w:top w:val="single" w:sz="4" w:space="0" w:color="000000" w:themeColor="text1"/>
          <w:bottom w:val="single" w:sz="4" w:space="0" w:color="000000" w:themeColor="tex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000000" w:themeColor="text1"/>
          <w:left w:val="nil"/>
        </w:tcBorders>
      </w:tcPr>
    </w:tblStylePr>
    <w:tblStylePr w:type="swCell">
      <w:tblPr/>
      <w:tcPr>
        <w:tcBorders>
          <w:top w:val="double" w:sz="4" w:space="0" w:color="000000" w:themeColor="text1"/>
          <w:right w:val="nil"/>
        </w:tcBorders>
      </w:tcPr>
    </w:tblStylePr>
  </w:style>
  <w:style w:type="table" w:styleId="ListTable3-Accent1">
    <w:name w:val="List Table 3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3494BA" w:themeColor="accent1"/>
        <w:left w:val="single" w:sz="4" w:space="0" w:color="3494BA" w:themeColor="accent1"/>
        <w:bottom w:val="single" w:sz="4" w:space="0" w:color="3494BA" w:themeColor="accent1"/>
        <w:right w:val="single" w:sz="4" w:space="0" w:color="3494BA" w:themeColor="accent1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3494BA" w:themeFill="accent1"/>
      </w:tcPr>
    </w:tblStylePr>
    <w:tblStylePr w:type="lastRow">
      <w:rPr>
        <w:b/>
        <w:bCs/>
      </w:rPr>
      <w:tblPr/>
      <w:tcPr>
        <w:tcBorders>
          <w:top w:val="double" w:sz="4" w:space="0" w:color="3494BA" w:themeColor="accent1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3494BA" w:themeColor="accent1"/>
          <w:right w:val="single" w:sz="4" w:space="0" w:color="3494BA" w:themeColor="accent1"/>
        </w:tcBorders>
      </w:tcPr>
    </w:tblStylePr>
    <w:tblStylePr w:type="band1Horz">
      <w:tblPr/>
      <w:tcPr>
        <w:tcBorders>
          <w:top w:val="single" w:sz="4" w:space="0" w:color="3494BA" w:themeColor="accent1"/>
          <w:bottom w:val="single" w:sz="4" w:space="0" w:color="3494BA" w:themeColor="accent1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3494BA" w:themeColor="accent1"/>
          <w:left w:val="nil"/>
        </w:tcBorders>
      </w:tcPr>
    </w:tblStylePr>
    <w:tblStylePr w:type="swCell">
      <w:tblPr/>
      <w:tcPr>
        <w:tcBorders>
          <w:top w:val="double" w:sz="4" w:space="0" w:color="3494BA" w:themeColor="accent1"/>
          <w:right w:val="nil"/>
        </w:tcBorders>
      </w:tcPr>
    </w:tblStylePr>
  </w:style>
  <w:style w:type="table" w:styleId="ListTable3-Accent2">
    <w:name w:val="List Table 3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58B6C0" w:themeColor="accent2"/>
        <w:left w:val="single" w:sz="4" w:space="0" w:color="58B6C0" w:themeColor="accent2"/>
        <w:bottom w:val="single" w:sz="4" w:space="0" w:color="58B6C0" w:themeColor="accent2"/>
        <w:right w:val="single" w:sz="4" w:space="0" w:color="58B6C0" w:themeColor="accent2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58B6C0" w:themeFill="accent2"/>
      </w:tcPr>
    </w:tblStylePr>
    <w:tblStylePr w:type="lastRow">
      <w:rPr>
        <w:b/>
        <w:bCs/>
      </w:rPr>
      <w:tblPr/>
      <w:tcPr>
        <w:tcBorders>
          <w:top w:val="double" w:sz="4" w:space="0" w:color="58B6C0" w:themeColor="accent2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58B6C0" w:themeColor="accent2"/>
          <w:right w:val="single" w:sz="4" w:space="0" w:color="58B6C0" w:themeColor="accent2"/>
        </w:tcBorders>
      </w:tcPr>
    </w:tblStylePr>
    <w:tblStylePr w:type="band1Horz">
      <w:tblPr/>
      <w:tcPr>
        <w:tcBorders>
          <w:top w:val="single" w:sz="4" w:space="0" w:color="58B6C0" w:themeColor="accent2"/>
          <w:bottom w:val="single" w:sz="4" w:space="0" w:color="58B6C0" w:themeColor="accent2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58B6C0" w:themeColor="accent2"/>
          <w:left w:val="nil"/>
        </w:tcBorders>
      </w:tcPr>
    </w:tblStylePr>
    <w:tblStylePr w:type="swCell">
      <w:tblPr/>
      <w:tcPr>
        <w:tcBorders>
          <w:top w:val="double" w:sz="4" w:space="0" w:color="58B6C0" w:themeColor="accent2"/>
          <w:right w:val="nil"/>
        </w:tcBorders>
      </w:tcPr>
    </w:tblStylePr>
  </w:style>
  <w:style w:type="table" w:styleId="ListTable3-Accent3">
    <w:name w:val="List Table 3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5BDA7" w:themeColor="accent3"/>
        <w:left w:val="single" w:sz="4" w:space="0" w:color="75BDA7" w:themeColor="accent3"/>
        <w:bottom w:val="single" w:sz="4" w:space="0" w:color="75BDA7" w:themeColor="accent3"/>
        <w:right w:val="single" w:sz="4" w:space="0" w:color="75BDA7" w:themeColor="accent3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5BDA7" w:themeFill="accent3"/>
      </w:tcPr>
    </w:tblStylePr>
    <w:tblStylePr w:type="lastRow">
      <w:rPr>
        <w:b/>
        <w:bCs/>
      </w:rPr>
      <w:tblPr/>
      <w:tcPr>
        <w:tcBorders>
          <w:top w:val="double" w:sz="4" w:space="0" w:color="75BDA7" w:themeColor="accent3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5BDA7" w:themeColor="accent3"/>
          <w:right w:val="single" w:sz="4" w:space="0" w:color="75BDA7" w:themeColor="accent3"/>
        </w:tcBorders>
      </w:tcPr>
    </w:tblStylePr>
    <w:tblStylePr w:type="band1Horz">
      <w:tblPr/>
      <w:tcPr>
        <w:tcBorders>
          <w:top w:val="single" w:sz="4" w:space="0" w:color="75BDA7" w:themeColor="accent3"/>
          <w:bottom w:val="single" w:sz="4" w:space="0" w:color="75BDA7" w:themeColor="accent3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5BDA7" w:themeColor="accent3"/>
          <w:left w:val="nil"/>
        </w:tcBorders>
      </w:tcPr>
    </w:tblStylePr>
    <w:tblStylePr w:type="swCell">
      <w:tblPr/>
      <w:tcPr>
        <w:tcBorders>
          <w:top w:val="double" w:sz="4" w:space="0" w:color="75BDA7" w:themeColor="accent3"/>
          <w:right w:val="nil"/>
        </w:tcBorders>
      </w:tcPr>
    </w:tblStylePr>
  </w:style>
  <w:style w:type="table" w:styleId="ListTable3-Accent4">
    <w:name w:val="List Table 3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A8C8E" w:themeColor="accent4"/>
        <w:left w:val="single" w:sz="4" w:space="0" w:color="7A8C8E" w:themeColor="accent4"/>
        <w:bottom w:val="single" w:sz="4" w:space="0" w:color="7A8C8E" w:themeColor="accent4"/>
        <w:right w:val="single" w:sz="4" w:space="0" w:color="7A8C8E" w:themeColor="accent4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7A8C8E" w:themeFill="accent4"/>
      </w:tcPr>
    </w:tblStylePr>
    <w:tblStylePr w:type="lastRow">
      <w:rPr>
        <w:b/>
        <w:bCs/>
      </w:rPr>
      <w:tblPr/>
      <w:tcPr>
        <w:tcBorders>
          <w:top w:val="double" w:sz="4" w:space="0" w:color="7A8C8E" w:themeColor="accent4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7A8C8E" w:themeColor="accent4"/>
          <w:right w:val="single" w:sz="4" w:space="0" w:color="7A8C8E" w:themeColor="accent4"/>
        </w:tcBorders>
      </w:tcPr>
    </w:tblStylePr>
    <w:tblStylePr w:type="band1Horz">
      <w:tblPr/>
      <w:tcPr>
        <w:tcBorders>
          <w:top w:val="single" w:sz="4" w:space="0" w:color="7A8C8E" w:themeColor="accent4"/>
          <w:bottom w:val="single" w:sz="4" w:space="0" w:color="7A8C8E" w:themeColor="accent4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7A8C8E" w:themeColor="accent4"/>
          <w:left w:val="nil"/>
        </w:tcBorders>
      </w:tcPr>
    </w:tblStylePr>
    <w:tblStylePr w:type="swCell">
      <w:tblPr/>
      <w:tcPr>
        <w:tcBorders>
          <w:top w:val="double" w:sz="4" w:space="0" w:color="7A8C8E" w:themeColor="accent4"/>
          <w:right w:val="nil"/>
        </w:tcBorders>
      </w:tcPr>
    </w:tblStylePr>
  </w:style>
  <w:style w:type="table" w:styleId="ListTable3-Accent5">
    <w:name w:val="List Table 3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84ACB6" w:themeColor="accent5"/>
        <w:left w:val="single" w:sz="4" w:space="0" w:color="84ACB6" w:themeColor="accent5"/>
        <w:bottom w:val="single" w:sz="4" w:space="0" w:color="84ACB6" w:themeColor="accent5"/>
        <w:right w:val="single" w:sz="4" w:space="0" w:color="84ACB6" w:themeColor="accent5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84ACB6" w:themeFill="accent5"/>
      </w:tcPr>
    </w:tblStylePr>
    <w:tblStylePr w:type="lastRow">
      <w:rPr>
        <w:b/>
        <w:bCs/>
      </w:rPr>
      <w:tblPr/>
      <w:tcPr>
        <w:tcBorders>
          <w:top w:val="double" w:sz="4" w:space="0" w:color="84ACB6" w:themeColor="accent5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84ACB6" w:themeColor="accent5"/>
          <w:right w:val="single" w:sz="4" w:space="0" w:color="84ACB6" w:themeColor="accent5"/>
        </w:tcBorders>
      </w:tcPr>
    </w:tblStylePr>
    <w:tblStylePr w:type="band1Horz">
      <w:tblPr/>
      <w:tcPr>
        <w:tcBorders>
          <w:top w:val="single" w:sz="4" w:space="0" w:color="84ACB6" w:themeColor="accent5"/>
          <w:bottom w:val="single" w:sz="4" w:space="0" w:color="84ACB6" w:themeColor="accent5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84ACB6" w:themeColor="accent5"/>
          <w:left w:val="nil"/>
        </w:tcBorders>
      </w:tcPr>
    </w:tblStylePr>
    <w:tblStylePr w:type="swCell">
      <w:tblPr/>
      <w:tcPr>
        <w:tcBorders>
          <w:top w:val="double" w:sz="4" w:space="0" w:color="84ACB6" w:themeColor="accent5"/>
          <w:right w:val="nil"/>
        </w:tcBorders>
      </w:tcPr>
    </w:tblStylePr>
  </w:style>
  <w:style w:type="table" w:styleId="ListTable3-Accent6">
    <w:name w:val="List Table 3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2683C6" w:themeColor="accent6"/>
        <w:left w:val="single" w:sz="4" w:space="0" w:color="2683C6" w:themeColor="accent6"/>
        <w:bottom w:val="single" w:sz="4" w:space="0" w:color="2683C6" w:themeColor="accent6"/>
        <w:right w:val="single" w:sz="4" w:space="0" w:color="2683C6" w:themeColor="accent6"/>
      </w:tblBorders>
    </w:tblPr>
    <w:tblStylePr w:type="firstRow">
      <w:rPr>
        <w:b/>
        <w:bCs/>
        <w:color w:val="FFFFFF" w:themeColor="background1"/>
      </w:rPr>
      <w:tblPr/>
      <w:tcPr>
        <w:shd w:val="clear" w:color="auto" w:fill="2683C6" w:themeFill="accent6"/>
      </w:tcPr>
    </w:tblStylePr>
    <w:tblStylePr w:type="lastRow">
      <w:rPr>
        <w:b/>
        <w:bCs/>
      </w:rPr>
      <w:tblPr/>
      <w:tcPr>
        <w:tcBorders>
          <w:top w:val="double" w:sz="4" w:space="0" w:color="2683C6" w:themeColor="accent6"/>
        </w:tcBorders>
        <w:shd w:val="clear" w:color="auto" w:fill="FFFFFF" w:themeFill="background1"/>
      </w:tcPr>
    </w:tblStylePr>
    <w:tblStylePr w:type="firstCol">
      <w:rPr>
        <w:b/>
        <w:bCs/>
      </w:rPr>
      <w:tblPr/>
      <w:tcPr>
        <w:tcBorders>
          <w:right w:val="nil"/>
        </w:tcBorders>
        <w:shd w:val="clear" w:color="auto" w:fill="FFFFFF" w:themeFill="background1"/>
      </w:tcPr>
    </w:tblStylePr>
    <w:tblStylePr w:type="lastCol">
      <w:rPr>
        <w:b/>
        <w:bCs/>
      </w:rPr>
      <w:tblPr/>
      <w:tcPr>
        <w:tcBorders>
          <w:left w:val="nil"/>
        </w:tcBorders>
        <w:shd w:val="clear" w:color="auto" w:fill="FFFFFF" w:themeFill="background1"/>
      </w:tcPr>
    </w:tblStylePr>
    <w:tblStylePr w:type="band1Vert">
      <w:tblPr/>
      <w:tcPr>
        <w:tcBorders>
          <w:left w:val="single" w:sz="4" w:space="0" w:color="2683C6" w:themeColor="accent6"/>
          <w:right w:val="single" w:sz="4" w:space="0" w:color="2683C6" w:themeColor="accent6"/>
        </w:tcBorders>
      </w:tcPr>
    </w:tblStylePr>
    <w:tblStylePr w:type="band1Horz">
      <w:tblPr/>
      <w:tcPr>
        <w:tcBorders>
          <w:top w:val="single" w:sz="4" w:space="0" w:color="2683C6" w:themeColor="accent6"/>
          <w:bottom w:val="single" w:sz="4" w:space="0" w:color="2683C6" w:themeColor="accent6"/>
          <w:insideH w:val="nil"/>
        </w:tcBorders>
      </w:tcPr>
    </w:tblStylePr>
    <w:tblStylePr w:type="neCell">
      <w:tblPr/>
      <w:tcPr>
        <w:tcBorders>
          <w:left w:val="nil"/>
          <w:bottom w:val="nil"/>
        </w:tcBorders>
      </w:tcPr>
    </w:tblStylePr>
    <w:tblStylePr w:type="nwCell">
      <w:tblPr/>
      <w:tcPr>
        <w:tcBorders>
          <w:bottom w:val="nil"/>
          <w:right w:val="nil"/>
        </w:tcBorders>
      </w:tcPr>
    </w:tblStylePr>
    <w:tblStylePr w:type="seCell">
      <w:tblPr/>
      <w:tcPr>
        <w:tcBorders>
          <w:top w:val="double" w:sz="4" w:space="0" w:color="2683C6" w:themeColor="accent6"/>
          <w:left w:val="nil"/>
        </w:tcBorders>
      </w:tcPr>
    </w:tblStylePr>
    <w:tblStylePr w:type="swCell">
      <w:tblPr/>
      <w:tcPr>
        <w:tcBorders>
          <w:top w:val="double" w:sz="4" w:space="0" w:color="2683C6" w:themeColor="accent6"/>
          <w:right w:val="nil"/>
        </w:tcBorders>
      </w:tcPr>
    </w:tblStylePr>
  </w:style>
  <w:style w:type="table" w:styleId="ListTable4">
    <w:name w:val="List Table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666666" w:themeColor="text1" w:themeTint="99"/>
        <w:left w:val="single" w:sz="4" w:space="0" w:color="666666" w:themeColor="text1" w:themeTint="99"/>
        <w:bottom w:val="single" w:sz="4" w:space="0" w:color="666666" w:themeColor="text1" w:themeTint="99"/>
        <w:right w:val="single" w:sz="4" w:space="0" w:color="666666" w:themeColor="text1" w:themeTint="99"/>
        <w:insideH w:val="single" w:sz="4" w:space="0" w:color="666666" w:themeColor="tex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000000" w:themeColor="text1"/>
          <w:left w:val="single" w:sz="4" w:space="0" w:color="000000" w:themeColor="text1"/>
          <w:bottom w:val="single" w:sz="4" w:space="0" w:color="000000" w:themeColor="text1"/>
          <w:right w:val="single" w:sz="4" w:space="0" w:color="000000" w:themeColor="text1"/>
          <w:insideH w:val="nil"/>
        </w:tcBorders>
        <w:shd w:val="clear" w:color="auto" w:fill="000000" w:themeFill="text1"/>
      </w:tcPr>
    </w:tblStylePr>
    <w:tblStylePr w:type="lastRow">
      <w:rPr>
        <w:b/>
        <w:bCs/>
      </w:rPr>
      <w:tblPr/>
      <w:tcPr>
        <w:tcBorders>
          <w:top w:val="double" w:sz="4" w:space="0" w:color="666666" w:themeColor="tex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4-Accent1">
    <w:name w:val="List Table 4 Accent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FC0DB" w:themeColor="accent1" w:themeTint="99"/>
        <w:left w:val="single" w:sz="4" w:space="0" w:color="7FC0DB" w:themeColor="accent1" w:themeTint="99"/>
        <w:bottom w:val="single" w:sz="4" w:space="0" w:color="7FC0DB" w:themeColor="accent1" w:themeTint="99"/>
        <w:right w:val="single" w:sz="4" w:space="0" w:color="7FC0DB" w:themeColor="accent1" w:themeTint="99"/>
        <w:insideH w:val="single" w:sz="4" w:space="0" w:color="7FC0DB" w:themeColor="accent1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3494BA" w:themeColor="accent1"/>
          <w:left w:val="single" w:sz="4" w:space="0" w:color="3494BA" w:themeColor="accent1"/>
          <w:bottom w:val="single" w:sz="4" w:space="0" w:color="3494BA" w:themeColor="accent1"/>
          <w:right w:val="single" w:sz="4" w:space="0" w:color="3494BA" w:themeColor="accent1"/>
          <w:insideH w:val="nil"/>
        </w:tcBorders>
        <w:shd w:val="clear" w:color="auto" w:fill="3494BA" w:themeFill="accent1"/>
      </w:tcPr>
    </w:tblStylePr>
    <w:tblStylePr w:type="lastRow">
      <w:rPr>
        <w:b/>
        <w:bCs/>
      </w:rPr>
      <w:tblPr/>
      <w:tcPr>
        <w:tcBorders>
          <w:top w:val="double" w:sz="4" w:space="0" w:color="7FC0DB" w:themeColor="accent1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ListTable4-Accent2">
    <w:name w:val="List Table 4 Accent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9AD3D9" w:themeColor="accent2" w:themeTint="99"/>
        <w:left w:val="single" w:sz="4" w:space="0" w:color="9AD3D9" w:themeColor="accent2" w:themeTint="99"/>
        <w:bottom w:val="single" w:sz="4" w:space="0" w:color="9AD3D9" w:themeColor="accent2" w:themeTint="99"/>
        <w:right w:val="single" w:sz="4" w:space="0" w:color="9AD3D9" w:themeColor="accent2" w:themeTint="99"/>
        <w:insideH w:val="single" w:sz="4" w:space="0" w:color="9AD3D9" w:themeColor="accent2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58B6C0" w:themeColor="accent2"/>
          <w:left w:val="single" w:sz="4" w:space="0" w:color="58B6C0" w:themeColor="accent2"/>
          <w:bottom w:val="single" w:sz="4" w:space="0" w:color="58B6C0" w:themeColor="accent2"/>
          <w:right w:val="single" w:sz="4" w:space="0" w:color="58B6C0" w:themeColor="accent2"/>
          <w:insideH w:val="nil"/>
        </w:tcBorders>
        <w:shd w:val="clear" w:color="auto" w:fill="58B6C0" w:themeFill="accent2"/>
      </w:tcPr>
    </w:tblStylePr>
    <w:tblStylePr w:type="lastRow">
      <w:rPr>
        <w:b/>
        <w:bCs/>
      </w:rPr>
      <w:tblPr/>
      <w:tcPr>
        <w:tcBorders>
          <w:top w:val="double" w:sz="4" w:space="0" w:color="9AD3D9" w:themeColor="accent2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ListTable4-Accent3">
    <w:name w:val="List Table 4 Accent 3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CD7CA" w:themeColor="accent3" w:themeTint="99"/>
        <w:left w:val="single" w:sz="4" w:space="0" w:color="ACD7CA" w:themeColor="accent3" w:themeTint="99"/>
        <w:bottom w:val="single" w:sz="4" w:space="0" w:color="ACD7CA" w:themeColor="accent3" w:themeTint="99"/>
        <w:right w:val="single" w:sz="4" w:space="0" w:color="ACD7CA" w:themeColor="accent3" w:themeTint="99"/>
        <w:insideH w:val="single" w:sz="4" w:space="0" w:color="ACD7CA" w:themeColor="accent3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5BDA7" w:themeColor="accent3"/>
          <w:left w:val="single" w:sz="4" w:space="0" w:color="75BDA7" w:themeColor="accent3"/>
          <w:bottom w:val="single" w:sz="4" w:space="0" w:color="75BDA7" w:themeColor="accent3"/>
          <w:right w:val="single" w:sz="4" w:space="0" w:color="75BDA7" w:themeColor="accent3"/>
          <w:insideH w:val="nil"/>
        </w:tcBorders>
        <w:shd w:val="clear" w:color="auto" w:fill="75BDA7" w:themeFill="accent3"/>
      </w:tcPr>
    </w:tblStylePr>
    <w:tblStylePr w:type="lastRow">
      <w:rPr>
        <w:b/>
        <w:bCs/>
      </w:rPr>
      <w:tblPr/>
      <w:tcPr>
        <w:tcBorders>
          <w:top w:val="double" w:sz="4" w:space="0" w:color="ACD7CA" w:themeColor="accent3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ListTable4-Accent4">
    <w:name w:val="List Table 4 Accent 4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AFB9BB" w:themeColor="accent4" w:themeTint="99"/>
        <w:left w:val="single" w:sz="4" w:space="0" w:color="AFB9BB" w:themeColor="accent4" w:themeTint="99"/>
        <w:bottom w:val="single" w:sz="4" w:space="0" w:color="AFB9BB" w:themeColor="accent4" w:themeTint="99"/>
        <w:right w:val="single" w:sz="4" w:space="0" w:color="AFB9BB" w:themeColor="accent4" w:themeTint="99"/>
        <w:insideH w:val="single" w:sz="4" w:space="0" w:color="AFB9BB" w:themeColor="accent4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7A8C8E" w:themeColor="accent4"/>
          <w:left w:val="single" w:sz="4" w:space="0" w:color="7A8C8E" w:themeColor="accent4"/>
          <w:bottom w:val="single" w:sz="4" w:space="0" w:color="7A8C8E" w:themeColor="accent4"/>
          <w:right w:val="single" w:sz="4" w:space="0" w:color="7A8C8E" w:themeColor="accent4"/>
          <w:insideH w:val="nil"/>
        </w:tcBorders>
        <w:shd w:val="clear" w:color="auto" w:fill="7A8C8E" w:themeFill="accent4"/>
      </w:tcPr>
    </w:tblStylePr>
    <w:tblStylePr w:type="lastRow">
      <w:rPr>
        <w:b/>
        <w:bCs/>
      </w:rPr>
      <w:tblPr/>
      <w:tcPr>
        <w:tcBorders>
          <w:top w:val="double" w:sz="4" w:space="0" w:color="AFB9BB" w:themeColor="accent4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ListTable4-Accent5">
    <w:name w:val="List Table 4 Accent 5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5CDD3" w:themeColor="accent5" w:themeTint="99"/>
        <w:left w:val="single" w:sz="4" w:space="0" w:color="B5CDD3" w:themeColor="accent5" w:themeTint="99"/>
        <w:bottom w:val="single" w:sz="4" w:space="0" w:color="B5CDD3" w:themeColor="accent5" w:themeTint="99"/>
        <w:right w:val="single" w:sz="4" w:space="0" w:color="B5CDD3" w:themeColor="accent5" w:themeTint="99"/>
        <w:insideH w:val="single" w:sz="4" w:space="0" w:color="B5CDD3" w:themeColor="accent5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84ACB6" w:themeColor="accent5"/>
          <w:left w:val="single" w:sz="4" w:space="0" w:color="84ACB6" w:themeColor="accent5"/>
          <w:bottom w:val="single" w:sz="4" w:space="0" w:color="84ACB6" w:themeColor="accent5"/>
          <w:right w:val="single" w:sz="4" w:space="0" w:color="84ACB6" w:themeColor="accent5"/>
          <w:insideH w:val="nil"/>
        </w:tcBorders>
        <w:shd w:val="clear" w:color="auto" w:fill="84ACB6" w:themeFill="accent5"/>
      </w:tcPr>
    </w:tblStylePr>
    <w:tblStylePr w:type="lastRow">
      <w:rPr>
        <w:b/>
        <w:bCs/>
      </w:rPr>
      <w:tblPr/>
      <w:tcPr>
        <w:tcBorders>
          <w:top w:val="double" w:sz="4" w:space="0" w:color="B5CDD3" w:themeColor="accent5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4-Accent6">
    <w:name w:val="List Table 4 Accent 6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4B5E4" w:themeColor="accent6" w:themeTint="99"/>
        <w:left w:val="single" w:sz="4" w:space="0" w:color="74B5E4" w:themeColor="accent6" w:themeTint="99"/>
        <w:bottom w:val="single" w:sz="4" w:space="0" w:color="74B5E4" w:themeColor="accent6" w:themeTint="99"/>
        <w:right w:val="single" w:sz="4" w:space="0" w:color="74B5E4" w:themeColor="accent6" w:themeTint="99"/>
        <w:insideH w:val="single" w:sz="4" w:space="0" w:color="74B5E4" w:themeColor="accent6" w:themeTint="99"/>
      </w:tblBorders>
    </w:tblPr>
    <w:tblStylePr w:type="firstRow">
      <w:rPr>
        <w:b/>
        <w:bCs/>
        <w:color w:val="FFFFFF" w:themeColor="background1"/>
      </w:rPr>
      <w:tblPr/>
      <w:tcPr>
        <w:tcBorders>
          <w:top w:val="single" w:sz="4" w:space="0" w:color="2683C6" w:themeColor="accent6"/>
          <w:left w:val="single" w:sz="4" w:space="0" w:color="2683C6" w:themeColor="accent6"/>
          <w:bottom w:val="single" w:sz="4" w:space="0" w:color="2683C6" w:themeColor="accent6"/>
          <w:right w:val="single" w:sz="4" w:space="0" w:color="2683C6" w:themeColor="accent6"/>
          <w:insideH w:val="nil"/>
        </w:tcBorders>
        <w:shd w:val="clear" w:color="auto" w:fill="2683C6" w:themeFill="accent6"/>
      </w:tcPr>
    </w:tblStylePr>
    <w:tblStylePr w:type="lastRow">
      <w:rPr>
        <w:b/>
        <w:bCs/>
      </w:rPr>
      <w:tblPr/>
      <w:tcPr>
        <w:tcBorders>
          <w:top w:val="double" w:sz="4" w:space="0" w:color="74B5E4" w:themeColor="accent6" w:themeTint="99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ListTable5Dark">
    <w:name w:val="List Table 5 Dark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000000" w:themeColor="text1"/>
        <w:left w:val="single" w:sz="24" w:space="0" w:color="000000" w:themeColor="text1"/>
        <w:bottom w:val="single" w:sz="24" w:space="0" w:color="000000" w:themeColor="text1"/>
        <w:right w:val="single" w:sz="24" w:space="0" w:color="000000" w:themeColor="text1"/>
      </w:tblBorders>
    </w:tblPr>
    <w:tcPr>
      <w:shd w:val="clear" w:color="auto" w:fill="000000" w:themeFill="tex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1">
    <w:name w:val="List Table 5 Dark Accent 1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3494BA" w:themeColor="accent1"/>
        <w:left w:val="single" w:sz="24" w:space="0" w:color="3494BA" w:themeColor="accent1"/>
        <w:bottom w:val="single" w:sz="24" w:space="0" w:color="3494BA" w:themeColor="accent1"/>
        <w:right w:val="single" w:sz="24" w:space="0" w:color="3494BA" w:themeColor="accent1"/>
      </w:tblBorders>
    </w:tblPr>
    <w:tcPr>
      <w:shd w:val="clear" w:color="auto" w:fill="3494BA" w:themeFill="accent1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2">
    <w:name w:val="List Table 5 Dark Accent 2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58B6C0" w:themeColor="accent2"/>
        <w:left w:val="single" w:sz="24" w:space="0" w:color="58B6C0" w:themeColor="accent2"/>
        <w:bottom w:val="single" w:sz="24" w:space="0" w:color="58B6C0" w:themeColor="accent2"/>
        <w:right w:val="single" w:sz="24" w:space="0" w:color="58B6C0" w:themeColor="accent2"/>
      </w:tblBorders>
    </w:tblPr>
    <w:tcPr>
      <w:shd w:val="clear" w:color="auto" w:fill="58B6C0" w:themeFill="accent2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3">
    <w:name w:val="List Table 5 Dark Accent 3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75BDA7" w:themeColor="accent3"/>
        <w:left w:val="single" w:sz="24" w:space="0" w:color="75BDA7" w:themeColor="accent3"/>
        <w:bottom w:val="single" w:sz="24" w:space="0" w:color="75BDA7" w:themeColor="accent3"/>
        <w:right w:val="single" w:sz="24" w:space="0" w:color="75BDA7" w:themeColor="accent3"/>
      </w:tblBorders>
    </w:tblPr>
    <w:tcPr>
      <w:shd w:val="clear" w:color="auto" w:fill="75BDA7" w:themeFill="accent3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4">
    <w:name w:val="List Table 5 Dark Accent 4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7A8C8E" w:themeColor="accent4"/>
        <w:left w:val="single" w:sz="24" w:space="0" w:color="7A8C8E" w:themeColor="accent4"/>
        <w:bottom w:val="single" w:sz="24" w:space="0" w:color="7A8C8E" w:themeColor="accent4"/>
        <w:right w:val="single" w:sz="24" w:space="0" w:color="7A8C8E" w:themeColor="accent4"/>
      </w:tblBorders>
    </w:tblPr>
    <w:tcPr>
      <w:shd w:val="clear" w:color="auto" w:fill="7A8C8E" w:themeFill="accent4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5">
    <w:name w:val="List Table 5 Dark Accent 5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84ACB6" w:themeColor="accent5"/>
        <w:left w:val="single" w:sz="24" w:space="0" w:color="84ACB6" w:themeColor="accent5"/>
        <w:bottom w:val="single" w:sz="24" w:space="0" w:color="84ACB6" w:themeColor="accent5"/>
        <w:right w:val="single" w:sz="24" w:space="0" w:color="84ACB6" w:themeColor="accent5"/>
      </w:tblBorders>
    </w:tblPr>
    <w:tcPr>
      <w:shd w:val="clear" w:color="auto" w:fill="84ACB6" w:themeFill="accent5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5Dark-Accent6">
    <w:name w:val="List Table 5 Dark Accent 6"/>
    <w:basedOn w:val="TableNormal"/>
    <w:uiPriority w:val="99"/>
    <w:rsid w:val="005B20A3"/>
    <w:rPr>
      <w:color w:val="FFFFFF" w:themeColor="background1"/>
      <w:lang w:eastAsia="en-US"/>
    </w:rPr>
    <w:tblPr>
      <w:tblStyleRowBandSize w:val="1"/>
      <w:tblStyleColBandSize w:val="1"/>
      <w:tblBorders>
        <w:top w:val="single" w:sz="24" w:space="0" w:color="2683C6" w:themeColor="accent6"/>
        <w:left w:val="single" w:sz="24" w:space="0" w:color="2683C6" w:themeColor="accent6"/>
        <w:bottom w:val="single" w:sz="24" w:space="0" w:color="2683C6" w:themeColor="accent6"/>
        <w:right w:val="single" w:sz="24" w:space="0" w:color="2683C6" w:themeColor="accent6"/>
      </w:tblBorders>
    </w:tblPr>
    <w:tcPr>
      <w:shd w:val="clear" w:color="auto" w:fill="2683C6" w:themeFill="accent6"/>
    </w:tcPr>
    <w:tblStylePr w:type="firstRow">
      <w:rPr>
        <w:b/>
        <w:bCs/>
      </w:rPr>
      <w:tblPr/>
      <w:tcPr>
        <w:tcBorders>
          <w:bottom w:val="single" w:sz="18" w:space="0" w:color="FFFFFF" w:themeColor="background1"/>
        </w:tcBorders>
      </w:tcPr>
    </w:tblStylePr>
    <w:tblStylePr w:type="lastRow">
      <w:rPr>
        <w:b/>
        <w:bCs/>
      </w:rPr>
      <w:tblPr/>
      <w:tcPr>
        <w:tcBorders>
          <w:top w:val="single" w:sz="4" w:space="0" w:color="FFFFFF" w:themeColor="background1"/>
        </w:tcBorders>
      </w:tcPr>
    </w:tblStylePr>
    <w:tblStylePr w:type="firstCol">
      <w:rPr>
        <w:b/>
        <w:bCs/>
      </w:rPr>
      <w:tblPr/>
      <w:tcPr>
        <w:tcBorders>
          <w:right w:val="single" w:sz="4" w:space="0" w:color="FFFFFF" w:themeColor="background1"/>
        </w:tcBorders>
      </w:tcPr>
    </w:tblStylePr>
    <w:tblStylePr w:type="lastCol">
      <w:rPr>
        <w:b/>
        <w:bCs/>
      </w:rPr>
      <w:tblPr/>
      <w:tcPr>
        <w:tcBorders>
          <w:left w:val="single" w:sz="4" w:space="0" w:color="FFFFFF" w:themeColor="background1"/>
        </w:tcBorders>
      </w:tcPr>
    </w:tblStylePr>
    <w:tblStylePr w:type="band1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2Vert">
      <w:tblPr/>
      <w:tcPr>
        <w:tcBorders>
          <w:left w:val="single" w:sz="4" w:space="0" w:color="FFFFFF" w:themeColor="background1"/>
          <w:right w:val="single" w:sz="4" w:space="0" w:color="FFFFFF" w:themeColor="background1"/>
        </w:tcBorders>
      </w:tcPr>
    </w:tblStylePr>
    <w:tblStylePr w:type="band1Horz">
      <w:tblPr/>
      <w:tcPr>
        <w:tcBorders>
          <w:top w:val="single" w:sz="4" w:space="0" w:color="FFFFFF" w:themeColor="background1"/>
          <w:bottom w:val="single" w:sz="4" w:space="0" w:color="FFFFFF" w:themeColor="background1"/>
        </w:tcBorders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top w:val="nil"/>
          <w:left w:val="nil"/>
        </w:tcBorders>
      </w:tcPr>
    </w:tblStylePr>
    <w:tblStylePr w:type="swCell">
      <w:tblPr/>
      <w:tcPr>
        <w:tcBorders>
          <w:top w:val="nil"/>
          <w:right w:val="nil"/>
        </w:tcBorders>
      </w:tcPr>
    </w:tblStylePr>
  </w:style>
  <w:style w:type="table" w:styleId="ListTable6Colorful">
    <w:name w:val="List Table 6 Colorful"/>
    <w:basedOn w:val="TableNormal"/>
    <w:uiPriority w:val="99"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4" w:space="0" w:color="000000" w:themeColor="text1"/>
        <w:bottom w:val="single" w:sz="4" w:space="0" w:color="000000" w:themeColor="text1"/>
      </w:tblBorders>
    </w:tblPr>
    <w:tblStylePr w:type="firstRow">
      <w:rPr>
        <w:b/>
        <w:bCs/>
      </w:rPr>
      <w:tblPr/>
      <w:tcPr>
        <w:tcBorders>
          <w:bottom w:val="single" w:sz="4" w:space="0" w:color="000000" w:themeColor="text1"/>
        </w:tcBorders>
      </w:tcPr>
    </w:tblStylePr>
    <w:tblStylePr w:type="lastRow">
      <w:rPr>
        <w:b/>
        <w:bCs/>
      </w:rPr>
      <w:tblPr/>
      <w:tcPr>
        <w:tcBorders>
          <w:top w:val="double" w:sz="4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</w:style>
  <w:style w:type="table" w:styleId="ListTable6Colorful-Accent1">
    <w:name w:val="List Table 6 Colorful Accent 1"/>
    <w:basedOn w:val="TableNormal"/>
    <w:uiPriority w:val="99"/>
    <w:rsid w:val="005B20A3"/>
    <w:rPr>
      <w:color w:val="276E8B" w:themeColor="accent1" w:themeShade="BF"/>
      <w:lang w:eastAsia="en-US"/>
    </w:rPr>
    <w:tblPr>
      <w:tblStyleRowBandSize w:val="1"/>
      <w:tblStyleColBandSize w:val="1"/>
      <w:tblBorders>
        <w:top w:val="single" w:sz="4" w:space="0" w:color="3494BA" w:themeColor="accent1"/>
        <w:bottom w:val="single" w:sz="4" w:space="0" w:color="3494BA" w:themeColor="accent1"/>
      </w:tblBorders>
    </w:tblPr>
    <w:tblStylePr w:type="firstRow">
      <w:rPr>
        <w:b/>
        <w:bCs/>
      </w:rPr>
      <w:tblPr/>
      <w:tcPr>
        <w:tcBorders>
          <w:bottom w:val="single" w:sz="4" w:space="0" w:color="3494BA" w:themeColor="accent1"/>
        </w:tcBorders>
      </w:tcPr>
    </w:tblStylePr>
    <w:tblStylePr w:type="lastRow">
      <w:rPr>
        <w:b/>
        <w:bCs/>
      </w:rPr>
      <w:tblPr/>
      <w:tcPr>
        <w:tcBorders>
          <w:top w:val="double" w:sz="4" w:space="0" w:color="3494BA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</w:style>
  <w:style w:type="table" w:styleId="ListTable6Colorful-Accent2">
    <w:name w:val="List Table 6 Colorful Accent 2"/>
    <w:basedOn w:val="TableNormal"/>
    <w:uiPriority w:val="99"/>
    <w:rsid w:val="005B20A3"/>
    <w:rPr>
      <w:color w:val="398E98" w:themeColor="accent2" w:themeShade="BF"/>
      <w:lang w:eastAsia="en-US"/>
    </w:rPr>
    <w:tblPr>
      <w:tblStyleRowBandSize w:val="1"/>
      <w:tblStyleColBandSize w:val="1"/>
      <w:tblBorders>
        <w:top w:val="single" w:sz="4" w:space="0" w:color="58B6C0" w:themeColor="accent2"/>
        <w:bottom w:val="single" w:sz="4" w:space="0" w:color="58B6C0" w:themeColor="accent2"/>
      </w:tblBorders>
    </w:tblPr>
    <w:tblStylePr w:type="firstRow">
      <w:rPr>
        <w:b/>
        <w:bCs/>
      </w:rPr>
      <w:tblPr/>
      <w:tcPr>
        <w:tcBorders>
          <w:bottom w:val="single" w:sz="4" w:space="0" w:color="58B6C0" w:themeColor="accent2"/>
        </w:tcBorders>
      </w:tcPr>
    </w:tblStylePr>
    <w:tblStylePr w:type="lastRow">
      <w:rPr>
        <w:b/>
        <w:bCs/>
      </w:rPr>
      <w:tblPr/>
      <w:tcPr>
        <w:tcBorders>
          <w:top w:val="double" w:sz="4" w:space="0" w:color="58B6C0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</w:style>
  <w:style w:type="table" w:styleId="ListTable6Colorful-Accent3">
    <w:name w:val="List Table 6 Colorful Accent 3"/>
    <w:basedOn w:val="TableNormal"/>
    <w:uiPriority w:val="99"/>
    <w:rsid w:val="005B20A3"/>
    <w:rPr>
      <w:color w:val="4A9A82" w:themeColor="accent3" w:themeShade="BF"/>
      <w:lang w:eastAsia="en-US"/>
    </w:rPr>
    <w:tblPr>
      <w:tblStyleRowBandSize w:val="1"/>
      <w:tblStyleColBandSize w:val="1"/>
      <w:tblBorders>
        <w:top w:val="single" w:sz="4" w:space="0" w:color="75BDA7" w:themeColor="accent3"/>
        <w:bottom w:val="single" w:sz="4" w:space="0" w:color="75BDA7" w:themeColor="accent3"/>
      </w:tblBorders>
    </w:tblPr>
    <w:tblStylePr w:type="firstRow">
      <w:rPr>
        <w:b/>
        <w:bCs/>
      </w:rPr>
      <w:tblPr/>
      <w:tcPr>
        <w:tcBorders>
          <w:bottom w:val="single" w:sz="4" w:space="0" w:color="75BDA7" w:themeColor="accent3"/>
        </w:tcBorders>
      </w:tcPr>
    </w:tblStylePr>
    <w:tblStylePr w:type="lastRow">
      <w:rPr>
        <w:b/>
        <w:bCs/>
      </w:rPr>
      <w:tblPr/>
      <w:tcPr>
        <w:tcBorders>
          <w:top w:val="double" w:sz="4" w:space="0" w:color="75BDA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</w:style>
  <w:style w:type="table" w:styleId="ListTable6Colorful-Accent4">
    <w:name w:val="List Table 6 Colorful Accent 4"/>
    <w:basedOn w:val="TableNormal"/>
    <w:uiPriority w:val="99"/>
    <w:rsid w:val="005B20A3"/>
    <w:rPr>
      <w:color w:val="5A696A" w:themeColor="accent4" w:themeShade="BF"/>
      <w:lang w:eastAsia="en-US"/>
    </w:rPr>
    <w:tblPr>
      <w:tblStyleRowBandSize w:val="1"/>
      <w:tblStyleColBandSize w:val="1"/>
      <w:tblBorders>
        <w:top w:val="single" w:sz="4" w:space="0" w:color="7A8C8E" w:themeColor="accent4"/>
        <w:bottom w:val="single" w:sz="4" w:space="0" w:color="7A8C8E" w:themeColor="accent4"/>
      </w:tblBorders>
    </w:tblPr>
    <w:tblStylePr w:type="firstRow">
      <w:rPr>
        <w:b/>
        <w:bCs/>
      </w:rPr>
      <w:tblPr/>
      <w:tcPr>
        <w:tcBorders>
          <w:bottom w:val="single" w:sz="4" w:space="0" w:color="7A8C8E" w:themeColor="accent4"/>
        </w:tcBorders>
      </w:tcPr>
    </w:tblStylePr>
    <w:tblStylePr w:type="lastRow">
      <w:rPr>
        <w:b/>
        <w:bCs/>
      </w:rPr>
      <w:tblPr/>
      <w:tcPr>
        <w:tcBorders>
          <w:top w:val="double" w:sz="4" w:space="0" w:color="7A8C8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</w:style>
  <w:style w:type="table" w:styleId="ListTable6Colorful-Accent5">
    <w:name w:val="List Table 6 Colorful Accent 5"/>
    <w:basedOn w:val="TableNormal"/>
    <w:uiPriority w:val="99"/>
    <w:rsid w:val="005B20A3"/>
    <w:rPr>
      <w:color w:val="578793" w:themeColor="accent5" w:themeShade="BF"/>
      <w:lang w:eastAsia="en-US"/>
    </w:rPr>
    <w:tblPr>
      <w:tblStyleRowBandSize w:val="1"/>
      <w:tblStyleColBandSize w:val="1"/>
      <w:tblBorders>
        <w:top w:val="single" w:sz="4" w:space="0" w:color="84ACB6" w:themeColor="accent5"/>
        <w:bottom w:val="single" w:sz="4" w:space="0" w:color="84ACB6" w:themeColor="accent5"/>
      </w:tblBorders>
    </w:tblPr>
    <w:tblStylePr w:type="firstRow">
      <w:rPr>
        <w:b/>
        <w:bCs/>
      </w:rPr>
      <w:tblPr/>
      <w:tcPr>
        <w:tcBorders>
          <w:bottom w:val="single" w:sz="4" w:space="0" w:color="84ACB6" w:themeColor="accent5"/>
        </w:tcBorders>
      </w:tcPr>
    </w:tblStylePr>
    <w:tblStylePr w:type="lastRow">
      <w:rPr>
        <w:b/>
        <w:bCs/>
      </w:rPr>
      <w:tblPr/>
      <w:tcPr>
        <w:tcBorders>
          <w:top w:val="double" w:sz="4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</w:style>
  <w:style w:type="table" w:styleId="ListTable6Colorful-Accent6">
    <w:name w:val="List Table 6 Colorful Accent 6"/>
    <w:basedOn w:val="TableNormal"/>
    <w:uiPriority w:val="99"/>
    <w:rsid w:val="005B20A3"/>
    <w:rPr>
      <w:color w:val="1C6194" w:themeColor="accent6" w:themeShade="BF"/>
      <w:lang w:eastAsia="en-US"/>
    </w:rPr>
    <w:tblPr>
      <w:tblStyleRowBandSize w:val="1"/>
      <w:tblStyleColBandSize w:val="1"/>
      <w:tblBorders>
        <w:top w:val="single" w:sz="4" w:space="0" w:color="2683C6" w:themeColor="accent6"/>
        <w:bottom w:val="single" w:sz="4" w:space="0" w:color="2683C6" w:themeColor="accent6"/>
      </w:tblBorders>
    </w:tblPr>
    <w:tblStylePr w:type="firstRow">
      <w:rPr>
        <w:b/>
        <w:bCs/>
      </w:rPr>
      <w:tblPr/>
      <w:tcPr>
        <w:tcBorders>
          <w:bottom w:val="single" w:sz="4" w:space="0" w:color="2683C6" w:themeColor="accent6"/>
        </w:tcBorders>
      </w:tcPr>
    </w:tblStylePr>
    <w:tblStylePr w:type="lastRow">
      <w:rPr>
        <w:b/>
        <w:bCs/>
      </w:rPr>
      <w:tblPr/>
      <w:tcPr>
        <w:tcBorders>
          <w:top w:val="double" w:sz="4" w:space="0" w:color="2683C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</w:style>
  <w:style w:type="table" w:styleId="ListTable7Colorful">
    <w:name w:val="List Table 7 Colorful"/>
    <w:basedOn w:val="TableNormal"/>
    <w:uiPriority w:val="99"/>
    <w:rsid w:val="005B20A3"/>
    <w:rPr>
      <w:color w:val="000000" w:themeColor="text1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000000" w:themeColor="tex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000000" w:themeColor="tex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000000" w:themeColor="tex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000000" w:themeColor="text1"/>
        </w:tcBorders>
        <w:shd w:val="clear" w:color="auto" w:fill="FFFFFF" w:themeFill="background1"/>
      </w:tcPr>
    </w:tblStylePr>
    <w:tblStylePr w:type="band1Vert">
      <w:tblPr/>
      <w:tcPr>
        <w:shd w:val="clear" w:color="auto" w:fill="CCCCCC" w:themeFill="text1" w:themeFillTint="33"/>
      </w:tcPr>
    </w:tblStylePr>
    <w:tblStylePr w:type="band1Horz">
      <w:tblPr/>
      <w:tcPr>
        <w:shd w:val="clear" w:color="auto" w:fill="CCCCCC" w:themeFill="tex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1">
    <w:name w:val="List Table 7 Colorful Accent 1"/>
    <w:basedOn w:val="TableNormal"/>
    <w:uiPriority w:val="99"/>
    <w:rsid w:val="005B20A3"/>
    <w:rPr>
      <w:color w:val="276E8B" w:themeColor="accent1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3494BA" w:themeColor="accent1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3494BA" w:themeColor="accent1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3494BA" w:themeColor="accent1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3494BA" w:themeColor="accent1"/>
        </w:tcBorders>
        <w:shd w:val="clear" w:color="auto" w:fill="FFFFFF" w:themeFill="background1"/>
      </w:tcPr>
    </w:tblStylePr>
    <w:tblStylePr w:type="band1Vert">
      <w:tblPr/>
      <w:tcPr>
        <w:shd w:val="clear" w:color="auto" w:fill="D4EAF3" w:themeFill="accent1" w:themeFillTint="33"/>
      </w:tcPr>
    </w:tblStylePr>
    <w:tblStylePr w:type="band1Horz">
      <w:tblPr/>
      <w:tcPr>
        <w:shd w:val="clear" w:color="auto" w:fill="D4EAF3" w:themeFill="accent1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2">
    <w:name w:val="List Table 7 Colorful Accent 2"/>
    <w:basedOn w:val="TableNormal"/>
    <w:uiPriority w:val="99"/>
    <w:rsid w:val="005B20A3"/>
    <w:rPr>
      <w:color w:val="398E98" w:themeColor="accent2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58B6C0" w:themeColor="accent2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58B6C0" w:themeColor="accent2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58B6C0" w:themeColor="accent2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58B6C0" w:themeColor="accent2"/>
        </w:tcBorders>
        <w:shd w:val="clear" w:color="auto" w:fill="FFFFFF" w:themeFill="background1"/>
      </w:tcPr>
    </w:tblStylePr>
    <w:tblStylePr w:type="band1Vert">
      <w:tblPr/>
      <w:tcPr>
        <w:shd w:val="clear" w:color="auto" w:fill="DDF0F2" w:themeFill="accent2" w:themeFillTint="33"/>
      </w:tcPr>
    </w:tblStylePr>
    <w:tblStylePr w:type="band1Horz">
      <w:tblPr/>
      <w:tcPr>
        <w:shd w:val="clear" w:color="auto" w:fill="DDF0F2" w:themeFill="accent2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3">
    <w:name w:val="List Table 7 Colorful Accent 3"/>
    <w:basedOn w:val="TableNormal"/>
    <w:uiPriority w:val="99"/>
    <w:rsid w:val="005B20A3"/>
    <w:rPr>
      <w:color w:val="4A9A82" w:themeColor="accent3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5BDA7" w:themeColor="accent3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5BDA7" w:themeColor="accent3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5BDA7" w:themeColor="accent3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5BDA7" w:themeColor="accent3"/>
        </w:tcBorders>
        <w:shd w:val="clear" w:color="auto" w:fill="FFFFFF" w:themeFill="background1"/>
      </w:tcPr>
    </w:tblStylePr>
    <w:tblStylePr w:type="band1Vert">
      <w:tblPr/>
      <w:tcPr>
        <w:shd w:val="clear" w:color="auto" w:fill="E3F1ED" w:themeFill="accent3" w:themeFillTint="33"/>
      </w:tcPr>
    </w:tblStylePr>
    <w:tblStylePr w:type="band1Horz">
      <w:tblPr/>
      <w:tcPr>
        <w:shd w:val="clear" w:color="auto" w:fill="E3F1ED" w:themeFill="accent3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4">
    <w:name w:val="List Table 7 Colorful Accent 4"/>
    <w:basedOn w:val="TableNormal"/>
    <w:uiPriority w:val="99"/>
    <w:rsid w:val="005B20A3"/>
    <w:rPr>
      <w:color w:val="5A696A" w:themeColor="accent4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A8C8E" w:themeColor="accent4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A8C8E" w:themeColor="accent4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A8C8E" w:themeColor="accent4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A8C8E" w:themeColor="accent4"/>
        </w:tcBorders>
        <w:shd w:val="clear" w:color="auto" w:fill="FFFFFF" w:themeFill="background1"/>
      </w:tcPr>
    </w:tblStylePr>
    <w:tblStylePr w:type="band1Vert">
      <w:tblPr/>
      <w:tcPr>
        <w:shd w:val="clear" w:color="auto" w:fill="E4E7E8" w:themeFill="accent4" w:themeFillTint="33"/>
      </w:tcPr>
    </w:tblStylePr>
    <w:tblStylePr w:type="band1Horz">
      <w:tblPr/>
      <w:tcPr>
        <w:shd w:val="clear" w:color="auto" w:fill="E4E7E8" w:themeFill="accent4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5">
    <w:name w:val="List Table 7 Colorful Accent 5"/>
    <w:basedOn w:val="TableNormal"/>
    <w:uiPriority w:val="99"/>
    <w:rsid w:val="005B20A3"/>
    <w:rPr>
      <w:color w:val="578793" w:themeColor="accent5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84ACB6" w:themeColor="accent5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84ACB6" w:themeColor="accent5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84ACB6" w:themeColor="accent5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84ACB6" w:themeColor="accent5"/>
        </w:tcBorders>
        <w:shd w:val="clear" w:color="auto" w:fill="FFFFFF" w:themeFill="background1"/>
      </w:tcPr>
    </w:tblStylePr>
    <w:tblStylePr w:type="band1Vert">
      <w:tblPr/>
      <w:tcPr>
        <w:shd w:val="clear" w:color="auto" w:fill="E6EEF0" w:themeFill="accent5" w:themeFillTint="33"/>
      </w:tcPr>
    </w:tblStylePr>
    <w:tblStylePr w:type="band1Horz">
      <w:tblPr/>
      <w:tcPr>
        <w:shd w:val="clear" w:color="auto" w:fill="E6EEF0" w:themeFill="accent5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table" w:styleId="ListTable7Colorful-Accent6">
    <w:name w:val="List Table 7 Colorful Accent 6"/>
    <w:basedOn w:val="TableNormal"/>
    <w:uiPriority w:val="99"/>
    <w:rsid w:val="005B20A3"/>
    <w:rPr>
      <w:color w:val="1C6194" w:themeColor="accent6" w:themeShade="BF"/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2683C6" w:themeColor="accent6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2683C6" w:themeColor="accent6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2683C6" w:themeColor="accent6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2683C6" w:themeColor="accent6"/>
        </w:tcBorders>
        <w:shd w:val="clear" w:color="auto" w:fill="FFFFFF" w:themeFill="background1"/>
      </w:tcPr>
    </w:tblStylePr>
    <w:tblStylePr w:type="band1Vert">
      <w:tblPr/>
      <w:tcPr>
        <w:shd w:val="clear" w:color="auto" w:fill="D0E6F6" w:themeFill="accent6" w:themeFillTint="33"/>
      </w:tcPr>
    </w:tblStylePr>
    <w:tblStylePr w:type="band1Horz">
      <w:tblPr/>
      <w:tcPr>
        <w:shd w:val="clear" w:color="auto" w:fill="D0E6F6" w:themeFill="accent6" w:themeFillTint="33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MacroText">
    <w:name w:val="macro"/>
    <w:link w:val="MacroTextChar"/>
    <w:uiPriority w:val="99"/>
    <w:semiHidden/>
    <w:rsid w:val="005B20A3"/>
    <w:pPr>
      <w:tabs>
        <w:tab w:val="left" w:pos="480"/>
        <w:tab w:val="left" w:pos="960"/>
        <w:tab w:val="left" w:pos="1440"/>
        <w:tab w:val="left" w:pos="1920"/>
        <w:tab w:val="left" w:pos="2400"/>
        <w:tab w:val="left" w:pos="2880"/>
        <w:tab w:val="left" w:pos="3360"/>
        <w:tab w:val="left" w:pos="3840"/>
        <w:tab w:val="left" w:pos="4320"/>
      </w:tabs>
    </w:pPr>
  </w:style>
  <w:style w:type="character" w:customStyle="1" w:styleId="MacroTextChar">
    <w:name w:val="Macro Text Char"/>
    <w:basedOn w:val="DefaultParagraphFont"/>
    <w:link w:val="MacroText"/>
    <w:uiPriority w:val="99"/>
    <w:semiHidden/>
    <w:rsid w:val="005B20A3"/>
    <w:rPr>
      <w:lang w:val="en-GB"/>
    </w:rPr>
  </w:style>
  <w:style w:type="table" w:styleId="MediumGrid1">
    <w:name w:val="Medium Grid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  <w:insideV w:val="single" w:sz="8" w:space="0" w:color="404040" w:themeColor="text1" w:themeTint="BF"/>
      </w:tblBorders>
    </w:tblPr>
    <w:tcPr>
      <w:shd w:val="clear" w:color="auto" w:fill="C0C0C0" w:themeFill="tex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404040" w:themeColor="tex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shd w:val="clear" w:color="auto" w:fill="808080" w:themeFill="text1" w:themeFillTint="7F"/>
      </w:tcPr>
    </w:tblStylePr>
  </w:style>
  <w:style w:type="table" w:styleId="MediumGrid1-Accent1">
    <w:name w:val="Medium Grid 1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FB1D2" w:themeColor="accent1" w:themeTint="BF"/>
        <w:left w:val="single" w:sz="8" w:space="0" w:color="5FB1D2" w:themeColor="accent1" w:themeTint="BF"/>
        <w:bottom w:val="single" w:sz="8" w:space="0" w:color="5FB1D2" w:themeColor="accent1" w:themeTint="BF"/>
        <w:right w:val="single" w:sz="8" w:space="0" w:color="5FB1D2" w:themeColor="accent1" w:themeTint="BF"/>
        <w:insideH w:val="single" w:sz="8" w:space="0" w:color="5FB1D2" w:themeColor="accent1" w:themeTint="BF"/>
        <w:insideV w:val="single" w:sz="8" w:space="0" w:color="5FB1D2" w:themeColor="accent1" w:themeTint="BF"/>
      </w:tblBorders>
    </w:tblPr>
    <w:tcPr>
      <w:shd w:val="clear" w:color="auto" w:fill="CAE5F0" w:themeFill="accent1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5FB1D2" w:themeColor="accent1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94CBE1" w:themeFill="accent1" w:themeFillTint="7F"/>
      </w:tcPr>
    </w:tblStylePr>
    <w:tblStylePr w:type="band1Horz">
      <w:tblPr/>
      <w:tcPr>
        <w:shd w:val="clear" w:color="auto" w:fill="94CBE1" w:themeFill="accent1" w:themeFillTint="7F"/>
      </w:tcPr>
    </w:tblStylePr>
  </w:style>
  <w:style w:type="table" w:styleId="MediumGrid1-Accent2">
    <w:name w:val="Medium Grid 1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81C8CF" w:themeColor="accent2" w:themeTint="BF"/>
        <w:left w:val="single" w:sz="8" w:space="0" w:color="81C8CF" w:themeColor="accent2" w:themeTint="BF"/>
        <w:bottom w:val="single" w:sz="8" w:space="0" w:color="81C8CF" w:themeColor="accent2" w:themeTint="BF"/>
        <w:right w:val="single" w:sz="8" w:space="0" w:color="81C8CF" w:themeColor="accent2" w:themeTint="BF"/>
        <w:insideH w:val="single" w:sz="8" w:space="0" w:color="81C8CF" w:themeColor="accent2" w:themeTint="BF"/>
        <w:insideV w:val="single" w:sz="8" w:space="0" w:color="81C8CF" w:themeColor="accent2" w:themeTint="BF"/>
      </w:tblBorders>
    </w:tblPr>
    <w:tcPr>
      <w:shd w:val="clear" w:color="auto" w:fill="D5ECEF" w:themeFill="accent2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81C8CF" w:themeColor="accent2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ABDADF" w:themeFill="accent2" w:themeFillTint="7F"/>
      </w:tcPr>
    </w:tblStylePr>
    <w:tblStylePr w:type="band1Horz">
      <w:tblPr/>
      <w:tcPr>
        <w:shd w:val="clear" w:color="auto" w:fill="ABDADF" w:themeFill="accent2" w:themeFillTint="7F"/>
      </w:tcPr>
    </w:tblStylePr>
  </w:style>
  <w:style w:type="table" w:styleId="MediumGrid1-Accent3">
    <w:name w:val="Medium Grid 1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97CDBC" w:themeColor="accent3" w:themeTint="BF"/>
        <w:left w:val="single" w:sz="8" w:space="0" w:color="97CDBC" w:themeColor="accent3" w:themeTint="BF"/>
        <w:bottom w:val="single" w:sz="8" w:space="0" w:color="97CDBC" w:themeColor="accent3" w:themeTint="BF"/>
        <w:right w:val="single" w:sz="8" w:space="0" w:color="97CDBC" w:themeColor="accent3" w:themeTint="BF"/>
        <w:insideH w:val="single" w:sz="8" w:space="0" w:color="97CDBC" w:themeColor="accent3" w:themeTint="BF"/>
        <w:insideV w:val="single" w:sz="8" w:space="0" w:color="97CDBC" w:themeColor="accent3" w:themeTint="BF"/>
      </w:tblBorders>
    </w:tblPr>
    <w:tcPr>
      <w:shd w:val="clear" w:color="auto" w:fill="DCEEE9" w:themeFill="accent3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7CDBC" w:themeColor="accent3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ADED3" w:themeFill="accent3" w:themeFillTint="7F"/>
      </w:tcPr>
    </w:tblStylePr>
    <w:tblStylePr w:type="band1Horz">
      <w:tblPr/>
      <w:tcPr>
        <w:shd w:val="clear" w:color="auto" w:fill="BADED3" w:themeFill="accent3" w:themeFillTint="7F"/>
      </w:tcPr>
    </w:tblStylePr>
  </w:style>
  <w:style w:type="table" w:styleId="MediumGrid1-Accent4">
    <w:name w:val="Medium Grid 1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9BA8AA" w:themeColor="accent4" w:themeTint="BF"/>
        <w:left w:val="single" w:sz="8" w:space="0" w:color="9BA8AA" w:themeColor="accent4" w:themeTint="BF"/>
        <w:bottom w:val="single" w:sz="8" w:space="0" w:color="9BA8AA" w:themeColor="accent4" w:themeTint="BF"/>
        <w:right w:val="single" w:sz="8" w:space="0" w:color="9BA8AA" w:themeColor="accent4" w:themeTint="BF"/>
        <w:insideH w:val="single" w:sz="8" w:space="0" w:color="9BA8AA" w:themeColor="accent4" w:themeTint="BF"/>
        <w:insideV w:val="single" w:sz="8" w:space="0" w:color="9BA8AA" w:themeColor="accent4" w:themeTint="BF"/>
      </w:tblBorders>
    </w:tblPr>
    <w:tcPr>
      <w:shd w:val="clear" w:color="auto" w:fill="DEE2E3" w:themeFill="accent4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9BA8AA" w:themeColor="accent4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BCC5C6" w:themeFill="accent4" w:themeFillTint="7F"/>
      </w:tcPr>
    </w:tblStylePr>
    <w:tblStylePr w:type="band1Horz">
      <w:tblPr/>
      <w:tcPr>
        <w:shd w:val="clear" w:color="auto" w:fill="BCC5C6" w:themeFill="accent4" w:themeFillTint="7F"/>
      </w:tcPr>
    </w:tblStylePr>
  </w:style>
  <w:style w:type="table" w:styleId="MediumGrid1-Accent5">
    <w:name w:val="Medium Grid 1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A2C0C8" w:themeColor="accent5" w:themeTint="BF"/>
        <w:left w:val="single" w:sz="8" w:space="0" w:color="A2C0C8" w:themeColor="accent5" w:themeTint="BF"/>
        <w:bottom w:val="single" w:sz="8" w:space="0" w:color="A2C0C8" w:themeColor="accent5" w:themeTint="BF"/>
        <w:right w:val="single" w:sz="8" w:space="0" w:color="A2C0C8" w:themeColor="accent5" w:themeTint="BF"/>
        <w:insideH w:val="single" w:sz="8" w:space="0" w:color="A2C0C8" w:themeColor="accent5" w:themeTint="BF"/>
        <w:insideV w:val="single" w:sz="8" w:space="0" w:color="A2C0C8" w:themeColor="accent5" w:themeTint="BF"/>
      </w:tblBorders>
    </w:tblPr>
    <w:tcPr>
      <w:shd w:val="clear" w:color="auto" w:fill="E0EAED" w:themeFill="accent5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A2C0C8" w:themeColor="accent5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1D5DA" w:themeFill="accent5" w:themeFillTint="7F"/>
      </w:tcPr>
    </w:tblStylePr>
    <w:tblStylePr w:type="band1Horz">
      <w:tblPr/>
      <w:tcPr>
        <w:shd w:val="clear" w:color="auto" w:fill="C1D5DA" w:themeFill="accent5" w:themeFillTint="7F"/>
      </w:tcPr>
    </w:tblStylePr>
  </w:style>
  <w:style w:type="table" w:styleId="MediumGrid1-Accent6">
    <w:name w:val="Medium Grid 1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2A3DE" w:themeColor="accent6" w:themeTint="BF"/>
        <w:left w:val="single" w:sz="8" w:space="0" w:color="52A3DE" w:themeColor="accent6" w:themeTint="BF"/>
        <w:bottom w:val="single" w:sz="8" w:space="0" w:color="52A3DE" w:themeColor="accent6" w:themeTint="BF"/>
        <w:right w:val="single" w:sz="8" w:space="0" w:color="52A3DE" w:themeColor="accent6" w:themeTint="BF"/>
        <w:insideH w:val="single" w:sz="8" w:space="0" w:color="52A3DE" w:themeColor="accent6" w:themeTint="BF"/>
        <w:insideV w:val="single" w:sz="8" w:space="0" w:color="52A3DE" w:themeColor="accent6" w:themeTint="BF"/>
      </w:tblBorders>
    </w:tblPr>
    <w:tcPr>
      <w:shd w:val="clear" w:color="auto" w:fill="C5E0F4" w:themeFill="accent6" w:themeFillTint="3F"/>
    </w:tc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single" w:sz="18" w:space="0" w:color="52A3DE" w:themeColor="accent6" w:themeTint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8CC2E9" w:themeFill="accent6" w:themeFillTint="7F"/>
      </w:tcPr>
    </w:tblStylePr>
    <w:tblStylePr w:type="band1Horz">
      <w:tblPr/>
      <w:tcPr>
        <w:shd w:val="clear" w:color="auto" w:fill="8CC2E9" w:themeFill="accent6" w:themeFillTint="7F"/>
      </w:tcPr>
    </w:tblStylePr>
  </w:style>
  <w:style w:type="table" w:styleId="MediumGrid2">
    <w:name w:val="Medium Grid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  <w:insideH w:val="single" w:sz="8" w:space="0" w:color="000000" w:themeColor="text1"/>
        <w:insideV w:val="single" w:sz="8" w:space="0" w:color="000000" w:themeColor="text1"/>
      </w:tblBorders>
    </w:tblPr>
    <w:tcPr>
      <w:shd w:val="clear" w:color="auto" w:fill="C0C0C0" w:themeFill="text1" w:themeFillTint="3F"/>
    </w:tcPr>
    <w:tblStylePr w:type="firstRow">
      <w:rPr>
        <w:b/>
        <w:bCs/>
        <w:color w:val="000000" w:themeColor="text1"/>
      </w:rPr>
      <w:tblPr/>
      <w:tcPr>
        <w:shd w:val="clear" w:color="auto" w:fill="E6E6E6" w:themeFill="tex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CCCCCC" w:themeFill="text1" w:themeFillTint="33"/>
      </w:tcPr>
    </w:tblStylePr>
    <w:tblStylePr w:type="band1Vert">
      <w:tblPr/>
      <w:tcPr>
        <w:shd w:val="clear" w:color="auto" w:fill="808080" w:themeFill="text1" w:themeFillTint="7F"/>
      </w:tcPr>
    </w:tblStylePr>
    <w:tblStylePr w:type="band1Horz">
      <w:tblPr/>
      <w:tcPr>
        <w:tcBorders>
          <w:insideH w:val="single" w:sz="6" w:space="0" w:color="000000" w:themeColor="text1"/>
          <w:insideV w:val="single" w:sz="6" w:space="0" w:color="000000" w:themeColor="text1"/>
        </w:tcBorders>
        <w:shd w:val="clear" w:color="auto" w:fill="808080" w:themeFill="tex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1">
    <w:name w:val="Medium Grid 2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3494BA" w:themeColor="accent1"/>
        <w:left w:val="single" w:sz="8" w:space="0" w:color="3494BA" w:themeColor="accent1"/>
        <w:bottom w:val="single" w:sz="8" w:space="0" w:color="3494BA" w:themeColor="accent1"/>
        <w:right w:val="single" w:sz="8" w:space="0" w:color="3494BA" w:themeColor="accent1"/>
        <w:insideH w:val="single" w:sz="8" w:space="0" w:color="3494BA" w:themeColor="accent1"/>
        <w:insideV w:val="single" w:sz="8" w:space="0" w:color="3494BA" w:themeColor="accent1"/>
      </w:tblBorders>
    </w:tblPr>
    <w:tcPr>
      <w:shd w:val="clear" w:color="auto" w:fill="CAE5F0" w:themeFill="accent1" w:themeFillTint="3F"/>
    </w:tcPr>
    <w:tblStylePr w:type="firstRow">
      <w:rPr>
        <w:b/>
        <w:bCs/>
        <w:color w:val="000000" w:themeColor="text1"/>
      </w:rPr>
      <w:tblPr/>
      <w:tcPr>
        <w:shd w:val="clear" w:color="auto" w:fill="EAF4F9" w:themeFill="accent1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4EAF3" w:themeFill="accent1" w:themeFillTint="33"/>
      </w:tcPr>
    </w:tblStylePr>
    <w:tblStylePr w:type="band1Vert">
      <w:tblPr/>
      <w:tcPr>
        <w:shd w:val="clear" w:color="auto" w:fill="94CBE1" w:themeFill="accent1" w:themeFillTint="7F"/>
      </w:tcPr>
    </w:tblStylePr>
    <w:tblStylePr w:type="band1Horz">
      <w:tblPr/>
      <w:tcPr>
        <w:tcBorders>
          <w:insideH w:val="single" w:sz="6" w:space="0" w:color="3494BA" w:themeColor="accent1"/>
          <w:insideV w:val="single" w:sz="6" w:space="0" w:color="3494BA" w:themeColor="accent1"/>
        </w:tcBorders>
        <w:shd w:val="clear" w:color="auto" w:fill="94CBE1" w:themeFill="accent1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2">
    <w:name w:val="Medium Grid 2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58B6C0" w:themeColor="accent2"/>
        <w:left w:val="single" w:sz="8" w:space="0" w:color="58B6C0" w:themeColor="accent2"/>
        <w:bottom w:val="single" w:sz="8" w:space="0" w:color="58B6C0" w:themeColor="accent2"/>
        <w:right w:val="single" w:sz="8" w:space="0" w:color="58B6C0" w:themeColor="accent2"/>
        <w:insideH w:val="single" w:sz="8" w:space="0" w:color="58B6C0" w:themeColor="accent2"/>
        <w:insideV w:val="single" w:sz="8" w:space="0" w:color="58B6C0" w:themeColor="accent2"/>
      </w:tblBorders>
    </w:tblPr>
    <w:tcPr>
      <w:shd w:val="clear" w:color="auto" w:fill="D5ECEF" w:themeFill="accent2" w:themeFillTint="3F"/>
    </w:tcPr>
    <w:tblStylePr w:type="firstRow">
      <w:rPr>
        <w:b/>
        <w:bCs/>
        <w:color w:val="000000" w:themeColor="text1"/>
      </w:rPr>
      <w:tblPr/>
      <w:tcPr>
        <w:shd w:val="clear" w:color="auto" w:fill="EEF7F8" w:themeFill="accent2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DF0F2" w:themeFill="accent2" w:themeFillTint="33"/>
      </w:tcPr>
    </w:tblStylePr>
    <w:tblStylePr w:type="band1Vert">
      <w:tblPr/>
      <w:tcPr>
        <w:shd w:val="clear" w:color="auto" w:fill="ABDADF" w:themeFill="accent2" w:themeFillTint="7F"/>
      </w:tcPr>
    </w:tblStylePr>
    <w:tblStylePr w:type="band1Horz">
      <w:tblPr/>
      <w:tcPr>
        <w:tcBorders>
          <w:insideH w:val="single" w:sz="6" w:space="0" w:color="58B6C0" w:themeColor="accent2"/>
          <w:insideV w:val="single" w:sz="6" w:space="0" w:color="58B6C0" w:themeColor="accent2"/>
        </w:tcBorders>
        <w:shd w:val="clear" w:color="auto" w:fill="ABDADF" w:themeFill="accent2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3">
    <w:name w:val="Medium Grid 2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5BDA7" w:themeColor="accent3"/>
        <w:left w:val="single" w:sz="8" w:space="0" w:color="75BDA7" w:themeColor="accent3"/>
        <w:bottom w:val="single" w:sz="8" w:space="0" w:color="75BDA7" w:themeColor="accent3"/>
        <w:right w:val="single" w:sz="8" w:space="0" w:color="75BDA7" w:themeColor="accent3"/>
        <w:insideH w:val="single" w:sz="8" w:space="0" w:color="75BDA7" w:themeColor="accent3"/>
        <w:insideV w:val="single" w:sz="8" w:space="0" w:color="75BDA7" w:themeColor="accent3"/>
      </w:tblBorders>
    </w:tblPr>
    <w:tcPr>
      <w:shd w:val="clear" w:color="auto" w:fill="DCEEE9" w:themeFill="accent3" w:themeFillTint="3F"/>
    </w:tcPr>
    <w:tblStylePr w:type="firstRow">
      <w:rPr>
        <w:b/>
        <w:bCs/>
        <w:color w:val="000000" w:themeColor="text1"/>
      </w:rPr>
      <w:tblPr/>
      <w:tcPr>
        <w:shd w:val="clear" w:color="auto" w:fill="F1F8F6" w:themeFill="accent3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3F1ED" w:themeFill="accent3" w:themeFillTint="33"/>
      </w:tcPr>
    </w:tblStylePr>
    <w:tblStylePr w:type="band1Vert">
      <w:tblPr/>
      <w:tcPr>
        <w:shd w:val="clear" w:color="auto" w:fill="BADED3" w:themeFill="accent3" w:themeFillTint="7F"/>
      </w:tcPr>
    </w:tblStylePr>
    <w:tblStylePr w:type="band1Horz">
      <w:tblPr/>
      <w:tcPr>
        <w:tcBorders>
          <w:insideH w:val="single" w:sz="6" w:space="0" w:color="75BDA7" w:themeColor="accent3"/>
          <w:insideV w:val="single" w:sz="6" w:space="0" w:color="75BDA7" w:themeColor="accent3"/>
        </w:tcBorders>
        <w:shd w:val="clear" w:color="auto" w:fill="BADED3" w:themeFill="accent3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4">
    <w:name w:val="Medium Grid 2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A8C8E" w:themeColor="accent4"/>
        <w:left w:val="single" w:sz="8" w:space="0" w:color="7A8C8E" w:themeColor="accent4"/>
        <w:bottom w:val="single" w:sz="8" w:space="0" w:color="7A8C8E" w:themeColor="accent4"/>
        <w:right w:val="single" w:sz="8" w:space="0" w:color="7A8C8E" w:themeColor="accent4"/>
        <w:insideH w:val="single" w:sz="8" w:space="0" w:color="7A8C8E" w:themeColor="accent4"/>
        <w:insideV w:val="single" w:sz="8" w:space="0" w:color="7A8C8E" w:themeColor="accent4"/>
      </w:tblBorders>
    </w:tblPr>
    <w:tcPr>
      <w:shd w:val="clear" w:color="auto" w:fill="DEE2E3" w:themeFill="accent4" w:themeFillTint="3F"/>
    </w:tcPr>
    <w:tblStylePr w:type="firstRow">
      <w:rPr>
        <w:b/>
        <w:bCs/>
        <w:color w:val="000000" w:themeColor="text1"/>
      </w:rPr>
      <w:tblPr/>
      <w:tcPr>
        <w:shd w:val="clear" w:color="auto" w:fill="F1F3F3" w:themeFill="accent4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4E7E8" w:themeFill="accent4" w:themeFillTint="33"/>
      </w:tcPr>
    </w:tblStylePr>
    <w:tblStylePr w:type="band1Vert">
      <w:tblPr/>
      <w:tcPr>
        <w:shd w:val="clear" w:color="auto" w:fill="BCC5C6" w:themeFill="accent4" w:themeFillTint="7F"/>
      </w:tcPr>
    </w:tblStylePr>
    <w:tblStylePr w:type="band1Horz">
      <w:tblPr/>
      <w:tcPr>
        <w:tcBorders>
          <w:insideH w:val="single" w:sz="6" w:space="0" w:color="7A8C8E" w:themeColor="accent4"/>
          <w:insideV w:val="single" w:sz="6" w:space="0" w:color="7A8C8E" w:themeColor="accent4"/>
        </w:tcBorders>
        <w:shd w:val="clear" w:color="auto" w:fill="BCC5C6" w:themeFill="accent4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5">
    <w:name w:val="Medium Grid 2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  <w:insideH w:val="single" w:sz="8" w:space="0" w:color="84ACB6" w:themeColor="accent5"/>
        <w:insideV w:val="single" w:sz="8" w:space="0" w:color="84ACB6" w:themeColor="accent5"/>
      </w:tblBorders>
    </w:tblPr>
    <w:tcPr>
      <w:shd w:val="clear" w:color="auto" w:fill="E0EAED" w:themeFill="accent5" w:themeFillTint="3F"/>
    </w:tcPr>
    <w:tblStylePr w:type="firstRow">
      <w:rPr>
        <w:b/>
        <w:bCs/>
        <w:color w:val="000000" w:themeColor="text1"/>
      </w:rPr>
      <w:tblPr/>
      <w:tcPr>
        <w:shd w:val="clear" w:color="auto" w:fill="F2F6F7" w:themeFill="accent5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E6EEF0" w:themeFill="accent5" w:themeFillTint="33"/>
      </w:tcPr>
    </w:tblStylePr>
    <w:tblStylePr w:type="band1Vert">
      <w:tblPr/>
      <w:tcPr>
        <w:shd w:val="clear" w:color="auto" w:fill="C1D5DA" w:themeFill="accent5" w:themeFillTint="7F"/>
      </w:tcPr>
    </w:tblStylePr>
    <w:tblStylePr w:type="band1Horz">
      <w:tblPr/>
      <w:tcPr>
        <w:tcBorders>
          <w:insideH w:val="single" w:sz="6" w:space="0" w:color="84ACB6" w:themeColor="accent5"/>
          <w:insideV w:val="single" w:sz="6" w:space="0" w:color="84ACB6" w:themeColor="accent5"/>
        </w:tcBorders>
        <w:shd w:val="clear" w:color="auto" w:fill="C1D5DA" w:themeFill="accent5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2-Accent6">
    <w:name w:val="Medium Grid 2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2683C6" w:themeColor="accent6"/>
        <w:left w:val="single" w:sz="8" w:space="0" w:color="2683C6" w:themeColor="accent6"/>
        <w:bottom w:val="single" w:sz="8" w:space="0" w:color="2683C6" w:themeColor="accent6"/>
        <w:right w:val="single" w:sz="8" w:space="0" w:color="2683C6" w:themeColor="accent6"/>
        <w:insideH w:val="single" w:sz="8" w:space="0" w:color="2683C6" w:themeColor="accent6"/>
        <w:insideV w:val="single" w:sz="8" w:space="0" w:color="2683C6" w:themeColor="accent6"/>
      </w:tblBorders>
    </w:tblPr>
    <w:tcPr>
      <w:shd w:val="clear" w:color="auto" w:fill="C5E0F4" w:themeFill="accent6" w:themeFillTint="3F"/>
    </w:tcPr>
    <w:tblStylePr w:type="firstRow">
      <w:rPr>
        <w:b/>
        <w:bCs/>
        <w:color w:val="000000" w:themeColor="text1"/>
      </w:rPr>
      <w:tblPr/>
      <w:tcPr>
        <w:shd w:val="clear" w:color="auto" w:fill="E8F2FA" w:themeFill="accent6" w:themeFillTint="19"/>
      </w:tcPr>
    </w:tblStylePr>
    <w:tblStylePr w:type="lastRow">
      <w:rPr>
        <w:b/>
        <w:bCs/>
        <w:color w:val="000000" w:themeColor="text1"/>
      </w:rPr>
      <w:tblPr/>
      <w:tcPr>
        <w:tcBorders>
          <w:top w:val="single" w:sz="12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Col">
      <w:rPr>
        <w:b w:val="0"/>
        <w:bCs w:val="0"/>
        <w:color w:val="000000" w:themeColor="text1"/>
      </w:rPr>
      <w:tblPr/>
      <w:tcPr>
        <w:tcBorders>
          <w:top w:val="nil"/>
          <w:left w:val="nil"/>
          <w:bottom w:val="nil"/>
          <w:right w:val="nil"/>
          <w:insideH w:val="nil"/>
          <w:insideV w:val="nil"/>
        </w:tcBorders>
        <w:shd w:val="clear" w:color="auto" w:fill="D0E6F6" w:themeFill="accent6" w:themeFillTint="33"/>
      </w:tcPr>
    </w:tblStylePr>
    <w:tblStylePr w:type="band1Vert">
      <w:tblPr/>
      <w:tcPr>
        <w:shd w:val="clear" w:color="auto" w:fill="8CC2E9" w:themeFill="accent6" w:themeFillTint="7F"/>
      </w:tcPr>
    </w:tblStylePr>
    <w:tblStylePr w:type="band1Horz">
      <w:tblPr/>
      <w:tcPr>
        <w:tcBorders>
          <w:insideH w:val="single" w:sz="6" w:space="0" w:color="2683C6" w:themeColor="accent6"/>
          <w:insideV w:val="single" w:sz="6" w:space="0" w:color="2683C6" w:themeColor="accent6"/>
        </w:tcBorders>
        <w:shd w:val="clear" w:color="auto" w:fill="8CC2E9" w:themeFill="accent6" w:themeFillTint="7F"/>
      </w:tcPr>
    </w:tblStylePr>
    <w:tblStylePr w:type="nwCell">
      <w:tblPr/>
      <w:tcPr>
        <w:shd w:val="clear" w:color="auto" w:fill="FFFFFF" w:themeFill="background1"/>
      </w:tcPr>
    </w:tblStylePr>
  </w:style>
  <w:style w:type="table" w:styleId="MediumGrid3">
    <w:name w:val="Medium Grid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0C0C0" w:themeFill="tex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000000" w:themeFill="tex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08080" w:themeFill="tex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08080" w:themeFill="text1" w:themeFillTint="7F"/>
      </w:tcPr>
    </w:tblStylePr>
  </w:style>
  <w:style w:type="table" w:styleId="MediumGrid3-Accent1">
    <w:name w:val="Medium Grid 3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AE5F0" w:themeFill="accent1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3494BA" w:themeFill="accent1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3494BA" w:themeFill="accent1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3494BA" w:themeFill="accent1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3494BA" w:themeFill="accent1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94CBE1" w:themeFill="accent1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94CBE1" w:themeFill="accent1" w:themeFillTint="7F"/>
      </w:tcPr>
    </w:tblStylePr>
  </w:style>
  <w:style w:type="table" w:styleId="MediumGrid3-Accent2">
    <w:name w:val="Medium Grid 3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5ECEF" w:themeFill="accent2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58B6C0" w:themeFill="accent2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58B6C0" w:themeFill="accent2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58B6C0" w:themeFill="accent2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58B6C0" w:themeFill="accent2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ABDADF" w:themeFill="accent2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ABDADF" w:themeFill="accent2" w:themeFillTint="7F"/>
      </w:tcPr>
    </w:tblStylePr>
  </w:style>
  <w:style w:type="table" w:styleId="MediumGrid3-Accent3">
    <w:name w:val="Medium Grid 3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CEEE9" w:themeFill="accent3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5BDA7" w:themeFill="accent3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5BDA7" w:themeFill="accent3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5BDA7" w:themeFill="accent3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5BDA7" w:themeFill="accent3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ADED3" w:themeFill="accent3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ADED3" w:themeFill="accent3" w:themeFillTint="7F"/>
      </w:tcPr>
    </w:tblStylePr>
  </w:style>
  <w:style w:type="table" w:styleId="MediumGrid3-Accent4">
    <w:name w:val="Medium Grid 3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DEE2E3" w:themeFill="accent4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A8C8E" w:themeFill="accent4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7A8C8E" w:themeFill="accent4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7A8C8E" w:themeFill="accent4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7A8C8E" w:themeFill="accent4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BCC5C6" w:themeFill="accent4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BCC5C6" w:themeFill="accent4" w:themeFillTint="7F"/>
      </w:tcPr>
    </w:tblStylePr>
  </w:style>
  <w:style w:type="table" w:styleId="MediumGrid3-Accent5">
    <w:name w:val="Medium Grid 3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E0EAED" w:themeFill="accent5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4ACB6" w:themeFill="accent5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84ACB6" w:themeFill="accent5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84ACB6" w:themeFill="accent5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84ACB6" w:themeFill="accent5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C1D5DA" w:themeFill="accent5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C1D5DA" w:themeFill="accent5" w:themeFillTint="7F"/>
      </w:tcPr>
    </w:tblStylePr>
  </w:style>
  <w:style w:type="table" w:styleId="MediumGrid3-Accent6">
    <w:name w:val="Medium Grid 3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FFFFFF" w:themeColor="background1"/>
        <w:left w:val="single" w:sz="8" w:space="0" w:color="FFFFFF" w:themeColor="background1"/>
        <w:bottom w:val="single" w:sz="8" w:space="0" w:color="FFFFFF" w:themeColor="background1"/>
        <w:right w:val="single" w:sz="8" w:space="0" w:color="FFFFFF" w:themeColor="background1"/>
        <w:insideH w:val="single" w:sz="6" w:space="0" w:color="FFFFFF" w:themeColor="background1"/>
        <w:insideV w:val="single" w:sz="6" w:space="0" w:color="FFFFFF" w:themeColor="background1"/>
      </w:tblBorders>
    </w:tblPr>
    <w:tcPr>
      <w:shd w:val="clear" w:color="auto" w:fill="C5E0F4" w:themeFill="accent6" w:themeFillTint="3F"/>
    </w:tcPr>
    <w:tblStylePr w:type="firstRow">
      <w:rPr>
        <w:b/>
        <w:bCs/>
        <w:i w:val="0"/>
        <w:iCs w:val="0"/>
        <w:color w:val="FFFFFF" w:themeColor="background1"/>
      </w:rPr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24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2683C6" w:themeFill="accent6"/>
      </w:tcPr>
    </w:tblStylePr>
    <w:tblStylePr w:type="lastRow">
      <w:rPr>
        <w:b/>
        <w:bCs/>
        <w:i w:val="0"/>
        <w:iCs w:val="0"/>
        <w:color w:val="FFFFFF" w:themeColor="background1"/>
      </w:rPr>
      <w:tblPr/>
      <w:tcPr>
        <w:tcBorders>
          <w:top w:val="single" w:sz="24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single" w:sz="8" w:space="0" w:color="FFFFFF" w:themeColor="background1"/>
        </w:tcBorders>
        <w:shd w:val="clear" w:color="auto" w:fill="2683C6" w:themeFill="accent6"/>
      </w:tcPr>
    </w:tblStylePr>
    <w:tblStylePr w:type="firstCol">
      <w:rPr>
        <w:b/>
        <w:bCs/>
        <w:i w:val="0"/>
        <w:iCs w:val="0"/>
        <w:color w:val="FFFFFF" w:themeColor="background1"/>
      </w:rPr>
      <w:tblPr/>
      <w:tcPr>
        <w:tcBorders>
          <w:left w:val="single" w:sz="8" w:space="0" w:color="FFFFFF" w:themeColor="background1"/>
          <w:right w:val="single" w:sz="24" w:space="0" w:color="FFFFFF" w:themeColor="background1"/>
          <w:insideH w:val="nil"/>
          <w:insideV w:val="nil"/>
        </w:tcBorders>
        <w:shd w:val="clear" w:color="auto" w:fill="2683C6" w:themeFill="accent6"/>
      </w:tcPr>
    </w:tblStylePr>
    <w:tblStylePr w:type="lastCol">
      <w:rPr>
        <w:b/>
        <w:bCs/>
        <w:i w:val="0"/>
        <w:iCs w:val="0"/>
        <w:color w:val="FFFFFF" w:themeColor="background1"/>
      </w:rPr>
      <w:tblPr/>
      <w:tcPr>
        <w:tcBorders>
          <w:top w:val="nil"/>
          <w:left w:val="single" w:sz="24" w:space="0" w:color="FFFFFF" w:themeColor="background1"/>
          <w:bottom w:val="nil"/>
          <w:right w:val="nil"/>
          <w:insideH w:val="nil"/>
          <w:insideV w:val="nil"/>
        </w:tcBorders>
        <w:shd w:val="clear" w:color="auto" w:fill="2683C6" w:themeFill="accent6"/>
      </w:tcPr>
    </w:tblStylePr>
    <w:tblStylePr w:type="band1Vert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nil"/>
          <w:insideV w:val="nil"/>
        </w:tcBorders>
        <w:shd w:val="clear" w:color="auto" w:fill="8CC2E9" w:themeFill="accent6" w:themeFillTint="7F"/>
      </w:tcPr>
    </w:tblStylePr>
    <w:tblStylePr w:type="band1Horz">
      <w:tblPr/>
      <w:tcPr>
        <w:tcBorders>
          <w:top w:val="single" w:sz="8" w:space="0" w:color="FFFFFF" w:themeColor="background1"/>
          <w:left w:val="single" w:sz="8" w:space="0" w:color="FFFFFF" w:themeColor="background1"/>
          <w:bottom w:val="single" w:sz="8" w:space="0" w:color="FFFFFF" w:themeColor="background1"/>
          <w:right w:val="single" w:sz="8" w:space="0" w:color="FFFFFF" w:themeColor="background1"/>
          <w:insideH w:val="single" w:sz="8" w:space="0" w:color="FFFFFF" w:themeColor="background1"/>
          <w:insideV w:val="single" w:sz="8" w:space="0" w:color="FFFFFF" w:themeColor="background1"/>
        </w:tcBorders>
        <w:shd w:val="clear" w:color="auto" w:fill="8CC2E9" w:themeFill="accent6" w:themeFillTint="7F"/>
      </w:tcPr>
    </w:tblStylePr>
  </w:style>
  <w:style w:type="table" w:styleId="MediumList1">
    <w:name w:val="Medium Lis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000000" w:themeColor="text1"/>
        <w:bottom w:val="single" w:sz="8" w:space="0" w:color="000000" w:themeColor="tex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000000" w:themeColor="text1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000000" w:themeColor="text1"/>
          <w:bottom w:val="single" w:sz="8" w:space="0" w:color="000000" w:themeColor="text1"/>
        </w:tcBorders>
      </w:tc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shd w:val="clear" w:color="auto" w:fill="C0C0C0" w:themeFill="text1" w:themeFillTint="3F"/>
      </w:tcPr>
    </w:tblStylePr>
  </w:style>
  <w:style w:type="table" w:styleId="MediumList1-Accent1">
    <w:name w:val="Medium List 1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3494BA" w:themeColor="accent1"/>
        <w:bottom w:val="single" w:sz="8" w:space="0" w:color="3494BA" w:themeColor="accent1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3494BA" w:themeColor="accent1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3494BA" w:themeColor="accent1"/>
          <w:bottom w:val="single" w:sz="8" w:space="0" w:color="3494BA" w:themeColor="accent1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3494BA" w:themeColor="accent1"/>
          <w:bottom w:val="single" w:sz="8" w:space="0" w:color="3494BA" w:themeColor="accent1"/>
        </w:tcBorders>
      </w:tcPr>
    </w:tblStylePr>
    <w:tblStylePr w:type="band1Vert">
      <w:tblPr/>
      <w:tcPr>
        <w:shd w:val="clear" w:color="auto" w:fill="CAE5F0" w:themeFill="accent1" w:themeFillTint="3F"/>
      </w:tcPr>
    </w:tblStylePr>
    <w:tblStylePr w:type="band1Horz">
      <w:tblPr/>
      <w:tcPr>
        <w:shd w:val="clear" w:color="auto" w:fill="CAE5F0" w:themeFill="accent1" w:themeFillTint="3F"/>
      </w:tcPr>
    </w:tblStylePr>
  </w:style>
  <w:style w:type="table" w:styleId="MediumList1-Accent2">
    <w:name w:val="Medium List 1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58B6C0" w:themeColor="accent2"/>
        <w:bottom w:val="single" w:sz="8" w:space="0" w:color="58B6C0" w:themeColor="accent2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58B6C0" w:themeColor="accent2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58B6C0" w:themeColor="accent2"/>
          <w:bottom w:val="single" w:sz="8" w:space="0" w:color="58B6C0" w:themeColor="accent2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58B6C0" w:themeColor="accent2"/>
          <w:bottom w:val="single" w:sz="8" w:space="0" w:color="58B6C0" w:themeColor="accent2"/>
        </w:tcBorders>
      </w:tcPr>
    </w:tblStylePr>
    <w:tblStylePr w:type="band1Vert">
      <w:tblPr/>
      <w:tcPr>
        <w:shd w:val="clear" w:color="auto" w:fill="D5ECEF" w:themeFill="accent2" w:themeFillTint="3F"/>
      </w:tcPr>
    </w:tblStylePr>
    <w:tblStylePr w:type="band1Horz">
      <w:tblPr/>
      <w:tcPr>
        <w:shd w:val="clear" w:color="auto" w:fill="D5ECEF" w:themeFill="accent2" w:themeFillTint="3F"/>
      </w:tcPr>
    </w:tblStylePr>
  </w:style>
  <w:style w:type="table" w:styleId="MediumList1-Accent3">
    <w:name w:val="Medium List 1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5BDA7" w:themeColor="accent3"/>
        <w:bottom w:val="single" w:sz="8" w:space="0" w:color="75BDA7" w:themeColor="accent3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5BDA7" w:themeColor="accent3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75BDA7" w:themeColor="accent3"/>
          <w:bottom w:val="single" w:sz="8" w:space="0" w:color="75BDA7" w:themeColor="accent3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5BDA7" w:themeColor="accent3"/>
          <w:bottom w:val="single" w:sz="8" w:space="0" w:color="75BDA7" w:themeColor="accent3"/>
        </w:tcBorders>
      </w:tcPr>
    </w:tblStylePr>
    <w:tblStylePr w:type="band1Vert">
      <w:tblPr/>
      <w:tcPr>
        <w:shd w:val="clear" w:color="auto" w:fill="DCEEE9" w:themeFill="accent3" w:themeFillTint="3F"/>
      </w:tcPr>
    </w:tblStylePr>
    <w:tblStylePr w:type="band1Horz">
      <w:tblPr/>
      <w:tcPr>
        <w:shd w:val="clear" w:color="auto" w:fill="DCEEE9" w:themeFill="accent3" w:themeFillTint="3F"/>
      </w:tcPr>
    </w:tblStylePr>
  </w:style>
  <w:style w:type="table" w:styleId="MediumList1-Accent4">
    <w:name w:val="Medium List 1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A8C8E" w:themeColor="accent4"/>
        <w:bottom w:val="single" w:sz="8" w:space="0" w:color="7A8C8E" w:themeColor="accent4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7A8C8E" w:themeColor="accent4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7A8C8E" w:themeColor="accent4"/>
          <w:bottom w:val="single" w:sz="8" w:space="0" w:color="7A8C8E" w:themeColor="accent4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7A8C8E" w:themeColor="accent4"/>
          <w:bottom w:val="single" w:sz="8" w:space="0" w:color="7A8C8E" w:themeColor="accent4"/>
        </w:tcBorders>
      </w:tcPr>
    </w:tblStylePr>
    <w:tblStylePr w:type="band1Vert">
      <w:tblPr/>
      <w:tcPr>
        <w:shd w:val="clear" w:color="auto" w:fill="DEE2E3" w:themeFill="accent4" w:themeFillTint="3F"/>
      </w:tcPr>
    </w:tblStylePr>
    <w:tblStylePr w:type="band1Horz">
      <w:tblPr/>
      <w:tcPr>
        <w:shd w:val="clear" w:color="auto" w:fill="DEE2E3" w:themeFill="accent4" w:themeFillTint="3F"/>
      </w:tcPr>
    </w:tblStylePr>
  </w:style>
  <w:style w:type="table" w:styleId="MediumList1-Accent5">
    <w:name w:val="Medium List 1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84ACB6" w:themeColor="accent5"/>
        <w:bottom w:val="single" w:sz="8" w:space="0" w:color="84ACB6" w:themeColor="accent5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84ACB6" w:themeColor="accent5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84ACB6" w:themeColor="accent5"/>
          <w:bottom w:val="single" w:sz="8" w:space="0" w:color="84ACB6" w:themeColor="accent5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84ACB6" w:themeColor="accent5"/>
          <w:bottom w:val="single" w:sz="8" w:space="0" w:color="84ACB6" w:themeColor="accent5"/>
        </w:tcBorders>
      </w:tcPr>
    </w:tblStylePr>
    <w:tblStylePr w:type="band1Vert">
      <w:tblPr/>
      <w:tcPr>
        <w:shd w:val="clear" w:color="auto" w:fill="E0EAED" w:themeFill="accent5" w:themeFillTint="3F"/>
      </w:tcPr>
    </w:tblStylePr>
    <w:tblStylePr w:type="band1Horz">
      <w:tblPr/>
      <w:tcPr>
        <w:shd w:val="clear" w:color="auto" w:fill="E0EAED" w:themeFill="accent5" w:themeFillTint="3F"/>
      </w:tcPr>
    </w:tblStylePr>
  </w:style>
  <w:style w:type="table" w:styleId="MediumList1-Accent6">
    <w:name w:val="Medium List 1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2683C6" w:themeColor="accent6"/>
        <w:bottom w:val="single" w:sz="8" w:space="0" w:color="2683C6" w:themeColor="accent6"/>
      </w:tblBorders>
    </w:tblPr>
    <w:tblStylePr w:type="firstRow">
      <w:rPr>
        <w:rFonts w:asciiTheme="majorHAnsi" w:eastAsiaTheme="majorEastAsia" w:hAnsiTheme="majorHAnsi" w:cstheme="majorBidi"/>
      </w:rPr>
      <w:tblPr/>
      <w:tcPr>
        <w:tcBorders>
          <w:top w:val="nil"/>
          <w:bottom w:val="single" w:sz="8" w:space="0" w:color="2683C6" w:themeColor="accent6"/>
        </w:tcBorders>
      </w:tcPr>
    </w:tblStylePr>
    <w:tblStylePr w:type="lastRow">
      <w:rPr>
        <w:b/>
        <w:bCs/>
        <w:color w:val="373545" w:themeColor="text2"/>
      </w:rPr>
      <w:tblPr/>
      <w:tcPr>
        <w:tcBorders>
          <w:top w:val="single" w:sz="8" w:space="0" w:color="2683C6" w:themeColor="accent6"/>
          <w:bottom w:val="single" w:sz="8" w:space="0" w:color="2683C6" w:themeColor="accent6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  <w:tblPr/>
      <w:tcPr>
        <w:tcBorders>
          <w:top w:val="single" w:sz="8" w:space="0" w:color="2683C6" w:themeColor="accent6"/>
          <w:bottom w:val="single" w:sz="8" w:space="0" w:color="2683C6" w:themeColor="accent6"/>
        </w:tcBorders>
      </w:tcPr>
    </w:tblStylePr>
    <w:tblStylePr w:type="band1Vert">
      <w:tblPr/>
      <w:tcPr>
        <w:shd w:val="clear" w:color="auto" w:fill="C5E0F4" w:themeFill="accent6" w:themeFillTint="3F"/>
      </w:tcPr>
    </w:tblStylePr>
    <w:tblStylePr w:type="band1Horz">
      <w:tblPr/>
      <w:tcPr>
        <w:shd w:val="clear" w:color="auto" w:fill="C5E0F4" w:themeFill="accent6" w:themeFillTint="3F"/>
      </w:tcPr>
    </w:tblStylePr>
  </w:style>
  <w:style w:type="table" w:styleId="MediumList2">
    <w:name w:val="Medium Lis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000000" w:themeColor="text1"/>
        <w:left w:val="single" w:sz="8" w:space="0" w:color="000000" w:themeColor="text1"/>
        <w:bottom w:val="single" w:sz="8" w:space="0" w:color="000000" w:themeColor="text1"/>
        <w:right w:val="single" w:sz="8" w:space="0" w:color="000000" w:themeColor="tex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000000" w:themeColor="tex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000000" w:themeColor="tex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000000" w:themeColor="tex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000000" w:themeColor="tex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0C0C0" w:themeFill="tex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0C0C0" w:themeFill="tex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1">
    <w:name w:val="Medium List 2 Accent 1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3494BA" w:themeColor="accent1"/>
        <w:left w:val="single" w:sz="8" w:space="0" w:color="3494BA" w:themeColor="accent1"/>
        <w:bottom w:val="single" w:sz="8" w:space="0" w:color="3494BA" w:themeColor="accent1"/>
        <w:right w:val="single" w:sz="8" w:space="0" w:color="3494BA" w:themeColor="accent1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3494BA" w:themeColor="accent1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3494BA" w:themeColor="accent1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3494BA" w:themeColor="accent1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3494BA" w:themeColor="accent1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AE5F0" w:themeFill="accent1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AE5F0" w:themeFill="accent1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2">
    <w:name w:val="Medium List 2 Accent 2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58B6C0" w:themeColor="accent2"/>
        <w:left w:val="single" w:sz="8" w:space="0" w:color="58B6C0" w:themeColor="accent2"/>
        <w:bottom w:val="single" w:sz="8" w:space="0" w:color="58B6C0" w:themeColor="accent2"/>
        <w:right w:val="single" w:sz="8" w:space="0" w:color="58B6C0" w:themeColor="accent2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58B6C0" w:themeColor="accent2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58B6C0" w:themeColor="accent2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58B6C0" w:themeColor="accent2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58B6C0" w:themeColor="accent2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5ECEF" w:themeFill="accent2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5ECEF" w:themeFill="accent2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3">
    <w:name w:val="Medium List 2 Accent 3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5BDA7" w:themeColor="accent3"/>
        <w:left w:val="single" w:sz="8" w:space="0" w:color="75BDA7" w:themeColor="accent3"/>
        <w:bottom w:val="single" w:sz="8" w:space="0" w:color="75BDA7" w:themeColor="accent3"/>
        <w:right w:val="single" w:sz="8" w:space="0" w:color="75BDA7" w:themeColor="accent3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5BDA7" w:themeColor="accent3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75BDA7" w:themeColor="accent3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5BDA7" w:themeColor="accent3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5BDA7" w:themeColor="accent3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CEEE9" w:themeFill="accent3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CEEE9" w:themeFill="accent3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4">
    <w:name w:val="Medium List 2 Accent 4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7A8C8E" w:themeColor="accent4"/>
        <w:left w:val="single" w:sz="8" w:space="0" w:color="7A8C8E" w:themeColor="accent4"/>
        <w:bottom w:val="single" w:sz="8" w:space="0" w:color="7A8C8E" w:themeColor="accent4"/>
        <w:right w:val="single" w:sz="8" w:space="0" w:color="7A8C8E" w:themeColor="accent4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7A8C8E" w:themeColor="accent4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7A8C8E" w:themeColor="accent4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7A8C8E" w:themeColor="accent4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7A8C8E" w:themeColor="accent4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EE2E3" w:themeFill="accent4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DEE2E3" w:themeFill="accent4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5">
    <w:name w:val="Medium List 2 Accent 5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84ACB6" w:themeColor="accent5"/>
        <w:left w:val="single" w:sz="8" w:space="0" w:color="84ACB6" w:themeColor="accent5"/>
        <w:bottom w:val="single" w:sz="8" w:space="0" w:color="84ACB6" w:themeColor="accent5"/>
        <w:right w:val="single" w:sz="8" w:space="0" w:color="84ACB6" w:themeColor="accent5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84ACB6" w:themeColor="accent5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84ACB6" w:themeColor="accent5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84ACB6" w:themeColor="accent5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84ACB6" w:themeColor="accent5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E0EAED" w:themeFill="accent5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E0EAED" w:themeFill="accent5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List2-Accent6">
    <w:name w:val="Medium List 2 Accent 6"/>
    <w:basedOn w:val="TableNormal"/>
    <w:uiPriority w:val="99"/>
    <w:semiHidden/>
    <w:unhideWhenUsed/>
    <w:rsid w:val="005B20A3"/>
    <w:rPr>
      <w:color w:val="000000" w:themeColor="text1"/>
      <w:lang w:eastAsia="en-US"/>
    </w:rPr>
    <w:tblPr>
      <w:tblStyleRowBandSize w:val="1"/>
      <w:tblStyleColBandSize w:val="1"/>
      <w:tblBorders>
        <w:top w:val="single" w:sz="8" w:space="0" w:color="2683C6" w:themeColor="accent6"/>
        <w:left w:val="single" w:sz="8" w:space="0" w:color="2683C6" w:themeColor="accent6"/>
        <w:bottom w:val="single" w:sz="8" w:space="0" w:color="2683C6" w:themeColor="accent6"/>
        <w:right w:val="single" w:sz="8" w:space="0" w:color="2683C6" w:themeColor="accent6"/>
      </w:tblBorders>
    </w:tblPr>
    <w:tblStylePr w:type="firstRow">
      <w:rPr>
        <w:sz w:val="24"/>
        <w:szCs w:val="24"/>
      </w:rPr>
      <w:tblPr/>
      <w:tcPr>
        <w:tcBorders>
          <w:top w:val="nil"/>
          <w:left w:val="nil"/>
          <w:bottom w:val="single" w:sz="24" w:space="0" w:color="2683C6" w:themeColor="accent6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lastRow">
      <w:tblPr/>
      <w:tcPr>
        <w:tcBorders>
          <w:top w:val="single" w:sz="8" w:space="0" w:color="2683C6" w:themeColor="accent6"/>
          <w:left w:val="nil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tblPr/>
      <w:tcPr>
        <w:tcBorders>
          <w:top w:val="nil"/>
          <w:left w:val="nil"/>
          <w:bottom w:val="nil"/>
          <w:right w:val="single" w:sz="8" w:space="0" w:color="2683C6" w:themeColor="accent6"/>
          <w:insideH w:val="nil"/>
          <w:insideV w:val="nil"/>
        </w:tcBorders>
        <w:shd w:val="clear" w:color="auto" w:fill="FFFFFF" w:themeFill="background1"/>
      </w:tcPr>
    </w:tblStylePr>
    <w:tblStylePr w:type="lastCol">
      <w:tblPr/>
      <w:tcPr>
        <w:tcBorders>
          <w:top w:val="nil"/>
          <w:left w:val="single" w:sz="8" w:space="0" w:color="2683C6" w:themeColor="accent6"/>
          <w:bottom w:val="nil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C5E0F4" w:themeFill="accent6" w:themeFillTint="3F"/>
      </w:tcPr>
    </w:tblStylePr>
    <w:tblStylePr w:type="band1Horz">
      <w:tblPr/>
      <w:tcPr>
        <w:tcBorders>
          <w:top w:val="nil"/>
          <w:bottom w:val="nil"/>
          <w:insideH w:val="nil"/>
          <w:insideV w:val="nil"/>
        </w:tcBorders>
        <w:shd w:val="clear" w:color="auto" w:fill="C5E0F4" w:themeFill="accent6" w:themeFillTint="3F"/>
      </w:tcPr>
    </w:tblStylePr>
    <w:tblStylePr w:type="nwCell">
      <w:tblPr/>
      <w:tcPr>
        <w:shd w:val="clear" w:color="auto" w:fill="FFFFFF" w:themeFill="background1"/>
      </w:tcPr>
    </w:tblStylePr>
    <w:tblStylePr w:type="swCell">
      <w:tblPr/>
      <w:tcPr>
        <w:tcBorders>
          <w:top w:val="nil"/>
        </w:tcBorders>
      </w:tcPr>
    </w:tblStylePr>
  </w:style>
  <w:style w:type="table" w:styleId="MediumShading1">
    <w:name w:val="Medium Shading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404040" w:themeColor="text1" w:themeTint="BF"/>
        <w:left w:val="single" w:sz="8" w:space="0" w:color="404040" w:themeColor="text1" w:themeTint="BF"/>
        <w:bottom w:val="single" w:sz="8" w:space="0" w:color="404040" w:themeColor="text1" w:themeTint="BF"/>
        <w:right w:val="single" w:sz="8" w:space="0" w:color="404040" w:themeColor="text1" w:themeTint="BF"/>
        <w:insideH w:val="single" w:sz="8" w:space="0" w:color="404040" w:themeColor="tex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404040" w:themeColor="text1" w:themeTint="BF"/>
          <w:left w:val="single" w:sz="8" w:space="0" w:color="404040" w:themeColor="text1" w:themeTint="BF"/>
          <w:bottom w:val="single" w:sz="8" w:space="0" w:color="404040" w:themeColor="text1" w:themeTint="BF"/>
          <w:right w:val="single" w:sz="8" w:space="0" w:color="404040" w:themeColor="tex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0C0C0" w:themeFill="tex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0C0C0" w:themeFill="tex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1">
    <w:name w:val="Medium Shading 1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FB1D2" w:themeColor="accent1" w:themeTint="BF"/>
        <w:left w:val="single" w:sz="8" w:space="0" w:color="5FB1D2" w:themeColor="accent1" w:themeTint="BF"/>
        <w:bottom w:val="single" w:sz="8" w:space="0" w:color="5FB1D2" w:themeColor="accent1" w:themeTint="BF"/>
        <w:right w:val="single" w:sz="8" w:space="0" w:color="5FB1D2" w:themeColor="accent1" w:themeTint="BF"/>
        <w:insideH w:val="single" w:sz="8" w:space="0" w:color="5FB1D2" w:themeColor="accent1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5FB1D2" w:themeColor="accent1" w:themeTint="BF"/>
          <w:left w:val="single" w:sz="8" w:space="0" w:color="5FB1D2" w:themeColor="accent1" w:themeTint="BF"/>
          <w:bottom w:val="single" w:sz="8" w:space="0" w:color="5FB1D2" w:themeColor="accent1" w:themeTint="BF"/>
          <w:right w:val="single" w:sz="8" w:space="0" w:color="5FB1D2" w:themeColor="accent1" w:themeTint="BF"/>
          <w:insideH w:val="nil"/>
          <w:insideV w:val="nil"/>
        </w:tcBorders>
        <w:shd w:val="clear" w:color="auto" w:fill="3494BA" w:themeFill="accent1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5FB1D2" w:themeColor="accent1" w:themeTint="BF"/>
          <w:left w:val="single" w:sz="8" w:space="0" w:color="5FB1D2" w:themeColor="accent1" w:themeTint="BF"/>
          <w:bottom w:val="single" w:sz="8" w:space="0" w:color="5FB1D2" w:themeColor="accent1" w:themeTint="BF"/>
          <w:right w:val="single" w:sz="8" w:space="0" w:color="5FB1D2" w:themeColor="accent1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AE5F0" w:themeFill="accent1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AE5F0" w:themeFill="accent1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2">
    <w:name w:val="Medium Shading 1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81C8CF" w:themeColor="accent2" w:themeTint="BF"/>
        <w:left w:val="single" w:sz="8" w:space="0" w:color="81C8CF" w:themeColor="accent2" w:themeTint="BF"/>
        <w:bottom w:val="single" w:sz="8" w:space="0" w:color="81C8CF" w:themeColor="accent2" w:themeTint="BF"/>
        <w:right w:val="single" w:sz="8" w:space="0" w:color="81C8CF" w:themeColor="accent2" w:themeTint="BF"/>
        <w:insideH w:val="single" w:sz="8" w:space="0" w:color="81C8CF" w:themeColor="accent2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81C8CF" w:themeColor="accent2" w:themeTint="BF"/>
          <w:left w:val="single" w:sz="8" w:space="0" w:color="81C8CF" w:themeColor="accent2" w:themeTint="BF"/>
          <w:bottom w:val="single" w:sz="8" w:space="0" w:color="81C8CF" w:themeColor="accent2" w:themeTint="BF"/>
          <w:right w:val="single" w:sz="8" w:space="0" w:color="81C8CF" w:themeColor="accent2" w:themeTint="BF"/>
          <w:insideH w:val="nil"/>
          <w:insideV w:val="nil"/>
        </w:tcBorders>
        <w:shd w:val="clear" w:color="auto" w:fill="58B6C0" w:themeFill="accent2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81C8CF" w:themeColor="accent2" w:themeTint="BF"/>
          <w:left w:val="single" w:sz="8" w:space="0" w:color="81C8CF" w:themeColor="accent2" w:themeTint="BF"/>
          <w:bottom w:val="single" w:sz="8" w:space="0" w:color="81C8CF" w:themeColor="accent2" w:themeTint="BF"/>
          <w:right w:val="single" w:sz="8" w:space="0" w:color="81C8CF" w:themeColor="accent2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5ECEF" w:themeFill="accent2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5ECEF" w:themeFill="accent2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3">
    <w:name w:val="Medium Shading 1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97CDBC" w:themeColor="accent3" w:themeTint="BF"/>
        <w:left w:val="single" w:sz="8" w:space="0" w:color="97CDBC" w:themeColor="accent3" w:themeTint="BF"/>
        <w:bottom w:val="single" w:sz="8" w:space="0" w:color="97CDBC" w:themeColor="accent3" w:themeTint="BF"/>
        <w:right w:val="single" w:sz="8" w:space="0" w:color="97CDBC" w:themeColor="accent3" w:themeTint="BF"/>
        <w:insideH w:val="single" w:sz="8" w:space="0" w:color="97CDBC" w:themeColor="accent3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7CDBC" w:themeColor="accent3" w:themeTint="BF"/>
          <w:left w:val="single" w:sz="8" w:space="0" w:color="97CDBC" w:themeColor="accent3" w:themeTint="BF"/>
          <w:bottom w:val="single" w:sz="8" w:space="0" w:color="97CDBC" w:themeColor="accent3" w:themeTint="BF"/>
          <w:right w:val="single" w:sz="8" w:space="0" w:color="97CDBC" w:themeColor="accent3" w:themeTint="BF"/>
          <w:insideH w:val="nil"/>
          <w:insideV w:val="nil"/>
        </w:tcBorders>
        <w:shd w:val="clear" w:color="auto" w:fill="75BDA7" w:themeFill="accent3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7CDBC" w:themeColor="accent3" w:themeTint="BF"/>
          <w:left w:val="single" w:sz="8" w:space="0" w:color="97CDBC" w:themeColor="accent3" w:themeTint="BF"/>
          <w:bottom w:val="single" w:sz="8" w:space="0" w:color="97CDBC" w:themeColor="accent3" w:themeTint="BF"/>
          <w:right w:val="single" w:sz="8" w:space="0" w:color="97CDBC" w:themeColor="accent3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CEEE9" w:themeFill="accent3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CEEE9" w:themeFill="accent3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4">
    <w:name w:val="Medium Shading 1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9BA8AA" w:themeColor="accent4" w:themeTint="BF"/>
        <w:left w:val="single" w:sz="8" w:space="0" w:color="9BA8AA" w:themeColor="accent4" w:themeTint="BF"/>
        <w:bottom w:val="single" w:sz="8" w:space="0" w:color="9BA8AA" w:themeColor="accent4" w:themeTint="BF"/>
        <w:right w:val="single" w:sz="8" w:space="0" w:color="9BA8AA" w:themeColor="accent4" w:themeTint="BF"/>
        <w:insideH w:val="single" w:sz="8" w:space="0" w:color="9BA8AA" w:themeColor="accent4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9BA8AA" w:themeColor="accent4" w:themeTint="BF"/>
          <w:left w:val="single" w:sz="8" w:space="0" w:color="9BA8AA" w:themeColor="accent4" w:themeTint="BF"/>
          <w:bottom w:val="single" w:sz="8" w:space="0" w:color="9BA8AA" w:themeColor="accent4" w:themeTint="BF"/>
          <w:right w:val="single" w:sz="8" w:space="0" w:color="9BA8AA" w:themeColor="accent4" w:themeTint="BF"/>
          <w:insideH w:val="nil"/>
          <w:insideV w:val="nil"/>
        </w:tcBorders>
        <w:shd w:val="clear" w:color="auto" w:fill="7A8C8E" w:themeFill="accent4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9BA8AA" w:themeColor="accent4" w:themeTint="BF"/>
          <w:left w:val="single" w:sz="8" w:space="0" w:color="9BA8AA" w:themeColor="accent4" w:themeTint="BF"/>
          <w:bottom w:val="single" w:sz="8" w:space="0" w:color="9BA8AA" w:themeColor="accent4" w:themeTint="BF"/>
          <w:right w:val="single" w:sz="8" w:space="0" w:color="9BA8AA" w:themeColor="accent4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DEE2E3" w:themeFill="accent4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DEE2E3" w:themeFill="accent4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5">
    <w:name w:val="Medium Shading 1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A2C0C8" w:themeColor="accent5" w:themeTint="BF"/>
        <w:left w:val="single" w:sz="8" w:space="0" w:color="A2C0C8" w:themeColor="accent5" w:themeTint="BF"/>
        <w:bottom w:val="single" w:sz="8" w:space="0" w:color="A2C0C8" w:themeColor="accent5" w:themeTint="BF"/>
        <w:right w:val="single" w:sz="8" w:space="0" w:color="A2C0C8" w:themeColor="accent5" w:themeTint="BF"/>
        <w:insideH w:val="single" w:sz="8" w:space="0" w:color="A2C0C8" w:themeColor="accent5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A2C0C8" w:themeColor="accent5" w:themeTint="BF"/>
          <w:left w:val="single" w:sz="8" w:space="0" w:color="A2C0C8" w:themeColor="accent5" w:themeTint="BF"/>
          <w:bottom w:val="single" w:sz="8" w:space="0" w:color="A2C0C8" w:themeColor="accent5" w:themeTint="BF"/>
          <w:right w:val="single" w:sz="8" w:space="0" w:color="A2C0C8" w:themeColor="accent5" w:themeTint="BF"/>
          <w:insideH w:val="nil"/>
          <w:insideV w:val="nil"/>
        </w:tcBorders>
        <w:shd w:val="clear" w:color="auto" w:fill="84ACB6" w:themeFill="accent5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A2C0C8" w:themeColor="accent5" w:themeTint="BF"/>
          <w:left w:val="single" w:sz="8" w:space="0" w:color="A2C0C8" w:themeColor="accent5" w:themeTint="BF"/>
          <w:bottom w:val="single" w:sz="8" w:space="0" w:color="A2C0C8" w:themeColor="accent5" w:themeTint="BF"/>
          <w:right w:val="single" w:sz="8" w:space="0" w:color="A2C0C8" w:themeColor="accent5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E0EAED" w:themeFill="accent5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E0EAED" w:themeFill="accent5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1-Accent6">
    <w:name w:val="Medium Shading 1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8" w:space="0" w:color="52A3DE" w:themeColor="accent6" w:themeTint="BF"/>
        <w:left w:val="single" w:sz="8" w:space="0" w:color="52A3DE" w:themeColor="accent6" w:themeTint="BF"/>
        <w:bottom w:val="single" w:sz="8" w:space="0" w:color="52A3DE" w:themeColor="accent6" w:themeTint="BF"/>
        <w:right w:val="single" w:sz="8" w:space="0" w:color="52A3DE" w:themeColor="accent6" w:themeTint="BF"/>
        <w:insideH w:val="single" w:sz="8" w:space="0" w:color="52A3DE" w:themeColor="accent6" w:themeTint="BF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8" w:space="0" w:color="52A3DE" w:themeColor="accent6" w:themeTint="BF"/>
          <w:left w:val="single" w:sz="8" w:space="0" w:color="52A3DE" w:themeColor="accent6" w:themeTint="BF"/>
          <w:bottom w:val="single" w:sz="8" w:space="0" w:color="52A3DE" w:themeColor="accent6" w:themeTint="BF"/>
          <w:right w:val="single" w:sz="8" w:space="0" w:color="52A3DE" w:themeColor="accent6" w:themeTint="BF"/>
          <w:insideH w:val="nil"/>
          <w:insideV w:val="nil"/>
        </w:tcBorders>
        <w:shd w:val="clear" w:color="auto" w:fill="2683C6" w:themeFill="accent6"/>
      </w:tcPr>
    </w:tblStylePr>
    <w:tblStylePr w:type="lastRow">
      <w:pPr>
        <w:spacing w:before="0" w:after="0" w:line="240" w:lineRule="auto"/>
      </w:pPr>
      <w:rPr>
        <w:b/>
        <w:bCs/>
      </w:rPr>
      <w:tblPr/>
      <w:tcPr>
        <w:tcBorders>
          <w:top w:val="double" w:sz="6" w:space="0" w:color="52A3DE" w:themeColor="accent6" w:themeTint="BF"/>
          <w:left w:val="single" w:sz="8" w:space="0" w:color="52A3DE" w:themeColor="accent6" w:themeTint="BF"/>
          <w:bottom w:val="single" w:sz="8" w:space="0" w:color="52A3DE" w:themeColor="accent6" w:themeTint="BF"/>
          <w:right w:val="single" w:sz="8" w:space="0" w:color="52A3DE" w:themeColor="accent6" w:themeTint="BF"/>
          <w:insideH w:val="nil"/>
          <w:insideV w:val="nil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C5E0F4" w:themeFill="accent6" w:themeFillTint="3F"/>
      </w:tcPr>
    </w:tblStylePr>
    <w:tblStylePr w:type="band1Horz">
      <w:tblPr/>
      <w:tcPr>
        <w:tcBorders>
          <w:insideH w:val="nil"/>
          <w:insideV w:val="nil"/>
        </w:tcBorders>
        <w:shd w:val="clear" w:color="auto" w:fill="C5E0F4" w:themeFill="accent6" w:themeFillTint="3F"/>
      </w:tcPr>
    </w:tblStylePr>
    <w:tblStylePr w:type="band2Horz">
      <w:tblPr/>
      <w:tcPr>
        <w:tcBorders>
          <w:insideH w:val="nil"/>
          <w:insideV w:val="nil"/>
        </w:tcBorders>
      </w:tcPr>
    </w:tblStylePr>
  </w:style>
  <w:style w:type="table" w:styleId="MediumShading2">
    <w:name w:val="Medium Shading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000000" w:themeFill="tex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000000" w:themeFill="tex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1">
    <w:name w:val="Medium Shading 2 Accent 1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3494BA" w:themeFill="accent1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3494BA" w:themeFill="accent1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3494BA" w:themeFill="accent1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2">
    <w:name w:val="Medium Shading 2 Accent 2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58B6C0" w:themeFill="accent2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58B6C0" w:themeFill="accent2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58B6C0" w:themeFill="accent2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3">
    <w:name w:val="Medium Shading 2 Accent 3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5BDA7" w:themeFill="accent3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5BDA7" w:themeFill="accent3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5BDA7" w:themeFill="accent3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4">
    <w:name w:val="Medium Shading 2 Accent 4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A8C8E" w:themeFill="accent4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7A8C8E" w:themeFill="accent4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7A8C8E" w:themeFill="accent4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5">
    <w:name w:val="Medium Shading 2 Accent 5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4ACB6" w:themeFill="accent5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84ACB6" w:themeFill="accent5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84ACB6" w:themeFill="accent5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table" w:styleId="MediumShading2-Accent6">
    <w:name w:val="Medium Shading 2 Accent 6"/>
    <w:basedOn w:val="TableNormal"/>
    <w:uiPriority w:val="99"/>
    <w:semiHidden/>
    <w:unhideWhenUsed/>
    <w:rsid w:val="005B20A3"/>
    <w:rPr>
      <w:lang w:eastAsia="en-US"/>
    </w:rPr>
    <w:tblPr>
      <w:tblStyleRowBandSize w:val="1"/>
      <w:tblStyleColBandSize w:val="1"/>
      <w:tblBorders>
        <w:top w:val="single" w:sz="18" w:space="0" w:color="auto"/>
        <w:bottom w:val="single" w:sz="18" w:space="0" w:color="auto"/>
      </w:tblBorders>
    </w:tblPr>
    <w:tblStylePr w:type="firstRow">
      <w:pPr>
        <w:spacing w:before="0" w:after="0" w:line="240" w:lineRule="auto"/>
      </w:pPr>
      <w:rPr>
        <w:b/>
        <w:bCs/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2683C6" w:themeFill="accent6"/>
      </w:tcPr>
    </w:tblStylePr>
    <w:tblStylePr w:type="lastRow">
      <w:pPr>
        <w:spacing w:before="0" w:after="0" w:line="240" w:lineRule="auto"/>
      </w:pPr>
      <w:rPr>
        <w:color w:val="auto"/>
      </w:rPr>
      <w:tblPr/>
      <w:tcPr>
        <w:tcBorders>
          <w:top w:val="double" w:sz="6" w:space="0" w:color="auto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FFFFFF" w:themeFill="background1"/>
      </w:tcPr>
    </w:tblStylePr>
    <w:tblStylePr w:type="firstCol">
      <w:rPr>
        <w:b/>
        <w:bCs/>
        <w:color w:val="FFFFFF" w:themeColor="background1"/>
      </w:rPr>
      <w:tblPr/>
      <w:tcPr>
        <w:tcBorders>
          <w:top w:val="nil"/>
          <w:left w:val="nil"/>
          <w:bottom w:val="single" w:sz="18" w:space="0" w:color="auto"/>
          <w:right w:val="nil"/>
          <w:insideH w:val="nil"/>
          <w:insideV w:val="nil"/>
        </w:tcBorders>
        <w:shd w:val="clear" w:color="auto" w:fill="2683C6" w:themeFill="accent6"/>
      </w:tcPr>
    </w:tblStylePr>
    <w:tblStylePr w:type="lastCol">
      <w:rPr>
        <w:b/>
        <w:bCs/>
        <w:color w:val="FFFFFF" w:themeColor="background1"/>
      </w:rPr>
      <w:tblPr/>
      <w:tcPr>
        <w:tcBorders>
          <w:left w:val="nil"/>
          <w:right w:val="nil"/>
          <w:insideH w:val="nil"/>
          <w:insideV w:val="nil"/>
        </w:tcBorders>
        <w:shd w:val="clear" w:color="auto" w:fill="2683C6" w:themeFill="accent6"/>
      </w:tcPr>
    </w:tblStylePr>
    <w:tblStylePr w:type="band1Vert">
      <w:tblPr/>
      <w:tcPr>
        <w:tcBorders>
          <w:left w:val="nil"/>
          <w:right w:val="nil"/>
          <w:insideH w:val="nil"/>
          <w:insideV w:val="nil"/>
        </w:tcBorders>
        <w:shd w:val="clear" w:color="auto" w:fill="D8D8D8" w:themeFill="background1" w:themeFillShade="D8"/>
      </w:tcPr>
    </w:tblStylePr>
    <w:tblStylePr w:type="band1Horz">
      <w:tblPr/>
      <w:tcPr>
        <w:shd w:val="clear" w:color="auto" w:fill="D8D8D8" w:themeFill="background1" w:themeFillShade="D8"/>
      </w:tcPr>
    </w:tblStylePr>
    <w:tblStylePr w:type="neCell"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  <w:tblStylePr w:type="nwCell">
      <w:rPr>
        <w:color w:val="FFFFFF" w:themeColor="background1"/>
      </w:rPr>
      <w:tblPr/>
      <w:tcPr>
        <w:tcBorders>
          <w:top w:val="single" w:sz="18" w:space="0" w:color="auto"/>
          <w:left w:val="nil"/>
          <w:bottom w:val="single" w:sz="18" w:space="0" w:color="auto"/>
          <w:right w:val="nil"/>
          <w:insideH w:val="nil"/>
          <w:insideV w:val="nil"/>
        </w:tcBorders>
      </w:tcPr>
    </w:tblStylePr>
  </w:style>
  <w:style w:type="character" w:styleId="Mention">
    <w:name w:val="Mention"/>
    <w:basedOn w:val="DefaultParagraphFont"/>
    <w:uiPriority w:val="99"/>
    <w:semiHidden/>
    <w:rsid w:val="005B20A3"/>
    <w:rPr>
      <w:color w:val="2B579A"/>
      <w:shd w:val="clear" w:color="auto" w:fill="E1DFDD"/>
      <w:lang w:val="en-GB"/>
    </w:rPr>
  </w:style>
  <w:style w:type="paragraph" w:styleId="MessageHeader">
    <w:name w:val="Message Header"/>
    <w:basedOn w:val="Normal"/>
    <w:link w:val="MessageHeaderChar"/>
    <w:uiPriority w:val="99"/>
    <w:semiHidden/>
    <w:rsid w:val="005B20A3"/>
    <w:pPr>
      <w:pBdr>
        <w:top w:val="single" w:sz="6" w:space="1" w:color="auto"/>
        <w:left w:val="single" w:sz="6" w:space="1" w:color="auto"/>
        <w:bottom w:val="single" w:sz="6" w:space="1" w:color="auto"/>
        <w:right w:val="single" w:sz="6" w:space="1" w:color="auto"/>
      </w:pBdr>
      <w:shd w:val="pct20" w:color="auto" w:fill="auto"/>
      <w:ind w:left="1134" w:hanging="1134"/>
    </w:pPr>
    <w:rPr>
      <w:rFonts w:asciiTheme="majorHAnsi" w:eastAsiaTheme="majorEastAsia" w:hAnsiTheme="majorHAnsi" w:cstheme="majorBidi"/>
    </w:rPr>
  </w:style>
  <w:style w:type="character" w:customStyle="1" w:styleId="MessageHeaderChar">
    <w:name w:val="Message Header Char"/>
    <w:basedOn w:val="DefaultParagraphFont"/>
    <w:link w:val="MessageHeader"/>
    <w:uiPriority w:val="99"/>
    <w:semiHidden/>
    <w:rsid w:val="005B20A3"/>
    <w:rPr>
      <w:rFonts w:asciiTheme="majorHAnsi" w:eastAsiaTheme="majorEastAsia" w:hAnsiTheme="majorHAnsi" w:cstheme="majorBidi"/>
      <w:shd w:val="pct20" w:color="auto" w:fill="auto"/>
      <w:lang w:val="en-GB"/>
    </w:rPr>
  </w:style>
  <w:style w:type="paragraph" w:styleId="NoSpacing">
    <w:name w:val="No Spacing"/>
    <w:uiPriority w:val="2"/>
    <w:qFormat/>
    <w:rsid w:val="005B20A3"/>
  </w:style>
  <w:style w:type="paragraph" w:styleId="NormalWeb">
    <w:name w:val="Normal (Web)"/>
    <w:basedOn w:val="Normal"/>
    <w:uiPriority w:val="99"/>
    <w:semiHidden/>
    <w:rsid w:val="005B20A3"/>
    <w:rPr>
      <w:rFonts w:asciiTheme="majorHAnsi" w:eastAsiaTheme="majorEastAsia" w:hAnsiTheme="majorHAnsi" w:cstheme="majorBidi"/>
    </w:rPr>
  </w:style>
  <w:style w:type="paragraph" w:styleId="NormalIndent">
    <w:name w:val="Normal Indent"/>
    <w:basedOn w:val="Normal"/>
    <w:semiHidden/>
    <w:rsid w:val="005B20A3"/>
    <w:pPr>
      <w:ind w:left="284"/>
    </w:pPr>
  </w:style>
  <w:style w:type="paragraph" w:styleId="NoteHeading">
    <w:name w:val="Note Heading"/>
    <w:basedOn w:val="Normal"/>
    <w:next w:val="Normal"/>
    <w:link w:val="NoteHeadingChar"/>
    <w:uiPriority w:val="99"/>
    <w:semiHidden/>
    <w:rsid w:val="005B20A3"/>
  </w:style>
  <w:style w:type="character" w:customStyle="1" w:styleId="NoteHeadingChar">
    <w:name w:val="Note Heading Char"/>
    <w:basedOn w:val="DefaultParagraphFont"/>
    <w:link w:val="NoteHeading"/>
    <w:uiPriority w:val="99"/>
    <w:semiHidden/>
    <w:rsid w:val="005B20A3"/>
    <w:rPr>
      <w:lang w:val="en-GB"/>
    </w:rPr>
  </w:style>
  <w:style w:type="paragraph" w:customStyle="1" w:styleId="NotesforAuthors">
    <w:name w:val="Notes for Authors"/>
    <w:next w:val="Normal"/>
    <w:uiPriority w:val="5"/>
    <w:qFormat/>
    <w:rsid w:val="002C2253"/>
    <w:pPr>
      <w:shd w:val="clear" w:color="auto" w:fill="E3F1ED" w:themeFill="accent3" w:themeFillTint="33"/>
      <w:spacing w:line="260" w:lineRule="atLeast"/>
    </w:pPr>
    <w:rPr>
      <w:rFonts w:ascii="Courier New" w:hAnsi="Courier New" w:cs="Times New Roman"/>
    </w:rPr>
  </w:style>
  <w:style w:type="character" w:styleId="PageNumber">
    <w:name w:val="page number"/>
    <w:basedOn w:val="DefaultParagraphFont"/>
    <w:uiPriority w:val="99"/>
    <w:semiHidden/>
    <w:rsid w:val="005B20A3"/>
    <w:rPr>
      <w:lang w:val="en-GB"/>
    </w:rPr>
  </w:style>
  <w:style w:type="character" w:styleId="PlaceholderText">
    <w:name w:val="Placeholder Text"/>
    <w:basedOn w:val="DefaultParagraphFont"/>
    <w:uiPriority w:val="99"/>
    <w:rsid w:val="005B20A3"/>
    <w:rPr>
      <w:rFonts w:asciiTheme="minorHAnsi" w:eastAsiaTheme="minorEastAsia" w:hAnsiTheme="minorHAnsi" w:cstheme="minorBidi"/>
      <w:color w:val="808080"/>
      <w:lang w:val="en-GB"/>
    </w:rPr>
  </w:style>
  <w:style w:type="table" w:styleId="PlainTable1">
    <w:name w:val="Plain Table 1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  <w:tblStylePr w:type="firstRow">
      <w:rPr>
        <w:b/>
        <w:bCs/>
      </w:rPr>
    </w:tblStylePr>
    <w:tblStylePr w:type="lastRow">
      <w:rPr>
        <w:b/>
        <w:bCs/>
      </w:rPr>
      <w:tblPr/>
      <w:tcPr>
        <w:tcBorders>
          <w:top w:val="double" w:sz="4" w:space="0" w:color="BFBFBF" w:themeColor="background1" w:themeShade="BF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2">
    <w:name w:val="Plain Table 2"/>
    <w:basedOn w:val="TableNormal"/>
    <w:uiPriority w:val="99"/>
    <w:rsid w:val="005B20A3"/>
    <w:rPr>
      <w:lang w:eastAsia="en-US"/>
    </w:rPr>
    <w:tblPr>
      <w:tblStyleRowBandSize w:val="1"/>
      <w:tblStyleColBandSize w:val="1"/>
      <w:tblBorders>
        <w:top w:val="single" w:sz="4" w:space="0" w:color="7F7F7F" w:themeColor="text1" w:themeTint="80"/>
        <w:bottom w:val="single" w:sz="4" w:space="0" w:color="7F7F7F" w:themeColor="text1" w:themeTint="80"/>
      </w:tblBorders>
    </w:tblPr>
    <w:tblStylePr w:type="firstRow">
      <w:rPr>
        <w:b/>
        <w:bC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</w:rPr>
      <w:tblPr/>
      <w:tcPr>
        <w:tcBorders>
          <w:top w:val="single" w:sz="4" w:space="0" w:color="7F7F7F" w:themeColor="text1" w:themeTint="80"/>
        </w:tcBorders>
      </w:tc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2Vert">
      <w:tblPr/>
      <w:tcPr>
        <w:tcBorders>
          <w:left w:val="single" w:sz="4" w:space="0" w:color="7F7F7F" w:themeColor="text1" w:themeTint="80"/>
          <w:right w:val="single" w:sz="4" w:space="0" w:color="7F7F7F" w:themeColor="text1" w:themeTint="80"/>
        </w:tcBorders>
      </w:tcPr>
    </w:tblStylePr>
    <w:tblStylePr w:type="band1Horz">
      <w:tblPr/>
      <w:tcPr>
        <w:tcBorders>
          <w:top w:val="single" w:sz="4" w:space="0" w:color="7F7F7F" w:themeColor="text1" w:themeTint="80"/>
          <w:bottom w:val="single" w:sz="4" w:space="0" w:color="7F7F7F" w:themeColor="text1" w:themeTint="80"/>
        </w:tcBorders>
      </w:tcPr>
    </w:tblStylePr>
  </w:style>
  <w:style w:type="table" w:styleId="PlainTable3">
    <w:name w:val="Plain Table 3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  <w:caps/>
      </w:rPr>
      <w:tblPr/>
      <w:tcPr>
        <w:tcBorders>
          <w:bottom w:val="single" w:sz="4" w:space="0" w:color="7F7F7F" w:themeColor="text1" w:themeTint="80"/>
        </w:tcBorders>
      </w:tcPr>
    </w:tblStylePr>
    <w:tblStylePr w:type="lastRow">
      <w:rPr>
        <w:b/>
        <w:bCs/>
        <w:caps/>
      </w:rPr>
      <w:tblPr/>
      <w:tcPr>
        <w:tcBorders>
          <w:top w:val="nil"/>
        </w:tcBorders>
      </w:tcPr>
    </w:tblStylePr>
    <w:tblStylePr w:type="firstCol">
      <w:rPr>
        <w:b/>
        <w:bCs/>
        <w:caps/>
      </w:rPr>
      <w:tblPr/>
      <w:tcPr>
        <w:tcBorders>
          <w:right w:val="single" w:sz="4" w:space="0" w:color="7F7F7F" w:themeColor="text1" w:themeTint="80"/>
        </w:tcBorders>
      </w:tcPr>
    </w:tblStylePr>
    <w:tblStylePr w:type="lastCol">
      <w:rPr>
        <w:b/>
        <w:bCs/>
        <w:caps/>
      </w:rPr>
      <w:tblPr/>
      <w:tcPr>
        <w:tcBorders>
          <w:left w:val="nil"/>
        </w:tcBorders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</w:style>
  <w:style w:type="table" w:styleId="PlainTable4">
    <w:name w:val="Plain Table 4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b/>
        <w:bCs/>
      </w:rPr>
    </w:tblStylePr>
    <w:tblStylePr w:type="lastRow">
      <w:rPr>
        <w:b/>
        <w:bCs/>
      </w:rPr>
    </w:tblStylePr>
    <w:tblStylePr w:type="firstCol">
      <w:rPr>
        <w:b/>
        <w:bCs/>
      </w:rPr>
    </w:tblStylePr>
    <w:tblStylePr w:type="lastCol">
      <w:rPr>
        <w:b/>
        <w:bCs/>
      </w:r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</w:style>
  <w:style w:type="table" w:styleId="PlainTable5">
    <w:name w:val="Plain Table 5"/>
    <w:basedOn w:val="TableNormal"/>
    <w:uiPriority w:val="99"/>
    <w:rsid w:val="005B20A3"/>
    <w:rPr>
      <w:lang w:eastAsia="en-US"/>
    </w:rPr>
    <w:tblPr>
      <w:tblStyleRowBandSize w:val="1"/>
      <w:tblStyleColBandSize w:val="1"/>
    </w:tblPr>
    <w:tblStylePr w:type="fir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bottom w:val="single" w:sz="4" w:space="0" w:color="7F7F7F" w:themeColor="text1" w:themeTint="80"/>
        </w:tcBorders>
        <w:shd w:val="clear" w:color="auto" w:fill="FFFFFF" w:themeFill="background1"/>
      </w:tcPr>
    </w:tblStylePr>
    <w:tblStylePr w:type="lastRow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top w:val="single" w:sz="4" w:space="0" w:color="7F7F7F" w:themeColor="text1" w:themeTint="80"/>
        </w:tcBorders>
        <w:shd w:val="clear" w:color="auto" w:fill="FFFFFF" w:themeFill="background1"/>
      </w:tcPr>
    </w:tblStylePr>
    <w:tblStylePr w:type="firstCol">
      <w:pPr>
        <w:jc w:val="right"/>
      </w:pPr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right w:val="single" w:sz="4" w:space="0" w:color="7F7F7F" w:themeColor="text1" w:themeTint="80"/>
        </w:tcBorders>
        <w:shd w:val="clear" w:color="auto" w:fill="FFFFFF" w:themeFill="background1"/>
      </w:tcPr>
    </w:tblStylePr>
    <w:tblStylePr w:type="lastCol">
      <w:rPr>
        <w:rFonts w:asciiTheme="majorHAnsi" w:eastAsiaTheme="majorEastAsia" w:hAnsiTheme="majorHAnsi" w:cstheme="majorBidi"/>
        <w:i/>
        <w:iCs/>
        <w:sz w:val="26"/>
      </w:rPr>
      <w:tblPr/>
      <w:tcPr>
        <w:tcBorders>
          <w:left w:val="single" w:sz="4" w:space="0" w:color="7F7F7F" w:themeColor="text1" w:themeTint="80"/>
        </w:tcBorders>
        <w:shd w:val="clear" w:color="auto" w:fill="FFFFFF" w:themeFill="background1"/>
      </w:tcPr>
    </w:tblStylePr>
    <w:tblStylePr w:type="band1Vert">
      <w:tblPr/>
      <w:tcPr>
        <w:shd w:val="clear" w:color="auto" w:fill="F2F2F2" w:themeFill="background1" w:themeFillShade="F2"/>
      </w:tcPr>
    </w:tblStylePr>
    <w:tblStylePr w:type="band1Horz">
      <w:tblPr/>
      <w:tcPr>
        <w:shd w:val="clear" w:color="auto" w:fill="F2F2F2" w:themeFill="background1" w:themeFillShade="F2"/>
      </w:tcPr>
    </w:tblStylePr>
    <w:tblStylePr w:type="neCell">
      <w:tblPr/>
      <w:tcPr>
        <w:tcBorders>
          <w:left w:val="nil"/>
        </w:tcBorders>
      </w:tcPr>
    </w:tblStylePr>
    <w:tblStylePr w:type="nwCell">
      <w:tblPr/>
      <w:tcPr>
        <w:tcBorders>
          <w:right w:val="nil"/>
        </w:tcBorders>
      </w:tcPr>
    </w:tblStylePr>
    <w:tblStylePr w:type="seCell">
      <w:tblPr/>
      <w:tcPr>
        <w:tcBorders>
          <w:left w:val="nil"/>
        </w:tcBorders>
      </w:tcPr>
    </w:tblStylePr>
    <w:tblStylePr w:type="swCell">
      <w:tblPr/>
      <w:tcPr>
        <w:tcBorders>
          <w:right w:val="nil"/>
        </w:tcBorders>
      </w:tcPr>
    </w:tblStylePr>
  </w:style>
  <w:style w:type="paragraph" w:styleId="PlainText">
    <w:name w:val="Plain Text"/>
    <w:basedOn w:val="Normal"/>
    <w:link w:val="PlainTextChar"/>
    <w:uiPriority w:val="99"/>
    <w:semiHidden/>
    <w:rsid w:val="005B20A3"/>
    <w:rPr>
      <w:rFonts w:asciiTheme="majorHAnsi" w:eastAsiaTheme="majorEastAsia" w:hAnsiTheme="majorHAnsi" w:cstheme="majorBidi"/>
      <w:sz w:val="21"/>
      <w:szCs w:val="21"/>
    </w:rPr>
  </w:style>
  <w:style w:type="character" w:customStyle="1" w:styleId="PlainTextChar">
    <w:name w:val="Plain Text Char"/>
    <w:basedOn w:val="DefaultParagraphFont"/>
    <w:link w:val="PlainText"/>
    <w:uiPriority w:val="99"/>
    <w:semiHidden/>
    <w:rsid w:val="005B20A3"/>
    <w:rPr>
      <w:rFonts w:asciiTheme="majorHAnsi" w:eastAsiaTheme="majorEastAsia" w:hAnsiTheme="majorHAnsi" w:cstheme="majorBidi"/>
      <w:sz w:val="21"/>
      <w:szCs w:val="21"/>
      <w:lang w:val="en-GB"/>
    </w:rPr>
  </w:style>
  <w:style w:type="paragraph" w:customStyle="1" w:styleId="ProjectSheetFormText-Red">
    <w:name w:val="Project Sheet Form Text - Red"/>
    <w:next w:val="Normal"/>
    <w:uiPriority w:val="21"/>
    <w:semiHidden/>
    <w:rsid w:val="005B20A3"/>
    <w:pPr>
      <w:spacing w:before="62" w:after="56"/>
    </w:pPr>
    <w:rPr>
      <w:rFonts w:asciiTheme="majorHAnsi" w:eastAsiaTheme="majorEastAsia" w:hAnsiTheme="majorHAnsi" w:cstheme="majorBidi"/>
      <w:b/>
      <w:color w:val="3494BA" w:themeColor="accent1"/>
      <w:sz w:val="17"/>
    </w:rPr>
  </w:style>
  <w:style w:type="paragraph" w:customStyle="1" w:styleId="ProjectSheetFormUserText">
    <w:name w:val="Project Sheet Form User Text"/>
    <w:uiPriority w:val="21"/>
    <w:semiHidden/>
    <w:rsid w:val="005B20A3"/>
    <w:pPr>
      <w:spacing w:after="170"/>
    </w:pPr>
    <w:rPr>
      <w:sz w:val="18"/>
    </w:rPr>
  </w:style>
  <w:style w:type="paragraph" w:customStyle="1" w:styleId="ProjectSheetSubTitle">
    <w:name w:val="Project Sheet Sub Title"/>
    <w:next w:val="Normal"/>
    <w:uiPriority w:val="21"/>
    <w:semiHidden/>
    <w:rsid w:val="005B20A3"/>
    <w:rPr>
      <w:sz w:val="44"/>
      <w:szCs w:val="44"/>
    </w:rPr>
  </w:style>
  <w:style w:type="paragraph" w:customStyle="1" w:styleId="ProjectSheetTitle">
    <w:name w:val="Project Sheet Title"/>
    <w:next w:val="Normal"/>
    <w:uiPriority w:val="21"/>
    <w:semiHidden/>
    <w:rsid w:val="005B20A3"/>
    <w:pPr>
      <w:widowControl w:val="0"/>
    </w:pPr>
    <w:rPr>
      <w:color w:val="3494BA" w:themeColor="accent1"/>
      <w:sz w:val="44"/>
    </w:rPr>
  </w:style>
  <w:style w:type="paragraph" w:customStyle="1" w:styleId="ProjectSheetText">
    <w:name w:val="Project Sheet Text"/>
    <w:basedOn w:val="Normal"/>
    <w:uiPriority w:val="21"/>
    <w:semiHidden/>
    <w:qFormat/>
    <w:rsid w:val="005B20A3"/>
    <w:pPr>
      <w:spacing w:before="140" w:after="140"/>
    </w:pPr>
  </w:style>
  <w:style w:type="paragraph" w:customStyle="1" w:styleId="ProjectTitle">
    <w:name w:val="Project Title"/>
    <w:basedOn w:val="Normal"/>
    <w:uiPriority w:val="8"/>
    <w:semiHidden/>
    <w:qFormat/>
    <w:rsid w:val="00397BC0"/>
    <w:pPr>
      <w:spacing w:before="320" w:after="30"/>
    </w:pPr>
    <w:rPr>
      <w:color w:val="3494BA" w:themeColor="accent1"/>
    </w:rPr>
  </w:style>
  <w:style w:type="paragraph" w:styleId="Quote">
    <w:name w:val="Quote"/>
    <w:basedOn w:val="Normal"/>
    <w:next w:val="Normal"/>
    <w:link w:val="QuoteChar"/>
    <w:uiPriority w:val="8"/>
    <w:semiHidden/>
    <w:qFormat/>
    <w:rsid w:val="005B20A3"/>
    <w:pPr>
      <w:autoSpaceDE w:val="0"/>
      <w:autoSpaceDN w:val="0"/>
      <w:adjustRightInd w:val="0"/>
      <w:spacing w:before="240" w:after="80"/>
    </w:pPr>
    <w:rPr>
      <w:color w:val="3494BA" w:themeColor="accent1"/>
      <w:sz w:val="28"/>
      <w:szCs w:val="32"/>
    </w:rPr>
  </w:style>
  <w:style w:type="character" w:customStyle="1" w:styleId="QuoteChar">
    <w:name w:val="Quote Char"/>
    <w:basedOn w:val="DefaultParagraphFont"/>
    <w:link w:val="Quote"/>
    <w:uiPriority w:val="8"/>
    <w:semiHidden/>
    <w:rsid w:val="005B20A3"/>
    <w:rPr>
      <w:color w:val="3494BA" w:themeColor="accent1"/>
      <w:sz w:val="28"/>
      <w:szCs w:val="32"/>
      <w:lang w:val="en-GB"/>
    </w:rPr>
  </w:style>
  <w:style w:type="paragraph" w:customStyle="1" w:styleId="Quote-Large">
    <w:name w:val="Quote - Large"/>
    <w:basedOn w:val="Normal"/>
    <w:next w:val="Normal"/>
    <w:uiPriority w:val="12"/>
    <w:semiHidden/>
    <w:rsid w:val="005B20A3"/>
    <w:pPr>
      <w:framePr w:w="9639" w:h="1701" w:vSpace="284" w:wrap="around" w:hAnchor="text" w:y="1"/>
      <w:suppressAutoHyphens/>
      <w:spacing w:line="320" w:lineRule="atLeast"/>
    </w:pPr>
    <w:rPr>
      <w:sz w:val="28"/>
    </w:rPr>
  </w:style>
  <w:style w:type="paragraph" w:customStyle="1" w:styleId="Quotee">
    <w:name w:val="Quotee"/>
    <w:basedOn w:val="Normal"/>
    <w:next w:val="Normal"/>
    <w:uiPriority w:val="8"/>
    <w:semiHidden/>
    <w:qFormat/>
    <w:rsid w:val="005B20A3"/>
    <w:pPr>
      <w:spacing w:after="240"/>
    </w:pPr>
    <w:rPr>
      <w:sz w:val="18"/>
    </w:rPr>
  </w:style>
  <w:style w:type="character" w:customStyle="1" w:styleId="RedColour">
    <w:name w:val="Red Colour"/>
    <w:uiPriority w:val="9"/>
    <w:qFormat/>
    <w:rsid w:val="005B20A3"/>
    <w:rPr>
      <w:rFonts w:asciiTheme="minorHAnsi" w:eastAsiaTheme="minorEastAsia" w:hAnsiTheme="minorHAnsi" w:cstheme="minorBidi"/>
      <w:color w:val="3494BA" w:themeColor="accent1"/>
      <w:lang w:val="en-GB"/>
    </w:rPr>
  </w:style>
  <w:style w:type="paragraph" w:customStyle="1" w:styleId="ReportInsertPicture">
    <w:name w:val="Report Insert Picture"/>
    <w:next w:val="Normal"/>
    <w:uiPriority w:val="7"/>
    <w:rsid w:val="005B20A3"/>
    <w:pPr>
      <w:keepNext/>
    </w:pPr>
  </w:style>
  <w:style w:type="paragraph" w:customStyle="1" w:styleId="ReportReference">
    <w:name w:val="Report Reference"/>
    <w:basedOn w:val="Normal"/>
    <w:uiPriority w:val="4"/>
    <w:qFormat/>
    <w:rsid w:val="005B20A3"/>
    <w:pPr>
      <w:numPr>
        <w:numId w:val="25"/>
      </w:numPr>
    </w:pPr>
    <w:rPr>
      <w:color w:val="231F20"/>
    </w:rPr>
  </w:style>
  <w:style w:type="paragraph" w:styleId="Salutation">
    <w:name w:val="Salutation"/>
    <w:basedOn w:val="Normal"/>
    <w:next w:val="Normal"/>
    <w:link w:val="SalutationChar"/>
    <w:uiPriority w:val="99"/>
    <w:semiHidden/>
    <w:rsid w:val="005B20A3"/>
  </w:style>
  <w:style w:type="character" w:customStyle="1" w:styleId="SalutationChar">
    <w:name w:val="Salutation Char"/>
    <w:basedOn w:val="DefaultParagraphFont"/>
    <w:link w:val="Salutation"/>
    <w:uiPriority w:val="99"/>
    <w:semiHidden/>
    <w:rsid w:val="005B20A3"/>
    <w:rPr>
      <w:lang w:val="en-GB"/>
    </w:rPr>
  </w:style>
  <w:style w:type="paragraph" w:styleId="Signature">
    <w:name w:val="Signature"/>
    <w:basedOn w:val="Normal"/>
    <w:link w:val="SignatureChar"/>
    <w:uiPriority w:val="99"/>
    <w:semiHidden/>
    <w:rsid w:val="005B20A3"/>
    <w:pPr>
      <w:ind w:left="4252"/>
    </w:pPr>
  </w:style>
  <w:style w:type="character" w:customStyle="1" w:styleId="SignatureChar">
    <w:name w:val="Signature Char"/>
    <w:basedOn w:val="DefaultParagraphFont"/>
    <w:link w:val="Signature"/>
    <w:uiPriority w:val="99"/>
    <w:semiHidden/>
    <w:rsid w:val="005B20A3"/>
    <w:rPr>
      <w:lang w:val="en-GB"/>
    </w:rPr>
  </w:style>
  <w:style w:type="character" w:styleId="SmartHyperlink">
    <w:name w:val="Smart Hyperlink"/>
    <w:basedOn w:val="DefaultParagraphFont"/>
    <w:uiPriority w:val="99"/>
    <w:semiHidden/>
    <w:rsid w:val="005B20A3"/>
    <w:rPr>
      <w:u w:val="dotted"/>
      <w:lang w:val="en-GB"/>
    </w:rPr>
  </w:style>
  <w:style w:type="character" w:styleId="SmartLink">
    <w:name w:val="Smart Link"/>
    <w:basedOn w:val="DefaultParagraphFont"/>
    <w:uiPriority w:val="99"/>
    <w:semiHidden/>
    <w:rsid w:val="005B20A3"/>
    <w:rPr>
      <w:color w:val="0000FF"/>
      <w:u w:val="single"/>
      <w:shd w:val="clear" w:color="auto" w:fill="F3F2F1"/>
      <w:lang w:val="en-GB"/>
    </w:rPr>
  </w:style>
  <w:style w:type="character" w:styleId="Strong">
    <w:name w:val="Strong"/>
    <w:basedOn w:val="DefaultParagraphFont"/>
    <w:uiPriority w:val="8"/>
    <w:semiHidden/>
    <w:qFormat/>
    <w:rsid w:val="005B20A3"/>
    <w:rPr>
      <w:b/>
      <w:bCs/>
      <w:lang w:val="en-GB"/>
    </w:rPr>
  </w:style>
  <w:style w:type="paragraph" w:styleId="Subtitle">
    <w:name w:val="Subtitle"/>
    <w:basedOn w:val="Normal"/>
    <w:next w:val="Normal"/>
    <w:link w:val="SubtitleChar"/>
    <w:uiPriority w:val="99"/>
    <w:semiHidden/>
    <w:qFormat/>
    <w:rsid w:val="00661246"/>
    <w:pPr>
      <w:numPr>
        <w:ilvl w:val="1"/>
      </w:numPr>
    </w:pPr>
    <w:rPr>
      <w:rFonts w:asciiTheme="majorHAnsi" w:eastAsiaTheme="majorEastAsia" w:hAnsiTheme="majorHAnsi" w:cstheme="majorBidi"/>
      <w:color w:val="5A5A5A" w:themeColor="text1" w:themeTint="A5"/>
      <w:spacing w:val="15"/>
    </w:rPr>
  </w:style>
  <w:style w:type="character" w:customStyle="1" w:styleId="SubtitleChar">
    <w:name w:val="Subtitle Char"/>
    <w:basedOn w:val="DefaultParagraphFont"/>
    <w:link w:val="Subtitle"/>
    <w:uiPriority w:val="99"/>
    <w:semiHidden/>
    <w:rsid w:val="00661246"/>
    <w:rPr>
      <w:rFonts w:asciiTheme="majorHAnsi" w:eastAsiaTheme="majorEastAsia" w:hAnsiTheme="majorHAnsi" w:cstheme="majorBidi"/>
      <w:color w:val="5A5A5A" w:themeColor="text1" w:themeTint="A5"/>
      <w:spacing w:val="15"/>
      <w:lang w:val="en-GB"/>
    </w:rPr>
  </w:style>
  <w:style w:type="character" w:styleId="SubtleEmphasis">
    <w:name w:val="Subtle Emphasis"/>
    <w:basedOn w:val="DefaultParagraphFont"/>
    <w:uiPriority w:val="99"/>
    <w:semiHidden/>
    <w:qFormat/>
    <w:rsid w:val="00661246"/>
    <w:rPr>
      <w:i/>
      <w:iCs/>
      <w:color w:val="404040" w:themeColor="text1" w:themeTint="BF"/>
      <w:lang w:val="en-GB"/>
    </w:rPr>
  </w:style>
  <w:style w:type="character" w:styleId="SubtleReference">
    <w:name w:val="Subtle Reference"/>
    <w:basedOn w:val="DefaultParagraphFont"/>
    <w:uiPriority w:val="99"/>
    <w:semiHidden/>
    <w:qFormat/>
    <w:rsid w:val="00661246"/>
    <w:rPr>
      <w:smallCaps/>
      <w:color w:val="5A5A5A" w:themeColor="text1" w:themeTint="A5"/>
      <w:lang w:val="en-GB"/>
    </w:rPr>
  </w:style>
  <w:style w:type="paragraph" w:customStyle="1" w:styleId="Table">
    <w:name w:val="Table"/>
    <w:uiPriority w:val="5"/>
    <w:semiHidden/>
    <w:rsid w:val="00661246"/>
    <w:pPr>
      <w:spacing w:before="60" w:after="60"/>
      <w:ind w:left="113" w:right="113"/>
    </w:pPr>
    <w:rPr>
      <w:sz w:val="18"/>
    </w:rPr>
  </w:style>
  <w:style w:type="paragraph" w:customStyle="1" w:styleId="Table-Heading">
    <w:name w:val="Table - Heading"/>
    <w:basedOn w:val="Table"/>
    <w:uiPriority w:val="5"/>
    <w:rsid w:val="00661246"/>
    <w:pPr>
      <w:keepNext/>
      <w:keepLines/>
    </w:pPr>
    <w:rPr>
      <w:rFonts w:asciiTheme="majorHAnsi" w:eastAsiaTheme="majorEastAsia" w:hAnsiTheme="majorHAnsi" w:cstheme="majorBidi"/>
      <w:b/>
      <w:color w:val="3494BA" w:themeColor="accent1"/>
      <w:sz w:val="17"/>
    </w:rPr>
  </w:style>
  <w:style w:type="paragraph" w:customStyle="1" w:styleId="Table-HeadingRight">
    <w:name w:val="Table - Heading Right"/>
    <w:basedOn w:val="Table-Heading"/>
    <w:uiPriority w:val="5"/>
    <w:semiHidden/>
    <w:rsid w:val="00661246"/>
    <w:pPr>
      <w:jc w:val="right"/>
    </w:pPr>
  </w:style>
  <w:style w:type="paragraph" w:customStyle="1" w:styleId="Table-ListBullet">
    <w:name w:val="Table - List Bullet"/>
    <w:basedOn w:val="Table"/>
    <w:uiPriority w:val="6"/>
    <w:rsid w:val="005B20A3"/>
    <w:pPr>
      <w:numPr>
        <w:numId w:val="26"/>
      </w:numPr>
    </w:pPr>
  </w:style>
  <w:style w:type="paragraph" w:customStyle="1" w:styleId="Table-ListNumber">
    <w:name w:val="Table - List Number"/>
    <w:basedOn w:val="Table"/>
    <w:uiPriority w:val="6"/>
    <w:rsid w:val="005B20A3"/>
    <w:pPr>
      <w:numPr>
        <w:numId w:val="27"/>
      </w:numPr>
    </w:pPr>
  </w:style>
  <w:style w:type="paragraph" w:customStyle="1" w:styleId="Table-Number">
    <w:name w:val="Table - Number"/>
    <w:basedOn w:val="Table"/>
    <w:uiPriority w:val="5"/>
    <w:semiHidden/>
    <w:rsid w:val="00661246"/>
    <w:pPr>
      <w:jc w:val="right"/>
    </w:pPr>
  </w:style>
  <w:style w:type="paragraph" w:customStyle="1" w:styleId="Table-NumberTotal">
    <w:name w:val="Table - Number Total"/>
    <w:basedOn w:val="Table-Number"/>
    <w:uiPriority w:val="5"/>
    <w:semiHidden/>
    <w:rsid w:val="00661246"/>
    <w:pPr>
      <w:jc w:val="left"/>
    </w:pPr>
    <w:rPr>
      <w:b/>
      <w:sz w:val="17"/>
    </w:rPr>
  </w:style>
  <w:style w:type="paragraph" w:customStyle="1" w:styleId="Table-SubHeading">
    <w:name w:val="Table - Sub Heading"/>
    <w:basedOn w:val="Table-Heading"/>
    <w:uiPriority w:val="5"/>
    <w:qFormat/>
    <w:rsid w:val="00661246"/>
    <w:rPr>
      <w:rFonts w:asciiTheme="minorHAnsi" w:eastAsiaTheme="minorEastAsia" w:hAnsiTheme="minorHAnsi" w:cstheme="minorBidi"/>
      <w:color w:val="auto"/>
      <w:sz w:val="18"/>
    </w:rPr>
  </w:style>
  <w:style w:type="paragraph" w:customStyle="1" w:styleId="Table-Text">
    <w:name w:val="Table - Text"/>
    <w:basedOn w:val="Table"/>
    <w:uiPriority w:val="5"/>
    <w:rsid w:val="00661246"/>
  </w:style>
  <w:style w:type="paragraph" w:customStyle="1" w:styleId="Table-TextTotal">
    <w:name w:val="Table - Text Total"/>
    <w:basedOn w:val="Table-Text"/>
    <w:uiPriority w:val="5"/>
    <w:rsid w:val="00661246"/>
    <w:rPr>
      <w:rFonts w:asciiTheme="majorHAnsi" w:eastAsiaTheme="majorEastAsia" w:hAnsiTheme="majorHAnsi" w:cstheme="majorBidi"/>
      <w:b/>
      <w:sz w:val="17"/>
    </w:rPr>
  </w:style>
  <w:style w:type="table" w:styleId="Table3Deffects1">
    <w:name w:val="Table 3D effects 1"/>
    <w:basedOn w:val="TableNormal"/>
    <w:uiPriority w:val="99"/>
    <w:semiHidden/>
    <w:unhideWhenUsed/>
    <w:rsid w:val="00661246"/>
    <w:rPr>
      <w:lang w:eastAsia="en-US"/>
    </w:rPr>
    <w:tblPr/>
    <w:tcPr>
      <w:shd w:val="solid" w:color="C0C0C0" w:fill="FFFFFF"/>
    </w:tcPr>
    <w:tblStylePr w:type="firstRow">
      <w:rPr>
        <w:b/>
        <w:bCs/>
        <w:color w:val="800080"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neCell">
      <w:tblPr/>
      <w:tcPr>
        <w:tcBorders>
          <w:left w:val="none" w:sz="0" w:space="0" w:color="auto"/>
          <w:bottom w:val="none" w:sz="0" w:space="0" w:color="auto"/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bottom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  <w:tblStylePr w:type="seCell">
      <w:tblPr/>
      <w:tcPr>
        <w:tcBorders>
          <w:top w:val="none" w:sz="0" w:space="0" w:color="auto"/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op w:val="none" w:sz="0" w:space="0" w:color="auto"/>
          <w:right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3Deffects2">
    <w:name w:val="Table 3D effects 2"/>
    <w:basedOn w:val="TableNormal"/>
    <w:uiPriority w:val="99"/>
    <w:semiHidden/>
    <w:unhideWhenUsed/>
    <w:rsid w:val="00661246"/>
    <w:rPr>
      <w:lang w:eastAsia="en-US"/>
    </w:rPr>
    <w:tblPr>
      <w:tblStyleRowBandSize w:val="1"/>
    </w:tblPr>
    <w:tcPr>
      <w:shd w:val="solid" w:color="C0C0C0" w:fill="FFFFFF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3Deffects3">
    <w:name w:val="Table 3D effects 3"/>
    <w:basedOn w:val="TableNormal"/>
    <w:uiPriority w:val="99"/>
    <w:semiHidden/>
    <w:unhideWhenUsed/>
    <w:rsid w:val="00661246"/>
    <w:rPr>
      <w:lang w:eastAsia="en-US"/>
    </w:rPr>
    <w:tblPr>
      <w:tblStyleRowBandSize w:val="1"/>
      <w:tblStyleColBandSize w:val="1"/>
    </w:tbl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top w:val="none" w:sz="0" w:space="0" w:color="auto"/>
          <w:bottom w:val="none" w:sz="0" w:space="0" w:color="auto"/>
          <w:right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right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50" w:color="C0C0C0" w:fill="FFFFFF"/>
      </w:tcPr>
    </w:tblStylePr>
    <w:tblStylePr w:type="band1Horz">
      <w:tblPr/>
      <w:tcPr>
        <w:tcBorders>
          <w:top w:val="single" w:sz="6" w:space="0" w:color="808080"/>
          <w:bottom w:val="single" w:sz="6" w:space="0" w:color="FFFFFF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1">
    <w:name w:val="Table Classic 1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2">
    <w:name w:val="Table Classic 2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bottom w:val="single" w:sz="12" w:space="0" w:color="000000"/>
      </w:tblBorders>
    </w:tblPr>
    <w:tcPr>
      <w:shd w:val="clear" w:color="auto" w:fill="auto"/>
    </w:tcPr>
    <w:tblStylePr w:type="firstRow">
      <w:rPr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800080" w:fill="FFFFFF"/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3">
    <w:name w:val="Table Classic 3"/>
    <w:basedOn w:val="TableNormal"/>
    <w:uiPriority w:val="99"/>
    <w:semiHidden/>
    <w:unhideWhenUsed/>
    <w:rsid w:val="00661246"/>
    <w:rPr>
      <w:color w:val="000080"/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solid" w:color="C0C0C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color w:val="000080"/>
      </w:rPr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solid" w:color="FFFFFF" w:fill="FFFFFF"/>
      </w:tcPr>
    </w:tblStylePr>
    <w:tblStylePr w:type="firstCol">
      <w:rPr>
        <w:b/>
        <w:bCs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lassic4">
    <w:name w:val="Table Classic 4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left w:val="single" w:sz="6" w:space="0" w:color="000000"/>
        <w:bottom w:val="single" w:sz="12" w:space="0" w:color="000000"/>
        <w:right w:val="single" w:sz="6" w:space="0" w:color="000000"/>
      </w:tblBorders>
    </w:tblPr>
    <w:tcPr>
      <w:shd w:val="clear" w:color="auto" w:fill="auto"/>
    </w:tcPr>
    <w:tblStylePr w:type="firstRow">
      <w:rPr>
        <w:b/>
        <w:bCs/>
        <w:i/>
        <w:i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80" w:fill="FFFFFF"/>
      </w:tcPr>
    </w:tblStylePr>
    <w:tblStylePr w:type="lastRow">
      <w:rPr>
        <w:color w:val="00008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50" w:color="000000" w:fill="FFFFFF"/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1">
    <w:name w:val="Table Colorful 1"/>
    <w:basedOn w:val="TableNormal"/>
    <w:uiPriority w:val="99"/>
    <w:semiHidden/>
    <w:unhideWhenUsed/>
    <w:rsid w:val="00661246"/>
    <w:rPr>
      <w:color w:val="FFFFFF"/>
      <w:lang w:eastAsia="en-US"/>
    </w:rPr>
    <w:tblPr>
      <w:tblBorders>
        <w:top w:val="single" w:sz="12" w:space="0" w:color="008080"/>
        <w:left w:val="single" w:sz="12" w:space="0" w:color="008080"/>
        <w:bottom w:val="single" w:sz="12" w:space="0" w:color="008080"/>
        <w:right w:val="single" w:sz="12" w:space="0" w:color="008080"/>
        <w:insideH w:val="single" w:sz="6" w:space="0" w:color="00FFFF"/>
      </w:tblBorders>
    </w:tblPr>
    <w:tcPr>
      <w:shd w:val="solid" w:color="008080" w:fill="FFFFFF"/>
    </w:tcPr>
    <w:tblStylePr w:type="firstRow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nwCell"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2">
    <w:name w:val="Table Colorful 2"/>
    <w:basedOn w:val="TableNormal"/>
    <w:uiPriority w:val="99"/>
    <w:semiHidden/>
    <w:unhideWhenUsed/>
    <w:rsid w:val="00661246"/>
    <w:rPr>
      <w:lang w:eastAsia="en-US"/>
    </w:rPr>
    <w:tblPr>
      <w:tblBorders>
        <w:bottom w:val="single" w:sz="12" w:space="0" w:color="000000"/>
      </w:tblBorders>
    </w:tblPr>
    <w:tcPr>
      <w:shd w:val="pct20" w:color="FFFF00" w:fill="FFFFFF"/>
    </w:tcPr>
    <w:tblStylePr w:type="firstRow">
      <w:rPr>
        <w:b/>
        <w:bCs/>
        <w:i/>
        <w:i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0000" w:fill="FFFFFF"/>
      </w:tcPr>
    </w:tblStylePr>
    <w:tblStylePr w:type="firstCol">
      <w:rPr>
        <w:b/>
        <w:bCs/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swCell">
      <w:rPr>
        <w:b/>
        <w:bCs/>
        <w:i w:val="0"/>
        <w:i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orful3">
    <w:name w:val="Table Colorful 3"/>
    <w:basedOn w:val="TableNormal"/>
    <w:uiPriority w:val="99"/>
    <w:semiHidden/>
    <w:unhideWhenUsed/>
    <w:rsid w:val="00661246"/>
    <w:rPr>
      <w:lang w:eastAsia="en-US"/>
    </w:rPr>
    <w:tblPr>
      <w:tblBorders>
        <w:top w:val="single" w:sz="18" w:space="0" w:color="000000"/>
        <w:left w:val="single" w:sz="18" w:space="0" w:color="000000"/>
        <w:bottom w:val="single" w:sz="18" w:space="0" w:color="000000"/>
        <w:right w:val="single" w:sz="18" w:space="0" w:color="000000"/>
        <w:insideH w:val="single" w:sz="6" w:space="0" w:color="C0C0C0"/>
      </w:tblBorders>
    </w:tblPr>
    <w:tcPr>
      <w:shd w:val="pct25" w:color="008080" w:fill="FFFFFF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firstCol">
      <w:tblPr/>
      <w:tcPr>
        <w:tcBorders>
          <w:left w:val="single" w:sz="36" w:space="0" w:color="000000"/>
          <w:right w:val="single" w:sz="6" w:space="0" w:color="000000"/>
          <w:tl2br w:val="none" w:sz="0" w:space="0" w:color="auto"/>
          <w:tr2bl w:val="none" w:sz="0" w:space="0" w:color="auto"/>
        </w:tcBorders>
        <w:shd w:val="solid" w:color="008080" w:fill="FFFFFF"/>
      </w:tcPr>
    </w:tblStylePr>
    <w:tblStylePr w:type="nwCell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Columns1">
    <w:name w:val="Table Columns 1"/>
    <w:basedOn w:val="TableNormal"/>
    <w:uiPriority w:val="99"/>
    <w:semiHidden/>
    <w:unhideWhenUsed/>
    <w:rsid w:val="00661246"/>
    <w:rPr>
      <w:b/>
      <w:bCs/>
      <w:lang w:eastAsia="en-US"/>
    </w:rPr>
    <w:tblPr>
      <w:tblStyleColBandSize w:val="1"/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blStylePr w:type="firstRow">
      <w:rPr>
        <w:b w:val="0"/>
        <w:bCs w:val="0"/>
      </w:rPr>
      <w:tblPr/>
      <w:tcPr>
        <w:tcBorders>
          <w:bottom w:val="doub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25" w:color="000000" w:fill="FFFFFF"/>
      </w:tcPr>
    </w:tblStylePr>
    <w:tblStylePr w:type="band2Vert">
      <w:rPr>
        <w:color w:val="auto"/>
      </w:rPr>
      <w:tblPr/>
      <w:tcPr>
        <w:shd w:val="pct25" w:color="FF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2">
    <w:name w:val="Table Columns 2"/>
    <w:basedOn w:val="TableNormal"/>
    <w:uiPriority w:val="99"/>
    <w:semiHidden/>
    <w:unhideWhenUsed/>
    <w:rsid w:val="00661246"/>
    <w:rPr>
      <w:b/>
      <w:bCs/>
      <w:lang w:eastAsia="en-US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  <w:color w:val="00000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30" w:color="000000" w:fill="FFFFFF"/>
      </w:tcPr>
    </w:tblStylePr>
    <w:tblStylePr w:type="band2Vert">
      <w:rPr>
        <w:color w:val="auto"/>
      </w:rPr>
      <w:tblPr/>
      <w:tcPr>
        <w:shd w:val="pct25" w:color="00FF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3">
    <w:name w:val="Table Columns 3"/>
    <w:basedOn w:val="TableNormal"/>
    <w:uiPriority w:val="99"/>
    <w:semiHidden/>
    <w:unhideWhenUsed/>
    <w:rsid w:val="00661246"/>
    <w:rPr>
      <w:b/>
      <w:bCs/>
      <w:lang w:eastAsia="en-US"/>
    </w:rPr>
    <w:tblPr>
      <w:tblStyleColBandSize w:val="1"/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V w:val="single" w:sz="6" w:space="0" w:color="000080"/>
      </w:tblBorders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 w:val="0"/>
        <w:bCs w:val="0"/>
      </w:rPr>
      <w:tblPr/>
      <w:tcPr>
        <w:tcBorders>
          <w:top w:val="single" w:sz="6" w:space="0" w:color="00008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Columns4">
    <w:name w:val="Table Columns 4"/>
    <w:basedOn w:val="TableNormal"/>
    <w:uiPriority w:val="99"/>
    <w:semiHidden/>
    <w:unhideWhenUsed/>
    <w:rsid w:val="00661246"/>
    <w:rPr>
      <w:lang w:eastAsia="en-US"/>
    </w:rPr>
    <w:tblPr>
      <w:tblStyleColBandSize w:val="1"/>
    </w:tblPr>
    <w:tblStylePr w:type="firstRow">
      <w:rPr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pct50" w:color="008080" w:fill="FFFFFF"/>
      </w:tcPr>
    </w:tblStylePr>
    <w:tblStylePr w:type="band2Vert">
      <w:rPr>
        <w:color w:val="auto"/>
      </w:rPr>
      <w:tblPr/>
      <w:tcPr>
        <w:shd w:val="pct10" w:color="000000" w:fill="FFFFFF"/>
      </w:tcPr>
    </w:tblStylePr>
  </w:style>
  <w:style w:type="table" w:styleId="TableColumns5">
    <w:name w:val="Table Columns 5"/>
    <w:basedOn w:val="TableNormal"/>
    <w:uiPriority w:val="99"/>
    <w:semiHidden/>
    <w:unhideWhenUsed/>
    <w:rsid w:val="00661246"/>
    <w:rPr>
      <w:lang w:eastAsia="en-US"/>
    </w:rPr>
    <w:tblPr>
      <w:tblStyleColBandSize w:val="1"/>
      <w:tblBorders>
        <w:top w:val="single" w:sz="12" w:space="0" w:color="808080"/>
        <w:left w:val="single" w:sz="12" w:space="0" w:color="808080"/>
        <w:bottom w:val="single" w:sz="12" w:space="0" w:color="808080"/>
        <w:right w:val="single" w:sz="12" w:space="0" w:color="808080"/>
        <w:insideV w:val="single" w:sz="6" w:space="0" w:color="C0C0C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80808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Vert">
      <w:rPr>
        <w:color w:val="auto"/>
      </w:rPr>
      <w:tblPr/>
      <w:tcPr>
        <w:shd w:val="solid" w:color="C0C0C0" w:fill="FFFFFF"/>
      </w:tcPr>
    </w:tblStylePr>
    <w:tblStylePr w:type="band2Vert">
      <w:rPr>
        <w:color w:val="auto"/>
      </w:rPr>
    </w:tblStylePr>
  </w:style>
  <w:style w:type="table" w:styleId="TableContemporary">
    <w:name w:val="Table Contemporary"/>
    <w:basedOn w:val="TableNormal"/>
    <w:uiPriority w:val="99"/>
    <w:semiHidden/>
    <w:unhideWhenUsed/>
    <w:rsid w:val="00661246"/>
    <w:rPr>
      <w:lang w:eastAsia="en-US"/>
    </w:rPr>
    <w:tblPr>
      <w:tblStyleRowBandSize w:val="1"/>
      <w:tblBorders>
        <w:insideH w:val="single" w:sz="18" w:space="0" w:color="FFFFFF"/>
        <w:insideV w:val="single" w:sz="18" w:space="0" w:color="FFFFFF"/>
      </w:tblBorders>
    </w:tbl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5" w:color="0000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</w:style>
  <w:style w:type="table" w:styleId="TableElegant">
    <w:name w:val="Table Elegant"/>
    <w:basedOn w:val="TableNormal"/>
    <w:uiPriority w:val="99"/>
    <w:semiHidden/>
    <w:unhideWhenUsed/>
    <w:rsid w:val="00661246"/>
    <w:rPr>
      <w:lang w:eastAsia="en-US"/>
    </w:rPr>
    <w:tblPr>
      <w:tblBorders>
        <w:top w:val="double" w:sz="6" w:space="0" w:color="000000"/>
        <w:left w:val="double" w:sz="6" w:space="0" w:color="000000"/>
        <w:bottom w:val="double" w:sz="6" w:space="0" w:color="000000"/>
        <w:right w:val="doub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ap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">
    <w:name w:val="Table Grid"/>
    <w:basedOn w:val="TableNormal"/>
    <w:uiPriority w:val="99"/>
    <w:rsid w:val="00661246"/>
    <w:rPr>
      <w:lang w:eastAsia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Grid1">
    <w:name w:val="Table Grid 1"/>
    <w:basedOn w:val="TableNormal"/>
    <w:uiPriority w:val="99"/>
    <w:semiHidden/>
    <w:unhideWhenUsed/>
    <w:rsid w:val="00661246"/>
    <w:rPr>
      <w:lang w:eastAsia="en-US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lastRow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i/>
        <w:i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2">
    <w:name w:val="Table Grid 2"/>
    <w:basedOn w:val="TableNormal"/>
    <w:uiPriority w:val="99"/>
    <w:semiHidden/>
    <w:unhideWhenUsed/>
    <w:rsid w:val="00661246"/>
    <w:rPr>
      <w:lang w:eastAsia="en-US"/>
    </w:rPr>
    <w:tblPr>
      <w:tblBorders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3">
    <w:name w:val="Table Grid 3"/>
    <w:basedOn w:val="TableNormal"/>
    <w:uiPriority w:val="99"/>
    <w:semiHidden/>
    <w:unhideWhenUsed/>
    <w:rsid w:val="00661246"/>
    <w:rPr>
      <w:lang w:eastAsia="en-US"/>
    </w:rPr>
    <w:tblPr>
      <w:tblBorders>
        <w:top w:val="single" w:sz="6" w:space="0" w:color="000000"/>
        <w:left w:val="single" w:sz="12" w:space="0" w:color="000000"/>
        <w:bottom w:val="single" w:sz="6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4">
    <w:name w:val="Table Grid 4"/>
    <w:basedOn w:val="TableNormal"/>
    <w:uiPriority w:val="99"/>
    <w:semiHidden/>
    <w:unhideWhenUsed/>
    <w:rsid w:val="00661246"/>
    <w:rPr>
      <w:lang w:eastAsia="en-US"/>
    </w:rPr>
    <w:tblPr>
      <w:tblBorders>
        <w:left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color w:val="auto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  <w:shd w:val="pct30" w:color="FFFF00" w:fill="FFFFFF"/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5">
    <w:name w:val="Table Grid 5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6">
    <w:name w:val="Table Grid 6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7">
    <w:name w:val="Table Grid 7"/>
    <w:basedOn w:val="TableNormal"/>
    <w:uiPriority w:val="99"/>
    <w:semiHidden/>
    <w:unhideWhenUsed/>
    <w:rsid w:val="00661246"/>
    <w:rPr>
      <w:b/>
      <w:bCs/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 w:val="0"/>
        <w:bCs w:val="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 w:val="0"/>
        <w:bCs w:val="0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 w:val="0"/>
        <w:bCs w:val="0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nwCell">
      <w:tblPr/>
      <w:tcPr>
        <w:tcBorders>
          <w:tl2br w:val="single" w:sz="6" w:space="0" w:color="000000"/>
          <w:tr2bl w:val="none" w:sz="0" w:space="0" w:color="auto"/>
        </w:tcBorders>
      </w:tcPr>
    </w:tblStylePr>
  </w:style>
  <w:style w:type="table" w:styleId="TableGrid8">
    <w:name w:val="Table Grid 8"/>
    <w:basedOn w:val="TableNormal"/>
    <w:uiPriority w:val="99"/>
    <w:semiHidden/>
    <w:unhideWhenUsed/>
    <w:rsid w:val="00661246"/>
    <w:rPr>
      <w:lang w:eastAsia="en-US"/>
    </w:rPr>
    <w:tblPr>
      <w:tblBorders>
        <w:top w:val="single" w:sz="6" w:space="0" w:color="000080"/>
        <w:left w:val="single" w:sz="6" w:space="0" w:color="000080"/>
        <w:bottom w:val="single" w:sz="6" w:space="0" w:color="000080"/>
        <w:right w:val="single" w:sz="6" w:space="0" w:color="000080"/>
        <w:insideH w:val="single" w:sz="6" w:space="0" w:color="000080"/>
        <w:insideV w:val="single" w:sz="6" w:space="0" w:color="00008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80" w:fill="FFFFFF"/>
      </w:tcPr>
    </w:tblStylePr>
    <w:tblStylePr w:type="la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GridLight">
    <w:name w:val="Grid Table Light"/>
    <w:basedOn w:val="TableNormal"/>
    <w:uiPriority w:val="99"/>
    <w:rsid w:val="00661246"/>
    <w:rPr>
      <w:lang w:eastAsia="en-US"/>
    </w:rPr>
    <w:tblPr>
      <w:tblBorders>
        <w:top w:val="single" w:sz="4" w:space="0" w:color="BFBFBF" w:themeColor="background1" w:themeShade="BF"/>
        <w:left w:val="single" w:sz="4" w:space="0" w:color="BFBFBF" w:themeColor="background1" w:themeShade="BF"/>
        <w:bottom w:val="single" w:sz="4" w:space="0" w:color="BFBFBF" w:themeColor="background1" w:themeShade="BF"/>
        <w:right w:val="single" w:sz="4" w:space="0" w:color="BFBFBF" w:themeColor="background1" w:themeShade="BF"/>
        <w:insideH w:val="single" w:sz="4" w:space="0" w:color="BFBFBF" w:themeColor="background1" w:themeShade="BF"/>
        <w:insideV w:val="single" w:sz="4" w:space="0" w:color="BFBFBF" w:themeColor="background1" w:themeShade="BF"/>
      </w:tblBorders>
    </w:tblPr>
  </w:style>
  <w:style w:type="table" w:styleId="TableList1">
    <w:name w:val="Table List 1"/>
    <w:basedOn w:val="TableNormal"/>
    <w:uiPriority w:val="99"/>
    <w:semiHidden/>
    <w:unhideWhenUsed/>
    <w:rsid w:val="00661246"/>
    <w:rPr>
      <w:lang w:eastAsia="en-US"/>
    </w:rPr>
    <w:tblPr>
      <w:tblStyleRowBandSize w:val="1"/>
      <w:tblBorders>
        <w:top w:val="single" w:sz="12" w:space="0" w:color="008080"/>
        <w:left w:val="single" w:sz="6" w:space="0" w:color="008080"/>
        <w:bottom w:val="single" w:sz="12" w:space="0" w:color="008080"/>
        <w:right w:val="single" w:sz="6" w:space="0" w:color="008080"/>
      </w:tblBorders>
    </w:tblPr>
    <w:tblStylePr w:type="firstRow">
      <w:rPr>
        <w:b/>
        <w:bCs/>
        <w:i/>
        <w:iCs/>
        <w:color w:val="800000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2">
    <w:name w:val="Table List 2"/>
    <w:basedOn w:val="TableNormal"/>
    <w:uiPriority w:val="99"/>
    <w:semiHidden/>
    <w:unhideWhenUsed/>
    <w:rsid w:val="00661246"/>
    <w:rPr>
      <w:lang w:eastAsia="en-US"/>
    </w:rPr>
    <w:tblPr>
      <w:tblStyleRowBandSize w:val="2"/>
      <w:tblBorders>
        <w:bottom w:val="single" w:sz="12" w:space="0" w:color="808080"/>
      </w:tblBorders>
    </w:tblPr>
    <w:tblStylePr w:type="firstRow">
      <w:rPr>
        <w:b/>
        <w:bCs/>
        <w:color w:val="FFFFFF"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75" w:color="008080" w:fill="008000"/>
      </w:tcPr>
    </w:tblStylePr>
    <w:tblStylePr w:type="lastRow"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FF00" w:fill="FFFFFF"/>
      </w:tcPr>
    </w:tblStylePr>
    <w:tblStylePr w:type="band2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3">
    <w:name w:val="Table List 3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bottom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000080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swCell">
      <w:rPr>
        <w:i/>
        <w:iCs/>
        <w:color w:val="000080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4">
    <w:name w:val="Table List 4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  <w:shd w:val="solid" w:color="808080" w:fill="FFFFFF"/>
      </w:tcPr>
    </w:tblStylePr>
  </w:style>
  <w:style w:type="table" w:styleId="TableList5">
    <w:name w:val="Table List 5"/>
    <w:basedOn w:val="TableNormal"/>
    <w:uiPriority w:val="99"/>
    <w:semiHidden/>
    <w:unhideWhenUsed/>
    <w:rsid w:val="00661246"/>
    <w:rPr>
      <w:lang w:eastAsia="en-US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</w:tblBorders>
    </w:tblPr>
    <w:tcPr>
      <w:shd w:val="clear" w:color="auto" w:fill="auto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List6">
    <w:name w:val="Table List 6"/>
    <w:basedOn w:val="TableNormal"/>
    <w:uiPriority w:val="99"/>
    <w:semiHidden/>
    <w:unhideWhenUsed/>
    <w:rsid w:val="00661246"/>
    <w:rPr>
      <w:lang w:eastAsia="en-US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</w:tblBorders>
    </w:tblPr>
    <w:tcPr>
      <w:shd w:val="pct50" w:color="000000" w:fill="FFFFFF"/>
    </w:tcPr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tl2br w:val="none" w:sz="0" w:space="0" w:color="auto"/>
          <w:tr2bl w:val="none" w:sz="0" w:space="0" w:color="auto"/>
        </w:tcBorders>
        <w:shd w:val="pct25" w:color="000000" w:fill="FFFFFF"/>
      </w:tcPr>
    </w:tblStylePr>
  </w:style>
  <w:style w:type="table" w:styleId="TableList7">
    <w:name w:val="Table List 7"/>
    <w:basedOn w:val="TableNormal"/>
    <w:uiPriority w:val="99"/>
    <w:semiHidden/>
    <w:unhideWhenUsed/>
    <w:rsid w:val="00661246"/>
    <w:rPr>
      <w:lang w:eastAsia="en-US"/>
    </w:rPr>
    <w:tblPr>
      <w:tblStyleRowBandSize w:val="1"/>
      <w:tblBorders>
        <w:top w:val="single" w:sz="12" w:space="0" w:color="008000"/>
        <w:left w:val="single" w:sz="6" w:space="0" w:color="008000"/>
        <w:bottom w:val="single" w:sz="12" w:space="0" w:color="008000"/>
        <w:right w:val="single" w:sz="6" w:space="0" w:color="008000"/>
        <w:insideH w:val="single" w:sz="6" w:space="0" w:color="000000"/>
      </w:tblBorders>
    </w:tblPr>
    <w:tblStylePr w:type="firstRow">
      <w:rPr>
        <w:b/>
        <w:bCs/>
      </w:rPr>
      <w:tblPr/>
      <w:tcPr>
        <w:tcBorders>
          <w:bottom w:val="single" w:sz="12" w:space="0" w:color="008000"/>
          <w:tl2br w:val="none" w:sz="0" w:space="0" w:color="auto"/>
          <w:tr2bl w:val="none" w:sz="0" w:space="0" w:color="auto"/>
        </w:tcBorders>
        <w:shd w:val="solid" w:color="C0C0C0" w:fill="FFFFFF"/>
      </w:tcPr>
    </w:tblStylePr>
    <w:tblStylePr w:type="lastRow">
      <w:rPr>
        <w:b/>
        <w:bCs/>
      </w:rPr>
      <w:tblPr/>
      <w:tcPr>
        <w:tcBorders>
          <w:top w:val="single" w:sz="12" w:space="0" w:color="008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0" w:color="0000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</w:style>
  <w:style w:type="table" w:styleId="TableList8">
    <w:name w:val="Table List 8"/>
    <w:basedOn w:val="TableNormal"/>
    <w:uiPriority w:val="99"/>
    <w:semiHidden/>
    <w:unhideWhenUsed/>
    <w:rsid w:val="00661246"/>
    <w:rPr>
      <w:lang w:eastAsia="en-US"/>
    </w:rPr>
    <w:tblPr>
      <w:tblStyleRowBandSize w:val="1"/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V w:val="single" w:sz="6" w:space="0" w:color="000000"/>
      </w:tblBorders>
    </w:tblPr>
    <w:tblStylePr w:type="firstRow">
      <w:rPr>
        <w:b/>
        <w:bCs/>
        <w:i/>
        <w:iCs/>
      </w:rPr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solid" w:color="FFFF00" w:fill="FFFFFF"/>
      </w:tcPr>
    </w:tblStylePr>
    <w:tblStylePr w:type="lastRow">
      <w:rPr>
        <w:b/>
        <w:bCs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band1Horz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pct25" w:color="FFFF00" w:fill="FFFFFF"/>
      </w:tcPr>
    </w:tblStylePr>
    <w:tblStylePr w:type="band2Horz">
      <w:tblPr/>
      <w:tcPr>
        <w:tcBorders>
          <w:tl2br w:val="none" w:sz="0" w:space="0" w:color="auto"/>
          <w:tr2bl w:val="none" w:sz="0" w:space="0" w:color="auto"/>
        </w:tcBorders>
        <w:shd w:val="pct50" w:color="FF0000" w:fill="FFFFFF"/>
      </w:tcPr>
    </w:tblStylePr>
  </w:style>
  <w:style w:type="paragraph" w:styleId="TableofAuthorities">
    <w:name w:val="table of authorities"/>
    <w:basedOn w:val="Normal"/>
    <w:next w:val="Normal"/>
    <w:uiPriority w:val="99"/>
    <w:semiHidden/>
    <w:rsid w:val="00661246"/>
    <w:pPr>
      <w:ind w:left="200" w:hanging="200"/>
    </w:pPr>
  </w:style>
  <w:style w:type="paragraph" w:styleId="TableofFigures">
    <w:name w:val="table of figures"/>
    <w:next w:val="Normal"/>
    <w:uiPriority w:val="99"/>
    <w:rsid w:val="00413728"/>
    <w:pPr>
      <w:tabs>
        <w:tab w:val="right" w:pos="9622"/>
      </w:tabs>
      <w:spacing w:after="80"/>
      <w:ind w:right="567"/>
    </w:pPr>
  </w:style>
  <w:style w:type="table" w:styleId="TableProfessional">
    <w:name w:val="Table Professional"/>
    <w:basedOn w:val="TableNormal"/>
    <w:uiPriority w:val="99"/>
    <w:semiHidden/>
    <w:unhideWhenUsed/>
    <w:rsid w:val="00661246"/>
    <w:rPr>
      <w:lang w:eastAsia="en-US"/>
    </w:rPr>
    <w:tblPr>
      <w:tblBorders>
        <w:top w:val="single" w:sz="6" w:space="0" w:color="000000"/>
        <w:left w:val="single" w:sz="6" w:space="0" w:color="000000"/>
        <w:bottom w:val="single" w:sz="6" w:space="0" w:color="000000"/>
        <w:right w:val="single" w:sz="6" w:space="0" w:color="000000"/>
        <w:insideH w:val="single" w:sz="6" w:space="0" w:color="000000"/>
        <w:insideV w:val="single" w:sz="6" w:space="0" w:color="000000"/>
      </w:tblBorders>
    </w:tblPr>
    <w:tcPr>
      <w:shd w:val="clear" w:color="auto" w:fill="auto"/>
    </w:tcPr>
    <w:tblStylePr w:type="firstRow">
      <w:rPr>
        <w:b/>
        <w:bCs/>
        <w:color w:val="auto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imple1">
    <w:name w:val="Table Simple 1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8000"/>
        <w:bottom w:val="single" w:sz="12" w:space="0" w:color="008000"/>
      </w:tblBorders>
    </w:tblPr>
    <w:tcPr>
      <w:shd w:val="clear" w:color="auto" w:fill="auto"/>
    </w:tcPr>
    <w:tblStylePr w:type="firstRow">
      <w:tblPr/>
      <w:tcPr>
        <w:tcBorders>
          <w:bottom w:val="single" w:sz="6" w:space="0" w:color="008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6" w:space="0" w:color="008000"/>
          <w:tl2br w:val="none" w:sz="0" w:space="0" w:color="auto"/>
          <w:tr2bl w:val="none" w:sz="0" w:space="0" w:color="auto"/>
        </w:tcBorders>
      </w:tcPr>
    </w:tblStylePr>
  </w:style>
  <w:style w:type="table" w:styleId="TableSimple2">
    <w:name w:val="Table Simple 2"/>
    <w:basedOn w:val="TableNormal"/>
    <w:uiPriority w:val="99"/>
    <w:semiHidden/>
    <w:unhideWhenUsed/>
    <w:rsid w:val="00661246"/>
    <w:rPr>
      <w:lang w:eastAsia="en-US"/>
    </w:rPr>
    <w:tblPr/>
    <w:tblStylePr w:type="firstRow">
      <w:rPr>
        <w:b/>
        <w:bCs/>
      </w:rPr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rPr>
        <w:b/>
        <w:bCs/>
        <w:color w:val="auto"/>
      </w:rPr>
      <w:tblPr/>
      <w:tcPr>
        <w:tcBorders>
          <w:top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firstCol">
      <w:rPr>
        <w:b/>
        <w:bCs/>
      </w:rPr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rPr>
        <w:b/>
        <w:bCs/>
      </w:rPr>
      <w:tblPr/>
      <w:tcPr>
        <w:tcBorders>
          <w:left w:val="single" w:sz="6" w:space="0" w:color="000000"/>
          <w:tl2br w:val="none" w:sz="0" w:space="0" w:color="auto"/>
          <w:tr2bl w:val="none" w:sz="0" w:space="0" w:color="auto"/>
        </w:tcBorders>
      </w:tcPr>
    </w:tblStylePr>
    <w:tblStylePr w:type="neCell">
      <w:rPr>
        <w:b/>
        <w:bCs/>
      </w:rPr>
      <w:tblPr/>
      <w:tcPr>
        <w:tcBorders>
          <w:left w:val="none" w:sz="0" w:space="0" w:color="auto"/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op w:val="none" w:sz="0" w:space="0" w:color="auto"/>
          <w:tl2br w:val="none" w:sz="0" w:space="0" w:color="auto"/>
          <w:tr2bl w:val="none" w:sz="0" w:space="0" w:color="auto"/>
        </w:tcBorders>
      </w:tcPr>
    </w:tblStylePr>
  </w:style>
  <w:style w:type="table" w:styleId="TableSimple3">
    <w:name w:val="Table Simple 3"/>
    <w:basedOn w:val="TableNormal"/>
    <w:uiPriority w:val="99"/>
    <w:semiHidden/>
    <w:unhideWhenUsed/>
    <w:rsid w:val="00661246"/>
    <w:rPr>
      <w:lang w:eastAsia="en-US"/>
    </w:rPr>
    <w:tblPr>
      <w:tblBorders>
        <w:top w:val="single" w:sz="12" w:space="0" w:color="000000"/>
        <w:left w:val="single" w:sz="12" w:space="0" w:color="000000"/>
        <w:bottom w:val="single" w:sz="12" w:space="0" w:color="000000"/>
        <w:right w:val="single" w:sz="12" w:space="0" w:color="000000"/>
      </w:tblBorders>
    </w:tblPr>
    <w:tcPr>
      <w:shd w:val="clear" w:color="auto" w:fill="auto"/>
    </w:tcPr>
    <w:tblStylePr w:type="firstRow">
      <w:rPr>
        <w:b/>
        <w:bCs/>
        <w:color w:val="FFFFFF"/>
      </w:rPr>
      <w:tblPr/>
      <w:tcPr>
        <w:tcBorders>
          <w:tl2br w:val="none" w:sz="0" w:space="0" w:color="auto"/>
          <w:tr2bl w:val="none" w:sz="0" w:space="0" w:color="auto"/>
        </w:tcBorders>
        <w:shd w:val="solid" w:color="000000" w:fill="FFFFFF"/>
      </w:tcPr>
    </w:tblStylePr>
  </w:style>
  <w:style w:type="table" w:styleId="TableSubtle1">
    <w:name w:val="Table Subtle 1"/>
    <w:basedOn w:val="TableNormal"/>
    <w:uiPriority w:val="99"/>
    <w:semiHidden/>
    <w:unhideWhenUsed/>
    <w:rsid w:val="00661246"/>
    <w:rPr>
      <w:lang w:eastAsia="en-US"/>
    </w:rPr>
    <w:tblPr>
      <w:tblStyleRowBandSize w:val="1"/>
    </w:tblPr>
    <w:tblStylePr w:type="firstRow">
      <w:tblPr/>
      <w:tcPr>
        <w:tcBorders>
          <w:top w:val="single" w:sz="6" w:space="0" w:color="000000"/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  <w:shd w:val="pct25" w:color="800080" w:fill="FFFFFF"/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band1Horz">
      <w:tblPr/>
      <w:tcPr>
        <w:tcBorders>
          <w:bottom w:val="single" w:sz="6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Subtle2">
    <w:name w:val="Table Subtle 2"/>
    <w:basedOn w:val="TableNormal"/>
    <w:uiPriority w:val="99"/>
    <w:semiHidden/>
    <w:unhideWhenUsed/>
    <w:rsid w:val="00661246"/>
    <w:rPr>
      <w:lang w:eastAsia="en-US"/>
    </w:rPr>
    <w:tblPr>
      <w:tblBorders>
        <w:left w:val="single" w:sz="6" w:space="0" w:color="000000"/>
        <w:right w:val="single" w:sz="6" w:space="0" w:color="000000"/>
      </w:tblBorders>
    </w:tblPr>
    <w:tblStylePr w:type="firstRow">
      <w:tblPr/>
      <w:tcPr>
        <w:tcBorders>
          <w:bottom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lastRow">
      <w:tblPr/>
      <w:tcPr>
        <w:tcBorders>
          <w:top w:val="single" w:sz="12" w:space="0" w:color="000000"/>
          <w:tl2br w:val="none" w:sz="0" w:space="0" w:color="auto"/>
          <w:tr2bl w:val="none" w:sz="0" w:space="0" w:color="auto"/>
        </w:tcBorders>
      </w:tcPr>
    </w:tblStylePr>
    <w:tblStylePr w:type="firstCol">
      <w:tblPr/>
      <w:tcPr>
        <w:tcBorders>
          <w:right w:val="single" w:sz="12" w:space="0" w:color="000000"/>
          <w:tl2br w:val="none" w:sz="0" w:space="0" w:color="auto"/>
          <w:tr2bl w:val="none" w:sz="0" w:space="0" w:color="auto"/>
        </w:tcBorders>
        <w:shd w:val="pct25" w:color="008000" w:fill="FFFFFF"/>
      </w:tcPr>
    </w:tblStylePr>
    <w:tblStylePr w:type="lastCol">
      <w:tblPr/>
      <w:tcPr>
        <w:tcBorders>
          <w:left w:val="single" w:sz="12" w:space="0" w:color="000000"/>
          <w:tl2br w:val="none" w:sz="0" w:space="0" w:color="auto"/>
          <w:tr2bl w:val="none" w:sz="0" w:space="0" w:color="auto"/>
        </w:tcBorders>
        <w:shd w:val="pct25" w:color="808000" w:fill="FFFFFF"/>
      </w:tcPr>
    </w:tblStylePr>
    <w:tblStylePr w:type="ne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  <w:tblStylePr w:type="swCell">
      <w:rPr>
        <w:b/>
        <w:bCs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Theme">
    <w:name w:val="Table Theme"/>
    <w:basedOn w:val="TableNormal"/>
    <w:uiPriority w:val="99"/>
    <w:semiHidden/>
    <w:unhideWhenUsed/>
    <w:rsid w:val="00661246"/>
    <w:rPr>
      <w:lang w:eastAsia="en-US"/>
    </w:r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table" w:styleId="TableWeb1">
    <w:name w:val="Table Web 1"/>
    <w:basedOn w:val="TableNormal"/>
    <w:uiPriority w:val="99"/>
    <w:semiHidden/>
    <w:unhideWhenUsed/>
    <w:rsid w:val="00661246"/>
    <w:rPr>
      <w:lang w:eastAsia="en-US"/>
    </w:rPr>
    <w:tblPr>
      <w:tblCellSpacing w:w="20" w:type="dxa"/>
      <w:tblBorders>
        <w:top w:val="outset" w:sz="6" w:space="0" w:color="auto"/>
        <w:left w:val="outset" w:sz="6" w:space="0" w:color="auto"/>
        <w:bottom w:val="outset" w:sz="6" w:space="0" w:color="auto"/>
        <w:right w:val="outset" w:sz="6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2">
    <w:name w:val="Table Web 2"/>
    <w:basedOn w:val="TableNormal"/>
    <w:uiPriority w:val="99"/>
    <w:semiHidden/>
    <w:unhideWhenUsed/>
    <w:rsid w:val="00661246"/>
    <w:rPr>
      <w:lang w:eastAsia="en-US"/>
    </w:rPr>
    <w:tblPr>
      <w:tblCellSpacing w:w="20" w:type="dxa"/>
      <w:tblBorders>
        <w:top w:val="inset" w:sz="6" w:space="0" w:color="auto"/>
        <w:left w:val="inset" w:sz="6" w:space="0" w:color="auto"/>
        <w:bottom w:val="inset" w:sz="6" w:space="0" w:color="auto"/>
        <w:right w:val="inset" w:sz="6" w:space="0" w:color="auto"/>
        <w:insideH w:val="inset" w:sz="6" w:space="0" w:color="auto"/>
        <w:insideV w:val="in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table" w:styleId="TableWeb3">
    <w:name w:val="Table Web 3"/>
    <w:basedOn w:val="TableNormal"/>
    <w:uiPriority w:val="99"/>
    <w:semiHidden/>
    <w:unhideWhenUsed/>
    <w:rsid w:val="00661246"/>
    <w:rPr>
      <w:lang w:eastAsia="en-US"/>
    </w:rPr>
    <w:tblPr>
      <w:tblCellSpacing w:w="20" w:type="dxa"/>
      <w:tblBorders>
        <w:top w:val="outset" w:sz="24" w:space="0" w:color="auto"/>
        <w:left w:val="outset" w:sz="24" w:space="0" w:color="auto"/>
        <w:bottom w:val="outset" w:sz="24" w:space="0" w:color="auto"/>
        <w:right w:val="outset" w:sz="24" w:space="0" w:color="auto"/>
        <w:insideH w:val="outset" w:sz="6" w:space="0" w:color="auto"/>
        <w:insideV w:val="outset" w:sz="6" w:space="0" w:color="auto"/>
      </w:tblBorders>
    </w:tblPr>
    <w:trPr>
      <w:tblCellSpacing w:w="20" w:type="dxa"/>
    </w:trPr>
    <w:tcPr>
      <w:shd w:val="clear" w:color="auto" w:fill="auto"/>
    </w:tcPr>
    <w:tblStylePr w:type="firstRow">
      <w:rPr>
        <w:color w:val="auto"/>
      </w:rPr>
      <w:tblPr/>
      <w:tcPr>
        <w:tcBorders>
          <w:tl2br w:val="none" w:sz="0" w:space="0" w:color="auto"/>
          <w:tr2bl w:val="none" w:sz="0" w:space="0" w:color="auto"/>
        </w:tcBorders>
      </w:tcPr>
    </w:tblStylePr>
  </w:style>
  <w:style w:type="paragraph" w:customStyle="1" w:styleId="Template">
    <w:name w:val="Template"/>
    <w:uiPriority w:val="15"/>
    <w:semiHidden/>
    <w:rsid w:val="00661246"/>
    <w:pPr>
      <w:suppressAutoHyphens/>
      <w:spacing w:line="160" w:lineRule="atLeast"/>
    </w:pPr>
    <w:rPr>
      <w:noProof/>
      <w:sz w:val="14"/>
    </w:rPr>
  </w:style>
  <w:style w:type="paragraph" w:customStyle="1" w:styleId="Template-Address">
    <w:name w:val="Template - Address"/>
    <w:basedOn w:val="Template"/>
    <w:uiPriority w:val="15"/>
    <w:semiHidden/>
    <w:rsid w:val="004E28BF"/>
    <w:pPr>
      <w:tabs>
        <w:tab w:val="left" w:pos="567"/>
      </w:tabs>
      <w:spacing w:after="80"/>
      <w:contextualSpacing/>
    </w:pPr>
  </w:style>
  <w:style w:type="paragraph" w:customStyle="1" w:styleId="Template-CompanyName">
    <w:name w:val="Template - Company Name"/>
    <w:basedOn w:val="Template"/>
    <w:next w:val="Template-Address"/>
    <w:uiPriority w:val="15"/>
    <w:semiHidden/>
    <w:rsid w:val="00661246"/>
    <w:rPr>
      <w:b/>
    </w:rPr>
  </w:style>
  <w:style w:type="paragraph" w:customStyle="1" w:styleId="Template-Date">
    <w:name w:val="Template - Date"/>
    <w:basedOn w:val="Template"/>
    <w:uiPriority w:val="15"/>
    <w:semiHidden/>
    <w:rsid w:val="00661246"/>
  </w:style>
  <w:style w:type="paragraph" w:styleId="Title">
    <w:name w:val="Title"/>
    <w:basedOn w:val="Normal"/>
    <w:next w:val="Normal"/>
    <w:link w:val="TitleChar"/>
    <w:uiPriority w:val="99"/>
    <w:semiHidden/>
    <w:qFormat/>
    <w:rsid w:val="00661246"/>
    <w:pPr>
      <w:contextualSpacing/>
    </w:pPr>
    <w:rPr>
      <w:rFonts w:asciiTheme="majorHAnsi" w:eastAsiaTheme="majorEastAsia" w:hAnsiTheme="majorHAnsi" w:cstheme="majorBidi"/>
      <w:spacing w:val="-10"/>
      <w:kern w:val="28"/>
      <w:sz w:val="56"/>
      <w:szCs w:val="56"/>
    </w:rPr>
  </w:style>
  <w:style w:type="character" w:customStyle="1" w:styleId="TitleChar">
    <w:name w:val="Title Char"/>
    <w:basedOn w:val="DefaultParagraphFont"/>
    <w:link w:val="Title"/>
    <w:uiPriority w:val="99"/>
    <w:semiHidden/>
    <w:rsid w:val="00661246"/>
    <w:rPr>
      <w:rFonts w:asciiTheme="majorHAnsi" w:eastAsiaTheme="majorEastAsia" w:hAnsiTheme="majorHAnsi" w:cstheme="majorBidi"/>
      <w:spacing w:val="-10"/>
      <w:kern w:val="28"/>
      <w:sz w:val="56"/>
      <w:szCs w:val="56"/>
      <w:lang w:val="en-GB"/>
    </w:rPr>
  </w:style>
  <w:style w:type="paragraph" w:styleId="TOAHeading">
    <w:name w:val="toa heading"/>
    <w:basedOn w:val="Normal"/>
    <w:next w:val="Normal"/>
    <w:uiPriority w:val="39"/>
    <w:semiHidden/>
    <w:rsid w:val="00661246"/>
    <w:pPr>
      <w:spacing w:before="120"/>
    </w:pPr>
    <w:rPr>
      <w:rFonts w:asciiTheme="majorHAnsi" w:eastAsiaTheme="majorEastAsia" w:hAnsiTheme="majorHAnsi" w:cstheme="majorBidi"/>
      <w:b/>
      <w:bCs/>
    </w:rPr>
  </w:style>
  <w:style w:type="paragraph" w:styleId="TOC1">
    <w:name w:val="toc 1"/>
    <w:basedOn w:val="Normal"/>
    <w:next w:val="Normal"/>
    <w:uiPriority w:val="39"/>
    <w:rsid w:val="00397BC0"/>
    <w:pPr>
      <w:tabs>
        <w:tab w:val="right" w:pos="9622"/>
      </w:tabs>
      <w:spacing w:before="160" w:after="240"/>
    </w:pPr>
    <w:rPr>
      <w:color w:val="3494BA" w:themeColor="accent1"/>
    </w:rPr>
  </w:style>
  <w:style w:type="paragraph" w:styleId="TOC2">
    <w:name w:val="toc 2"/>
    <w:basedOn w:val="Normal"/>
    <w:next w:val="Normal"/>
    <w:uiPriority w:val="39"/>
    <w:rsid w:val="00397BC0"/>
    <w:pPr>
      <w:tabs>
        <w:tab w:val="right" w:pos="9622"/>
      </w:tabs>
      <w:spacing w:after="80"/>
      <w:ind w:left="851" w:hanging="851"/>
    </w:pPr>
    <w:rPr>
      <w:color w:val="3494BA" w:themeColor="accent1"/>
    </w:rPr>
  </w:style>
  <w:style w:type="paragraph" w:styleId="TOC3">
    <w:name w:val="toc 3"/>
    <w:basedOn w:val="Normal"/>
    <w:next w:val="Normal"/>
    <w:uiPriority w:val="39"/>
    <w:rsid w:val="00100E5D"/>
    <w:pPr>
      <w:tabs>
        <w:tab w:val="left" w:pos="851"/>
        <w:tab w:val="right" w:pos="9622"/>
      </w:tabs>
      <w:spacing w:after="80"/>
      <w:ind w:left="851" w:right="567" w:hanging="851"/>
    </w:pPr>
  </w:style>
  <w:style w:type="paragraph" w:styleId="TOC4">
    <w:name w:val="toc 4"/>
    <w:basedOn w:val="TOC3"/>
    <w:next w:val="Normal"/>
    <w:uiPriority w:val="39"/>
    <w:rsid w:val="00100E5D"/>
  </w:style>
  <w:style w:type="paragraph" w:styleId="TOC5">
    <w:name w:val="toc 5"/>
    <w:basedOn w:val="TOC3"/>
    <w:next w:val="Normal"/>
    <w:uiPriority w:val="39"/>
    <w:rsid w:val="00100E5D"/>
  </w:style>
  <w:style w:type="paragraph" w:styleId="TOC6">
    <w:name w:val="toc 6"/>
    <w:basedOn w:val="TOC1"/>
    <w:next w:val="Normal"/>
    <w:uiPriority w:val="39"/>
    <w:rsid w:val="00443909"/>
    <w:pPr>
      <w:spacing w:after="40"/>
      <w:contextualSpacing/>
    </w:pPr>
  </w:style>
  <w:style w:type="paragraph" w:styleId="TOC7">
    <w:name w:val="toc 7"/>
    <w:basedOn w:val="TOC3"/>
    <w:next w:val="Normal"/>
    <w:uiPriority w:val="39"/>
    <w:rsid w:val="00186D89"/>
    <w:pPr>
      <w:spacing w:after="40"/>
      <w:ind w:left="1134" w:hanging="1134"/>
      <w:contextualSpacing/>
    </w:pPr>
    <w:rPr>
      <w:color w:val="000000" w:themeColor="text1"/>
    </w:rPr>
  </w:style>
  <w:style w:type="paragraph" w:styleId="TOC8">
    <w:name w:val="toc 8"/>
    <w:basedOn w:val="TOC4"/>
    <w:next w:val="Normal"/>
    <w:uiPriority w:val="39"/>
    <w:rsid w:val="00186D89"/>
    <w:pPr>
      <w:ind w:left="1134" w:hanging="1134"/>
    </w:pPr>
    <w:rPr>
      <w:color w:val="3494BA" w:themeColor="accent1"/>
    </w:rPr>
  </w:style>
  <w:style w:type="paragraph" w:styleId="TOC9">
    <w:name w:val="toc 9"/>
    <w:basedOn w:val="TOC2"/>
    <w:next w:val="Normal"/>
    <w:uiPriority w:val="99"/>
    <w:semiHidden/>
    <w:rsid w:val="00661246"/>
    <w:pPr>
      <w:spacing w:before="160" w:after="40"/>
      <w:ind w:left="754" w:hanging="754"/>
      <w:contextualSpacing/>
    </w:pPr>
  </w:style>
  <w:style w:type="paragraph" w:styleId="TOCHeading">
    <w:name w:val="TOC Heading"/>
    <w:basedOn w:val="Heading1"/>
    <w:next w:val="Normal"/>
    <w:uiPriority w:val="39"/>
    <w:semiHidden/>
    <w:rsid w:val="00661246"/>
    <w:pPr>
      <w:numPr>
        <w:numId w:val="0"/>
      </w:numPr>
      <w:spacing w:after="400"/>
      <w:outlineLvl w:val="9"/>
    </w:pPr>
    <w:rPr>
      <w:rFonts w:asciiTheme="majorHAnsi" w:eastAsiaTheme="majorEastAsia" w:hAnsiTheme="majorHAnsi" w:cstheme="majorBidi"/>
      <w:b/>
      <w:sz w:val="24"/>
    </w:rPr>
  </w:style>
  <w:style w:type="paragraph" w:customStyle="1" w:styleId="TOCSubHeading">
    <w:name w:val="TOC Sub Heading"/>
    <w:uiPriority w:val="39"/>
    <w:semiHidden/>
    <w:rsid w:val="00661246"/>
    <w:pPr>
      <w:keepNext/>
      <w:spacing w:before="240" w:after="120"/>
      <w:outlineLvl w:val="1"/>
    </w:pPr>
    <w:rPr>
      <w:rFonts w:asciiTheme="majorHAnsi" w:eastAsiaTheme="majorEastAsia" w:hAnsiTheme="majorHAnsi" w:cstheme="majorBidi"/>
      <w:b/>
      <w:color w:val="3494BA" w:themeColor="accent1"/>
    </w:rPr>
  </w:style>
  <w:style w:type="character" w:styleId="UnresolvedMention">
    <w:name w:val="Unresolved Mention"/>
    <w:basedOn w:val="DefaultParagraphFont"/>
    <w:uiPriority w:val="99"/>
    <w:semiHidden/>
    <w:rsid w:val="00661246"/>
    <w:rPr>
      <w:color w:val="605E5C"/>
      <w:shd w:val="clear" w:color="auto" w:fill="E1DFDD"/>
      <w:lang w:val="en-GB"/>
    </w:rPr>
  </w:style>
  <w:style w:type="paragraph" w:customStyle="1" w:styleId="Valuestandfirst">
    <w:name w:val="Value standfirst"/>
    <w:basedOn w:val="Normal"/>
    <w:next w:val="Normal"/>
    <w:uiPriority w:val="8"/>
    <w:semiHidden/>
    <w:rsid w:val="00661246"/>
    <w:pPr>
      <w:spacing w:before="160" w:after="220"/>
    </w:pPr>
    <w:rPr>
      <w:color w:val="000000"/>
      <w:sz w:val="28"/>
      <w:szCs w:val="28"/>
    </w:rPr>
  </w:style>
  <w:style w:type="paragraph" w:customStyle="1" w:styleId="Name-ExecSummary">
    <w:name w:val="Name - Exec Summary"/>
    <w:basedOn w:val="AddressBlock-ExecSummary"/>
    <w:uiPriority w:val="16"/>
    <w:semiHidden/>
    <w:qFormat/>
    <w:rsid w:val="005B20A3"/>
    <w:pPr>
      <w:tabs>
        <w:tab w:val="left" w:pos="181"/>
      </w:tabs>
    </w:pPr>
    <w:rPr>
      <w:rFonts w:asciiTheme="majorHAnsi" w:eastAsiaTheme="majorEastAsia" w:hAnsiTheme="majorHAnsi" w:cstheme="majorBidi"/>
      <w:b/>
      <w:color w:val="3494BA" w:themeColor="accent1"/>
      <w:sz w:val="17"/>
    </w:rPr>
  </w:style>
  <w:style w:type="paragraph" w:customStyle="1" w:styleId="Website-ExecSummary">
    <w:name w:val="Website - Exec Summary"/>
    <w:basedOn w:val="AddressBlock-ExecSummary"/>
    <w:uiPriority w:val="16"/>
    <w:semiHidden/>
    <w:qFormat/>
    <w:rsid w:val="00661246"/>
    <w:pPr>
      <w:tabs>
        <w:tab w:val="left" w:pos="181"/>
      </w:tabs>
      <w:spacing w:before="50"/>
    </w:pPr>
    <w:rPr>
      <w:color w:val="3494BA" w:themeColor="accent1"/>
    </w:rPr>
  </w:style>
  <w:style w:type="paragraph" w:customStyle="1" w:styleId="FormUserText-DocumentVerification">
    <w:name w:val="Form User Text - Document Verification"/>
    <w:basedOn w:val="FormUserText"/>
    <w:uiPriority w:val="19"/>
    <w:semiHidden/>
    <w:qFormat/>
    <w:rsid w:val="005B20A3"/>
    <w:rPr>
      <w:sz w:val="20"/>
    </w:rPr>
  </w:style>
  <w:style w:type="paragraph" w:customStyle="1" w:styleId="Table-ListBullet2">
    <w:name w:val="Table - List Bullet 2"/>
    <w:basedOn w:val="Table-ListBullet"/>
    <w:uiPriority w:val="6"/>
    <w:qFormat/>
    <w:rsid w:val="005B20A3"/>
    <w:pPr>
      <w:numPr>
        <w:ilvl w:val="1"/>
      </w:numPr>
    </w:pPr>
  </w:style>
  <w:style w:type="paragraph" w:customStyle="1" w:styleId="Table-ListBullet3">
    <w:name w:val="Table - List Bullet 3"/>
    <w:basedOn w:val="Table-ListBullet"/>
    <w:uiPriority w:val="6"/>
    <w:qFormat/>
    <w:rsid w:val="005B20A3"/>
    <w:pPr>
      <w:numPr>
        <w:ilvl w:val="2"/>
      </w:numPr>
    </w:pPr>
  </w:style>
  <w:style w:type="paragraph" w:customStyle="1" w:styleId="Table-ListNumber2">
    <w:name w:val="Table - List Number 2"/>
    <w:basedOn w:val="Table-ListNumber"/>
    <w:uiPriority w:val="6"/>
    <w:qFormat/>
    <w:rsid w:val="005B20A3"/>
    <w:pPr>
      <w:numPr>
        <w:ilvl w:val="1"/>
      </w:numPr>
    </w:pPr>
  </w:style>
  <w:style w:type="paragraph" w:customStyle="1" w:styleId="Table-ListNumber3">
    <w:name w:val="Table - List Number 3"/>
    <w:basedOn w:val="Table-ListNumber"/>
    <w:uiPriority w:val="6"/>
    <w:qFormat/>
    <w:rsid w:val="005B20A3"/>
    <w:pPr>
      <w:numPr>
        <w:ilvl w:val="2"/>
      </w:numPr>
    </w:pPr>
  </w:style>
  <w:style w:type="paragraph" w:customStyle="1" w:styleId="ListNumberNoSpacing2">
    <w:name w:val="List Number No Spacing 2"/>
    <w:basedOn w:val="ListNumber2"/>
    <w:uiPriority w:val="4"/>
    <w:qFormat/>
    <w:rsid w:val="005B20A3"/>
    <w:pPr>
      <w:numPr>
        <w:numId w:val="23"/>
      </w:numPr>
      <w:spacing w:after="0"/>
    </w:pPr>
  </w:style>
  <w:style w:type="paragraph" w:customStyle="1" w:styleId="ListNumberNoSpacing3">
    <w:name w:val="List Number No Spacing 3"/>
    <w:basedOn w:val="ListNumber3"/>
    <w:uiPriority w:val="4"/>
    <w:qFormat/>
    <w:rsid w:val="005B20A3"/>
    <w:pPr>
      <w:numPr>
        <w:numId w:val="23"/>
      </w:numPr>
      <w:spacing w:after="0"/>
    </w:pPr>
  </w:style>
  <w:style w:type="paragraph" w:customStyle="1" w:styleId="ListNumberNoSpacing">
    <w:name w:val="List Number No Spacing"/>
    <w:basedOn w:val="ListNumber"/>
    <w:uiPriority w:val="4"/>
    <w:qFormat/>
    <w:rsid w:val="005B20A3"/>
    <w:pPr>
      <w:numPr>
        <w:numId w:val="23"/>
      </w:numPr>
      <w:spacing w:after="0"/>
    </w:pPr>
  </w:style>
  <w:style w:type="paragraph" w:customStyle="1" w:styleId="LogoSpacer">
    <w:name w:val="Logo Spacer"/>
    <w:basedOn w:val="Normal"/>
    <w:next w:val="Normal"/>
    <w:uiPriority w:val="99"/>
    <w:semiHidden/>
    <w:qFormat/>
    <w:rsid w:val="005B20A3"/>
    <w:pPr>
      <w:spacing w:after="420"/>
      <w:jc w:val="right"/>
    </w:pPr>
  </w:style>
  <w:style w:type="paragraph" w:customStyle="1" w:styleId="AddressBlock-Comms">
    <w:name w:val="Address Block-Comms"/>
    <w:basedOn w:val="Normal"/>
    <w:uiPriority w:val="21"/>
    <w:semiHidden/>
    <w:qFormat/>
    <w:rsid w:val="005B20A3"/>
    <w:pPr>
      <w:spacing w:after="60"/>
    </w:pPr>
    <w:rPr>
      <w:iCs/>
      <w:sz w:val="18"/>
      <w:szCs w:val="18"/>
    </w:rPr>
  </w:style>
  <w:style w:type="character" w:customStyle="1" w:styleId="Bold">
    <w:name w:val="Bold"/>
    <w:basedOn w:val="DefaultParagraphFont"/>
    <w:uiPriority w:val="99"/>
    <w:semiHidden/>
    <w:qFormat/>
    <w:rsid w:val="005B20A3"/>
    <w:rPr>
      <w:b/>
      <w:lang w:val="en-GB"/>
    </w:rPr>
  </w:style>
  <w:style w:type="paragraph" w:customStyle="1" w:styleId="Website">
    <w:name w:val="Website"/>
    <w:basedOn w:val="NoSpacing"/>
    <w:uiPriority w:val="15"/>
    <w:semiHidden/>
    <w:rsid w:val="00661246"/>
    <w:pPr>
      <w:spacing w:before="120"/>
      <w:jc w:val="right"/>
    </w:pPr>
    <w:rPr>
      <w:color w:val="373545" w:themeColor="text2"/>
      <w:sz w:val="18"/>
    </w:rPr>
  </w:style>
  <w:style w:type="paragraph" w:customStyle="1" w:styleId="SecurityMark">
    <w:name w:val="Security Mark"/>
    <w:uiPriority w:val="99"/>
    <w:semiHidden/>
    <w:qFormat/>
    <w:rsid w:val="005B20A3"/>
    <w:pPr>
      <w:jc w:val="center"/>
    </w:pPr>
    <w:rPr>
      <w:rFonts w:asciiTheme="majorHAnsi" w:eastAsiaTheme="majorEastAsia" w:hAnsiTheme="majorHAnsi" w:cstheme="majorBidi"/>
      <w:b/>
      <w:color w:val="3494BA" w:themeColor="accent1"/>
      <w:sz w:val="20"/>
    </w:rPr>
  </w:style>
  <w:style w:type="paragraph" w:customStyle="1" w:styleId="TextElementSpacer">
    <w:name w:val="Text Element Spacer"/>
    <w:basedOn w:val="Normal"/>
    <w:uiPriority w:val="99"/>
    <w:qFormat/>
    <w:rsid w:val="00201AD6"/>
    <w:pPr>
      <w:spacing w:after="0" w:line="14" w:lineRule="exact"/>
    </w:pPr>
    <w:rPr>
      <w:sz w:val="2"/>
      <w:szCs w:val="6"/>
    </w:rPr>
  </w:style>
  <w:style w:type="numbering" w:customStyle="1" w:styleId="Style1">
    <w:name w:val="Style1"/>
    <w:uiPriority w:val="99"/>
    <w:rsid w:val="00101082"/>
    <w:pPr>
      <w:numPr>
        <w:numId w:val="1"/>
      </w:numPr>
    </w:pPr>
  </w:style>
  <w:style w:type="paragraph" w:customStyle="1" w:styleId="DividerHeading">
    <w:name w:val="Divider Heading"/>
    <w:basedOn w:val="Normal"/>
    <w:uiPriority w:val="99"/>
    <w:semiHidden/>
    <w:qFormat/>
    <w:rsid w:val="005B20A3"/>
    <w:pPr>
      <w:spacing w:after="440"/>
    </w:pPr>
    <w:rPr>
      <w:rFonts w:eastAsiaTheme="minorHAnsi"/>
      <w:color w:val="3494BA" w:themeColor="accent1"/>
      <w:sz w:val="40"/>
    </w:rPr>
  </w:style>
  <w:style w:type="paragraph" w:customStyle="1" w:styleId="NormalSpaceBefore">
    <w:name w:val="Normal Space Before"/>
    <w:basedOn w:val="Normal"/>
    <w:uiPriority w:val="1"/>
    <w:qFormat/>
    <w:rsid w:val="005B20A3"/>
    <w:pPr>
      <w:spacing w:before="160" w:after="0"/>
    </w:pPr>
  </w:style>
  <w:style w:type="paragraph" w:customStyle="1" w:styleId="TableNote">
    <w:name w:val="Table Note"/>
    <w:basedOn w:val="Table-Text"/>
    <w:uiPriority w:val="5"/>
    <w:qFormat/>
    <w:rsid w:val="00550D6E"/>
    <w:rPr>
      <w:sz w:val="16"/>
    </w:rPr>
  </w:style>
  <w:style w:type="paragraph" w:customStyle="1" w:styleId="ProjectHeading">
    <w:name w:val="Project Heading"/>
    <w:uiPriority w:val="15"/>
    <w:semiHidden/>
    <w:qFormat/>
    <w:rsid w:val="005B20A3"/>
    <w:pPr>
      <w:spacing w:after="90"/>
    </w:pPr>
    <w:rPr>
      <w:rFonts w:asciiTheme="majorHAnsi" w:hAnsiTheme="majorHAnsi"/>
      <w:b/>
      <w:color w:val="3494BA" w:themeColor="accent1"/>
      <w:sz w:val="24"/>
    </w:rPr>
  </w:style>
  <w:style w:type="paragraph" w:customStyle="1" w:styleId="ProjectLocation">
    <w:name w:val="Project Location"/>
    <w:next w:val="Normal"/>
    <w:uiPriority w:val="15"/>
    <w:semiHidden/>
    <w:qFormat/>
    <w:rsid w:val="00397BC0"/>
    <w:pPr>
      <w:keepNext/>
      <w:spacing w:after="30"/>
      <w:outlineLvl w:val="1"/>
    </w:pPr>
    <w:rPr>
      <w:color w:val="E31F2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ivs>
    <w:div w:id="54785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6502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991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025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872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935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5030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5596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6144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7342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92100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31087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44152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67229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94636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03467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06519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74759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03779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507473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290672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305294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4860086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580431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36930936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21451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88905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094999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6427234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48339750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159279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210877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836838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590525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5617162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03536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57549315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2052876142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1961374246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6125217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177586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33840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264707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761129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5865583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46948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782363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686490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532092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781103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78913125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0435106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106314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2301184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657486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366478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8723094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0429757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1948578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6890311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7294883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9821950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0998940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992245714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095244288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78315699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03261293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37851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439484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09046689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76540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085456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2534419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4100325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5278948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625502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1915283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029801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155859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926925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293388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4645387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500424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2828776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061613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31015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132180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  <w:divsChild>
        <w:div w:id="1097285802">
          <w:marLeft w:val="0"/>
          <w:marRight w:val="0"/>
          <w:marTop w:val="0"/>
          <w:marBottom w:val="0"/>
          <w:divBdr>
            <w:top w:val="none" w:sz="0" w:space="0" w:color="auto"/>
            <w:left w:val="none" w:sz="0" w:space="0" w:color="auto"/>
            <w:bottom w:val="none" w:sz="0" w:space="0" w:color="auto"/>
            <w:right w:val="none" w:sz="0" w:space="0" w:color="auto"/>
          </w:divBdr>
          <w:divsChild>
            <w:div w:id="1218738226">
              <w:marLeft w:val="0"/>
              <w:marRight w:val="0"/>
              <w:marTop w:val="0"/>
              <w:marBottom w:val="0"/>
              <w:divBdr>
                <w:top w:val="none" w:sz="0" w:space="0" w:color="auto"/>
                <w:left w:val="none" w:sz="0" w:space="0" w:color="auto"/>
                <w:bottom w:val="none" w:sz="0" w:space="0" w:color="auto"/>
                <w:right w:val="none" w:sz="0" w:space="0" w:color="auto"/>
              </w:divBdr>
              <w:divsChild>
                <w:div w:id="583496270">
                  <w:marLeft w:val="0"/>
                  <w:marRight w:val="0"/>
                  <w:marTop w:val="0"/>
                  <w:marBottom w:val="0"/>
                  <w:divBdr>
                    <w:top w:val="none" w:sz="0" w:space="0" w:color="auto"/>
                    <w:left w:val="none" w:sz="0" w:space="0" w:color="auto"/>
                    <w:bottom w:val="none" w:sz="0" w:space="0" w:color="auto"/>
                    <w:right w:val="none" w:sz="0" w:space="0" w:color="auto"/>
                  </w:divBdr>
                </w:div>
              </w:divsChild>
            </w:div>
          </w:divsChild>
        </w:div>
      </w:divsChild>
    </w:div>
    <w:div w:id="13303332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445886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5865356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42329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76733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229339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45201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3881876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26776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0348455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171672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369618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671593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863163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4908280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131048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12433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2478181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6514527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707303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105925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76187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5896082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014427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0118054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610714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3841520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16175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435376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149546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6693178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44582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7838791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69622373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025849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1946971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2865210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003051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180996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3731790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388770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5528009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6731197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523143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665178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78920129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723467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2886391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357050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6460449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3679842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75462021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88012268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260681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574943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589661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36209045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506253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17341152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244746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56157923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8152065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5783927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09990591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7386320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0837992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2141461778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relyOnVML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webSettings" Target="webSettings.xml"/><Relationship Id="rId18" Type="http://schemas.openxmlformats.org/officeDocument/2006/relationships/hyperlink" Target="https://scikit-learn.org/1.5/modules/svm.html" TargetMode="External"/><Relationship Id="rId26" Type="http://schemas.openxmlformats.org/officeDocument/2006/relationships/image" Target="media/image9.png"/><Relationship Id="rId3" Type="http://schemas.openxmlformats.org/officeDocument/2006/relationships/customXml" Target="../customXml/item2.xml"/><Relationship Id="rId21" Type="http://schemas.openxmlformats.org/officeDocument/2006/relationships/image" Target="media/image4.png"/><Relationship Id="rId7" Type="http://schemas.openxmlformats.org/officeDocument/2006/relationships/customXml" Target="../customXml/item6.xml"/><Relationship Id="rId12" Type="http://schemas.openxmlformats.org/officeDocument/2006/relationships/settings" Target="settings.xml"/><Relationship Id="rId17" Type="http://schemas.openxmlformats.org/officeDocument/2006/relationships/image" Target="media/image1.png"/><Relationship Id="rId25" Type="http://schemas.openxmlformats.org/officeDocument/2006/relationships/image" Target="media/image8.png"/><Relationship Id="rId33" Type="http://schemas.openxmlformats.org/officeDocument/2006/relationships/theme" Target="theme/theme1.xml"/><Relationship Id="rId2" Type="http://schemas.openxmlformats.org/officeDocument/2006/relationships/customXml" Target="../customXml/item1.xml"/><Relationship Id="rId16" Type="http://schemas.openxmlformats.org/officeDocument/2006/relationships/header" Target="header1.xml"/><Relationship Id="rId20" Type="http://schemas.openxmlformats.org/officeDocument/2006/relationships/image" Target="media/image3.png"/><Relationship Id="rId29" Type="http://schemas.openxmlformats.org/officeDocument/2006/relationships/hyperlink" Target="https://youtu.be/Mvn3W4SpUSM" TargetMode="External"/><Relationship Id="rId1" Type="http://schemas.microsoft.com/office/2006/relationships/keyMapCustomizations" Target="customizations.xml"/><Relationship Id="rId6" Type="http://schemas.openxmlformats.org/officeDocument/2006/relationships/customXml" Target="../customXml/item5.xml"/><Relationship Id="rId11" Type="http://schemas.openxmlformats.org/officeDocument/2006/relationships/styles" Target="styles.xml"/><Relationship Id="rId24" Type="http://schemas.openxmlformats.org/officeDocument/2006/relationships/image" Target="media/image7.png"/><Relationship Id="rId32" Type="http://schemas.openxmlformats.org/officeDocument/2006/relationships/glossaryDocument" Target="glossary/document.xml"/><Relationship Id="rId5" Type="http://schemas.openxmlformats.org/officeDocument/2006/relationships/customXml" Target="../customXml/item4.xml"/><Relationship Id="rId15" Type="http://schemas.openxmlformats.org/officeDocument/2006/relationships/endnotes" Target="endnotes.xml"/><Relationship Id="rId23" Type="http://schemas.openxmlformats.org/officeDocument/2006/relationships/image" Target="media/image6.png"/><Relationship Id="rId28" Type="http://schemas.openxmlformats.org/officeDocument/2006/relationships/image" Target="media/image11.png"/><Relationship Id="rId10" Type="http://schemas.openxmlformats.org/officeDocument/2006/relationships/numbering" Target="numbering.xml"/><Relationship Id="rId19" Type="http://schemas.openxmlformats.org/officeDocument/2006/relationships/image" Target="media/image2.png"/><Relationship Id="rId31" Type="http://schemas.openxmlformats.org/officeDocument/2006/relationships/fontTable" Target="fontTable.xml"/><Relationship Id="rId4" Type="http://schemas.openxmlformats.org/officeDocument/2006/relationships/customXml" Target="../customXml/item3.xml"/><Relationship Id="rId9" Type="http://schemas.openxmlformats.org/officeDocument/2006/relationships/customXml" Target="../customXml/item8.xml"/><Relationship Id="rId14" Type="http://schemas.openxmlformats.org/officeDocument/2006/relationships/footnotes" Target="footnotes.xml"/><Relationship Id="rId22" Type="http://schemas.openxmlformats.org/officeDocument/2006/relationships/image" Target="media/image5.png"/><Relationship Id="rId27" Type="http://schemas.openxmlformats.org/officeDocument/2006/relationships/image" Target="media/image10.png"/><Relationship Id="rId30" Type="http://schemas.openxmlformats.org/officeDocument/2006/relationships/footer" Target="footer1.xml"/><Relationship Id="rId8" Type="http://schemas.openxmlformats.org/officeDocument/2006/relationships/customXml" Target="../customXml/item7.xml"/></Relationships>
</file>

<file path=word/glossary/_rels/document.xml.rels><?xml version="1.0" encoding="UTF-8" standalone="yes"?>
<Relationships xmlns="http://schemas.openxmlformats.org/package/2006/relationships"><Relationship Id="rId3" Type="http://schemas.openxmlformats.org/officeDocument/2006/relationships/webSettings" Target="webSettings.xml"/><Relationship Id="rId2" Type="http://schemas.openxmlformats.org/officeDocument/2006/relationships/settings" Target="settings.xml"/><Relationship Id="rId1" Type="http://schemas.openxmlformats.org/officeDocument/2006/relationships/styles" Target="styles.xml"/><Relationship Id="rId4" Type="http://schemas.openxmlformats.org/officeDocument/2006/relationships/fontTable" Target="fontTable.xml"/></Relationships>
</file>

<file path=word/glossary/document.xml><?xml version="1.0" encoding="utf-8"?>
<w:glossary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16du wp14">
  <w:docParts>
    <w:docPart>
      <w:docPartPr>
        <w:name w:val="8027183C5BE143A29685DC8073BE7F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8E64C7D6-B163-434A-A84E-D191A682942D}"/>
      </w:docPartPr>
      <w:docPartBody>
        <w:p w:rsidR="009932C5" w:rsidRDefault="00377EA4" w:rsidP="00377EA4">
          <w:pPr>
            <w:pStyle w:val="8027183C5BE143A29685DC8073BE7F40"/>
          </w:pPr>
          <w:r w:rsidRPr="002F5F75">
            <w:rPr>
              <w:rStyle w:val="PlaceholderText"/>
            </w:rPr>
            <w:t>Click or tap here to enter text.</w:t>
          </w:r>
        </w:p>
      </w:docPartBody>
    </w:docPart>
    <w:docPart>
      <w:docPartPr>
        <w:name w:val="DefaultPlaceholder_-1854013440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DBBE9D87-923B-4A6E-A3D2-32D3A55F6F91}"/>
      </w:docPartPr>
      <w:docPartBody>
        <w:p w:rsidR="00AD6F9C" w:rsidRDefault="00385BA0">
          <w:r w:rsidRPr="00E97293">
            <w:rPr>
              <w:rStyle w:val="PlaceholderText"/>
            </w:rPr>
            <w:t>Click or tap here to enter text.</w:t>
          </w:r>
        </w:p>
        <w:bookmarkStart w:id="0" w:name="start"/>
        <w:bookmarkEnd w:id="0"/>
      </w:docPartBody>
    </w:docPart>
    <w:docPart>
      <w:docPartPr>
        <w:name w:val="FDDD7B9CC0944282BFAE77E54B7B8F04"/>
        <w:category>
          <w:name w:val="General"/>
          <w:gallery w:val="placeholder"/>
        </w:category>
        <w:types>
          <w:type w:val="bbPlcHdr"/>
        </w:types>
        <w:behaviors>
          <w:behavior w:val="content"/>
        </w:behaviors>
        <w:guid w:val="{42B7B78C-C003-4835-AA14-F449FE7B0B35}"/>
      </w:docPartPr>
      <w:docPartBody>
        <w:p w:rsidR="00B42AA3" w:rsidRDefault="00B42AA3" w:rsidP="00B42AA3">
          <w:pPr>
            <w:pStyle w:val="FDDD7B9CC0944282BFAE77E54B7B8F04"/>
          </w:pPr>
          <w:r>
            <w:t>Report Title</w:t>
          </w:r>
        </w:p>
      </w:docPartBody>
    </w:docPart>
  </w:docParts>
</w:glossaryDocument>
</file>

<file path=word/glossary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font w:name="Symbol">
    <w:panose1 w:val="05050102010706020507"/>
    <w:charset w:val="02"/>
    <w:family w:val="roman"/>
    <w:pitch w:val="variable"/>
    <w:sig w:usb0="00000000" w:usb1="10000000" w:usb2="00000000" w:usb3="00000000" w:csb0="80000000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ourier New">
    <w:panose1 w:val="02070309020205020404"/>
    <w:charset w:val="00"/>
    <w:family w:val="modern"/>
    <w:pitch w:val="fixed"/>
    <w:sig w:usb0="E0002EFF" w:usb1="C0007843" w:usb2="00000009" w:usb3="00000000" w:csb0="000001FF" w:csb1="00000000"/>
  </w:font>
  <w:font w:name="Wingdings">
    <w:panose1 w:val="05000000000000000000"/>
    <w:charset w:val="02"/>
    <w:family w:val="auto"/>
    <w:pitch w:val="variable"/>
    <w:sig w:usb0="00000000" w:usb1="10000000" w:usb2="00000000" w:usb3="00000000" w:csb0="80000000" w:csb1="00000000"/>
  </w:font>
  <w:font w:name="SimSun">
    <w:altName w:val="宋体"/>
    <w:panose1 w:val="02010600030101010101"/>
    <w:charset w:val="86"/>
    <w:family w:val="auto"/>
    <w:pitch w:val="variable"/>
    <w:sig w:usb0="00000203" w:usb1="288F0000" w:usb2="00000016" w:usb3="00000000" w:csb0="00040001" w:csb1="00000000"/>
  </w:font>
  <w:font w:name="Gautami">
    <w:panose1 w:val="02000500000000000000"/>
    <w:charset w:val="00"/>
    <w:family w:val="swiss"/>
    <w:pitch w:val="variable"/>
    <w:sig w:usb0="00200003" w:usb1="00000000" w:usb2="00000000" w:usb3="00000000" w:csb0="00000001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SimHei">
    <w:altName w:val="黑体"/>
    <w:panose1 w:val="02010600030101010101"/>
    <w:charset w:val="86"/>
    <w:family w:val="modern"/>
    <w:pitch w:val="fixed"/>
    <w:sig w:usb0="800002BF" w:usb1="38CF7CFA" w:usb2="00000016" w:usb3="00000000" w:csb0="00040001" w:csb1="00000000"/>
  </w:font>
  <w:font w:name="Cambria Math">
    <w:panose1 w:val="02040503050406030204"/>
    <w:charset w:val="00"/>
    <w:family w:val="roman"/>
    <w:pitch w:val="variable"/>
    <w:sig w:usb0="E00006FF" w:usb1="420024FF" w:usb2="02000000" w:usb3="00000000" w:csb0="0000019F" w:csb1="00000000"/>
  </w:font>
  <w:font w:name="Aptos">
    <w:charset w:val="00"/>
    <w:family w:val="swiss"/>
    <w:pitch w:val="variable"/>
    <w:sig w:usb0="20000287" w:usb1="00000003" w:usb2="00000000" w:usb3="00000000" w:csb0="0000019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  <w:font w:name="DengXian Light">
    <w:charset w:val="86"/>
    <w:family w:val="auto"/>
    <w:pitch w:val="variable"/>
    <w:sig w:usb0="A00002BF" w:usb1="38CF7CFA" w:usb2="00000016" w:usb3="00000000" w:csb0="0004000F" w:csb1="00000000"/>
  </w:font>
  <w:font w:name="Aptos Display">
    <w:charset w:val="00"/>
    <w:family w:val="swiss"/>
    <w:pitch w:val="variable"/>
    <w:sig w:usb0="20000287" w:usb1="00000003" w:usb2="00000000" w:usb3="00000000" w:csb0="0000019F" w:csb1="00000000"/>
  </w:font>
</w:fonts>
</file>

<file path=word/glossary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 w16du">
  <w:view w:val="normal"/>
  <w:revisionView w:insDel="0" w:formatting="0" w:inkAnnotations="0"/>
  <w:defaultTabStop w:val="720"/>
  <w:characterSpacingControl w:val="doNotCompress"/>
  <w:compat>
    <w:useFELayout/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C4484A"/>
    <w:rsid w:val="000013C0"/>
    <w:rsid w:val="00004C46"/>
    <w:rsid w:val="0002184C"/>
    <w:rsid w:val="00035754"/>
    <w:rsid w:val="00042D89"/>
    <w:rsid w:val="00062296"/>
    <w:rsid w:val="00066761"/>
    <w:rsid w:val="00071A52"/>
    <w:rsid w:val="000739F0"/>
    <w:rsid w:val="000842E2"/>
    <w:rsid w:val="0008459E"/>
    <w:rsid w:val="00086185"/>
    <w:rsid w:val="000C4D4A"/>
    <w:rsid w:val="000D1008"/>
    <w:rsid w:val="000D6E04"/>
    <w:rsid w:val="000E3EF1"/>
    <w:rsid w:val="001163E5"/>
    <w:rsid w:val="00121386"/>
    <w:rsid w:val="00123111"/>
    <w:rsid w:val="0013391D"/>
    <w:rsid w:val="001436DF"/>
    <w:rsid w:val="00144FB8"/>
    <w:rsid w:val="00157818"/>
    <w:rsid w:val="00167B84"/>
    <w:rsid w:val="00195BE1"/>
    <w:rsid w:val="00195F94"/>
    <w:rsid w:val="001B2257"/>
    <w:rsid w:val="001C6EE3"/>
    <w:rsid w:val="001C7224"/>
    <w:rsid w:val="001F2D7D"/>
    <w:rsid w:val="001F7211"/>
    <w:rsid w:val="001F73D3"/>
    <w:rsid w:val="00202CBC"/>
    <w:rsid w:val="002126A6"/>
    <w:rsid w:val="0022357B"/>
    <w:rsid w:val="00223F1E"/>
    <w:rsid w:val="00231D58"/>
    <w:rsid w:val="002368E3"/>
    <w:rsid w:val="00251F20"/>
    <w:rsid w:val="00261E05"/>
    <w:rsid w:val="002626B2"/>
    <w:rsid w:val="00266BCC"/>
    <w:rsid w:val="00271FF9"/>
    <w:rsid w:val="0027622E"/>
    <w:rsid w:val="002804A2"/>
    <w:rsid w:val="00281636"/>
    <w:rsid w:val="00281C63"/>
    <w:rsid w:val="00282B27"/>
    <w:rsid w:val="00285303"/>
    <w:rsid w:val="00287341"/>
    <w:rsid w:val="00293994"/>
    <w:rsid w:val="002A2622"/>
    <w:rsid w:val="002B3A26"/>
    <w:rsid w:val="002B4ED4"/>
    <w:rsid w:val="002C1291"/>
    <w:rsid w:val="002C1C53"/>
    <w:rsid w:val="002C39F7"/>
    <w:rsid w:val="002C421F"/>
    <w:rsid w:val="002D3C39"/>
    <w:rsid w:val="002D7C9E"/>
    <w:rsid w:val="002F3DAC"/>
    <w:rsid w:val="00313F62"/>
    <w:rsid w:val="003251DA"/>
    <w:rsid w:val="00347B9F"/>
    <w:rsid w:val="00371DE9"/>
    <w:rsid w:val="00377EA4"/>
    <w:rsid w:val="00380ED7"/>
    <w:rsid w:val="00385BA0"/>
    <w:rsid w:val="003911DA"/>
    <w:rsid w:val="003D7B22"/>
    <w:rsid w:val="003E3F75"/>
    <w:rsid w:val="003E5162"/>
    <w:rsid w:val="003F3D60"/>
    <w:rsid w:val="003F7C54"/>
    <w:rsid w:val="003F7E3A"/>
    <w:rsid w:val="0041706A"/>
    <w:rsid w:val="00426F6A"/>
    <w:rsid w:val="00432F42"/>
    <w:rsid w:val="004419A3"/>
    <w:rsid w:val="00451E4F"/>
    <w:rsid w:val="00483A45"/>
    <w:rsid w:val="00490CBC"/>
    <w:rsid w:val="004A2A77"/>
    <w:rsid w:val="004A786C"/>
    <w:rsid w:val="004B0B2E"/>
    <w:rsid w:val="004B1D10"/>
    <w:rsid w:val="004B1D11"/>
    <w:rsid w:val="004B1FD1"/>
    <w:rsid w:val="004B2703"/>
    <w:rsid w:val="004C2AEC"/>
    <w:rsid w:val="004C6728"/>
    <w:rsid w:val="004C6F92"/>
    <w:rsid w:val="004D178D"/>
    <w:rsid w:val="004D3D80"/>
    <w:rsid w:val="004E3DE8"/>
    <w:rsid w:val="004E75D5"/>
    <w:rsid w:val="004F00D3"/>
    <w:rsid w:val="004F00EA"/>
    <w:rsid w:val="004F15D9"/>
    <w:rsid w:val="00500C86"/>
    <w:rsid w:val="00504AE6"/>
    <w:rsid w:val="00504FF2"/>
    <w:rsid w:val="00515F4B"/>
    <w:rsid w:val="005164CF"/>
    <w:rsid w:val="00552851"/>
    <w:rsid w:val="00561395"/>
    <w:rsid w:val="00562C90"/>
    <w:rsid w:val="00564783"/>
    <w:rsid w:val="00566E5B"/>
    <w:rsid w:val="00571DE1"/>
    <w:rsid w:val="00574030"/>
    <w:rsid w:val="00575E1E"/>
    <w:rsid w:val="00583A56"/>
    <w:rsid w:val="0058705E"/>
    <w:rsid w:val="005A2C1A"/>
    <w:rsid w:val="005B1548"/>
    <w:rsid w:val="005C0C74"/>
    <w:rsid w:val="005E0748"/>
    <w:rsid w:val="005E7C0D"/>
    <w:rsid w:val="005F5237"/>
    <w:rsid w:val="00605B68"/>
    <w:rsid w:val="00610B88"/>
    <w:rsid w:val="006119CB"/>
    <w:rsid w:val="00612B21"/>
    <w:rsid w:val="006169F4"/>
    <w:rsid w:val="00620A28"/>
    <w:rsid w:val="00622AFB"/>
    <w:rsid w:val="006258B8"/>
    <w:rsid w:val="00626016"/>
    <w:rsid w:val="00627439"/>
    <w:rsid w:val="00632B5C"/>
    <w:rsid w:val="00660D7F"/>
    <w:rsid w:val="006804C7"/>
    <w:rsid w:val="00692D92"/>
    <w:rsid w:val="00697A6E"/>
    <w:rsid w:val="006A13C6"/>
    <w:rsid w:val="006A70E1"/>
    <w:rsid w:val="006C58F1"/>
    <w:rsid w:val="006C5B20"/>
    <w:rsid w:val="006D12D7"/>
    <w:rsid w:val="006D1D30"/>
    <w:rsid w:val="006D48A0"/>
    <w:rsid w:val="006E1B8F"/>
    <w:rsid w:val="006F3498"/>
    <w:rsid w:val="0070272A"/>
    <w:rsid w:val="00722308"/>
    <w:rsid w:val="007336B7"/>
    <w:rsid w:val="00734BD2"/>
    <w:rsid w:val="007412E4"/>
    <w:rsid w:val="00743139"/>
    <w:rsid w:val="00751C65"/>
    <w:rsid w:val="00753CB6"/>
    <w:rsid w:val="007618D5"/>
    <w:rsid w:val="00762336"/>
    <w:rsid w:val="00767D73"/>
    <w:rsid w:val="007821DC"/>
    <w:rsid w:val="00787AC8"/>
    <w:rsid w:val="007922E8"/>
    <w:rsid w:val="00796756"/>
    <w:rsid w:val="007B028C"/>
    <w:rsid w:val="007B3186"/>
    <w:rsid w:val="007C23F3"/>
    <w:rsid w:val="007D07BB"/>
    <w:rsid w:val="007E30E7"/>
    <w:rsid w:val="007F22B9"/>
    <w:rsid w:val="00807D6F"/>
    <w:rsid w:val="008126D8"/>
    <w:rsid w:val="0082003D"/>
    <w:rsid w:val="0083112E"/>
    <w:rsid w:val="0083235D"/>
    <w:rsid w:val="008428E3"/>
    <w:rsid w:val="00855102"/>
    <w:rsid w:val="00866A07"/>
    <w:rsid w:val="0087483E"/>
    <w:rsid w:val="008801BA"/>
    <w:rsid w:val="00881075"/>
    <w:rsid w:val="008A1662"/>
    <w:rsid w:val="008A2989"/>
    <w:rsid w:val="008A29E0"/>
    <w:rsid w:val="008B2F17"/>
    <w:rsid w:val="008C58E2"/>
    <w:rsid w:val="008C6C76"/>
    <w:rsid w:val="008C7E33"/>
    <w:rsid w:val="008D0CCB"/>
    <w:rsid w:val="008D1155"/>
    <w:rsid w:val="008D3118"/>
    <w:rsid w:val="00905A33"/>
    <w:rsid w:val="009331AB"/>
    <w:rsid w:val="00941781"/>
    <w:rsid w:val="009437B2"/>
    <w:rsid w:val="00952A8B"/>
    <w:rsid w:val="00957FA8"/>
    <w:rsid w:val="009705A3"/>
    <w:rsid w:val="0097792C"/>
    <w:rsid w:val="00983D12"/>
    <w:rsid w:val="00992957"/>
    <w:rsid w:val="00992A01"/>
    <w:rsid w:val="009932C5"/>
    <w:rsid w:val="00994985"/>
    <w:rsid w:val="00997EAA"/>
    <w:rsid w:val="009A35DD"/>
    <w:rsid w:val="009A49C7"/>
    <w:rsid w:val="009B3FA2"/>
    <w:rsid w:val="009C4039"/>
    <w:rsid w:val="009C4D51"/>
    <w:rsid w:val="009C5630"/>
    <w:rsid w:val="009D1BE8"/>
    <w:rsid w:val="009D4637"/>
    <w:rsid w:val="009E22C7"/>
    <w:rsid w:val="009E5821"/>
    <w:rsid w:val="009F15D2"/>
    <w:rsid w:val="00A050E7"/>
    <w:rsid w:val="00A06582"/>
    <w:rsid w:val="00A25BA6"/>
    <w:rsid w:val="00A3089E"/>
    <w:rsid w:val="00A30EF8"/>
    <w:rsid w:val="00A32CC4"/>
    <w:rsid w:val="00A3400D"/>
    <w:rsid w:val="00A35B58"/>
    <w:rsid w:val="00A67926"/>
    <w:rsid w:val="00A8139B"/>
    <w:rsid w:val="00A82C7F"/>
    <w:rsid w:val="00A955C8"/>
    <w:rsid w:val="00AA3CA7"/>
    <w:rsid w:val="00AA3FC5"/>
    <w:rsid w:val="00AD4BE2"/>
    <w:rsid w:val="00AD63A5"/>
    <w:rsid w:val="00AD6F9C"/>
    <w:rsid w:val="00AE7673"/>
    <w:rsid w:val="00AF225A"/>
    <w:rsid w:val="00AF51EE"/>
    <w:rsid w:val="00AF5C3D"/>
    <w:rsid w:val="00AF66A0"/>
    <w:rsid w:val="00B0740F"/>
    <w:rsid w:val="00B07E19"/>
    <w:rsid w:val="00B10230"/>
    <w:rsid w:val="00B247AB"/>
    <w:rsid w:val="00B42AA3"/>
    <w:rsid w:val="00B47623"/>
    <w:rsid w:val="00B60B6E"/>
    <w:rsid w:val="00B948B4"/>
    <w:rsid w:val="00B9741F"/>
    <w:rsid w:val="00BA43DB"/>
    <w:rsid w:val="00BB5E33"/>
    <w:rsid w:val="00BC7C45"/>
    <w:rsid w:val="00BD31BE"/>
    <w:rsid w:val="00BD509C"/>
    <w:rsid w:val="00BE023D"/>
    <w:rsid w:val="00BF170F"/>
    <w:rsid w:val="00BF5297"/>
    <w:rsid w:val="00C03B8B"/>
    <w:rsid w:val="00C05376"/>
    <w:rsid w:val="00C204BD"/>
    <w:rsid w:val="00C339FF"/>
    <w:rsid w:val="00C4291F"/>
    <w:rsid w:val="00C4484A"/>
    <w:rsid w:val="00C46460"/>
    <w:rsid w:val="00C5296E"/>
    <w:rsid w:val="00C56884"/>
    <w:rsid w:val="00C66639"/>
    <w:rsid w:val="00C776C8"/>
    <w:rsid w:val="00C82C5F"/>
    <w:rsid w:val="00CC05C4"/>
    <w:rsid w:val="00CD0F9F"/>
    <w:rsid w:val="00CD2E28"/>
    <w:rsid w:val="00CD2E6E"/>
    <w:rsid w:val="00CD4C05"/>
    <w:rsid w:val="00CE1418"/>
    <w:rsid w:val="00CE1D11"/>
    <w:rsid w:val="00CE79F5"/>
    <w:rsid w:val="00CF0120"/>
    <w:rsid w:val="00CF4C55"/>
    <w:rsid w:val="00D12CE9"/>
    <w:rsid w:val="00D16CD9"/>
    <w:rsid w:val="00D36223"/>
    <w:rsid w:val="00D45191"/>
    <w:rsid w:val="00D46F44"/>
    <w:rsid w:val="00D508E4"/>
    <w:rsid w:val="00D53DA1"/>
    <w:rsid w:val="00D60228"/>
    <w:rsid w:val="00D66904"/>
    <w:rsid w:val="00D73380"/>
    <w:rsid w:val="00D74C22"/>
    <w:rsid w:val="00D8652F"/>
    <w:rsid w:val="00D90B8C"/>
    <w:rsid w:val="00D90E5E"/>
    <w:rsid w:val="00D935F6"/>
    <w:rsid w:val="00D97A0C"/>
    <w:rsid w:val="00DB104F"/>
    <w:rsid w:val="00DB6D68"/>
    <w:rsid w:val="00DE1313"/>
    <w:rsid w:val="00DE1A7C"/>
    <w:rsid w:val="00DF3388"/>
    <w:rsid w:val="00E108C3"/>
    <w:rsid w:val="00E20E4D"/>
    <w:rsid w:val="00E36B75"/>
    <w:rsid w:val="00E5151E"/>
    <w:rsid w:val="00E51ECB"/>
    <w:rsid w:val="00E62EB2"/>
    <w:rsid w:val="00E66C14"/>
    <w:rsid w:val="00E677D3"/>
    <w:rsid w:val="00E76041"/>
    <w:rsid w:val="00EA53B6"/>
    <w:rsid w:val="00ED30CC"/>
    <w:rsid w:val="00ED68CD"/>
    <w:rsid w:val="00F0097C"/>
    <w:rsid w:val="00F01A4C"/>
    <w:rsid w:val="00F3126B"/>
    <w:rsid w:val="00F31CFC"/>
    <w:rsid w:val="00F524A3"/>
    <w:rsid w:val="00F52AFD"/>
    <w:rsid w:val="00F6025D"/>
    <w:rsid w:val="00F63099"/>
    <w:rsid w:val="00F6564B"/>
    <w:rsid w:val="00F6659D"/>
    <w:rsid w:val="00FA2D99"/>
    <w:rsid w:val="00FC33C8"/>
    <w:rsid w:val="00FC5999"/>
    <w:rsid w:val="00FC621E"/>
    <w:rsid w:val="00FD7254"/>
    <w:rsid w:val="00FE5CDE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 w:bidi="te-IN"/>
  <w:clrSchemeMapping w:bg1="light1" w:t1="dark1" w:bg2="light2" w:t2="dark2" w:accent1="accent1" w:accent2="accent2" w:accent3="accent3" w:accent4="accent4" w:accent5="accent5" w:accent6="accent6" w:hyperlink="hyperlink" w:followedHyperlink="followedHyperlink"/>
  <w:decimalSymbol w:val="."/>
  <w:listSeparator w:val=","/>
  <w15:chartTrackingRefBased/>
</w:settings>
</file>

<file path=word/glossary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docDefaults>
    <w:rPrDefault>
      <w:rPr>
        <w:rFonts w:asciiTheme="minorHAnsi" w:eastAsiaTheme="minorEastAsia" w:hAnsiTheme="minorHAnsi" w:cstheme="minorBidi"/>
        <w:sz w:val="22"/>
        <w:szCs w:val="22"/>
        <w:lang w:val="en-GB" w:eastAsia="zh-CN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styleId="PlaceholderText">
    <w:name w:val="Placeholder Text"/>
    <w:basedOn w:val="DefaultParagraphFont"/>
    <w:uiPriority w:val="99"/>
    <w:rsid w:val="0083112E"/>
    <w:rPr>
      <w:rFonts w:asciiTheme="minorHAnsi" w:eastAsiaTheme="minorEastAsia" w:hAnsiTheme="minorHAnsi" w:cstheme="minorBidi"/>
      <w:color w:val="808080"/>
      <w:lang w:val="en-GB"/>
    </w:rPr>
  </w:style>
  <w:style w:type="paragraph" w:customStyle="1" w:styleId="8027183C5BE143A29685DC8073BE7F40">
    <w:name w:val="8027183C5BE143A29685DC8073BE7F40"/>
    <w:rsid w:val="00377EA4"/>
  </w:style>
  <w:style w:type="paragraph" w:customStyle="1" w:styleId="FDDD7B9CC0944282BFAE77E54B7B8F04">
    <w:name w:val="FDDD7B9CC0944282BFAE77E54B7B8F04"/>
    <w:rsid w:val="00B42AA3"/>
    <w:pPr>
      <w:spacing w:line="278" w:lineRule="auto"/>
    </w:pPr>
    <w:rPr>
      <w:kern w:val="2"/>
      <w:sz w:val="24"/>
      <w:szCs w:val="24"/>
      <w:lang w:eastAsia="en-GB"/>
      <w14:ligatures w14:val="standardContextual"/>
    </w:rPr>
  </w:style>
</w:styles>
</file>

<file path=word/glossary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du="http://schemas.microsoft.com/office/word/2023/wordml/word16du" xmlns:w16sdtdh="http://schemas.microsoft.com/office/word/2020/wordml/sdtdatahash" xmlns:w16se="http://schemas.microsoft.com/office/word/2015/wordml/symex" mc:Ignorable="w14 w15 w16se w16cid w16 w16cex w16sdtdh w16du">
  <w:optimizeForBrowser/>
  <w:allowPNG/>
</w:webSettings>
</file>

<file path=word/theme/theme1.xml><?xml version="1.0" encoding="utf-8"?>
<a:theme xmlns:a="http://schemas.openxmlformats.org/drawingml/2006/main" name="Beta Global PowerPoint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Arup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ta Global PowerPoint Theme" id="{48507DCA-B01D-4C51-AB34-C26769BB7696}" vid="{4F8A1479-1342-4FD4-AB1D-D4B06900CCB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item1.xml><?xml version="1.0" encoding="utf-8"?>
<CoverPageProperties xmlns="http://schemas.microsoft.com/office/2006/coverPageProps">
  <PublishDate>Select Date</PublishDate>
  <Abstract/>
  <CompanyAddress/>
  <CompanyPhone/>
  <CompanyFax/>
  <CompanyEmail/>
</CoverPage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A363CF4EE25A4988CFF07DD486B8D0" ma:contentTypeVersion="12" ma:contentTypeDescription="Create a new document." ma:contentTypeScope="" ma:versionID="fddb86ba2aff2917230cef0d01d670cf">
  <xsd:schema xmlns:xsd="http://www.w3.org/2001/XMLSchema" xmlns:xs="http://www.w3.org/2001/XMLSchema" xmlns:p="http://schemas.microsoft.com/office/2006/metadata/properties" xmlns:ns2="fa7dbfad-34cc-415c-baf6-1c14b95fd1d0" xmlns:ns3="8bc009e8-4fc7-481e-9d07-45c8f0dde832" targetNamespace="http://schemas.microsoft.com/office/2006/metadata/properties" ma:root="true" ma:fieldsID="795dd3e03207117d6ebcdcdb4344e86f" ns2:_="" ns3:_="">
    <xsd:import namespace="fa7dbfad-34cc-415c-baf6-1c14b95fd1d0"/>
    <xsd:import namespace="8bc009e8-4fc7-481e-9d07-45c8f0dde83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a7dbfad-34cc-415c-baf6-1c14b95fd1d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c009e8-4fc7-481e-9d07-45c8f0dde832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TemplafyFormConfiguration><![CDATA[{"formFields":[{"type":"instructions","name":"CreateDocument","label":"**Select profile (or create) appropriate to author, company & office address**"},{"required":false,"placeholder":"","lines":2,"shareValue":true,"type":"textBox","name":"ClientName","label":"Client Name"},{"required":false,"placeholder":"","lines":2,"shareValue":true,"type":"textBox","name":"ProjectTitle","label":"Project Title"},{"required":false,"placeholder":"","lines":2,"shareValue":true,"type":"textBox","name":"ReportTitle","label":"Report Title"},{"required":false,"placeholder":"","lines":1,"shareValue":true,"type":"textBox","name":"DocumentReference","label":"Document Reference"},{"required":false,"placeholder":"","lines":1,"shareValue":true,"type":"textBox","name":"Revision","label":"Revision"},{"required":true,"shareValue":true,"type":"datePicker","name":"Date","label":"Date"},{"required":false,"placeholder":"","lines":1,"shareValue":true,"type":"textBox","name":"JobNumber","label":"Job Number"},{"required":false,"placeholder":"","lines":1,"shareValue":false,"type":"textBox","name":"FileRef","label":"File Reference"}],"formDataEntries":[{"name":"Date","value":"/ggL2N831jZfmaO/R6vN/A=="}]}]]></TemplafyFormConfiguration>
</file>

<file path=customXml/item4.xml><?xml version="1.0" encoding="utf-8"?>
<BaseNode xmlns="simpleXML">
  <CCDataNode xmlns="">&lt;?xml version="1.0" standalone="yes"?&gt;
&lt;?mso-application progid="Word.Document"?&gt;
&lt;pkg:package xmlns:pkg="http://schemas.microsoft.com/office/2006/xmlPackage"&gt;&lt;pkg:part pkg:name="/_rels/.rels" pkg:contentType="application/vnd.openxmlformats-package.relationships+xml" pkg:padding="512"&gt;&lt;pkg:xmlData&gt;&lt;Relationships xmlns="http://schemas.openxmlformats.org/package/2006/relationships"&gt;&lt;Relationship Id="rId1" Type="http://schemas.openxmlformats.org/officeDocument/2006/relationships/officeDocument" Target="word/document.xml"/&gt;&lt;/Relationships&gt;&lt;/pkg:xmlData&gt;&lt;/pkg:part&gt;&lt;pkg:part pkg:name="/word/document.xml" pkg:contentType="application/vnd.openxmlformats-officedocument.wordprocessingml.document.main+xml"&gt;&lt;pkg:xmlData&gt;&lt;w:document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wp14"&gt;&lt;w:body&gt;&lt;w:p w:rsidR="00000000" w:rsidRDefault="004A1A05"&gt;&lt;w:r w:rsidRPr="00716351"&gt;&lt;w:rPr&gt;&lt;w:highlight w:val="green"/&gt;&lt;/w:rPr&gt;&lt;w:t&gt;Enter Client’s name&lt;/w:t&gt;&lt;/w:r&gt;&lt;w:r w:rsidR="0003329A"&gt;&lt;w:t xml:space="preserve"&gt; &lt;/w:t&gt;&lt;/w:r&gt;&lt;/w:p&gt;&lt;w:sectPr w:rsidR="00000000"&gt;&lt;w:pgSz w:w="12240" w:h="15840"/&gt;&lt;w:pgMar w:top="1440" w:right="1440" w:bottom="1440" w:left="1440" w:header="720" w:footer="720" w:gutter="0"/&gt;&lt;w:cols w:space="720"/&gt;&lt;/w:sectPr&gt;&lt;/w:body&gt;&lt;/w:document&gt;&lt;/pkg:xmlData&gt;&lt;/pkg:part&gt;&lt;pkg:part pkg:name="/word/_rels/document.xml.rels" pkg:contentType="application/vnd.openxmlformats-package.relationships+xml" pkg:padding="256"&gt;&lt;pkg:xmlData&gt;&lt;Relationships xmlns="http://schemas.openxmlformats.org/package/2006/relationships"&gt;&lt;Relationship Id="rId1" Type="http://schemas.openxmlformats.org/officeDocument/2006/relationships/styles" Target="styles.xml"/&gt;&lt;/Relationships&gt;&lt;/pkg:xmlData&gt;&lt;/pkg:part&gt;&lt;pkg:part pkg:name="/word/styles.xml" pkg:contentType="application/vnd.openxmlformats-officedocument.wordprocessingml.styles+xml"&gt;&lt;pkg:xmlData&gt;&lt;w:styles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w16sdtdh"&gt;&lt;w:docDefaults&gt;&lt;w:rPrDefault&gt;&lt;w:rPr&gt;&lt;w:rFonts w:asciiTheme="minorHAnsi" w:eastAsiaTheme="minorEastAsia" w:hAnsiTheme="minorHAnsi" w:cstheme="minorBidi"/&gt;&lt;w:sz w:val="22"/&gt;&lt;w:szCs w:val="22"/&gt;&lt;w:lang w:val="en-GB" w:eastAsia="zh-CN" w:bidi="ar-SA"/&gt;&lt;/w:rPr&gt;&lt;/w:rPrDefault&gt;&lt;w:pPrDefault/&gt;&lt;/w:docDefaults&gt;&lt;w:style w:type="paragraph" w:default="1" w:styleId="Normal"&gt;&lt;w:name w:val="Normal"/&gt;&lt;w:uiPriority w:val="1"/&gt;&lt;w:qFormat/&gt;&lt;w:pPr&gt;&lt;w:spacing w:after="160"/&gt;&lt;/w:pPr&gt;&lt;w:rPr&gt;&lt;w:rFonts w:ascii="Times New Roman" w:eastAsiaTheme="minorHAnsi" w:hAnsi="Times New Roman"/&gt;&lt;w:lang w:eastAsia="en-US"/&gt;&lt;/w:rPr&gt;&lt;/w:style&gt;&lt;w:style w:type="character" w:default="1" w:styleId="DefaultParagraphFont"&gt;&lt;w:name w:val="Default Paragraph Font"/&gt;&lt;w:uiPriority w:val="1"/&gt;&lt;w:unhideWhenUsed/&gt;&lt;/w:style&gt;&lt;w:style w:type="table" w:default="1" w:styleId="TableNormal"&gt;&lt;w:name w:val="Normal Table"/&gt;&lt;w:uiPriority w:val="99"/&gt;&lt;w:semiHidden/&gt;&lt;w:unhideWhenUsed/&gt;&lt;w:tblPr&gt;&lt;w:tblInd w:w="0" w:type="dxa"/&gt;&lt;w:tblCellMar&gt;&lt;w:top w:w="0" w:type="dxa"/&gt;&lt;w:left w:w="108" w:type="dxa"/&gt;&lt;w:bottom w:w="0" w:type="dxa"/&gt;&lt;w:right w:w="108" w:type="dxa"/&gt;&lt;/w:tblCellMar&gt;&lt;/w:tblPr&gt;&lt;/w:style&gt;&lt;w:style w:type="numbering" w:default="1" w:styleId="NoList"&gt;&lt;w:name w:val="No List"/&gt;&lt;w:uiPriority w:val="99"/&gt;&lt;w:semiHidden/&gt;&lt;w:unhideWhenUsed/&gt;&lt;/w:style&gt;&lt;/w:styles&gt;&lt;/pkg:xmlData&gt;&lt;/pkg:part&gt;&lt;/pkg:package&gt;
</CCDataNode>
  <CCDataNode xmlns="">&lt;?xml version="1.0" standalone="yes"?&gt;
&lt;?mso-application progid="Word.Document"?&gt;
&lt;pkg:package xmlns:pkg="http://schemas.microsoft.com/office/2006/xmlPackage"&gt;&lt;pkg:part pkg:name="/_rels/.rels" pkg:contentType="application/vnd.openxmlformats-package.relationships+xml" pkg:padding="512"&gt;&lt;pkg:xmlData&gt;&lt;Relationships xmlns="http://schemas.openxmlformats.org/package/2006/relationships"&gt;&lt;Relationship Id="rId1" Type="http://schemas.openxmlformats.org/officeDocument/2006/relationships/officeDocument" Target="word/document.xml"/&gt;&lt;/Relationships&gt;&lt;/pkg:xmlData&gt;&lt;/pkg:part&gt;&lt;pkg:part pkg:name="/word/document.xml" pkg:contentType="application/vnd.openxmlformats-officedocument.wordprocessingml.document.main+xml"&gt;&lt;pkg:xmlData&gt;&lt;w:document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wp14"&gt;&lt;w:body&gt;&lt;w:p w:rsidR="00000000" w:rsidRDefault="00716351"&gt;&lt;w:r w:rsidRPr="00716351"&gt;&lt;w:rPr&gt;&lt;w:highlight w:val="green"/&gt;&lt;/w:rPr&gt;&lt;w:t&gt;Enter Document ref&lt;/w:t&gt;&lt;/w:r&gt;&lt;/w:p&gt;&lt;w:sectPr w:rsidR="00000000"&gt;&lt;w:pgSz w:w="12240" w:h="15840"/&gt;&lt;w:pgMar w:top="1440" w:right="1440" w:bottom="1440" w:left="1440" w:header="720" w:footer="720" w:gutter="0"/&gt;&lt;w:cols w:space="720"/&gt;&lt;/w:sectPr&gt;&lt;/w:body&gt;&lt;/w:document&gt;&lt;/pkg:xmlData&gt;&lt;/pkg:part&gt;&lt;pkg:part pkg:name="/word/_rels/document.xml.rels" pkg:contentType="application/vnd.openxmlformats-package.relationships+xml" pkg:padding="256"&gt;&lt;pkg:xmlData&gt;&lt;Relationships xmlns="http://schemas.openxmlformats.org/package/2006/relationships"&gt;&lt;Relationship Id="rId2" Type="http://schemas.openxmlformats.org/officeDocument/2006/relationships/styles" Target="styles.xml"/&gt;&lt;Relationship Id="rId1" Type="http://schemas.openxmlformats.org/officeDocument/2006/relationships/numbering" Target="numbering.xml"/&gt;&lt;/Relationships&gt;&lt;/pkg:xmlData&gt;&lt;/pkg:part&gt;&lt;pkg:part pkg:name="/word/numbering.xml" pkg:contentType="application/vnd.openxmlformats-officedocument.wordprocessingml.numbering+xml"&gt;&lt;pkg:xmlData&gt;&lt;w:numbering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wp14"&gt;&lt;w:abstractNum w:abstractNumId="0" w15:restartNumberingAfterBreak="0"&gt;&lt;w:nsid w:val="FFFFFF7C"/&gt;&lt;w:multiLevelType w:val="singleLevel"/&gt;&lt;w:tmpl w:val="58F89846"/&gt;&lt;w:lvl w:ilvl="0"&gt;&lt;w:start w:val="1"/&gt;&lt;w:numFmt w:val="decimal"/&gt;&lt;w:pStyle w:val="ListNumber5"/&gt;&lt;w:lvlText w:val="%1."/&gt;&lt;w:lvlJc w:val="left"/&gt;&lt;w:pPr&gt;&lt;w:tabs&gt;&lt;w:tab w:val="num" w:pos="1492"/&gt;&lt;/w:tabs&gt;&lt;w:ind w:left="1492" w:hanging="360"/&gt;&lt;/w:pPr&gt;&lt;/w:lvl&gt;&lt;/w:abstractNum&gt;&lt;w:abstractNum w:abstractNumId="1" w15:restartNumberingAfterBreak="0"&gt;&lt;w:nsid w:val="FFFFFF7D"/&gt;&lt;w:multiLevelType w:val="singleLevel"/&gt;&lt;w:tmpl w:val="6EF402A2"/&gt;&lt;w:lvl w:ilvl="0"&gt;&lt;w:start w:val="1"/&gt;&lt;w:numFmt w:val="decimal"/&gt;&lt;w:pStyle w:val="ListNumber4"/&gt;&lt;w:lvlText w:val="%1."/&gt;&lt;w:lvlJc w:val="left"/&gt;&lt;w:pPr&gt;&lt;w:tabs&gt;&lt;w:tab w:val="num" w:pos="1209"/&gt;&lt;/w:tabs&gt;&lt;w:ind w:left="1209" w:hanging="360"/&gt;&lt;/w:pPr&gt;&lt;/w:lvl&gt;&lt;/w:abstractNum&gt;&lt;w:abstractNum w:abstractNumId="2" w15:restartNumberingAfterBreak="0"&gt;&lt;w:nsid w:val="FFFFFF80"/&gt;&lt;w:multiLevelType w:val="singleLevel"/&gt;&lt;w:tmpl w:val="EDC08C86"/&gt;&lt;w:lvl w:ilvl="0"&gt;&lt;w:start w:val="1"/&gt;&lt;w:numFmt w:val="bullet"/&gt;&lt;w:pStyle w:val="ListBullet5"/&gt;&lt;w:lvlText w:val=""/&gt;&lt;w:lvlJc w:val="left"/&gt;&lt;w:pPr&gt;&lt;w:tabs&gt;&lt;w:tab w:val="num" w:pos="1492"/&gt;&lt;/w:tabs&gt;&lt;w:ind w:left="1492" w:hanging="360"/&gt;&lt;/w:pPr&gt;&lt;w:rPr&gt;&lt;w:rFonts w:ascii="Symbol" w:hAnsi="Symbol" w:hint="default"/&gt;&lt;/w:rPr&gt;&lt;/w:lvl&gt;&lt;/w:abstractNum&gt;&lt;w:abstractNum w:abstractNumId="3" w15:restartNumberingAfterBreak="0"&gt;&lt;w:nsid w:val="FFFFFF81"/&gt;&lt;w:multiLevelType w:val="singleLevel"/&gt;&lt;w:tmpl w:val="0AE42310"/&gt;&lt;w:lvl w:ilvl="0"&gt;&lt;w:start w:val="1"/&gt;&lt;w:numFmt w:val="bullet"/&gt;&lt;w:pStyle w:val="ListBullet4"/&gt;&lt;w:lvlText w:val=""/&gt;&lt;w:lvlJc w:val="left"/&gt;&lt;w:pPr&gt;&lt;w:tabs&gt;&lt;w:tab w:val="num" w:pos="1209"/&gt;&lt;/w:tabs&gt;&lt;w:ind w:left="1209" w:hanging="360"/&gt;&lt;/w:pPr&gt;&lt;w:rPr&gt;&lt;w:rFonts w:ascii="Symbol" w:hAnsi="Symbol" w:hint="default"/&gt;&lt;/w:rPr&gt;&lt;/w:lvl&gt;&lt;/w:abstractNum&gt;&lt;w:abstractNum w:abstractNumId="4" w15:restartNumberingAfterBreak="0"&gt;&lt;w:nsid w:val="04834EBD"/&gt;&lt;w:multiLevelType w:val="multilevel"/&gt;&lt;w:tmpl w:val="CA3607A4"/&gt;&lt;w:styleLink w:val="ListStyle-Headings"/&gt;&lt;w:lvl w:ilvl="0"&gt;&lt;w:start w:val="1"/&gt;&lt;w:numFmt w:val="decimal"/&gt;&lt;w:pStyle w:val="Heading1"/&gt;&lt;w:lvlText w:val="%1."/&gt;&lt;w:lvlJc w:val="left"/&gt;&lt;w:pPr&gt;&lt;w:ind w:left="1077" w:hanging="1077"/&gt;&lt;/w:pPr&gt;&lt;w:rPr&gt;&lt;w:rFonts w:asciiTheme="minorHAnsi" w:hAnsiTheme="minorHAnsi" w:hint="default"/&gt;&lt;/w:rPr&gt;&lt;/w:lvl&gt;&lt;w:lvl w:ilvl="1"&gt;&lt;w:start w:val="1"/&gt;&lt;w:numFmt w:val="decimal"/&gt;&lt;w:pStyle w:val="Heading2"/&gt;&lt;w:lvlText w:val="%1.%2"/&gt;&lt;w:lvlJc w:val="left"/&gt;&lt;w:pPr&gt;&lt;w:ind w:left="1077" w:hanging="1077"/&gt;&lt;/w:pPr&gt;&lt;w:rPr&gt;&lt;w:rFonts w:hint="default"/&gt;&lt;/w:rPr&gt;&lt;/w:lvl&gt;&lt;w:lvl w:ilvl="2"&gt;&lt;w:start w:val="1"/&gt;&lt;w:numFmt w:val="decimal"/&gt;&lt;w:pStyle w:val="Heading3"/&gt;&lt;w:lvlText w:val="%1.%2.%3"/&gt;&lt;w:lvlJc w:val="left"/&gt;&lt;w:pPr&gt;&lt;w:ind w:left="1077" w:hanging="1077"/&gt;&lt;/w:pPr&gt;&lt;w:rPr&gt;&lt;w:rFonts w:hint="default"/&gt;&lt;/w:rPr&gt;&lt;/w:lvl&gt;&lt;w:lvl w:ilvl="3"&gt;&lt;w:start w:val="1"/&gt;&lt;w:numFmt w:val="decimal"/&gt;&lt;w:pStyle w:val="Heading4"/&gt;&lt;w:lvlText w:val="%1.%2.%3.%4"/&gt;&lt;w:lvlJc w:val="left"/&gt;&lt;w:pPr&gt;&lt;w:ind w:left="1077" w:hanging="1077"/&gt;&lt;/w:pPr&gt;&lt;w:rPr&gt;&lt;w:rFonts w:hint="default"/&gt;&lt;/w:rPr&gt;&lt;/w:lvl&gt;&lt;w:lvl w:ilvl="4"&gt;&lt;w:start w:val="1"/&gt;&lt;w:numFmt w:val="decimal"/&gt;&lt;w:pStyle w:val="Heading5"/&gt;&lt;w:lvlText w:val="%1.%2.%3.%4.%5"/&gt;&lt;w:lvlJc w:val="left"/&gt;&lt;w:pPr&gt;&lt;w:ind w:left="1077" w:hanging="1077"/&gt;&lt;/w:pPr&gt;&lt;w:rPr&gt;&lt;w:rFonts w:hint="default"/&gt;&lt;/w:rPr&gt;&lt;/w:lvl&gt;&lt;w:lvl w:ilvl="5"&gt;&lt;w:start w:val="1"/&gt;&lt;w:numFmt w:val="decimal"/&gt;&lt;w:pStyle w:val="Heading6"/&gt;&lt;w:lvlText w:val="%1.%2.%3.%4.%5.%6"/&gt;&lt;w:lvlJc w:val="left"/&gt;&lt;w:pPr&gt;&lt;w:ind w:left="1077" w:hanging="1077"/&gt;&lt;/w:pPr&gt;&lt;w:rPr&gt;&lt;w:rFonts w:hint="default"/&gt;&lt;/w:rPr&gt;&lt;/w:lvl&gt;&lt;w:lvl w:ilvl="6"&gt;&lt;w:start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w:val="none"/&gt;&lt;w:lvlText w:val=""/&gt;&lt;w:lvlJc w:val="left"/&gt;&lt;w:pPr&gt;&lt;w:ind w:left="1077" w:hanging="1077"/&gt;&lt;/w:pPr&gt;&lt;w:rPr&gt;&lt;w:rFonts w:hint="default"/&gt;&lt;/w:rPr&gt;&lt;/w:lvl&gt;&lt;w:lvl w:ilvl="8"&gt;&lt;w:start w:val="1"/&gt;&lt;w:numFmt w:val="none"/&gt;&lt;w:lvlText w:val=""/&gt;&lt;w:lvlJc w:val="left"/&gt;&lt;w:pPr&gt;&lt;w:ind w:left="1077" w:hanging="1077"/&gt;&lt;/w:pPr&gt;&lt;w:rPr&gt;&lt;w:rFonts w:hint="default"/&gt;&lt;/w:rPr&gt;&lt;/w:lvl&gt;&lt;/w:abstractNum&gt;&lt;w:abstractNum w:abstractNumId="5" w15:restartNumberingAfterBreak="0"&gt;&lt;w:nsid w:val="101E0D26"/&gt;&lt;w:multiLevelType w:val="multilevel"/&gt;&lt;w:tmpl w:val="0406001D"/&gt;&lt;w:styleLink w:val="1ai"/&gt;&lt;w:lvl w:ilvl="0"&gt;&lt;w:start w:val="1"/&gt;&lt;w:numFmt w:val="decimal"/&gt;&lt;w:lvlText w:val="%1)"/&gt;&lt;w:lvlJc w:val="left"/&gt;&lt;w:pPr&gt;&lt;w:ind w:left="360" w:hanging="360"/&gt;&lt;/w:pPr&gt;&lt;w:rPr&gt;&lt;w:rFonts w:ascii="Times New Roman" w:hAnsi="Times New Roman" w:cs="Times New Roman"/&gt;&lt;/w:rPr&gt;&lt;/w:lvl&gt;&lt;w:lvl w:ilvl="1"&gt;&lt;w:start w:val="1"/&gt;&lt;w:numFmt w:val="lowerLetter"/&gt;&lt;w:lvlText w:val="%2)"/&gt;&lt;w:lvlJc w:val="left"/&gt;&lt;w:pPr&gt;&lt;w:ind w:left="720" w:hanging="360"/&gt;&lt;/w:pPr&gt;&lt;/w:lvl&gt;&lt;w:lvl w:ilvl="2"&gt;&lt;w:start w:val="1"/&gt;&lt;w:numFmt w:val="lowerRoman"/&gt;&lt;w:lvlText w:val="%3)"/&gt;&lt;w:lvlJc w:val="left"/&gt;&lt;w:pPr&gt;&lt;w:ind w:left="1080" w:hanging="360"/&gt;&lt;/w:pPr&gt;&lt;/w:lvl&gt;&lt;w:lvl w:ilvl="3"&gt;&lt;w:start w:val="1"/&gt;&lt;w:numFmt w:val="decimal"/&gt;&lt;w:lvlText w:val="(%4)"/&gt;&lt;w:lvlJc w:val="left"/&gt;&lt;w:pPr&gt;&lt;w:ind w:left="1440" w:hanging="360"/&gt;&lt;/w:pPr&gt;&lt;/w:lvl&gt;&lt;w:lvl w:ilvl="4"&gt;&lt;w:start w:val="1"/&gt;&lt;w:numFmt w:val="lowerLetter"/&gt;&lt;w:lvlText w:val="(%5)"/&gt;&lt;w:lvlJc w:val="left"/&gt;&lt;w:pPr&gt;&lt;w:ind w:left="1800" w:hanging="360"/&gt;&lt;/w:pPr&gt;&lt;/w:lvl&gt;&lt;w:lvl w:ilvl="5"&gt;&lt;w:start w:val="1"/&gt;&lt;w:numFmt w:val="lowerRoman"/&gt;&lt;w:lvlText w:val="(%6)"/&gt;&lt;w:lvlJc w:val="left"/&gt;&lt;w:pPr&gt;&lt;w:ind w:left="2160" w:hanging="360"/&gt;&lt;/w:pPr&gt;&lt;/w:lvl&gt;&lt;w:lvl w:ilvl="6"&gt;&lt;w:start w:val="1"/&gt;&lt;w:numFmt w:val="decimal"/&gt;&lt;w:lvlText w:val="%7."/&gt;&lt;w:lvlJc w:val="left"/&gt;&lt;w:pPr&gt;&lt;w:ind w:left="2520" w:hanging="360"/&gt;&lt;/w:pPr&gt;&lt;/w:lvl&gt;&lt;w:lvl w:ilvl="7"&gt;&lt;w:start w:val="1"/&gt;&lt;w:numFmt w:val="lowerLetter"/&gt;&lt;w:lvlText w:val="%8."/&gt;&lt;w:lvlJc w:val="left"/&gt;&lt;w:pPr&gt;&lt;w:ind w:left="2880" w:hanging="360"/&gt;&lt;/w:pPr&gt;&lt;/w:lvl&gt;&lt;w:lvl w:ilvl="8"&gt;&lt;w:start w:val="1"/&gt;&lt;w:numFmt w:val="lowerRoman"/&gt;&lt;w:lvlText w:val="%9."/&gt;&lt;w:lvlJc w:val="left"/&gt;&lt;w:pPr&gt;&lt;w:ind w:left="3240" w:hanging="360"/&gt;&lt;/w:pPr&gt;&lt;/w:lvl&gt;&lt;/w:abstractNum&gt;&lt;w:abstractNum w:abstractNumId="6" w15:restartNumberingAfterBreak="0"&gt;&lt;w:nsid w:val="11837254"/&gt;&lt;w:multiLevelType w:val="multilevel"/&gt;&lt;w:tmpl w:val="6BD40C76"/&gt;&lt;w:numStyleLink w:val="ListStyle-ListAlphabet"/&gt;&lt;/w:abstractNum&gt;&lt;w:abstractNum w:abstractNumId="7" w15:restartNumberingAfterBreak="0"&gt;&lt;w:nsid w:val="141D3E7B"/&gt;&lt;w:multiLevelType w:val="multilevel"/&gt;&lt;w:tmpl w:val="16040C44"/&gt;&lt;w:numStyleLink w:val="ListStyle-TableListBullet"/&gt;&lt;/w:abstractNum&gt;&lt;w:abstractNum w:abstractNumId="8" w15:restartNumberingAfterBreak="0"&gt;&lt;w:nsid w:val="197C6BC6"/&gt;&lt;w:multiLevelType w:val="multilevel"/&gt;&lt;w:tmpl w:val="6BD40C76"/&gt;&lt;w:styleLink w:val="ListStyle-ListAlphabet"/&gt;&lt;w:lvl w:ilvl="0"&gt;&lt;w:start w:val="1"/&gt;&lt;w:numFmt w:val="lowerLetter"/&gt;&lt;w:pStyle w:val="ListAlphabet"/&gt;&lt;w:lvlText w:val="%1."/&gt;&lt;w:lvlJc w:val="left"/&gt;&lt;w:pPr&gt;&lt;w:ind w:left="284" w:hanging="284"/&gt;&lt;/w:pPr&gt;&lt;w:rPr&gt;&lt;w:rFonts w:asciiTheme="minorHAnsi" w:hAnsiTheme="minorHAnsi" w:hint="default"/&gt;&lt;/w:rPr&gt;&lt;/w:lvl&gt;&lt;w:lvl w:ilvl="1"&gt;&lt;w:start w:val="1"/&gt;&lt;w:numFmt w:val="lowerRoman"/&gt;&lt;w:pStyle w:val="ListAlphabet2"/&gt;&lt;w:lvlText w:val="%2."/&gt;&lt;w:lvlJc w:val="left"/&gt;&lt;w:pPr&gt;&lt;w:ind w:left="568" w:hanging="284"/&gt;&lt;/w:pPr&gt;&lt;w:rPr&gt;&lt;w:rFonts w:asciiTheme="minorHAnsi" w:hAnsiTheme="minorHAnsi" w:hint="default"/&gt;&lt;/w:rPr&gt;&lt;/w:lvl&gt;&lt;w:lvl w:ilvl="2"&gt;&lt;w:start w:val="1"/&gt;&lt;w:numFmt w:val="decimal"/&gt;&lt;w:pStyle w:val="ListAlphabet3"/&gt;&lt;w:lvlText w:val="%3."/&gt;&lt;w:lvlJc w:val="left"/&gt;&lt;w:pPr&gt;&lt;w:ind w:left="852" w:hanging="284"/&gt;&lt;/w:pPr&gt;&lt;w:rPr&gt;&lt;w:rFonts w:asciiTheme="minorHAnsi" w:hAnsiTheme="minorHAnsi" w:hint="default"/&gt;&lt;/w:rPr&gt;&lt;/w:lvl&gt;&lt;w:lvl w:ilvl="3"&gt;&lt;w:start w:val="1"/&gt;&lt;w:numFmt w:val="lowerLetter"/&gt;&lt;w:lvlText w:val="%4)"/&gt;&lt;w:lvlJc w:val="left"/&gt;&lt;w:pPr&gt;&lt;w:ind w:left="1136" w:hanging="284"/&gt;&lt;/w:pPr&gt;&lt;w:rPr&gt;&lt;w:rFonts w:asciiTheme="minorHAnsi" w:hAnsiTheme="minorHAnsi" w:hint="default"/&gt;&lt;/w:rPr&gt;&lt;/w:lvl&gt;&lt;w:lvl w:ilvl="4"&gt;&lt;w:start w:val="1"/&gt;&lt;w:numFmt w:val="lowerRoman"/&gt;&lt;w:lvlText w:val="%5)"/&gt;&lt;w:lvlJc w:val="left"/&gt;&lt;w:pPr&gt;&lt;w:ind w:left="1420" w:hanging="284"/&gt;&lt;/w:pPr&gt;&lt;w:rPr&gt;&lt;w:rFonts w:asciiTheme="minorHAnsi" w:hAnsiTheme="minorHAnsi" w:hint="default"/&gt;&lt;/w:rPr&gt;&lt;/w:lvl&gt;&lt;w:lvl w:ilvl="5"&gt;&lt;w:start w:val="1"/&gt;&lt;w:numFmt w:val="decimal"/&gt;&lt;w:lvlText w:val="%6)"/&gt;&lt;w:lvlJc w:val="left"/&gt;&lt;w:pPr&gt;&lt;w:ind w:left="1704" w:hanging="284"/&gt;&lt;/w:pPr&gt;&lt;w:rPr&gt;&lt;w:rFonts w:asciiTheme="minorHAnsi" w:hAnsiTheme="minorHAnsi" w:hint="default"/&gt;&lt;/w:rPr&gt;&lt;/w:lvl&gt;&lt;w:lvl w:ilvl="6"&gt;&lt;w:start w:val="1"/&gt;&lt;w:numFmt w:val="lowerLetter"/&gt;&lt;w:lvlText w:val="(%7)"/&gt;&lt;w:lvlJc w:val="left"/&gt;&lt;w:pPr&gt;&lt;w:ind w:left="1988" w:hanging="284"/&gt;&lt;/w:pPr&gt;&lt;w:rPr&gt;&lt;w:rFonts w:asciiTheme="minorHAnsi" w:hAnsiTheme="minorHAnsi" w:hint="default"/&gt;&lt;/w:rPr&gt;&lt;/w:lvl&gt;&lt;w:lvl w:ilvl="7"&gt;&lt;w:start w:val="1"/&gt;&lt;w:numFmt w:val="lowerRoman"/&gt;&lt;w:lvlText w:val="(%8)"/&gt;&lt;w:lvlJc w:val="left"/&gt;&lt;w:pPr&gt;&lt;w:ind w:left="2272" w:hanging="284"/&gt;&lt;/w:pPr&gt;&lt;w:rPr&gt;&lt;w:rFonts w:asciiTheme="minorHAnsi" w:hAnsiTheme="minorHAnsi" w:hint="default"/&gt;&lt;/w:rPr&gt;&lt;/w:lvl&gt;&lt;w:lvl w:ilvl="8"&gt;&lt;w:start w:val="1"/&gt;&lt;w:numFmt w:val="decimal"/&gt;&lt;w:lvlText w:val="(%9)"/&gt;&lt;w:lvlJc w:val="left"/&gt;&lt;w:pPr&gt;&lt;w:ind w:left="2556" w:hanging="284"/&gt;&lt;/w:pPr&gt;&lt;w:rPr&gt;&lt;w:rFonts w:asciiTheme="minorHAnsi" w:hAnsiTheme="minorHAnsi" w:hint="default"/&gt;&lt;/w:rPr&gt;&lt;/w:lvl&gt;&lt;/w:abstractNum&gt;&lt;w:abstractNum w:abstractNumId="9" w15:restartNumberingAfterBreak="0"&gt;&lt;w:nsid w:val="1E1B3059"/&gt;&lt;w:multiLevelType w:val="multilevel"/&gt;&lt;w:tmpl w:val="DAD4A89A"/&gt;&lt;w:styleLink w:val="ListStyle-ListNumber"/&gt;&lt;w:lvl w:ilvl="0"&gt;&lt;w:start w:val="1"/&gt;&lt;w:numFmt w:val="decimal"/&gt;&lt;w:pStyle w:val="ListNumber"/&gt;&lt;w:lvlText w:val="%1."/&gt;&lt;w:lvlJc w:val="left"/&gt;&lt;w:pPr&gt;&lt;w:ind w:left="340" w:hanging="340"/&gt;&lt;/w:pPr&gt;&lt;w:rPr&gt;&lt;w:rFonts w:asciiTheme="minorHAnsi" w:hAnsiTheme="minorHAnsi" w:hint="default"/&gt;&lt;/w:rPr&gt;&lt;/w:lvl&gt;&lt;w:lvl w:ilvl="1"&gt;&lt;w:start w:val="1"/&gt;&lt;w:numFmt w:val="lowerLetter"/&gt;&lt;w:pStyle w:val="ListNumber2"/&gt;&lt;w:lvlText w:val="%2."/&gt;&lt;w:lvlJc w:val="left"/&gt;&lt;w:pPr&gt;&lt;w:ind w:left="680" w:hanging="340"/&gt;&lt;/w:pPr&gt;&lt;w:rPr&gt;&lt;w:rFonts w:asciiTheme="minorHAnsi" w:hAnsiTheme="minorHAnsi" w:hint="default"/&gt;&lt;/w:rPr&gt;&lt;/w:lvl&gt;&lt;w:lvl w:ilvl="2"&gt;&lt;w:start w:val="1"/&gt;&lt;w:numFmt w:val="bullet"/&gt;&lt;w:pStyle w:val="ListNumber3"/&gt;&lt;w:lvlText w:val=""/&gt;&lt;w:lvlJc w:val="left"/&gt;&lt;w:pPr&gt;&lt;w:ind w:left="1020" w:hanging="340"/&gt;&lt;/w:pPr&gt;&lt;w:rPr&gt;&lt;w:rFonts w:ascii="Symbol" w:hAnsi="Symbol" w:hint="default"/&gt;&lt;w:color w:val="auto"/&gt;&lt;/w:rPr&gt;&lt;/w:lvl&gt;&lt;w:lvl w:ilvl="3"&gt;&lt;w:start w:val="1"/&gt;&lt;w:numFmt w:val="bullet"/&gt;&lt;w:lvlText w:val=""/&gt;&lt;w:lvlJc w:val="left"/&gt;&lt;w:pPr&gt;&lt;w:ind w:left="1360" w:hanging="340"/&gt;&lt;/w:pPr&gt;&lt;w:rPr&gt;&lt;w:rFonts w:ascii="Symbol" w:hAnsi="Symbol" w:hint="default"/&gt;&lt;w:color w:val="auto"/&gt;&lt;/w:rPr&gt;&lt;/w:lvl&gt;&lt;w:lvl w:ilvl="4"&gt;&lt;w:start w:val="1"/&gt;&lt;w:numFmt w:val="bullet"/&gt;&lt;w:lvlText w:val=""/&gt;&lt;w:lvlJc w:val="left"/&gt;&lt;w:pPr&gt;&lt;w:ind w:left="1700" w:hanging="340"/&gt;&lt;/w:pPr&gt;&lt;w:rPr&gt;&lt;w:rFonts w:ascii="Symbol" w:hAnsi="Symbol" w:hint="default"/&gt;&lt;w:color w:val="auto"/&gt;&lt;/w:rPr&gt;&lt;/w:lvl&gt;&lt;w:lvl w:ilvl="5"&gt;&lt;w:start w:val="1"/&gt;&lt;w:numFmt w:val="lowerRoman"/&gt;&lt;w:lvlText w:val="%6."/&gt;&lt;w:lvlJc w:val="left"/&gt;&lt;w:pPr&gt;&lt;w:ind w:left="2040" w:hanging="340"/&gt;&lt;/w:pPr&gt;&lt;w:rPr&gt;&lt;w:rFonts w:hint="default"/&gt;&lt;w:color w:val="auto"/&gt;&lt;/w:rPr&gt;&lt;/w:lvl&gt;&lt;w:lvl w:ilvl="6"&gt;&lt;w:start w:val="1"/&gt;&lt;w:numFmt w:val="decimal"/&gt;&lt;w:lvlText w:val="%7."/&gt;&lt;w:lvlJc w:val="left"/&gt;&lt;w:pPr&gt;&lt;w:ind w:left="2380" w:hanging="340"/&gt;&lt;/w:pPr&gt;&lt;w:rPr&gt;&lt;w:rFonts w:hint="default"/&gt;&lt;w:color w:val="auto"/&gt;&lt;/w:rPr&gt;&lt;/w:lvl&gt;&lt;w:lvl w:ilvl="7"&gt;&lt;w:start w:val="1"/&gt;&lt;w:numFmt w:val="lowerLetter"/&gt;&lt;w:lvlText w:val="%8."/&gt;&lt;w:lvlJc w:val="left"/&gt;&lt;w:pPr&gt;&lt;w:ind w:left="2720" w:hanging="340"/&gt;&lt;/w:pPr&gt;&lt;w:rPr&gt;&lt;w:rFonts w:hint="default"/&gt;&lt;w:color w:val="auto"/&gt;&lt;/w:rPr&gt;&lt;/w:lvl&gt;&lt;w:lvl w:ilvl="8"&gt;&lt;w:start w:val="1"/&gt;&lt;w:numFmt w:val="lowerRoman"/&gt;&lt;w:lvlText w:val="%9."/&gt;&lt;w:lvlJc w:val="left"/&gt;&lt;w:pPr&gt;&lt;w:ind w:left="3060" w:hanging="340"/&gt;&lt;/w:pPr&gt;&lt;w:rPr&gt;&lt;w:rFonts w:hint="default"/&gt;&lt;w:color w:val="auto"/&gt;&lt;/w:rPr&gt;&lt;/w:lvl&gt;&lt;/w:abstractNum&gt;&lt;w:abstractNum w:abstractNumId="10" w15:restartNumberingAfterBreak="0"&gt;&lt;w:nsid w:val="2019191E"/&gt;&lt;w:multiLevelType w:val="multilevel"/&gt;&lt;w:tmpl w:val="3E825BCA"/&gt;&lt;w:styleLink w:val="ListStyle-AppendixHeading"/&gt;&lt;w:lvl w:ilvl="0"&gt;&lt;w:start w:val="1"/&gt;&lt;w:numFmt w:val="upperLetter"/&gt;&lt;w:pStyle w:val="Heading7"/&gt;&lt;w:lvlText w:val="Appendix %1"/&gt;&lt;w:lvlJc w:val="left"/&gt;&lt;w:pPr&gt;&lt;w:ind w:left="0" w:firstLine="0"/&gt;&lt;/w:pPr&gt;&lt;w:rPr&gt;&lt;w:rFonts w:asciiTheme="minorHAnsi" w:hAnsiTheme="minorHAnsi" w:hint="default"/&gt;&lt;/w:rPr&gt;&lt;/w:lvl&gt;&lt;w:lvl w:ilvl="1"&gt;&lt;w:start w:val="1"/&gt;&lt;w:numFmt w:val="decimal"/&gt;&lt;w:pStyle w:val="AppendixLevel1"/&gt;&lt;w:lvlText w:val="%1.%2"/&gt;&lt;w:lvlJc w:val="left"/&gt;&lt;w:pPr&gt;&lt;w:ind w:left="1134" w:hanging="1134"/&gt;&lt;/w:pPr&gt;&lt;w:rPr&gt;&lt;w:rFonts w:hint="default"/&gt;&lt;/w:rPr&gt;&lt;/w:lvl&gt;&lt;w:lvl w:ilvl="2"&gt;&lt;w:start w:val="1"/&gt;&lt;w:numFmt w:val="decimal"/&gt;&lt;w:pStyle w:val="AppendixLevel2"/&gt;&lt;w:lvlText w:val="%1.%2.%3"/&gt;&lt;w:lvlJc w:val="left"/&gt;&lt;w:pPr&gt;&lt;w:tabs&gt;&lt;w:tab w:val="num" w:pos="0"/&gt;&lt;/w:tabs&gt;&lt;w:ind w:left="1134" w:hanging="1134"/&gt;&lt;/w:pPr&gt;&lt;w:rPr&gt;&lt;w:rFonts w:hint="default"/&gt;&lt;/w:rPr&gt;&lt;/w:lvl&gt;&lt;w:lvl w:ilvl="3"&gt;&lt;w:start w:val="1"/&gt;&lt;w:numFmt w:val="decimal"/&gt;&lt;w:pStyle w:val="AppendixLevel3"/&gt;&lt;w:lvlText w:val="%1.%2.%3.%4"/&gt;&lt;w:lvlJc w:val="left"/&gt;&lt;w:pPr&gt;&lt;w:ind w:left="1134" w:hanging="1134"/&gt;&lt;/w:pPr&gt;&lt;w:rPr&gt;&lt;w:rFonts w:hint="default"/&gt;&lt;/w:rPr&gt;&lt;/w:lvl&gt;&lt;w:lvl w:ilvl="4"&gt;&lt;w:start w:val="1"/&gt;&lt;w:numFmt w:val="decimal"/&gt;&lt;w:pStyle w:val="AppendixLevel4"/&gt;&lt;w:lvlText w:val="%1.%2.%3.%4.%5"/&gt;&lt;w:lvlJc w:val="left"/&gt;&lt;w:pPr&gt;&lt;w:ind w:left="1134" w:hanging="1134"/&gt;&lt;/w:pPr&gt;&lt;w:rPr&gt;&lt;w:rFonts w:hint="default"/&gt;&lt;/w:rPr&gt;&lt;/w:lvl&gt;&lt;w:lvl w:ilvl="5"&gt;&lt;w:start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w:ilvl="6"&gt;&lt;w:start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w:ilvl="8"&gt;&lt;w:start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w:hint="default"/&gt;&lt;/w:rPr&gt;&lt;/w:lvl&gt;&lt;/w:abstractNum&gt;&lt;w:abstractNum w:abstractNumId="11" w15:restartNumberingAfterBreak="0"&gt;&lt;w:nsid w:val="237E50CA"/&gt;&lt;w:multiLevelType w:val="multilevel"/&gt;&lt;w:tmpl w:val="4ECA1CDC"/&gt;&lt;w:styleLink w:val="ListStyle-TableListNumber"/&gt;&lt;w:lvl w:ilvl="0"&gt;&lt;w:start w:val="1"/&gt;&lt;w:numFmt w:val="decimal"/&gt;&lt;w:pStyle w:val="Table-ListNumber"/&gt;&lt;w:lvlText w:val="%1."/&gt;&lt;w:lvlJc w:val="left"/&gt;&lt;w:pPr&gt;&lt;w:ind w:left="340" w:hanging="227"/&gt;&lt;/w:pPr&gt;&lt;w:rPr&gt;&lt;w:rFonts w:asciiTheme="minorHAnsi" w:hAnsiTheme="minorHAnsi" w:hint="default"/&gt;&lt;/w:rPr&gt;&lt;/w:lvl&gt;&lt;w:lvl w:ilvl="1"&gt;&lt;w:start w:val="1"/&gt;&lt;w:numFmt w:val="lowerLetter"/&gt;&lt;w:pStyle w:val="Table-ListNumber2"/&gt;&lt;w:lvlText w:val="%2."/&gt;&lt;w:lvlJc w:val="left"/&gt;&lt;w:pPr&gt;&lt;w:ind w:left="567" w:hanging="227"/&gt;&lt;/w:pPr&gt;&lt;w:rPr&gt;&lt;w:rFonts w:asciiTheme="minorHAnsi" w:hAnsiTheme="minorHAnsi" w:hint="default"/&gt;&lt;/w:rPr&gt;&lt;/w:lvl&gt;&lt;w:lvl w:ilvl="2"&gt;&lt;w:start w:val="1"/&gt;&lt;w:numFmt w:val="bullet"/&gt;&lt;w:pStyle w:val="Table-ListNumber3"/&gt;&lt;w:lvlText w:val=""/&gt;&lt;w:lvlJc w:val="left"/&gt;&lt;w:pPr&gt;&lt;w:ind w:left="794" w:hanging="227"/&gt;&lt;/w:pPr&gt;&lt;w:rPr&gt;&lt;w:rFonts w:ascii="Symbol" w:hAnsi="Symbol" w:hint="default"/&gt;&lt;w:color w:val="auto"/&gt;&lt;/w:rPr&gt;&lt;/w:lvl&gt;&lt;w:lvl w:ilvl="3"&gt;&lt;w:start w:val="1"/&gt;&lt;w:numFmt w:val="decimal"/&gt;&lt;w:lvlText w:val="%4."/&gt;&lt;w:lvlJc w:val="left"/&gt;&lt;w:pPr&gt;&lt;w:ind w:left="1021" w:hanging="227"/&gt;&lt;/w:pPr&gt;&lt;w:rPr&gt;&lt;w:rFonts w:asciiTheme="minorHAnsi" w:hAnsiTheme="minorHAnsi" w:hint="default"/&gt;&lt;/w:rPr&gt;&lt;/w:lvl&gt;&lt;w:lvl w:ilvl="4"&gt;&lt;w:start w:val="1"/&gt;&lt;w:numFmt w:val="lowerLetter"/&gt;&lt;w:lvlText w:val="%5."/&gt;&lt;w:lvlJc w:val="left"/&gt;&lt;w:pPr&gt;&lt;w:ind w:left="1248" w:hanging="227"/&gt;&lt;/w:pPr&gt;&lt;w:rPr&gt;&lt;w:rFonts w:asciiTheme="minorHAnsi" w:hAnsiTheme="minorHAnsi" w:hint="default"/&gt;&lt;/w:rPr&gt;&lt;/w:lvl&gt;&lt;w:lvl w:ilvl="5"&gt;&lt;w:start w:val="1"/&gt;&lt;w:numFmt w:val="bullet"/&gt;&lt;w:lvlText w:val=""/&gt;&lt;w:lvlJc w:val="left"/&gt;&lt;w:pPr&gt;&lt;w:ind w:left="1475" w:hanging="227"/&gt;&lt;/w:pPr&gt;&lt;w:rPr&gt;&lt;w:rFonts w:ascii="Symbol" w:hAnsi="Symbol" w:hint="default"/&gt;&lt;w:color w:val="auto"/&gt;&lt;/w:rPr&gt;&lt;/w:lvl&gt;&lt;w:lvl w:ilvl="6"&gt;&lt;w:start w:val="1"/&gt;&lt;w:numFmt w:val="decimal"/&gt;&lt;w:lvlText w:val="%7."/&gt;&lt;w:lvlJc w:val="left"/&gt;&lt;w:pPr&gt;&lt;w:ind w:left="1702" w:hanging="227"/&gt;&lt;/w:pPr&gt;&lt;w:rPr&gt;&lt;w:rFonts w:asciiTheme="minorHAnsi" w:hAnsiTheme="minorHAnsi" w:hint="default"/&gt;&lt;/w:rPr&gt;&lt;/w:lvl&gt;&lt;w:lvl w:ilvl="7"&gt;&lt;w:start w:val="1"/&gt;&lt;w:numFmt w:val="lowerLetter"/&gt;&lt;w:lvlText w:val="%8."/&gt;&lt;w:lvlJc w:val="left"/&gt;&lt;w:pPr&gt;&lt;w:ind w:left="1929" w:hanging="227"/&gt;&lt;/w:pPr&gt;&lt;w:rPr&gt;&lt;w:rFonts w:asciiTheme="minorHAnsi" w:hAnsiTheme="minorHAnsi" w:hint="default"/&gt;&lt;/w:rPr&gt;&lt;/w:lvl&gt;&lt;w:lvl w:ilvl="8"&gt;&lt;w:start w:val="1"/&gt;&lt;w:numFmt w:val="bullet"/&gt;&lt;w:lvlText w:val=""/&gt;&lt;w:lvlJc w:val="left"/&gt;&lt;w:pPr&gt;&lt;w:ind w:left="2156" w:hanging="227"/&gt;&lt;/w:pPr&gt;&lt;w:rPr&gt;&lt;w:rFonts w:ascii="Symbol" w:hAnsi="Symbol" w:hint="default"/&gt;&lt;w:color w:val="auto"/&gt;&lt;/w:rPr&gt;&lt;/w:lvl&gt;&lt;/w:abstractNum&gt;&lt;w:abstractNum w:abstractNumId="12" w15:restartNumberingAfterBreak="0"&gt;&lt;w:nsid w:val="2E8A1732"/&gt;&lt;w:multiLevelType w:val="multilevel"/&gt;&lt;w:tmpl w:val="C39CACD8"/&gt;&lt;w:styleLink w:val="ListStyle-ListBulletNoSpacing"/&gt;&lt;w:lvl w:ilvl="0"&gt;&lt;w:start w:val="1"/&gt;&lt;w:numFmt w:val="bullet"/&gt;&lt;w:pStyle w:val="ListBulletNoSpacing"/&gt;&lt;w:lvlText w:val=""/&gt;&lt;w:lvlJc w:val="left"/&gt;&lt;w:pPr&gt;&lt;w:ind w:left="227" w:hanging="227"/&gt;&lt;/w:pPr&gt;&lt;w:rPr&gt;&lt;w:rFonts w:ascii="Symbol" w:hAnsi="Symbol" w:cs="Times New Roman" w:hint="default"/&gt;&lt;/w:rPr&gt;&lt;/w:lvl&gt;&lt;w:lvl w:ilvl="1"&gt;&lt;w:start w:val="1"/&gt;&lt;w:numFmt w:val="bullet"/&gt;&lt;w:pStyle w:val="ListBulletNoSpacing2"/&gt;&lt;w:lvlText w:val=""/&gt;&lt;w:lvlJc w:val="left"/&gt;&lt;w:pPr&gt;&lt;w:ind w:left="454" w:hanging="227"/&gt;&lt;/w:pPr&gt;&lt;w:rPr&gt;&lt;w:rFonts w:ascii="Symbol" w:hAnsi="Symbol" w:hint="default"/&gt;&lt;w:color w:val="auto"/&gt;&lt;/w:rPr&gt;&lt;/w:lvl&gt;&lt;w:lvl w:ilvl="2"&gt;&lt;w:start w:val="1"/&gt;&lt;w:numFmt w:val="bullet"/&gt;&lt;w:pStyle w:val="ListBulletNoSpacing3"/&gt;&lt;w:lvlText w:val=""/&gt;&lt;w:lvlJc w:val="left"/&gt;&lt;w:pPr&gt;&lt;w:ind w:left="681" w:hanging="227"/&gt;&lt;/w:pPr&gt;&lt;w:rPr&gt;&lt;w:rFonts w:ascii="Symbol" w:hAnsi="Symbol" w:hint="default"/&gt;&lt;w:color w:val="auto"/&gt;&lt;/w:rPr&gt;&lt;/w:lvl&gt;&lt;w:lvl w:ilvl="3"&gt;&lt;w:start w:val="1"/&gt;&lt;w:numFmt w:val="bullet"/&gt;&lt;w:lvlText w:val=""/&gt;&lt;w:lvlJc w:val="left"/&gt;&lt;w:pPr&gt;&lt;w:ind w:left="908" w:hanging="227"/&gt;&lt;/w:pPr&gt;&lt;w:rPr&gt;&lt;w:rFonts w:ascii="Symbol" w:hAnsi="Symbol" w:hint="default"/&gt;&lt;w:color w:val="auto"/&gt;&lt;/w:rPr&gt;&lt;/w:lvl&gt;&lt;w:lvl w:ilvl="4"&gt;&lt;w:start w:val="1"/&gt;&lt;w:numFmt w:val="bullet"/&gt;&lt;w:lvlText w:val=""/&gt;&lt;w:lvlJc w:val="left"/&gt;&lt;w:pPr&gt;&lt;w:ind w:left="1135"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w:left="1362" w:hanging="227"/&gt;&lt;/w:pPr&gt;&lt;w:rPr&gt;&lt;w:rFonts w:ascii="Symbol" w:hAnsi="Symbol" w:hint="default"/&gt;&lt;w:color w:val="auto"/&gt;&lt;/w:rPr&gt;&lt;/w:lvl&gt;&lt;w:lvl w:ilvl="6"&gt;&lt;w:start w:val="1"/&gt;&lt;w:numFmt w:val="bullet"/&gt;&lt;w:lvlText w:val=""/&gt;&lt;w:lvlJc w:val="left"/&gt;&lt;w:pPr&gt;&lt;w:ind w:left="1589" w:hanging="227"/&gt;&lt;/w:pPr&gt;&lt;w:rPr&gt;&lt;w:rFonts w:ascii="Symbol" w:hAnsi="Symbol" w:hint="default"/&gt;&lt;w:color w:val="auto"/&gt;&lt;/w:rPr&gt;&lt;/w:lvl&gt;&lt;w:lvl w:ilvl="7"&gt;&lt;w:start w:val="1"/&gt;&lt;w:numFmt w:val="bullet"/&gt;&lt;w:lvlText w:val=""/&gt;&lt;w:lvlJc w:val="left"/&gt;&lt;w:pPr&gt;&lt;w:ind w:left="1816"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w:left="2043" w:hanging="227"/&gt;&lt;/w:pPr&gt;&lt;w:rPr&gt;&lt;w:rFonts w:ascii="Symbol" w:hAnsi="Symbol" w:hint="default"/&gt;&lt;w:color w:val="auto"/&gt;&lt;/w:rPr&gt;&lt;/w:lvl&gt;&lt;/w:abstractNum&gt;&lt;w:abstractNum w:abstractNumId="13" w15:restartNumberingAfterBreak="0"&gt;&lt;w:nsid w:val="33877FEA"/&gt;&lt;w:multiLevelType w:val="multilevel"/&gt;&lt;w:tmpl w:val="D9A4F886"/&gt;&lt;w:numStyleLink w:val="ListStyle-ListBullet"/&gt;&lt;/w:abstractNum&gt;&lt;w:abstractNum w:abstractNumId="14" w15:restartNumberingAfterBreak="0"&gt;&lt;w:nsid w:val="34DD3967"/&gt;&lt;w:multiLevelType w:val="multilevel"/&gt;&lt;w:tmpl w:val="4ECA1CDC"/&gt;&lt;w:numStyleLink w:val="ListStyle-TableListNumber"/&gt;&lt;/w:abstractNum&gt;&lt;w:abstractNum w:abstractNumId="15" w15:restartNumberingAfterBreak="0"&gt;&lt;w:nsid w:val="38E30D28"/&gt;&lt;w:multiLevelType w:val="hybridMultilevel"/&gt;&lt;w:tmpl w:val="E16C8B4C"/&gt;&lt;w:lvl w:ilvl="0" w:tplc="167609B2"&gt;&lt;w:start w:val="1"/&gt;&lt;w:numFmt w:val="decimal"/&gt;&lt;w:pStyle w:val="ReportReference"/&gt;&lt;w:lvlText w:val="[%1]"/&gt;&lt;w:lvlJc w:val="left"/&gt;&lt;w:pPr&gt;&lt;w:ind w:left="720" w:hanging="360"/&gt;&lt;/w:pPr&gt;&lt;w:rPr&gt;&lt;w:rFonts w:hint="default"/&gt;&lt;/w:rPr&gt;&lt;/w:lvl&gt;&lt;w:lvl w:ilvl="1" w:tplc="08090019"&gt;&lt;w:start w:val="1"/&gt;&lt;w:numFmt w:val="lowerLetter"/&gt;&lt;w:lvlText w:val="%2."/&gt;&lt;w:lvlJc w:val="left"/&gt;&lt;w:pPr&gt;&lt;w:ind w:left="1440" w:hanging="360"/&gt;&lt;/w:pPr&gt;&lt;/w:lvl&gt;&lt;w:lvl w:ilvl="2" w:tplc="0809001B"&gt;&lt;w:start w:val="1"/&gt;&lt;w:numFmt w:val="lowerRoman"/&gt;&lt;w:lvlText w:val="%3."/&gt;&lt;w:lvlJc w:val="right"/&gt;&lt;w:pPr&gt;&lt;w:ind w:left="2160" w:hanging="180"/&gt;&lt;/w:pPr&gt;&lt;/w:lvl&gt;&lt;w:lvl w:ilvl="3" w:tplc="0809000F"&gt;&lt;w:start w:val="1"/&gt;&lt;w:numFmt w:val="decimal"/&gt;&lt;w:lvlText w:val="%4."/&gt;&lt;w:lvlJc w:val="left"/&gt;&lt;w:pPr&gt;&lt;w:ind w:left="2880" w:hanging="360"/&gt;&lt;/w:pPr&gt;&lt;/w:lvl&gt;&lt;w:lvl w:ilvl="4" w:tplc="08090019" w:tentative="1"&gt;&lt;w:start w:val="1"/&gt;&lt;w:numFmt w:val="lowerLetter"/&gt;&lt;w:lvlText w:val="%5."/&gt;&lt;w:lvlJc w:val="left"/&gt;&lt;w:pPr&gt;&lt;w:ind w:left="3600" w:hanging="360"/&gt;&lt;/w:pPr&gt;&lt;/w:lvl&gt;&lt;w:lvl w:ilvl="5" w:tplc="0809001B" w:tentative="1"&gt;&lt;w:start w:val="1"/&gt;&lt;w:numFmt w:val="lowerRoman"/&gt;&lt;w:lvlText w:val="%6."/&gt;&lt;w:lvlJc w:val="right"/&gt;&lt;w:pPr&gt;&lt;w:ind w:left="4320" w:hanging="180"/&gt;&lt;/w:pPr&gt;&lt;/w:lvl&gt;&lt;w:lvl w:ilvl="6" w:tplc="0809000F" w:tentative="1"&gt;&lt;w:start w:val="1"/&gt;&lt;w:numFmt w:val="decimal"/&gt;&lt;w:lvlText w:val="%7."/&gt;&lt;w:lvlJc w:val="left"/&gt;&lt;w:pPr&gt;&lt;w:ind w:left="5040" w:hanging="360"/&gt;&lt;/w:pPr&gt;&lt;/w:lvl&gt;&lt;w:lvl w:ilvl="7" w:tplc="08090019" w:tentative="1"&gt;&lt;w:start w:val="1"/&gt;&lt;w:numFmt w:val="lowerLetter"/&gt;&lt;w:lvlText w:val="%8."/&gt;&lt;w:lvlJc w:val="left"/&gt;&lt;w:pPr&gt;&lt;w:ind w:left="5760" w:hanging="360"/&gt;&lt;/w:pPr&gt;&lt;/w:lvl&gt;&lt;w:lvl w:ilvl="8" w:tplc="0809001B" w:tentative="1"&gt;&lt;w:start w:val="1"/&gt;&lt;w:numFmt w:val="lowerRoman"/&gt;&lt;w:lvlText w:val="%9."/&gt;&lt;w:lvlJc w:val="right"/&gt;&lt;w:pPr&gt;&lt;w:ind w:left="6480" w:hanging="180"/&gt;&lt;/w:pPr&gt;&lt;/w:lvl&gt;&lt;/w:abstractNum&gt;&lt;w:abstractNum w:abstractNumId="16" w15:restartNumberingAfterBreak="0"&gt;&lt;w:nsid w:val="486F0B62"/&gt;&lt;w:multiLevelType w:val="multilevel"/&gt;&lt;w:tmpl w:val="D9A4F886"/&gt;&lt;w:styleLink w:val="ListStyle-ListBullet"/&gt;&lt;w:lvl w:ilvl="0"&gt;&lt;w:start w:val="1"/&gt;&lt;w:numFmt w:val="bullet"/&gt;&lt;w:pStyle w:val="ListBullet"/&gt;&lt;w:lvlText w:val=""/&gt;&lt;w:lvlJc w:val="left"/&gt;&lt;w:pPr&gt;&lt;w:ind w:left="227" w:hanging="227"/&gt;&lt;/w:pPr&gt;&lt;w:rPr&gt;&lt;w:rFonts w:ascii="Symbol" w:hAnsi="Symbol" w:cs="Times New Roman" w:hint="default"/&gt;&lt;/w:rPr&gt;&lt;/w:lvl&gt;&lt;w:lvl w:ilvl="1"&gt;&lt;w:start w:val="1"/&gt;&lt;w:numFmt w:val="bullet"/&gt;&lt;w:pStyle w:val="ListBullet2"/&gt;&lt;w:lvlText w:val=""/&gt;&lt;w:lvlJc w:val="left"/&gt;&lt;w:pPr&gt;&lt;w:ind w:left="454" w:hanging="227"/&gt;&lt;/w:pPr&gt;&lt;w:rPr&gt;&lt;w:rFonts w:ascii="Symbol" w:hAnsi="Symbol" w:hint="default"/&gt;&lt;w:color w:val="auto"/&gt;&lt;/w:rPr&gt;&lt;/w:lvl&gt;&lt;w:lvl w:ilvl="2"&gt;&lt;w:start w:val="1"/&gt;&lt;w:numFmt w:val="bullet"/&gt;&lt;w:pStyle w:val="ListBullet3"/&gt;&lt;w:lvlText w:val=""/&gt;&lt;w:lvlJc w:val="left"/&gt;&lt;w:pPr&gt;&lt;w:ind w:left="681" w:hanging="227"/&gt;&lt;/w:pPr&gt;&lt;w:rPr&gt;&lt;w:rFonts w:ascii="Symbol" w:hAnsi="Symbol" w:hint="default"/&gt;&lt;w:color w:val="auto"/&gt;&lt;/w:rPr&gt;&lt;/w:lvl&gt;&lt;w:lvl w:ilvl="3"&gt;&lt;w:start w:val="1"/&gt;&lt;w:numFmt w:val="bullet"/&gt;&lt;w:lvlText w:val=""/&gt;&lt;w:lvlJc w:val="left"/&gt;&lt;w:pPr&gt;&lt;w:ind w:left="908" w:hanging="227"/&gt;&lt;/w:pPr&gt;&lt;w:rPr&gt;&lt;w:rFonts w:ascii="Symbol" w:hAnsi="Symbol" w:hint="default"/&gt;&lt;w:color w:val="auto"/&gt;&lt;/w:rPr&gt;&lt;/w:lvl&gt;&lt;w:lvl w:ilvl="4"&gt;&lt;w:start w:val="1"/&gt;&lt;w:numFmt w:val="bullet"/&gt;&lt;w:lvlText w:val=""/&gt;&lt;w:lvlJc w:val="left"/&gt;&lt;w:pPr&gt;&lt;w:ind w:left="1135"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w:left="1362" w:hanging="227"/&gt;&lt;/w:pPr&gt;&lt;w:rPr&gt;&lt;w:rFonts w:ascii="Symbol" w:hAnsi="Symbol" w:hint="default"/&gt;&lt;w:color w:val="auto"/&gt;&lt;/w:rPr&gt;&lt;/w:lvl&gt;&lt;w:lvl w:ilvl="6"&gt;&lt;w:start w:val="1"/&gt;&lt;w:numFmt w:val="bullet"/&gt;&lt;w:lvlText w:val=""/&gt;&lt;w:lvlJc w:val="left"/&gt;&lt;w:pPr&gt;&lt;w:ind w:left="1589" w:hanging="227"/&gt;&lt;/w:pPr&gt;&lt;w:rPr&gt;&lt;w:rFonts w:ascii="Symbol" w:hAnsi="Symbol" w:hint="default"/&gt;&lt;w:color w:val="auto"/&gt;&lt;/w:rPr&gt;&lt;/w:lvl&gt;&lt;w:lvl w:ilvl="7"&gt;&lt;w:start w:val="1"/&gt;&lt;w:numFmt w:val="bullet"/&gt;&lt;w:lvlText w:val=""/&gt;&lt;w:lvlJc w:val="left"/&gt;&lt;w:pPr&gt;&lt;w:ind w:left="1816"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w:left="2043" w:hanging="227"/&gt;&lt;/w:pPr&gt;&lt;w:rPr&gt;&lt;w:rFonts w:ascii="Symbol" w:hAnsi="Symbol" w:hint="default"/&gt;&lt;w:color w:val="auto"/&gt;&lt;/w:rPr&gt;&lt;/w:lvl&gt;&lt;/w:abstractNum&gt;&lt;w:abstractNum w:abstractNumId="17" w15:restartNumberingAfterBreak="0"&gt;&lt;w:nsid w:val="4C687BF7"/&gt;&lt;w:multiLevelType w:val="multilevel"/&gt;&lt;w:tmpl w:val="CA3607A4"/&gt;&lt;w:numStyleLink w:val="ListStyle-Headings"/&gt;&lt;/w:abstractNum&gt;&lt;w:abstractNum w:abstractNumId="18" w15:restartNumberingAfterBreak="0"&gt;&lt;w:nsid w:val="55560836"/&gt;&lt;w:multiLevelType w:val="multilevel"/&gt;&lt;w:tmpl w:val="16040C44"/&gt;&lt;w:styleLink w:val="ListStyle-TableListBullet"/&gt;&lt;w:lvl w:ilvl="0"&gt;&lt;w:start w:val="1"/&gt;&lt;w:numFmt w:val="bullet"/&gt;&lt;w:pStyle w:val="Table-ListBullet"/&gt;&lt;w:lvlText w:val="•"/&gt;&lt;w:lvlJc w:val="left"/&gt;&lt;w:pPr&gt;&lt;w:ind w:left="340" w:hanging="227"/&gt;&lt;/w:pPr&gt;&lt;w:rPr&gt;&lt;w:rFonts w:ascii="Times New Roman" w:hAnsi="Times New Roman" w:cs="Times New Roman" w:hint="default"/&gt;&lt;/w:rPr&gt;&lt;/w:lvl&gt;&lt;w:lvl w:ilvl="1"&gt;&lt;w:start w:val="1"/&gt;&lt;w:numFmt w:val="bullet"/&gt;&lt;w:pStyle w:val="Table-ListBullet2"/&gt;&lt;w:lvlText w:val=""/&gt;&lt;w:lvlJc w:val="left"/&gt;&lt;w:pPr&gt;&lt;w:ind w:left="567" w:hanging="227"/&gt;&lt;/w:pPr&gt;&lt;w:rPr&gt;&lt;w:rFonts w:ascii="Symbol" w:hAnsi="Symbol" w:hint="default"/&gt;&lt;w:color w:val="auto"/&gt;&lt;/w:rPr&gt;&lt;/w:lvl&gt;&lt;w:lvl w:ilvl="2"&gt;&lt;w:start w:val="1"/&gt;&lt;w:numFmt w:val="bullet"/&gt;&lt;w:pStyle w:val="Table-ListBullet3"/&gt;&lt;w:lvlText w:val=""/&gt;&lt;w:lvlJc w:val="left"/&gt;&lt;w:pPr&gt;&lt;w:ind w:left="794" w:hanging="227"/&gt;&lt;/w:pPr&gt;&lt;w:rPr&gt;&lt;w:rFonts w:ascii="Symbol" w:hAnsi="Symbol" w:hint="default"/&gt;&lt;w:color w:val="auto"/&gt;&lt;/w:rPr&gt;&lt;/w:lvl&gt;&lt;w:lvl w:ilvl="3"&gt;&lt;w:start w:val="1"/&gt;&lt;w:numFmt w:val="bullet"/&gt;&lt;w:lvlText w:val="•"/&gt;&lt;w:lvlJc w:val="left"/&gt;&lt;w:pPr&gt;&lt;w:ind w:left="1021" w:hanging="227"/&gt;&lt;/w:pPr&gt;&lt;w:rPr&gt;&lt;w:rFonts w:ascii="Times New Roman" w:hAnsi="Times New Roman" w:cs="Times New Roman" w:hint="default"/&gt;&lt;/w:rPr&gt;&lt;/w:lvl&gt;&lt;w:lvl w:ilvl="4"&gt;&lt;w:start w:val="1"/&gt;&lt;w:numFmt w:val="bullet"/&gt;&lt;w:lvlText w:val=""/&gt;&lt;w:lvlJc w:val="left"/&gt;&lt;w:pPr&gt;&lt;w:ind w:left="1248"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w:left="1475" w:hanging="227"/&gt;&lt;/w:pPr&gt;&lt;w:rPr&gt;&lt;w:rFonts w:ascii="Symbol" w:hAnsi="Symbol" w:hint="default"/&gt;&lt;w:color w:val="auto"/&gt;&lt;/w:rPr&gt;&lt;/w:lvl&gt;&lt;w:lvl w:ilvl="6"&gt;&lt;w:start w:val="1"/&gt;&lt;w:numFmt w:val="bullet"/&gt;&lt;w:lvlText w:val="•"/&gt;&lt;w:lvlJc w:val="left"/&gt;&lt;w:pPr&gt;&lt;w:ind w:left="1702" w:hanging="227"/&gt;&lt;/w:pPr&gt;&lt;w:rPr&gt;&lt;w:rFonts w:ascii="Times New Roman" w:hAnsi="Times New Roman" w:cs="Times New Roman" w:hint="default"/&gt;&lt;/w:rPr&gt;&lt;/w:lvl&gt;&lt;w:lvl w:ilvl="7"&gt;&lt;w:start w:val="1"/&gt;&lt;w:numFmt w:val="bullet"/&gt;&lt;w:lvlText w:val=""/&gt;&lt;w:lvlJc w:val="left"/&gt;&lt;w:pPr&gt;&lt;w:ind w:left="1929"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w:left="2156" w:hanging="227"/&gt;&lt;/w:pPr&gt;&lt;w:rPr&gt;&lt;w:rFonts w:ascii="Symbol" w:hAnsi="Symbol" w:hint="default"/&gt;&lt;w:color w:val="auto"/&gt;&lt;/w:rPr&gt;&lt;/w:lvl&gt;&lt;/w:abstractNum&gt;&lt;w:abstractNum w:abstractNumId="19" w15:restartNumberingAfterBreak="0"&gt;&lt;w:nsid w:val="580163C6"/&gt;&lt;w:multiLevelType w:val="multilevel"/&gt;&lt;w:tmpl w:val="C39CACD8"/&gt;&lt;w:numStyleLink w:val="ListStyle-ListBulletNoSpacing"/&gt;&lt;/w:abstractNum&gt;&lt;w:abstractNum w:abstractNumId="20" w15:restartNumberingAfterBreak="0"&gt;&lt;w:nsid w:val="5C7137E1"/&gt;&lt;w:multiLevelType w:val="multilevel"/&gt;&lt;w:tmpl w:val="BA968C96"/&gt;&lt;w:lvl w:ilvl="0"&gt;&lt;w:start w:val="1"/&gt;&lt;w:numFmt w:val="decimal"/&gt;&lt;w:pStyle w:val="ListNumberNoSpacing"/&gt;&lt;w:lvlText w:val="%1."/&gt;&lt;w:lvlJc w:val="left"/&gt;&lt;w:pPr&gt;&lt;w:ind w:left="340" w:hanging="340"/&gt;&lt;/w:pPr&gt;&lt;w:rPr&gt;&lt;w:rFonts w:hint="default"/&gt;&lt;/w:rPr&gt;&lt;/w:lvl&gt;&lt;w:lvl w:ilvl="1"&gt;&lt;w:start w:val="1"/&gt;&lt;w:numFmt w:val="lowerLetter"/&gt;&lt;w:pStyle w:val="ListNumberNoSpacing2"/&gt;&lt;w:lvlText w:val="%2."/&gt;&lt;w:lvlJc w:val="left"/&gt;&lt;w:pPr&gt;&lt;w:ind w:left="680" w:hanging="340"/&gt;&lt;/w:pPr&gt;&lt;w:rPr&gt;&lt;w:rFonts w:hint="default"/&gt;&lt;/w:rPr&gt;&lt;/w:lvl&gt;&lt;w:lvl w:ilvl="2"&gt;&lt;w:start w:val="1"/&gt;&lt;w:numFmt w:val="bullet"/&gt;&lt;w:pStyle w:val="ListNumberNoSpacing3"/&gt;&lt;w:lvlText w:val=""/&gt;&lt;w:lvlJc w:val="left"/&gt;&lt;w:pPr&gt;&lt;w:ind w:left="1020" w:hanging="340"/&gt;&lt;/w:pPr&gt;&lt;w:rPr&gt;&lt;w:rFonts w:ascii="Symbol" w:hAnsi="Symbol" w:hint="default"/&gt;&lt;/w:rPr&gt;&lt;/w:lvl&gt;&lt;w:lvl w:ilvl="3"&gt;&lt;w:start w:val="1"/&gt;&lt;w:numFmt w:val="decimal"/&gt;&lt;w:lvlText w:val="%4."/&gt;&lt;w:lvlJc w:val="left"/&gt;&lt;w:pPr&gt;&lt;w:ind w:left="1360" w:hanging="340"/&gt;&lt;/w:pPr&gt;&lt;w:rPr&gt;&lt;w:rFonts w:hint="default"/&gt;&lt;/w:rPr&gt;&lt;/w:lvl&gt;&lt;w:lvl w:ilvl="4"&gt;&lt;w:start w:val="1"/&gt;&lt;w:numFmt w:val="lowerLetter"/&gt;&lt;w:lvlText w:val="%5."/&gt;&lt;w:lvlJc w:val="left"/&gt;&lt;w:pPr&gt;&lt;w:ind w:left="1700" w:hanging="340"/&gt;&lt;/w:pPr&gt;&lt;w:rPr&gt;&lt;w:rFonts w:hint="default"/&gt;&lt;/w:rPr&gt;&lt;/w:lvl&gt;&lt;w:lvl w:ilvl="5"&gt;&lt;w:start w:val="1"/&gt;&lt;w:numFmt w:val="bullet"/&gt;&lt;w:lvlText w:val=""/&gt;&lt;w:lvlJc w:val="left"/&gt;&lt;w:pPr&gt;&lt;w:ind w:left="2040" w:hanging="340"/&gt;&lt;/w:pPr&gt;&lt;w:rPr&gt;&lt;w:rFonts w:ascii="Symbol" w:hAnsi="Symbol" w:hint="default"/&gt;&lt;/w:rPr&gt;&lt;/w:lvl&gt;&lt;w:lvl w:ilvl="6"&gt;&lt;w:start w:val="1"/&gt;&lt;w:numFmt w:val="decimal"/&gt;&lt;w:lvlText w:val="%7."/&gt;&lt;w:lvlJc w:val="left"/&gt;&lt;w:pPr&gt;&lt;w:ind w:left="2380" w:hanging="340"/&gt;&lt;/w:pPr&gt;&lt;w:rPr&gt;&lt;w:rFonts w:hint="default"/&gt;&lt;/w:rPr&gt;&lt;/w:lvl&gt;&lt;w:lvl w:ilvl="7"&gt;&lt;w:start w:val="1"/&gt;&lt;w:numFmt w:val="lowerLetter"/&gt;&lt;w:lvlText w:val="%8."/&gt;&lt;w:lvlJc w:val="left"/&gt;&lt;w:pPr&gt;&lt;w:ind w:left="2720" w:hanging="340"/&gt;&lt;/w:pPr&gt;&lt;w:rPr&gt;&lt;w:rFonts w:hint="default"/&gt;&lt;/w:rPr&gt;&lt;/w:lvl&gt;&lt;w:lvl w:ilvl="8"&gt;&lt;w:start w:val="1"/&gt;&lt;w:numFmt w:val="bullet"/&gt;&lt;w:lvlText w:val=""/&gt;&lt;w:lvlJc w:val="left"/&gt;&lt;w:pPr&gt;&lt;w:ind w:left="3060" w:hanging="340"/&gt;&lt;/w:pPr&gt;&lt;w:rPr&gt;&lt;w:rFonts w:ascii="Symbol" w:hAnsi="Symbol" w:hint="default"/&gt;&lt;/w:rPr&gt;&lt;/w:lvl&gt;&lt;/w:abstractNum&gt;&lt;w:abstractNum w:abstractNumId="21" w15:restartNumberingAfterBreak="0"&gt;&lt;w:nsid w:val="5C934686"/&gt;&lt;w:multiLevelType w:val="multilevel"/&gt;&lt;w:tmpl w:val="DAD4A89A"/&gt;&lt;w:numStyleLink w:val="ListStyle-ListNumber"/&gt;&lt;/w:abstractNum&gt;&lt;w:abstractNum w:abstractNumId="22" w15:restartNumberingAfterBreak="0"&gt;&lt;w:nsid w:val="5F8D72FB"/&gt;&lt;w:multiLevelType w:val="multilevel"/&gt;&lt;w:tmpl w:val="E206AE8E"/&gt;&lt;w:styleLink w:val="ListStyle-HeadingsNoNumber"/&gt;&lt;w:lvl w:ilvl="0"&gt;&lt;w:start w:val="1"/&gt;&lt;w:numFmt w:val="none"/&gt;&lt;w:pStyle w:val="Heading1NoNumber"/&gt;&lt;w:lvlText w:val=""/&gt;&lt;w:lvlJc w:val="left"/&gt;&lt;w:pPr&gt;&lt;w:ind w:left="0" w:firstLine="0"/&gt;&lt;/w:pPr&gt;&lt;w:rPr&gt;&lt;w:rFonts w:hint="default"/&gt;&lt;/w:rPr&gt;&lt;/w:lvl&gt;&lt;w:lvl w:ilvl="1"&gt;&lt;w:start w:val="1"/&gt;&lt;w:numFmt w:val="none"/&gt;&lt;w:lvlRestart w:val="0"/&gt;&lt;w:pStyle w:val="Heading2NoNumber"/&gt;&lt;w:lvlText w:val=""/&gt;&lt;w:lvlJc w:val="left"/&gt;&lt;w:pPr&gt;&lt;w:ind w:left="0" w:firstLine="0"/&gt;&lt;/w:pPr&gt;&lt;w:rPr&gt;&lt;w:rFonts w:hint="default"/&gt;&lt;/w:rPr&gt;&lt;/w:lvl&gt;&lt;w:lvl w:ilvl="2"&gt;&lt;w:start w:val="1"/&gt;&lt;w:numFmt w:val="none"/&gt;&lt;w:lvlRestart w:val="0"/&gt;&lt;w:pStyle w:val="Heading3NoNumber"/&gt;&lt;w:lvlText w:val=""/&gt;&lt;w:lvlJc w:val="left"/&gt;&lt;w:pPr&gt;&lt;w:ind w:left="0" w:firstLine="0"/&gt;&lt;/w:pPr&gt;&lt;w:rPr&gt;&lt;w:rFonts w:hint="default"/&gt;&lt;/w:rPr&gt;&lt;/w:lvl&gt;&lt;w:lvl w:ilvl="3"&gt;&lt;w:start w:val="1"/&gt;&lt;w:numFmt w:val="none"/&gt;&lt;w:lvlRestart w:val="0"/&gt;&lt;w:pStyle w:val="Heading4NoNumber"/&gt;&lt;w:lvlText w:val=""/&gt;&lt;w:lvlJc w:val="left"/&gt;&lt;w:pPr&gt;&lt;w:ind w:left="0" w:firstLine="0"/&gt;&lt;/w:pPr&gt;&lt;w:rPr&gt;&lt;w:rFonts w:hint="default"/&gt;&lt;/w:rPr&gt;&lt;/w:lvl&gt;&lt;w:lvl w:ilvl="4"&gt;&lt;w:start w:val="1"/&gt;&lt;w:numFmt w:val="none"/&gt;&lt;w:lvlRestart w:val="0"/&gt;&lt;w:pStyle w:val="Heading5NoNumber"/&gt;&lt;w:lvlText w:val=""/&gt;&lt;w:lvlJc w:val="left"/&gt;&lt;w:pPr&gt;&lt;w:ind w:left="0" w:firstLine="0"/&gt;&lt;/w:pPr&gt;&lt;w:rPr&gt;&lt;w:rFonts w:hint="default"/&gt;&lt;/w:rPr&gt;&lt;/w:lvl&gt;&lt;w:lvl w:ilvl="5"&gt;&lt;w:start w:val="1"/&gt;&lt;w:numFmt w:val="none"/&gt;&lt;w:lvlRestart w:val="0"/&gt;&lt;w:pStyle w:val="Heading6NoNumber"/&gt;&lt;w:lvlText w:val=""/&gt;&lt;w:lvlJc w:val="left"/&gt;&lt;w:pPr&gt;&lt;w:ind w:left="0" w:firstLine="0"/&gt;&lt;/w:pPr&gt;&lt;w:rPr&gt;&lt;w:rFonts w:hint="default"/&gt;&lt;/w:rPr&gt;&lt;/w:lvl&gt;&lt;w:lvl w:ilvl="6"&gt;&lt;w:start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w:ilvl="8"&gt;&lt;w:start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w:hint="default"/&gt;&lt;/w:rPr&gt;&lt;/w:lvl&gt;&lt;/w:abstractNum&gt;&lt;w:abstractNum w:abstractNumId="23" w15:restartNumberingAfterBreak="0"&gt;&lt;w:nsid w:val="761A111B"/&gt;&lt;w:multiLevelType w:val="multilevel"/&gt;&lt;w:tmpl w:val="3E825BCA"/&gt;&lt;w:numStyleLink w:val="ListStyle-AppendixHeading"/&gt;&lt;/w:abstractNum&gt;&lt;w:abstractNum w:abstractNumId="24" w15:restartNumberingAfterBreak="0"&gt;&lt;w:nsid w:val="77536A25"/&gt;&lt;w:multiLevelType w:val="multilevel"/&gt;&lt;w:tmpl w:val="16040C44"/&gt;&lt;w:numStyleLink w:val="ListStyle-TableListBullet"/&gt;&lt;/w:abstractNum&gt;&lt;w:abstractNum w:abstractNumId="25" w15:restartNumberingAfterBreak="0"&gt;&lt;w:nsid w:val="7F216990"/&gt;&lt;w:multiLevelType w:val="multilevel"/&gt;&lt;w:tmpl w:val="0406001F"/&gt;&lt;w:styleLink w:val="111111"/&gt;&lt;w:lvl w:ilvl="0"&gt;&lt;w:start w:val="1"/&gt;&lt;w:numFmt w:val="decimal"/&gt;&lt;w:lvlText w:val="%1."/&gt;&lt;w:lvlJc w:val="left"/&gt;&lt;w:pPr&gt;&lt;w:ind w:left="360" w:hanging="360"/&gt;&lt;/w:pPr&gt;&lt;w:rPr&gt;&lt;w:rFonts w:ascii="Times New Roman" w:hAnsi="Times New Roman" w:cs="Times New Roman"/&gt;&lt;/w:rPr&gt;&lt;/w:lvl&gt;&lt;w:lvl w:ilvl="1"&gt;&lt;w:start w:val="1"/&gt;&lt;w:numFmt w:val="decimal"/&gt;&lt;w:lvlText w:val="%1.%2."/&gt;&lt;w:lvlJc w:val="left"/&gt;&lt;w:pPr&gt;&lt;w:ind w:left="792" w:hanging="432"/&gt;&lt;/w:pPr&gt;&lt;/w:lvl&gt;&lt;w:lvl w:ilvl="2"&gt;&lt;w:start w:val="1"/&gt;&lt;w:numFmt w:val="decimal"/&gt;&lt;w:lvlText w:val="%1.%2.%3."/&gt;&lt;w:lvlJc w:val="left"/&gt;&lt;w:pPr&gt;&lt;w:ind w:left="1224" w:hanging="504"/&gt;&lt;/w:pPr&gt;&lt;/w:lvl&gt;&lt;w:lvl w:ilvl="3"&gt;&lt;w:start w:val="1"/&gt;&lt;w:numFmt w:val="decimal"/&gt;&lt;w:lvlText w:val="%1.%2.%3.%4."/&gt;&lt;w:lvlJc w:val="left"/&gt;&lt;w:pPr&gt;&lt;w:ind w:left="1728" w:hanging="648"/&gt;&lt;/w:pPr&gt;&lt;/w:lvl&gt;&lt;w:lvl w:ilvl="4"&gt;&lt;w:start w:val="1"/&gt;&lt;w:numFmt w:val="decimal"/&gt;&lt;w:lvlText w:val="%1.%2.%3.%4.%5."/&gt;&lt;w:lvlJc w:val="left"/&gt;&lt;w:pPr&gt;&lt;w:ind w:left="2232" w:hanging="792"/&gt;&lt;/w:pPr&gt;&lt;/w:lvl&gt;&lt;w:lvl w:ilvl="5"&gt;&lt;w:start w:val="1"/&gt;&lt;w:numFmt w:val="decimal"/&gt;&lt;w:lvlText w:val="%1.%2.%3.%4.%5.%6."/&gt;&lt;w:lvlJc w:val="left"/&gt;&lt;w:pPr&gt;&lt;w:ind w:left="2736" w:hanging="936"/&gt;&lt;/w:pPr&gt;&lt;/w:lvl&gt;&lt;w:lvl w:ilvl="6"&gt;&lt;w:start w:val="1"/&gt;&lt;w:numFmt w:val="decimal"/&gt;&lt;w:lvlText w:val="%1.%2.%3.%4.%5.%6.%7."/&gt;&lt;w:lvlJc w:val="left"/&gt;&lt;w:pPr&gt;&lt;w:ind w:left="3240" w:hanging="1080"/&gt;&lt;/w:pPr&gt;&lt;/w:lvl&gt;&lt;w:lvl w:ilvl="7"&gt;&lt;w:start w:val="1"/&gt;&lt;w:numFmt w:val="decimal"/&gt;&lt;w:lvlText w:val="%1.%2.%3.%4.%5.%6.%7.%8."/&gt;&lt;w:lvlJc w:val="left"/&gt;&lt;w:pPr&gt;&lt;w:ind w:left="3744" w:hanging="1224"/&gt;&lt;/w:pPr&gt;&lt;/w:lvl&gt;&lt;w:lvl w:ilvl="8"&gt;&lt;w:start w:val="1"/&gt;&lt;w:numFmt w:val="decimal"/&gt;&lt;w:lvlText w:val="%1.%2.%3.%4.%5.%6.%7.%8.%9."/&gt;&lt;w:lvlJc w:val="left"/&gt;&lt;w:pPr&gt;&lt;w:ind w:left="4320" w:hanging="1440"/&gt;&lt;/w:pPr&gt;&lt;/w:lvl&gt;&lt;/w:abstractNum&gt;&lt;w:abstractNum w:abstractNumId="26" w15:restartNumberingAfterBreak="0"&gt;&lt;w:nsid w:val="7F6C343D"/&gt;&lt;w:multiLevelType w:val="multilevel"/&gt;&lt;w:tmpl w:val="E206AE8E"/&gt;&lt;w:numStyleLink w:val="ListStyle-HeadingsNoNumber"/&gt;&lt;/w:abstractNum&gt;&lt;w:num w:numId="1"&gt;&lt;w:abstractNumId w:val="10"/&gt;&lt;/w:num&gt;&lt;w:num w:numId="2"&gt;&lt;w:abstractNumId w:val="4"/&gt;&lt;/w:num&gt;&lt;w:num w:numId="3"&gt;&lt;w:abstractNumId w:val="8"/&gt;&lt;/w:num&gt;&lt;w:num w:numId="4"&gt;&lt;w:abstractNumId w:val="16"/&gt;&lt;/w:num&gt;&lt;w:num w:numId="5"&gt;&lt;w:abstractNumId w:val="12"/&gt;&lt;/w:num&gt;&lt;w:num w:numId="6"&gt;&lt;w:abstractNumId w:val="9"/&gt;&lt;/w:num&gt;&lt;w:num w:numId="7"&gt;&lt;w:abstractNumId w:val="18"/&gt;&lt;/w:num&gt;&lt;w:num w:numId="8"&gt;&lt;w:abstractNumId w:val="11"/&gt;&lt;/w:num&gt;&lt;w:num w:numId="9"&gt;&lt;w:abstractNumId w:val="25"/&gt;&lt;/w:num&gt;&lt;w:num w:numId="10"&gt;&lt;w:abstractNumId w:val="5"/&gt;&lt;/w:num&gt;&lt;w:num w:numId="11"&gt;&lt;w:abstractNumId w:val="6"/&gt;&lt;/w:num&gt;&lt;w:num w:numId="12"&gt;&lt;w:abstractNumId w:val="13"/&gt;&lt;/w:num&gt;&lt;w:num w:numId="13"&gt;&lt;w:abstractNumId w:val="3"/&gt;&lt;/w:num&gt;&lt;w:num w:numId="14"&gt;&lt;w:abstractNumId w:val="2"/&gt;&lt;/w:num&gt;&lt;w:num w:numId="15"&gt;&lt;w:abstractNumId w:val="19"/&gt;&lt;/w:num&gt;&lt;w:num w:numId="16"&gt;&lt;w:abstractNumId w:val="21"/&gt;&lt;/w:num&gt;&lt;w:num w:numId="17"&gt;&lt;w:abstractNumId w:val="1"/&gt;&lt;/w:num&gt;&lt;w:num w:numId="18"&gt;&lt;w:abstractNumId w:val="0"/&gt;&lt;/w:num&gt;&lt;w:num w:numId="19"&gt;&lt;w:abstractNumId w:val="7"/&gt;&lt;/w:num&gt;&lt;w:num w:numId="20"&gt;&lt;w:abstractNumId w:val="15"/&gt;&lt;/w:num&gt;&lt;w:num w:numId="21"&gt;&lt;w:abstractNumId w:val="22"/&gt;&lt;/w:num&gt;&lt;w:num w:numId="22"&gt;&lt;w:abstractNumId w:val="26"/&gt;&lt;/w:num&gt;&lt;w:num w:numId="23"&gt;&lt;w:abstractNumId w:val="24"/&gt;&lt;/w:num&gt;&lt;w:num w:numId="24"&gt;&lt;w:abstractNumId w:val="14"/&gt;&lt;/w:num&gt;&lt;w:num w:numId="25"&gt;&lt;w:abstractNumId w:val="17"/&gt;&lt;/w:num&gt;&lt;w:num w:numId="26"&gt;&lt;w:abstractNumId w:val="23"/&gt;&lt;/w:num&gt;&lt;w:num w:numId="27"&gt;&lt;w:abstractNumId w:val="20"/&gt;&lt;/w:num&gt;&lt;w:num w:numId="28"&gt;&lt;w:abstractNumId w:val="20"/&gt;&lt;/w:num&gt;&lt;w:num w:numId="29"&gt;&lt;w:abstractNumId w:val="20"/&gt;&lt;/w:num&gt;&lt;w:numIdMacAtCleanup w:val="26"/&gt;&lt;/w:numbering&gt;&lt;/pkg:xmlData&gt;&lt;/pkg:part&gt;&lt;pkg:part pkg:name="/word/styles.xml" pkg:contentType="application/vnd.openxmlformats-officedocument.wordprocessingml.styles+xml"&gt;&lt;pkg:xmlData&gt;&lt;w:styles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w16cex"&gt;&lt;w:docDefaults&gt;&lt;w:rPrDefault&gt;&lt;w:rPr&gt;&lt;w:rFonts w:asciiTheme="minorHAnsi" w:eastAsiaTheme="minorEastAsia" w:hAnsiTheme="minorHAnsi" w:cstheme="minorBidi"/&gt;&lt;w:sz w:val="22"/&gt;&lt;w:szCs w:val="22"/&gt;&lt;w:lang w:val="en-GB" w:eastAsia="zh-CN" w:bidi="ar-SA"/&gt;&lt;/w:rPr&gt;&lt;/w:rPrDefault&gt;&lt;w:pPrDefault/&gt;&lt;/w:docDefaults&gt;&lt;w:style w:type="paragraph" w:default="1" w:styleId="Normal"&gt;&lt;w:name w:val="Normal"/&gt;&lt;w:uiPriority w:val="1"/&gt;&lt;w:qFormat/&gt;&lt;w:rsid w:val="004803AD"/&gt;&lt;w:pPr&gt;&lt;w:spacing w:after="160"/&gt;&lt;/w:pPr&gt;&lt;w:rPr&gt;&lt;w:rFonts w:ascii="Times New Roman" w:eastAsiaTheme="minorHAnsi" w:hAnsi="Times New Roman"/&gt;&lt;w:lang w:eastAsia="en-US"/&gt;&lt;/w:rPr&gt;&lt;/w:style&gt;&lt;w:style w:type="paragraph" w:styleId="Heading1"&gt;&lt;w:name w:val="heading 1"/&gt;&lt;w:basedOn w:val="Normal"/&gt;&lt;w:next w:val="Normal"/&gt;&lt;w:link w:val="Heading1Char"/&gt;&lt;w:qFormat/&gt;&lt;w:rsid w:val="00DC1990"/&gt;&lt;w:pPr&gt;&lt;w:keepNext/&gt;&lt;w:keepLines/&gt;&lt;w:numPr&gt;&lt;w:numId w:val="25"/&gt;&lt;/w:numPr&gt;&lt;w:suppressAutoHyphens/&gt;&lt;w:spacing w:after="440"/&gt;&lt;w:outlineLvl w:val="0"/&gt;&lt;/w:pPr&gt;&lt;w:rPr&gt;&lt;w:rFonts w:eastAsiaTheme="majorEastAsia" w:cs="Times New Roman"/&gt;&lt;w:color w:val="E61E28" w:themeColor="accent1"/&gt;&lt;w:sz w:val="40"/&gt;&lt;w:szCs w:val="32"/&gt;&lt;/w:rPr&gt;&lt;/w:style&gt;&lt;w:style w:type="paragraph" w:styleId="Heading2"&gt;&lt;w:name w:val="heading 2"/&gt;&lt;w:basedOn w:val="Normal"/&gt;&lt;w:next w:val="Normal"/&gt;&lt;w:link w:val="Heading2Char"/&gt;&lt;w:qFormat/&gt;&lt;w:rsid w:val="00DC1990"/&gt;&lt;w:pPr&gt;&lt;w:keepNext/&gt;&lt;w:keepLines/&gt;&lt;w:numPr&gt;&lt;w:ilvl w:val="1"/&gt;&lt;w:numId w:val="25"/&gt;&lt;/w:numPr&gt;&lt;w:suppressAutoHyphens/&gt;&lt;w:spacing w:before="320" w:after="80"/&gt;&lt;w:outlineLvl w:val="1"/&gt;&lt;/w:pPr&gt;&lt;w:rPr&gt;&lt;w:rFonts w:ascii="Arial" w:eastAsiaTheme="majorEastAsia" w:hAnsi="Arial" w:cs="Times New Roman"/&gt;&lt;w:b/&gt;&lt;w:color w:val="E61E28" w:themeColor="accent1"/&gt;&lt;w:sz w:val="24"/&gt;&lt;w:szCs w:val="26"/&gt;&lt;/w:rPr&gt;&lt;/w:style&gt;&lt;w:style w:type="paragraph" w:styleId="Heading3"&gt;&lt;w:name w:val="heading 3"/&gt;&lt;w:basedOn w:val="Normal"/&gt;&lt;w:next w:val="Normal"/&gt;&lt;w:link w:val="Heading3Char"/&gt;&lt;w:qFormat/&gt;&lt;w:rsid w:val="00DC1990"/&gt;&lt;w:pPr&gt;&lt;w:keepNext/&gt;&lt;w:keepLines/&gt;&lt;w:numPr&gt;&lt;w:ilvl w:val="2"/&gt;&lt;w:numId w:val="25"/&gt;&lt;/w:numPr&gt;&lt;w:suppressAutoHyphens/&gt;&lt;w:spacing w:before="320" w:after="30"/&gt;&lt;w:outlineLvl w:val="2"/&gt;&lt;/w:pPr&gt;&lt;w:rPr&gt;&lt;w:rFonts w:eastAsiaTheme="majorEastAsia" w:cs="Times New Roman"/&gt;&lt;w:b/&gt;&lt;w:color w:val="E61E28" w:themeColor="accent1"/&gt;&lt;w:szCs w:val="24"/&gt;&lt;/w:rPr&gt;&lt;/w:style&gt;&lt;w:style w:type="paragraph" w:styleId="Heading4"&gt;&lt;w:name w:val="heading 4"/&gt;&lt;w:basedOn w:val="Normal"/&gt;&lt;w:next w:val="Normal"/&gt;&lt;w:link w:val="Heading4Char"/&gt;&lt;w:rsid w:val="00DC1990"/&gt;&lt;w:pPr&gt;&lt;w:keepNext/&gt;&lt;w:keepLines/&gt;&lt;w:numPr&gt;&lt;w:ilvl w:val="3"/&gt;&lt;w:numId w:val="25"/&gt;&lt;/w:numPr&gt;&lt;w:suppressAutoHyphens/&gt;&lt;w:spacing w:before="320" w:after="30"/&gt;&lt;w:outlineLvl w:val="3"/&gt;&lt;/w:pPr&gt;&lt;w:rPr&gt;&lt;w:rFonts w:eastAsiaTheme="majorEastAsia" w:cs="Times New Roman"/&gt;&lt;w:b/&gt;&lt;w:i/&gt;&lt;w:iCs/&gt;&lt;w:color w:val="E61E28" w:themeColor="accent1"/&gt;&lt;w:szCs w:val="20"/&gt;&lt;/w:rPr&gt;&lt;/w:style&gt;&lt;w:style w:type="paragraph" w:styleId="Heading5"&gt;&lt;w:name w:val="heading 5"/&gt;&lt;w:basedOn w:val="Normal"/&gt;&lt;w:next w:val="Normal"/&gt;&lt;w:link w:val="Heading5Char"/&gt;&lt;w:semiHidden/&gt;&lt;w:rsid w:val="00DC1990"/&gt;&lt;w:pPr&gt;&lt;w:keepNext/&gt;&lt;w:keepLines/&gt;&lt;w:numPr&gt;&lt;w:ilvl w:val="4"/&gt;&lt;w:numId w:val="25"/&gt;&lt;/w:numPr&gt;&lt;w:suppressAutoHyphens/&gt;&lt;w:spacing w:after="0" w:line="240" w:lineRule="atLeast"/&gt;&lt;w:outlineLvl w:val="4"/&gt;&lt;/w:pPr&gt;&lt;w:rPr&gt;&lt;w:rFonts w:eastAsiaTheme="majorEastAsia" w:cs="Times New Roman"/&gt;&lt;w:b/&gt;&lt;w:sz w:val="20"/&gt;&lt;w:szCs w:val="20"/&gt;&lt;/w:rPr&gt;&lt;/w:style&gt;&lt;w:style w:type="paragraph" w:styleId="Heading6"&gt;&lt;w:name w:val="heading 6"/&gt;&lt;w:basedOn w:val="Normal"/&gt;&lt;w:next w:val="Normal"/&gt;&lt;w:link w:val="Heading6Char"/&gt;&lt;w:semiHidden/&gt;&lt;w:rsid w:val="00DC1990"/&gt;&lt;w:pPr&gt;&lt;w:keepNext/&gt;&lt;w:keepLines/&gt;&lt;w:numPr&gt;&lt;w:ilvl w:val="5"/&gt;&lt;w:numId w:val="25"/&gt;&lt;/w:numPr&gt;&lt;w:suppressAutoHyphens/&gt;&lt;w:spacing w:after="0" w:line="240" w:lineRule="atLeast"/&gt;&lt;w:outlineLvl w:val="5"/&gt;&lt;/w:pPr&gt;&lt;w:rPr&gt;&lt;w:rFonts w:eastAsiaTheme="majorEastAsia" w:cs="Times New Roman"/&gt;&lt;w:b/&gt;&lt;w:sz w:val="20"/&gt;&lt;w:szCs w:val="20"/&gt;&lt;/w:rPr&gt;&lt;/w:style&gt;&lt;w:style w:type="paragraph" w:styleId="Heading7"&gt;&lt;w:name w:val="heading 7"/&gt;&lt;w:aliases w:val="Appendix Heading"/&gt;&lt;w:basedOn w:val="Normal"/&gt;&lt;w:next w:val="Normal"/&gt;&lt;w:link w:val="Heading7Char"/&gt;&lt;w:uiPriority w:val="10"/&gt;&lt;w:rsid w:val="003E5A90"/&gt;&lt;w:pPr&gt;&lt;w:keepNext/&gt;&lt;w:keepLines/&gt;&lt;w:numPr&gt;&lt;w:numId w:val="26"/&gt;&lt;/w:numPr&gt;&lt;w:tabs&gt;&lt;w:tab w:val="left" w:pos="2410"/&gt;&lt;/w:tabs&gt;&lt;w:suppressAutoHyphens/&gt;&lt;w:spacing w:after="120"/&gt;&lt;w:outlineLvl w:val="6"/&gt;&lt;/w:pPr&gt;&lt;w:rPr&gt;&lt;w:rFonts w:eastAsiaTheme="majorEastAsia" w:cs="Times New Roman"/&gt;&lt;w:iCs/&gt;&lt;w:color w:val="E61E28" w:themeColor="accent1"/&gt;&lt;w:sz w:val="44"/&gt;&lt;w:szCs w:val="20"/&gt;&lt;/w:rPr&gt;&lt;/w:style&gt;&lt;w:style w:type="paragraph" w:styleId="Heading8"&gt;&lt;w:name w:val="heading 8"/&gt;&lt;w:basedOn w:val="Normal"/&gt;&lt;w:next w:val="Normal"/&gt;&lt;w:link w:val="Heading8Char"/&gt;&lt;w:semiHidden/&gt;&lt;w:rsid w:val="00DC1990"/&gt;&lt;w:pPr&gt;&lt;w:keepNext/&gt;&lt;w:keepLines/&gt;&lt;w:suppressAutoHyphens/&gt;&lt;w:spacing w:after="0" w:line="240" w:lineRule="atLeast"/&gt;&lt;w:outlineLvl w:val="7"/&gt;&lt;/w:pPr&gt;&lt;w:rPr&gt;&lt;w:rFonts w:eastAsiaTheme="majorEastAsia" w:cs="Times New Roman"/&gt;&lt;w:b/&gt;&lt;w:sz w:val="20"/&gt;&lt;w:szCs w:val="21"/&gt;&lt;/w:rPr&gt;&lt;/w:style&gt;&lt;w:style w:type="paragraph" w:styleId="Heading9"&gt;&lt;w:name w:val="heading 9"/&gt;&lt;w:basedOn w:val="Normal"/&gt;&lt;w:next w:val="Normal"/&gt;&lt;w:link w:val="Heading9Char"/&gt;&lt;w:semiHidden/&gt;&lt;w:rsid w:val="00DC1990"/&gt;&lt;w:pPr&gt;&lt;w:keepNext/&gt;&lt;w:keepLines/&gt;&lt;w:suppressAutoHyphens/&gt;&lt;w:spacing w:after="0" w:line="240" w:lineRule="atLeast"/&gt;&lt;w:outlineLvl w:val="8"/&gt;&lt;/w:pPr&gt;&lt;w:rPr&gt;&lt;w:rFonts w:eastAsiaTheme="majorEastAsia" w:cs="Times New Roman"/&gt;&lt;w:b/&gt;&lt;w:iCs/&gt;&lt;w:sz w:val="20"/&gt;&lt;w:szCs w:val="21"/&gt;&lt;/w:rPr&gt;&lt;/w:style&gt;&lt;w:style w:type="character" w:default="1" w:styleId="DefaultParagraphFont"&gt;&lt;w:name w:val="Default Paragraph Font"/&gt;&lt;w:uiPriority w:val="1"/&gt;&lt;w:semiHidden/&gt;&lt;w:unhideWhenUsed/&gt;&lt;/w:style&gt;&lt;w:style w:type="table" w:default="1" w:styleId="TableNormal"&gt;&lt;w:name w:val="Normal Table"/&gt;&lt;w:uiPriority w:val="99"/&gt;&lt;w:semiHidden/&gt;&lt;w:unhideWhenUsed/&gt;&lt;w:tblPr&gt;&lt;w:tblInd w:w="0" w:type="dxa"/&gt;&lt;w:tblCellMar&gt;&lt;w:top w:w="0" w:type="dxa"/&gt;&lt;w:left w:w="108" w:type="dxa"/&gt;&lt;w:bottom w:w="0" w:type="dxa"/&gt;&lt;w:right w:w="108" w:type="dxa"/&gt;&lt;/w:tblCellMar&gt;&lt;/w:tblPr&gt;&lt;/w:style&gt;&lt;w:style w:type="numbering" w:default="1" w:styleId="NoList"&gt;&lt;w:name w:val="No List"/&gt;&lt;w:uiPriority w:val="99"/&gt;&lt;w:semiHidden/&gt;&lt;w:unhideWhenUsed/&gt;&lt;/w:style&gt;&lt;w:style w:type="numbering" w:customStyle="1" w:styleId="ListStyle-AppendixHeading"&gt;&lt;w:name w:val="_List Style - Appendix Heading"/&gt;&lt;w:uiPriority w:val="99"/&gt;&lt;w:rsid w:val="00C529AE"/&gt;&lt;w:pPr&gt;&lt;w:numPr&gt;&lt;w:numId w:val="1"/&gt;&lt;/w:numPr&gt;&lt;/w:pPr&gt;&lt;/w:style&gt;&lt;w:style w:type="numbering" w:customStyle="1" w:styleId="ListStyle-Headings"&gt;&lt;w:name w:val="_List Style - Headings"/&gt;&lt;w:uiPriority w:val="99"/&gt;&lt;w:rsid w:val="00DC1990"/&gt;&lt;w:pPr&gt;&lt;w:numPr&gt;&lt;w:numId w:val="2"/&gt;&lt;/w:numPr&gt;&lt;/w:pPr&gt;&lt;/w:style&gt;&lt;w:style w:type="numbering" w:customStyle="1" w:styleId="ListStyle-HeadingsNoNumber"&gt;&lt;w:name w:val="_List Style - Headings No Number"/&gt;&lt;w:uiPriority w:val="99"/&gt;&lt;w:rsid w:val="002860EE"/&gt;&lt;w:pPr&gt;&lt;w:numPr&gt;&lt;w:numId w:val="21"/&gt;&lt;/w:numPr&gt;&lt;/w:pPr&gt;&lt;/w:style&gt;&lt;w:style w:type="numbering" w:customStyle="1" w:styleId="ListStyle-ListAlphabet"&gt;&lt;w:name w:val="_List Style - List Alphabet"/&gt;&lt;w:uiPriority w:val="99"/&gt;&lt;w:rsid w:val="00BD3B54"/&gt;&lt;w:pPr&gt;&lt;w:numPr&gt;&lt;w:numId w:val="3"/&gt;&lt;/w:numPr&gt;&lt;/w:pPr&gt;&lt;/w:style&gt;&lt;w:style w:type="numbering" w:customStyle="1" w:styleId="ListStyle-ListBullet"&gt;&lt;w:name w:val="_List Style - List Bullet"/&gt;&lt;w:uiPriority w:val="99"/&gt;&lt;w:rsid w:val="00BD3B54"/&gt;&lt;w:pPr&gt;&lt;w:numPr&gt;&lt;w:numId w:val="4"/&gt;&lt;/w:numPr&gt;&lt;/w:pPr&gt;&lt;/w:style&gt;&lt;w:style w:type="numbering" w:customStyle="1" w:styleId="ListStyle-ListBulletNoSpacing"&gt;&lt;w:name w:val="_List Style - List Bullet No Spacing"/&gt;&lt;w:uiPriority w:val="99"/&gt;&lt;w:rsid w:val="00BD3B54"/&gt;&lt;w:pPr&gt;&lt;w:numPr&gt;&lt;w:numId w:val="5"/&gt;&lt;/w:numPr&gt;&lt;/w:pPr&gt;&lt;/w:style&gt;&lt;w:style w:type="numbering" w:customStyle="1" w:styleId="ListStyle-ListNumber"&gt;&lt;w:name w:val="_List Style - List Number"/&gt;&lt;w:uiPriority w:val="99"/&gt;&lt;w:rsid w:val="00BD3B54"/&gt;&lt;w:pPr&gt;&lt;w:numPr&gt;&lt;w:numId w:val="6"/&gt;&lt;/w:numPr&gt;&lt;/w:pPr&gt;&lt;/w:style&gt;&lt;w:style w:type="numbering" w:customStyle="1" w:styleId="ListStyle-TableListBullet"&gt;&lt;w:name w:val="_List Style - Table List Bullet"/&gt;&lt;w:uiPriority w:val="99"/&gt;&lt;w:rsid w:val="00EF64D2"/&gt;&lt;w:pPr&gt;&lt;w:numPr&gt;&lt;w:numId w:val="7"/&gt;&lt;/w:numPr&gt;&lt;/w:pPr&gt;&lt;/w:style&gt;&lt;w:style w:type="numbering" w:customStyle="1" w:styleId="ListStyle-TableListNumber"&gt;&lt;w:name w:val="_List Style - Table List Number"/&gt;&lt;w:uiPriority w:val="99"/&gt;&lt;w:rsid w:val="00EF64D2"/&gt;&lt;w:pPr&gt;&lt;w:numPr&gt;&lt;w:numId w:val="8"/&gt;&lt;/w:numPr&gt;&lt;/w:pPr&gt;&lt;/w:style&gt;&lt;w:style w:type="numbering" w:styleId="111111"&gt;&lt;w:name w:val="Outline List 2"/&gt;&lt;w:basedOn w:val="NoList"/&gt;&lt;w:uiPriority w:val="99"/&gt;&lt;w:semiHidden/&gt;&lt;w:rsid w:val="00BD3B54"/&gt;&lt;w:pPr&gt;&lt;w:numPr&gt;&lt;w:numId w:val="9"/&gt;&lt;/w:numPr&gt;&lt;/w:pPr&gt;&lt;/w:style&gt;&lt;w:style w:type="numbering" w:styleId="1ai"&gt;&lt;w:name w:val="Outline List 1"/&gt;&lt;w:basedOn w:val="NoList"/&gt;&lt;w:uiPriority w:val="99"/&gt;&lt;w:semiHidden/&gt;&lt;w:rsid w:val="00BD3B54"/&gt;&lt;w:pPr&gt;&lt;w:numPr&gt;&lt;w:numId w:val="10"/&gt;&lt;/w:numPr&gt;&lt;/w:pPr&gt;&lt;/w:style&gt;&lt;w:style w:type="paragraph" w:customStyle="1" w:styleId="AddressBlock-ExecSummary"&gt;&lt;w:name w:val="Address Block - Exec Summary"/&gt;&lt;w:next w:val="Normal"/&gt;&lt;w:uiPriority w:val="16"/&gt;&lt;w:qFormat/&gt;&lt;w:rsid w:val="00BD3B54"/&gt;&lt;w:rPr&gt;&lt;w:rFonts w:ascii="Times New Roman" w:hAnsi="Times New Roman"/&gt;&lt;w:iCs/&gt;&lt;w:sz w:val="18"/&gt;&lt;w:szCs w:val="18"/&gt;&lt;/w:rPr&gt;&lt;/w:style&gt;&lt;w:style w:type="character" w:customStyle="1" w:styleId="Heading4Char"&gt;&lt;w:name w:val="Heading 4 Char"/&gt;&lt;w:basedOn w:val="DefaultParagraphFont"/&gt;&lt;w:link w:val="Heading4"/&gt;&lt;w:rsid w:val="001154EC"/&gt;&lt;w:rPr&gt;&lt;w:rFonts w:ascii="Times New Roman" w:eastAsiaTheme="majorEastAsia" w:hAnsi="Times New Roman" w:cs="Times New Roman"/&gt;&lt;w:b/&gt;&lt;w:i/&gt;&lt;w:iCs/&gt;&lt;w:color w:val="E61E28" w:themeColor="accent1"/&gt;&lt;w:szCs w:val="20"/&gt;&lt;w:lang w:eastAsia="en-US"/&gt;&lt;/w:rPr&gt;&lt;/w:style&gt;&lt;w:style w:type="paragraph" w:customStyle="1" w:styleId="AppendixLevel1"&gt;&lt;w:name w:val="Appendix Level 1"/&gt;&lt;w:next w:val="Normal"/&gt;&lt;w:uiPriority w:val="11"/&gt;&lt;w:qFormat/&gt;&lt;w:rsid w:val="00C529AE"/&gt;&lt;w:pPr&gt;&lt;w:keepNext/&gt;&lt;w:numPr&gt;&lt;w:ilvl w:val="1"/&gt;&lt;w:numId w:val="26"/&gt;&lt;/w:numPr&gt;&lt;w:spacing w:after="440"/&gt;&lt;w:outlineLvl w:val="0"/&gt;&lt;/w:pPr&gt;&lt;w:rPr&gt;&lt;w:rFonts w:asciiTheme="majorHAnsi" w:eastAsia="Arial" w:hAnsiTheme="majorHAnsi" w:cs="Arial"/&gt;&lt;w:bCs/&gt;&lt;w:color w:val="E31F2B"/&gt;&lt;w:sz w:val="40"/&gt;&lt;w:lang w:eastAsia="en-US"/&gt;&lt;/w:rPr&gt;&lt;/w:style&gt;&lt;w:style w:type="paragraph" w:customStyle="1" w:styleId="AppendixLevel2"&gt;&lt;w:name w:val="Appendix Level 2"/&gt;&lt;w:next w:val="Normal"/&gt;&lt;w:uiPriority w:val="11"/&gt;&lt;w:qFormat/&gt;&lt;w:rsid w:val="00C529AE"/&gt;&lt;w:pPr&gt;&lt;w:numPr&gt;&lt;w:ilvl w:val="2"/&gt;&lt;w:numId w:val="26"/&gt;&lt;/w:numPr&gt;&lt;w:spacing w:before="320" w:after="80"/&gt;&lt;w:outlineLvl w:val="1"/&gt;&lt;/w:pPr&gt;&lt;w:rPr&gt;&lt;w:rFonts w:ascii="Arial" w:eastAsia="Arial" w:hAnsi="Arial" w:cs="Times New Roman"/&gt;&lt;w:b/&gt;&lt;w:bCs/&gt;&lt;w:color w:val="E31F2B"/&gt;&lt;w:sz w:val="24"/&gt;&lt;w:lang w:eastAsia="en-US"/&gt;&lt;/w:rPr&gt;&lt;/w:style&gt;&lt;w:style w:type="paragraph" w:customStyle="1" w:styleId="AppendixLevel3"&gt;&lt;w:name w:val="Appendix Level 3"/&gt;&lt;w:next w:val="Normal"/&gt;&lt;w:uiPriority w:val="11"/&gt;&lt;w:qFormat/&gt;&lt;w:rsid w:val="00C529AE"/&gt;&lt;w:pPr&gt;&lt;w:numPr&gt;&lt;w:ilvl w:val="3"/&gt;&lt;w:numId w:val="26"/&gt;&lt;/w:numPr&gt;&lt;w:spacing w:before="320" w:after="30"/&gt;&lt;w:outlineLvl w:val="2"/&gt;&lt;/w:pPr&gt;&lt;w:rPr&gt;&lt;w:rFonts w:asciiTheme="majorHAnsi" w:eastAsia="Arial" w:hAnsiTheme="majorHAnsi" w:cs="Arial"/&gt;&lt;w:b/&gt;&lt;w:bCs/&gt;&lt;w:color w:val="E31F2B"/&gt;&lt;w:lang w:eastAsia="en-US"/&gt;&lt;/w:rPr&gt;&lt;/w:style&gt;&lt;w:style w:type="paragraph" w:customStyle="1" w:styleId="AppendixLevel4"&gt;&lt;w:name w:val="Appendix Level 4"/&gt;&lt;w:basedOn w:val="AppendixLevel3"/&gt;&lt;w:next w:val="Normal"/&gt;&lt;w:uiPriority w:val="11"/&gt;&lt;w:qFormat/&gt;&lt;w:rsid w:val="00BD3B54"/&gt;&lt;w:pPr&gt;&lt;w:numPr&gt;&lt;w:ilvl w:val="4"/&gt;&lt;/w:numPr&gt;&lt;/w:pPr&gt;&lt;w:rPr&gt;&lt;w:i/&gt;&lt;/w:rPr&gt;&lt;/w:style&gt;&lt;w:style w:type="paragraph" w:customStyle="1" w:styleId="AppendixText"&gt;&lt;w:name w:val="Appendix Text"/&gt;&lt;w:basedOn w:val="Normal"/&gt;&lt;w:uiPriority w:val="11"/&gt;&lt;w:qFormat/&gt;&lt;w:rsid w:val="00BD3B54"/&gt;&lt;w:rPr&gt;&lt;w:rFonts w:asciiTheme="minorHAnsi" w:eastAsiaTheme="minorEastAsia" w:hAnsiTheme="minorHAnsi"/&gt;&lt;w:color w:val="231F20"/&gt;&lt;w:lang w:eastAsia="zh-CN"/&gt;&lt;/w:rPr&gt;&lt;/w:style&gt;&lt;w:style w:type="paragraph" w:customStyle="1" w:styleId="AppendixTitle"&gt;&lt;w:name w:val="Appendix Title"/&gt;&lt;w:next w:val="Normal"/&gt;&lt;w:uiPriority w:val="10"/&gt;&lt;w:qFormat/&gt;&lt;w:rsid w:val="00BD3B54"/&gt;&lt;w:rPr&gt;&lt;w:rFonts w:ascii="Arial" w:eastAsia="Arial" w:hAnsi="Arial" w:cs="Times New Roman"/&gt;&lt;w:b/&gt;&lt;w:bCs/&gt;&lt;w:color w:val="E31F2B"/&gt;&lt;w:sz w:val="24"/&gt;&lt;w:lang w:eastAsia="en-US"/&gt;&lt;/w:rPr&gt;&lt;/w:style&gt;&lt;w:style w:type="paragraph" w:customStyle="1" w:styleId="BackCover-Address"&gt;&lt;w:name w:val="Back Cover - Address"/&gt;&lt;w:basedOn w:val="Normal"/&gt;&lt;w:uiPriority w:val="11"/&gt;&lt;w:rsid w:val="00BD3B54"/&gt;&lt;w:pPr&gt;&lt;w:tabs&gt;&lt;w:tab w:val="left" w:pos="567"/&gt;&lt;/w:tabs&gt;&lt;w:suppressAutoHyphens/&gt;&lt;w:spacing w:before="120" w:after="0" w:line="160" w:lineRule="atLeast"/&gt;&lt;w:contextualSpacing/&gt;&lt;/w:pPr&gt;&lt;w:rPr&gt;&lt;w:noProof/&gt;&lt;/w:rPr&gt;&lt;/w:style&gt;&lt;w:style w:type="character" w:customStyle="1" w:styleId="Heading1Char"&gt;&lt;w:name w:val="Heading 1 Char"/&gt;&lt;w:basedOn w:val="DefaultParagraphFont"/&gt;&lt;w:link w:val="Heading1"/&gt;&lt;w:rsid w:val="001154EC"/&gt;&lt;w:rPr&gt;&lt;w:rFonts w:ascii="Times New Roman" w:eastAsiaTheme="majorEastAsia" w:hAnsi="Times New Roman" w:cs="Times New Roman"/&gt;&lt;w:color w:val="E61E28" w:themeColor="accent1"/&gt;&lt;w:sz w:val="40"/&gt;&lt;w:szCs w:val="32"/&gt;&lt;w:lang w:eastAsia="en-US"/&gt;&lt;/w:rPr&gt;&lt;/w:style&gt;&lt;w:style w:type="character" w:customStyle="1" w:styleId="Heading2Char"&gt;&lt;w:name w:val="Heading 2 Char"/&gt;&lt;w:basedOn w:val="DefaultParagraphFont"/&gt;&lt;w:link w:val="Heading2"/&gt;&lt;w:rsid w:val="001154EC"/&gt;&lt;w:rPr&gt;&lt;w:rFonts w:ascii="Arial" w:eastAsiaTheme="majorEastAsia" w:hAnsi="Arial" w:cs="Times New Roman"/&gt;&lt;w:b/&gt;&lt;w:color w:val="E61E28" w:themeColor="accent1"/&gt;&lt;w:sz w:val="24"/&gt;&lt;w:szCs w:val="26"/&gt;&lt;w:lang w:eastAsia="en-US"/&gt;&lt;/w:rPr&gt;&lt;/w:style&gt;&lt;w:style w:type="character" w:customStyle="1" w:styleId="Heading3Char"&gt;&lt;w:name w:val="Heading 3 Char"/&gt;&lt;w:basedOn w:val="DefaultParagraphFont"/&gt;&lt;w:link w:val="Heading3"/&gt;&lt;w:rsid w:val="001154EC"/&gt;&lt;w:rPr&gt;&lt;w:rFonts w:ascii="Times New Roman" w:eastAsiaTheme="majorEastAsia" w:hAnsi="Times New Roman" w:cs="Times New Roman"/&gt;&lt;w:b/&gt;&lt;w:color w:val="E61E28" w:themeColor="accent1"/&gt;&lt;w:szCs w:val="24"/&gt;&lt;w:lang w:eastAsia="en-US"/&gt;&lt;/w:rPr&gt;&lt;/w:style&gt;&lt;w:style w:type="paragraph" w:styleId="BalloonText"&gt;&lt;w:name w:val="Balloon Text"/&gt;&lt;w:basedOn w:val="Normal"/&gt;&lt;w:link w:val="BalloonTextChar"/&gt;&lt;w:uiPriority w:val="99"/&gt;&lt;w:semiHidden/&gt;&lt;w:rsid w:val="00BD3B54"/&gt;&lt;w:rPr&gt;&lt;w:rFonts w:cs="Arial"/&gt;&lt;/w:rPr&gt;&lt;/w:style&gt;&lt;w:style w:type="character" w:customStyle="1" w:styleId="BalloonTextChar"&gt;&lt;w:name w:val="Balloon Text Char"/&gt;&lt;w:basedOn w:val="DefaultParagraphFont"/&gt;&lt;w:link w:val="BalloonText"/&gt;&lt;w:uiPriority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w:type="paragraph" w:styleId="Bibliography"&gt;&lt;w:name w:val="Bibliography"/&gt;&lt;w:basedOn w:val="Normal"/&gt;&lt;w:next w:val="Normal"/&gt;&lt;w:uiPriority w:val="99"/&gt;&lt;w:semiHidden/&gt;&lt;w:rsid w:val="00BD3B54"/&gt;&lt;/w:style&gt;&lt;w:style w:type="table" w:customStyle="1" w:styleId="Blank"&gt;&lt;w:name w:val="Blank"/&gt;&lt;w:basedOn w:val="TableNormal"/&gt;&lt;w:uiPriority w:val="99"/&gt;&lt;w:rsid w:val="00BD3B54"/&gt;&lt;w:rPr&gt;&lt;w:rFonts w:ascii="Times New Roman" w:eastAsiaTheme="minorHAnsi" w:hAnsi="Times New Roman" w:cs="Times New Roman"/&gt;&lt;w:lang w:val="da-DK" w:eastAsia="en-US"/&gt;&lt;/w:rPr&gt;&lt;w:tblPr&gt;&lt;w:tblCellMar&gt;&lt;w:left w:w="0" w:type="dxa"/&gt;&lt;w:right w:w="0" w:type="dxa"/&gt;&lt;/w:tblCellMar&gt;&lt;/w:tblPr&gt;&lt;/w:style&gt;&lt;w:style w:type="paragraph" w:styleId="BlockText"&gt;&lt;w:name w:val="Block Text"/&gt;&lt;w:basedOn w:val="Normal"/&gt;&lt;w:uiPriority w:val="99"/&gt;&lt;w:semiHidden/&gt;&lt;w:rsid w:val="00BD3B54"/&gt;&lt;w:pPr&gt;&lt;w:pBdr&gt;&lt;w:top w:val="single" w:sz="2" w:space="10" w:color="E61E28" w:themeColor="accent1"/&gt;&lt;w:left w:val="single" w:sz="2" w:space="10" w:color="E61E28" w:themeColor="accent1"/&gt;&lt;w:bottom w:val="single" w:sz="2" w:space="10" w:color="E61E28" w:themeColor="accent1"/&gt;&lt;w:right w:val="single" w:sz="2" w:space="10" w:color="E61E28" w:themeColor="accent1"/&gt;&lt;/w:pBdr&gt;&lt;w:ind w:left="1152" w:right="1152"/&gt;&lt;/w:pPr&gt;&lt;w:rPr&gt;&lt;w:rFonts w:eastAsiaTheme="minorEastAsia" w:cs="Arial"/&gt;&lt;w:i/&gt;&lt;w:iCs/&gt;&lt;w:color w:val="E61E28" w:themeColor="accent1"/&gt;&lt;/w:rPr&gt;&lt;/w:style&gt;&lt;w:style w:type="paragraph" w:styleId="BodyText"&gt;&lt;w:name w:val="Body Text"/&gt;&lt;w:basedOn w:val="Normal"/&gt;&lt;w:link w:val="BodyTextChar"/&gt;&lt;w:uiPriority w:val="99"/&gt;&lt;w:semiHidden/&gt;&lt;w:rsid w:val="00BD3B54"/&gt;&lt;w:pPr&gt;&lt;w:spacing w:after="120"/&gt;&lt;/w:pPr&gt;&lt;/w:style&gt;&lt;w:style w:type="character" w:customStyle="1" w:styleId="BodyTextChar"&gt;&lt;w:name w:val="Body Text Char"/&gt;&lt;w:basedOn w:val="DefaultParagraphFont"/&gt;&lt;w:link w:val="BodyText"/&gt;&lt;w:uiPriority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w:styleId="BodyText2"&gt;&lt;w:name w:val="Body Text 2"/&gt;&lt;w:basedOn w:val="Normal"/&gt;&lt;w:link w:val="BodyText2Char"/&gt;&lt;w:uiPriority w:val="99"/&gt;&lt;w:semiHidden/&gt;&lt;w:rsid w:val="00BD3B54"/&gt;&lt;w:pPr&gt;&lt;w:spacing w:after="120" w:line="480" w:lineRule="auto"/&gt;&lt;/w:pPr&gt;&lt;/w:style&gt;&lt;w:style w:type="character" w:customStyle="1" w:styleId="BodyText2Char"&gt;&lt;w:name w:val="Body Text 2 Char"/&gt;&lt;w:basedOn w:val="DefaultParagraphFont"/&gt;&lt;w:link w:val="BodyText2"/&gt;&lt;w:uiPriority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w:styleId="BodyText3"&gt;&lt;w:name w:val="Body Text 3"/&gt;&lt;w:basedOn w:val="Normal"/&gt;&lt;w:link w:val="BodyText3Char"/&gt;&lt;w:uiPriority w:val="99"/&gt;&lt;w:semiHidden/&gt;&lt;w:rsid w:val="00BD3B54"/&gt;&lt;w:pPr&gt;&lt;w:spacing w:after="120"/&gt;&lt;/w:pPr&gt;&lt;w:rPr&gt;&lt;w:sz w:val="16"/&gt;&lt;w:szCs w:val="16"/&gt;&lt;/w:rPr&gt;&lt;/w:style&gt;&lt;w:style w:type="character" w:customStyle="1" w:styleId="BodyText3Char"&gt;&lt;w:name w:val="Body Text 3 Char"/&gt;&lt;w:basedOn w:val="DefaultParagraphFont"/&gt;&lt;w:link w:val="BodyText3"/&gt;&lt;w:uiPriority w:val="99"/&gt;&lt;w:semiHidden/&gt;&lt;w:rsid w:val="00BD3B54"/&gt;&lt;w:rPr&gt;&lt;w:rFonts w:ascii="Times New Roman" w:eastAsiaTheme="minorHAnsi" w:hAnsi="Times New Roman"/&gt;&lt;w:sz w:val="16"/&gt;&lt;w:szCs w:val="16"/&gt;&lt;w:lang w:eastAsia="en-US"/&gt;&lt;/w:rPr&gt;&lt;/w:style&gt;&lt;w:style w:type="paragraph" w:styleId="BodyTextFirstIndent"&gt;&lt;w:name w:val="Body Text First Indent"/&gt;&lt;w:basedOn w:val="BodyText"/&gt;&lt;w:link w:val="BodyTextFirstIndentChar"/&gt;&lt;w:uiPriority w:val="99"/&gt;&lt;w:semiHidden/&gt;&lt;w:rsid w:val="00BD3B54"/&gt;&lt;w:pPr&gt;&lt;w:spacing w:after="0"/&gt;&lt;w:ind w:firstLine="360"/&gt;&lt;/w:pPr&gt;&lt;/w:style&gt;&lt;w:style w:type="character" w:customStyle="1" w:styleId="BodyTextFirstIndentChar"&gt;&lt;w:name w:val="Body Text First Indent Char"/&gt;&lt;w:basedOn w:val="BodyTextChar"/&gt;&lt;w:link w:val="BodyTextFirstIndent"/&gt;&lt;w:uiPriority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w:styleId="BodyTextIndent"&gt;&lt;w:name w:val="Body Text Indent"/&gt;&lt;w:basedOn w:val="Normal"/&gt;&lt;w:link w:val="BodyTextIndentChar"/&gt;&lt;w:uiPriority w:val="99"/&gt;&lt;w:semiHidden/&gt;&lt;w:rsid w:val="00BD3B54"/&gt;&lt;w:pPr&gt;&lt;w:spacing w:after="120"/&gt;&lt;w:ind w:left="283"/&gt;&lt;/w:pPr&gt;&lt;/w:style&gt;&lt;w:style w:type="character" w:customStyle="1" w:styleId="BodyTextIndentChar"&gt;&lt;w:name w:val="Body Text Indent Char"/&gt;&lt;w:basedOn w:val="DefaultParagraphFont"/&gt;&lt;w:link w:val="BodyTextIndent"/&gt;&lt;w:uiPriority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w:styleId="BodyTextFirstIndent2"&gt;&lt;w:name w:val="Body Text First Indent 2"/&gt;&lt;w:basedOn w:val="BodyTextIndent"/&gt;&lt;w:link w:val="BodyTextFirstIndent2Char"/&gt;&lt;w:uiPriority w:val="99"/&gt;&lt;w:semiHidden/&gt;&lt;w:rsid w:val="00BD3B54"/&gt;&lt;w:pPr&gt;&lt;w:spacing w:after="0"/&gt;&lt;w:ind w:left="360" w:firstLine="360"/&gt;&lt;/w:pPr&gt;&lt;/w:style&gt;&lt;w:style w:type="character" w:customStyle="1" w:styleId="BodyTextFirstIndent2Char"&gt;&lt;w:name w:val="Body Text First Indent 2 Char"/&gt;&lt;w:basedOn w:val="BodyTextIndentChar"/&gt;&lt;w:link w:val="BodyTextFirstIndent2"/&gt;&lt;w:uiPriority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w:styleId="BodyTextIndent2"&gt;&lt;w:name w:val="Body Text Indent 2"/&gt;&lt;w:basedOn w:val="Normal"/&gt;&lt;w:link w:val="BodyTextIndent2Char"/&gt;&lt;w:uiPriority w:val="99"/&gt;&lt;w:semiHidden/&gt;&lt;w:rsid w:val="00BD3B54"/&gt;&lt;w:pPr&gt;&lt;w:spacing w:after="120" w:line="480" w:lineRule="auto"/&gt;&lt;w:ind w:left="283"/&gt;&lt;/w:pPr&gt;&lt;/w:style&gt;&lt;w:style w:type="character" w:customStyle="1" w:styleId="BodyTextIndent2Char"&gt;&lt;w:name w:val="Body Text Indent 2 Char"/&gt;&lt;w:basedOn w:val="DefaultParagraphFont"/&gt;&lt;w:link w:val="BodyTextIndent2"/&gt;&lt;w:uiPriority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w:styleId="BodyTextIndent3"&gt;&lt;w:name w:val="Body Text Indent 3"/&gt;&lt;w:basedOn w:val="Normal"/&gt;&lt;w:link w:val="BodyTextIndent3Char"/&gt;&lt;w:uiPriority w:val="99"/&gt;&lt;w:semiHidden/&gt;&lt;w:rsid w:val="00BD3B54"/&gt;&lt;w:pPr&gt;&lt;w:spacing w:after="120"/&gt;&lt;w:ind w:left="283"/&gt;&lt;/w:pPr&gt;&lt;w:rPr&gt;&lt;w:sz w:val="16"/&gt;&lt;w:szCs w:val="16"/&gt;&lt;/w:rPr&gt;&lt;/w:style&gt;&lt;w:style w:type="character" w:customStyle="1" w:styleId="BodyTextIndent3Char"&gt;&lt;w:name w:val="Body Text Indent 3 Char"/&gt;&lt;w:basedOn w:val="DefaultParagraphFont"/&gt;&lt;w:link w:val="BodyTextIndent3"/&gt;&lt;w:uiPriority w:val="99"/&gt;&lt;w:semiHidden/&gt;&lt;w:rsid w:val="00BD3B54"/&gt;&lt;w:rPr&gt;&lt;w:rFonts w:ascii="Times New Roman" w:eastAsiaTheme="minorHAnsi" w:hAnsi="Times New Roman"/&gt;&lt;w:sz w:val="16"/&gt;&lt;w:szCs w:val="16"/&gt;&lt;w:lang w:eastAsia="en-US"/&gt;&lt;/w:rPr&gt;&lt;/w:style&gt;&lt;w:style w:type="character" w:styleId="BookTitle"&gt;&lt;w:name w:val="Book Title"/&gt;&lt;w:basedOn w:val="DefaultParagraphFont"/&gt;&lt;w:uiPriority w:val="99"/&gt;&lt;w:semiHidden/&gt;&lt;w:qFormat/&gt;&lt;w:rsid w:val="00BD3B54"/&gt;&lt;w:rPr&gt;&lt;w:b/&gt;&lt;w:bCs/&gt;&lt;w:i/&gt;&lt;w:iCs/&gt;&lt;w:spacing w:val="5"/&gt;&lt;/w:rPr&gt;&lt;/w:style&gt;&lt;w:style w:type="paragraph" w:styleId="Caption"&gt;&lt;w:name w:val="caption"/&gt;&lt;w:next w:val="Normal"/&gt;&lt;w:uiPriority w:val="7"/&gt;&lt;w:unhideWhenUsed/&gt;&lt;w:rsid w:val="001B6888"/&gt;&lt;w:rPr&gt;&lt;w:rFonts w:ascii="Arial" w:hAnsi="Arial" w:cs="Times New Roman"/&gt;&lt;w:b/&gt;&lt;w:iCs/&gt;&lt;w:color w:val="E61E28" w:themeColor="accent1"/&gt;&lt;w:sz w:val="17"/&gt;&lt;w:szCs w:val="18"/&gt;&lt;/w:rPr&gt;&lt;/w:style&gt;&lt;w:style w:type="paragraph" w:customStyle="1" w:styleId="CaptionCopy"&gt;&lt;w:name w:val="Caption Copy"/&gt;&lt;w:next w:val="Normal"/&gt;&lt;w:uiPriority w:val="7"/&gt;&lt;w:qFormat/&gt;&lt;w:rsid w:val="00BD3B54"/&gt;&lt;w:rPr&gt;&lt;w:sz w:val="18"/&gt;&lt;w:szCs w:val="18"/&gt;&lt;w:lang w:eastAsia="en-US"/&gt;&lt;/w:rPr&gt;&lt;/w:style&gt;&lt;w:style w:type="character" w:customStyle="1" w:styleId="Heading6Char"&gt;&lt;w:name w:val="Heading 6 Char"/&gt;&lt;w:basedOn w:val="DefaultParagraphFont"/&gt;&lt;w:link w:val="Heading6"/&gt;&lt;w:semiHidden/&gt;&lt;w:rsid w:val="001154EC"/&gt;&lt;w:rPr&gt;&lt;w:rFonts w:ascii="Times New Roman" w:eastAsiaTheme="majorEastAsia" w:hAnsi="Times New Roman" w:cs="Times New Roman"/&gt;&lt;w:b/&gt;&lt;w:sz w:val="20"/&gt;&lt;w:szCs w:val="20"/&gt;&lt;w:lang w:eastAsia="en-US"/&gt;&lt;/w:rPr&gt;&lt;/w:style&gt;&lt;w:style w:type="paragraph" w:customStyle="1" w:styleId="CaptionSubTitle"&gt;&lt;w:name w:val="Caption Sub Title"/&gt;&lt;w:next w:val="Normal"/&gt;&lt;w:uiPriority w:val="7"/&gt;&lt;w:qFormat/&gt;&lt;w:rsid w:val="00BD3B54"/&gt;&lt;w:rPr&gt;&lt;w:rFonts w:ascii="Times New Roman" w:hAnsi="Times New Roman"/&gt;&lt;w:iCs/&gt;&lt;w:color w:val="E61E28" w:themeColor="accent1"/&gt;&lt;w:sz w:val="18"/&gt;&lt;w:szCs w:val="18"/&gt;&lt;/w:rPr&gt;&lt;/w:style&gt;&lt;w:style w:type="paragraph" w:customStyle="1" w:styleId="Clientquestion"&gt;&lt;w:name w:val="Client question"/&gt;&lt;w:basedOn w:val="Normal"/&gt;&lt;w:next w:val="Normal"/&gt;&lt;w:uiPriority w:val="8"/&gt;&lt;w:rsid w:val="00BD3B54"/&gt;&lt;w:pPr&gt;&lt;w:keepNext/&gt;&lt;w:autoSpaceDE w:val="0"/&gt;&lt;w:autoSpaceDN w:val="0"/&gt;&lt;w:adjustRightInd w:val="0"/&gt;&lt;w:spacing w:after="30"/&gt;&lt;w:outlineLvl w:val="3"/&gt;&lt;/w:pPr&gt;&lt;w:rPr&gt;&lt;w:rFonts w:asciiTheme="minorHAnsi" w:eastAsiaTheme="minorEastAsia" w:hAnsiTheme="minorHAnsi" w:cs="Times New Roman"/&gt;&lt;w:b/&gt;&lt;w:i/&gt;&lt;w:sz w:val="24"/&gt;&lt;w:szCs w:val="24"/&gt;&lt;w:lang w:eastAsia="zh-CN"/&gt;&lt;/w:rPr&gt;&lt;/w:style&gt;&lt;w:style w:type="paragraph" w:styleId="Closing"&gt;&lt;w:name w:val="Closing"/&gt;&lt;w:basedOn w:val="Normal"/&gt;&lt;w:link w:val="ClosingChar"/&gt;&lt;w:uiPriority w:val="99"/&gt;&lt;w:semiHidden/&gt;&lt;w:rsid w:val="00BD3B54"/&gt;&lt;w:pPr&gt;&lt;w:ind w:left="4252"/&gt;&lt;/w:pPr&gt;&lt;/w:style&gt;&lt;w:style w:type="character" w:customStyle="1" w:styleId="ClosingChar"&gt;&lt;w:name w:val="Closing Char"/&gt;&lt;w:basedOn w:val="DefaultParagraphFont"/&gt;&lt;w:link w:val="Closing"/&gt;&lt;w:uiPriority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w:type="table" w:styleId="ColorfulGrid"&gt;&lt;w:name w:val="Colorful Grid"/&gt;&lt;w:basedOn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w:fill="D4D4D5" w:themeFill="text1" w:themeFillTint="33"/&gt;&lt;/w:tcPr&gt;&lt;w:tblStylePr w:type="firstRow"&gt;&lt;w:rPr&gt;&lt;w:b/&gt;&lt;w:bCs/&gt;&lt;/w:rPr&gt;&lt;w:tblPr/&gt;&lt;w:tcPr&gt;&lt;w:shd w:val="clear" w:color="auto" w:fill="A9A9AB" w:themeFill="text1"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w:fill="A9A9AB" w:themeFill="text1" w:themeFillTint="66"/&gt;&lt;/w:tcPr&gt;&lt;/w:tblStylePr&gt;&lt;w:tblStylePr w:type="firstCol"&gt;&lt;w:rPr&gt;&lt;w:color w:val="FFFFFF" w:themeColor="background1"/&gt;&lt;/w:rPr&gt;&lt;w:tblPr/&gt;&lt;w:tcPr&gt;&lt;w:shd w:val="clear" w:color="auto" w:fill="202021" w:themeFill="text1" w:themeFillShade="BF"/&gt;&lt;/w:tcPr&gt;&lt;/w:tblStylePr&gt;&lt;w:tblStylePr w:type="lastCol"&gt;&lt;w:rPr&gt;&lt;w:color w:val="FFFFFF" w:themeColor="background1"/&gt;&lt;/w:rPr&gt;&lt;w:tblPr/&gt;&lt;w:tcPr&gt;&lt;w:shd w:val="clear" w:color="auto" w:fill="202021" w:themeFill="text1" w:themeFillShade="BF"/&gt;&lt;/w:tcPr&gt;&lt;/w:tblStylePr&gt;&lt;w:tblStylePr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w:type="band1Horz"&gt;&lt;w:tblPr/&gt;&lt;w:tcPr&gt;&lt;w:shd w:val="clear" w:color="auto" w:fill="949497" w:themeFill="text1" w:themeFillTint="7F"/&gt;&lt;/w:tcPr&gt;&lt;/w:tblStylePr&gt;&lt;/w:style&gt;&lt;w:style w:type="table" w:styleId="ColorfulGrid-Accent1"&gt;&lt;w:name w:val="Colorful Grid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w:fill="FAD2D3" w:themeFill="accent1" w:themeFillTint="33"/&gt;&lt;/w:tcPr&gt;&lt;w:tblStylePr w:type="firstRow"&gt;&lt;w:rPr&gt;&lt;w:b/&gt;&lt;w:bCs/&gt;&lt;/w:rPr&gt;&lt;w:tblPr/&gt;&lt;w:tcPr&gt;&lt;w:shd w:val="clear" w:color="auto" w:fill="F5A5A8" w:themeFill="accent1"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w:fill="F5A5A8" w:themeFill="accent1" w:themeFillTint="66"/&gt;&lt;/w:tcPr&gt;&lt;/w:tblStylePr&gt;&lt;w:tblStylePr w:type="firstCol"&gt;&lt;w:rPr&gt;&lt;w:color w:val="FFFFFF" w:themeColor="background1"/&gt;&lt;/w:rPr&gt;&lt;w:tblPr/&gt;&lt;w:tcPr&gt;&lt;w:shd w:val="clear" w:color="auto" w:fill="AF131A" w:themeFill="accent1" w:themeFillShade="BF"/&gt;&lt;/w:tcPr&gt;&lt;/w:tblStylePr&gt;&lt;w:tblStylePr w:type="lastCol"&gt;&lt;w:rPr&gt;&lt;w:color w:val="FFFFFF" w:themeColor="background1"/&gt;&lt;/w:rPr&gt;&lt;w:tblPr/&gt;&lt;w:tcPr&gt;&lt;w:shd w:val="clear" w:color="auto" w:fill="AF131A" w:themeFill="accent1" w:themeFillShade="BF"/&gt;&lt;/w:tcPr&gt;&lt;/w:tblStylePr&gt;&lt;w:tblStylePr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w:type="band1Horz"&gt;&lt;w:tblPr/&gt;&lt;w:tcPr&gt;&lt;w:shd w:val="clear" w:color="auto" w:fill="F28E93" w:themeFill="accent1" w:themeFillTint="7F"/&gt;&lt;/w:tcPr&gt;&lt;/w:tblStylePr&gt;&lt;/w:style&gt;&lt;w:style w:type="table" w:styleId="ColorfulGrid-Accent2"&gt;&lt;w:name w:val="Colorful Grid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w:fill="EAD5EB" w:themeFill="accent2" w:themeFillTint="33"/&gt;&lt;/w:tcPr&gt;&lt;w:tblStylePr w:type="firstRow"&gt;&lt;w:rPr&gt;&lt;w:b/&gt;&lt;w:bCs/&gt;&lt;/w:rPr&gt;&lt;w:tblPr/&gt;&lt;w:tcPr&gt;&lt;w:shd w:val="clear" w:color="auto" w:fill="D5ACD7" w:themeFill="accent2"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w:fill="D5ACD7" w:themeFill="accent2" w:themeFillTint="66"/&gt;&lt;/w:tcPr&gt;&lt;/w:tblStylePr&gt;&lt;w:tblStylePr w:type="firstCol"&gt;&lt;w:rPr&gt;&lt;w:color w:val="FFFFFF" w:themeColor="background1"/&gt;&lt;/w:rPr&gt;&lt;w:tblPr/&gt;&lt;w:tcPr&gt;&lt;w:shd w:val="clear" w:color="auto" w:fill="653267" w:themeFill="accent2" w:themeFillShade="BF"/&gt;&lt;/w:tcPr&gt;&lt;/w:tblStylePr&gt;&lt;w:tblStylePr w:type="lastCol"&gt;&lt;w:rPr&gt;&lt;w:color w:val="FFFFFF" w:themeColor="background1"/&gt;&lt;/w:rPr&gt;&lt;w:tblPr/&gt;&lt;w:tcPr&gt;&lt;w:shd w:val="clear" w:color="auto" w:fill="653267" w:themeFill="accent2" w:themeFillShade="BF"/&gt;&lt;/w:tcPr&gt;&lt;/w:tblStylePr&gt;&lt;w:tblStylePr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w:type="band1Horz"&gt;&lt;w:tblPr/&gt;&lt;w:tcPr&gt;&lt;w:shd w:val="clear" w:color="auto" w:fill="CB98CD" w:themeFill="accent2" w:themeFillTint="7F"/&gt;&lt;/w:tcPr&gt;&lt;/w:tblStylePr&gt;&lt;/w:style&gt;&lt;w:style w:type="table" w:styleId="ColorfulGrid-Accent3"&gt;&lt;w:name w:val="Colorful Grid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w:fill="BCD9FD" w:themeFill="accent3" w:themeFillTint="33"/&gt;&lt;/w:tcPr&gt;&lt;w:tblStylePr w:type="firstRow"&gt;&lt;w:rPr&gt;&lt;w:b/&gt;&lt;w:bCs/&gt;&lt;/w:rPr&gt;&lt;w:tblPr/&gt;&lt;w:tcPr&gt;&lt;w:shd w:val="clear" w:color="auto" w:fill="79B4FA" w:themeFill="accent3"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w:fill="79B4FA" w:themeFill="accent3" w:themeFillTint="66"/&gt;&lt;/w:tcPr&gt;&lt;/w:tblStylePr&gt;&lt;w:tblStylePr w:type="firstCol"&gt;&lt;w:rPr&gt;&lt;w:color w:val="FFFFFF" w:themeColor="background1"/&gt;&lt;/w:rPr&gt;&lt;w:tblPr/&gt;&lt;w:tcPr&gt;&lt;w:shd w:val="clear" w:color="auto" w:fill="033878" w:themeFill="accent3" w:themeFillShade="BF"/&gt;&lt;/w:tcPr&gt;&lt;/w:tblStylePr&gt;&lt;w:tblStylePr w:type="lastCol"&gt;&lt;w:rPr&gt;&lt;w:color w:val="FFFFFF" w:themeColor="background1"/&gt;&lt;/w:rPr&gt;&lt;w:tblPr/&gt;&lt;w:tcPr&gt;&lt;w:shd w:val="clear" w:color="auto" w:fill="033878" w:themeFill="accent3" w:themeFillShade="BF"/&gt;&lt;/w:tcPr&gt;&lt;/w:tblStylePr&gt;&lt;w:tblStylePr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w:styleId="ColorfulGrid-Accent4"&gt;&lt;w:name w:val="Colorful Grid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w:fill="DAECEE" w:themeFill="accent4" w:themeFillTint="33"/&gt;&lt;/w:tcPr&gt;&lt;w:tblStylePr w:type="firstRow"&gt;&lt;w:rPr&gt;&lt;w:b/&gt;&lt;w:bCs/&gt;&lt;/w:rPr&gt;&lt;w:tblPr/&gt;&lt;w:tcPr&gt;&lt;w:shd w:val="clear" w:color="auto" w:fill="B6D9DE" w:themeFill="accent4"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w:fill="B6D9DE" w:themeFill="accent4" w:themeFillTint="66"/&gt;&lt;/w:tcPr&gt;&lt;/w:tblStylePr&gt;&lt;w:tblStylePr w:type="firstCol"&gt;&lt;w:rPr&gt;&lt;w:color w:val="FFFFFF" w:themeColor="background1"/&gt;&lt;/w:rPr&gt;&lt;w:tblPr/&gt;&lt;w:tcPr&gt;&lt;w:shd w:val="clear" w:color="auto" w:fill="39757E" w:themeFill="accent4" w:themeFillShade="BF"/&gt;&lt;/w:tcPr&gt;&lt;/w:tblStylePr&gt;&lt;w:tblStylePr w:type="lastCol"&gt;&lt;w:rPr&gt;&lt;w:color w:val="FFFFFF" w:themeColor="background1"/&gt;&lt;/w:rPr&gt;&lt;w:tblPr/&gt;&lt;w:tcPr&gt;&lt;w:shd w:val="clear" w:color="auto" w:fill="39757E" w:themeFill="accent4" w:themeFillShade="BF"/&gt;&lt;/w:tcPr&gt;&lt;/w:tblStylePr&gt;&lt;w:tblStylePr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w:type="band1Horz"&gt;&lt;w:tblPr/&gt;&lt;w:tcPr&gt;&lt;w:shd w:val="clear" w:color="auto" w:fill="A4CFD5" w:themeFill="accent4" w:themeFillTint="7F"/&gt;&lt;/w:tcPr&gt;&lt;/w:tblStylePr&gt;&lt;/w:style&gt;&lt;w:style w:type="table" w:styleId="ColorfulGrid-Accent5"&gt;&lt;w:name w:val="Colorful Grid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w:fill="F6DAE8" w:themeFill="accent5" w:themeFillTint="33"/&gt;&lt;/w:tcPr&gt;&lt;w:tblStylePr w:type="firstRow"&gt;&lt;w:rPr&gt;&lt;w:b/&gt;&lt;w:bCs/&gt;&lt;/w:rPr&gt;&lt;w:tblPr/&gt;&lt;w:tcPr&gt;&lt;w:shd w:val="clear" w:color="auto" w:fill="EEB5D1" w:themeFill="accent5"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w:fill="EEB5D1" w:themeFill="accent5" w:themeFillTint="66"/&gt;&lt;/w:tcPr&gt;&lt;/w:tblStylePr&gt;&lt;w:tblStylePr w:type="firstCol"&gt;&lt;w:rPr&gt;&lt;w:color w:val="FFFFFF" w:themeColor="background1"/&gt;&lt;/w:rPr&gt;&lt;w:tblPr/&gt;&lt;w:tcPr&gt;&lt;w:shd w:val="clear" w:color="auto" w:fill="AE2769" w:themeFill="accent5" w:themeFillShade="BF"/&gt;&lt;/w:tcPr&gt;&lt;/w:tblStylePr&gt;&lt;w:tblStylePr w:type="lastCol"&gt;&lt;w:rPr&gt;&lt;w:color w:val="FFFFFF" w:themeColor="background1"/&gt;&lt;/w:rPr&gt;&lt;w:tblPr/&gt;&lt;w:tcPr&gt;&lt;w:shd w:val="clear" w:color="auto" w:fill="AE2769" w:themeFill="accent5" w:themeFillShade="BF"/&gt;&lt;/w:tcPr&gt;&lt;/w:tblStylePr&gt;&lt;w:tblStylePr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w:type="band1Horz"&gt;&lt;w:tblPr/&gt;&lt;w:tcPr&gt;&lt;w:shd w:val="clear" w:color="auto" w:fill="EAA3C6" w:themeFill="accent5" w:themeFillTint="7F"/&gt;&lt;/w:tcPr&gt;&lt;/w:tblStylePr&gt;&lt;/w:style&gt;&lt;w:style w:type="table" w:styleId="ColorfulGrid-Accent6"&gt;&lt;w:name w:val="Colorful Grid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w:fill="D5EDD0" w:themeFill="accent6" w:themeFillTint="33"/&gt;&lt;/w:tcPr&gt;&lt;w:tblStylePr w:type="firstRow"&gt;&lt;w:rPr&gt;&lt;w:b/&gt;&lt;w:bCs/&gt;&lt;/w:rPr&gt;&lt;w:tblPr/&gt;&lt;w:tcPr&gt;&lt;w:shd w:val="clear" w:color="auto" w:fill="ABDCA2" w:themeFill="accent6"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w:fill="ABDCA2" w:themeFill="accent6" w:themeFillTint="66"/&gt;&lt;/w:tcPr&gt;&lt;/w:tblStylePr&gt;&lt;w:tblStylePr w:type="firstCol"&gt;&lt;w:rPr&gt;&lt;w:color w:val="FFFFFF" w:themeColor="background1"/&gt;&lt;/w:rPr&gt;&lt;w:tblPr/&gt;&lt;w:tcPr&gt;&lt;w:shd w:val="clear" w:color="auto" w:fill="316727" w:themeFill="accent6" w:themeFillShade="BF"/&gt;&lt;/w:tcPr&gt;&lt;/w:tblStylePr&gt;&lt;w:tblStylePr w:type="lastCol"&gt;&lt;w:rPr&gt;&lt;w:color w:val="FFFFFF" w:themeColor="background1"/&gt;&lt;/w:rPr&gt;&lt;w:tblPr/&gt;&lt;w:tcPr&gt;&lt;w:shd w:val="clear" w:color="auto" w:fill="316727" w:themeFill="accent6" w:themeFillShade="BF"/&gt;&lt;/w:tcPr&gt;&lt;/w:tblStylePr&gt;&lt;w:tblStylePr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w:type="band1Horz"&gt;&lt;w:tblPr/&gt;&lt;w:tcPr&gt;&lt;w:shd w:val="clear" w:color="auto" w:fill="96D38C" w:themeFill="accent6" w:themeFillTint="7F"/&gt;&lt;/w:tcPr&gt;&lt;/w:tblStylePr&gt;&lt;/w:style&gt;&lt;w:style w:type="paragraph" w:styleId="Revision"&gt;&lt;w:name w:val="Revision"/&gt;&lt;w:hidden/&gt;&lt;w:uiPriority w:val="99"/&gt;&lt;w:semiHidden/&gt;&lt;w:rsid w:val="00B20C93"/&gt;&lt;/w:style&gt;&lt;w:style w:type="table" w:styleId="ColorfulList"&gt;&lt;w:name w:val="Colorful List"/&gt;&lt;w:basedOn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w:fill="EAEAEA" w:themeFill="text1"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w:styleId="ColorfulList-Accent1"&gt;&lt;w:name w:val="Colorful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w:fill="FCE8E9" w:themeFill="accent1"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w:styleId="ColorfulList-Accent2"&gt;&lt;w:name w:val="Colorful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w:fill="F4EAF5" w:themeFill="accent2"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w:styleId="ColorfulList-Accent3"&gt;&lt;w:name w:val="Colorful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w:fill="DEECFE" w:themeFill="accent3"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w:fill="3D7E87" w:themeFill="accent4" w:themeFillShade="CC"/&gt;&lt;/w:tcPr&gt;&lt;/w:tblStylePr&gt;&lt;w:tblStylePr w:type="lastRow"&gt;&lt;w:rPr&gt;&lt;w:b/&gt;&lt;w:bCs/&gt;&lt;w:color w:val="3D7E87" w:themeColor="accent4"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w:styleId="ColorfulList-Accent4"&gt;&lt;w:name w:val="Colorful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w:fill="EDF5F7" w:themeFill="accent4"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w:fill="043C80" w:themeFill="accent3" w:themeFillShade="CC"/&gt;&lt;/w:tcPr&gt;&lt;/w:tblStylePr&gt;&lt;w:tblStylePr w:type="lastRow"&gt;&lt;w:rPr&gt;&lt;w:b/&gt;&lt;w:bCs/&gt;&lt;w:color w:val="043C80" w:themeColor="accent3"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w:styleId="ColorfulList-Accent5"&gt;&lt;w:name w:val="Colorful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w:fill="FBEDF3" w:themeFill="accent5"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w:fill="346E2A" w:themeFill="accent6" w:themeFillShade="CC"/&gt;&lt;/w:tcPr&gt;&lt;/w:tblStylePr&gt;&lt;w:tblStylePr w:type="lastRow"&gt;&lt;w:rPr&gt;&lt;w:b/&gt;&lt;w:bCs/&gt;&lt;w:color w:val="346E2A" w:themeColor="accent6"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w:styleId="ColorfulList-Accent6"&gt;&lt;w:name w:val="Colorful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w:fill="EAF6E8" w:themeFill="accent6"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w:fill="BA2A70" w:themeFill="accent5" w:themeFillShade="CC"/&gt;&lt;/w:tcPr&gt;&lt;/w:tblStylePr&gt;&lt;w:tblStylePr w:type="lastRow"&gt;&lt;w:rPr&gt;&lt;w:b/&gt;&lt;w:bCs/&gt;&lt;w:color w:val="BA2A70" w:themeColor="accent5"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w:styleId="ColorfulShading"&gt;&lt;w:name w:val="Colorful Shading"/&gt;&lt;w:basedOn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w:fill="EAEAEA" w:themeFill="text1"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w:fill="1A1A1A" w:themeFill="text1"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w:color="1A1A1A" w:themeColor="text1" w:themeShade="99"/&gt;&lt;w:insideV w:val="nil"/&gt;&lt;/w:tcBorders&gt;&lt;w:shd w:val="clear" w:color="auto" w:fill="1A1A1A" w:themeFill="text1"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w:type="band1Vert"&gt;&lt;w:tblPr/&gt;&lt;w:tcPr&gt;&lt;w:shd w:val="clear" w:color="auto" w:fill="A9A9AB" w:themeFill="text1" w:themeFillTint="66"/&gt;&lt;/w:tcPr&gt;&lt;/w:tblStylePr&gt;&lt;w:tblStylePr w:type="band1Horz"&gt;&lt;w:tblPr/&gt;&lt;w:tcPr&gt;&lt;w:shd w:val="clear" w:color="auto" w:fill="949497" w:themeFill="text1"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w:styleId="ColorfulShading-Accent1"&gt;&lt;w:name w:val="Colorful Shading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w:fill="FCE8E9" w:themeFill="accent1"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w:fill="8C0F15" w:themeFill="accent1"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w:color="8C0F15" w:themeColor="accent1" w:themeShade="99"/&gt;&lt;w:insideV w:val="nil"/&gt;&lt;/w:tcBorders&gt;&lt;w:shd w:val="clear" w:color="auto" w:fill="8C0F15" w:themeFill="accent1"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w:fill="8C0F15" w:themeFill="accent1" w:themeFillShade="99"/&gt;&lt;/w:tcPr&gt;&lt;/w:tblStylePr&gt;&lt;w:tblStylePr w:type="band1Vert"&gt;&lt;w:tblPr/&gt;&lt;w:tcPr&gt;&lt;w:shd w:val="clear" w:color="auto" w:fill="F5A5A8" w:themeFill="accent1" w:themeFillTint="66"/&gt;&lt;/w:tcPr&gt;&lt;/w:tblStylePr&gt;&lt;w:tblStylePr w:type="band1Horz"&gt;&lt;w:tblPr/&gt;&lt;w:tcPr&gt;&lt;w:shd w:val="clear" w:color="auto" w:fill="F28E93" w:themeFill="accent1"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w:styleId="ColorfulShading-Accent2"&gt;&lt;w:name w:val="Colorful Shading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w:fill="F4EAF5" w:themeFill="accent2"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w:fill="512853" w:themeFill="accent2"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w:color="512853" w:themeColor="accent2" w:themeShade="99"/&gt;&lt;w:insideV w:val="nil"/&gt;&lt;/w:tcBorders&gt;&lt;w:shd w:val="clear" w:color="auto" w:fill="512853" w:themeFill="accent2"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w:fill="512853" w:themeFill="accent2" w:themeFillShade="99"/&gt;&lt;/w:tcPr&gt;&lt;/w:tblStylePr&gt;&lt;w:tblStylePr w:type="band1Vert"&gt;&lt;w:tblPr/&gt;&lt;w:tcPr&gt;&lt;w:shd w:val="clear" w:color="auto" w:fill="D5ACD7" w:themeFill="accent2" w:themeFillTint="66"/&gt;&lt;/w:tcPr&gt;&lt;/w:tblStylePr&gt;&lt;w:tblStylePr w:type="band1Horz"&gt;&lt;w:tblPr/&gt;&lt;w:tcPr&gt;&lt;w:shd w:val="clear" w:color="auto" w:fill="CB98CD" w:themeFill="accent2"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w:styleId="ColorfulShading-Accent3"&gt;&lt;w:name w:val="Colorful Shading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w:color="4D9EA9" w:themeColor="accent4"/&gt;&lt;w:left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w:fill="DEECFE" w:themeFill="accent3"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w:color="4D9EA9"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w:fill="032D60" w:themeFill="accent3"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w:color="032D60" w:themeColor="accent3" w:themeShade="99"/&gt;&lt;w:insideV w:val="nil"/&gt;&lt;/w:tcBorders&gt;&lt;w:shd w:val="clear" w:color="auto" w:fill="032D60" w:themeFill="accent3"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w:fill="032D60" w:themeFill="accent3" w:themeFillShade="99"/&gt;&lt;/w:tcPr&gt;&lt;/w:tblStylePr&gt;&lt;w:tblStylePr w:type="band1Vert"&gt;&lt;w:tblPr/&gt;&lt;w:tcPr&gt;&lt;w:shd w:val="clear" w:color="auto" w:fill="79B4FA" w:themeFill="accent3" w:themeFillTint="66"/&gt;&lt;/w:tcPr&gt;&lt;/w:tblStylePr&gt;&lt;w:tblStylePr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w:styleId="ColorfulShading-Accent4"&gt;&lt;w:name w:val="Colorful Shading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w:color="054CA1" w:themeColor="accent3"/&gt;&lt;w:left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w:fill="EDF5F7" w:themeFill="accent4"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w:color="054CA1"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w:fill="2E5E65" w:themeFill="accent4"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w:color="2E5E65" w:themeColor="accent4" w:themeShade="99"/&gt;&lt;w:insideV w:val="nil"/&gt;&lt;/w:tcBorders&gt;&lt;w:shd w:val="clear" w:color="auto" w:fill="2E5E65" w:themeFill="accent4"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w:fill="2E5E65" w:themeFill="accent4" w:themeFillShade="99"/&gt;&lt;/w:tcPr&gt;&lt;/w:tblStylePr&gt;&lt;w:tblStylePr w:type="band1Vert"&gt;&lt;w:tblPr/&gt;&lt;w:tcPr&gt;&lt;w:shd w:val="clear" w:color="auto" w:fill="B6D9DE" w:themeFill="accent4" w:themeFillTint="66"/&gt;&lt;/w:tcPr&gt;&lt;/w:tblStylePr&gt;&lt;w:tblStylePr w:type="band1Horz"&gt;&lt;w:tblPr/&gt;&lt;w:tcPr&gt;&lt;w:shd w:val="clear" w:color="auto" w:fill="A4CFD5" w:themeFill="accent4"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w:styleId="ColorfulShading-Accent5"&gt;&lt;w:name w:val="Colorful Shading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w:color="428B35" w:themeColor="accent6"/&gt;&lt;w:left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w:fill="FBEDF3" w:themeFill="accent5"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w:color="428B35"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w:fill="8B1F54" w:themeFill="accent5"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w:color="8B1F54" w:themeColor="accent5" w:themeShade="99"/&gt;&lt;w:insideV w:val="nil"/&gt;&lt;/w:tcBorders&gt;&lt;w:shd w:val="clear" w:color="auto" w:fill="8B1F54" w:themeFill="accent5"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w:fill="8B1F54" w:themeFill="accent5" w:themeFillShade="99"/&gt;&lt;/w:tcPr&gt;&lt;/w:tblStylePr&gt;&lt;w:tblStylePr w:type="band1Vert"&gt;&lt;w:tblPr/&gt;&lt;w:tcPr&gt;&lt;w:shd w:val="clear" w:color="auto" w:fill="EEB5D1" w:themeFill="accent5" w:themeFillTint="66"/&gt;&lt;/w:tcPr&gt;&lt;/w:tblStylePr&gt;&lt;w:tblStylePr w:type="band1Horz"&gt;&lt;w:tblPr/&gt;&lt;w:tcPr&gt;&lt;w:shd w:val="clear" w:color="auto" w:fill="EAA3C6" w:themeFill="accent5"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w:styleId="ColorfulShading-Accent6"&gt;&lt;w:name w:val="Colorful Shading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w:color="D6488E" w:themeColor="accent5"/&gt;&lt;w:left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w:fill="EAF6E8" w:themeFill="accent6"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w:color="D6488E"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w:fill="27531F" w:themeFill="accent6"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w:color="27531F" w:themeColor="accent6" w:themeShade="99"/&gt;&lt;w:insideV w:val="nil"/&gt;&lt;/w:tcBorders&gt;&lt;w:shd w:val="clear" w:color="auto" w:fill="27531F" w:themeFill="accent6"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w:fill="27531F" w:themeFill="accent6" w:themeFillShade="99"/&gt;&lt;/w:tcPr&gt;&lt;/w:tblStylePr&gt;&lt;w:tblStylePr w:type="band1Vert"&gt;&lt;w:tblPr/&gt;&lt;w:tcPr&gt;&lt;w:shd w:val="clear" w:color="auto" w:fill="ABDCA2" w:themeFill="accent6" w:themeFillTint="66"/&gt;&lt;/w:tcPr&gt;&lt;/w:tblStylePr&gt;&lt;w:tblStylePr w:type="band1Horz"&gt;&lt;w:tblPr/&gt;&lt;w:tcPr&gt;&lt;w:shd w:val="clear" w:color="auto" w:fill="96D38C" w:themeFill="accent6"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w:type="character" w:styleId="CommentReference"&gt;&lt;w:name w:val="annotation reference"/&gt;&lt;w:basedOn w:val="DefaultParagraphFont"/&gt;&lt;w:uiPriority w:val="99"/&gt;&lt;w:semiHidden/&gt;&lt;w:rsid w:val="00BD3B54"/&gt;&lt;w:rPr&gt;&lt;w:sz w:val="16"/&gt;&lt;w:szCs w:val="16"/&gt;&lt;/w:rPr&gt;&lt;/w:style&gt;&lt;w:style w:type="paragraph" w:styleId="CommentText"&gt;&lt;w:name w:val="annotation text"/&gt;&lt;w:basedOn w:val="Normal"/&gt;&lt;w:link w:val="CommentTextChar"/&gt;&lt;w:uiPriority w:val="99"/&gt;&lt;w:semiHidden/&gt;&lt;w:rsid w:val="00BD3B54"/&gt;&lt;/w:style&gt;&lt;w:style w:type="character" w:customStyle="1" w:styleId="CommentTextChar"&gt;&lt;w:name w:val="Comment Text Char"/&gt;&lt;w:basedOn w:val="DefaultParagraphFont"/&gt;&lt;w:link w:val="CommentText"/&gt;&lt;w:uiPriority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w:styleId="CommentSubject"&gt;&lt;w:name w:val="annotation subject"/&gt;&lt;w:basedOn w:val="CommentText"/&gt;&lt;w:next w:val="CommentText"/&gt;&lt;w:link w:val="CommentSubjectChar"/&gt;&lt;w:uiPriority w:val="99"/&gt;&lt;w:semiHidden/&gt;&lt;w:rsid w:val="00BD3B54"/&gt;&lt;w:rPr&gt;&lt;w:b/&gt;&lt;w:bCs/&gt;&lt;/w:rPr&gt;&lt;/w:style&gt;&lt;w:style w:type="character" w:customStyle="1" w:styleId="CommentSubjectChar"&gt;&lt;w:name w:val="Comment Subject Char"/&gt;&lt;w:basedOn w:val="CommentTextChar"/&gt;&lt;w:link w:val="CommentSubject"/&gt;&lt;w:uiPriority w:val="99"/&gt;&lt;w:semiHidden/&gt;&lt;w:rsid w:val="00BD3B54"/&gt;&lt;w:rPr&gt;&lt;w:rFonts w:ascii="Times New Roman" w:eastAsiaTheme="minorHAnsi" w:hAnsi="Times New Roman"/&gt;&lt;w:b/&gt;&lt;w:bCs/&gt;&lt;w:lang w:eastAsia="en-US"/&gt;&lt;/w:rPr&gt;&lt;/w:style&gt;&lt;w:style w:type="paragraph" w:customStyle="1" w:styleId="Copyright"&gt;&lt;w:name w:val="Copyright"/&gt;&lt;w:basedOn w:val="Normal"/&gt;&lt;w:next w:val="Normal"/&gt;&lt;w:uiPriority w:val="7"/&gt;&lt;w:qFormat/&gt;&lt;w:rsid w:val="00BD3B54"/&gt;&lt;w:pPr&gt;&lt;w:spacing w:before="160" w:after="0"/&gt;&lt;/w:pPr&gt;&lt;w:rPr&gt;&lt;w:rFonts w:asciiTheme="minorHAnsi" w:eastAsiaTheme="minorEastAsia" w:hAnsiTheme="minorHAnsi" w:cs="Times New Roman"/&gt;&lt;w:sz w:val="12"/&gt;&lt;w:szCs w:val="12"/&gt;&lt;w:lang w:eastAsia="en-GB"/&gt;&lt;/w:rPr&gt;&lt;/w:style&gt;&lt;w:style w:type="paragraph" w:customStyle="1" w:styleId="Cover-Subtitle"&gt;&lt;w:name w:val="Cover - Subtitle"/&gt;&lt;w:basedOn w:val="Normal"/&gt;&lt;w:next w:val="Cover-Ref"/&gt;&lt;w:uiPriority w:val="11"/&gt;&lt;w:rsid w:val="00BD3B54"/&gt;&lt;w:pPr&gt;&lt;w:suppressAutoHyphens/&gt;&lt;w:spacing w:before="120" w:after="80"/&gt;&lt;/w:pPr&gt;&lt;w:rPr&gt;&lt;w:sz w:val="28"/&gt;&lt;/w:rPr&gt;&lt;/w:style&gt;&lt;w:style w:type="paragraph" w:customStyle="1" w:styleId="Cover-Client"&gt;&lt;w:name w:val="Cover - Client"/&gt;&lt;w:basedOn w:val="Cover-Subtitle"/&gt;&lt;w:uiPriority w:val="11"/&gt;&lt;w:qFormat/&gt;&lt;w:rsid w:val="00BD3B54"/&gt;&lt;w:pPr&gt;&lt;w:spacing w:before="0" w:after="120"/&gt;&lt;/w:pPr&gt;&lt;w:rPr&gt;&lt;w:rFonts w:ascii="Arial" w:hAnsi="Arial" w:cs="Times New Roman"/&gt;&lt;w:b/&gt;&lt;w:color w:val="E61E28" w:themeColor="accent1"/&gt;&lt;w:sz w:val="24"/&gt;&lt;/w:rPr&gt;&lt;/w:style&gt;&lt;w:style w:type="paragraph" w:customStyle="1" w:styleId="Cover-Ref"&gt;&lt;w:name w:val="Cover - Ref"/&gt;&lt;w:basedOn w:val="Normal"/&gt;&lt;w:uiPriority w:val="11"/&gt;&lt;w:rsid w:val="00BD3B54"/&gt;&lt;w:pPr&gt;&lt;w:spacing w:after="40"/&gt;&lt;/w:pPr&gt;&lt;w:rPr&gt;&lt;w:sz w:val="18"/&gt;&lt;/w:rPr&gt;&lt;/w:style&gt;&lt;w:style w:type="paragraph" w:customStyle="1" w:styleId="Cover-Title"&gt;&lt;w:name w:val="Cover - Title"/&gt;&lt;w:basedOn w:val="Normal"/&gt;&lt;w:next w:val="Cover-Subtitle"/&gt;&lt;w:uiPriority w:val="11"/&gt;&lt;w:rsid w:val="00BD3B54"/&gt;&lt;w:pPr&gt;&lt;w:suppressAutoHyphens/&gt;&lt;w:spacing w:before="40" w:after="0"/&gt;&lt;/w:pPr&gt;&lt;w:rPr&gt;&lt;w:sz w:val="44"/&gt;&lt;/w:rPr&gt;&lt;/w:style&gt;&lt;w:style w:type="paragraph" w:customStyle="1" w:styleId="CVFormText-Red"&gt;&lt;w:name w:val="CV Form Text - Red"/&gt;&lt;w:next w:val="FormUserText"/&gt;&lt;w:uiPriority w:val="20"/&gt;&lt;w:rsid w:val="00BD3B54"/&gt;&lt;w:pPr&gt;&lt;w:spacing w:before="60"/&gt;&lt;/w:pPr&gt;&lt;w:rPr&gt;&lt;w:rFonts w:ascii="Arial" w:hAnsi="Arial" w:cs="Arial"/&gt;&lt;w:b/&gt;&lt;w:color w:val="E31F2B"/&gt;&lt;w:sz w:val="17"/&gt;&lt;w:lang w:eastAsia="en-GB"/&gt;&lt;/w:rPr&gt;&lt;/w:style&gt;&lt;w:style w:type="paragraph" w:customStyle="1" w:styleId="CVFormUserText"&gt;&lt;w:name w:val="CV Form User Text"/&gt;&lt;w:uiPriority w:val="20"/&gt;&lt;w:rsid w:val="00BD3B54"/&gt;&lt;w:pPr&gt;&lt;w:spacing w:after="160"/&gt;&lt;/w:pPr&gt;&lt;w:rPr&gt;&lt;w:rFonts w:cs="Times New Roman"/&gt;&lt;w:sz w:val="18"/&gt;&lt;w:lang w:eastAsia="en-GB"/&gt;&lt;/w:rPr&gt;&lt;/w:style&gt;&lt;w:style w:type="paragraph" w:customStyle="1" w:styleId="CVName"&gt;&lt;w:name w:val="CV Name"/&gt;&lt;w:uiPriority w:val="20"/&gt;&lt;w:rsid w:val="00BD3B54"/&gt;&lt;w:rPr&gt;&lt;w:rFonts w:ascii="Times New Roman" w:eastAsia="SimSun" w:hAnsi="Times New Roman" w:cs="Times New Roman"/&gt;&lt;w:color w:val="E31F2B"/&gt;&lt;w:sz w:val="44"/&gt;&lt;/w:rPr&gt;&lt;/w:style&gt;&lt;w:style w:type="paragraph" w:customStyle="1" w:styleId="CVProjectExperience"&gt;&lt;w:name w:val="CV Project Experience"/&gt;&lt;w:next w:val="Normal"/&gt;&lt;w:uiPriority w:val="20"/&gt;&lt;w:rsid w:val="00BD3B54"/&gt;&lt;w:pPr&gt;&lt;w:spacing w:before="320" w:after="30"/&gt;&lt;/w:pPr&gt;&lt;w:rPr&gt;&lt;w:rFonts w:ascii="Arial" w:hAnsi="Arial" w:cs="Arial"/&gt;&lt;w:b/&gt;&lt;w:bCs/&gt;&lt;w:color w:val="E31F2B"/&gt;&lt;w:sz w:val="20"/&gt;&lt;/w:rPr&gt;&lt;/w:style&gt;&lt;w:style w:type="paragraph" w:customStyle="1" w:styleId="CVProjectHeading"&gt;&lt;w:name w:val="CV Project Heading"/&gt;&lt;w:next w:val="Normal"/&gt;&lt;w:uiPriority w:val="20"/&gt;&lt;w:qFormat/&gt;&lt;w:rsid w:val="00BD3B54"/&gt;&lt;w:pPr&gt;&lt;w:spacing w:before="320" w:after="30"/&gt;&lt;w:outlineLvl w:val="1"/&gt;&lt;/w:pPr&gt;&lt;w:rPr&gt;&lt;w:color w:val="E31F2B"/&gt;&lt;/w:rPr&gt;&lt;/w:style&gt;&lt;w:style w:type="paragraph" w:customStyle="1" w:styleId="CVText"&gt;&lt;w:name w:val="CV Text"/&gt;&lt;w:basedOn w:val="Normal"/&gt;&lt;w:uiPriority w:val="20"/&gt;&lt;w:qFormat/&gt;&lt;w:rsid w:val="00BD3B54"/&gt;&lt;w:rPr&gt;&lt;w:rFonts w:asciiTheme="minorHAnsi" w:eastAsiaTheme="minorEastAsia" w:hAnsiTheme="minorHAnsi"/&gt;&lt;w:lang w:eastAsia="zh-CN"/&gt;&lt;/w:rPr&gt;&lt;/w:style&gt;&lt;w:style w:type="table" w:styleId="DarkList"&gt;&lt;w:name w:val="Dark List"/&gt;&lt;w:basedOn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w:fill="2C2C2D" w:themeFill="text1"/&gt;&lt;/w:tcPr&gt;&lt;w:tblStylePr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w:fill="151516" w:themeFill="text1"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w:fill="202021" w:themeFill="text1"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w:themeFillShade="BF"/&gt;&lt;/w:tcPr&gt;&lt;/w:tblStylePr&gt;&lt;/w:style&gt;&lt;w:style w:type="table" w:styleId="DarkList-Accent1"&gt;&lt;w:name w:val="Dark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w:fill="E61E28" w:themeFill="accent1"/&gt;&lt;/w:tcPr&gt;&lt;w:tblStylePr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w:fill="740D11" w:themeFill="accent1"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w:fill="AF131A" w:themeFill="accent1"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w:themeFillShade="BF"/&gt;&lt;/w:tcPr&gt;&lt;/w:tblStylePr&gt;&lt;/w:style&gt;&lt;w:style w:type="table" w:styleId="DarkList-Accent2"&gt;&lt;w:name w:val="Dark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w:fill="88438B" w:themeFill="accent2"/&gt;&lt;/w:tcPr&gt;&lt;w:tblStylePr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w:fill="432145" w:themeFill="accent2"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w:fill="653267" w:themeFill="accent2"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w:themeFillShade="BF"/&gt;&lt;/w:tcPr&gt;&lt;/w:tblStylePr&gt;&lt;/w:style&gt;&lt;w:style w:type="table" w:styleId="DarkList-Accent3"&gt;&lt;w:name w:val="Dark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w:fill="054CA1" w:themeFill="accent3"/&gt;&lt;/w:tcPr&gt;&lt;w:tblStylePr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w:fill="022550" w:themeFill="accent3"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w:fill="033878" w:themeFill="accent3"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w:themeFillShade="BF"/&gt;&lt;/w:tcPr&gt;&lt;/w:tblStylePr&gt;&lt;/w:style&gt;&lt;w:style w:type="table" w:styleId="DarkList-Accent4"&gt;&lt;w:name w:val="Dark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w:fill="4D9EA9" w:themeFill="accent4"/&gt;&lt;/w:tcPr&gt;&lt;w:tblStylePr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w:fill="264E54" w:themeFill="accent4"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w:fill="39757E" w:themeFill="accent4"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w:themeFillShade="BF"/&gt;&lt;/w:tcPr&gt;&lt;/w:tblStylePr&gt;&lt;/w:style&gt;&lt;w:style w:type="table" w:styleId="DarkList-Accent5"&gt;&lt;w:name w:val="Dark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w:fill="D6488E" w:themeFill="accent5"/&gt;&lt;/w:tcPr&gt;&lt;w:tblStylePr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w:fill="741A46" w:themeFill="accent5"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w:fill="AE2769" w:themeFill="accent5"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w:themeFillShade="BF"/&gt;&lt;/w:tcPr&gt;&lt;/w:tblStylePr&gt;&lt;/w:style&gt;&lt;w:style w:type="table" w:styleId="DarkList-Accent6"&gt;&lt;w:name w:val="Dark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w:fill="428B35" w:themeFill="accent6"/&gt;&lt;/w:tcPr&gt;&lt;w:tblStylePr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w:fill="20451A" w:themeFill="accent6"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w:fill="316727" w:themeFill="accent6"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w:themeFillShade="BF"/&gt;&lt;/w:tcPr&gt;&lt;/w:tblStylePr&gt;&lt;/w:style&gt;&lt;w:style w:type="paragraph" w:styleId="Date"&gt;&lt;w:name w:val="Date"/&gt;&lt;w:basedOn w:val="Normal"/&gt;&lt;w:next w:val="Normal"/&gt;&lt;w:link w:val="DateChar"/&gt;&lt;w:uiPriority w:val="99"/&gt;&lt;w:semiHidden/&gt;&lt;w:rsid w:val="00BD3B54"/&gt;&lt;/w:style&gt;&lt;w:style w:type="character" w:customStyle="1" w:styleId="DateChar"&gt;&lt;w:name w:val="Date Char"/&gt;&lt;w:basedOn w:val="DefaultParagraphFont"/&gt;&lt;w:link w:val="Date"/&gt;&lt;w:uiPriority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w:styleId="Disclaimer"&gt;&lt;w:name w:val="Disclaimer"/&gt;&lt;w:basedOn w:val="Normal"/&gt;&lt;w:uiPriority w:val="11"/&gt;&lt;w:rsid w:val="00BD3B54"/&gt;&lt;w:pPr&gt;&lt;w:spacing w:after="0" w:line="160" w:lineRule="atLeast"/&gt;&lt;/w:pPr&gt;&lt;w:rPr&gt;&lt;w:sz w:val="14"/&gt;&lt;/w:rPr&gt;&lt;/w:style&gt;&lt;w:style w:type="paragraph" w:styleId="DocumentMap"&gt;&lt;w:name w:val="Document Map"/&gt;&lt;w:basedOn w:val="Normal"/&gt;&lt;w:link w:val="DocumentMapChar"/&gt;&lt;w:uiPriority w:val="99"/&gt;&lt;w:semiHidden/&gt;&lt;w:rsid w:val="00BD3B54"/&gt;&lt;w:rPr&gt;&lt;w:rFonts w:cs="Arial"/&gt;&lt;w:sz w:val="16"/&gt;&lt;w:szCs w:val="16"/&gt;&lt;/w:rPr&gt;&lt;/w:style&gt;&lt;w:style w:type="character" w:customStyle="1" w:styleId="DocumentMapChar"&gt;&lt;w:name w:val="Document Map Char"/&gt;&lt;w:basedOn w:val="DefaultParagraphFont"/&gt;&lt;w:link w:val="DocumentMap"/&gt;&lt;w:uiPriority w:val="99"/&gt;&lt;w:semiHidden/&gt;&lt;w:rsid w:val="00BD3B54"/&gt;&lt;w:rPr&gt;&lt;w:rFonts w:ascii="Times New Roman" w:eastAsiaTheme="minorHAnsi" w:hAnsi="Times New Roman" w:cs="Arial"/&gt;&lt;w:sz w:val="16"/&gt;&lt;w:szCs w:val="16"/&gt;&lt;w:lang w:eastAsia="en-US"/&gt;&lt;/w:rPr&gt;&lt;/w:style&gt;&lt;w:style w:type="paragraph" w:styleId="E-mailSignature"&gt;&lt;w:name w:val="E-mail Signature"/&gt;&lt;w:basedOn w:val="Normal"/&gt;&lt;w:link w:val="E-mailSignatureChar"/&gt;&lt;w:uiPriority w:val="99"/&gt;&lt;w:semiHidden/&gt;&lt;w:rsid w:val="00BD3B54"/&gt;&lt;/w:style&gt;&lt;w:style w:type="character" w:customStyle="1" w:styleId="E-mailSignatureChar"&gt;&lt;w:name w:val="E-mail Signature Char"/&gt;&lt;w:basedOn w:val="DefaultParagraphFont"/&gt;&lt;w:link w:val="E-mailSignature"/&gt;&lt;w:uiPriority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w:type="character" w:styleId="Emphasis"&gt;&lt;w:name w:val="Emphasis"/&gt;&lt;w:basedOn w:val="DefaultParagraphFont"/&gt;&lt;w:uiPriority w:val="8"/&gt;&lt;w:semiHidden/&gt;&lt;w:rsid w:val="00BD3B54"/&gt;&lt;w:rPr&gt;&lt;w:i/&gt;&lt;w:iCs/&gt;&lt;/w:rPr&gt;&lt;/w:style&gt;&lt;w:style w:type="character" w:styleId="EndnoteReference"&gt;&lt;w:name w:val="endnote reference"/&gt;&lt;w:basedOn w:val="DefaultParagraphFont"/&gt;&lt;w:uiPriority w:val="13"/&gt;&lt;w:semiHidden/&gt;&lt;w:rsid w:val="00BD3B54"/&gt;&lt;w:rPr&gt;&lt;w:vertAlign w:val="superscript"/&gt;&lt;/w:rPr&gt;&lt;/w:style&gt;&lt;w:style w:type="paragraph" w:styleId="EndnoteText"&gt;&lt;w:name w:val="endnote text"/&gt;&lt;w:basedOn w:val="Normal"/&gt;&lt;w:link w:val="EndnoteTextChar"/&gt;&lt;w:uiPriority w:val="13"/&gt;&lt;w:semiHidden/&gt;&lt;w:qFormat/&gt;&lt;w:rsid w:val="00BD3B54"/&gt;&lt;w:pPr&gt;&lt;w:ind w:left="113" w:hanging="113"/&gt;&lt;/w:pPr&gt;&lt;/w:style&gt;&lt;w:style w:type="character" w:customStyle="1" w:styleId="EndnoteTextChar"&gt;&lt;w:name w:val="Endnote Text Char"/&gt;&lt;w:basedOn w:val="DefaultParagraphFont"/&gt;&lt;w:link w:val="EndnoteText"/&gt;&lt;w:uiPriority w:val="13"/&gt;&lt;w:semiHidden/&gt;&lt;w:rsid w:val="00BD3B54"/&gt;&lt;w:rPr&gt;&lt;w:rFonts w:ascii="Times New Roman" w:eastAsiaTheme="minorHAnsi" w:hAnsi="Times New Roman"/&gt;&lt;w:lang w:eastAsia="en-US"/&gt;&lt;/w:rPr&gt;&lt;/w:style&gt;&lt;w:style w:type="paragraph" w:styleId="EnvelopeAddress"&gt;&lt;w:name w:val="envelope address"/&gt;&lt;w:basedOn w:val="Normal"/&gt;&lt;w:uiPriority w:val="99"/&gt;&lt;w:semiHidden/&gt;&lt;w:rsid w:val="00BD3B54"/&gt;&lt;w:pPr&gt;&lt;w:framePr w:w="7920" w:h="1980" w:hRule="exact" w:hSpace="141" w:wrap="auto" w:hAnchor="page" w:xAlign="center" w:yAlign="bottom"/&gt;&lt;w:ind w:left="2880"/&gt;&lt;/w:pPr&gt;&lt;w:rPr&gt;&lt;w:rFonts w:eastAsiaTheme="majorEastAsia" w:cs="Arial"/&gt;&lt;/w:rPr&gt;&lt;/w:style&gt;&lt;w:style w:type="paragraph" w:styleId="EnvelopeReturn"&gt;&lt;w:name w:val="envelope return"/&gt;&lt;w:basedOn w:val="Normal"/&gt;&lt;w:uiPriority w:val="99"/&gt;&lt;w:semiHidden/&gt;&lt;w:rsid w:val="00BD3B54"/&gt;&lt;w:rPr&gt;&lt;w:rFonts w:eastAsiaTheme="majorEastAsia" w:cs="Arial"/&gt;&lt;/w:rPr&gt;&lt;/w:style&gt;&lt;w:style w:type="paragraph" w:customStyle="1" w:styleId="ExecutiveSummary"&gt;&lt;w:name w:val="Executive Summary"/&gt;&lt;w:next w:val="Normal"/&gt;&lt;w:qFormat/&gt;&lt;w:rsid w:val="00BD3B54"/&gt;&lt;w:pPr&gt;&lt;w:keepNext/&gt;&lt;w:spacing w:after="440"/&gt;&lt;w:outlineLvl w:val="0"/&gt;&lt;/w:pPr&gt;&lt;w:rPr&gt;&lt;w:color w:val="E31F2B"/&gt;&lt;w:sz w:val="40"/&gt;&lt;w:szCs w:val="40"/&gt;&lt;/w:rPr&gt;&lt;/w:style&gt;&lt;w:style w:type="character" w:styleId="FollowedHyperlink"&gt;&lt;w:name w:val="FollowedHyperlink"/&gt;&lt;w:basedOn w:val="DefaultParagraphFont"/&gt;&lt;w:uiPriority w:val="14"/&gt;&lt;w:semiHidden/&gt;&lt;w:rsid w:val="00BD3B54"/&gt;&lt;w:rPr&gt;&lt;w:color w:val="C9C9CA" w:themeColor="followedHyperlink"/&gt;&lt;w:u w:val="single"/&gt;&lt;/w:rPr&gt;&lt;/w:style&gt;&lt;w:style w:type="paragraph" w:styleId="Footer"&gt;&lt;w:name w:val="footer"/&gt;&lt;w:basedOn w:val="Normal"/&gt;&lt;w:link w:val="FooterChar"/&gt;&lt;w:uiPriority w:val="13"/&gt;&lt;w:semiHidden/&gt;&lt;w:rsid w:val="004803AD"/&gt;&lt;w:pPr&gt;&lt;w:spacing w:before="80" w:after="0"/&gt;&lt;/w:pPr&gt;&lt;w:rPr&gt;&lt;w:sz w:val="14"/&gt;&lt;/w:rPr&gt;&lt;/w:style&gt;&lt;w:style w:type="character" w:customStyle="1" w:styleId="FooterChar"&gt;&lt;w:name w:val="Footer Char"/&gt;&lt;w:basedOn w:val="DefaultParagraphFont"/&gt;&lt;w:link w:val="Footer"/&gt;&lt;w:uiPriority w:val="13"/&gt;&lt;w:semiHidden/&gt;&lt;w:rsid w:val="004803AD"/&gt;&lt;w:rPr&gt;&lt;w:rFonts w:ascii="Times New Roman" w:eastAsiaTheme="minorHAnsi" w:hAnsi="Times New Roman"/&gt;&lt;w:sz w:val="14"/&gt;&lt;w:lang w:eastAsia="en-US"/&gt;&lt;/w:rPr&gt;&lt;/w:style&gt;&lt;w:style w:type="paragraph" w:customStyle="1" w:styleId="Footer-PageNumber"&gt;&lt;w:name w:val="Footer - Page Number"/&gt;&lt;w:basedOn w:val="Footer"/&gt;&lt;w:next w:val="Footer"/&gt;&lt;w:uiPriority w:val="13"/&gt;&lt;w:semiHidden/&gt;&lt;w:rsid w:val="00BD3B54"/&gt;&lt;w:pPr&gt;&lt;w:jc w:val="right"/&gt;&lt;/w:pPr&gt;&lt;/w:style&gt;&lt;w:style w:type="character" w:styleId="FootnoteReference"&gt;&lt;w:name w:val="footnote reference"/&gt;&lt;w:basedOn w:val="DefaultParagraphFont"/&gt;&lt;w:uiPriority w:val="13"/&gt;&lt;w:semiHidden/&gt;&lt;w:rsid w:val="00BD3B54"/&gt;&lt;w:rPr&gt;&lt;w:vertAlign w:val="superscript"/&gt;&lt;/w:rPr&gt;&lt;/w:style&gt;&lt;w:style w:type="paragraph" w:styleId="FootnoteText"&gt;&lt;w:name w:val="footnote text"/&gt;&lt;w:basedOn w:val="Normal"/&gt;&lt;w:link w:val="FootnoteTextChar"/&gt;&lt;w:uiPriority w:val="13"/&gt;&lt;w:semiHidden/&gt;&lt;w:rsid w:val="00BD3B54"/&gt;&lt;w:pPr&gt;&lt;w:spacing w:line="200" w:lineRule="atLeast"/&gt;&lt;w:ind w:left="113" w:hanging="113"/&gt;&lt;/w:pPr&gt;&lt;w:rPr&gt;&lt;w:sz w:val="16"/&gt;&lt;/w:rPr&gt;&lt;/w:style&gt;&lt;w:style w:type="character" w:customStyle="1" w:styleId="FootnoteTextChar"&gt;&lt;w:name w:val="Footnote Text Char"/&gt;&lt;w:basedOn w:val="DefaultParagraphFont"/&gt;&lt;w:link w:val="FootnoteText"/&gt;&lt;w:uiPriority w:val="13"/&gt;&lt;w:semiHidden/&gt;&lt;w:rsid w:val="00BD3B54"/&gt;&lt;w:rPr&gt;&lt;w:rFonts w:ascii="Times New Roman" w:eastAsiaTheme="minorHAnsi" w:hAnsi="Times New Roman"/&gt;&lt;w:sz w:val="16"/&gt;&lt;w:lang w:eastAsia="en-US"/&gt;&lt;/w:rPr&gt;&lt;/w:style&gt;&lt;w:style w:type="paragraph" w:customStyle="1" w:styleId="FormText"&gt;&lt;w:name w:val="Form Text"/&gt;&lt;w:next w:val="Normal"/&gt;&lt;w:uiPriority w:val="19"/&gt;&lt;w:rsid w:val="00BD3B54"/&gt;&lt;w:pPr&gt;&lt;w:spacing w:before="56" w:after="56"/&gt;&lt;/w:pPr&gt;&lt;w:rPr&gt;&lt;w:rFonts w:ascii="Arial" w:hAnsi="Arial" w:cs="Times New Roman"/&gt;&lt;w:b/&gt;&lt;w:sz w:val="17"/&gt;&lt;w:lang w:eastAsia="en-GB"/&gt;&lt;/w:rPr&gt;&lt;/w:style&gt;&lt;w:style w:type="paragraph" w:customStyle="1" w:styleId="FormText-Red"&gt;&lt;w:name w:val="Form Text - Red"/&gt;&lt;w:basedOn w:val="FormText"/&gt;&lt;w:next w:val="FormUserText"/&gt;&lt;w:uiPriority w:val="19"/&gt;&lt;w:rsid w:val="00BD3B54"/&gt;&lt;w:rPr&gt;&lt;w:color w:val="E31F2B"/&gt;&lt;/w:rPr&gt;&lt;/w:style&gt;&lt;w:style w:type="paragraph" w:customStyle="1" w:styleId="FormTitle"&gt;&lt;w:name w:val="Form Title"/&gt;&lt;w:uiPriority w:val="19"/&gt;&lt;w:rsid w:val="00BD3B54"/&gt;&lt;w:rPr&gt;&lt;w:rFonts w:ascii="Times New Roman" w:eastAsia="Times New Roman" w:hAnsi="Times New Roman" w:cs="Times New Roman"/&gt;&lt;w:color w:val="E31F2B"/&gt;&lt;w:sz w:val="40"/&gt;&lt;w:szCs w:val="44"/&gt;&lt;w:lang w:eastAsia="en-US"/&gt;&lt;/w:rPr&gt;&lt;/w:style&gt;&lt;w:style w:type="paragraph" w:customStyle="1" w:styleId="FormUserText"&gt;&lt;w:name w:val="Form User Text"/&gt;&lt;w:uiPriority w:val="19"/&gt;&lt;w:rsid w:val="00BD3B54"/&gt;&lt;w:pPr&gt;&lt;w:spacing w:before="40"/&gt;&lt;/w:pPr&gt;&lt;/w:style&gt;&lt;w:style w:type="table" w:styleId="GridTable1Light"&gt;&lt;w:name w:val="Grid Table 1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w:color="A9A9AB" w:themeColor="text1" w:themeTint="66"/&gt;&lt;w:left w:val="single" w:sz="4" w:space="0" w:color="A9A9AB" w:themeColor="text1" w:themeTint="66"/&gt;&lt;w:bottom w:val="single" w:sz="4" w:space="0" w:color="A9A9AB" w:themeColor="text1" w:themeTint="66"/&gt;&lt;w:right w:val="single" w:sz="4" w:space="0" w:color="A9A9AB" w:themeColor="text1" w:themeTint="66"/&gt;&lt;w:insideH w:val="single" w:sz="4" w:space="0" w:color="A9A9AB" w:themeColor="text1" w:themeTint="66"/&gt;&lt;w:insideV w:val="single" w:sz="4" w:space="0" w:color="A9A9AB" w:themeColor="text1" w:themeTint="66"/&gt;&lt;/w:tblBorders&gt;&lt;/w:tblPr&gt;&lt;w:tblStylePr w:type="firstRow"&gt;&lt;w:rPr&gt;&lt;w:b/&gt;&lt;w:bCs/&gt;&lt;/w:rPr&gt;&lt;w:tblPr/&gt;&lt;w:tcPr&gt;&lt;w:tcBorders&gt;&lt;w:bottom w:val="single" w:sz="12"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w:val="double" w:sz="2"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w:styleId="GridTable1Light-Accent1"&gt;&lt;w:name w:val="Grid Table 1 Light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w:color="F5A5A8" w:themeColor="accent1" w:themeTint="66"/&gt;&lt;w:left w:val="single" w:sz="4" w:space="0" w:color="F5A5A8" w:themeColor="accent1" w:themeTint="66"/&gt;&lt;w:bottom w:val="single" w:sz="4" w:space="0" w:color="F5A5A8" w:themeColor="accent1" w:themeTint="66"/&gt;&lt;w:right w:val="single" w:sz="4" w:space="0" w:color="F5A5A8" w:themeColor="accent1" w:themeTint="66"/&gt;&lt;w:insideH w:val="single" w:sz="4" w:space="0" w:color="F5A5A8" w:themeColor="accent1" w:themeTint="66"/&gt;&lt;w:insideV w:val="single" w:sz="4" w:space="0" w:color="F5A5A8" w:themeColor="accent1" w:themeTint="66"/&gt;&lt;/w:tblBorders&gt;&lt;/w:tblPr&gt;&lt;w:tblStylePr w:type="firstRow"&gt;&lt;w:rPr&gt;&lt;w:b/&gt;&lt;w:bCs/&gt;&lt;/w:rPr&gt;&lt;w:tblPr/&gt;&lt;w:tcPr&gt;&lt;w:tcBorders&gt;&lt;w:bottom w:val="single" w:sz="12"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w:val="double" w:sz="2"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w:styleId="GridTable1Light-Accent2"&gt;&lt;w:name w:val="Grid Table 1 Light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w:color="D5ACD7" w:themeColor="accent2" w:themeTint="66"/&gt;&lt;w:left w:val="single" w:sz="4" w:space="0" w:color="D5ACD7" w:themeColor="accent2" w:themeTint="66"/&gt;&lt;w:bottom w:val="single" w:sz="4" w:space="0" w:color="D5ACD7" w:themeColor="accent2" w:themeTint="66"/&gt;&lt;w:right w:val="single" w:sz="4" w:space="0" w:color="D5ACD7" w:themeColor="accent2" w:themeTint="66"/&gt;&lt;w:insideH w:val="single" w:sz="4" w:space="0" w:color="D5ACD7" w:themeColor="accent2" w:themeTint="66"/&gt;&lt;w:insideV w:val="single" w:sz="4" w:space="0" w:color="D5ACD7" w:themeColor="accent2" w:themeTint="66"/&gt;&lt;/w:tblBorders&gt;&lt;/w:tblPr&gt;&lt;w:tblStylePr w:type="firstRow"&gt;&lt;w:rPr&gt;&lt;w:b/&gt;&lt;w:bCs/&gt;&lt;/w:rPr&gt;&lt;w:tblPr/&gt;&lt;w:tcPr&gt;&lt;w:tcBorders&gt;&lt;w:bottom w:val="single" w:sz="12"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w:val="double" w:sz="2"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w:styleId="GridTable1Light-Accent3"&gt;&lt;w:name w:val="Grid Table 1 Light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w:color="79B4FA" w:themeColor="accent3" w:themeTint="66"/&gt;&lt;w:left w:val="single" w:sz="4" w:space="0" w:color="79B4FA" w:themeColor="accent3" w:themeTint="66"/&gt;&lt;w:bottom w:val="single" w:sz="4" w:space="0" w:color="79B4FA" w:themeColor="accent3" w:themeTint="66"/&gt;&lt;w:right w:val="single" w:sz="4" w:space="0" w:color="79B4FA" w:themeColor="accent3" w:themeTint="66"/&gt;&lt;w:insideH w:val="single" w:sz="4" w:space="0" w:color="79B4FA" w:themeColor="accent3" w:themeTint="66"/&gt;&lt;w:insideV w:val="single" w:sz="4" w:space="0" w:color="79B4FA" w:themeColor="accent3" w:themeTint="66"/&gt;&lt;/w:tblBorders&gt;&lt;/w:tblPr&gt;&lt;w:tblStylePr w:type="firstRow"&gt;&lt;w:rPr&gt;&lt;w:b/&gt;&lt;w:bCs/&gt;&lt;/w:rPr&gt;&lt;w:tblPr/&gt;&lt;w:tcPr&gt;&lt;w:tcBorders&gt;&lt;w:bottom w:val="single" w:sz="12"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w:val="double" w:sz="2"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w:styleId="GridTable1Light-Accent4"&gt;&lt;w:name w:val="Grid Table 1 Light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w:color="B6D9DE" w:themeColor="accent4" w:themeTint="66"/&gt;&lt;w:left w:val="single" w:sz="4" w:space="0" w:color="B6D9DE" w:themeColor="accent4" w:themeTint="66"/&gt;&lt;w:bottom w:val="single" w:sz="4" w:space="0" w:color="B6D9DE" w:themeColor="accent4" w:themeTint="66"/&gt;&lt;w:right w:val="single" w:sz="4" w:space="0" w:color="B6D9DE" w:themeColor="accent4" w:themeTint="66"/&gt;&lt;w:insideH w:val="single" w:sz="4" w:space="0" w:color="B6D9DE" w:themeColor="accent4" w:themeTint="66"/&gt;&lt;w:insideV w:val="single" w:sz="4" w:space="0" w:color="B6D9DE" w:themeColor="accent4" w:themeTint="66"/&gt;&lt;/w:tblBorders&gt;&lt;/w:tblPr&gt;&lt;w:tblStylePr w:type="firstRow"&gt;&lt;w:rPr&gt;&lt;w:b/&gt;&lt;w:bCs/&gt;&lt;/w:rPr&gt;&lt;w:tblPr/&gt;&lt;w:tcPr&gt;&lt;w:tcBorders&gt;&lt;w:bottom w:val="single" w:sz="12"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w:val="double" w:sz="2"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w:styleId="GridTable1Light-Accent5"&gt;&lt;w:name w:val="Grid Table 1 Light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w:color="EEB5D1" w:themeColor="accent5" w:themeTint="66"/&gt;&lt;w:left w:val="single" w:sz="4" w:space="0" w:color="EEB5D1" w:themeColor="accent5" w:themeTint="66"/&gt;&lt;w:bottom w:val="single" w:sz="4" w:space="0" w:color="EEB5D1" w:themeColor="accent5" w:themeTint="66"/&gt;&lt;w:right w:val="single" w:sz="4" w:space="0" w:color="EEB5D1" w:themeColor="accent5" w:themeTint="66"/&gt;&lt;w:insideH w:val="single" w:sz="4" w:space="0" w:color="EEB5D1" w:themeColor="accent5" w:themeTint="66"/&gt;&lt;w:insideV w:val="single" w:sz="4" w:space="0" w:color="EEB5D1" w:themeColor="accent5" w:themeTint="66"/&gt;&lt;/w:tblBorders&gt;&lt;/w:tblPr&gt;&lt;w:tblStylePr w:type="firstRow"&gt;&lt;w:rPr&gt;&lt;w:b/&gt;&lt;w:bCs/&gt;&lt;/w:rPr&gt;&lt;w:tblPr/&gt;&lt;w:tcPr&gt;&lt;w:tcBorders&gt;&lt;w:bottom w:val="single" w:sz="12"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w:val="double" w:sz="2"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w:styleId="GridTable1Light-Accent6"&gt;&lt;w:name w:val="Grid Table 1 Light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w:color="ABDCA2" w:themeColor="accent6" w:themeTint="66"/&gt;&lt;w:left w:val="single" w:sz="4" w:space="0" w:color="ABDCA2" w:themeColor="accent6" w:themeTint="66"/&gt;&lt;w:bottom w:val="single" w:sz="4" w:space="0" w:color="ABDCA2" w:themeColor="accent6" w:themeTint="66"/&gt;&lt;w:right w:val="single" w:sz="4" w:space="0" w:color="ABDCA2" w:themeColor="accent6" w:themeTint="66"/&gt;&lt;w:insideH w:val="single" w:sz="4" w:space="0" w:color="ABDCA2" w:themeColor="accent6" w:themeTint="66"/&gt;&lt;w:insideV w:val="single" w:sz="4" w:space="0" w:color="ABDCA2" w:themeColor="accent6" w:themeTint="66"/&gt;&lt;/w:tblBorders&gt;&lt;/w:tblPr&gt;&lt;w:tblStylePr w:type="firstRow"&gt;&lt;w:rPr&gt;&lt;w:b/&gt;&lt;w:bCs/&gt;&lt;/w:rPr&gt;&lt;w:tblPr/&gt;&lt;w:tcPr&gt;&lt;w:tcBorders&gt;&lt;w:bottom w:val="single" w:sz="12"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w:val="double" w:sz="2"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w:styleId="GridTable2"&gt;&lt;w:name w:val="Grid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w:color="7F7F82" w:themeColor="text1" w:themeTint="99"/&gt;&lt;w:bottom w:val="single" w:sz="2" w:space="0" w:color="7F7F82" w:themeColor="text1" w:themeTint="99"/&gt;&lt;w:insideH w:val="single" w:sz="2" w:space="0" w:color="7F7F82" w:themeColor="text1" w:themeTint="99"/&gt;&lt;w:insideV w:val="single" w:sz="2"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w:color="7F7F82" w:themeColor="text1"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w:color="7F7F82" w:themeColor="text1"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w:styleId="GridTable2-Accent1"&gt;&lt;w:name w:val="Grid Table 2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w:color="F0787D" w:themeColor="accent1" w:themeTint="99"/&gt;&lt;w:bottom w:val="single" w:sz="2" w:space="0" w:color="F0787D" w:themeColor="accent1" w:themeTint="99"/&gt;&lt;w:insideH w:val="single" w:sz="2" w:space="0" w:color="F0787D" w:themeColor="accent1" w:themeTint="99"/&gt;&lt;w:insideV w:val="single" w:sz="2"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w:color="F0787D" w:themeColor="accent1"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w:color="F0787D" w:themeColor="accent1"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w:styleId="GridTable2-Accent2"&gt;&lt;w:name w:val="Grid Table 2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w:color="C083C3" w:themeColor="accent2" w:themeTint="99"/&gt;&lt;w:bottom w:val="single" w:sz="2" w:space="0" w:color="C083C3" w:themeColor="accent2" w:themeTint="99"/&gt;&lt;w:insideH w:val="single" w:sz="2" w:space="0" w:color="C083C3" w:themeColor="accent2" w:themeTint="99"/&gt;&lt;w:insideV w:val="single" w:sz="2"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w:color="C083C3" w:themeColor="accent2"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w:color="C083C3" w:themeColor="accent2"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w:styleId="GridTable2-Accent3"&gt;&lt;w:name w:val="Grid Table 2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w:color="368EF8" w:themeColor="accent3" w:themeTint="99"/&gt;&lt;w:bottom w:val="single" w:sz="2" w:space="0" w:color="368EF8" w:themeColor="accent3" w:themeTint="99"/&gt;&lt;w:insideH w:val="single" w:sz="2" w:space="0" w:color="368EF8" w:themeColor="accent3" w:themeTint="99"/&gt;&lt;w:insideV w:val="single" w:sz="2"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w:color="368EF8" w:themeColor="accent3"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w:color="368EF8" w:themeColor="accent3"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w:styleId="GridTable2-Accent4"&gt;&lt;w:name w:val="Grid Table 2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w:color="92C6CD" w:themeColor="accent4" w:themeTint="99"/&gt;&lt;w:bottom w:val="single" w:sz="2" w:space="0" w:color="92C6CD" w:themeColor="accent4" w:themeTint="99"/&gt;&lt;w:insideH w:val="single" w:sz="2" w:space="0" w:color="92C6CD" w:themeColor="accent4" w:themeTint="99"/&gt;&lt;w:insideV w:val="single" w:sz="2"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w:color="92C6CD" w:themeColor="accent4"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w:color="92C6CD" w:themeColor="accent4"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w:styleId="GridTable2-Accent5"&gt;&lt;w:name w:val="Grid Table 2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w:color="E691BA" w:themeColor="accent5" w:themeTint="99"/&gt;&lt;w:bottom w:val="single" w:sz="2" w:space="0" w:color="E691BA" w:themeColor="accent5" w:themeTint="99"/&gt;&lt;w:insideH w:val="single" w:sz="2" w:space="0" w:color="E691BA" w:themeColor="accent5" w:themeTint="99"/&gt;&lt;w:insideV w:val="single" w:sz="2"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w:color="E691BA" w:themeColor="accent5"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w:color="E691BA" w:themeColor="accent5"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w:styleId="GridTable2-Accent6"&gt;&lt;w:name w:val="Grid Table 2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w:color="81CA74" w:themeColor="accent6" w:themeTint="99"/&gt;&lt;w:bottom w:val="single" w:sz="2" w:space="0" w:color="81CA74" w:themeColor="accent6" w:themeTint="99"/&gt;&lt;w:insideH w:val="single" w:sz="2" w:space="0" w:color="81CA74" w:themeColor="accent6" w:themeTint="99"/&gt;&lt;w:insideV w:val="single" w:sz="2"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w:color="81CA74" w:themeColor="accent6"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w:color="81CA74" w:themeColor="accent6"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w:styleId="GridTable3"&gt;&lt;w:name w:val="Grid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w:type="neCell"&gt;&lt;w:tblPr/&gt;&lt;w:tcPr&gt;&lt;w:tcBorders&gt;&lt;w:bottom w:val="single" w:sz="4" w:space="0" w:color="7F7F82" w:themeColor="text1" w:themeTint="99"/&gt;&lt;/w:tcBorders&gt;&lt;/w:tcPr&gt;&lt;/w:tblStylePr&gt;&lt;w:tblStylePr w:type="nwCell"&gt;&lt;w:tblPr/&gt;&lt;w:tcPr&gt;&lt;w:tcBorders&gt;&lt;w:bottom w:val="single" w:sz="4" w:space="0" w:color="7F7F82" w:themeColor="text1" w:themeTint="99"/&gt;&lt;/w:tcBorders&gt;&lt;/w:tcPr&gt;&lt;/w:tblStylePr&gt;&lt;w:tblStylePr w:type="seCell"&gt;&lt;w:tblPr/&gt;&lt;w:tcPr&gt;&lt;w:tcBorders&gt;&lt;w:top w:val="single" w:sz="4" w:space="0" w:color="7F7F82" w:themeColor="text1" w:themeTint="99"/&gt;&lt;/w:tcBorders&gt;&lt;/w:tcPr&gt;&lt;/w:tblStylePr&gt;&lt;w:tblStylePr w:type="swCell"&gt;&lt;w:tblPr/&gt;&lt;w:tcPr&gt;&lt;w:tcBorders&gt;&lt;w:top w:val="single" w:sz="4" w:space="0" w:color="7F7F82" w:themeColor="text1" w:themeTint="99"/&gt;&lt;/w:tcBorders&gt;&lt;/w:tcPr&gt;&lt;/w:tblStylePr&gt;&lt;/w:style&gt;&lt;w:style w:type="table" w:styleId="GridTable3-Accent1"&gt;&lt;w:name w:val="Grid Table 3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w:type="neCell"&gt;&lt;w:tblPr/&gt;&lt;w:tcPr&gt;&lt;w:tcBorders&gt;&lt;w:bottom w:val="single" w:sz="4" w:space="0" w:color="F0787D" w:themeColor="accent1" w:themeTint="99"/&gt;&lt;/w:tcBorders&gt;&lt;/w:tcPr&gt;&lt;/w:tblStylePr&gt;&lt;w:tblStylePr w:type="nwCell"&gt;&lt;w:tblPr/&gt;&lt;w:tcPr&gt;&lt;w:tcBorders&gt;&lt;w:bottom w:val="single" w:sz="4" w:space="0" w:color="F0787D" w:themeColor="accent1" w:themeTint="99"/&gt;&lt;/w:tcBorders&gt;&lt;/w:tcPr&gt;&lt;/w:tblStylePr&gt;&lt;w:tblStylePr w:type="seCell"&gt;&lt;w:tblPr/&gt;&lt;w:tcPr&gt;&lt;w:tcBorders&gt;&lt;w:top w:val="single" w:sz="4" w:space="0" w:color="F0787D" w:themeColor="accent1" w:themeTint="99"/&gt;&lt;/w:tcBorders&gt;&lt;/w:tcPr&gt;&lt;/w:tblStylePr&gt;&lt;w:tblStylePr w:type="swCell"&gt;&lt;w:tblPr/&gt;&lt;w:tcPr&gt;&lt;w:tcBorders&gt;&lt;w:top w:val="single" w:sz="4" w:space="0" w:color="F0787D" w:themeColor="accent1" w:themeTint="99"/&gt;&lt;/w:tcBorders&gt;&lt;/w:tcPr&gt;&lt;/w:tblStylePr&gt;&lt;/w:style&gt;&lt;w:style w:type="table" w:styleId="GridTable3-Accent2"&gt;&lt;w:name w:val="Grid Table 3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w:type="neCell"&gt;&lt;w:tblPr/&gt;&lt;w:tcPr&gt;&lt;w:tcBorders&gt;&lt;w:bottom w:val="single" w:sz="4" w:space="0" w:color="C083C3" w:themeColor="accent2" w:themeTint="99"/&gt;&lt;/w:tcBorders&gt;&lt;/w:tcPr&gt;&lt;/w:tblStylePr&gt;&lt;w:tblStylePr w:type="nwCell"&gt;&lt;w:tblPr/&gt;&lt;w:tcPr&gt;&lt;w:tcBorders&gt;&lt;w:bottom w:val="single" w:sz="4" w:space="0" w:color="C083C3" w:themeColor="accent2" w:themeTint="99"/&gt;&lt;/w:tcBorders&gt;&lt;/w:tcPr&gt;&lt;/w:tblStylePr&gt;&lt;w:tblStylePr w:type="seCell"&gt;&lt;w:tblPr/&gt;&lt;w:tcPr&gt;&lt;w:tcBorders&gt;&lt;w:top w:val="single" w:sz="4" w:space="0" w:color="C083C3" w:themeColor="accent2" w:themeTint="99"/&gt;&lt;/w:tcBorders&gt;&lt;/w:tcPr&gt;&lt;/w:tblStylePr&gt;&lt;w:tblStylePr w:type="swCell"&gt;&lt;w:tblPr/&gt;&lt;w:tcPr&gt;&lt;w:tcBorders&gt;&lt;w:top w:val="single" w:sz="4" w:space="0" w:color="C083C3" w:themeColor="accent2" w:themeTint="99"/&gt;&lt;/w:tcBorders&gt;&lt;/w:tcPr&gt;&lt;/w:tblStylePr&gt;&lt;/w:style&gt;&lt;w:style w:type="table" w:styleId="GridTable3-Accent3"&gt;&lt;w:name w:val="Grid Table 3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w:type="neCell"&gt;&lt;w:tblPr/&gt;&lt;w:tcPr&gt;&lt;w:tcBorders&gt;&lt;w:bottom w:val="single" w:sz="4" w:space="0" w:color="368EF8" w:themeColor="accent3" w:themeTint="99"/&gt;&lt;/w:tcBorders&gt;&lt;/w:tcPr&gt;&lt;/w:tblStylePr&gt;&lt;w:tblStylePr w:type="nwCell"&gt;&lt;w:tblPr/&gt;&lt;w:tcPr&gt;&lt;w:tcBorders&gt;&lt;w:bottom w:val="single" w:sz="4" w:space="0" w:color="368EF8" w:themeColor="accent3" w:themeTint="99"/&gt;&lt;/w:tcBorders&gt;&lt;/w:tcPr&gt;&lt;/w:tblStylePr&gt;&lt;w:tblStylePr w:type="seCell"&gt;&lt;w:tblPr/&gt;&lt;w:tcPr&gt;&lt;w:tcBorders&gt;&lt;w:top w:val="single" w:sz="4" w:space="0" w:color="368EF8" w:themeColor="accent3" w:themeTint="99"/&gt;&lt;/w:tcBorders&gt;&lt;/w:tcPr&gt;&lt;/w:tblStylePr&gt;&lt;w:tblStylePr w:type="swCell"&gt;&lt;w:tblPr/&gt;&lt;w:tcPr&gt;&lt;w:tcBorders&gt;&lt;w:top w:val="single" w:sz="4" w:space="0" w:color="368EF8" w:themeColor="accent3" w:themeTint="99"/&gt;&lt;/w:tcBorders&gt;&lt;/w:tcPr&gt;&lt;/w:tblStylePr&gt;&lt;/w:style&gt;&lt;w:style w:type="table" w:styleId="GridTable3-Accent4"&gt;&lt;w:name w:val="Grid Table 3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w:type="neCell"&gt;&lt;w:tblPr/&gt;&lt;w:tcPr&gt;&lt;w:tcBorders&gt;&lt;w:bottom w:val="single" w:sz="4" w:space="0" w:color="92C6CD" w:themeColor="accent4" w:themeTint="99"/&gt;&lt;/w:tcBorders&gt;&lt;/w:tcPr&gt;&lt;/w:tblStylePr&gt;&lt;w:tblStylePr w:type="nwCell"&gt;&lt;w:tblPr/&gt;&lt;w:tcPr&gt;&lt;w:tcBorders&gt;&lt;w:bottom w:val="single" w:sz="4" w:space="0" w:color="92C6CD" w:themeColor="accent4" w:themeTint="99"/&gt;&lt;/w:tcBorders&gt;&lt;/w:tcPr&gt;&lt;/w:tblStylePr&gt;&lt;w:tblStylePr w:type="seCell"&gt;&lt;w:tblPr/&gt;&lt;w:tcPr&gt;&lt;w:tcBorders&gt;&lt;w:top w:val="single" w:sz="4" w:space="0" w:color="92C6CD" w:themeColor="accent4" w:themeTint="99"/&gt;&lt;/w:tcBorders&gt;&lt;/w:tcPr&gt;&lt;/w:tblStylePr&gt;&lt;w:tblStylePr w:type="swCell"&gt;&lt;w:tblPr/&gt;&lt;w:tcPr&gt;&lt;w:tcBorders&gt;&lt;w:top w:val="single" w:sz="4" w:space="0" w:color="92C6CD" w:themeColor="accent4" w:themeTint="99"/&gt;&lt;/w:tcBorders&gt;&lt;/w:tcPr&gt;&lt;/w:tblStylePr&gt;&lt;/w:style&gt;&lt;w:style w:type="table" w:styleId="GridTable3-Accent5"&gt;&lt;w:name w:val="Grid Table 3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w:type="neCell"&gt;&lt;w:tblPr/&gt;&lt;w:tcPr&gt;&lt;w:tcBorders&gt;&lt;w:bottom w:val="single" w:sz="4" w:space="0" w:color="E691BA" w:themeColor="accent5" w:themeTint="99"/&gt;&lt;/w:tcBorders&gt;&lt;/w:tcPr&gt;&lt;/w:tblStylePr&gt;&lt;w:tblStylePr w:type="nwCell"&gt;&lt;w:tblPr/&gt;&lt;w:tcPr&gt;&lt;w:tcBorders&gt;&lt;w:bottom w:val="single" w:sz="4" w:space="0" w:color="E691BA" w:themeColor="accent5" w:themeTint="99"/&gt;&lt;/w:tcBorders&gt;&lt;/w:tcPr&gt;&lt;/w:tblStylePr&gt;&lt;w:tblStylePr w:type="seCell"&gt;&lt;w:tblPr/&gt;&lt;w:tcPr&gt;&lt;w:tcBorders&gt;&lt;w:top w:val="single" w:sz="4" w:space="0" w:color="E691BA" w:themeColor="accent5" w:themeTint="99"/&gt;&lt;/w:tcBorders&gt;&lt;/w:tcPr&gt;&lt;/w:tblStylePr&gt;&lt;w:tblStylePr w:type="swCell"&gt;&lt;w:tblPr/&gt;&lt;w:tcPr&gt;&lt;w:tcBorders&gt;&lt;w:top w:val="single" w:sz="4" w:space="0" w:color="E691BA" w:themeColor="accent5" w:themeTint="99"/&gt;&lt;/w:tcBorders&gt;&lt;/w:tcPr&gt;&lt;/w:tblStylePr&gt;&lt;/w:style&gt;&lt;w:style w:type="table" w:styleId="GridTable3-Accent6"&gt;&lt;w:name w:val="Grid Table 3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w:type="neCell"&gt;&lt;w:tblPr/&gt;&lt;w:tcPr&gt;&lt;w:tcBorders&gt;&lt;w:bottom w:val="single" w:sz="4" w:space="0" w:color="81CA74" w:themeColor="accent6" w:themeTint="99"/&gt;&lt;/w:tcBorders&gt;&lt;/w:tcPr&gt;&lt;/w:tblStylePr&gt;&lt;w:tblStylePr w:type="nwCell"&gt;&lt;w:tblPr/&gt;&lt;w:tcPr&gt;&lt;w:tcBorders&gt;&lt;w:bottom w:val="single" w:sz="4" w:space="0" w:color="81CA74" w:themeColor="accent6" w:themeTint="99"/&gt;&lt;/w:tcBorders&gt;&lt;/w:tcPr&gt;&lt;/w:tblStylePr&gt;&lt;w:tblStylePr w:type="seCell"&gt;&lt;w:tblPr/&gt;&lt;w:tcPr&gt;&lt;w:tcBorders&gt;&lt;w:top w:val="single" w:sz="4" w:space="0" w:color="81CA74" w:themeColor="accent6" w:themeTint="99"/&gt;&lt;/w:tcBorders&gt;&lt;/w:tcPr&gt;&lt;/w:tblStylePr&gt;&lt;w:tblStylePr w:type="swCell"&gt;&lt;w:tblPr/&gt;&lt;w:tcPr&gt;&lt;w:tcBorders&gt;&lt;w:top w:val="single" w:sz="4" w:space="0" w:color="81CA74" w:themeColor="accent6" w:themeTint="99"/&gt;&lt;/w:tcBorders&gt;&lt;/w:tcPr&gt;&lt;/w:tblStylePr&gt;&lt;/w:style&gt;&lt;w:style w:type="table" w:styleId="GridTable4"&gt;&lt;w:name w:val="Grid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w:val="nil"/&gt;&lt;w:insideV w:val="nil"/&gt;&lt;/w:tcBorders&gt;&lt;w:shd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w:styleId="GridTable4-Accent1"&gt;&lt;w:name w:val="Grid Table 4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w:val="nil"/&gt;&lt;w:insideV w:val="nil"/&gt;&lt;/w:tcBorders&gt;&lt;w:shd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w:styleId="GridTable4-Accent2"&gt;&lt;w:name w:val="Grid Table 4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w:val="nil"/&gt;&lt;w:insideV w:val="nil"/&gt;&lt;/w:tcBorders&gt;&lt;w:shd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w:styleId="GridTable4-Accent3"&gt;&lt;w:name w:val="Grid Table 4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w:val="nil"/&gt;&lt;w:insideV w:val="nil"/&gt;&lt;/w:tcBorders&gt;&lt;w:shd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w:styleId="GridTable4-Accent4"&gt;&lt;w:name w:val="Grid Table 4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w:val="nil"/&gt;&lt;w:insideV w:val="nil"/&gt;&lt;/w:tcBorders&gt;&lt;w:shd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w:styleId="GridTable4-Accent5"&gt;&lt;w:name w:val="Grid Table 4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w:val="nil"/&gt;&lt;w:insideV w:val="nil"/&gt;&lt;/w:tcBorders&gt;&lt;w:shd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w:styleId="GridTable4-Accent6"&gt;&lt;w:name w:val="Grid Table 4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w:val="nil"/&gt;&lt;w:insideV w:val="nil"/&gt;&lt;/w:tcBorders&gt;&lt;w:shd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w:styleId="GridTable5Dark"&gt;&lt;w:name w:val="Grid Table 5 Dark"/&gt;&lt;w:basedOn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w:fill="D4D4D5" w:themeFill="text1"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w:fill="2C2C2D" w:themeFill="text1"/&gt;&lt;/w:tcPr&gt;&lt;/w:tblStylePr&gt;&lt;w:tblStylePr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w:fill="2C2C2D" w:themeFill="text1"/&gt;&lt;/w:tcPr&gt;&lt;/w:tblStylePr&gt;&lt;w:tblStylePr w:type="band1Vert"&gt;&lt;w:tblPr/&gt;&lt;w:tcPr&gt;&lt;w:shd w:val="clear" w:color="auto" w:fill="A9A9AB" w:themeFill="text1" w:themeFillTint="66"/&gt;&lt;/w:tcPr&gt;&lt;/w:tblStylePr&gt;&lt;w:tblStylePr w:type="band1Horz"&gt;&lt;w:tblPr/&gt;&lt;w:tcPr&gt;&lt;w:shd w:val="clear" w:color="auto" w:fill="A9A9AB" w:themeFill="text1" w:themeFillTint="66"/&gt;&lt;/w:tcPr&gt;&lt;/w:tblStylePr&gt;&lt;/w:style&gt;&lt;w:style w:type="table" w:styleId="GridTable5Dark-Accent1"&gt;&lt;w:name w:val="Grid Table 5 Dark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w:fill="FAD2D3" w:themeFill="accent1"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w:fill="E61E28" w:themeFill="accent1"/&gt;&lt;/w:tcPr&gt;&lt;/w:tblStylePr&gt;&lt;w:tblStylePr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w:fill="E61E28" w:themeFill="accent1"/&gt;&lt;/w:tcPr&gt;&lt;/w:tblStylePr&gt;&lt;w:tblStylePr w:type="band1Vert"&gt;&lt;w:tblPr/&gt;&lt;w:tcPr&gt;&lt;w:shd w:val="clear" w:color="auto" w:fill="F5A5A8" w:themeFill="accent1" w:themeFillTint="66"/&gt;&lt;/w:tcPr&gt;&lt;/w:tblStylePr&gt;&lt;w:tblStylePr w:type="band1Horz"&gt;&lt;w:tblPr/&gt;&lt;w:tcPr&gt;&lt;w:shd w:val="clear" w:color="auto" w:fill="F5A5A8" w:themeFill="accent1" w:themeFillTint="66"/&gt;&lt;/w:tcPr&gt;&lt;/w:tblStylePr&gt;&lt;/w:style&gt;&lt;w:style w:type="table" w:styleId="GridTable5Dark-Accent2"&gt;&lt;w:name w:val="Grid Table 5 Dark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w:fill="EAD5EB" w:themeFill="accent2"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w:fill="88438B" w:themeFill="accent2"/&gt;&lt;/w:tcPr&gt;&lt;/w:tblStylePr&gt;&lt;w:tblStylePr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w:fill="88438B" w:themeFill="accent2"/&gt;&lt;/w:tcPr&gt;&lt;/w:tblStylePr&gt;&lt;w:tblStylePr w:type="band1Vert"&gt;&lt;w:tblPr/&gt;&lt;w:tcPr&gt;&lt;w:shd w:val="clear" w:color="auto" w:fill="D5ACD7" w:themeFill="accent2" w:themeFillTint="66"/&gt;&lt;/w:tcPr&gt;&lt;/w:tblStylePr&gt;&lt;w:tblStylePr w:type="band1Horz"&gt;&lt;w:tblPr/&gt;&lt;w:tcPr&gt;&lt;w:shd w:val="clear" w:color="auto" w:fill="D5ACD7" w:themeFill="accent2" w:themeFillTint="66"/&gt;&lt;/w:tcPr&gt;&lt;/w:tblStylePr&gt;&lt;/w:style&gt;&lt;w:style w:type="table" w:styleId="GridTable5Dark-Accent3"&gt;&lt;w:name w:val="Grid Table 5 Dark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w:fill="BCD9FD" w:themeFill="accent3"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w:fill="054CA1" w:themeFill="accent3"/&gt;&lt;/w:tcPr&gt;&lt;/w:tblStylePr&gt;&lt;w:tblStylePr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w:fill="054CA1" w:themeFill="accent3"/&gt;&lt;/w:tcPr&gt;&lt;/w:tblStylePr&gt;&lt;w:tblStylePr w:type="band1Vert"&gt;&lt;w:tblPr/&gt;&lt;w:tcPr&gt;&lt;w:shd w:val="clear" w:color="auto" w:fill="79B4FA" w:themeFill="accent3" w:themeFillTint="66"/&gt;&lt;/w:tcPr&gt;&lt;/w:tblStylePr&gt;&lt;w:tblStylePr w:type="band1Horz"&gt;&lt;w:tblPr/&gt;&lt;w:tcPr&gt;&lt;w:shd w:val="clear" w:color="auto" w:fill="79B4FA" w:themeFill="accent3" w:themeFillTint="66"/&gt;&lt;/w:tcPr&gt;&lt;/w:tblStylePr&gt;&lt;/w:style&gt;&lt;w:style w:type="table" w:styleId="GridTable5Dark-Accent4"&gt;&lt;w:name w:val="Grid Table 5 Dark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w:fill="DAECEE" w:themeFill="accent4"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w:fill="4D9EA9" w:themeFill="accent4"/&gt;&lt;/w:tcPr&gt;&lt;/w:tblStylePr&gt;&lt;w:tblStylePr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w:fill="4D9EA9" w:themeFill="accent4"/&gt;&lt;/w:tcPr&gt;&lt;/w:tblStylePr&gt;&lt;w:tblStylePr w:type="band1Vert"&gt;&lt;w:tblPr/&gt;&lt;w:tcPr&gt;&lt;w:shd w:val="clear" w:color="auto" w:fill="B6D9DE" w:themeFill="accent4" w:themeFillTint="66"/&gt;&lt;/w:tcPr&gt;&lt;/w:tblStylePr&gt;&lt;w:tblStylePr w:type="band1Horz"&gt;&lt;w:tblPr/&gt;&lt;w:tcPr&gt;&lt;w:shd w:val="clear" w:color="auto" w:fill="B6D9DE" w:themeFill="accent4" w:themeFillTint="66"/&gt;&lt;/w:tcPr&gt;&lt;/w:tblStylePr&gt;&lt;/w:style&gt;&lt;w:style w:type="table" w:styleId="GridTable5Dark-Accent5"&gt;&lt;w:name w:val="Grid Table 5 Dark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w:fill="F6DAE8" w:themeFill="accent5"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w:fill="D6488E" w:themeFill="accent5"/&gt;&lt;/w:tcPr&gt;&lt;/w:tblStylePr&gt;&lt;w:tblStylePr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w:fill="D6488E" w:themeFill="accent5"/&gt;&lt;/w:tcPr&gt;&lt;/w:tblStylePr&gt;&lt;w:tblStylePr w:type="band1Vert"&gt;&lt;w:tblPr/&gt;&lt;w:tcPr&gt;&lt;w:shd w:val="clear" w:color="auto" w:fill="EEB5D1" w:themeFill="accent5" w:themeFillTint="66"/&gt;&lt;/w:tcPr&gt;&lt;/w:tblStylePr&gt;&lt;w:tblStylePr w:type="band1Horz"&gt;&lt;w:tblPr/&gt;&lt;w:tcPr&gt;&lt;w:shd w:val="clear" w:color="auto" w:fill="EEB5D1" w:themeFill="accent5" w:themeFillTint="66"/&gt;&lt;/w:tcPr&gt;&lt;/w:tblStylePr&gt;&lt;/w:style&gt;&lt;w:style w:type="table" w:styleId="GridTable5Dark-Accent6"&gt;&lt;w:name w:val="Grid Table 5 Dark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w:fill="D5EDD0" w:themeFill="accent6"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w:fill="428B35" w:themeFill="accent6"/&gt;&lt;/w:tcPr&gt;&lt;/w:tblStylePr&gt;&lt;w:tblStylePr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w:fill="428B35" w:themeFill="accent6"/&gt;&lt;/w:tcPr&gt;&lt;/w:tblStylePr&gt;&lt;w:tblStylePr w:type="band1Vert"&gt;&lt;w:tblPr/&gt;&lt;w:tcPr&gt;&lt;w:shd w:val="clear" w:color="auto" w:fill="ABDCA2" w:themeFill="accent6" w:themeFillTint="66"/&gt;&lt;/w:tcPr&gt;&lt;/w:tblStylePr&gt;&lt;w:tblStylePr w:type="band1Horz"&gt;&lt;w:tblPr/&gt;&lt;w:tcPr&gt;&lt;w:shd w:val="clear" w:color="auto" w:fill="ABDCA2" w:themeFill="accent6" w:themeFillTint="66"/&gt;&lt;/w:tcPr&gt;&lt;/w:tblStylePr&gt;&lt;/w:style&gt;&lt;w:style w:type="table" w:styleId="GridTable6Colorful"&gt;&lt;w:name w:val="Grid Table 6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w:type="firstRow"&gt;&lt;w:rPr&gt;&lt;w:b/&gt;&lt;w:bCs/&gt;&lt;/w:rPr&gt;&lt;w:tblPr/&gt;&lt;w:tcPr&gt;&lt;w:tcBorders&gt;&lt;w:bottom w:val="single" w:sz="12"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w:val="double"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w:styleId="GridTable6Colorful-Accent1"&gt;&lt;w:name w:val="Grid Table 6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w:type="firstRow"&gt;&lt;w:rPr&gt;&lt;w:b/&gt;&lt;w:bCs/&gt;&lt;/w:rPr&gt;&lt;w:tblPr/&gt;&lt;w:tcPr&gt;&lt;w:tcBorders&gt;&lt;w:bottom w:val="single" w:sz="12"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w:val="double"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w:styleId="GridTable6Colorful-Accent2"&gt;&lt;w:name w:val="Grid Table 6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w:type="firstRow"&gt;&lt;w:rPr&gt;&lt;w:b/&gt;&lt;w:bCs/&gt;&lt;/w:rPr&gt;&lt;w:tblPr/&gt;&lt;w:tcPr&gt;&lt;w:tcBorders&gt;&lt;w:bottom w:val="single" w:sz="12"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w:val="double"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w:styleId="GridTable6Colorful-Accent3"&gt;&lt;w:name w:val="Grid Table 6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w:type="firstRow"&gt;&lt;w:rPr&gt;&lt;w:b/&gt;&lt;w:bCs/&gt;&lt;/w:rPr&gt;&lt;w:tblPr/&gt;&lt;w:tcPr&gt;&lt;w:tcBorders&gt;&lt;w:bottom w:val="single" w:sz="12"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w:val="double"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w:styleId="GridTable6Colorful-Accent4"&gt;&lt;w:name w:val="Grid Table 6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w:type="firstRow"&gt;&lt;w:rPr&gt;&lt;w:b/&gt;&lt;w:bCs/&gt;&lt;/w:rPr&gt;&lt;w:tblPr/&gt;&lt;w:tcPr&gt;&lt;w:tcBorders&gt;&lt;w:bottom w:val="single" w:sz="12"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w:val="double"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w:styleId="GridTable6Colorful-Accent5"&gt;&lt;w:name w:val="Grid Table 6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w:type="firstRow"&gt;&lt;w:rPr&gt;&lt;w:b/&gt;&lt;w:bCs/&gt;&lt;/w:rPr&gt;&lt;w:tblPr/&gt;&lt;w:tcPr&gt;&lt;w:tcBorders&gt;&lt;w:bottom w:val="single" w:sz="12"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w:val="double"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w:styleId="GridTable6Colorful-Accent6"&gt;&lt;w:name w:val="Grid Table 6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w:type="firstRow"&gt;&lt;w:rPr&gt;&lt;w:b/&gt;&lt;w:bCs/&gt;&lt;/w:rPr&gt;&lt;w:tblPr/&gt;&lt;w:tcPr&gt;&lt;w:tcBorders&gt;&lt;w:bottom w:val="single" w:sz="12"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w:val="double"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w:styleId="GridTable7Colorful"&gt;&lt;w:name w:val="Grid Table 7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w:type="neCell"&gt;&lt;w:tblPr/&gt;&lt;w:tcPr&gt;&lt;w:tcBorders&gt;&lt;w:bottom w:val="single" w:sz="4" w:space="0" w:color="7F7F82" w:themeColor="text1" w:themeTint="99"/&gt;&lt;/w:tcBorders&gt;&lt;/w:tcPr&gt;&lt;/w:tblStylePr&gt;&lt;w:tblStylePr w:type="nwCell"&gt;&lt;w:tblPr/&gt;&lt;w:tcPr&gt;&lt;w:tcBorders&gt;&lt;w:bottom w:val="single" w:sz="4" w:space="0" w:color="7F7F82" w:themeColor="text1" w:themeTint="99"/&gt;&lt;/w:tcBorders&gt;&lt;/w:tcPr&gt;&lt;/w:tblStylePr&gt;&lt;w:tblStylePr w:type="seCell"&gt;&lt;w:tblPr/&gt;&lt;w:tcPr&gt;&lt;w:tcBorders&gt;&lt;w:top w:val="single" w:sz="4" w:space="0" w:color="7F7F82" w:themeColor="text1" w:themeTint="99"/&gt;&lt;/w:tcBorders&gt;&lt;/w:tcPr&gt;&lt;/w:tblStylePr&gt;&lt;w:tblStylePr w:type="swCell"&gt;&lt;w:tblPr/&gt;&lt;w:tcPr&gt;&lt;w:tcBorders&gt;&lt;w:top w:val="single" w:sz="4" w:space="0" w:color="7F7F82" w:themeColor="text1" w:themeTint="99"/&gt;&lt;/w:tcBorders&gt;&lt;/w:tcPr&gt;&lt;/w:tblStylePr&gt;&lt;/w:style&gt;&lt;w:style w:type="table" w:styleId="GridTable7Colorful-Accent1"&gt;&lt;w:name w:val="Grid Table 7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w:type="neCell"&gt;&lt;w:tblPr/&gt;&lt;w:tcPr&gt;&lt;w:tcBorders&gt;&lt;w:bottom w:val="single" w:sz="4" w:space="0" w:color="F0787D" w:themeColor="accent1" w:themeTint="99"/&gt;&lt;/w:tcBorders&gt;&lt;/w:tcPr&gt;&lt;/w:tblStylePr&gt;&lt;w:tblStylePr w:type="nwCell"&gt;&lt;w:tblPr/&gt;&lt;w:tcPr&gt;&lt;w:tcBorders&gt;&lt;w:bottom w:val="single" w:sz="4" w:space="0" w:color="F0787D" w:themeColor="accent1" w:themeTint="99"/&gt;&lt;/w:tcBorders&gt;&lt;/w:tcPr&gt;&lt;/w:tblStylePr&gt;&lt;w:tblStylePr w:type="seCell"&gt;&lt;w:tblPr/&gt;&lt;w:tcPr&gt;&lt;w:tcBorders&gt;&lt;w:top w:val="single" w:sz="4" w:space="0" w:color="F0787D" w:themeColor="accent1" w:themeTint="99"/&gt;&lt;/w:tcBorders&gt;&lt;/w:tcPr&gt;&lt;/w:tblStylePr&gt;&lt;w:tblStylePr w:type="swCell"&gt;&lt;w:tblPr/&gt;&lt;w:tcPr&gt;&lt;w:tcBorders&gt;&lt;w:top w:val="single" w:sz="4" w:space="0" w:color="F0787D" w:themeColor="accent1" w:themeTint="99"/&gt;&lt;/w:tcBorders&gt;&lt;/w:tcPr&gt;&lt;/w:tblStylePr&gt;&lt;/w:style&gt;&lt;w:style w:type="table" w:styleId="GridTable7Colorful-Accent2"&gt;&lt;w:name w:val="Grid Table 7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w:type="neCell"&gt;&lt;w:tblPr/&gt;&lt;w:tcPr&gt;&lt;w:tcBorders&gt;&lt;w:bottom w:val="single" w:sz="4" w:space="0" w:color="C083C3" w:themeColor="accent2" w:themeTint="99"/&gt;&lt;/w:tcBorders&gt;&lt;/w:tcPr&gt;&lt;/w:tblStylePr&gt;&lt;w:tblStylePr w:type="nwCell"&gt;&lt;w:tblPr/&gt;&lt;w:tcPr&gt;&lt;w:tcBorders&gt;&lt;w:bottom w:val="single" w:sz="4" w:space="0" w:color="C083C3" w:themeColor="accent2" w:themeTint="99"/&gt;&lt;/w:tcBorders&gt;&lt;/w:tcPr&gt;&lt;/w:tblStylePr&gt;&lt;w:tblStylePr w:type="seCell"&gt;&lt;w:tblPr/&gt;&lt;w:tcPr&gt;&lt;w:tcBorders&gt;&lt;w:top w:val="single" w:sz="4" w:space="0" w:color="C083C3" w:themeColor="accent2" w:themeTint="99"/&gt;&lt;/w:tcBorders&gt;&lt;/w:tcPr&gt;&lt;/w:tblStylePr&gt;&lt;w:tblStylePr w:type="swCell"&gt;&lt;w:tblPr/&gt;&lt;w:tcPr&gt;&lt;w:tcBorders&gt;&lt;w:top w:val="single" w:sz="4" w:space="0" w:color="C083C3" w:themeColor="accent2" w:themeTint="99"/&gt;&lt;/w:tcBorders&gt;&lt;/w:tcPr&gt;&lt;/w:tblStylePr&gt;&lt;/w:style&gt;&lt;w:style w:type="table" w:styleId="GridTable7Colorful-Accent3"&gt;&lt;w:name w:val="Grid Table 7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w:type="neCell"&gt;&lt;w:tblPr/&gt;&lt;w:tcPr&gt;&lt;w:tcBorders&gt;&lt;w:bottom w:val="single" w:sz="4" w:space="0" w:color="368EF8" w:themeColor="accent3" w:themeTint="99"/&gt;&lt;/w:tcBorders&gt;&lt;/w:tcPr&gt;&lt;/w:tblStylePr&gt;&lt;w:tblStylePr w:type="nwCell"&gt;&lt;w:tblPr/&gt;&lt;w:tcPr&gt;&lt;w:tcBorders&gt;&lt;w:bottom w:val="single" w:sz="4" w:space="0" w:color="368EF8" w:themeColor="accent3" w:themeTint="99"/&gt;&lt;/w:tcBorders&gt;&lt;/w:tcPr&gt;&lt;/w:tblStylePr&gt;&lt;w:tblStylePr w:type="seCell"&gt;&lt;w:tblPr/&gt;&lt;w:tcPr&gt;&lt;w:tcBorders&gt;&lt;w:top w:val="single" w:sz="4" w:space="0" w:color="368EF8" w:themeColor="accent3" w:themeTint="99"/&gt;&lt;/w:tcBorders&gt;&lt;/w:tcPr&gt;&lt;/w:tblStylePr&gt;&lt;w:tblStylePr w:type="swCell"&gt;&lt;w:tblPr/&gt;&lt;w:tcPr&gt;&lt;w:tcBorders&gt;&lt;w:top w:val="single" w:sz="4" w:space="0" w:color="368EF8" w:themeColor="accent3" w:themeTint="99"/&gt;&lt;/w:tcBorders&gt;&lt;/w:tcPr&gt;&lt;/w:tblStylePr&gt;&lt;/w:style&gt;&lt;w:style w:type="table" w:styleId="GridTable7Colorful-Accent4"&gt;&lt;w:name w:val="Grid Table 7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w:type="neCell"&gt;&lt;w:tblPr/&gt;&lt;w:tcPr&gt;&lt;w:tcBorders&gt;&lt;w:bottom w:val="single" w:sz="4" w:space="0" w:color="92C6CD" w:themeColor="accent4" w:themeTint="99"/&gt;&lt;/w:tcBorders&gt;&lt;/w:tcPr&gt;&lt;/w:tblStylePr&gt;&lt;w:tblStylePr w:type="nwCell"&gt;&lt;w:tblPr/&gt;&lt;w:tcPr&gt;&lt;w:tcBorders&gt;&lt;w:bottom w:val="single" w:sz="4" w:space="0" w:color="92C6CD" w:themeColor="accent4" w:themeTint="99"/&gt;&lt;/w:tcBorders&gt;&lt;/w:tcPr&gt;&lt;/w:tblStylePr&gt;&lt;w:tblStylePr w:type="seCell"&gt;&lt;w:tblPr/&gt;&lt;w:tcPr&gt;&lt;w:tcBorders&gt;&lt;w:top w:val="single" w:sz="4" w:space="0" w:color="92C6CD" w:themeColor="accent4" w:themeTint="99"/&gt;&lt;/w:tcBorders&gt;&lt;/w:tcPr&gt;&lt;/w:tblStylePr&gt;&lt;w:tblStylePr w:type="swCell"&gt;&lt;w:tblPr/&gt;&lt;w:tcPr&gt;&lt;w:tcBorders&gt;&lt;w:top w:val="single" w:sz="4" w:space="0" w:color="92C6CD" w:themeColor="accent4" w:themeTint="99"/&gt;&lt;/w:tcBorders&gt;&lt;/w:tcPr&gt;&lt;/w:tblStylePr&gt;&lt;/w:style&gt;&lt;w:style w:type="table" w:styleId="GridTable7Colorful-Accent5"&gt;&lt;w:name w:val="Grid Table 7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w:type="neCell"&gt;&lt;w:tblPr/&gt;&lt;w:tcPr&gt;&lt;w:tcBorders&gt;&lt;w:bottom w:val="single" w:sz="4" w:space="0" w:color="E691BA" w:themeColor="accent5" w:themeTint="99"/&gt;&lt;/w:tcBorders&gt;&lt;/w:tcPr&gt;&lt;/w:tblStylePr&gt;&lt;w:tblStylePr w:type="nwCell"&gt;&lt;w:tblPr/&gt;&lt;w:tcPr&gt;&lt;w:tcBorders&gt;&lt;w:bottom w:val="single" w:sz="4" w:space="0" w:color="E691BA" w:themeColor="accent5" w:themeTint="99"/&gt;&lt;/w:tcBorders&gt;&lt;/w:tcPr&gt;&lt;/w:tblStylePr&gt;&lt;w:tblStylePr w:type="seCell"&gt;&lt;w:tblPr/&gt;&lt;w:tcPr&gt;&lt;w:tcBorders&gt;&lt;w:top w:val="single" w:sz="4" w:space="0" w:color="E691BA" w:themeColor="accent5" w:themeTint="99"/&gt;&lt;/w:tcBorders&gt;&lt;/w:tcPr&gt;&lt;/w:tblStylePr&gt;&lt;w:tblStylePr w:type="swCell"&gt;&lt;w:tblPr/&gt;&lt;w:tcPr&gt;&lt;w:tcBorders&gt;&lt;w:top w:val="single" w:sz="4" w:space="0" w:color="E691BA" w:themeColor="accent5" w:themeTint="99"/&gt;&lt;/w:tcBorders&gt;&lt;/w:tcPr&gt;&lt;/w:tblStylePr&gt;&lt;/w:style&gt;&lt;w:style w:type="table" w:styleId="GridTable7Colorful-Accent6"&gt;&lt;w:name w:val="Grid Table 7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w:type="neCell"&gt;&lt;w:tblPr/&gt;&lt;w:tcPr&gt;&lt;w:tcBorders&gt;&lt;w:bottom w:val="single" w:sz="4" w:space="0" w:color="81CA74" w:themeColor="accent6" w:themeTint="99"/&gt;&lt;/w:tcBorders&gt;&lt;/w:tcPr&gt;&lt;/w:tblStylePr&gt;&lt;w:tblStylePr w:type="nwCell"&gt;&lt;w:tblPr/&gt;&lt;w:tcPr&gt;&lt;w:tcBorders&gt;&lt;w:bottom w:val="single" w:sz="4" w:space="0" w:color="81CA74" w:themeColor="accent6" w:themeTint="99"/&gt;&lt;/w:tcBorders&gt;&lt;/w:tcPr&gt;&lt;/w:tblStylePr&gt;&lt;w:tblStylePr w:type="seCell"&gt;&lt;w:tblPr/&gt;&lt;w:tcPr&gt;&lt;w:tcBorders&gt;&lt;w:top w:val="single" w:sz="4" w:space="0" w:color="81CA74" w:themeColor="accent6" w:themeTint="99"/&gt;&lt;/w:tcBorders&gt;&lt;/w:tcPr&gt;&lt;/w:tblStylePr&gt;&lt;w:tblStylePr w:type="swCell"&gt;&lt;w:tblPr/&gt;&lt;w:tcPr&gt;&lt;w:tcBorders&gt;&lt;w:top w:val="single" w:sz="4" w:space="0" w:color="81CA74" w:themeColor="accent6" w:themeTint="99"/&gt;&lt;/w:tcBorders&gt;&lt;/w:tcPr&gt;&lt;/w:tblStylePr&gt;&lt;/w:style&gt;&lt;w:style w:type="character" w:styleId="Hashtag"&gt;&lt;w:name w:val="Hashtag"/&gt;&lt;w:basedOn w:val="DefaultParagraphFont"/&gt;&lt;w:uiPriority w:val="99"/&gt;&lt;w:semiHidden/&gt;&lt;w:rsid w:val="00BD3B54"/&gt;&lt;w:rPr&gt;&lt;w:color w:val="2B579A"/&gt;&lt;w:shd w:val="clear" w:color="auto" w:fill="E1DFDD"/&gt;&lt;/w:rPr&gt;&lt;/w:style&gt;&lt;w:style w:type="paragraph" w:styleId="Header"&gt;&lt;w:name w:val="header"/&gt;&lt;w:basedOn w:val="Normal"/&gt;&lt;w:link w:val="HeaderChar"/&gt;&lt;w:uiPriority w:val="13"/&gt;&lt;w:semiHidden/&gt;&lt;w:rsid w:val="00BD3B54"/&gt;&lt;w:pPr&gt;&lt;w:spacing w:after="0"/&gt;&lt;/w:pPr&gt;&lt;/w:style&gt;&lt;w:style w:type="character" w:customStyle="1" w:styleId="HeaderChar"&gt;&lt;w:name w:val="Header Char"/&gt;&lt;w:basedOn w:val="DefaultParagraphFont"/&gt;&lt;w:link w:val="Header"/&gt;&lt;w:uiPriority w:val="13"/&gt;&lt;w:semiHidden/&gt;&lt;w:rsid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w:styleId="Heading1NoNumber"&gt;&lt;w:name w:val="Heading 1 No Number"/&gt;&lt;w:basedOn w:val="Heading1"/&gt;&lt;w:next w:val="Normal"/&gt;&lt;w:uiPriority w:val="1"/&gt;&lt;w:qFormat/&gt;&lt;w:rsid w:val="002860EE"/&gt;&lt;w:pPr&gt;&lt;w:numPr&gt;&lt;w:numId w:val="22"/&gt;&lt;/w:numPr&gt;&lt;/w:pPr&gt;&lt;/w:style&gt;&lt;w:style w:type="paragraph" w:customStyle="1" w:styleId="Heading2NoNumber"&gt;&lt;w:name w:val="Heading 2 No Number"/&gt;&lt;w:basedOn w:val="Heading2"/&gt;&lt;w:next w:val="Normal"/&gt;&lt;w:uiPriority w:val="1"/&gt;&lt;w:qFormat/&gt;&lt;w:rsid w:val="005A4551"/&gt;&lt;w:pPr&gt;&lt;w:numPr&gt;&lt;w:numId w:val="22"/&gt;&lt;/w:numPr&gt;&lt;w:spacing w:before="280"/&gt;&lt;/w:pPr&gt;&lt;/w:style&gt;&lt;w:style w:type="paragraph" w:customStyle="1" w:styleId="Heading3NoNumber"&gt;&lt;w:name w:val="Heading 3 No Number"/&gt;&lt;w:basedOn w:val="Heading3"/&gt;&lt;w:next w:val="Normal"/&gt;&lt;w:uiPriority w:val="1"/&gt;&lt;w:qFormat/&gt;&lt;w:rsid w:val="005A4551"/&gt;&lt;w:pPr&gt;&lt;w:numPr&gt;&lt;w:numId w:val="22"/&gt;&lt;/w:numPr&gt;&lt;/w:pPr&gt;&lt;/w:style&gt;&lt;w:style w:type="paragraph" w:customStyle="1" w:styleId="Heading4NoNumber"&gt;&lt;w:name w:val="Heading 4 No Number"/&gt;&lt;w:basedOn w:val="Heading4"/&gt;&lt;w:next w:val="Normal"/&gt;&lt;w:uiPriority w:val="1"/&gt;&lt;w:rsid w:val="005A4551"/&gt;&lt;w:pPr&gt;&lt;w:numPr&gt;&lt;w:numId w:val="22"/&gt;&lt;/w:numPr&gt;&lt;/w:pPr&gt;&lt;/w:style&gt;&lt;w:style w:type="character" w:customStyle="1" w:styleId="Heading5Char"&gt;&lt;w:name w:val="Heading 5 Char"/&gt;&lt;w:basedOn w:val="DefaultParagraphFont"/&gt;&lt;w:link w:val="Heading5"/&gt;&lt;w:semiHidden/&gt;&lt;w:rsid w:val="001154EC"/&gt;&lt;w:rPr&gt;&lt;w:rFonts w:ascii="Times New Roman" w:eastAsiaTheme="majorEastAsia" w:hAnsi="Times New Roman" w:cs="Times New Roman"/&gt;&lt;w:b/&gt;&lt;w:sz w:val="20"/&gt;&lt;w:szCs w:val="20"/&gt;&lt;w:lang w:eastAsia="en-US"/&gt;&lt;/w:rPr&gt;&lt;/w:style&gt;&lt;w:style w:type="paragraph" w:customStyle="1" w:styleId="Heading5NoNumber"&gt;&lt;w:name w:val="Heading 5 No Number"/&gt;&lt;w:basedOn w:val="Heading5"/&gt;&lt;w:next w:val="Normal"/&gt;&lt;w:uiPriority w:val="1"/&gt;&lt;w:qFormat/&gt;&lt;w:rsid w:val="002329CF"/&gt;&lt;w:pPr&gt;&lt;w:numPr&gt;&lt;w:numId w:val="22"/&gt;&lt;/w:numPr&gt;&lt;w:spacing w:before="320" w:after="30"/&gt;&lt;/w:pPr&gt;&lt;w:rPr&gt;&lt;w:i/&gt;&lt;w:sz w:val="22"/&gt;&lt;/w:rPr&gt;&lt;/w:style&gt;&lt;w:style w:type="paragraph" w:customStyle="1" w:styleId="Heading6NoNumber"&gt;&lt;w:name w:val="Heading 6 No Number"/&gt;&lt;w:basedOn w:val="Heading6"/&gt;&lt;w:next w:val="Normal"/&gt;&lt;w:uiPriority w:val="1"/&gt;&lt;w:qFormat/&gt;&lt;w:rsid w:val="00D8694F"/&gt;&lt;w:pPr&gt;&lt;w:numPr&gt;&lt;w:numId w:val="22"/&gt;&lt;/w:numPr&gt;&lt;w:spacing w:before="320" w:after="30"/&gt;&lt;/w:pPr&gt;&lt;w:rPr&gt;&lt;w:i/&gt;&lt;w:sz w:val="22"/&gt;&lt;/w:rPr&gt;&lt;/w:style&gt;&lt;w:style w:type="character" w:customStyle="1" w:styleId="Heading7Char"&gt;&lt;w:name w:val="Heading 7 Char"/&gt;&lt;w:aliases w:val="Appendix Heading Char"/&gt;&lt;w:basedOn w:val="DefaultParagraphFont"/&gt;&lt;w:link w:val="Heading7"/&gt;&lt;w:uiPriority w:val="10"/&gt;&lt;w:rsid w:val="003E5A90"/&gt;&lt;w:rPr&gt;&lt;w:rFonts w:ascii="Times New Roman" w:eastAsiaTheme="majorEastAsia" w:hAnsi="Times New Roman" w:cs="Times New Roman"/&gt;&lt;w:iCs/&gt;&lt;w:color w:val="E61E28" w:themeColor="accent1"/&gt;&lt;w:sz w:val="44"/&gt;&lt;w:szCs w:val="20"/&gt;&lt;w:lang w:eastAsia="en-US"/&gt;&lt;/w:rPr&gt;&lt;/w:style&gt;&lt;w:style w:type="character" w:customStyle="1" w:styleId="Heading8Char"&gt;&lt;w:name w:val="Heading 8 Char"/&gt;&lt;w:basedOn w:val="DefaultParagraphFont"/&gt;&lt;w:link w:val="Heading8"/&gt;&lt;w:semiHidden/&gt;&lt;w:rsid w:val="001154EC"/&gt;&lt;w:rPr&gt;&lt;w:rFonts w:ascii="Times New Roman" w:eastAsiaTheme="majorEastAsia" w:hAnsi="Times New Roman" w:cs="Times New Roman"/&gt;&lt;w:b/&gt;&lt;w:sz w:val="20"/&gt;&lt;w:szCs w:val="21"/&gt;&lt;w:lang w:eastAsia="en-US"/&gt;&lt;/w:rPr&gt;&lt;/w:style&gt;&lt;w:style w:type="character" w:customStyle="1" w:styleId="Heading9Char"&gt;&lt;w:name w:val="Heading 9 Char"/&gt;&lt;w:basedOn w:val="DefaultParagraphFont"/&gt;&lt;w:link w:val="Heading9"/&gt;&lt;w:semiHidden/&gt;&lt;w:rsid w:val="001154EC"/&gt;&lt;w:rPr&gt;&lt;w:rFonts w:ascii="Times New Roman" w:eastAsiaTheme="majorEastAsia" w:hAnsi="Times New Roman" w:cs="Times New Roman"/&gt;&lt;w:b/&gt;&lt;w:iCs/&gt;&lt;w:sz w:val="20"/&gt;&lt;w:szCs w:val="21"/&gt;&lt;w:lang w:eastAsia="en-US"/&gt;&lt;/w:rPr&gt;&lt;/w:style&gt;&lt;w:style w:type="character" w:styleId="HTMLAcronym"&gt;&lt;w:name w:val="HTML Acronym"/&gt;&lt;w:basedOn w:val="DefaultParagraphFont"/&gt;&lt;w:uiPriority w:val="99"/&gt;&lt;w:semiHidden/&gt;&lt;w:rsid w:val="00BD3B54"/&gt;&lt;/w:style&gt;&lt;w:style w:type="paragraph" w:styleId="HTMLAddress"&gt;&lt;w:name w:val="HTML Address"/&gt;&lt;w:basedOn w:val="Normal"/&gt;&lt;w:link w:val="HTMLAddressChar"/&gt;&lt;w:uiPriority w:val="99"/&gt;&lt;w:semiHidden/&gt;&lt;w:rsid w:val="00BD3B54"/&gt;&lt;w:rPr&gt;&lt;w:i/&gt;&lt;w:iCs/&gt;&lt;/w:rPr&gt;&lt;/w:style&gt;&lt;w:style w:type="character" w:customStyle="1" w:styleId="HTMLAddressChar"&gt;&lt;w:name w:val="HTML Address Char"/&gt;&lt;w:basedOn w:val="DefaultParagraphFont"/&gt;&lt;w:link w:val="HTMLAddress"/&gt;&lt;w:uiPriority w:val="99"/&gt;&lt;w:semiHidden/&gt;&lt;w:rsid w:val="00BD3B54"/&gt;&lt;w:rPr&gt;&lt;w:rFonts w:ascii="Times New Roman" w:eastAsiaTheme="minorHAnsi" w:hAnsi="Times New Roman"/&gt;&lt;w:i/&gt;&lt;w:iCs/&gt;&lt;w:lang w:eastAsia="en-US"/&gt;&lt;/w:rPr&gt;&lt;/w:style&gt;&lt;w:style w:type="character" w:styleId="HTMLCite"&gt;&lt;w:name w:val="HTML Cite"/&gt;&lt;w:basedOn w:val="DefaultParagraphFont"/&gt;&lt;w:uiPriority w:val="99"/&gt;&lt;w:semiHidden/&gt;&lt;w:rsid w:val="00BD3B54"/&gt;&lt;w:rPr&gt;&lt;w:i/&gt;&lt;w:iCs/&gt;&lt;/w:rPr&gt;&lt;/w:style&gt;&lt;w:style w:type="character" w:styleId="HTMLCode"&gt;&lt;w:name w:val="HTML Code"/&gt;&lt;w:basedOn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w:type="character" w:styleId="HTMLDefinition"&gt;&lt;w:name w:val="HTML Definition"/&gt;&lt;w:basedOn w:val="DefaultParagraphFont"/&gt;&lt;w:uiPriority w:val="99"/&gt;&lt;w:semiHidden/&gt;&lt;w:rsid w:val="00BD3B54"/&gt;&lt;w:rPr&gt;&lt;w:i/&gt;&lt;w:iCs/&gt;&lt;/w:rPr&gt;&lt;/w:style&gt;&lt;w:style w:type="character" w:styleId="HTMLKeyboard"&gt;&lt;w:name w:val="HTML Keyboard"/&gt;&lt;w:basedOn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w:type="paragraph" w:styleId="HTMLPreformatted"&gt;&lt;w:name w:val="HTML Preformatted"/&gt;&lt;w:basedOn w:val="Normal"/&gt;&lt;w:link w:val="HTMLPreformattedChar"/&gt;&lt;w:uiPriority w:val="99"/&gt;&lt;w:semiHidden/&gt;&lt;w:rsid w:val="00BD3B54"/&gt;&lt;w:rPr&gt;&lt;w:rFonts w:cs="Arial"/&gt;&lt;/w:rPr&gt;&lt;/w:style&gt;&lt;w:style w:type="character" w:customStyle="1" w:styleId="HTMLPreformattedChar"&gt;&lt;w:name w:val="HTML Preformatted Char"/&gt;&lt;w:basedOn w:val="DefaultParagraphFont"/&gt;&lt;w:link w:val="HTMLPreformatted"/&gt;&lt;w:uiPriority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w:type="character" w:styleId="HTMLSample"&gt;&lt;w:name w:val="HTML Sample"/&gt;&lt;w:basedOn w:val="DefaultParagraphFont"/&gt;&lt;w:uiPriority w:val="99"/&gt;&lt;w:semiHidden/&gt;&lt;w:rsid w:val="00BD3B54"/&gt;&lt;w:rPr&gt;&lt;w:rFonts w:ascii="Times New Roman" w:hAnsi="Times New Roman" w:cs="Times New Roman"/&gt;&lt;w:sz w:val="24"/&gt;&lt;w:szCs w:val="24"/&gt;&lt;/w:rPr&gt;&lt;/w:style&gt;&lt;w:style w:type="character" w:styleId="HTMLTypewriter"&gt;&lt;w:name w:val="HTML Typewriter"/&gt;&lt;w:basedOn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w:type="character" w:styleId="HTMLVariable"&gt;&lt;w:name w:val="HTML Variable"/&gt;&lt;w:basedOn w:val="DefaultParagraphFont"/&gt;&lt;w:uiPriority w:val="99"/&gt;&lt;w:semiHidden/&gt;&lt;w:rsid w:val="00BD3B54"/&gt;&lt;w:rPr&gt;&lt;w:i/&gt;&lt;w:iCs/&gt;&lt;/w:rPr&gt;&lt;/w:style&gt;&lt;w:style w:type="character" w:styleId="Hyperlink"&gt;&lt;w:name w:val="Hyperlink"/&gt;&lt;w:basedOn w:val="DefaultParagraphFont"/&gt;&lt;w:uiPriority w:val="99"/&gt;&lt;w:unhideWhenUsed/&gt;&lt;w:rsid w:val="00BD3B54"/&gt;&lt;w:rPr&gt;&lt;w:color w:val="auto"/&gt;&lt;w:u w:val="single"/&gt;&lt;/w:rPr&gt;&lt;/w:style&gt;&lt;w:style w:type="paragraph" w:styleId="Index1"&gt;&lt;w:name w:val="index 1"/&gt;&lt;w:basedOn w:val="Normal"/&gt;&lt;w:next w:val="Normal"/&gt;&lt;w:autoRedefine/&gt;&lt;w:uiPriority w:val="99"/&gt;&lt;w:semiHidden/&gt;&lt;w:rsid w:val="00BD3B54"/&gt;&lt;w:pPr&gt;&lt;w:ind w:left="200" w:hanging="200"/&gt;&lt;/w:pPr&gt;&lt;/w:style&gt;&lt;w:style w:type="paragraph" w:styleId="Index2"&gt;&lt;w:name w:val="index 2"/&gt;&lt;w:basedOn w:val="Normal"/&gt;&lt;w:next w:val="Normal"/&gt;&lt;w:autoRedefine/&gt;&lt;w:uiPriority w:val="99"/&gt;&lt;w:semiHidden/&gt;&lt;w:rsid w:val="00BD3B54"/&gt;&lt;w:pPr&gt;&lt;w:ind w:left="400" w:hanging="200"/&gt;&lt;/w:pPr&gt;&lt;/w:style&gt;&lt;w:style w:type="paragraph" w:styleId="Index3"&gt;&lt;w:name w:val="index 3"/&gt;&lt;w:basedOn w:val="Normal"/&gt;&lt;w:next w:val="Normal"/&gt;&lt;w:autoRedefine/&gt;&lt;w:uiPriority w:val="99"/&gt;&lt;w:semiHidden/&gt;&lt;w:rsid w:val="00BD3B54"/&gt;&lt;w:pPr&gt;&lt;w:ind w:left="600" w:hanging="200"/&gt;&lt;/w:pPr&gt;&lt;/w:style&gt;&lt;w:style w:type="paragraph" w:styleId="Index4"&gt;&lt;w:name w:val="index 4"/&gt;&lt;w:basedOn w:val="Normal"/&gt;&lt;w:next w:val="Normal"/&gt;&lt;w:autoRedefine/&gt;&lt;w:uiPriority w:val="99"/&gt;&lt;w:semiHidden/&gt;&lt;w:rsid w:val="00BD3B54"/&gt;&lt;w:pPr&gt;&lt;w:ind w:left="800" w:hanging="200"/&gt;&lt;/w:pPr&gt;&lt;/w:style&gt;&lt;w:style w:type="paragraph" w:styleId="Index5"&gt;&lt;w:name w:val="index 5"/&gt;&lt;w:basedOn w:val="Normal"/&gt;&lt;w:next w:val="Normal"/&gt;&lt;w:autoRedefine/&gt;&lt;w:uiPriority w:val="99"/&gt;&lt;w:semiHidden/&gt;&lt;w:rsid w:val="00BD3B54"/&gt;&lt;w:pPr&gt;&lt;w:ind w:left="1000" w:hanging="200"/&gt;&lt;/w:pPr&gt;&lt;/w:style&gt;&lt;w:style w:type="paragraph" w:styleId="Index6"&gt;&lt;w:name w:val="index 6"/&gt;&lt;w:basedOn w:val="Normal"/&gt;&lt;w:next w:val="Normal"/&gt;&lt;w:autoRedefine/&gt;&lt;w:uiPriority w:val="99"/&gt;&lt;w:semiHidden/&gt;&lt;w:rsid w:val="00BD3B54"/&gt;&lt;w:pPr&gt;&lt;w:ind w:left="1200" w:hanging="200"/&gt;&lt;/w:pPr&gt;&lt;/w:style&gt;&lt;w:style w:type="paragraph" w:styleId="Index7"&gt;&lt;w:name w:val="index 7"/&gt;&lt;w:basedOn w:val="Normal"/&gt;&lt;w:next w:val="Normal"/&gt;&lt;w:autoRedefine/&gt;&lt;w:uiPriority w:val="99"/&gt;&lt;w:semiHidden/&gt;&lt;w:rsid w:val="00BD3B54"/&gt;&lt;w:pPr&gt;&lt;w:ind w:left="1400" w:hanging="200"/&gt;&lt;/w:pPr&gt;&lt;/w:style&gt;&lt;w:style w:type="paragraph" w:styleId="Index8"&gt;&lt;w:name w:val="index 8"/&gt;&lt;w:basedOn w:val="Normal"/&gt;&lt;w:next w:val="Normal"/&gt;&lt;w:autoRedefine/&gt;&lt;w:uiPriority w:val="99"/&gt;&lt;w:semiHidden/&gt;&lt;w:rsid w:val="00BD3B54"/&gt;&lt;w:pPr&gt;&lt;w:ind w:left="1600" w:hanging="200"/&gt;&lt;/w:pPr&gt;&lt;/w:style&gt;&lt;w:style w:type="paragraph" w:styleId="Index9"&gt;&lt;w:name w:val="index 9"/&gt;&lt;w:basedOn w:val="Normal"/&gt;&lt;w:next w:val="Normal"/&gt;&lt;w:autoRedefine/&gt;&lt;w:uiPriority w:val="99"/&gt;&lt;w:semiHidden/&gt;&lt;w:rsid w:val="00BD3B54"/&gt;&lt;w:pPr&gt;&lt;w:ind w:left="1800" w:hanging="200"/&gt;&lt;/w:pPr&gt;&lt;/w:style&gt;&lt;w:style w:type="paragraph" w:styleId="IndexHeading"&gt;&lt;w:name w:val="index heading"/&gt;&lt;w:basedOn w:val="Normal"/&gt;&lt;w:next w:val="Index1"/&gt;&lt;w:uiPriority w:val="99"/&gt;&lt;w:semiHidden/&gt;&lt;w:rsid w:val="00BD3B54"/&gt;&lt;w:rPr&gt;&lt;w:rFonts w:eastAsiaTheme="majorEastAsia" w:cs="Arial"/&gt;&lt;w:b/&gt;&lt;w:bCs/&gt;&lt;/w:rPr&gt;&lt;/w:style&gt;&lt;w:style w:type="character" w:styleId="IntenseEmphasis"&gt;&lt;w:name w:val="Intense Emphasis"/&gt;&lt;w:basedOn w:val="DefaultParagraphFont"/&gt;&lt;w:uiPriority w:val="99"/&gt;&lt;w:semiHidden/&gt;&lt;w:qFormat/&gt;&lt;w:rsid w:val="00BD3B54"/&gt;&lt;w:rPr&gt;&lt;w:i/&gt;&lt;w:iCs/&gt;&lt;w:color w:val="E61E28" w:themeColor="accent1"/&gt;&lt;/w:rPr&gt;&lt;/w:style&gt;&lt;w:style w:type="paragraph" w:styleId="IntenseQuote"&gt;&lt;w:name w:val="Intense Quote"/&gt;&lt;w:basedOn w:val="Normal"/&gt;&lt;w:next w:val="Normal"/&gt;&lt;w:link w:val="IntenseQuoteChar"/&gt;&lt;w:uiPriority w:val="99"/&gt;&lt;w:semiHidden/&gt;&lt;w:qFormat/&gt;&lt;w:rsid w:val="00BD3B54"/&gt;&lt;w:pPr&gt;&lt;w:pBdr&gt;&lt;w:top w:val="single" w:sz="4" w:space="10" w:color="E61E28" w:themeColor="accent1"/&gt;&lt;w:bottom w:val="single" w:sz="4" w:space="10" w:color="E61E28" w:themeColor="accent1"/&gt;&lt;/w:pBdr&gt;&lt;w:spacing w:before="360" w:after="360"/&gt;&lt;w:ind w:left="864" w:right="864"/&gt;&lt;w:jc w:val="center"/&gt;&lt;/w:pPr&gt;&lt;w:rPr&gt;&lt;w:i/&gt;&lt;w:iCs/&gt;&lt;w:color w:val="E61E28" w:themeColor="accent1"/&gt;&lt;/w:rPr&gt;&lt;/w:style&gt;&lt;w:style w:type="character" w:customStyle="1" w:styleId="IntenseQuoteChar"&gt;&lt;w:name w:val="Intense Quote Char"/&gt;&lt;w:basedOn w:val="DefaultParagraphFont"/&gt;&lt;w:link w:val="IntenseQuote"/&gt;&lt;w:uiPriority w:val="99"/&gt;&lt;w:semiHidden/&gt;&lt;w:rsid w:val="00BD3B54"/&gt;&lt;w:rPr&gt;&lt;w:rFonts w:ascii="Times New Roman" w:eastAsiaTheme="minorHAnsi" w:hAnsi="Times New Roman"/&gt;&lt;w:i/&gt;&lt;w:iCs/&gt;&lt;w:color w:val="E61E28" w:themeColor="accent1"/&gt;&lt;w:lang w:eastAsia="en-US"/&gt;&lt;/w:rPr&gt;&lt;/w:style&gt;&lt;w:style w:type="character" w:styleId="IntenseReference"&gt;&lt;w:name w:val="Intense Reference"/&gt;&lt;w:basedOn w:val="DefaultParagraphFont"/&gt;&lt;w:uiPriority w:val="99"/&gt;&lt;w:semiHidden/&gt;&lt;w:qFormat/&gt;&lt;w:rsid w:val="00BD3B54"/&gt;&lt;w:rPr&gt;&lt;w:b/&gt;&lt;w:bCs/&gt;&lt;w:smallCaps/&gt;&lt;w:color w:val="E61E28" w:themeColor="accent1"/&gt;&lt;w:spacing w:val="5"/&gt;&lt;/w:rPr&gt;&lt;/w:style&gt;&lt;w:style w:type="paragraph" w:customStyle="1" w:styleId="IntroText"&gt;&lt;w:name w:val="Intro Text"/&gt;&lt;w:basedOn w:val="Normal"/&gt;&lt;w:next w:val="Normal"/&gt;&lt;w:uiPriority w:val="12"/&gt;&lt;w:semiHidden/&gt;&lt;w:rsid w:val="00BD3B54"/&gt;&lt;w:pPr&gt;&lt;w:spacing w:line="280" w:lineRule="atLeast"/&gt;&lt;/w:pPr&gt;&lt;w:rPr&gt;&lt;w:sz w:val="28"/&gt;&lt;/w:rPr&gt;&lt;/w:style&gt;&lt;w:style w:type="table" w:styleId="LightGrid"&gt;&lt;w:name w:val="Light Grid"/&gt;&lt;w:basedOn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w:val="single" w:sz="8" w:space="0" w:color="2C2C2D" w:themeColor="text1"/&gt;&lt;w:insideV w:val="single" w:sz="8" w:space="0" w:color="2C2C2D" w:themeColor="text1"/&gt;&lt;/w:tblBorders&gt;&lt;/w:tblPr&gt;&lt;w:tblStylePr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w:color="2C2C2D" w:themeColor="text1"/&gt;&lt;w:left w:val="single" w:sz="8" w:space="0" w:color="2C2C2D" w:themeColor="text1"/&gt;&lt;w:bottom w:val="single" w:sz="18" w:space="0" w:color="2C2C2D" w:themeColor="text1"/&gt;&lt;w:right w:val="single" w:sz="8" w:space="0" w:color="2C2C2D" w:themeColor="text1"/&gt;&lt;w:insideH w:val="nil"/&gt;&lt;w:insideV w:val="single" w:sz="8" w:space="0" w:color="2C2C2D" w:themeColor="text1"/&gt;&lt;/w:tcBorders&gt;&lt;/w:tcPr&gt;&lt;/w:tblStylePr&gt;&lt;w:tblStylePr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w:val="nil"/&gt;&lt;w:insideV w:val="single" w:sz="8" w:space="0" w:color="2C2C2D" w:themeColor="text1"/&gt;&lt;/w:tcBorders&gt;&lt;/w:tcPr&gt;&lt;/w:tblStylePr&gt;&lt;w:tblStylePr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w:type="band1Vert"&gt;&lt;w:tblPr/&gt;&lt;w:tcPr&gt;&lt;w:tcBorders&gt;&lt;w:top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w:themeColor="text1"/&gt;&lt;/w:tcBorders&gt;&lt;w:shd w:val="clear" w:color="auto" w:fill="CACACB" w:themeFill="text1" w:themeFillTint="3F"/&gt;&lt;/w:tcPr&gt;&lt;/w:tblStylePr&gt;&lt;w:tblStylePr w:type="band1Horz"&gt;&lt;w:tblPr/&gt;&lt;w:tcPr&gt;&lt;w:tcBorders&gt;&lt;w:top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w:themeColor="text1"/&gt;&lt;w:insideV w:val="single" w:sz="8" w:space="0" w:color="2C2C2D" w:themeColor="text1"/&gt;&lt;/w:tcBorders&gt;&lt;w:shd w:val="clear" w:color="auto" w:fill="CACACB" w:themeFill="text1" w:themeFillTint="3F"/&gt;&lt;/w:tcPr&gt;&lt;/w:tblStylePr&gt;&lt;w:tblStylePr w:type="band2Horz"&gt;&lt;w:tblPr/&gt;&lt;w:tcPr&gt;&lt;w:tcBorders&gt;&lt;w:top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w:themeColor="text1"/&gt;&lt;w:insideV w:val="single" w:sz="8" w:space="0" w:color="2C2C2D" w:themeColor="text1"/&gt;&lt;/w:tcBorders&gt;&lt;/w:tcPr&gt;&lt;/w:tblStylePr&gt;&lt;/w:style&gt;&lt;w:style w:type="table" w:styleId="LightGrid-Accent1"&gt;&lt;w:name w:val="Light Grid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w:val="single" w:sz="8" w:space="0" w:color="E61E28" w:themeColor="accent1"/&gt;&lt;w:insideV w:val="single" w:sz="8" w:space="0" w:color="E61E28" w:themeColor="accent1"/&gt;&lt;/w:tblBorders&gt;&lt;/w:tblPr&gt;&lt;w:tblStylePr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w:color="E61E28" w:themeColor="accent1"/&gt;&lt;w:left w:val="single" w:sz="8" w:space="0" w:color="E61E28" w:themeColor="accent1"/&gt;&lt;w:bottom w:val="single" w:sz="18" w:space="0" w:color="E61E28" w:themeColor="accent1"/&gt;&lt;w:right w:val="single" w:sz="8" w:space="0" w:color="E61E28" w:themeColor="accent1"/&gt;&lt;w:insideH w:val="nil"/&gt;&lt;w:insideV w:val="single" w:sz="8" w:space="0" w:color="E61E28" w:themeColor="accent1"/&gt;&lt;/w:tcBorders&gt;&lt;/w:tcPr&gt;&lt;/w:tblStylePr&gt;&lt;w:tblStylePr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w:val="nil"/&gt;&lt;w:insideV w:val="single" w:sz="8" w:space="0" w:color="E61E28" w:themeColor="accent1"/&gt;&lt;/w:tcBorders&gt;&lt;/w:tcPr&gt;&lt;/w:tblStylePr&gt;&lt;w:tblStylePr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w:type="band1Vert"&gt;&lt;w:tblPr/&gt;&lt;w:tcPr&gt;&lt;w:tcBorders&gt;&lt;w:top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w:themeColor="accent1"/&gt;&lt;/w:tcBorders&gt;&lt;w:shd w:val="clear" w:color="auto" w:fill="F8C7C9" w:themeFill="accent1" w:themeFillTint="3F"/&gt;&lt;/w:tcPr&gt;&lt;/w:tblStylePr&gt;&lt;w:tblStylePr w:type="band1Horz"&gt;&lt;w:tblPr/&gt;&lt;w:tcPr&gt;&lt;w:tcBorders&gt;&lt;w:top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w:themeColor="accent1"/&gt;&lt;w:insideV w:val="single" w:sz="8" w:space="0" w:color="E61E28" w:themeColor="accent1"/&gt;&lt;/w:tcBorders&gt;&lt;w:shd w:val="clear" w:color="auto" w:fill="F8C7C9" w:themeFill="accent1" w:themeFillTint="3F"/&gt;&lt;/w:tcPr&gt;&lt;/w:tblStylePr&gt;&lt;w:tblStylePr w:type="band2Horz"&gt;&lt;w:tblPr/&gt;&lt;w:tcPr&gt;&lt;w:tcBorders&gt;&lt;w:top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w:themeColor="accent1"/&gt;&lt;w:insideV w:val="single" w:sz="8" w:space="0" w:color="E61E28" w:themeColor="accent1"/&gt;&lt;/w:tcBorders&gt;&lt;/w:tcPr&gt;&lt;/w:tblStylePr&gt;&lt;/w:style&gt;&lt;w:style w:type="table" w:styleId="LightGrid-Accent2"&gt;&lt;w:name w:val="Light Grid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w:val="single" w:sz="8" w:space="0" w:color="88438B" w:themeColor="accent2"/&gt;&lt;w:insideV w:val="single" w:sz="8" w:space="0" w:color="88438B" w:themeColor="accent2"/&gt;&lt;/w:tblBorders&gt;&lt;/w:tblPr&gt;&lt;w:tblStylePr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w:color="88438B" w:themeColor="accent2"/&gt;&lt;w:left w:val="single" w:sz="8" w:space="0" w:color="88438B" w:themeColor="accent2"/&gt;&lt;w:bottom w:val="single" w:sz="18" w:space="0" w:color="88438B" w:themeColor="accent2"/&gt;&lt;w:right w:val="single" w:sz="8" w:space="0" w:color="88438B" w:themeColor="accent2"/&gt;&lt;w:insideH w:val="nil"/&gt;&lt;w:insideV w:val="single" w:sz="8" w:space="0" w:color="88438B" w:themeColor="accent2"/&gt;&lt;/w:tcBorders&gt;&lt;/w:tcPr&gt;&lt;/w:tblStylePr&gt;&lt;w:tblStylePr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w:val="nil"/&gt;&lt;w:insideV w:val="single" w:sz="8" w:space="0" w:color="88438B" w:themeColor="accent2"/&gt;&lt;/w:tcBorders&gt;&lt;/w:tcPr&gt;&lt;/w:tblStylePr&gt;&lt;w:tblStylePr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w:type="band1Vert"&gt;&lt;w:tblPr/&gt;&lt;w:tcPr&gt;&lt;w:tcBorders&gt;&lt;w:top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w:themeColor="accent2"/&gt;&lt;/w:tcBorders&gt;&lt;w:shd w:val="clear" w:color="auto" w:fill="E5CCE6" w:themeFill="accent2" w:themeFillTint="3F"/&gt;&lt;/w:tcPr&gt;&lt;/w:tblStylePr&gt;&lt;w:tblStylePr w:type="band1Horz"&gt;&lt;w:tblPr/&gt;&lt;w:tcPr&gt;&lt;w:tcBorders&gt;&lt;w:top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w:themeColor="accent2"/&gt;&lt;w:insideV w:val="single" w:sz="8" w:space="0" w:color="88438B" w:themeColor="accent2"/&gt;&lt;/w:tcBorders&gt;&lt;w:shd w:val="clear" w:color="auto" w:fill="E5CCE6" w:themeFill="accent2" w:themeFillTint="3F"/&gt;&lt;/w:tcPr&gt;&lt;/w:tblStylePr&gt;&lt;w:tblStylePr w:type="band2Horz"&gt;&lt;w:tblPr/&gt;&lt;w:tcPr&gt;&lt;w:tcBorders&gt;&lt;w:top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w:themeColor="accent2"/&gt;&lt;w:insideV w:val="single" w:sz="8" w:space="0" w:color="88438B" w:themeColor="accent2"/&gt;&lt;/w:tcBorders&gt;&lt;/w:tcPr&gt;&lt;/w:tblStylePr&gt;&lt;/w:style&gt;&lt;w:style w:type="table" w:styleId="LightGrid-Accent3"&gt;&lt;w:name w:val="Light Grid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w:val="single" w:sz="8" w:space="0" w:color="054CA1" w:themeColor="accent3"/&gt;&lt;w:insideV w:val="single" w:sz="8" w:space="0" w:color="054CA1" w:themeColor="accent3"/&gt;&lt;/w:tblBorders&gt;&lt;/w:tblPr&gt;&lt;w:tblStylePr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w:color="054CA1" w:themeColor="accent3"/&gt;&lt;w:left w:val="single" w:sz="8" w:space="0" w:color="054CA1" w:themeColor="accent3"/&gt;&lt;w:bottom w:val="single" w:sz="18" w:space="0" w:color="054CA1" w:themeColor="accent3"/&gt;&lt;w:right w:val="single" w:sz="8" w:space="0" w:color="054CA1" w:themeColor="accent3"/&gt;&lt;w:insideH w:val="nil"/&gt;&lt;w:insideV w:val="single" w:sz="8" w:space="0" w:color="054CA1" w:themeColor="accent3"/&gt;&lt;/w:tcBorders&gt;&lt;/w:tcPr&gt;&lt;/w:tblStylePr&gt;&lt;w:tblStylePr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w:val="nil"/&gt;&lt;w:insideV w:val="single" w:sz="8" w:space="0" w:color="054CA1" w:themeColor="accent3"/&gt;&lt;/w:tcBorders&gt;&lt;/w:tcPr&gt;&lt;/w:tblStylePr&gt;&lt;w:tblStylePr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w:type="band1Vert"&gt;&lt;w:tblPr/&gt;&lt;w:tcPr&gt;&lt;w:tcBorders&gt;&lt;w:top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w:themeColor="accent3"/&gt;&lt;/w:tcBorders&gt;&lt;w:shd w:val="clear" w:color="auto" w:fill="ACD0FC" w:themeFill="accent3" w:themeFillTint="3F"/&gt;&lt;/w:tcPr&gt;&lt;/w:tblStylePr&gt;&lt;w:tblStylePr w:type="band1Horz"&gt;&lt;w:tblPr/&gt;&lt;w:tcPr&gt;&lt;w:tcBorders&gt;&lt;w:top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w:themeColor="accent3"/&gt;&lt;w:insideV w:val="single" w:sz="8" w:space="0" w:color="054CA1" w:themeColor="accent3"/&gt;&lt;/w:tcBorders&gt;&lt;w:shd w:val="clear" w:color="auto" w:fill="ACD0FC" w:themeFill="accent3" w:themeFillTint="3F"/&gt;&lt;/w:tcPr&gt;&lt;/w:tblStylePr&gt;&lt;w:tblStylePr w:type="band2Horz"&gt;&lt;w:tblPr/&gt;&lt;w:tcPr&gt;&lt;w:tcBorders&gt;&lt;w:top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w:themeColor="accent3"/&gt;&lt;w:insideV w:val="single" w:sz="8" w:space="0" w:color="054CA1" w:themeColor="accent3"/&gt;&lt;/w:tcBorders&gt;&lt;/w:tcPr&gt;&lt;/w:tblStylePr&gt;&lt;/w:style&gt;&lt;w:style w:type="table" w:styleId="LightGrid-Accent4"&gt;&lt;w:name w:val="Light Grid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w:val="single" w:sz="8" w:space="0" w:color="4D9EA9" w:themeColor="accent4"/&gt;&lt;w:insideV w:val="single" w:sz="8" w:space="0" w:color="4D9EA9" w:themeColor="accent4"/&gt;&lt;/w:tblBorders&gt;&lt;/w:tblPr&gt;&lt;w:tblStylePr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w:color="4D9EA9" w:themeColor="accent4"/&gt;&lt;w:left w:val="single" w:sz="8" w:space="0" w:color="4D9EA9" w:themeColor="accent4"/&gt;&lt;w:bottom w:val="single" w:sz="18" w:space="0" w:color="4D9EA9" w:themeColor="accent4"/&gt;&lt;w:right w:val="single" w:sz="8" w:space="0" w:color="4D9EA9" w:themeColor="accent4"/&gt;&lt;w:insideH w:val="nil"/&gt;&lt;w:insideV w:val="single" w:sz="8" w:space="0" w:color="4D9EA9" w:themeColor="accent4"/&gt;&lt;/w:tcBorders&gt;&lt;/w:tcPr&gt;&lt;/w:tblStylePr&gt;&lt;w:tblStylePr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w:val="nil"/&gt;&lt;w:insideV w:val="single" w:sz="8" w:space="0" w:color="4D9EA9" w:themeColor="accent4"/&gt;&lt;/w:tcBorders&gt;&lt;/w:tcPr&gt;&lt;/w:tblStylePr&gt;&lt;w:tblStylePr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w:type="band1Vert"&gt;&lt;w:tblPr/&gt;&lt;w:tcPr&gt;&lt;w:tcBorders&gt;&lt;w:top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w:themeColor="accent4"/&gt;&lt;/w:tcBorders&gt;&lt;w:shd w:val="clear" w:color="auto" w:fill="D2E7EA" w:themeFill="accent4" w:themeFillTint="3F"/&gt;&lt;/w:tcPr&gt;&lt;/w:tblStylePr&gt;&lt;w:tblStylePr w:type="band1Horz"&gt;&lt;w:tblPr/&gt;&lt;w:tcPr&gt;&lt;w:tcBorders&gt;&lt;w:top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w:themeColor="accent4"/&gt;&lt;w:insideV w:val="single" w:sz="8" w:space="0" w:color="4D9EA9" w:themeColor="accent4"/&gt;&lt;/w:tcBorders&gt;&lt;w:shd w:val="clear" w:color="auto" w:fill="D2E7EA" w:themeFill="accent4" w:themeFillTint="3F"/&gt;&lt;/w:tcPr&gt;&lt;/w:tblStylePr&gt;&lt;w:tblStylePr w:type="band2Horz"&gt;&lt;w:tblPr/&gt;&lt;w:tcPr&gt;&lt;w:tcBorders&gt;&lt;w:top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w:themeColor="accent4"/&gt;&lt;w:insideV w:val="single" w:sz="8" w:space="0" w:color="4D9EA9" w:themeColor="accent4"/&gt;&lt;/w:tcBorders&gt;&lt;/w:tcPr&gt;&lt;/w:tblStylePr&gt;&lt;/w:style&gt;&lt;w:style w:type="table" w:styleId="LightGrid-Accent5"&gt;&lt;w:name w:val="Light Grid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w:val="single" w:sz="8" w:space="0" w:color="D6488E" w:themeColor="accent5"/&gt;&lt;w:insideV w:val="single" w:sz="8" w:space="0" w:color="D6488E" w:themeColor="accent5"/&gt;&lt;/w:tblBorders&gt;&lt;/w:tblPr&gt;&lt;w:tblStylePr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w:color="D6488E" w:themeColor="accent5"/&gt;&lt;w:left w:val="single" w:sz="8" w:space="0" w:color="D6488E" w:themeColor="accent5"/&gt;&lt;w:bottom w:val="single" w:sz="18" w:space="0" w:color="D6488E" w:themeColor="accent5"/&gt;&lt;w:right w:val="single" w:sz="8" w:space="0" w:color="D6488E" w:themeColor="accent5"/&gt;&lt;w:insideH w:val="nil"/&gt;&lt;w:insideV w:val="single" w:sz="8" w:space="0" w:color="D6488E" w:themeColor="accent5"/&gt;&lt;/w:tcBorders&gt;&lt;/w:tcPr&gt;&lt;/w:tblStylePr&gt;&lt;w:tblStylePr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w:val="nil"/&gt;&lt;w:insideV w:val="single" w:sz="8" w:space="0" w:color="D6488E" w:themeColor="accent5"/&gt;&lt;/w:tcBorders&gt;&lt;/w:tcPr&gt;&lt;/w:tblStylePr&gt;&lt;w:tblStylePr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w:type="band1Vert"&gt;&lt;w:tblPr/&gt;&lt;w:tcPr&gt;&lt;w:tcBorders&gt;&lt;w:top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w:themeColor="accent5"/&gt;&lt;/w:tcBorders&gt;&lt;w:shd w:val="clear" w:color="auto" w:fill="F4D1E2" w:themeFill="accent5" w:themeFillTint="3F"/&gt;&lt;/w:tcPr&gt;&lt;/w:tblStylePr&gt;&lt;w:tblStylePr w:type="band1Horz"&gt;&lt;w:tblPr/&gt;&lt;w:tcPr&gt;&lt;w:tcBorders&gt;&lt;w:top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w:themeColor="accent5"/&gt;&lt;w:insideV w:val="single" w:sz="8" w:space="0" w:color="D6488E" w:themeColor="accent5"/&gt;&lt;/w:tcBorders&gt;&lt;w:shd w:val="clear" w:color="auto" w:fill="F4D1E2" w:themeFill="accent5" w:themeFillTint="3F"/&gt;&lt;/w:tcPr&gt;&lt;/w:tblStylePr&gt;&lt;w:tblStylePr w:type="band2Horz"&gt;&lt;w:tblPr/&gt;&lt;w:tcPr&gt;&lt;w:tcBorders&gt;&lt;w:top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w:themeColor="accent5"/&gt;&lt;w:insideV w:val="single" w:sz="8" w:space="0" w:color="D6488E" w:themeColor="accent5"/&gt;&lt;/w:tcBorders&gt;&lt;/w:tcPr&gt;&lt;/w:tblStylePr&gt;&lt;/w:style&gt;&lt;w:style w:type="table" w:styleId="LightGrid-Accent6"&gt;&lt;w:name w:val="Light Grid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w:val="single" w:sz="8" w:space="0" w:color="428B35" w:themeColor="accent6"/&gt;&lt;w:insideV w:val="single" w:sz="8" w:space="0" w:color="428B35" w:themeColor="accent6"/&gt;&lt;/w:tblBorders&gt;&lt;/w:tblPr&gt;&lt;w:tblStylePr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w:color="428B35" w:themeColor="accent6"/&gt;&lt;w:left w:val="single" w:sz="8" w:space="0" w:color="428B35" w:themeColor="accent6"/&gt;&lt;w:bottom w:val="single" w:sz="18" w:space="0" w:color="428B35" w:themeColor="accent6"/&gt;&lt;w:right w:val="single" w:sz="8" w:space="0" w:color="428B35" w:themeColor="accent6"/&gt;&lt;w:insideH w:val="nil"/&gt;&lt;w:insideV w:val="single" w:sz="8" w:space="0" w:color="428B35" w:themeColor="accent6"/&gt;&lt;/w:tcBorders&gt;&lt;/w:tcPr&gt;&lt;/w:tblStylePr&gt;&lt;w:tblStylePr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w:val="nil"/&gt;&lt;w:insideV w:val="single" w:sz="8" w:space="0" w:color="428B35" w:themeColor="accent6"/&gt;&lt;/w:tcBorders&gt;&lt;/w:tcPr&gt;&lt;/w:tblStylePr&gt;&lt;w:tblStylePr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w:type="band1Vert"&gt;&lt;w:tblPr/&gt;&lt;w:tcPr&gt;&lt;w:tcBorders&gt;&lt;w:top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w:themeColor="accent6"/&gt;&lt;/w:tcBorders&gt;&lt;w:shd w:val="clear" w:color="auto" w:fill="CBE9C6" w:themeFill="accent6" w:themeFillTint="3F"/&gt;&lt;/w:tcPr&gt;&lt;/w:tblStylePr&gt;&lt;w:tblStylePr w:type="band1Horz"&gt;&lt;w:tblPr/&gt;&lt;w:tcPr&gt;&lt;w:tcBorders&gt;&lt;w:top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w:themeColor="accent6"/&gt;&lt;w:insideV w:val="single" w:sz="8" w:space="0" w:color="428B35" w:themeColor="accent6"/&gt;&lt;/w:tcBorders&gt;&lt;w:shd w:val="clear" w:color="auto" w:fill="CBE9C6" w:themeFill="accent6" w:themeFillTint="3F"/&gt;&lt;/w:tcPr&gt;&lt;/w:tblStylePr&gt;&lt;w:tblStylePr w:type="band2Horz"&gt;&lt;w:tblPr/&gt;&lt;w:tcPr&gt;&lt;w:tcBorders&gt;&lt;w:top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w:themeColor="accent6"/&gt;&lt;w:insideV w:val="single" w:sz="8" w:space="0" w:color="428B35" w:themeColor="accent6"/&gt;&lt;/w:tcBorders&gt;&lt;/w:tcPr&gt;&lt;/w:tblStylePr&gt;&lt;/w:style&gt;&lt;w:style w:type="table" w:styleId="LightList"&gt;&lt;w:name w:val="Light List"/&gt;&lt;w:basedOn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w:fill="2C2C2D"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w:type="band1Horz"&gt;&lt;w:tblPr/&gt;&lt;w:tcPr&gt;&lt;w:tcBorders&gt;&lt;w:top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w:themeColor="text1"/&gt;&lt;/w:tcBorders&gt;&lt;/w:tcPr&gt;&lt;/w:tblStylePr&gt;&lt;/w:style&gt;&lt;w:style w:type="table" w:styleId="LightList-Accent1"&gt;&lt;w:name w:val="Light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w:fill="E61E28"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w:type="band1Horz"&gt;&lt;w:tblPr/&gt;&lt;w:tcPr&gt;&lt;w:tcBorders&gt;&lt;w:top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w:themeColor="accent1"/&gt;&lt;/w:tcBorders&gt;&lt;/w:tcPr&gt;&lt;/w:tblStylePr&gt;&lt;/w:style&gt;&lt;w:style w:type="table" w:styleId="LightList-Accent2"&gt;&lt;w:name w:val="Light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w:fill="88438B"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w:type="band1Horz"&gt;&lt;w:tblPr/&gt;&lt;w:tcPr&gt;&lt;w:tcBorders&gt;&lt;w:top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w:themeColor="accent2"/&gt;&lt;/w:tcBorders&gt;&lt;/w:tcPr&gt;&lt;/w:tblStylePr&gt;&lt;/w:style&gt;&lt;w:style w:type="table" w:styleId="LightList-Accent3"&gt;&lt;w:name w:val="Light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w:fill="054CA1"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w:type="band1Horz"&gt;&lt;w:tblPr/&gt;&lt;w:tcPr&gt;&lt;w:tcBorders&gt;&lt;w:top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w:themeColor="accent3"/&gt;&lt;/w:tcBorders&gt;&lt;/w:tcPr&gt;&lt;/w:tblStylePr&gt;&lt;/w:style&gt;&lt;w:style w:type="table" w:styleId="LightList-Accent4"&gt;&lt;w:name w:val="Light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w:fill="4D9EA9"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w:type="band1Horz"&gt;&lt;w:tblPr/&gt;&lt;w:tcPr&gt;&lt;w:tcBorders&gt;&lt;w:top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w:themeColor="accent4"/&gt;&lt;/w:tcBorders&gt;&lt;/w:tcPr&gt;&lt;/w:tblStylePr&gt;&lt;/w:style&gt;&lt;w:style w:type="table" w:styleId="LightList-Accent5"&gt;&lt;w:name w:val="Light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w:fill="D6488E"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w:type="band1Horz"&gt;&lt;w:tblPr/&gt;&lt;w:tcPr&gt;&lt;w:tcBorders&gt;&lt;w:top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w:themeColor="accent5"/&gt;&lt;/w:tcBorders&gt;&lt;/w:tcPr&gt;&lt;/w:tblStylePr&gt;&lt;/w:style&gt;&lt;w:style w:type="table" w:styleId="LightList-Accent6"&gt;&lt;w:name w:val="Light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w:fill="428B35"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w:type="band1Horz"&gt;&lt;w:tblPr/&gt;&lt;w:tcPr&gt;&lt;w:tcBorders&gt;&lt;w:top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w:themeColor="accent6"/&gt;&lt;/w:tcBorders&gt;&lt;/w:tcPr&gt;&lt;/w:tblStylePr&gt;&lt;/w:style&gt;&lt;w:style w:type="table" w:styleId="LightShading"&gt;&lt;w:name w:val="Light Shading"/&gt;&lt;w:basedOn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w:val="202021" w:themeColor="text1" w:themeShade="BF"/&gt;&lt;w:lang w:val="da-DK" w:eastAsia="en-US"/&gt;&lt;/w:rPr&gt;&lt;w:tblPr&gt;&lt;w:tblStyleRowBandSize w:val="1"/&gt;&lt;w:tblStyleColBandSize w:val="1"/&gt;&lt;w:tblBorders&gt;&lt;w:top w:val="single" w:sz="8" w:space="0" w:color="2C2C2D" w:themeColor="text1"/&gt;&lt;w:bottom w:val="single" w:sz="8" w:space="0" w:color="2C2C2D" w:themeColor="text1"/&gt;&lt;/w:tblBorders&gt;&lt;/w:tblPr&gt;&lt;w:tblStylePr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w:color="2C2C2D" w:themeColor="text1"/&gt;&lt;w:left w:val="nil"/&gt;&lt;w:bottom w:val="single" w:sz="8" w:space="0" w:color="2C2C2D" w:themeColor="text1"/&gt;&lt;w:right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w:color="2C2C2D" w:themeColor="text1"/&gt;&lt;w:left w:val="nil"/&gt;&lt;w:bottom w:val="single" w:sz="8" w:space="0" w:color="2C2C2D" w:themeColor="text1"/&gt;&lt;w:right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w:themeFillTint="3F"/&gt;&lt;/w:tcPr&gt;&lt;/w:tblStylePr&gt;&lt;/w:style&gt;&lt;w:style w:type="table" w:styleId="LightShading-Accent1"&gt;&lt;w:name w:val="Light Shading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w:sz="8" w:space="0" w:color="E61E28" w:themeColor="accent1"/&gt;&lt;w:bottom w:val="single" w:sz="8" w:space="0" w:color="E61E28" w:themeColor="accent1"/&gt;&lt;/w:tblBorders&gt;&lt;/w:tblPr&gt;&lt;w:tblStylePr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w:color="E61E28" w:themeColor="accent1"/&gt;&lt;w:left w:val="nil"/&gt;&lt;w:bottom w:val="single" w:sz="8" w:space="0" w:color="E61E28" w:themeColor="accent1"/&gt;&lt;w:right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w:color="E61E28" w:themeColor="accent1"/&gt;&lt;w:left w:val="nil"/&gt;&lt;w:bottom w:val="single" w:sz="8" w:space="0" w:color="E61E28" w:themeColor="accent1"/&gt;&lt;w:right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w:themeFillTint="3F"/&gt;&lt;/w:tcPr&gt;&lt;/w:tblStylePr&gt;&lt;/w:style&gt;&lt;w:style w:type="table" w:styleId="LightShading-Accent2"&gt;&lt;w:name w:val="Light Shading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w:sz="8" w:space="0" w:color="88438B" w:themeColor="accent2"/&gt;&lt;w:bottom w:val="single" w:sz="8" w:space="0" w:color="88438B" w:themeColor="accent2"/&gt;&lt;/w:tblBorders&gt;&lt;/w:tblPr&gt;&lt;w:tblStylePr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w:color="88438B" w:themeColor="accent2"/&gt;&lt;w:left w:val="nil"/&gt;&lt;w:bottom w:val="single" w:sz="8" w:space="0" w:color="88438B" w:themeColor="accent2"/&gt;&lt;w:right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w:color="88438B" w:themeColor="accent2"/&gt;&lt;w:left w:val="nil"/&gt;&lt;w:bottom w:val="single" w:sz="8" w:space="0" w:color="88438B" w:themeColor="accent2"/&gt;&lt;w:right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w:themeFillTint="3F"/&gt;&lt;/w:tcPr&gt;&lt;/w:tblStylePr&gt;&lt;/w:style&gt;&lt;w:style w:type="table" w:styleId="LightShading-Accent3"&gt;&lt;w:name w:val="Light Shading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w:sz="8" w:space="0" w:color="054CA1" w:themeColor="accent3"/&gt;&lt;w:bottom w:val="single" w:sz="8" w:space="0" w:color="054CA1" w:themeColor="accent3"/&gt;&lt;/w:tblBorders&gt;&lt;/w:tblPr&gt;&lt;w:tblStylePr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w:color="054CA1" w:themeColor="accent3"/&gt;&lt;w:left w:val="nil"/&gt;&lt;w:bottom w:val="single" w:sz="8" w:space="0" w:color="054CA1" w:themeColor="accent3"/&gt;&lt;w:right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w:color="054CA1" w:themeColor="accent3"/&gt;&lt;w:left w:val="nil"/&gt;&lt;w:bottom w:val="single" w:sz="8" w:space="0" w:color="054CA1" w:themeColor="accent3"/&gt;&lt;w:right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w:themeFillTint="3F"/&gt;&lt;/w:tcPr&gt;&lt;/w:tblStylePr&gt;&lt;/w:style&gt;&lt;w:style w:type="table" w:styleId="LightShading-Accent4"&gt;&lt;w:name w:val="Light Shading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w:sz="8" w:space="0" w:color="4D9EA9" w:themeColor="accent4"/&gt;&lt;w:bottom w:val="single" w:sz="8" w:space="0" w:color="4D9EA9" w:themeColor="accent4"/&gt;&lt;/w:tblBorders&gt;&lt;/w:tblPr&gt;&lt;w:tblStylePr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w:color="4D9EA9" w:themeColor="accent4"/&gt;&lt;w:left w:val="nil"/&gt;&lt;w:bottom w:val="single" w:sz="8" w:space="0" w:color="4D9EA9" w:themeColor="accent4"/&gt;&lt;w:right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w:color="4D9EA9" w:themeColor="accent4"/&gt;&lt;w:left w:val="nil"/&gt;&lt;w:bottom w:val="single" w:sz="8" w:space="0" w:color="4D9EA9" w:themeColor="accent4"/&gt;&lt;w:right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w:themeFillTint="3F"/&gt;&lt;/w:tcPr&gt;&lt;/w:tblStylePr&gt;&lt;/w:style&gt;&lt;w:style w:type="table" w:styleId="LightShading-Accent5"&gt;&lt;w:name w:val="Light Shading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w:sz="8" w:space="0" w:color="D6488E" w:themeColor="accent5"/&gt;&lt;w:bottom w:val="single" w:sz="8" w:space="0" w:color="D6488E" w:themeColor="accent5"/&gt;&lt;/w:tblBorders&gt;&lt;/w:tblPr&gt;&lt;w:tblStylePr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w:color="D6488E" w:themeColor="accent5"/&gt;&lt;w:left w:val="nil"/&gt;&lt;w:bottom w:val="single" w:sz="8" w:space="0" w:color="D6488E" w:themeColor="accent5"/&gt;&lt;w:right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w:color="D6488E" w:themeColor="accent5"/&gt;&lt;w:left w:val="nil"/&gt;&lt;w:bottom w:val="single" w:sz="8" w:space="0" w:color="D6488E" w:themeColor="accent5"/&gt;&lt;w:right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w:themeFillTint="3F"/&gt;&lt;/w:tcPr&gt;&lt;/w:tblStylePr&gt;&lt;/w:style&gt;&lt;w:style w:type="table" w:styleId="LightShading-Accent6"&gt;&lt;w:name w:val="Light Shading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w:sz="8" w:space="0" w:color="428B35" w:themeColor="accent6"/&gt;&lt;w:bottom w:val="single" w:sz="8" w:space="0" w:color="428B35" w:themeColor="accent6"/&gt;&lt;/w:tblBorders&gt;&lt;/w:tblPr&gt;&lt;w:tblStylePr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w:color="428B35" w:themeColor="accent6"/&gt;&lt;w:left w:val="nil"/&gt;&lt;w:bottom w:val="single" w:sz="8" w:space="0" w:color="428B35" w:themeColor="accent6"/&gt;&lt;w:right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w:color="428B35" w:themeColor="accent6"/&gt;&lt;w:left w:val="nil"/&gt;&lt;w:bottom w:val="single" w:sz="8" w:space="0" w:color="428B35" w:themeColor="accent6"/&gt;&lt;w:right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w:themeFillTint="3F"/&gt;&lt;/w:tcPr&gt;&lt;/w:tblStylePr&gt;&lt;/w:style&gt;&lt;w:style w:type="character" w:styleId="LineNumber"&gt;&lt;w:name w:val="line number"/&gt;&lt;w:basedOn w:val="DefaultParagraphFont"/&gt;&lt;w:uiPriority w:val="99"/&gt;&lt;w:semiHidden/&gt;&lt;w:rsid w:val="00BD3B54"/&gt;&lt;/w:style&gt;&lt;w:style w:type="paragraph" w:styleId="List"&gt;&lt;w:name w:val="List"/&gt;&lt;w:basedOn w:val="Normal"/&gt;&lt;w:uiPriority w:val="99"/&gt;&lt;w:semiHidden/&gt;&lt;w:rsid w:val="00BD3B54"/&gt;&lt;w:pPr&gt;&lt;w:ind w:left="283" w:hanging="283"/&gt;&lt;w:contextualSpacing/&gt;&lt;/w:pPr&gt;&lt;/w:style&gt;&lt;w:style w:type="paragraph" w:styleId="List2"&gt;&lt;w:name w:val="List 2"/&gt;&lt;w:basedOn w:val="Normal"/&gt;&lt;w:uiPriority w:val="99"/&gt;&lt;w:semiHidden/&gt;&lt;w:rsid w:val="00BD3B54"/&gt;&lt;w:pPr&gt;&lt;w:ind w:left="566" w:hanging="283"/&gt;&lt;w:contextualSpacing/&gt;&lt;/w:pPr&gt;&lt;/w:style&gt;&lt;w:style w:type="paragraph" w:styleId="List3"&gt;&lt;w:name w:val="List 3"/&gt;&lt;w:basedOn w:val="Normal"/&gt;&lt;w:uiPriority w:val="99"/&gt;&lt;w:semiHidden/&gt;&lt;w:rsid w:val="00BD3B54"/&gt;&lt;w:pPr&gt;&lt;w:ind w:left="849" w:hanging="283"/&gt;&lt;w:contextualSpacing/&gt;&lt;/w:pPr&gt;&lt;/w:style&gt;&lt;w:style w:type="paragraph" w:styleId="List4"&gt;&lt;w:name w:val="List 4"/&gt;&lt;w:basedOn w:val="Normal"/&gt;&lt;w:uiPriority w:val="99"/&gt;&lt;w:semiHidden/&gt;&lt;w:rsid w:val="00BD3B54"/&gt;&lt;w:pPr&gt;&lt;w:ind w:left="1132" w:hanging="283"/&gt;&lt;w:contextualSpacing/&gt;&lt;/w:pPr&gt;&lt;/w:style&gt;&lt;w:style w:type="paragraph" w:styleId="List5"&gt;&lt;w:name w:val="List 5"/&gt;&lt;w:basedOn w:val="Normal"/&gt;&lt;w:uiPriority w:val="99"/&gt;&lt;w:semiHidden/&gt;&lt;w:rsid w:val="00BD3B54"/&gt;&lt;w:pPr&gt;&lt;w:ind w:left="1415" w:hanging="283"/&gt;&lt;w:contextualSpacing/&gt;&lt;/w:pPr&gt;&lt;/w:style&gt;&lt;w:style w:type="paragraph" w:customStyle="1" w:styleId="ListAlphabet"&gt;&lt;w:name w:val="List Alphabet"/&gt;&lt;w:basedOn w:val="Normal"/&gt;&lt;w:uiPriority w:val="3"/&gt;&lt;w:semiHidden/&gt;&lt;w:rsid w:val="00BD3B54"/&gt;&lt;w:pPr&gt;&lt;w:numPr&gt;&lt;w:numId w:val="11"/&gt;&lt;/w:numPr&gt;&lt;/w:pPr&gt;&lt;w:rPr&gt;&lt;w:szCs w:val="24"/&gt;&lt;/w:rPr&gt;&lt;/w:style&gt;&lt;w:style w:type="paragraph" w:customStyle="1" w:styleId="ListAlphabet2"&gt;&lt;w:name w:val="List Alphabet 2"/&gt;&lt;w:basedOn w:val="Normal"/&gt;&lt;w:uiPriority w:val="3"/&gt;&lt;w:semiHidden/&gt;&lt;w:rsid w:val="00BD3B54"/&gt;&lt;w:pPr&gt;&lt;w:numPr&gt;&lt;w:ilvl w:val="1"/&gt;&lt;w:numId w:val="11"/&gt;&lt;/w:numPr&gt;&lt;/w:pPr&gt;&lt;w:rPr&gt;&lt;w:szCs w:val="24"/&gt;&lt;/w:rPr&gt;&lt;/w:style&gt;&lt;w:style w:type="paragraph" w:customStyle="1" w:styleId="ListAlphabet3"&gt;&lt;w:name w:val="List Alphabet 3"/&gt;&lt;w:basedOn w:val="Normal"/&gt;&lt;w:uiPriority w:val="3"/&gt;&lt;w:semiHidden/&gt;&lt;w:rsid w:val="00BD3B54"/&gt;&lt;w:pPr&gt;&lt;w:numPr&gt;&lt;w:ilvl w:val="2"/&gt;&lt;w:numId w:val="11"/&gt;&lt;/w:numPr&gt;&lt;/w:pPr&gt;&lt;w:rPr&gt;&lt;w:szCs w:val="24"/&gt;&lt;/w:rPr&gt;&lt;/w:style&gt;&lt;w:style w:type="paragraph" w:styleId="ListBullet"&gt;&lt;w:name w:val="List Bullet"/&gt;&lt;w:basedOn w:val="Normal"/&gt;&lt;w:uiPriority w:val="3"/&gt;&lt;w:qFormat/&gt;&lt;w:rsid w:val="00BD3B54"/&gt;&lt;w:pPr&gt;&lt;w:numPr&gt;&lt;w:numId w:val="12"/&gt;&lt;/w:numPr&gt;&lt;/w:pPr&gt;&lt;w:rPr&gt;&lt;w:szCs w:val="24"/&gt;&lt;/w:rPr&gt;&lt;/w:style&gt;&lt;w:style w:type="paragraph" w:styleId="ListBullet2"&gt;&lt;w:name w:val="List Bullet 2"/&gt;&lt;w:basedOn w:val="Normal"/&gt;&lt;w:uiPriority w:val="3"/&gt;&lt;w:rsid w:val="00BD3B54"/&gt;&lt;w:pPr&gt;&lt;w:numPr&gt;&lt;w:ilvl w:val="1"/&gt;&lt;w:numId w:val="12"/&gt;&lt;/w:numPr&gt;&lt;/w:pPr&gt;&lt;w:rPr&gt;&lt;w:szCs w:val="24"/&gt;&lt;/w:rPr&gt;&lt;/w:style&gt;&lt;w:style w:type="paragraph" w:styleId="ListBullet3"&gt;&lt;w:name w:val="List Bullet 3"/&gt;&lt;w:basedOn w:val="Normal"/&gt;&lt;w:uiPriority w:val="3"/&gt;&lt;w:rsid w:val="00BD3B54"/&gt;&lt;w:pPr&gt;&lt;w:numPr&gt;&lt;w:ilvl w:val="2"/&gt;&lt;w:numId w:val="12"/&gt;&lt;/w:numPr&gt;&lt;/w:pPr&gt;&lt;w:rPr&gt;&lt;w:szCs w:val="24"/&gt;&lt;/w:rPr&gt;&lt;/w:style&gt;&lt;w:style w:type="paragraph" w:styleId="ListBullet4"&gt;&lt;w:name w:val="List Bullet 4"/&gt;&lt;w:basedOn w:val="Normal"/&gt;&lt;w:uiPriority w:val="3"/&gt;&lt;w:semiHidden/&gt;&lt;w:rsid w:val="00BD3B54"/&gt;&lt;w:pPr&gt;&lt;w:numPr&gt;&lt;w:numId w:val="13"/&gt;&lt;/w:numPr&gt;&lt;w:contextualSpacing/&gt;&lt;/w:pPr&gt;&lt;/w:style&gt;&lt;w:style w:type="paragraph" w:styleId="ListBullet5"&gt;&lt;w:name w:val="List Bullet 5"/&gt;&lt;w:basedOn w:val="Normal"/&gt;&lt;w:uiPriority w:val="3"/&gt;&lt;w:semiHidden/&gt;&lt;w:rsid w:val="00BD3B54"/&gt;&lt;w:pPr&gt;&lt;w:numPr&gt;&lt;w:numId w:val="14"/&gt;&lt;/w:numPr&gt;&lt;w:contextualSpacing/&gt;&lt;/w:pPr&gt;&lt;/w:style&gt;&lt;w:style w:type="paragraph" w:customStyle="1" w:styleId="ListBulletNoSpacing"&gt;&lt;w:name w:val="List Bullet No Spacing"/&gt;&lt;w:basedOn w:val="ListBullet"/&gt;&lt;w:uiPriority w:val="3"/&gt;&lt;w:qFormat/&gt;&lt;w:rsid w:val="00753940"/&gt;&lt;w:pPr&gt;&lt;w:numPr&gt;&lt;w:numId w:val="15"/&gt;&lt;/w:numPr&gt;&lt;w:spacing w:after="0"/&gt;&lt;/w:pPr&gt;&lt;/w:style&gt;&lt;w:style w:type="paragraph" w:customStyle="1" w:styleId="ListBulletNoSpacing2"&gt;&lt;w:name w:val="List Bullet No Spacing 2"/&gt;&lt;w:basedOn w:val="ListBullet2"/&gt;&lt;w:uiPriority w:val="3"/&gt;&lt;w:qFormat/&gt;&lt;w:rsid w:val="00753940"/&gt;&lt;w:pPr&gt;&lt;w:numPr&gt;&lt;w:numId w:val="15"/&gt;&lt;/w:numPr&gt;&lt;w:spacing w:after="0"/&gt;&lt;/w:pPr&gt;&lt;/w:style&gt;&lt;w:style w:type="paragraph" w:customStyle="1" w:styleId="ListBulletNoSpacing3"&gt;&lt;w:name w:val="List Bullet No Spacing 3"/&gt;&lt;w:basedOn w:val="ListBullet3"/&gt;&lt;w:uiPriority w:val="3"/&gt;&lt;w:qFormat/&gt;&lt;w:rsid w:val="00753940"/&gt;&lt;w:pPr&gt;&lt;w:numPr&gt;&lt;w:numId w:val="15"/&gt;&lt;/w:numPr&gt;&lt;w:spacing w:after="0"/&gt;&lt;/w:pPr&gt;&lt;/w:style&gt;&lt;w:style w:type="paragraph" w:styleId="ListContinue"&gt;&lt;w:name w:val="List Continue"/&gt;&lt;w:basedOn w:val="Normal"/&gt;&lt;w:uiPriority w:val="99"/&gt;&lt;w:semiHidden/&gt;&lt;w:rsid w:val="00BD3B54"/&gt;&lt;w:pPr&gt;&lt;w:spacing w:after="120"/&gt;&lt;w:ind w:left="283"/&gt;&lt;w:contextualSpacing/&gt;&lt;/w:pPr&gt;&lt;/w:style&gt;&lt;w:style w:type="paragraph" w:styleId="ListContinue2"&gt;&lt;w:name w:val="List Continue 2"/&gt;&lt;w:basedOn w:val="Normal"/&gt;&lt;w:uiPriority w:val="99"/&gt;&lt;w:semiHidden/&gt;&lt;w:rsid w:val="00BD3B54"/&gt;&lt;w:pPr&gt;&lt;w:spacing w:after="120"/&gt;&lt;w:ind w:left="566"/&gt;&lt;w:contextualSpacing/&gt;&lt;/w:pPr&gt;&lt;/w:style&gt;&lt;w:style w:type="paragraph" w:styleId="ListContinue3"&gt;&lt;w:name w:val="List Continue 3"/&gt;&lt;w:basedOn w:val="Normal"/&gt;&lt;w:uiPriority w:val="99"/&gt;&lt;w:semiHidden/&gt;&lt;w:rsid w:val="00BD3B54"/&gt;&lt;w:pPr&gt;&lt;w:spacing w:after="120"/&gt;&lt;w:ind w:left="849"/&gt;&lt;w:contextualSpacing/&gt;&lt;/w:pPr&gt;&lt;/w:style&gt;&lt;w:style w:type="paragraph" w:styleId="ListContinue4"&gt;&lt;w:name w:val="List Continue 4"/&gt;&lt;w:basedOn w:val="Normal"/&gt;&lt;w:uiPriority w:val="99"/&gt;&lt;w:semiHidden/&gt;&lt;w:rsid w:val="00BD3B54"/&gt;&lt;w:pPr&gt;&lt;w:spacing w:after="120"/&gt;&lt;w:ind w:left="1132"/&gt;&lt;w:contextualSpacing/&gt;&lt;/w:pPr&gt;&lt;/w:style&gt;&lt;w:style w:type="paragraph" w:styleId="ListContinue5"&gt;&lt;w:name w:val="List Continue 5"/&gt;&lt;w:basedOn w:val="Normal"/&gt;&lt;w:uiPriority w:val="99"/&gt;&lt;w:semiHidden/&gt;&lt;w:rsid w:val="00BD3B54"/&gt;&lt;w:pPr&gt;&lt;w:spacing w:after="120"/&gt;&lt;w:ind w:left="1415"/&gt;&lt;w:contextualSpacing/&gt;&lt;/w:pPr&gt;&lt;/w:style&gt;&lt;w:style w:type="paragraph" w:styleId="ListNumber"&gt;&lt;w:name w:val="List Number"/&gt;&lt;w:basedOn w:val="Normal"/&gt;&lt;w:uiPriority w:val="3"/&gt;&lt;w:qFormat/&gt;&lt;w:rsid w:val="00BD3B54"/&gt;&lt;w:pPr&gt;&lt;w:numPr&gt;&lt;w:numId w:val="16"/&gt;&lt;/w:numPr&gt;&lt;w:contextualSpacing/&gt;&lt;/w:pPr&gt;&lt;w:rPr&gt;&lt;w:szCs w:val="24"/&gt;&lt;/w:rPr&gt;&lt;/w:style&gt;&lt;w:style w:type="paragraph" w:styleId="ListNumber2"&gt;&lt;w:name w:val="List Number 2"/&gt;&lt;w:basedOn w:val="Normal"/&gt;&lt;w:uiPriority w:val="3"/&gt;&lt;w:rsid w:val="00BD3B54"/&gt;&lt;w:pPr&gt;&lt;w:numPr&gt;&lt;w:ilvl w:val="1"/&gt;&lt;w:numId w:val="16"/&gt;&lt;/w:numPr&gt;&lt;/w:pPr&gt;&lt;w:rPr&gt;&lt;w:szCs w:val="24"/&gt;&lt;/w:rPr&gt;&lt;/w:style&gt;&lt;w:style w:type="paragraph" w:styleId="ListNumber3"&gt;&lt;w:name w:val="List Number 3"/&gt;&lt;w:basedOn w:val="Normal"/&gt;&lt;w:uiPriority w:val="3"/&gt;&lt;w:rsid w:val="00BD3B54"/&gt;&lt;w:pPr&gt;&lt;w:numPr&gt;&lt;w:ilvl w:val="2"/&gt;&lt;w:numId w:val="16"/&gt;&lt;/w:numPr&gt;&lt;/w:pPr&gt;&lt;w:rPr&gt;&lt;w:szCs w:val="24"/&gt;&lt;/w:rPr&gt;&lt;/w:style&gt;&lt;w:style w:type="paragraph" w:styleId="ListNumber4"&gt;&lt;w:name w:val="List Number 4"/&gt;&lt;w:basedOn w:val="Normal"/&gt;&lt;w:uiPriority w:val="3"/&gt;&lt;w:semiHidden/&gt;&lt;w:rsid w:val="00BD3B54"/&gt;&lt;w:pPr&gt;&lt;w:numPr&gt;&lt;w:numId w:val="17"/&gt;&lt;/w:numPr&gt;&lt;w:contextualSpacing/&gt;&lt;/w:pPr&gt;&lt;/w:style&gt;&lt;w:style w:type="paragraph" w:styleId="ListNumber5"&gt;&lt;w:name w:val="List Number 5"/&gt;&lt;w:basedOn w:val="Normal"/&gt;&lt;w:uiPriority w:val="3"/&gt;&lt;w:semiHidden/&gt;&lt;w:rsid w:val="00BD3B54"/&gt;&lt;w:pPr&gt;&lt;w:numPr&gt;&lt;w:numId w:val="18"/&gt;&lt;/w:numPr&gt;&lt;w:contextualSpacing/&gt;&lt;/w:pPr&gt;&lt;/w:style&gt;&lt;w:style w:type="paragraph" w:styleId="ListParagraph"&gt;&lt;w:name w:val="List Paragraph"/&gt;&lt;w:basedOn w:val="Normal"/&gt;&lt;w:uiPriority w:val="99"/&gt;&lt;w:semiHidden/&gt;&lt;w:qFormat/&gt;&lt;w:rsid w:val="00BD3B54"/&gt;&lt;w:pPr&gt;&lt;w:numPr&gt;&lt;w:numId w:val="19"/&gt;&lt;/w:numPr&gt;&lt;w:ind w:left="284" w:hanging="171"/&gt;&lt;/w:pPr&gt;&lt;w:rPr&gt;&lt;w:sz w:val="24"/&gt;&lt;w:szCs w:val="24"/&gt;&lt;/w:rPr&gt;&lt;/w:style&gt;&lt;w:style w:type="table" w:styleId="ListTable1Light"&gt;&lt;w:name w:val="List Table 1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w:val="single"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w:styleId="ListTable1Light-Accent1"&gt;&lt;w:name w:val="List Table 1 Light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w:val="single"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w:styleId="ListTable1Light-Accent2"&gt;&lt;w:name w:val="List Table 1 Light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w:val="single"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w:styleId="ListTable1Light-Accent3"&gt;&lt;w:name w:val="List Table 1 Light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w:val="single"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w:styleId="ListTable1Light-Accent4"&gt;&lt;w:name w:val="List Table 1 Light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w:val="single"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w:styleId="ListTable1Light-Accent5"&gt;&lt;w:name w:val="List Table 1 Light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w:val="single"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w:styleId="ListTable1Light-Accent6"&gt;&lt;w:name w:val="List Table 1 Light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w:val="single"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w:styleId="ListTable2"&gt;&lt;w:name w:val="List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w:themeTint="99"/&gt;&lt;w:bottom w:val="single" w:sz="4" w:space="0" w:color="7F7F82" w:themeColor="text1" w:themeTint="99"/&gt;&lt;w:insideH w:val="single" w:sz="4" w:space="0" w:color="7F7F82" w:themeColor="text1"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w:styleId="ListTable2-Accent1"&gt;&lt;w:name w:val="List Table 2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w:themeTint="99"/&gt;&lt;w:bottom w:val="single" w:sz="4" w:space="0" w:color="F0787D" w:themeColor="accent1" w:themeTint="99"/&gt;&lt;w:insideH w:val="single" w:sz="4" w:space="0" w:color="F0787D" w:themeColor="accent1"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w:styleId="ListTable2-Accent2"&gt;&lt;w:name w:val="List Table 2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w:themeTint="99"/&gt;&lt;w:bottom w:val="single" w:sz="4" w:space="0" w:color="C083C3" w:themeColor="accent2" w:themeTint="99"/&gt;&lt;w:insideH w:val="single" w:sz="4" w:space="0" w:color="C083C3" w:themeColor="accent2"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w:styleId="ListTable2-Accent3"&gt;&lt;w:name w:val="List Table 2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w:themeTint="99"/&gt;&lt;w:bottom w:val="single" w:sz="4" w:space="0" w:color="368EF8" w:themeColor="accent3" w:themeTint="99"/&gt;&lt;w:insideH w:val="single" w:sz="4" w:space="0" w:color="368EF8" w:themeColor="accent3"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w:styleId="ListTable2-Accent4"&gt;&lt;w:name w:val="List Table 2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w:themeTint="99"/&gt;&lt;w:bottom w:val="single" w:sz="4" w:space="0" w:color="92C6CD" w:themeColor="accent4" w:themeTint="99"/&gt;&lt;w:insideH w:val="single" w:sz="4" w:space="0" w:color="92C6CD" w:themeColor="accent4"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w:styleId="ListTable2-Accent5"&gt;&lt;w:name w:val="List Table 2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w:themeTint="99"/&gt;&lt;w:bottom w:val="single" w:sz="4" w:space="0" w:color="E691BA" w:themeColor="accent5" w:themeTint="99"/&gt;&lt;w:insideH w:val="single" w:sz="4" w:space="0" w:color="E691BA" w:themeColor="accent5"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w:styleId="ListTable2-Accent6"&gt;&lt;w:name w:val="List Table 2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w:themeTint="99"/&gt;&lt;w:bottom w:val="single" w:sz="4" w:space="0" w:color="81CA74" w:themeColor="accent6" w:themeTint="99"/&gt;&lt;w:insideH w:val="single" w:sz="4" w:space="0" w:color="81CA74" w:themeColor="accent6"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w:styleId="ListTable3"&gt;&lt;w:name w:val="List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w:themeColor="text1"/&gt;&lt;/w:tblBorders&gt;&lt;/w:tblPr&gt;&lt;w:tblStylePr w:type="firstRow"&gt;&lt;w:rPr&gt;&lt;w:b/&gt;&lt;w:bCs/&gt;&lt;w:color w:val="FFFFFF" w:themeColor="background1"/&gt;&lt;/w:rPr&gt;&lt;w:tblPr/&gt;&lt;w:tcPr&gt;&lt;w:shd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w:color="2C2C2D" w:themeColor="text1"/&gt;&lt;w:right w:val="single" w:sz="4" w:space="0" w:color="2C2C2D" w:themeColor="text1"/&gt;&lt;/w:tcBorders&gt;&lt;/w:tcPr&gt;&lt;/w:tblStylePr&gt;&lt;w:tblStylePr w:type="band1Horz"&gt;&lt;w:tblPr/&gt;&lt;w:tcPr&gt;&lt;w:tcBorders&gt;&lt;w:top w:val="single" w:sz="4" w:space="0" w:color="2C2C2D" w:themeColor="text1"/&gt;&lt;w:bottom w:val="single" w:sz="4" w:space="0" w:color="2C2C2D" w:themeColor="text1"/&gt;&lt;w:insideH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w:color="2C2C2D" w:themeColor="text1"/&gt;&lt;w:left w:val="nil"/&gt;&lt;/w:tcBorders&gt;&lt;/w:tcPr&gt;&lt;/w:tblStylePr&gt;&lt;w:tblStylePr w:type="swCell"&gt;&lt;w:tblPr/&gt;&lt;w:tcPr&gt;&lt;w:tcBorders&gt;&lt;w:top w:val="double" w:sz="4" w:space="0" w:color="2C2C2D" w:themeColor="text1"/&gt;&lt;w:right w:val="nil"/&gt;&lt;/w:tcBorders&gt;&lt;/w:tcPr&gt;&lt;/w:tblStylePr&gt;&lt;/w:style&gt;&lt;w:style w:type="table" w:styleId="ListTable3-Accent1"&gt;&lt;w:name w:val="List Table 3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w:themeColor="accent1"/&gt;&lt;/w:tblBorders&gt;&lt;/w:tblPr&gt;&lt;w:tblStylePr w:type="firstRow"&gt;&lt;w:rPr&gt;&lt;w:b/&gt;&lt;w:bCs/&gt;&lt;w:color w:val="FFFFFF" w:themeColor="background1"/&gt;&lt;/w:rPr&gt;&lt;w:tblPr/&gt;&lt;w:tcPr&gt;&lt;w:shd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w:color="E61E28" w:themeColor="accent1"/&gt;&lt;w:right w:val="single" w:sz="4" w:space="0" w:color="E61E28" w:themeColor="accent1"/&gt;&lt;/w:tcBorders&gt;&lt;/w:tcPr&gt;&lt;/w:tblStylePr&gt;&lt;w:tblStylePr w:type="band1Horz"&gt;&lt;w:tblPr/&gt;&lt;w:tcPr&gt;&lt;w:tcBorders&gt;&lt;w:top w:val="single" w:sz="4" w:space="0" w:color="E61E28" w:themeColor="accent1"/&gt;&lt;w:bottom w:val="single" w:sz="4" w:space="0" w:color="E61E28" w:themeColor="accent1"/&gt;&lt;w:insideH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w:color="E61E28" w:themeColor="accent1"/&gt;&lt;w:left w:val="nil"/&gt;&lt;/w:tcBorders&gt;&lt;/w:tcPr&gt;&lt;/w:tblStylePr&gt;&lt;w:tblStylePr w:type="swCell"&gt;&lt;w:tblPr/&gt;&lt;w:tcPr&gt;&lt;w:tcBorders&gt;&lt;w:top w:val="double" w:sz="4" w:space="0" w:color="E61E28" w:themeColor="accent1"/&gt;&lt;w:right w:val="nil"/&gt;&lt;/w:tcBorders&gt;&lt;/w:tcPr&gt;&lt;/w:tblStylePr&gt;&lt;/w:style&gt;&lt;w:style w:type="table" w:styleId="ListTable3-Accent2"&gt;&lt;w:name w:val="List Table 3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w:themeColor="accent2"/&gt;&lt;/w:tblBorders&gt;&lt;/w:tblPr&gt;&lt;w:tblStylePr w:type="firstRow"&gt;&lt;w:rPr&gt;&lt;w:b/&gt;&lt;w:bCs/&gt;&lt;w:color w:val="FFFFFF" w:themeColor="background1"/&gt;&lt;/w:rPr&gt;&lt;w:tblPr/&gt;&lt;w:tcPr&gt;&lt;w:shd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w:color="88438B" w:themeColor="accent2"/&gt;&lt;w:right w:val="single" w:sz="4" w:space="0" w:color="88438B" w:themeColor="accent2"/&gt;&lt;/w:tcBorders&gt;&lt;/w:tcPr&gt;&lt;/w:tblStylePr&gt;&lt;w:tblStylePr w:type="band1Horz"&gt;&lt;w:tblPr/&gt;&lt;w:tcPr&gt;&lt;w:tcBorders&gt;&lt;w:top w:val="single" w:sz="4" w:space="0" w:color="88438B" w:themeColor="accent2"/&gt;&lt;w:bottom w:val="single" w:sz="4" w:space="0" w:color="88438B" w:themeColor="accent2"/&gt;&lt;w:insideH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w:color="88438B" w:themeColor="accent2"/&gt;&lt;w:left w:val="nil"/&gt;&lt;/w:tcBorders&gt;&lt;/w:tcPr&gt;&lt;/w:tblStylePr&gt;&lt;w:tblStylePr w:type="swCell"&gt;&lt;w:tblPr/&gt;&lt;w:tcPr&gt;&lt;w:tcBorders&gt;&lt;w:top w:val="double" w:sz="4" w:space="0" w:color="88438B" w:themeColor="accent2"/&gt;&lt;w:right w:val="nil"/&gt;&lt;/w:tcBorders&gt;&lt;/w:tcPr&gt;&lt;/w:tblStylePr&gt;&lt;/w:style&gt;&lt;w:style w:type="table" w:styleId="ListTable3-Accent3"&gt;&lt;w:name w:val="List Table 3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w:themeColor="accent3"/&gt;&lt;/w:tblBorders&gt;&lt;/w:tblPr&gt;&lt;w:tblStylePr w:type="firstRow"&gt;&lt;w:rPr&gt;&lt;w:b/&gt;&lt;w:bCs/&gt;&lt;w:color w:val="FFFFFF" w:themeColor="background1"/&gt;&lt;/w:rPr&gt;&lt;w:tblPr/&gt;&lt;w:tcPr&gt;&lt;w:shd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w:color="054CA1" w:themeColor="accent3"/&gt;&lt;w:right w:val="single" w:sz="4" w:space="0" w:color="054CA1" w:themeColor="accent3"/&gt;&lt;/w:tcBorders&gt;&lt;/w:tcPr&gt;&lt;/w:tblStylePr&gt;&lt;w:tblStylePr w:type="band1Horz"&gt;&lt;w:tblPr/&gt;&lt;w:tcPr&gt;&lt;w:tcBorders&gt;&lt;w:top w:val="single" w:sz="4" w:space="0" w:color="054CA1" w:themeColor="accent3"/&gt;&lt;w:bottom w:val="single" w:sz="4" w:space="0" w:color="054CA1" w:themeColor="accent3"/&gt;&lt;w:insideH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w:color="054CA1" w:themeColor="accent3"/&gt;&lt;w:left w:val="nil"/&gt;&lt;/w:tcBorders&gt;&lt;/w:tcPr&gt;&lt;/w:tblStylePr&gt;&lt;w:tblStylePr w:type="swCell"&gt;&lt;w:tblPr/&gt;&lt;w:tcPr&gt;&lt;w:tcBorders&gt;&lt;w:top w:val="double" w:sz="4" w:space="0" w:color="054CA1" w:themeColor="accent3"/&gt;&lt;w:right w:val="nil"/&gt;&lt;/w:tcBorders&gt;&lt;/w:tcPr&gt;&lt;/w:tblStylePr&gt;&lt;/w:style&gt;&lt;w:style w:type="table" w:styleId="ListTable3-Accent4"&gt;&lt;w:name w:val="List Table 3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w:themeColor="accent4"/&gt;&lt;/w:tblBorders&gt;&lt;/w:tblPr&gt;&lt;w:tblStylePr w:type="firstRow"&gt;&lt;w:rPr&gt;&lt;w:b/&gt;&lt;w:bCs/&gt;&lt;w:color w:val="FFFFFF" w:themeColor="background1"/&gt;&lt;/w:rPr&gt;&lt;w:tblPr/&gt;&lt;w:tcPr&gt;&lt;w:shd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w:color="4D9EA9" w:themeColor="accent4"/&gt;&lt;w:right w:val="single" w:sz="4" w:space="0" w:color="4D9EA9" w:themeColor="accent4"/&gt;&lt;/w:tcBorders&gt;&lt;/w:tcPr&gt;&lt;/w:tblStylePr&gt;&lt;w:tblStylePr w:type="band1Horz"&gt;&lt;w:tblPr/&gt;&lt;w:tcPr&gt;&lt;w:tcBorders&gt;&lt;w:top w:val="single" w:sz="4" w:space="0" w:color="4D9EA9" w:themeColor="accent4"/&gt;&lt;w:bottom w:val="single" w:sz="4" w:space="0" w:color="4D9EA9" w:themeColor="accent4"/&gt;&lt;w:insideH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w:color="4D9EA9" w:themeColor="accent4"/&gt;&lt;w:left w:val="nil"/&gt;&lt;/w:tcBorders&gt;&lt;/w:tcPr&gt;&lt;/w:tblStylePr&gt;&lt;w:tblStylePr w:type="swCell"&gt;&lt;w:tblPr/&gt;&lt;w:tcPr&gt;&lt;w:tcBorders&gt;&lt;w:top w:val="double" w:sz="4" w:space="0" w:color="4D9EA9" w:themeColor="accent4"/&gt;&lt;w:right w:val="nil"/&gt;&lt;/w:tcBorders&gt;&lt;/w:tcPr&gt;&lt;/w:tblStylePr&gt;&lt;/w:style&gt;&lt;w:style w:type="table" w:styleId="ListTable3-Accent5"&gt;&lt;w:name w:val="List Table 3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w:themeColor="accent5"/&gt;&lt;/w:tblBorders&gt;&lt;/w:tblPr&gt;&lt;w:tblStylePr w:type="firstRow"&gt;&lt;w:rPr&gt;&lt;w:b/&gt;&lt;w:bCs/&gt;&lt;w:color w:val="FFFFFF" w:themeColor="background1"/&gt;&lt;/w:rPr&gt;&lt;w:tblPr/&gt;&lt;w:tcPr&gt;&lt;w:shd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w:color="D6488E" w:themeColor="accent5"/&gt;&lt;w:right w:val="single" w:sz="4" w:space="0" w:color="D6488E" w:themeColor="accent5"/&gt;&lt;/w:tcBorders&gt;&lt;/w:tcPr&gt;&lt;/w:tblStylePr&gt;&lt;w:tblStylePr w:type="band1Horz"&gt;&lt;w:tblPr/&gt;&lt;w:tcPr&gt;&lt;w:tcBorders&gt;&lt;w:top w:val="single" w:sz="4" w:space="0" w:color="D6488E" w:themeColor="accent5"/&gt;&lt;w:bottom w:val="single" w:sz="4" w:space="0" w:color="D6488E" w:themeColor="accent5"/&gt;&lt;w:insideH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w:color="D6488E" w:themeColor="accent5"/&gt;&lt;w:left w:val="nil"/&gt;&lt;/w:tcBorders&gt;&lt;/w:tcPr&gt;&lt;/w:tblStylePr&gt;&lt;w:tblStylePr w:type="swCell"&gt;&lt;w:tblPr/&gt;&lt;w:tcPr&gt;&lt;w:tcBorders&gt;&lt;w:top w:val="double" w:sz="4" w:space="0" w:color="D6488E" w:themeColor="accent5"/&gt;&lt;w:right w:val="nil"/&gt;&lt;/w:tcBorders&gt;&lt;/w:tcPr&gt;&lt;/w:tblStylePr&gt;&lt;/w:style&gt;&lt;w:style w:type="table" w:styleId="ListTable3-Accent6"&gt;&lt;w:name w:val="List Table 3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w:themeColor="accent6"/&gt;&lt;/w:tblBorders&gt;&lt;/w:tblPr&gt;&lt;w:tblStylePr w:type="firstRow"&gt;&lt;w:rPr&gt;&lt;w:b/&gt;&lt;w:bCs/&gt;&lt;w:color w:val="FFFFFF" w:themeColor="background1"/&gt;&lt;/w:rPr&gt;&lt;w:tblPr/&gt;&lt;w:tcPr&gt;&lt;w:shd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w:color="428B35" w:themeColor="accent6"/&gt;&lt;w:right w:val="single" w:sz="4" w:space="0" w:color="428B35" w:themeColor="accent6"/&gt;&lt;/w:tcBorders&gt;&lt;/w:tcPr&gt;&lt;/w:tblStylePr&gt;&lt;w:tblStylePr w:type="band1Horz"&gt;&lt;w:tblPr/&gt;&lt;w:tcPr&gt;&lt;w:tcBorders&gt;&lt;w:top w:val="single" w:sz="4" w:space="0" w:color="428B35" w:themeColor="accent6"/&gt;&lt;w:bottom w:val="single" w:sz="4" w:space="0" w:color="428B35" w:themeColor="accent6"/&gt;&lt;w:insideH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w:color="428B35" w:themeColor="accent6"/&gt;&lt;w:left w:val="nil"/&gt;&lt;/w:tcBorders&gt;&lt;/w:tcPr&gt;&lt;/w:tblStylePr&gt;&lt;w:tblStylePr w:type="swCell"&gt;&lt;w:tblPr/&gt;&lt;w:tcPr&gt;&lt;w:tcBorders&gt;&lt;w:top w:val="double" w:sz="4" w:space="0" w:color="428B35" w:themeColor="accent6"/&gt;&lt;w:right w:val="nil"/&gt;&lt;/w:tcBorders&gt;&lt;/w:tcPr&gt;&lt;/w:tblStylePr&gt;&lt;/w:style&gt;&lt;w:style w:type="table" w:styleId="ListTable4"&gt;&lt;w:name w:val="List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w:val="nil"/&gt;&lt;/w:tcBorders&gt;&lt;w:shd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w:styleId="ListTable4-Accent1"&gt;&lt;w:name w:val="List Table 4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w:val="nil"/&gt;&lt;/w:tcBorders&gt;&lt;w:shd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w:styleId="ListTable4-Accent2"&gt;&lt;w:name w:val="List Table 4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w:val="nil"/&gt;&lt;/w:tcBorders&gt;&lt;w:shd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w:styleId="ListTable4-Accent3"&gt;&lt;w:name w:val="List Table 4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w:val="nil"/&gt;&lt;/w:tcBorders&gt;&lt;w:shd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w:styleId="ListTable4-Accent4"&gt;&lt;w:name w:val="List Table 4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w:val="nil"/&gt;&lt;/w:tcBorders&gt;&lt;w:shd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w:styleId="ListTable4-Accent5"&gt;&lt;w:name w:val="List Table 4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w:val="nil"/&gt;&lt;/w:tcBorders&gt;&lt;w:shd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w:styleId="ListTable4-Accent6"&gt;&lt;w:name w:val="List Table 4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w:val="nil"/&gt;&lt;/w:tcBorders&gt;&lt;w:shd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w:styleId="ListTable5Dark"&gt;&lt;w:name w:val="List Table 5 Dark"/&gt;&lt;w:basedOn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w:color="2C2C2D" w:themeColor="text1"/&gt;&lt;w:left w:val="single" w:sz="24" w:space="0" w:color="2C2C2D" w:themeColor="text1"/&gt;&lt;w:bottom w:val="single" w:sz="24" w:space="0" w:color="2C2C2D" w:themeColor="text1"/&gt;&lt;w:right w:val="single" w:sz="24" w:space="0" w:color="2C2C2D" w:themeColor="text1"/&gt;&lt;/w:tblBorders&gt;&lt;/w:tblPr&gt;&lt;w:tcPr&gt;&lt;w:shd w:val="clear" w:color="auto" w:fill="2C2C2D" w:themeFill="text1"/&gt;&lt;/w:tcPr&gt;&lt;w:tblStylePr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w:styleId="ListTable5Dark-Accent1"&gt;&lt;w:name w:val="List Table 5 Dark Accent 1"/&gt;&lt;w:basedOn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w:color="E61E28" w:themeColor="accent1"/&gt;&lt;w:left w:val="single" w:sz="24" w:space="0" w:color="E61E28" w:themeColor="accent1"/&gt;&lt;w:bottom w:val="single" w:sz="24" w:space="0" w:color="E61E28" w:themeColor="accent1"/&gt;&lt;w:right w:val="single" w:sz="24" w:space="0" w:color="E61E28" w:themeColor="accent1"/&gt;&lt;/w:tblBorders&gt;&lt;/w:tblPr&gt;&lt;w:tcPr&gt;&lt;w:shd w:val="clear" w:color="auto" w:fill="E61E28" w:themeFill="accent1"/&gt;&lt;/w:tcPr&gt;&lt;w:tblStylePr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w:styleId="ListTable5Dark-Accent2"&gt;&lt;w:name w:val="List Table 5 Dark Accent 2"/&gt;&lt;w:basedOn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w:sz="24" w:space="0" w:color="88438B" w:themeColor="accent2"/&gt;&lt;w:bottom w:val="single" w:sz="24" w:space="0" w:color="88438B" w:themeColor="accent2"/&gt;&lt;w:right w:val="single" w:sz="24" w:space="0" w:color="88438B" w:themeColor="accent2"/&gt;&lt;/w:tblBorders&gt;&lt;/w:tblPr&gt;&lt;w:tcPr&gt;&lt;w:shd w:val="clear" w:color="auto" w:fill="88438B" w:themeFill="accent2"/&gt;&lt;/w:tcPr&gt;&lt;w:tblStylePr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w:styleId="ListTable5Dark-Accent3"&gt;&lt;w:name w:val="List Table 5 Dark Accent 3"/&gt;&lt;w:basedOn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w:color="054CA1" w:themeColor="accent3"/&gt;&lt;w:left w:val="single" w:sz="24" w:space="0" w:color="054CA1" w:themeColor="accent3"/&gt;&lt;w:bottom w:val="single" w:sz="24" w:space="0" w:color="054CA1" w:themeColor="accent3"/&gt;&lt;w:right w:val="single" w:sz="24" w:space="0" w:color="054CA1" w:themeColor="accent3"/&gt;&lt;/w:tblBorders&gt;&lt;/w:tblPr&gt;&lt;w:tcPr&gt;&lt;w:shd w:val="clear" w:color="auto" w:fill="054CA1" w:themeFill="accent3"/&gt;&lt;/w:tcPr&gt;&lt;w:tblStylePr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w:styleId="ListTable5Dark-Accent4"&gt;&lt;w:name w:val="List Table 5 Dark Accent 4"/&gt;&lt;w:basedOn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w:color="4D9EA9" w:themeColor="accent4"/&gt;&lt;w:left w:val="single" w:sz="24" w:space="0" w:color="4D9EA9" w:themeColor="accent4"/&gt;&lt;w:bottom w:val="single" w:sz="24" w:space="0" w:color="4D9EA9" w:themeColor="accent4"/&gt;&lt;w:right w:val="single" w:sz="24" w:space="0" w:color="4D9EA9" w:themeColor="accent4"/&gt;&lt;/w:tblBorders&gt;&lt;/w:tblPr&gt;&lt;w:tcPr&gt;&lt;w:shd w:val="clear" w:color="auto" w:fill="4D9EA9" w:themeFill="accent4"/&gt;&lt;/w:tcPr&gt;&lt;w:tblStylePr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w:styleId="ListTable5Dark-Accent5"&gt;&lt;w:name w:val="List Table 5 Dark Accent 5"/&gt;&lt;w:basedOn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w:color="D6488E" w:themeColor="accent5"/&gt;&lt;w:left w:val="single" w:sz="24" w:space="0" w:color="D6488E" w:themeColor="accent5"/&gt;&lt;w:bottom w:val="single" w:sz="24" w:space="0" w:color="D6488E" w:themeColor="accent5"/&gt;&lt;w:right w:val="single" w:sz="24" w:space="0" w:color="D6488E" w:themeColor="accent5"/&gt;&lt;/w:tblBorders&gt;&lt;/w:tblPr&gt;&lt;w:tcPr&gt;&lt;w:shd w:val="clear" w:color="auto" w:fill="D6488E" w:themeFill="accent5"/&gt;&lt;/w:tcPr&gt;&lt;w:tblStylePr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w:styleId="ListTable5Dark-Accent6"&gt;&lt;w:name w:val="List Table 5 Dark Accent 6"/&gt;&lt;w:basedOn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w:color="428B35" w:themeColor="accent6"/&gt;&lt;w:left w:val="single" w:sz="24" w:space="0" w:color="428B35" w:themeColor="accent6"/&gt;&lt;w:bottom w:val="single" w:sz="24" w:space="0" w:color="428B35" w:themeColor="accent6"/&gt;&lt;w:right w:val="single" w:sz="24" w:space="0" w:color="428B35" w:themeColor="accent6"/&gt;&lt;/w:tblBorders&gt;&lt;/w:tblPr&gt;&lt;w:tcPr&gt;&lt;w:shd w:val="clear" w:color="auto" w:fill="428B35" w:themeFill="accent6"/&gt;&lt;/w:tcPr&gt;&lt;w:tblStylePr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w:styleId="ListTable6Colorful"&gt;&lt;w:name w:val="List Table 6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w:color="2C2C2D" w:themeColor="text1"/&gt;&lt;w:bottom w:val="single" w:sz="4" w:space="0" w:color="2C2C2D" w:themeColor="text1"/&gt;&lt;/w:tblBorders&gt;&lt;/w:tblPr&gt;&lt;w:tblStylePr w:type="firstRow"&gt;&lt;w:rPr&gt;&lt;w:b/&gt;&lt;w:bCs/&gt;&lt;/w:rPr&gt;&lt;w:tblPr/&gt;&lt;w:tcPr&gt;&lt;w:tcBorders&gt;&lt;w:bottom w:val="single" w:sz="4" w:space="0" w:color="2C2C2D" w:themeColor="text1"/&gt;&lt;/w:tcBorders&gt;&lt;/w:tcPr&gt;&lt;/w:tblStylePr&gt;&lt;w:tblStylePr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w:styleId="ListTable6Colorful-Accent1"&gt;&lt;w:name w:val="List Table 6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w:color="E61E28" w:themeColor="accent1"/&gt;&lt;w:bottom w:val="single" w:sz="4" w:space="0" w:color="E61E28" w:themeColor="accent1"/&gt;&lt;/w:tblBorders&gt;&lt;/w:tblPr&gt;&lt;w:tblStylePr w:type="firstRow"&gt;&lt;w:rPr&gt;&lt;w:b/&gt;&lt;w:bCs/&gt;&lt;/w:rPr&gt;&lt;w:tblPr/&gt;&lt;w:tcPr&gt;&lt;w:tcBorders&gt;&lt;w:bottom w:val="single" w:sz="4" w:space="0" w:color="E61E28" w:themeColor="accent1"/&gt;&lt;/w:tcBorders&gt;&lt;/w:tcPr&gt;&lt;/w:tblStylePr&gt;&lt;w:tblStylePr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w:styleId="ListTable6Colorful-Accent2"&gt;&lt;w:name w:val="List Table 6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w:color="88438B" w:themeColor="accent2"/&gt;&lt;w:bottom w:val="single" w:sz="4" w:space="0" w:color="88438B" w:themeColor="accent2"/&gt;&lt;/w:tblBorders&gt;&lt;/w:tblPr&gt;&lt;w:tblStylePr w:type="firstRow"&gt;&lt;w:rPr&gt;&lt;w:b/&gt;&lt;w:bCs/&gt;&lt;/w:rPr&gt;&lt;w:tblPr/&gt;&lt;w:tcPr&gt;&lt;w:tcBorders&gt;&lt;w:bottom w:val="single" w:sz="4" w:space="0" w:color="88438B" w:themeColor="accent2"/&gt;&lt;/w:tcBorders&gt;&lt;/w:tcPr&gt;&lt;/w:tblStylePr&gt;&lt;w:tblStylePr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w:styleId="ListTable6Colorful-Accent3"&gt;&lt;w:name w:val="List Table 6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w:color="054CA1" w:themeColor="accent3"/&gt;&lt;w:bottom w:val="single" w:sz="4" w:space="0" w:color="054CA1" w:themeColor="accent3"/&gt;&lt;/w:tblBorders&gt;&lt;/w:tblPr&gt;&lt;w:tblStylePr w:type="firstRow"&gt;&lt;w:rPr&gt;&lt;w:b/&gt;&lt;w:bCs/&gt;&lt;/w:rPr&gt;&lt;w:tblPr/&gt;&lt;w:tcPr&gt;&lt;w:tcBorders&gt;&lt;w:bottom w:val="single" w:sz="4" w:space="0" w:color="054CA1" w:themeColor="accent3"/&gt;&lt;/w:tcBorders&gt;&lt;/w:tcPr&gt;&lt;/w:tblStylePr&gt;&lt;w:tblStylePr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w:styleId="ListTable6Colorful-Accent4"&gt;&lt;w:name w:val="List Table 6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w:color="4D9EA9" w:themeColor="accent4"/&gt;&lt;w:bottom w:val="single" w:sz="4" w:space="0" w:color="4D9EA9" w:themeColor="accent4"/&gt;&lt;/w:tblBorders&gt;&lt;/w:tblPr&gt;&lt;w:tblStylePr w:type="firstRow"&gt;&lt;w:rPr&gt;&lt;w:b/&gt;&lt;w:bCs/&gt;&lt;/w:rPr&gt;&lt;w:tblPr/&gt;&lt;w:tcPr&gt;&lt;w:tcBorders&gt;&lt;w:bottom w:val="single" w:sz="4" w:space="0" w:color="4D9EA9" w:themeColor="accent4"/&gt;&lt;/w:tcBorders&gt;&lt;/w:tcPr&gt;&lt;/w:tblStylePr&gt;&lt;w:tblStylePr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w:styleId="ListTable6Colorful-Accent5"&gt;&lt;w:name w:val="List Table 6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w:color="D6488E" w:themeColor="accent5"/&gt;&lt;w:bottom w:val="single" w:sz="4" w:space="0" w:color="D6488E" w:themeColor="accent5"/&gt;&lt;/w:tblBorders&gt;&lt;/w:tblPr&gt;&lt;w:tblStylePr w:type="firstRow"&gt;&lt;w:rPr&gt;&lt;w:b/&gt;&lt;w:bCs/&gt;&lt;/w:rPr&gt;&lt;w:tblPr/&gt;&lt;w:tcPr&gt;&lt;w:tcBorders&gt;&lt;w:bottom w:val="single" w:sz="4" w:space="0" w:color="D6488E" w:themeColor="accent5"/&gt;&lt;/w:tcBorders&gt;&lt;/w:tcPr&gt;&lt;/w:tblStylePr&gt;&lt;w:tblStylePr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w:styleId="ListTable6Colorful-Accent6"&gt;&lt;w:name w:val="List Table 6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w:color="428B35" w:themeColor="accent6"/&gt;&lt;w:bottom w:val="single" w:sz="4" w:space="0" w:color="428B35" w:themeColor="accent6"/&gt;&lt;/w:tblBorders&gt;&lt;/w:tblPr&gt;&lt;w:tblStylePr w:type="firstRow"&gt;&lt;w:rPr&gt;&lt;w:b/&gt;&lt;w:bCs/&gt;&lt;/w:rPr&gt;&lt;w:tblPr/&gt;&lt;w:tcPr&gt;&lt;w:tcBorders&gt;&lt;w:bottom w:val="single" w:sz="4" w:space="0" w:color="428B35" w:themeColor="accent6"/&gt;&lt;/w:tcBorders&gt;&lt;/w:tcPr&gt;&lt;/w:tblStylePr&gt;&lt;w:tblStylePr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w:styleId="ListTable7Colorful"&gt;&lt;w:name w:val="List Table 7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w:color="2C2C2D" w:themeColor="text1"/&gt;&lt;/w:tcBorders&gt;&lt;w:shd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w:color="2C2C2D" w:themeColor="text1"/&gt;&lt;/w:tcBorders&gt;&lt;w:shd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w:color="2C2C2D" w:themeColor="text1"/&gt;&lt;/w:tcBorders&gt;&lt;w:shd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w:color="2C2C2D" w:themeColor="text1"/&gt;&lt;/w:tcBorders&gt;&lt;w:shd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w:styleId="ListTable7Colorful-Accent1"&gt;&lt;w:name w:val="List Table 7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w:color="E61E28" w:themeColor="accent1"/&gt;&lt;/w:tcBorders&gt;&lt;w:shd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w:color="E61E28" w:themeColor="accent1"/&gt;&lt;/w:tcBorders&gt;&lt;w:shd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w:color="E61E28" w:themeColor="accent1"/&gt;&lt;/w:tcBorders&gt;&lt;w:shd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w:color="E61E28" w:themeColor="accent1"/&gt;&lt;/w:tcBorders&gt;&lt;w:shd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w:styleId="ListTable7Colorful-Accent2"&gt;&lt;w:name w:val="List Table 7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w:color="88438B" w:themeColor="accent2"/&gt;&lt;/w:tcBorders&gt;&lt;w:shd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w:color="88438B" w:themeColor="accent2"/&gt;&lt;/w:tcBorders&gt;&lt;w:shd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w:color="88438B" w:themeColor="accent2"/&gt;&lt;/w:tcBorders&gt;&lt;w:shd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w:color="88438B" w:themeColor="accent2"/&gt;&lt;/w:tcBorders&gt;&lt;w:shd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w:styleId="ListTable7Colorful-Accent3"&gt;&lt;w:name w:val="List Table 7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w:color="054CA1" w:themeColor="accent3"/&gt;&lt;/w:tcBorders&gt;&lt;w:shd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w:color="054CA1" w:themeColor="accent3"/&gt;&lt;/w:tcBorders&gt;&lt;w:shd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w:color="054CA1" w:themeColor="accent3"/&gt;&lt;/w:tcBorders&gt;&lt;w:shd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w:color="054CA1" w:themeColor="accent3"/&gt;&lt;/w:tcBorders&gt;&lt;w:shd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w:styleId="ListTable7Colorful-Accent4"&gt;&lt;w:name w:val="List Table 7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w:color="4D9EA9" w:themeColor="accent4"/&gt;&lt;/w:tcBorders&gt;&lt;w:shd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w:color="4D9EA9" w:themeColor="accent4"/&gt;&lt;/w:tcBorders&gt;&lt;w:shd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w:color="4D9EA9" w:themeColor="accent4"/&gt;&lt;/w:tcBorders&gt;&lt;w:shd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w:color="4D9EA9" w:themeColor="accent4"/&gt;&lt;/w:tcBorders&gt;&lt;w:shd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w:styleId="ListTable7Colorful-Accent5"&gt;&lt;w:name w:val="List Table 7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w:color="D6488E" w:themeColor="accent5"/&gt;&lt;/w:tcBorders&gt;&lt;w:shd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w:color="D6488E" w:themeColor="accent5"/&gt;&lt;/w:tcBorders&gt;&lt;w:shd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w:color="D6488E" w:themeColor="accent5"/&gt;&lt;/w:tcBorders&gt;&lt;w:shd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w:color="D6488E" w:themeColor="accent5"/&gt;&lt;/w:tcBorders&gt;&lt;w:shd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w:styleId="ListTable7Colorful-Accent6"&gt;&lt;w:name w:val="List Table 7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w:color="428B35" w:themeColor="accent6"/&gt;&lt;/w:tcBorders&gt;&lt;w:shd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w:color="428B35" w:themeColor="accent6"/&gt;&lt;/w:tcBorders&gt;&lt;w:shd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w:color="428B35" w:themeColor="accent6"/&gt;&lt;/w:tcBorders&gt;&lt;w:shd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w:color="428B35" w:themeColor="accent6"/&gt;&lt;/w:tcBorders&gt;&lt;w:shd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w:styleId="MacroText"&gt;&lt;w:name w:val="macro"/&gt;&lt;w:link w:val="MacroTextChar"/&gt;&lt;w:uiPriority w:val="99"/&gt;&lt;w:semiHidden/&gt;&lt;w:rsid w:val="00BD3B54"/&gt;&lt;w:pPr&gt;&lt;w:tabs&gt;&lt;w:tab w:val="left" w:pos="480"/&gt;&lt;w:tab w:val="left" w:pos="960"/&gt;&lt;w:tab w:val="left" w:pos="1440"/&gt;&lt;w:tab w:val="left" w:pos="1920"/&gt;&lt;w:tab w:val="left" w:pos="2400"/&gt;&lt;w:tab w:val="left" w:pos="2880"/&gt;&lt;w:tab w:val="left" w:pos="3360"/&gt;&lt;w:tab w:val="left" w:pos="3840"/&gt;&lt;w:tab w:val="left" w:pos="4320"/&gt;&lt;/w:tabs&gt;&lt;/w:pPr&gt;&lt;w:rPr&gt;&lt;w:rFonts w:ascii="Times New Roman" w:eastAsiaTheme="minorHAnsi" w:hAnsi="Times New Roman" w:cs="Arial"/&gt;&lt;w:lang w:eastAsia="en-US"/&gt;&lt;/w:rPr&gt;&lt;/w:style&gt;&lt;w:style w:type="character" w:customStyle="1" w:styleId="MacroTextChar"&gt;&lt;w:name w:val="Macro Text Char"/&gt;&lt;w:basedOn w:val="DefaultParagraphFont"/&gt;&lt;w:link w:val="MacroText"/&gt;&lt;w:uiPriority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w:type="table" w:styleId="MediumGrid1"&gt;&lt;w:name w:val="Medium Grid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w:val="single" w:sz="8" w:space="0" w:color="606062" w:themeColor="text1" w:themeTint="BF"/&gt;&lt;w:insideV w:val="single" w:sz="8" w:space="0" w:color="606062" w:themeColor="text1" w:themeTint="BF"/&gt;&lt;/w:tblBorders&gt;&lt;/w:tblPr&gt;&lt;w:tcPr&gt;&lt;w:shd w:val="clear" w:color="auto" w:fill="CACACB" w:themeFill="text1"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w:color="606062" w:themeColor="text1"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w:type="band1Horz"&gt;&lt;w:tblPr/&gt;&lt;w:tcPr&gt;&lt;w:shd w:val="clear" w:color="auto" w:fill="949497" w:themeFill="text1" w:themeFillTint="7F"/&gt;&lt;/w:tcPr&gt;&lt;/w:tblStylePr&gt;&lt;/w:style&gt;&lt;w:style w:type="table" w:styleId="MediumGrid1-Accent1"&gt;&lt;w:name w:val="Medium Grid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w:val="single" w:sz="8" w:space="0" w:color="EC565D" w:themeColor="accent1" w:themeTint="BF"/&gt;&lt;w:insideV w:val="single" w:sz="8" w:space="0" w:color="EC565D" w:themeColor="accent1" w:themeTint="BF"/&gt;&lt;/w:tblBorders&gt;&lt;/w:tblPr&gt;&lt;w:tcPr&gt;&lt;w:shd w:val="clear" w:color="auto" w:fill="F8C7C9" w:themeFill="accent1"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w:color="EC565D" w:themeColor="accent1"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w:type="band1Horz"&gt;&lt;w:tblPr/&gt;&lt;w:tcPr&gt;&lt;w:shd w:val="clear" w:color="auto" w:fill="F28E93" w:themeFill="accent1" w:themeFillTint="7F"/&gt;&lt;/w:tcPr&gt;&lt;/w:tblStylePr&gt;&lt;/w:style&gt;&lt;w:style w:type="table" w:styleId="MediumGrid1-Accent2"&gt;&lt;w:name w:val="Medium Grid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w:val="single" w:sz="8" w:space="0" w:color="B165B4" w:themeColor="accent2" w:themeTint="BF"/&gt;&lt;w:insideV w:val="single" w:sz="8" w:space="0" w:color="B165B4" w:themeColor="accent2" w:themeTint="BF"/&gt;&lt;/w:tblBorders&gt;&lt;/w:tblPr&gt;&lt;w:tcPr&gt;&lt;w:shd w:val="clear" w:color="auto" w:fill="E5CCE6" w:themeFill="accent2"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w:color="B165B4" w:themeColor="accent2"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w:type="band1Horz"&gt;&lt;w:tblPr/&gt;&lt;w:tcPr&gt;&lt;w:shd w:val="clear" w:color="auto" w:fill="CB98CD" w:themeFill="accent2" w:themeFillTint="7F"/&gt;&lt;/w:tcPr&gt;&lt;/w:tblStylePr&gt;&lt;/w:style&gt;&lt;w:style w:type="table" w:styleId="MediumGrid1-Accent3"&gt;&lt;w:name w:val="Medium Grid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w:val="single" w:sz="8" w:space="0" w:color="0773F4" w:themeColor="accent3" w:themeTint="BF"/&gt;&lt;w:insideV w:val="single" w:sz="8" w:space="0" w:color="0773F4" w:themeColor="accent3" w:themeTint="BF"/&gt;&lt;/w:tblBorders&gt;&lt;/w:tblPr&gt;&lt;w:tcPr&gt;&lt;w:shd w:val="clear" w:color="auto" w:fill="ACD0FC" w:themeFill="accent3"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w:color="0773F4" w:themeColor="accent3"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w:styleId="MediumGrid1-Accent4"&gt;&lt;w:name w:val="Medium Grid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w:val="single" w:sz="8" w:space="0" w:color="76B8C1" w:themeColor="accent4" w:themeTint="BF"/&gt;&lt;w:insideV w:val="single" w:sz="8" w:space="0" w:color="76B8C1" w:themeColor="accent4" w:themeTint="BF"/&gt;&lt;/w:tblBorders&gt;&lt;/w:tblPr&gt;&lt;w:tcPr&gt;&lt;w:shd w:val="clear" w:color="auto" w:fill="D2E7EA" w:themeFill="accent4"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w:color="76B8C1" w:themeColor="accent4"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w:type="band1Horz"&gt;&lt;w:tblPr/&gt;&lt;w:tcPr&gt;&lt;w:shd w:val="clear" w:color="auto" w:fill="A4CFD5" w:themeFill="accent4" w:themeFillTint="7F"/&gt;&lt;/w:tcPr&gt;&lt;/w:tblStylePr&gt;&lt;/w:style&gt;&lt;w:style w:type="table" w:styleId="MediumGrid1-Accent5"&gt;&lt;w:name w:val="Medium Grid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w:val="single" w:sz="8" w:space="0" w:color="E075A9" w:themeColor="accent5" w:themeTint="BF"/&gt;&lt;w:insideV w:val="single" w:sz="8" w:space="0" w:color="E075A9" w:themeColor="accent5" w:themeTint="BF"/&gt;&lt;/w:tblBorders&gt;&lt;/w:tblPr&gt;&lt;w:tcPr&gt;&lt;w:shd w:val="clear" w:color="auto" w:fill="F4D1E2" w:themeFill="accent5"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w:color="E075A9" w:themeColor="accent5"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w:type="band1Horz"&gt;&lt;w:tblPr/&gt;&lt;w:tcPr&gt;&lt;w:shd w:val="clear" w:color="auto" w:fill="EAA3C6" w:themeFill="accent5" w:themeFillTint="7F"/&gt;&lt;/w:tcPr&gt;&lt;/w:tblStylePr&gt;&lt;/w:style&gt;&lt;w:style w:type="table" w:styleId="MediumGrid1-Accent6"&gt;&lt;w:name w:val="Medium Grid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w:val="single" w:sz="8" w:space="0" w:color="62BD52" w:themeColor="accent6" w:themeTint="BF"/&gt;&lt;w:insideV w:val="single" w:sz="8" w:space="0" w:color="62BD52" w:themeColor="accent6" w:themeTint="BF"/&gt;&lt;/w:tblBorders&gt;&lt;/w:tblPr&gt;&lt;w:tcPr&gt;&lt;w:shd w:val="clear" w:color="auto" w:fill="CBE9C6" w:themeFill="accent6"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w:color="62BD52" w:themeColor="accent6"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w:type="band1Horz"&gt;&lt;w:tblPr/&gt;&lt;w:tcPr&gt;&lt;w:shd w:val="clear" w:color="auto" w:fill="96D38C" w:themeFill="accent6" w:themeFillTint="7F"/&gt;&lt;/w:tcPr&gt;&lt;/w:tblStylePr&gt;&lt;/w:style&gt;&lt;w:style w:type="table" w:styleId="MediumGrid2"&gt;&lt;w:name w:val="Medium Grid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w:val="single" w:sz="8" w:space="0" w:color="2C2C2D" w:themeColor="text1"/&gt;&lt;w:insideV w:val="single" w:sz="8" w:space="0" w:color="2C2C2D" w:themeColor="text1"/&gt;&lt;/w:tblBorders&gt;&lt;/w:tblPr&gt;&lt;w:tcPr&gt;&lt;w:shd w:val="clear" w:color="auto" w:fill="CACACB" w:themeFill="text1" w:themeFillTint="3F"/&gt;&lt;/w:tcPr&gt;&lt;w:tblStylePr w:type="firstRow"&gt;&lt;w:rPr&gt;&lt;w:b/&gt;&lt;w:bCs/&gt;&lt;w:color w:val="2C2C2D" w:themeColor="text1"/&gt;&lt;/w:rPr&gt;&lt;w:tblPr/&gt;&lt;w:tcPr&gt;&lt;w:shd w:val="clear" w:color="auto" w:fill="EAEAEA" w:themeFill="text1"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w:fill="D4D4D5" w:themeFill="text1" w:themeFillTint="33"/&gt;&lt;/w:tcPr&gt;&lt;/w:tblStylePr&gt;&lt;w:tblStylePr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w:type="band1Horz"&gt;&lt;w:tblPr/&gt;&lt;w:tcPr&gt;&lt;w:tcBorders&gt;&lt;w:insideH w:val="single" w:sz="6" w:space="0" w:color="2C2C2D" w:themeColor="text1"/&gt;&lt;w:insideV w:val="single" w:sz="6" w:space="0" w:color="2C2C2D" w:themeColor="text1"/&gt;&lt;/w:tcBorders&gt;&lt;w:shd w:val="clear" w:color="auto" w:fill="949497" w:themeFill="text1"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w:styleId="MediumGrid2-Accent1"&gt;&lt;w:name w:val="Medium Grid 2 Accent 1"/&gt;&lt;w:basedOn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w:val="single" w:sz="8" w:space="0" w:color="E61E28" w:themeColor="accent1"/&gt;&lt;w:insideV w:val="single" w:sz="8" w:space="0" w:color="E61E28" w:themeColor="accent1"/&gt;&lt;/w:tblBorders&gt;&lt;/w:tblPr&gt;&lt;w:tcPr&gt;&lt;w:shd w:val="clear" w:color="auto" w:fill="F8C7C9" w:themeFill="accent1" w:themeFillTint="3F"/&gt;&lt;/w:tcPr&gt;&lt;w:tblStylePr w:type="firstRow"&gt;&lt;w:rPr&gt;&lt;w:b/&gt;&lt;w:bCs/&gt;&lt;w:color w:val="2C2C2D" w:themeColor="text1"/&gt;&lt;/w:rPr&gt;&lt;w:tblPr/&gt;&lt;w:tcPr&gt;&lt;w:shd w:val="clear" w:color="auto" w:fill="FCE8E9" w:themeFill="accent1"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w:fill="FAD2D3" w:themeFill="accent1" w:themeFillTint="33"/&gt;&lt;/w:tcPr&gt;&lt;/w:tblStylePr&gt;&lt;w:tblStylePr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w:type="band1Horz"&gt;&lt;w:tblPr/&gt;&lt;w:tcPr&gt;&lt;w:tcBorders&gt;&lt;w:insideH w:val="single" w:sz="6" w:space="0" w:color="E61E28" w:themeColor="accent1"/&gt;&lt;w:insideV w:val="single" w:sz="6" w:space="0" w:color="E61E28" w:themeColor="accent1"/&gt;&lt;/w:tcBorders&gt;&lt;w:shd w:val="clear" w:color="auto" w:fill="F28E93" w:themeFill="accent1"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w:styleId="MediumGrid2-Accent2"&gt;&lt;w:name w:val="Medium Grid 2 Accent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w:val="single" w:sz="8" w:space="0" w:color="88438B" w:themeColor="accent2"/&gt;&lt;w:insideV w:val="single" w:sz="8" w:space="0" w:color="88438B" w:themeColor="accent2"/&gt;&lt;/w:tblBorders&gt;&lt;/w:tblPr&gt;&lt;w:tcPr&gt;&lt;w:shd w:val="clear" w:color="auto" w:fill="E5CCE6" w:themeFill="accent2" w:themeFillTint="3F"/&gt;&lt;/w:tcPr&gt;&lt;w:tblStylePr w:type="firstRow"&gt;&lt;w:rPr&gt;&lt;w:b/&gt;&lt;w:bCs/&gt;&lt;w:color w:val="2C2C2D" w:themeColor="text1"/&gt;&lt;/w:rPr&gt;&lt;w:tblPr/&gt;&lt;w:tcPr&gt;&lt;w:shd w:val="clear" w:color="auto" w:fill="F4EAF5" w:themeFill="accent2"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w:fill="EAD5EB" w:themeFill="accent2" w:themeFillTint="33"/&gt;&lt;/w:tcPr&gt;&lt;/w:tblStylePr&gt;&lt;w:tblStylePr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w:type="band1Horz"&gt;&lt;w:tblPr/&gt;&lt;w:tcPr&gt;&lt;w:tcBorders&gt;&lt;w:insideH w:val="single" w:sz="6" w:space="0" w:color="88438B" w:themeColor="accent2"/&gt;&lt;w:insideV w:val="single" w:sz="6" w:space="0" w:color="88438B" w:themeColor="accent2"/&gt;&lt;/w:tcBorders&gt;&lt;w:shd w:val="clear" w:color="auto" w:fill="CB98CD" w:themeFill="accent2"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w:styleId="MediumGrid2-Accent3"&gt;&lt;w:name w:val="Medium Grid 2 Accent 3"/&gt;&lt;w:basedOn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w:val="single" w:sz="8" w:space="0" w:color="054CA1" w:themeColor="accent3"/&gt;&lt;w:insideV w:val="single" w:sz="8" w:space="0" w:color="054CA1" w:themeColor="accent3"/&gt;&lt;/w:tblBorders&gt;&lt;/w:tblPr&gt;&lt;w:tcPr&gt;&lt;w:shd w:val="clear" w:color="auto" w:fill="ACD0FC" w:themeFill="accent3" w:themeFillTint="3F"/&gt;&lt;/w:tcPr&gt;&lt;w:tblStylePr w:type="firstRow"&gt;&lt;w:rPr&gt;&lt;w:b/&gt;&lt;w:bCs/&gt;&lt;w:color w:val="2C2C2D" w:themeColor="text1"/&gt;&lt;/w:rPr&gt;&lt;w:tblPr/&gt;&lt;w:tcPr&gt;&lt;w:shd w:val="clear" w:color="auto" w:fill="DEECFE" w:themeFill="accent3"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w:fill="BCD9FD" w:themeFill="accent3" w:themeFillTint="33"/&gt;&lt;/w:tcPr&gt;&lt;/w:tblStylePr&gt;&lt;w:tblStylePr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w:type="band1Horz"&gt;&lt;w:tblPr/&gt;&lt;w:tcPr&gt;&lt;w:tcBorders&gt;&lt;w:insideH w:val="single" w:sz="6" w:space="0" w:color="054CA1" w:themeColor="accent3"/&gt;&lt;w:insideV w:val="single" w:sz="6" w:space="0" w:color="054CA1" w:themeColor="accent3"/&gt;&lt;/w:tcBorders&gt;&lt;w:shd w:val="clear" w:color="auto" w:fill="58A2F9" w:themeFill="accent3"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w:styleId="MediumGrid2-Accent4"&gt;&lt;w:name w:val="Medium Grid 2 Accent 4"/&gt;&lt;w:basedOn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w:val="single" w:sz="8" w:space="0" w:color="4D9EA9" w:themeColor="accent4"/&gt;&lt;w:insideV w:val="single" w:sz="8" w:space="0" w:color="4D9EA9" w:themeColor="accent4"/&gt;&lt;/w:tblBorders&gt;&lt;/w:tblPr&gt;&lt;w:tcPr&gt;&lt;w:shd w:val="clear" w:color="auto" w:fill="D2E7EA" w:themeFill="accent4" w:themeFillTint="3F"/&gt;&lt;/w:tcPr&gt;&lt;w:tblStylePr w:type="firstRow"&gt;&lt;w:rPr&gt;&lt;w:b/&gt;&lt;w:bCs/&gt;&lt;w:color w:val="2C2C2D" w:themeColor="text1"/&gt;&lt;/w:rPr&gt;&lt;w:tblPr/&gt;&lt;w:tcPr&gt;&lt;w:shd w:val="clear" w:color="auto" w:fill="EDF5F7" w:themeFill="accent4"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w:fill="DAECEE" w:themeFill="accent4" w:themeFillTint="33"/&gt;&lt;/w:tcPr&gt;&lt;/w:tblStylePr&gt;&lt;w:tblStylePr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w:type="band1Horz"&gt;&lt;w:tblPr/&gt;&lt;w:tcPr&gt;&lt;w:tcBorders&gt;&lt;w:insideH w:val="single" w:sz="6" w:space="0" w:color="4D9EA9" w:themeColor="accent4"/&gt;&lt;w:insideV w:val="single" w:sz="6" w:space="0" w:color="4D9EA9" w:themeColor="accent4"/&gt;&lt;/w:tcBorders&gt;&lt;w:shd w:val="clear" w:color="auto" w:fill="A4CFD5" w:themeFill="accent4"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w:styleId="MediumGrid2-Accent5"&gt;&lt;w:name w:val="Medium Grid 2 Accent 5"/&gt;&lt;w:basedOn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w:val="single" w:sz="8" w:space="0" w:color="D6488E" w:themeColor="accent5"/&gt;&lt;w:insideV w:val="single" w:sz="8" w:space="0" w:color="D6488E" w:themeColor="accent5"/&gt;&lt;/w:tblBorders&gt;&lt;/w:tblPr&gt;&lt;w:tcPr&gt;&lt;w:shd w:val="clear" w:color="auto" w:fill="F4D1E2" w:themeFill="accent5" w:themeFillTint="3F"/&gt;&lt;/w:tcPr&gt;&lt;w:tblStylePr w:type="firstRow"&gt;&lt;w:rPr&gt;&lt;w:b/&gt;&lt;w:bCs/&gt;&lt;w:color w:val="2C2C2D" w:themeColor="text1"/&gt;&lt;/w:rPr&gt;&lt;w:tblPr/&gt;&lt;w:tcPr&gt;&lt;w:shd w:val="clear" w:color="auto" w:fill="FBEDF3" w:themeFill="accent5"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w:fill="F6DAE8" w:themeFill="accent5" w:themeFillTint="33"/&gt;&lt;/w:tcPr&gt;&lt;/w:tblStylePr&gt;&lt;w:tblStylePr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w:type="band1Horz"&gt;&lt;w:tblPr/&gt;&lt;w:tcPr&gt;&lt;w:tcBorders&gt;&lt;w:insideH w:val="single" w:sz="6" w:space="0" w:color="D6488E" w:themeColor="accent5"/&gt;&lt;w:insideV w:val="single" w:sz="6" w:space="0" w:color="D6488E" w:themeColor="accent5"/&gt;&lt;/w:tcBorders&gt;&lt;w:shd w:val="clear" w:color="auto" w:fill="EAA3C6" w:themeFill="accent5"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w:styleId="MediumGrid2-Accent6"&gt;&lt;w:name w:val="Medium Grid 2 Accent 6"/&gt;&lt;w:basedOn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w:val="single" w:sz="8" w:space="0" w:color="428B35" w:themeColor="accent6"/&gt;&lt;w:insideV w:val="single" w:sz="8" w:space="0" w:color="428B35" w:themeColor="accent6"/&gt;&lt;/w:tblBorders&gt;&lt;/w:tblPr&gt;&lt;w:tcPr&gt;&lt;w:shd w:val="clear" w:color="auto" w:fill="CBE9C6" w:themeFill="accent6" w:themeFillTint="3F"/&gt;&lt;/w:tcPr&gt;&lt;w:tblStylePr w:type="firstRow"&gt;&lt;w:rPr&gt;&lt;w:b/&gt;&lt;w:bCs/&gt;&lt;w:color w:val="2C2C2D" w:themeColor="text1"/&gt;&lt;/w:rPr&gt;&lt;w:tblPr/&gt;&lt;w:tcPr&gt;&lt;w:shd w:val="clear" w:color="auto" w:fill="EAF6E8" w:themeFill="accent6"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w:fill="D5EDD0" w:themeFill="accent6" w:themeFillTint="33"/&gt;&lt;/w:tcPr&gt;&lt;/w:tblStylePr&gt;&lt;w:tblStylePr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w:type="band1Horz"&gt;&lt;w:tblPr/&gt;&lt;w:tcPr&gt;&lt;w:tcBorders&gt;&lt;w:insideH w:val="single" w:sz="6" w:space="0" w:color="428B35" w:themeColor="accent6"/&gt;&lt;w:insideV w:val="single" w:sz="6" w:space="0" w:color="428B35" w:themeColor="accent6"/&gt;&lt;/w:tcBorders&gt;&lt;w:shd w:val="clear" w:color="auto" w:fill="96D38C" w:themeFill="accent6"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w:styleId="MediumGrid3"&gt;&lt;w:name w:val="Medium Grid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w:fill="CACACB" w:themeFill="text1"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w:fill="2C2C2D" w:themeFill="text1"/&gt;&lt;/w:tcPr&gt;&lt;/w:tblStylePr&gt;&lt;w:tblStylePr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w:fill="2C2C2D" w:themeFill="text1"/&gt;&lt;/w:tcPr&gt;&lt;/w:tblStylePr&gt;&lt;w:tblStylePr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w:fill="2C2C2D" w:themeFill="text1"/&gt;&lt;/w:tcPr&gt;&lt;/w:tblStylePr&gt;&lt;w:tblStylePr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w:fill="949497" w:themeFill="text1"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w:fill="949497" w:themeFill="text1" w:themeFillTint="7F"/&gt;&lt;/w:tcPr&gt;&lt;/w:tblStylePr&gt;&lt;/w:style&gt;&lt;w:style w:type="table" w:styleId="MediumGrid3-Accent1"&gt;&lt;w:name w:val="Medium Grid 3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w:fill="F8C7C9" w:themeFill="accent1"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w:fill="E61E28" w:themeFill="accent1"/&gt;&lt;/w:tcPr&gt;&lt;/w:tblStylePr&gt;&lt;w:tblStylePr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w:fill="E61E28" w:themeFill="accent1"/&gt;&lt;/w:tcPr&gt;&lt;/w:tblStylePr&gt;&lt;w:tblStylePr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w:fill="E61E28" w:themeFill="accent1"/&gt;&lt;/w:tcPr&gt;&lt;/w:tblStylePr&gt;&lt;w:tblStylePr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w:fill="F28E93" w:themeFill="accent1"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w:fill="F28E93" w:themeFill="accent1" w:themeFillTint="7F"/&gt;&lt;/w:tcPr&gt;&lt;/w:tblStylePr&gt;&lt;/w:style&gt;&lt;w:style w:type="table" w:styleId="MediumGrid3-Accent2"&gt;&lt;w:name w:val="Medium Grid 3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w:fill="E5CCE6" w:themeFill="accent2"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w:fill="88438B" w:themeFill="accent2"/&gt;&lt;/w:tcPr&gt;&lt;/w:tblStylePr&gt;&lt;w:tblStylePr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w:fill="88438B" w:themeFill="accent2"/&gt;&lt;/w:tcPr&gt;&lt;/w:tblStylePr&gt;&lt;w:tblStylePr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w:fill="88438B" w:themeFill="accent2"/&gt;&lt;/w:tcPr&gt;&lt;/w:tblStylePr&gt;&lt;w:tblStylePr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w:fill="CB98CD" w:themeFill="accent2"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w:fill="CB98CD" w:themeFill="accent2" w:themeFillTint="7F"/&gt;&lt;/w:tcPr&gt;&lt;/w:tblStylePr&gt;&lt;/w:style&gt;&lt;w:style w:type="table" w:styleId="MediumGrid3-Accent3"&gt;&lt;w:name w:val="Medium Grid 3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w:fill="ACD0FC" w:themeFill="accent3"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w:fill="054CA1" w:themeFill="accent3"/&gt;&lt;/w:tcPr&gt;&lt;/w:tblStylePr&gt;&lt;w:tblStylePr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w:fill="054CA1" w:themeFill="accent3"/&gt;&lt;/w:tcPr&gt;&lt;/w:tblStylePr&gt;&lt;w:tblStylePr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w:fill="054CA1" w:themeFill="accent3"/&gt;&lt;/w:tcPr&gt;&lt;/w:tblStylePr&gt;&lt;w:tblStylePr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w:fill="58A2F9" w:themeFill="accent3"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w:fill="58A2F9" w:themeFill="accent3" w:themeFillTint="7F"/&gt;&lt;/w:tcPr&gt;&lt;/w:tblStylePr&gt;&lt;/w:style&gt;&lt;w:style w:type="table" w:styleId="MediumGrid3-Accent4"&gt;&lt;w:name w:val="Medium Grid 3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w:fill="D2E7EA" w:themeFill="accent4"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w:fill="4D9EA9" w:themeFill="accent4"/&gt;&lt;/w:tcPr&gt;&lt;/w:tblStylePr&gt;&lt;w:tblStylePr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w:fill="4D9EA9" w:themeFill="accent4"/&gt;&lt;/w:tcPr&gt;&lt;/w:tblStylePr&gt;&lt;w:tblStylePr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w:fill="4D9EA9" w:themeFill="accent4"/&gt;&lt;/w:tcPr&gt;&lt;/w:tblStylePr&gt;&lt;w:tblStylePr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w:fill="A4CFD5" w:themeFill="accent4"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w:fill="A4CFD5" w:themeFill="accent4" w:themeFillTint="7F"/&gt;&lt;/w:tcPr&gt;&lt;/w:tblStylePr&gt;&lt;/w:style&gt;&lt;w:style w:type="table" w:styleId="MediumGrid3-Accent5"&gt;&lt;w:name w:val="Medium Grid 3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w:fill="F4D1E2" w:themeFill="accent5"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w:fill="D6488E" w:themeFill="accent5"/&gt;&lt;/w:tcPr&gt;&lt;/w:tblStylePr&gt;&lt;w:tblStylePr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w:fill="D6488E" w:themeFill="accent5"/&gt;&lt;/w:tcPr&gt;&lt;/w:tblStylePr&gt;&lt;w:tblStylePr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w:fill="D6488E" w:themeFill="accent5"/&gt;&lt;/w:tcPr&gt;&lt;/w:tblStylePr&gt;&lt;w:tblStylePr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w:fill="EAA3C6" w:themeFill="accent5"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w:fill="EAA3C6" w:themeFill="accent5" w:themeFillTint="7F"/&gt;&lt;/w:tcPr&gt;&lt;/w:tblStylePr&gt;&lt;/w:style&gt;&lt;w:style w:type="table" w:styleId="MediumGrid3-Accent6"&gt;&lt;w:name w:val="Medium Grid 3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w:fill="CBE9C6" w:themeFill="accent6"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w:fill="428B35" w:themeFill="accent6"/&gt;&lt;/w:tcPr&gt;&lt;/w:tblStylePr&gt;&lt;w:tblStylePr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w:fill="428B35" w:themeFill="accent6"/&gt;&lt;/w:tcPr&gt;&lt;/w:tblStylePr&gt;&lt;w:tblStylePr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w:fill="428B35" w:themeFill="accent6"/&gt;&lt;/w:tcPr&gt;&lt;/w:tblStylePr&gt;&lt;w:tblStylePr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w:fill="96D38C" w:themeFill="accent6"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w:fill="96D38C" w:themeFill="accent6" w:themeFillTint="7F"/&gt;&lt;/w:tcPr&gt;&lt;/w:tblStylePr&gt;&lt;/w:style&gt;&lt;w:style w:type="table" w:styleId="MediumList1"&gt;&lt;w:name w:val="Medium List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w:themeColor="text1"/&gt;&lt;w:bottom w:val="single" w:sz="8" w:space="0" w:color="2C2C2D" w:themeColor="text1"/&gt;&lt;/w:tblBorders&gt;&lt;/w:tblPr&gt;&lt;w:tblStylePr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w:color="2C2C2D" w:themeColor="text1"/&gt;&lt;/w:tcBorders&gt;&lt;/w:tcPr&gt;&lt;/w:tblStylePr&gt;&lt;w:tblStylePr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w:color="2C2C2D" w:themeColor="text1"/&gt;&lt;w:bottom w:val="single" w:sz="8"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w:color="2C2C2D" w:themeColor="text1"/&gt;&lt;w:bottom w:val="single" w:sz="8" w:space="0" w:color="2C2C2D" w:themeColor="text1"/&gt;&lt;/w:tcBorders&gt;&lt;/w:tcPr&gt;&lt;/w:tblStylePr&gt;&lt;w:tblStylePr w:type="band1Vert"&gt;&lt;w:tblPr/&gt;&lt;w:tcPr&gt;&lt;w:shd w:val="clear" w:color="auto" w:fill="CACACB" w:themeFill="text1" w:themeFillTint="3F"/&gt;&lt;/w:tcPr&gt;&lt;/w:tblStylePr&gt;&lt;w:tblStylePr w:type="band1Horz"&gt;&lt;w:tblPr/&gt;&lt;w:tcPr&gt;&lt;w:shd w:val="clear" w:color="auto" w:fill="CACACB" w:themeFill="text1" w:themeFillTint="3F"/&gt;&lt;/w:tcPr&gt;&lt;/w:tblStylePr&gt;&lt;/w:style&gt;&lt;w:style w:type="table" w:styleId="MediumList1-Accent1"&gt;&lt;w:name w:val="Medium List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w:themeColor="accent1"/&gt;&lt;w:bottom w:val="single" w:sz="8" w:space="0" w:color="E61E28" w:themeColor="accent1"/&gt;&lt;/w:tblBorders&gt;&lt;/w:tblPr&gt;&lt;w:tblStylePr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w:color="E61E28" w:themeColor="accent1"/&gt;&lt;/w:tcBorders&gt;&lt;/w:tcPr&gt;&lt;/w:tblStylePr&gt;&lt;w:tblStylePr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w:color="E61E28" w:themeColor="accent1"/&gt;&lt;w:bottom w:val="single" w:sz="8"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w:color="E61E28" w:themeColor="accent1"/&gt;&lt;w:bottom w:val="single" w:sz="8" w:space="0" w:color="E61E28" w:themeColor="accent1"/&gt;&lt;/w:tcBorders&gt;&lt;/w:tcPr&gt;&lt;/w:tblStylePr&gt;&lt;w:tblStylePr w:type="band1Vert"&gt;&lt;w:tblPr/&gt;&lt;w:tcPr&gt;&lt;w:shd w:val="clear" w:color="auto" w:fill="F8C7C9" w:themeFill="accent1" w:themeFillTint="3F"/&gt;&lt;/w:tcPr&gt;&lt;/w:tblStylePr&gt;&lt;w:tblStylePr w:type="band1Horz"&gt;&lt;w:tblPr/&gt;&lt;w:tcPr&gt;&lt;w:shd w:val="clear" w:color="auto" w:fill="F8C7C9" w:themeFill="accent1" w:themeFillTint="3F"/&gt;&lt;/w:tcPr&gt;&lt;/w:tblStylePr&gt;&lt;/w:style&gt;&lt;w:style w:type="table" w:styleId="MediumList1-Accent2"&gt;&lt;w:name w:val="Medium List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w:themeColor="accent2"/&gt;&lt;w:bottom w:val="single" w:sz="8" w:space="0" w:color="88438B" w:themeColor="accent2"/&gt;&lt;/w:tblBorders&gt;&lt;/w:tblPr&gt;&lt;w:tblStylePr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w:color="88438B" w:themeColor="accent2"/&gt;&lt;/w:tcBorders&gt;&lt;/w:tcPr&gt;&lt;/w:tblStylePr&gt;&lt;w:tblStylePr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w:color="88438B" w:themeColor="accent2"/&gt;&lt;w:bottom w:val="single" w:sz="8"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w:color="88438B" w:themeColor="accent2"/&gt;&lt;w:bottom w:val="single" w:sz="8" w:space="0" w:color="88438B" w:themeColor="accent2"/&gt;&lt;/w:tcBorders&gt;&lt;/w:tcPr&gt;&lt;/w:tblStylePr&gt;&lt;w:tblStylePr w:type="band1Vert"&gt;&lt;w:tblPr/&gt;&lt;w:tcPr&gt;&lt;w:shd w:val="clear" w:color="auto" w:fill="E5CCE6" w:themeFill="accent2" w:themeFillTint="3F"/&gt;&lt;/w:tcPr&gt;&lt;/w:tblStylePr&gt;&lt;w:tblStylePr w:type="band1Horz"&gt;&lt;w:tblPr/&gt;&lt;w:tcPr&gt;&lt;w:shd w:val="clear" w:color="auto" w:fill="E5CCE6" w:themeFill="accent2" w:themeFillTint="3F"/&gt;&lt;/w:tcPr&gt;&lt;/w:tblStylePr&gt;&lt;/w:style&gt;&lt;w:style w:type="table" w:styleId="MediumList1-Accent3"&gt;&lt;w:name w:val="Medium List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w:themeColor="accent3"/&gt;&lt;w:bottom w:val="single" w:sz="8" w:space="0" w:color="054CA1" w:themeColor="accent3"/&gt;&lt;/w:tblBorders&gt;&lt;/w:tblPr&gt;&lt;w:tblStylePr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w:color="054CA1" w:themeColor="accent3"/&gt;&lt;/w:tcBorders&gt;&lt;/w:tcPr&gt;&lt;/w:tblStylePr&gt;&lt;w:tblStylePr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w:color="054CA1" w:themeColor="accent3"/&gt;&lt;w:bottom w:val="single" w:sz="8"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w:color="054CA1" w:themeColor="accent3"/&gt;&lt;w:bottom w:val="single" w:sz="8" w:space="0" w:color="054CA1" w:themeColor="accent3"/&gt;&lt;/w:tcBorders&gt;&lt;/w:tcPr&gt;&lt;/w:tblStylePr&gt;&lt;w:tblStylePr w:type="band1Vert"&gt;&lt;w:tblPr/&gt;&lt;w:tcPr&gt;&lt;w:shd w:val="clear" w:color="auto" w:fill="ACD0FC" w:themeFill="accent3" w:themeFillTint="3F"/&gt;&lt;/w:tcPr&gt;&lt;/w:tblStylePr&gt;&lt;w:tblStylePr w:type="band1Horz"&gt;&lt;w:tblPr/&gt;&lt;w:tcPr&gt;&lt;w:shd w:val="clear" w:color="auto" w:fill="ACD0FC" w:themeFill="accent3" w:themeFillTint="3F"/&gt;&lt;/w:tcPr&gt;&lt;/w:tblStylePr&gt;&lt;/w:style&gt;&lt;w:style w:type="table" w:styleId="MediumList1-Accent4"&gt;&lt;w:name w:val="Medium List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w:themeColor="accent4"/&gt;&lt;w:bottom w:val="single" w:sz="8" w:space="0" w:color="4D9EA9" w:themeColor="accent4"/&gt;&lt;/w:tblBorders&gt;&lt;/w:tblPr&gt;&lt;w:tblStylePr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w:color="4D9EA9" w:themeColor="accent4"/&gt;&lt;/w:tcBorders&gt;&lt;/w:tcPr&gt;&lt;/w:tblStylePr&gt;&lt;w:tblStylePr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w:color="4D9EA9" w:themeColor="accent4"/&gt;&lt;w:bottom w:val="single" w:sz="8"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w:color="4D9EA9" w:themeColor="accent4"/&gt;&lt;w:bottom w:val="single" w:sz="8" w:space="0" w:color="4D9EA9" w:themeColor="accent4"/&gt;&lt;/w:tcBorders&gt;&lt;/w:tcPr&gt;&lt;/w:tblStylePr&gt;&lt;w:tblStylePr w:type="band1Vert"&gt;&lt;w:tblPr/&gt;&lt;w:tcPr&gt;&lt;w:shd w:val="clear" w:color="auto" w:fill="D2E7EA" w:themeFill="accent4" w:themeFillTint="3F"/&gt;&lt;/w:tcPr&gt;&lt;/w:tblStylePr&gt;&lt;w:tblStylePr w:type="band1Horz"&gt;&lt;w:tblPr/&gt;&lt;w:tcPr&gt;&lt;w:shd w:val="clear" w:color="auto" w:fill="D2E7EA" w:themeFill="accent4" w:themeFillTint="3F"/&gt;&lt;/w:tcPr&gt;&lt;/w:tblStylePr&gt;&lt;/w:style&gt;&lt;w:style w:type="table" w:styleId="MediumList1-Accent5"&gt;&lt;w:name w:val="Medium List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w:themeColor="accent5"/&gt;&lt;w:bottom w:val="single" w:sz="8" w:space="0" w:color="D6488E" w:themeColor="accent5"/&gt;&lt;/w:tblBorders&gt;&lt;/w:tblPr&gt;&lt;w:tblStylePr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w:color="D6488E" w:themeColor="accent5"/&gt;&lt;/w:tcBorders&gt;&lt;/w:tcPr&gt;&lt;/w:tblStylePr&gt;&lt;w:tblStylePr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w:color="D6488E" w:themeColor="accent5"/&gt;&lt;w:bottom w:val="single" w:sz="8"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w:color="D6488E" w:themeColor="accent5"/&gt;&lt;w:bottom w:val="single" w:sz="8" w:space="0" w:color="D6488E" w:themeColor="accent5"/&gt;&lt;/w:tcBorders&gt;&lt;/w:tcPr&gt;&lt;/w:tblStylePr&gt;&lt;w:tblStylePr w:type="band1Vert"&gt;&lt;w:tblPr/&gt;&lt;w:tcPr&gt;&lt;w:shd w:val="clear" w:color="auto" w:fill="F4D1E2" w:themeFill="accent5" w:themeFillTint="3F"/&gt;&lt;/w:tcPr&gt;&lt;/w:tblStylePr&gt;&lt;w:tblStylePr w:type="band1Horz"&gt;&lt;w:tblPr/&gt;&lt;w:tcPr&gt;&lt;w:shd w:val="clear" w:color="auto" w:fill="F4D1E2" w:themeFill="accent5" w:themeFillTint="3F"/&gt;&lt;/w:tcPr&gt;&lt;/w:tblStylePr&gt;&lt;/w:style&gt;&lt;w:style w:type="table" w:styleId="MediumList1-Accent6"&gt;&lt;w:name w:val="Medium List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w:themeColor="accent6"/&gt;&lt;w:bottom w:val="single" w:sz="8" w:space="0" w:color="428B35" w:themeColor="accent6"/&gt;&lt;/w:tblBorders&gt;&lt;/w:tblPr&gt;&lt;w:tblStylePr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w:color="428B35" w:themeColor="accent6"/&gt;&lt;/w:tcBorders&gt;&lt;/w:tcPr&gt;&lt;/w:tblStylePr&gt;&lt;w:tblStylePr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w:color="428B35" w:themeColor="accent6"/&gt;&lt;w:bottom w:val="single" w:sz="8"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w:color="428B35" w:themeColor="accent6"/&gt;&lt;w:bottom w:val="single" w:sz="8" w:space="0" w:color="428B35" w:themeColor="accent6"/&gt;&lt;/w:tcBorders&gt;&lt;/w:tcPr&gt;&lt;/w:tblStylePr&gt;&lt;w:tblStylePr w:type="band1Vert"&gt;&lt;w:tblPr/&gt;&lt;w:tcPr&gt;&lt;w:shd w:val="clear" w:color="auto" w:fill="CBE9C6" w:themeFill="accent6" w:themeFillTint="3F"/&gt;&lt;/w:tcPr&gt;&lt;/w:tblStylePr&gt;&lt;w:tblStylePr w:type="band1Horz"&gt;&lt;w:tblPr/&gt;&lt;w:tcPr&gt;&lt;w:shd w:val="clear" w:color="auto" w:fill="CBE9C6" w:themeFill="accent6" w:themeFillTint="3F"/&gt;&lt;/w:tcPr&gt;&lt;/w:tblStylePr&gt;&lt;/w:style&gt;&lt;w:style w:type="table" w:styleId="MediumList2"&gt;&lt;w:name w:val="Medium List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w:color="2C2C2D" w:themeColor="text1"/&gt;&lt;w:right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w:color="2C2C2D" w:themeColor="text1"/&gt;&lt;w:insideH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w:color="2C2C2D" w:themeColor="text1"/&gt;&lt;w:bottom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w:fill="CACACB" w:themeFill="text1"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w:styleId="MediumList2-Accent1"&gt;&lt;w:name w:val="Medium List 2 Accent 1"/&gt;&lt;w:basedOn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w:color="E61E28" w:themeColor="accent1"/&gt;&lt;w:right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w:color="E61E28" w:themeColor="accent1"/&gt;&lt;w:left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w:color="E61E28" w:themeColor="accent1"/&gt;&lt;w:insideH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w:color="E61E28" w:themeColor="accent1"/&gt;&lt;w:bottom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w:fill="F8C7C9" w:themeFill="accent1"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w:styleId="MediumList2-Accent2"&gt;&lt;w:name w:val="Medium List 2 Accent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w:color="88438B" w:themeColor="accent2"/&gt;&lt;w:left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w:color="88438B" w:themeColor="accent2"/&gt;&lt;w:insideH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w:color="88438B" w:themeColor="accent2"/&gt;&lt;w:bottom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w:fill="E5CCE6" w:themeFill="accent2"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w:styleId="MediumList2-Accent3"&gt;&lt;w:name w:val="Medium List 2 Accent 3"/&gt;&lt;w:basedOn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w:color="054CA1"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w:color="054CA1" w:themeColor="accent3"/&gt;&lt;w:left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w:color="054CA1" w:themeColor="accent3"/&gt;&lt;w:insideH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w:color="054CA1" w:themeColor="accent3"/&gt;&lt;w:bottom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w:fill="ACD0FC" w:themeFill="accent3"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w:styleId="MediumList2-Accent4"&gt;&lt;w:name w:val="Medium List 2 Accent 4"/&gt;&lt;w:basedOn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w:color="4D9EA9"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w:color="4D9EA9" w:themeColor="accent4"/&gt;&lt;w:left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w:color="4D9EA9" w:themeColor="accent4"/&gt;&lt;w:insideH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w:color="4D9EA9" w:themeColor="accent4"/&gt;&lt;w:bottom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w:fill="D2E7EA" w:themeFill="accent4"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w:styleId="MediumList2-Accent5"&gt;&lt;w:name w:val="Medium List 2 Accent 5"/&gt;&lt;w:basedOn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w:color="D6488E"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w:color="D6488E" w:themeColor="accent5"/&gt;&lt;w:left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w:color="D6488E" w:themeColor="accent5"/&gt;&lt;w:insideH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w:color="D6488E" w:themeColor="accent5"/&gt;&lt;w:bottom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w:fill="F4D1E2" w:themeFill="accent5"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w:styleId="MediumList2-Accent6"&gt;&lt;w:name w:val="Medium List 2 Accent 6"/&gt;&lt;w:basedOn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w:color="428B35"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w:color="428B35" w:themeColor="accent6"/&gt;&lt;w:left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w:color="428B35" w:themeColor="accent6"/&gt;&lt;w:insideH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w:color="428B35" w:themeColor="accent6"/&gt;&lt;w:bottom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w:fill="CBE9C6" w:themeFill="accent6"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w:styleId="MediumShading1"&gt;&lt;w:name w:val="Medium Shading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w:val="single" w:sz="8" w:space="0" w:color="606062" w:themeColor="text1"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w:val="nil"/&gt;&lt;w:insideV w:val="nil"/&gt;&lt;/w:tcBorders&gt;&lt;w:shd w:val="clear" w:color="auto" w:fill="2C2C2D"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w:fill="CACACB" w:themeFill="text1"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w:fill="CACACB" w:themeFill="text1"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w:styleId="MediumShading1-Accent1"&gt;&lt;w:name w:val="Medium Shading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w:val="single" w:sz="8" w:space="0" w:color="EC565D" w:themeColor="accent1"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w:val="nil"/&gt;&lt;w:insideV w:val="nil"/&gt;&lt;/w:tcBorders&gt;&lt;w:shd w:val="clear" w:color="auto" w:fill="E61E28"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w:fill="F8C7C9" w:themeFill="accent1"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w:fill="F8C7C9" w:themeFill="accent1"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w:styleId="MediumShading1-Accent2"&gt;&lt;w:name w:val="Medium Shading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w:val="single" w:sz="8" w:space="0" w:color="B165B4" w:themeColor="accent2"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w:val="nil"/&gt;&lt;w:insideV w:val="nil"/&gt;&lt;/w:tcBorders&gt;&lt;w:shd w:val="clear" w:color="auto" w:fill="88438B"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w:fill="E5CCE6" w:themeFill="accent2" w:themeFillTint="3F"/&gt;&lt;/w:tcPr&gt;&lt;/w:tblStylePr&gt;&lt;w:tblStylePr w:type="band1Horz"&gt;&lt;w:tblPr/&gt;&lt;w:tcPr&gt;&lt;w:tcBorders&gt;&lt;w:insideH w:val="nil"/&gt;&lt;w:insideV w:val="nil"/&gt;&lt;/w:tcBorders&gt;&lt;w:shd w:val="clear" w:color="auto" w:fill="E5CCE6" w:themeFill="accent2"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w:styleId="MediumShading1-Accent3"&gt;&lt;w:name w:val="Medium Shading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w:val="single" w:sz="8" w:space="0" w:color="0773F4" w:themeColor="accent3"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w:val="nil"/&gt;&lt;w:insideV w:val="nil"/&gt;&lt;/w:tcBorders&gt;&lt;w:shd w:val="clear" w:color="auto" w:fill="054CA1"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w:fill="ACD0FC" w:themeFill="accent3" w:themeFillTint="3F"/&gt;&lt;/w:tcPr&gt;&lt;/w:tblStylePr&gt;&lt;w:tblStylePr w:type="band1Horz"&gt;&lt;w:tblPr/&gt;&lt;w:tcPr&gt;&lt;w:tcBorders&gt;&lt;w:insideH w:val="nil"/&gt;&lt;w:insideV w:val="nil"/&gt;&lt;/w:tcBorders&gt;&lt;w:shd w:val="clear" w:color="auto" w:fill="ACD0FC" w:themeFill="accent3"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w:styleId="MediumShading1-Accent4"&gt;&lt;w:name w:val="Medium Shading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w:val="single" w:sz="8" w:space="0" w:color="76B8C1" w:themeColor="accent4"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w:val="nil"/&gt;&lt;w:insideV w:val="nil"/&gt;&lt;/w:tcBorders&gt;&lt;w:shd w:val="clear" w:color="auto" w:fill="4D9EA9"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w:fill="D2E7EA" w:themeFill="accent4" w:themeFillTint="3F"/&gt;&lt;/w:tcPr&gt;&lt;/w:tblStylePr&gt;&lt;w:tblStylePr w:type="band1Horz"&gt;&lt;w:tblPr/&gt;&lt;w:tcPr&gt;&lt;w:tcBorders&gt;&lt;w:insideH w:val="nil"/&gt;&lt;w:insideV w:val="nil"/&gt;&lt;/w:tcBorders&gt;&lt;w:shd w:val="clear" w:color="auto" w:fill="D2E7EA" w:themeFill="accent4"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w:styleId="MediumShading1-Accent5"&gt;&lt;w:name w:val="Medium Shading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w:val="single" w:sz="8" w:space="0" w:color="E075A9" w:themeColor="accent5"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w:val="nil"/&gt;&lt;w:insideV w:val="nil"/&gt;&lt;/w:tcBorders&gt;&lt;w:shd w:val="clear" w:color="auto" w:fill="D6488E"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w:fill="F4D1E2" w:themeFill="accent5" w:themeFillTint="3F"/&gt;&lt;/w:tcPr&gt;&lt;/w:tblStylePr&gt;&lt;w:tblStylePr w:type="band1Horz"&gt;&lt;w:tblPr/&gt;&lt;w:tcPr&gt;&lt;w:tcBorders&gt;&lt;w:insideH w:val="nil"/&gt;&lt;w:insideV w:val="nil"/&gt;&lt;/w:tcBorders&gt;&lt;w:shd w:val="clear" w:color="auto" w:fill="F4D1E2" w:themeFill="accent5"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w:styleId="MediumShading1-Accent6"&gt;&lt;w:name w:val="Medium Shading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w:val="single" w:sz="8" w:space="0" w:color="62BD52" w:themeColor="accent6"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w:val="nil"/&gt;&lt;w:insideV w:val="nil"/&gt;&lt;/w:tcBorders&gt;&lt;w:shd w:val="clear" w:color="auto" w:fill="428B35"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w:fill="CBE9C6" w:themeFill="accent6" w:themeFillTint="3F"/&gt;&lt;/w:tcPr&gt;&lt;/w:tblStylePr&gt;&lt;w:tblStylePr w:type="band1Horz"&gt;&lt;w:tblPr/&gt;&lt;w:tcPr&gt;&lt;w:tcBorders&gt;&lt;w:insideH w:val="nil"/&gt;&lt;w:insideV w:val="nil"/&gt;&lt;/w:tcBorders&gt;&lt;w:shd w:val="clear" w:color="auto" w:fill="CBE9C6" w:themeFill="accent6"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w:styleId="MediumShading2"&gt;&lt;w:name w:val="Medium Shading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w:fill="2C2C2D" w:themeFill="text1"/&gt;&lt;/w:tcPr&gt;&lt;/w:tblStylePr&gt;&lt;w:tblStylePr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w:fill="2C2C2D" w:themeFill="text1"/&gt;&lt;/w:tcPr&gt;&lt;/w:tblStylePr&gt;&lt;w:tblStylePr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w:fill="2C2C2D" w:themeFill="text1"/&gt;&lt;/w:tcPr&gt;&lt;/w:tblStylePr&gt;&lt;w:tblStylePr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w:styleId="MediumShading2-Accent1"&gt;&lt;w:name w:val="Medium Shading 2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w:fill="E61E28" w:themeFill="accent1"/&gt;&lt;/w:tcPr&gt;&lt;/w:tblStylePr&gt;&lt;w:tblStylePr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w:fill="E61E28" w:themeFill="accent1"/&gt;&lt;/w:tcPr&gt;&lt;/w:tblStylePr&gt;&lt;w:tblStylePr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w:fill="E61E28" w:themeFill="accent1"/&gt;&lt;/w:tcPr&gt;&lt;/w:tblStylePr&gt;&lt;w:tblStylePr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w:styleId="MediumShading2-Accent2"&gt;&lt;w:name w:val="Medium Shading 2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w:fill="88438B" w:themeFill="accent2"/&gt;&lt;/w:tcPr&gt;&lt;/w:tblStylePr&gt;&lt;w:tblStylePr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w:fill="88438B" w:themeFill="accent2"/&gt;&lt;/w:tcPr&gt;&lt;/w:tblStylePr&gt;&lt;w:tblStylePr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w:fill="88438B" w:themeFill="accent2"/&gt;&lt;/w:tcPr&gt;&lt;/w:tblStylePr&gt;&lt;w:tblStylePr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w:styleId="MediumShading2-Accent3"&gt;&lt;w:name w:val="Medium Shading 2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w:fill="054CA1" w:themeFill="accent3"/&gt;&lt;/w:tcPr&gt;&lt;/w:tblStylePr&gt;&lt;w:tblStylePr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w:fill="054CA1" w:themeFill="accent3"/&gt;&lt;/w:tcPr&gt;&lt;/w:tblStylePr&gt;&lt;w:tblStylePr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w:fill="054CA1" w:themeFill="accent3"/&gt;&lt;/w:tcPr&gt;&lt;/w:tblStylePr&gt;&lt;w:tblStylePr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w:styleId="MediumShading2-Accent4"&gt;&lt;w:name w:val="Medium Shading 2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w:fill="4D9EA9" w:themeFill="accent4"/&gt;&lt;/w:tcPr&gt;&lt;/w:tblStylePr&gt;&lt;w:tblStylePr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w:fill="4D9EA9" w:themeFill="accent4"/&gt;&lt;/w:tcPr&gt;&lt;/w:tblStylePr&gt;&lt;w:tblStylePr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w:fill="4D9EA9" w:themeFill="accent4"/&gt;&lt;/w:tcPr&gt;&lt;/w:tblStylePr&gt;&lt;w:tblStylePr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w:styleId="MediumShading2-Accent5"&gt;&lt;w:name w:val="Medium Shading 2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w:fill="D6488E" w:themeFill="accent5"/&gt;&lt;/w:tcPr&gt;&lt;/w:tblStylePr&gt;&lt;w:tblStylePr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w:fill="D6488E" w:themeFill="accent5"/&gt;&lt;/w:tcPr&gt;&lt;/w:tblStylePr&gt;&lt;w:tblStylePr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w:fill="D6488E" w:themeFill="accent5"/&gt;&lt;/w:tcPr&gt;&lt;/w:tblStylePr&gt;&lt;w:tblStylePr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w:styleId="MediumShading2-Accent6"&gt;&lt;w:name w:val="Medium Shading 2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w:fill="428B35" w:themeFill="accent6"/&gt;&lt;/w:tcPr&gt;&lt;/w:tblStylePr&gt;&lt;w:tblStylePr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w:fill="428B35" w:themeFill="accent6"/&gt;&lt;/w:tcPr&gt;&lt;/w:tblStylePr&gt;&lt;w:tblStylePr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w:fill="428B35" w:themeFill="accent6"/&gt;&lt;/w:tcPr&gt;&lt;/w:tblStylePr&gt;&lt;w:tblStylePr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w:type="character" w:styleId="Mention"&gt;&lt;w:name w:val="Mention"/&gt;&lt;w:basedOn w:val="DefaultParagraphFont"/&gt;&lt;w:uiPriority w:val="99"/&gt;&lt;w:semiHidden/&gt;&lt;w:rsid w:val="00BD3B54"/&gt;&lt;w:rPr&gt;&lt;w:color w:val="2B579A"/&gt;&lt;w:shd w:val="clear" w:color="auto" w:fill="E1DFDD"/&gt;&lt;/w:rPr&gt;&lt;/w:style&gt;&lt;w:style w:type="paragraph" w:styleId="MessageHeader"&gt;&lt;w:name w:val="Message Header"/&gt;&lt;w:basedOn w:val="Normal"/&gt;&lt;w:link w:val="MessageHeaderChar"/&gt;&lt;w:uiPriority w:val="99"/&gt;&lt;w:semiHidden/&gt;&lt;w:rsid w:val="00BD3B54"/&gt;&lt;w:pPr&gt;&lt;w:pBdr&gt;&lt;w:top w:val="single" w:sz="6" w:space="1" w:color="auto"/&gt;&lt;w:left w:val="single" w:sz="6" w:space="1" w:color="auto"/&gt;&lt;w:bottom w:val="single" w:sz="6" w:space="1" w:color="auto"/&gt;&lt;w:right w:val="single" w:sz="6" w:space="1" w:color="auto"/&gt;&lt;/w:pBdr&gt;&lt;w:shd w:val="pct20" w:color="auto" w:fill="auto"/&gt;&lt;w:ind w:left="1134" w:hanging="1134"/&gt;&lt;/w:pPr&gt;&lt;w:rPr&gt;&lt;w:rFonts w:eastAsiaTheme="majorEastAsia" w:cs="Arial"/&gt;&lt;/w:rPr&gt;&lt;/w:style&gt;&lt;w:style w:type="character" w:customStyle="1" w:styleId="MessageHeaderChar"&gt;&lt;w:name w:val="Message Header Char"/&gt;&lt;w:basedOn w:val="DefaultParagraphFont"/&gt;&lt;w:link w:val="MessageHeader"/&gt;&lt;w:uiPriority w:val="99"/&gt;&lt;w:semiHidden/&gt;&lt;w:rsid w:val="00BD3B54"/&gt;&lt;w:rPr&gt;&lt;w:rFonts w:ascii="Times New Roman" w:eastAsiaTheme="majorEastAsia" w:hAnsi="Times New Roman" w:cs="Arial"/&gt;&lt;w:shd w:val="pct20" w:color="auto" w:fill="auto"/&gt;&lt;w:lang w:eastAsia="en-US"/&gt;&lt;/w:rPr&gt;&lt;/w:style&gt;&lt;w:style w:type="paragraph" w:styleId="NoSpacing"&gt;&lt;w:name w:val="No Spacing"/&gt;&lt;w:uiPriority w:val="2"/&gt;&lt;w:rsid w:val="00BD3B54"/&gt;&lt;w:rPr&gt;&lt;w:rFonts w:ascii="Times New Roman" w:eastAsiaTheme="minorHAnsi" w:hAnsi="Times New Roman"/&gt;&lt;w:lang w:eastAsia="en-US"/&gt;&lt;/w:rPr&gt;&lt;/w:style&gt;&lt;w:style w:type="paragraph" w:styleId="NormalWeb"&gt;&lt;w:name w:val="Normal (Web)"/&gt;&lt;w:basedOn w:val="Normal"/&gt;&lt;w:uiPriority w:val="99"/&gt;&lt;w:semiHidden/&gt;&lt;w:rsid w:val="00BD3B54"/&gt;&lt;w:rPr&gt;&lt;w:rFonts w:cs="Arial"/&gt;&lt;/w:rPr&gt;&lt;/w:style&gt;&lt;w:style w:type="paragraph" w:styleId="NormalIndent"&gt;&lt;w:name w:val="Normal Indent"/&gt;&lt;w:basedOn w:val="Normal"/&gt;&lt;w:semiHidden/&gt;&lt;w:rsid w:val="00BD3B54"/&gt;&lt;w:pPr&gt;&lt;w:ind w:left="284"/&gt;&lt;/w:pPr&gt;&lt;/w:style&gt;&lt;w:style w:type="paragraph" w:styleId="NoteHeading"&gt;&lt;w:name w:val="Note Heading"/&gt;&lt;w:basedOn w:val="Normal"/&gt;&lt;w:next w:val="Normal"/&gt;&lt;w:link w:val="NoteHeadingChar"/&gt;&lt;w:uiPriority w:val="99"/&gt;&lt;w:semiHidden/&gt;&lt;w:rsid w:val="00BD3B54"/&gt;&lt;/w:style&gt;&lt;w:style w:type="character" w:customStyle="1" w:styleId="NoteHeadingChar"&gt;&lt;w:name w:val="Note Heading Char"/&gt;&lt;w:basedOn w:val="DefaultParagraphFont"/&gt;&lt;w:link w:val="NoteHeading"/&gt;&lt;w:uiPriority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w:styleId="NotesforAuthors"&gt;&lt;w:name w:val="Notes for Authors"/&gt;&lt;w:next w:val="Normal"/&gt;&lt;w:uiPriority w:val="5"/&gt;&lt;w:qFormat/&gt;&lt;w:rsid w:val="00BD3B54"/&gt;&lt;w:pPr&gt;&lt;w:shd w:val="clear" w:color="auto" w:fill="FFFF00"/&gt;&lt;w:spacing w:line="260" w:lineRule="atLeast"/&gt;&lt;/w:pPr&gt;&lt;w:rPr&gt;&lt;w:rFonts w:ascii="Courier New" w:hAnsi="Courier New" w:cs="Times New Roman"/&gt;&lt;/w:rPr&gt;&lt;/w:style&gt;&lt;w:style w:type="character" w:styleId="PageNumber"&gt;&lt;w:name w:val="page number"/&gt;&lt;w:basedOn w:val="DefaultParagraphFont"/&gt;&lt;w:uiPriority w:val="99"/&gt;&lt;w:semiHidden/&gt;&lt;w:rsid w:val="00BD3B54"/&gt;&lt;/w:style&gt;&lt;w:style w:type="character" w:styleId="PlaceholderText"&gt;&lt;w:name w:val="Placeholder Text"/&gt;&lt;w:basedOn w:val="DefaultParagraphFont"/&gt;&lt;w:uiPriority w:val="99"/&gt;&lt;w:semiHidden/&gt;&lt;w:rsid w:val="00BD3B54"/&gt;&lt;w:rPr&gt;&lt;w:color w:val="808080"/&gt;&lt;/w:rPr&gt;&lt;/w:style&gt;&lt;w:style w:type="table" w:styleId="PlainTable1"&gt;&lt;w:name w:val="Plain Table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w:themeShade="BF"/&gt;&lt;/w:tblBorders&gt;&lt;/w:tblPr&gt;&lt;w:tblStylePr w:type="firstRow"&gt;&lt;w:rPr&gt;&lt;w:b/&gt;&lt;w:bCs/&gt;&lt;/w:rPr&gt;&lt;/w:tblStylePr&gt;&lt;w:tblStylePr w:type="lastRow"&gt;&lt;w:rPr&gt;&lt;w:b/&gt;&lt;w:bCs/&gt;&lt;/w:rPr&gt;&lt;w:tblPr/&gt;&lt;w:tcPr&gt;&lt;w:tcBorders&gt;&lt;w:top w:val="double" w:sz="4" w:space="0" w:color="BFBFBF" w:themeColor="background1" w:themeShade="BF"/&gt;&lt;/w:tcBorders&gt;&lt;/w:tcPr&gt;&lt;/w:tblStylePr&gt;&lt;w:tblStylePr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w:styleId="PlainTable2"&gt;&lt;w:name w:val="Plain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w:color="949496" w:themeColor="text1" w:themeTint="80"/&gt;&lt;w:bottom w:val="single" w:sz="4" w:space="0" w:color="949496" w:themeColor="text1" w:themeTint="80"/&gt;&lt;/w:tblBorders&gt;&lt;/w:tblPr&gt;&lt;w:tblStylePr w:type="firstRow"&gt;&lt;w:rPr&gt;&lt;w:b/&gt;&lt;w:bCs/&gt;&lt;/w:rPr&gt;&lt;w:tblPr/&gt;&lt;w:tcPr&gt;&lt;w:tcBorders&gt;&lt;w:bottom w:val="single" w:sz="4" w:space="0" w:color="949496" w:themeColor="text1" w:themeTint="80"/&gt;&lt;/w:tcBorders&gt;&lt;/w:tcPr&gt;&lt;/w:tblStylePr&gt;&lt;w:tblStylePr w:type="lastRow"&gt;&lt;w:rPr&gt;&lt;w:b/&gt;&lt;w:bCs/&gt;&lt;/w:rPr&gt;&lt;w:tblPr/&gt;&lt;w:tcPr&gt;&lt;w:tcBorders&gt;&lt;w:top w:val="single" w:sz="4" w:space="0" w:color="949496" w:themeColor="text1" w:themeTint="80"/&gt;&lt;/w:tcBorders&gt;&lt;/w:tcPr&gt;&lt;/w:tblStylePr&gt;&lt;w:tblStylePr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w:val="single" w:sz="4" w:space="0" w:color="949496" w:themeColor="text1" w:themeTint="80"/&gt;&lt;w:right w:val="single" w:sz="4" w:space="0" w:color="949496" w:themeColor="text1" w:themeTint="80"/&gt;&lt;/w:tcBorders&gt;&lt;/w:tcPr&gt;&lt;/w:tblStylePr&gt;&lt;w:tblStylePr w:type="band2Vert"&gt;&lt;w:tblPr/&gt;&lt;w:tcPr&gt;&lt;w:tcBorders&gt;&lt;w:left w:val="single" w:sz="4" w:space="0" w:color="949496" w:themeColor="text1" w:themeTint="80"/&gt;&lt;w:right w:val="single" w:sz="4" w:space="0" w:color="949496" w:themeColor="text1" w:themeTint="80"/&gt;&lt;/w:tcBorders&gt;&lt;/w:tcPr&gt;&lt;/w:tblStylePr&gt;&lt;w:tblStylePr w:type="band1Horz"&gt;&lt;w:tblPr/&gt;&lt;w:tcPr&gt;&lt;w:tcBorders&gt;&lt;w:top w:val="single" w:sz="4" w:space="0" w:color="949496" w:themeColor="text1" w:themeTint="80"/&gt;&lt;w:bottom w:val="single" w:sz="4" w:space="0" w:color="949496" w:themeColor="text1" w:themeTint="80"/&gt;&lt;/w:tcBorders&gt;&lt;/w:tcPr&gt;&lt;/w:tblStylePr&gt;&lt;/w:style&gt;&lt;w:style w:type="table" w:styleId="PlainTable3"&gt;&lt;w:name w:val="Plain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w:type="firstRow"&gt;&lt;w:rPr&gt;&lt;w:b/&gt;&lt;w:bCs/&gt;&lt;w:caps/&gt;&lt;/w:rPr&gt;&lt;w:tblPr/&gt;&lt;w:tcPr&gt;&lt;w:tcBorders&gt;&lt;w:bottom w:val="single" w:sz="4" w:space="0" w:color="949496" w:themeColor="text1" w:themeTint="80"/&gt;&lt;/w:tcBorders&gt;&lt;/w:tcPr&gt;&lt;/w:tblStylePr&gt;&lt;w:tblStylePr w:type="lastRow"&gt;&lt;w:rPr&gt;&lt;w:b/&gt;&lt;w:bCs/&gt;&lt;w:caps/&gt;&lt;/w:rPr&gt;&lt;w:tblPr/&gt;&lt;w:tcPr&gt;&lt;w:tcBorders&gt;&lt;w:top w:val="nil"/&gt;&lt;/w:tcBorders&gt;&lt;/w:tcPr&gt;&lt;/w:tblStylePr&gt;&lt;w:tblStylePr w:type="firstCol"&gt;&lt;w:rPr&gt;&lt;w:b/&gt;&lt;w:bCs/&gt;&lt;w:caps/&gt;&lt;/w:rPr&gt;&lt;w:tblPr/&gt;&lt;w:tcPr&gt;&lt;w:tcBorders&gt;&lt;w:right w:val="single" w:sz="4" w:space="0" w:color="949496" w:themeColor="text1" w:themeTint="80"/&gt;&lt;/w:tcBorders&gt;&lt;/w:tcPr&gt;&lt;/w:tblStylePr&gt;&lt;w:tblStylePr w:type="lastCol"&gt;&lt;w:rPr&gt;&lt;w:b/&gt;&lt;w:bCs/&gt;&lt;w:caps/&gt;&lt;/w:rPr&gt;&lt;w:tblPr/&gt;&lt;w:tcPr&gt;&lt;w:tcBorders&gt;&lt;w:left w:val="nil"/&gt;&lt;/w:tcBorders&gt;&lt;/w:tcPr&gt;&lt;/w:tblStylePr&gt;&lt;w:tblStylePr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w:val="nil"/&gt;&lt;/w:tcBorders&gt;&lt;/w:tcPr&gt;&lt;/w:tblStylePr&gt;&lt;/w:style&gt;&lt;w:style w:type="table" w:styleId="PlainTable4"&gt;&lt;w:name w:val="Plain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w:styleId="PlainTable5"&gt;&lt;w:name w:val="Plain Table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w:color="949496" w:themeColor="text1" w:themeTint="80"/&gt;&lt;/w:tcBorders&gt;&lt;w:shd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w:color="949496" w:themeColor="text1" w:themeTint="80"/&gt;&lt;/w:tcBorders&gt;&lt;w:shd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w:color="949496" w:themeColor="text1" w:themeTint="80"/&gt;&lt;/w:tcBorders&gt;&lt;w:shd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w:color="949496" w:themeColor="text1" w:themeTint="80"/&gt;&lt;/w:tcBorders&gt;&lt;w:shd w:val="clear" w:color="auto" w:fill="FFFFFF" w:themeFill="background1"/&gt;&lt;/w:tcPr&gt;&lt;/w:tblStylePr&gt;&lt;w:tblStylePr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w:styleId="PlainText"&gt;&lt;w:name w:val="Plain Text"/&gt;&lt;w:basedOn w:val="Normal"/&gt;&lt;w:link w:val="PlainTextChar"/&gt;&lt;w:uiPriority w:val="99"/&gt;&lt;w:semiHidden/&gt;&lt;w:rsid w:val="00BD3B54"/&gt;&lt;w:rPr&gt;&lt;w:rFonts w:cs="Arial"/&gt;&lt;w:sz w:val="21"/&gt;&lt;w:szCs w:val="21"/&gt;&lt;/w:rPr&gt;&lt;/w:style&gt;&lt;w:style w:type="character" w:customStyle="1" w:styleId="PlainTextChar"&gt;&lt;w:name w:val="Plain Text Char"/&gt;&lt;w:basedOn w:val="DefaultParagraphFont"/&gt;&lt;w:link w:val="PlainText"/&gt;&lt;w:uiPriority w:val="99"/&gt;&lt;w:semiHidden/&gt;&lt;w:rsid w:val="00BD3B54"/&gt;&lt;w:rPr&gt;&lt;w:rFonts w:ascii="Times New Roman" w:eastAsiaTheme="minorHAnsi" w:hAnsi="Times New Roman" w:cs="Arial"/&gt;&lt;w:sz w:val="21"/&gt;&lt;w:szCs w:val="21"/&gt;&lt;w:lang w:eastAsia="en-US"/&gt;&lt;/w:rPr&gt;&lt;/w:style&gt;&lt;w:style w:type="paragraph" w:customStyle="1" w:styleId="ProjectSheetFormText-Red"&gt;&lt;w:name w:val="Project Sheet Form Text - Red"/&gt;&lt;w:next w:val="Normal"/&gt;&lt;w:uiPriority w:val="21"/&gt;&lt;w:rsid w:val="00BD3B54"/&gt;&lt;w:pPr&gt;&lt;w:spacing w:before="62" w:after="56"/&gt;&lt;/w:pPr&gt;&lt;w:rPr&gt;&lt;w:rFonts w:ascii="Arial" w:hAnsi="Arial" w:cs="Arial"/&gt;&lt;w:b/&gt;&lt;w:color w:val="E31F2B"/&gt;&lt;w:sz w:val="17"/&gt;&lt;w:lang w:eastAsia="en-GB"/&gt;&lt;/w:rPr&gt;&lt;/w:style&gt;&lt;w:style w:type="paragraph" w:customStyle="1" w:styleId="ProjectSheetFormUserText"&gt;&lt;w:name w:val="Project Sheet Form User Text"/&gt;&lt;w:uiPriority w:val="21"/&gt;&lt;w:rsid w:val="00BD3B54"/&gt;&lt;w:pPr&gt;&lt;w:spacing w:after="170"/&gt;&lt;/w:pPr&gt;&lt;w:rPr&gt;&lt;w:rFonts w:ascii="Times New Roman" w:hAnsi="Times New Roman" w:cs="Times New Roman"/&gt;&lt;w:sz w:val="18"/&gt;&lt;w:lang w:eastAsia="en-GB"/&gt;&lt;/w:rPr&gt;&lt;/w:style&gt;&lt;w:style w:type="paragraph" w:customStyle="1" w:styleId="ProjectSheetSubTitle"&gt;&lt;w:name w:val="Project Sheet Sub Title"/&gt;&lt;w:next w:val="Normal"/&gt;&lt;w:uiPriority w:val="21"/&gt;&lt;w:rsid w:val="00BD3B54"/&gt;&lt;w:rPr&gt;&lt;w:rFonts w:cs="Times New Roman"/&gt;&lt;w:sz w:val="44"/&gt;&lt;w:szCs w:val="44"/&gt;&lt;w:lang w:eastAsia="en-GB"/&gt;&lt;/w:rPr&gt;&lt;/w:style&gt;&lt;w:style w:type="paragraph" w:customStyle="1" w:styleId="ProjectSheetTitle"&gt;&lt;w:name w:val="Project Sheet Title"/&gt;&lt;w:next w:val="Normal"/&gt;&lt;w:uiPriority w:val="21"/&gt;&lt;w:rsid w:val="00BD3B54"/&gt;&lt;w:pPr&gt;&lt;w:widowControl w:val="0"/&gt;&lt;/w:pPr&gt;&lt;w:rPr&gt;&lt;w:rFonts w:cs="Times New Roman"/&gt;&lt;w:color w:val="E31F2B"/&gt;&lt;w:sz w:val="44"/&gt;&lt;w:lang w:eastAsia="en-GB"/&gt;&lt;/w:rPr&gt;&lt;/w:style&gt;&lt;w:style w:type="paragraph" w:customStyle="1" w:styleId="ProjectSheetText"&gt;&lt;w:name w:val="Project Sheet Text"/&gt;&lt;w:basedOn w:val="Normal"/&gt;&lt;w:uiPriority w:val="21"/&gt;&lt;w:qFormat/&gt;&lt;w:rsid w:val="00BD3B54"/&gt;&lt;w:pPr&gt;&lt;w:spacing w:before="140" w:after="140"/&gt;&lt;/w:pPr&gt;&lt;w:rPr&gt;&lt;w:rFonts w:eastAsiaTheme="minorEastAsia" w:cs="Times New Roman"/&gt;&lt;w:lang w:eastAsia="en-GB"/&gt;&lt;/w:rPr&gt;&lt;/w:style&gt;&lt;w:style w:type="paragraph" w:customStyle="1" w:styleId="ProjectTitle"&gt;&lt;w:name w:val="Project Title"/&gt;&lt;w:basedOn w:val="Normal"/&gt;&lt;w:uiPriority w:val="8"/&gt;&lt;w:qFormat/&gt;&lt;w:rsid w:val="00BD3B54"/&gt;&lt;w:pPr&gt;&lt;w:spacing w:before="320" w:after="30"/&gt;&lt;/w:pPr&gt;&lt;w:rPr&gt;&lt;w:rFonts w:ascii="Arial" w:hAnsi="Arial"/&gt;&lt;w:b/&gt;&lt;w:color w:val="E61E28" w:themeColor="text2"/&gt;&lt;/w:rPr&gt;&lt;/w:style&gt;&lt;w:style w:type="paragraph" w:styleId="Quote"&gt;&lt;w:name w:val="Quote"/&gt;&lt;w:basedOn w:val="Normal"/&gt;&lt;w:next w:val="Normal"/&gt;&lt;w:link w:val="QuoteChar"/&gt;&lt;w:uiPriority w:val="8"/&gt;&lt;w:qFormat/&gt;&lt;w:rsid w:val="00BD3B54"/&gt;&lt;w:pPr&gt;&lt;w:autoSpaceDE w:val="0"/&gt;&lt;w:autoSpaceDN w:val="0"/&gt;&lt;w:adjustRightInd w:val="0"/&gt;&lt;w:spacing w:before="240" w:after="80"/&gt;&lt;/w:pPr&gt;&lt;w:rPr&gt;&lt;w:rFonts w:asciiTheme="minorHAnsi" w:eastAsiaTheme="minorEastAsia" w:hAnsiTheme="minorHAnsi" w:cs="Times New Roman"/&gt;&lt;w:color w:val="E31D2A"/&gt;&lt;w:sz w:val="28"/&gt;&lt;w:szCs w:val="32"/&gt;&lt;w:lang w:eastAsia="en-GB"/&gt;&lt;/w:rPr&gt;&lt;/w:style&gt;&lt;w:style w:type="character" w:customStyle="1" w:styleId="QuoteChar"&gt;&lt;w:name w:val="Quote Char"/&gt;&lt;w:basedOn w:val="DefaultParagraphFont"/&gt;&lt;w:link w:val="Quote"/&gt;&lt;w:uiPriority w:val="8"/&gt;&lt;w:rsid w:val="00BD3B54"/&gt;&lt;w:rPr&gt;&lt;w:rFonts w:cs="Times New Roman"/&gt;&lt;w:color w:val="E31D2A"/&gt;&lt;w:sz w:val="28"/&gt;&lt;w:szCs w:val="32"/&gt;&lt;w:lang w:eastAsia="en-GB"/&gt;&lt;/w:rPr&gt;&lt;/w:style&gt;&lt;w:style w:type="paragraph" w:customStyle="1" w:styleId="Quote-Large"&gt;&lt;w:name w:val="Quote - Large"/&gt;&lt;w:basedOn w:val="Normal"/&gt;&lt;w:next w:val="Normal"/&gt;&lt;w:uiPriority w:val="12"/&gt;&lt;w:semiHidden/&gt;&lt;w:rsid w:val="00BD3B54"/&gt;&lt;w:pPr&gt;&lt;w:framePr w:w="9639" w:h="1701" w:vSpace="284" w:wrap="around" w:hAnchor="text" w:y="1"/&gt;&lt;w:suppressAutoHyphens/&gt;&lt;w:spacing w:line="320" w:lineRule="atLeast"/&gt;&lt;/w:pPr&gt;&lt;w:rPr&gt;&lt;w:sz w:val="28"/&gt;&lt;/w:rPr&gt;&lt;/w:style&gt;&lt;w:style w:type="paragraph" w:customStyle="1" w:styleId="Quotee"&gt;&lt;w:name w:val="Quotee"/&gt;&lt;w:basedOn w:val="Normal"/&gt;&lt;w:next w:val="Normal"/&gt;&lt;w:uiPriority w:val="8"/&gt;&lt;w:qFormat/&gt;&lt;w:rsid w:val="00BD3B54"/&gt;&lt;w:pPr&gt;&lt;w:spacing w:after="240"/&gt;&lt;/w:pPr&gt;&lt;w:rPr&gt;&lt;w:rFonts w:asciiTheme="minorHAnsi" w:eastAsiaTheme="minorEastAsia" w:hAnsiTheme="minorHAnsi"/&gt;&lt;w:sz w:val="18"/&gt;&lt;w:lang w:eastAsia="en-GB"/&gt;&lt;/w:rPr&gt;&lt;/w:style&gt;&lt;w:style w:type="character" w:customStyle="1" w:styleId="RedColour"&gt;&lt;w:name w:val="Red Colour"/&gt;&lt;w:uiPriority w:val="9"/&gt;&lt;w:qFormat/&gt;&lt;w:rsid w:val="00BD3B54"/&gt;&lt;w:rPr&gt;&lt;w:rFonts w:asciiTheme="majorHAnsi" w:hAnsiTheme="majorHAnsi" w:cs="Arial"/&gt;&lt;w:color w:val="E61E28" w:themeColor="accent1"/&gt;&lt;/w:rPr&gt;&lt;/w:style&gt;&lt;w:style w:type="paragraph" w:customStyle="1" w:styleId="ReportInsertPicture"&gt;&lt;w:name w:val="Report Insert Picture"/&gt;&lt;w:next w:val="Normal"/&gt;&lt;w:uiPriority w:val="7"/&gt;&lt;w:rsid w:val="00BD3B54"/&gt;&lt;w:pPr&gt;&lt;w:keepNext/&gt;&lt;/w:pPr&gt;&lt;w:rPr&gt;&lt;w:rFonts w:cs="Times New Roman"/&gt;&lt;w:lang w:eastAsia="en-US"/&gt;&lt;/w:rPr&gt;&lt;/w:style&gt;&lt;w:style w:type="paragraph" w:customStyle="1" w:styleId="ReportReference"&gt;&lt;w:name w:val="Report Reference"/&gt;&lt;w:basedOn w:val="Normal"/&gt;&lt;w:uiPriority w:val="4"/&gt;&lt;w:qFormat/&gt;&lt;w:rsid w:val="00DB366E"/&gt;&lt;w:pPr&gt;&lt;w:numPr&gt;&lt;w:numId w:val="20"/&gt;&lt;/w:numPr&gt;&lt;w:ind w:left="357" w:hanging="357"/&gt;&lt;/w:pPr&gt;&lt;w:rPr&gt;&lt;w:rFonts w:eastAsiaTheme="minorEastAsia"/&gt;&lt;w:color w:val="231F20"/&gt;&lt;w:lang w:eastAsia="zh-CN"/&gt;&lt;/w:rPr&gt;&lt;/w:style&gt;&lt;w:style w:type="paragraph" w:styleId="Salutation"&gt;&lt;w:name w:val="Salutation"/&gt;&lt;w:basedOn w:val="Normal"/&gt;&lt;w:next w:val="Normal"/&gt;&lt;w:link w:val="SalutationChar"/&gt;&lt;w:uiPriority w:val="99"/&gt;&lt;w:semiHidden/&gt;&lt;w:rsid w:val="00BD3B54"/&gt;&lt;/w:style&gt;&lt;w:style w:type="character" w:customStyle="1" w:styleId="SalutationChar"&gt;&lt;w:name w:val="Salutation Char"/&gt;&lt;w:basedOn w:val="DefaultParagraphFont"/&gt;&lt;w:link w:val="Salutation"/&gt;&lt;w:uiPriority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w:styleId="Signature"&gt;&lt;w:name w:val="Signature"/&gt;&lt;w:basedOn w:val="Normal"/&gt;&lt;w:link w:val="SignatureChar"/&gt;&lt;w:uiPriority w:val="99"/&gt;&lt;w:semiHidden/&gt;&lt;w:rsid w:val="00BD3B54"/&gt;&lt;w:pPr&gt;&lt;w:ind w:left="4252"/&gt;&lt;/w:pPr&gt;&lt;/w:style&gt;&lt;w:style w:type="character" w:customStyle="1" w:styleId="SignatureChar"&gt;&lt;w:name w:val="Signature Char"/&gt;&lt;w:basedOn w:val="DefaultParagraphFont"/&gt;&lt;w:link w:val="Signature"/&gt;&lt;w:uiPriority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w:type="character" w:styleId="SmartHyperlink"&gt;&lt;w:name w:val="Smart Hyperlink"/&gt;&lt;w:basedOn w:val="DefaultParagraphFont"/&gt;&lt;w:uiPriority w:val="99"/&gt;&lt;w:semiHidden/&gt;&lt;w:rsid w:val="00BD3B54"/&gt;&lt;w:rPr&gt;&lt;w:u w:val="dotted"/&gt;&lt;/w:rPr&gt;&lt;/w:style&gt;&lt;w:style w:type="character" w:styleId="SmartLink"&gt;&lt;w:name w:val="Smart Link"/&gt;&lt;w:basedOn w:val="DefaultParagraphFont"/&gt;&lt;w:uiPriority w:val="99"/&gt;&lt;w:semiHidden/&gt;&lt;w:rsid w:val="00BD3B54"/&gt;&lt;w:rPr&gt;&lt;w:color w:val="0000FF"/&gt;&lt;w:u w:val="single"/&gt;&lt;w:shd w:val="clear" w:color="auto" w:fill="F3F2F1"/&gt;&lt;/w:rPr&gt;&lt;/w:style&gt;&lt;w:style w:type="character" w:styleId="Strong"&gt;&lt;w:name w:val="Strong"/&gt;&lt;w:basedOn w:val="DefaultParagraphFont"/&gt;&lt;w:uiPriority w:val="8"/&gt;&lt;w:semiHidden/&gt;&lt;w:qFormat/&gt;&lt;w:rsid w:val="00BD3B54"/&gt;&lt;w:rPr&gt;&lt;w:b/&gt;&lt;w:bCs/&gt;&lt;/w:rPr&gt;&lt;/w:style&gt;&lt;w:style w:type="paragraph" w:styleId="Subtitle"&gt;&lt;w:name w:val="Subtitle"/&gt;&lt;w:basedOn w:val="Normal"/&gt;&lt;w:next w:val="Normal"/&gt;&lt;w:link w:val="SubtitleChar"/&gt;&lt;w:uiPriority w:val="99"/&gt;&lt;w:semiHidden/&gt;&lt;w:qFormat/&gt;&lt;w:rsid w:val="00BD3B54"/&gt;&lt;w:pPr&gt;&lt;w:numPr&gt;&lt;w:ilvl w:val="1"/&gt;&lt;/w:numPr&gt;&lt;/w:pPr&gt;&lt;w:rPr&gt;&lt;w:rFonts w:eastAsiaTheme="minorEastAsia" w:cs="Arial"/&gt;&lt;w:color w:val="757577" w:themeColor="text1" w:themeTint="A5"/&gt;&lt;w:spacing w:val="15"/&gt;&lt;/w:rPr&gt;&lt;/w:style&gt;&lt;w:style w:type="character" w:customStyle="1" w:styleId="SubtitleChar"&gt;&lt;w:name w:val="Subtitle Char"/&gt;&lt;w:basedOn w:val="DefaultParagraphFont"/&gt;&lt;w:link w:val="Subtitle"/&gt;&lt;w:uiPriority w:val="99"/&gt;&lt;w:semiHidden/&gt;&lt;w:rsid w:val="00BD3B54"/&gt;&lt;w:rPr&gt;&lt;w:rFonts w:ascii="Times New Roman" w:hAnsi="Times New Roman" w:cs="Arial"/&gt;&lt;w:color w:val="757577" w:themeColor="text1" w:themeTint="A5"/&gt;&lt;w:spacing w:val="15"/&gt;&lt;w:lang w:eastAsia="en-US"/&gt;&lt;/w:rPr&gt;&lt;/w:style&gt;&lt;w:style w:type="character" w:styleId="SubtleEmphasis"&gt;&lt;w:name w:val="Subtle Emphasis"/&gt;&lt;w:basedOn w:val="DefaultParagraphFont"/&gt;&lt;w:uiPriority w:val="99"/&gt;&lt;w:semiHidden/&gt;&lt;w:qFormat/&gt;&lt;w:rsid w:val="00BD3B54"/&gt;&lt;w:rPr&gt;&lt;w:i/&gt;&lt;w:iCs/&gt;&lt;w:color w:val="606062" w:themeColor="text1" w:themeTint="BF"/&gt;&lt;/w:rPr&gt;&lt;/w:style&gt;&lt;w:style w:type="character" w:styleId="SubtleReference"&gt;&lt;w:name w:val="Subtle Reference"/&gt;&lt;w:basedOn w:val="DefaultParagraphFont"/&gt;&lt;w:uiPriority w:val="99"/&gt;&lt;w:semiHidden/&gt;&lt;w:qFormat/&gt;&lt;w:rsid w:val="00BD3B54"/&gt;&lt;w:rPr&gt;&lt;w:smallCaps/&gt;&lt;w:color w:val="757577" w:themeColor="text1" w:themeTint="A5"/&gt;&lt;/w:rPr&gt;&lt;/w:style&gt;&lt;w:style w:type="paragraph" w:customStyle="1" w:styleId="Table"&gt;&lt;w:name w:val="Table"/&gt;&lt;w:uiPriority w:val="5"/&gt;&lt;w:semiHidden/&gt;&lt;w:rsid w:val="00BD3B54"/&gt;&lt;w:pPr&gt;&lt;w:spacing w:before="60" w:after="60"/&gt;&lt;w:ind w:left="113" w:right="113"/&gt;&lt;/w:pPr&gt;&lt;w:rPr&gt;&lt;w:rFonts w:ascii="Times New Roman" w:eastAsiaTheme="minorHAnsi" w:hAnsi="Times New Roman"/&gt;&lt;w:sz w:val="18"/&gt;&lt;w:lang w:eastAsia="en-US"/&gt;&lt;/w:rPr&gt;&lt;/w:style&gt;&lt;w:style w:type="paragraph" w:customStyle="1" w:styleId="Table-Heading"&gt;&lt;w:name w:val="Table - Heading"/&gt;&lt;w:basedOn w:val="Table"/&gt;&lt;w:uiPriority w:val="5"/&gt;&lt;w:rsid w:val="00BD3B54"/&gt;&lt;w:pPr&gt;&lt;w:keepNext/&gt;&lt;w:keepLines/&gt;&lt;/w:pPr&gt;&lt;w:rPr&gt;&lt;w:rFonts w:ascii="Arial" w:hAnsi="Arial" w:cs="Times New Roman"/&gt;&lt;w:b/&gt;&lt;w:color w:val="E61E28" w:themeColor="accent1"/&gt;&lt;w:sz w:val="17"/&gt;&lt;/w:rPr&gt;&lt;/w:style&gt;&lt;w:style w:type="paragraph" w:customStyle="1" w:styleId="Table-HeadingRight"&gt;&lt;w:name w:val="Table - Heading Right"/&gt;&lt;w:basedOn w:val="Table-Heading"/&gt;&lt;w:uiPriority w:val="5"/&gt;&lt;w:semiHidden/&gt;&lt;w:rsid w:val="00BD3B54"/&gt;&lt;w:pPr&gt;&lt;w:jc w:val="right"/&gt;&lt;/w:pPr&gt;&lt;/w:style&gt;&lt;w:style w:type="paragraph" w:customStyle="1" w:styleId="Table-ListBullet"&gt;&lt;w:name w:val="Table - List Bullet"/&gt;&lt;w:basedOn w:val="Table"/&gt;&lt;w:uiPriority w:val="6"/&gt;&lt;w:rsid w:val="00EF64D2"/&gt;&lt;w:pPr&gt;&lt;w:numPr&gt;&lt;w:numId w:val="23"/&gt;&lt;/w:numPr&gt;&lt;/w:pPr&gt;&lt;/w:style&gt;&lt;w:style w:type="paragraph" w:customStyle="1" w:styleId="Table-ListNumber"&gt;&lt;w:name w:val="Table - List Number"/&gt;&lt;w:basedOn w:val="Table"/&gt;&lt;w:uiPriority w:val="6"/&gt;&lt;w:rsid w:val="00EF64D2"/&gt;&lt;w:pPr&gt;&lt;w:numPr&gt;&lt;w:numId w:val="24"/&gt;&lt;/w:numPr&gt;&lt;/w:pPr&gt;&lt;/w:style&gt;&lt;w:style w:type="paragraph" w:customStyle="1" w:styleId="Table-Number"&gt;&lt;w:name w:val="Table - Number"/&gt;&lt;w:basedOn w:val="Table"/&gt;&lt;w:uiPriority w:val="5"/&gt;&lt;w:semiHidden/&gt;&lt;w:rsid w:val="00BD3B54"/&gt;&lt;w:pPr&gt;&lt;w:jc w:val="right"/&gt;&lt;/w:pPr&gt;&lt;/w:style&gt;&lt;w:style w:type="paragraph" w:customStyle="1" w:styleId="Table-NumberTotal"&gt;&lt;w:name w:val="Table - Number Total"/&gt;&lt;w:basedOn w:val="Table-Number"/&gt;&lt;w:uiPriority w:val="5"/&gt;&lt;w:semiHidden/&gt;&lt;w:rsid w:val="00BD3B54"/&gt;&lt;w:pPr&gt;&lt;w:jc w:val="left"/&gt;&lt;/w:pPr&gt;&lt;w:rPr&gt;&lt;w:rFonts w:cs="Times New Roman"/&gt;&lt;w:b/&gt;&lt;w:sz w:val="17"/&gt;&lt;/w:rPr&gt;&lt;/w:style&gt;&lt;w:style w:type="paragraph" w:customStyle="1" w:styleId="Table-SubHeading"&gt;&lt;w:name w:val="Table - Sub Heading"/&gt;&lt;w:basedOn w:val="Table-Heading"/&gt;&lt;w:uiPriority w:val="5"/&gt;&lt;w:qFormat/&gt;&lt;w:rsid w:val="001E0642"/&gt;&lt;w:rPr&gt;&lt;w:rFonts w:ascii="Times New Roman" w:hAnsi="Times New Roman"/&gt;&lt;w:color w:val="auto"/&gt;&lt;w:sz w:val="18"/&gt;&lt;/w:rPr&gt;&lt;/w:style&gt;&lt;w:style w:type="paragraph" w:customStyle="1" w:styleId="Table-Text"&gt;&lt;w:name w:val="Table - Text"/&gt;&lt;w:basedOn w:val="Table"/&gt;&lt;w:uiPriority w:val="5"/&gt;&lt;w:rsid w:val="00BD3B54"/&gt;&lt;/w:style&gt;&lt;w:style w:type="paragraph" w:customStyle="1" w:styleId="Table-TextTotal"&gt;&lt;w:name w:val="Table - Text Total"/&gt;&lt;w:basedOn w:val="Table-Text"/&gt;&lt;w:uiPriority w:val="5"/&gt;&lt;w:rsid w:val="001E0642"/&gt;&lt;w:rPr&gt;&lt;w:rFonts w:ascii="Arial" w:hAnsi="Arial" w:cs="Times New Roman"/&gt;&lt;w:b/&gt;&lt;w:sz w:val="17"/&gt;&lt;/w:rPr&gt;&lt;/w:style&gt;&lt;w:style w:type="table" w:styleId="Table3Deffects1"&gt;&lt;w:name w:val="Table 3D effects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w:eastAsia="en-US"/&gt;&lt;/w:rPr&gt;&lt;w:tblPr/&gt;&lt;w:tcPr&gt;&lt;w:shd w:val="solid" w:color="C0C0C0" w:fill="FFFFFF"/&gt;&lt;/w:tcPr&gt;&lt;w:tblStylePr w:type="firstRow"&gt;&lt;w:rPr&gt;&lt;w:b/&gt;&lt;w:bCs/&gt;&lt;w:color w:val="800080"/&gt;&lt;/w:rPr&gt;&lt;w:tblPr/&gt;&lt;w:tcPr&gt;&lt;w:tcBorders&gt;&lt;w:bottom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w:color="FFFFFF"/&gt;&lt;w:tl2br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w:sz="6" w:space="0" w:color="FFFFFF"/&gt;&lt;w:tl2br w:val="none" w:sz="0" w:space="0" w:color="auto"/&gt;&lt;w:tr2bl w:val="none" w:sz="0" w:space="0" w:color="auto"/&gt;&lt;/w:tcBorders&gt;&lt;/w:tcPr&gt;&lt;/w:tblStylePr&gt;&lt;w:tblStylePr w:type="neCell"&gt;&lt;w:tblPr/&gt;&lt;w:tcPr&gt;&lt;w:tcBorders&gt;&lt;w:left w:val="none" w:sz="0" w:space="0" w:color="auto"/&gt;&lt;w:bottom w:val="none" w:sz="0" w:space="0" w:color="auto"/&gt;&lt;w:tl2br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w:type="nwCell"&gt;&lt;w:tblPr/&gt;&lt;w:tcPr&gt;&lt;w:tcBorders&gt;&lt;w:bottom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w:color="auto"/&gt;&lt;/w:tcBorders&gt;&lt;/w:tcPr&gt;&lt;/w:tblStylePr&gt;&lt;w:tblStylePr w:type="seCell"&gt;&lt;w:tblPr/&gt;&lt;w:tcPr&gt;&lt;w:tcBorders&gt;&lt;w:top w:val="none" w:sz="0" w:space="0" w:color="auto"/&gt;&lt;w:left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w:val="000080"/&gt;&lt;/w:rPr&gt;&lt;w:tblPr/&gt;&lt;w:tcPr&gt;&lt;w:tcBorders&gt;&lt;w:top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w:styleId="Table3Deffects2"&gt;&lt;w:name w:val="Table 3D effects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w:val="1"/&gt;&lt;/w:tblPr&gt;&lt;w:tcPr&gt;&lt;w:shd w:val="solid" w:color="C0C0C0" w:fill="FFFFFF"/&gt;&lt;/w:tcPr&gt;&lt;w:tblStylePr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w:styleId="Table3Deffects3"&gt;&lt;w:name w:val="Table 3D effects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w:val="pct50" w:color="C0C0C0" w:fill="FFFFFF"/&gt;&lt;/w:tcPr&gt;&lt;/w:tblStylePr&gt;&lt;w:tblStylePr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w:styleId="TableClassic1"&gt;&lt;w:name w:val="Table Classic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w:styleId="TableClassic2"&gt;&lt;w:name w:val="Table Classic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w:color="800080"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w:color="800080" w:fill="FFFFFF"/&gt;&lt;/w:tcPr&gt;&lt;/w:tblStylePr&gt;&lt;w:tblStylePr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w:styleId="TableClassic3"&gt;&lt;w:name w:val="Table Classic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w:val="000080"/&gt;&lt;w:lang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w:val="solid" w:color="C0C0C0" w:fill="FFFFFF"/&gt;&lt;/w:tcPr&gt;&lt;w:tblStylePr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w:type="lastRow"&gt;&lt;w:rPr&gt;&lt;w:color w:val="000080"/&gt;&lt;/w:rPr&gt;&lt;w:tblPr/&gt;&lt;w:tcPr&gt;&lt;w:tcBorders&gt;&lt;w:top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w:val="solid" w:color="FFFFFF" w:fill="FFFFFF"/&gt;&lt;/w:tcPr&gt;&lt;/w:tblStylePr&gt;&lt;w:tblStylePr w:type="firstCol"&gt;&lt;w:rPr&gt;&lt;w:b/&gt;&lt;w:bCs/&gt;&lt;w:color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w:styleId="TableClassic4"&gt;&lt;w:name w:val="Table Classic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w:sz="6" w:space="0" w:color="000000"/&gt;&lt;w:bottom w:val="single" w:sz="12" w:space="0" w:color="000000"/&gt;&lt;w:right w:val="single" w:sz="6" w:space="0" w:color="000000"/&gt;&lt;/w:tblBorders&gt;&lt;/w:tblPr&gt;&lt;w:tcPr&gt;&lt;w:shd w:val="clear" w:color="auto" w:fill="auto"/&gt;&lt;/w:tcPr&gt;&lt;w:tblStylePr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w:color="000080" w:fill="FFFFFF"/&gt;&lt;/w:tcPr&gt;&lt;/w:tblStylePr&gt;&lt;w:tblStylePr w:type="lastRow"&gt;&lt;w:rPr&gt;&lt;w:color w:val="000080"/&gt;&lt;/w:rPr&gt;&lt;w:tblPr/&gt;&lt;w:tcPr&gt;&lt;w:tcBorders&gt;&lt;w:bottom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w:color="000000" w:fill="FFFFFF"/&gt;&lt;/w:tcPr&gt;&lt;/w:tblStylePr&gt;&lt;w:tblStylePr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w:styleId="TableColorful1"&gt;&lt;w:name w:val="Table Colorful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w:val="FFFFFF"/&gt;&lt;w:lang w:val="da-DK" w:eastAsia="en-US"/&gt;&lt;/w:rPr&gt;&lt;w:tblPr&gt;&lt;w:tblBorders&gt;&lt;w:top w:val="single" w:sz="12" w:space="0" w:color="008080"/&gt;&lt;w:left w:val="single" w:sz="12" w:space="0" w:color="008080"/&gt;&lt;w:bottom w:val="single" w:sz="12" w:space="0" w:color="008080"/&gt;&lt;w:right w:val="single" w:sz="12" w:space="0" w:color="008080"/&gt;&lt;w:insideH w:val="single" w:sz="6" w:space="0" w:color="00FFFF"/&gt;&lt;/w:tblBorders&gt;&lt;/w:tblPr&gt;&lt;w:tcPr&gt;&lt;w:shd w:val="solid" w:color="008080" w:fill="FFFFFF"/&gt;&lt;/w:tcPr&gt;&lt;w:tblStylePr w:type="firstRow"&gt;&lt;w:rPr&gt;&lt;w:b/&gt;&lt;w:bCs/&gt;&lt;w:i/&gt;&lt;w:iCs/&gt;&lt;/w:rPr&gt;&lt;w:tblPr/&gt;&lt;w:tcPr&gt;&lt;w:tcBorders&gt;&lt;w:tl2br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w:styleId="TableColorful2"&gt;&lt;w:name w:val="Table Colorful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w:eastAsia="en-US"/&gt;&lt;/w:rPr&gt;&lt;w:tblPr&gt;&lt;w:tblBorders&gt;&lt;w:bottom w:val="single" w:sz="12" w:space="0" w:color="000000"/&gt;&lt;/w:tblBorders&gt;&lt;/w:tblPr&gt;&lt;w:tcPr&gt;&lt;w:shd w:val="pct20" w:color="FFFF00" w:fill="FFFFFF"/&gt;&lt;/w:tcPr&gt;&lt;w:tblStylePr w:type="firstRow"&gt;&lt;w:rPr&gt;&lt;w:b/&gt;&lt;w:bCs/&gt;&lt;w:i/&gt;&lt;w:iCs/&gt;&lt;w:color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w:styleId="TableColorful3"&gt;&lt;w:name w:val="Table Colorful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w:sz="18" w:space="0" w:color="000000"/&gt;&lt;w:left w:val="single" w:sz="18" w:space="0" w:color="000000"/&gt;&lt;w:bottom w:val="single" w:sz="18" w:space="0" w:color="000000"/&gt;&lt;w:right w:val="single" w:sz="18" w:space="0" w:color="000000"/&gt;&lt;w:insideH w:val="single" w:sz="6" w:space="0" w:color="C0C0C0"/&gt;&lt;/w:tblBorders&gt;&lt;/w:tblPr&gt;&lt;w:tcPr&gt;&lt;w:shd w:val="pct25" w:color="008080" w:fill="FFFFFF"/&gt;&lt;/w:tcPr&gt;&lt;w:tblStylePr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w:type="firstCol"&gt;&lt;w:tblPr/&gt;&lt;w:tcPr&gt;&lt;w:tcBorders&gt;&lt;w:left w:val="single" w:sz="36" w:space="0" w:color="000000"/&gt;&lt;w:right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w:type="nwCell"&gt;&lt;w:rPr&gt;&lt;w:b/&gt;&lt;w:bCs/&gt;&lt;w:color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w:styleId="TableColumns1"&gt;&lt;w:name w:val="Table Columns 1"/&gt;&lt;w:basedOn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w:color="000000"/&gt;&lt;/w:tblBorders&gt;&lt;/w:tblPr&gt;&lt;w:tblStylePr w:type="firstRow"&gt;&lt;w:rPr&gt;&lt;w:b w:val="0"/&gt;&lt;w:bCs w:val="0"/&gt;&lt;/w:rPr&gt;&lt;w:tblPr/&gt;&lt;w:tcPr&gt;&lt;w:tcBorders&gt;&lt;w:bottom w:val="double"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w:val="pct25" w:color="000000" w:fill="FFFFFF"/&gt;&lt;/w:tcPr&gt;&lt;/w:tblStylePr&gt;&lt;w:tblStylePr w:type="band2Vert"&gt;&lt;w:rPr&gt;&lt;w:color w:val="auto"/&gt;&lt;/w:rPr&gt;&lt;w:tblPr/&gt;&lt;w:tcPr&gt;&lt;w:shd w:val="pct25" w:color="FFFF00"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w:styleId="TableColumns2"&gt;&lt;w:name w:val="Table Columns 2"/&gt;&lt;w:basedOn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w:val="pct30" w:color="000000" w:fill="FFFFFF"/&gt;&lt;/w:tcPr&gt;&lt;/w:tblStylePr&gt;&lt;w:tblStylePr w:type="band2Vert"&gt;&lt;w:rPr&gt;&lt;w:color w:val="auto"/&gt;&lt;/w:rPr&gt;&lt;w:tblPr/&gt;&lt;w:tcPr&gt;&lt;w:shd w:val="pct25" w:color="00FF00"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w:styleId="TableColumns3"&gt;&lt;w:name w:val="Table Columns 3"/&gt;&lt;w:basedOn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w:color="000080"/&gt;&lt;w:insideV w:val="single" w:sz="6" w:space="0" w:color="000080"/&gt;&lt;/w:tblBorders&gt;&lt;/w:tblPr&gt;&lt;w:tblStylePr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w:val="0"/&gt;&lt;/w:rPr&gt;&lt;w:tblPr/&gt;&lt;w:tcPr&gt;&lt;w:tcBorders&gt;&lt;w:top w:val="single" w:sz="6" w:space="0" w:color="000080"/&gt;&lt;w:tl2br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w:styleId="TableColumns4"&gt;&lt;w:name w:val="Table Columns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w:val="pct50" w:color="008080"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w:fill="FFFFFF"/&gt;&lt;/w:tcPr&gt;&lt;/w:tblStylePr&gt;&lt;/w:style&gt;&lt;w:style w:type="table" w:styleId="TableColumns5"&gt;&lt;w:name w:val="Table Columns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w:eastAsia="en-US"/&gt;&lt;/w:rPr&gt;&lt;w:tblPr&gt;&lt;w:tblStyleColBandSize w:val="1"/&gt;&lt;w:tblBorders&gt;&lt;w:top w:val="single" w:sz="12" w:space="0" w:color="808080"/&gt;&lt;w:left w:val="single" w:sz="12" w:space="0" w:color="808080"/&gt;&lt;w:bottom w:val="single" w:sz="12" w:space="0" w:color="808080"/&gt;&lt;w:right w:val="single" w:sz="12" w:space="0" w:color="808080"/&gt;&lt;w:insideV w:val="single" w:sz="6" w:space="0" w:color="C0C0C0"/&gt;&lt;/w:tblBorders&gt;&lt;/w:tblPr&gt;&lt;w:tblStylePr w:type="firstRow"&gt;&lt;w:rPr&gt;&lt;w:b/&gt;&lt;w:bCs/&gt;&lt;w:i/&gt;&lt;w:iCs/&gt;&lt;/w:rPr&gt;&lt;w:tblPr/&gt;&lt;w:tcPr&gt;&lt;w:tcBorders&gt;&lt;w:bottom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w:color="808080"/&gt;&lt;w:tl2br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w:val="auto"/&gt;&lt;/w:rPr&gt;&lt;/w:tblStylePr&gt;&lt;/w:style&gt;&lt;w:style w:type="table" w:styleId="TableContemporary"&gt;&lt;w:name w:val="Table Contemporary"/&gt;&lt;w:basedOn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w:val="1"/&gt;&lt;w:tblBorders&gt;&lt;w:insideH w:val="single" w:sz="18" w:space="0" w:color="FFFFFF"/&gt;&lt;w:insideV w:val="single" w:sz="18" w:space="0" w:color="FFFFFF"/&gt;&lt;/w:tblBorders&gt;&lt;/w:tblPr&gt;&lt;w:tblStylePr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w:val="pct5" w:color="000000"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w:fill="FFFFFF"/&gt;&lt;/w:tcPr&gt;&lt;/w:tblStylePr&gt;&lt;/w:style&gt;&lt;w:style w:type="table" w:styleId="TableElegant"&gt;&lt;w:name w:val="Table Elegant"/&gt;&lt;w:basedOn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w:val="double" w:sz="6" w:space="0" w:color="000000"/&gt;&lt;w:left w:val="double" w:sz="6" w:space="0" w:color="000000"/&gt;&lt;w:bottom w:val="double" w:sz="6" w:space="0" w:color="000000"/&gt;&lt;w:right w:val="double"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w:type="firstRow"&gt;&lt;w:rPr&gt;&lt;w:caps/&gt;&lt;w:color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w:styleId="TableGrid"&gt;&lt;w:name w:val="Table Grid"/&gt;&lt;w:basedOn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w:styleId="TableGrid1"&gt;&lt;w:name w:val="Table Grid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w:type="lastRow"&gt;&lt;w:rPr&gt;&lt;w:i/&gt;&lt;w:iCs/&gt;&lt;/w:rPr&gt;&lt;w:tblPr/&gt;&lt;w:tcPr&gt;&lt;w:tcBorders&gt;&lt;w:tl2br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w:styleId="TableGrid2"&gt;&lt;w:name w:val="Table Grid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w:styleId="TableGrid3"&gt;&lt;w:name w:val="Table Grid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w:sz="12" w:space="0" w:color="000000"/&gt;&lt;w:bottom w:val="single" w:sz="6"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w:styleId="TableGrid4"&gt;&lt;w:name w:val="Table Grid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w:eastAsia="en-US"/&gt;&lt;/w:rPr&gt;&lt;w:tblPr&gt;&lt;w:tblBorders&gt;&lt;w:left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w:type="firstRow"&gt;&lt;w:rPr&gt;&lt;w:color w:val="auto"/&gt;&lt;/w:rPr&gt;&lt;w:tblPr/&gt;&lt;w:tcPr&gt;&lt;w:tcBorders&gt;&lt;w:bottom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w:styleId="TableGrid5"&gt;&lt;w:name w:val="Table Grid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w:styleId="TableGrid6"&gt;&lt;w:name w:val="Table Grid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w:styleId="TableGrid7"&gt;&lt;w:name w:val="Table Grid 7"/&gt;&lt;w:basedOn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 w:val="0"/&gt;&lt;w:bCs w:val="0"/&gt;&lt;/w:rPr&gt;&lt;w:tblPr/&gt;&lt;w:tcPr&gt;&lt;w:tcBorders&gt;&lt;w:bottom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w:styleId="TableGrid8"&gt;&lt;w:name w:val="Table Grid 8"/&gt;&lt;w:basedOn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w:color="000080"/&gt;&lt;w:insideH w:val="single" w:sz="6" w:space="0" w:color="000080"/&gt;&lt;w:insideV w:val="single" w:sz="6" w:space="0" w:color="000080"/&gt;&lt;/w:tblBorders&gt;&lt;/w:tblPr&gt;&lt;w:tcPr&gt;&lt;w:shd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w:styleId="TableGridLight"&gt;&lt;w:name w:val="Grid Table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w:themeShade="BF"/&gt;&lt;/w:tblBorders&gt;&lt;/w:tblPr&gt;&lt;/w:style&gt;&lt;w:style w:type="table" w:styleId="TableList1"&gt;&lt;w:name w:val="Table List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w:sz="12" w:space="0" w:color="008080"/&gt;&lt;w:left w:val="single" w:sz="6" w:space="0" w:color="008080"/&gt;&lt;w:bottom w:val="single" w:sz="12" w:space="0" w:color="008080"/&gt;&lt;w:right w:val="single" w:sz="6" w:space="0" w:color="008080"/&gt;&lt;/w:tblBorders&gt;&lt;/w:tblPr&gt;&lt;w:tblStylePr w:type="firstRow"&gt;&lt;w:rPr&gt;&lt;w:b/&gt;&lt;w:bCs/&gt;&lt;w:i/&gt;&lt;w:iCs/&gt;&lt;w:color w:val="800000"/&gt;&lt;/w:rPr&gt;&lt;w:tblPr/&gt;&lt;w:tcPr&gt;&lt;w:tcBorders&gt;&lt;w:bottom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w:styleId="TableList2"&gt;&lt;w:name w:val="Table List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w:val="2"/&gt;&lt;w:tblBorders&gt;&lt;w:bottom w:val="single" w:sz="12" w:space="0" w:color="808080"/&gt;&lt;/w:tblBorders&gt;&lt;/w:tblPr&gt;&lt;w:tblStylePr w:type="firstRow"&gt;&lt;w:rPr&gt;&lt;w:b/&gt;&lt;w:bCs/&gt;&lt;w:color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w:val="pct75" w:color="008080" w:fill="008000"/&gt;&lt;/w:tcPr&gt;&lt;/w:tblStylePr&gt;&lt;w:tblStylePr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w:color="00FF00"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w:styleId="TableList3"&gt;&lt;w:name w:val="Table List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w:val="000080"/&gt;&lt;/w:rPr&gt;&lt;w:tblPr/&gt;&lt;w:tcPr&gt;&lt;w:tcBorders&gt;&lt;w:bottom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w:type="swCell"&gt;&lt;w:rPr&gt;&lt;w:i/&gt;&lt;w:iCs/&gt;&lt;w:color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w:styleId="TableList4"&gt;&lt;w:name w:val="Table List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w:color="808080" w:fill="FFFFFF"/&gt;&lt;/w:tcPr&gt;&lt;/w:tblStylePr&gt;&lt;/w:style&gt;&lt;w:style w:type="table" w:styleId="TableList5"&gt;&lt;w:name w:val="Table List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w:styleId="TableList6"&gt;&lt;w:name w:val="Table List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w:color="000000"/&gt;&lt;/w:tblBorders&gt;&lt;/w:tblPr&gt;&lt;w:tcPr&gt;&lt;w:shd w:val="pct50" w:color="000000" w:fill="FFFFFF"/&gt;&lt;/w:tcPr&gt;&lt;w:tblStylePr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w:type="band1Horz"&gt;&lt;w:tblPr/&gt;&lt;w:tcPr&gt;&lt;w:tcBorders&gt;&lt;w:tl2br w:val="none" w:sz="0" w:space="0" w:color="auto"/&gt;&lt;w:tr2bl w:val="none" w:sz="0" w:space="0" w:color="auto"/&gt;&lt;/w:tcBorders&gt;&lt;w:shd w:val="pct25" w:color="000000" w:fill="FFFFFF"/&gt;&lt;/w:tcPr&gt;&lt;/w:tblStylePr&gt;&lt;/w:style&gt;&lt;w:style w:type="table" w:styleId="TableList7"&gt;&lt;w:name w:val="Table List 7"/&gt;&lt;w:basedOn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w:sz="12" w:space="0" w:color="008000"/&gt;&lt;w:left w:val="single" w:sz="6" w:space="0" w:color="008000"/&gt;&lt;w:bottom w:val="single" w:sz="12" w:space="0" w:color="008000"/&gt;&lt;w:right w:val="single" w:sz="6" w:space="0" w:color="008000"/&gt;&lt;w:insideH w:val="single" w:sz="6" w:space="0" w:color="000000"/&gt;&lt;/w:tblBorders&gt;&lt;/w:tblPr&gt;&lt;w:tblStylePr w:type="firstRow"&gt;&lt;w:rPr&gt;&lt;w:b/&gt;&lt;w:bCs/&gt;&lt;/w:rPr&gt;&lt;w:tblPr/&gt;&lt;w:tcPr&gt;&lt;w:tcBorders&gt;&lt;w:bottom w:val="single" w:sz="12" w:space="0" w:color="008000"/&gt;&lt;w:tl2br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w:type="lastRow"&gt;&lt;w:rPr&gt;&lt;w:b/&gt;&lt;w:bCs/&gt;&lt;/w:rPr&gt;&lt;w:tblPr/&gt;&lt;w:tcPr&gt;&lt;w:tcBorders&gt;&lt;w:top w:val="single" w:sz="12" w:space="0" w:color="008000"/&gt;&lt;w:tl2br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w:fill="FFFFFF"/&gt;&lt;/w:tcPr&gt;&lt;/w:tblStylePr&gt;&lt;/w:style&gt;&lt;w:style w:type="table" w:styleId="TableList8"&gt;&lt;w:name w:val="Table List 8"/&gt;&lt;w:basedOn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w:color="000000"/&gt;&lt;w:insideV w:val="single" w:sz="6" w:space="0" w:color="000000"/&gt;&lt;/w:tblBorders&gt;&lt;/w:tblPr&gt;&lt;w:tblStylePr w:type="firstRow"&gt;&lt;w:rPr&gt;&lt;w:b/&gt;&lt;w:bCs/&gt;&lt;w:i/&gt;&lt;w:iCs/&gt;&lt;/w:rPr&gt;&lt;w:tblPr/&gt;&lt;w:tcPr&gt;&lt;w:tcBorders&gt;&lt;w:bottom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w:color="FFFF00" w:fill="FFFFFF"/&gt;&lt;/w:tcPr&gt;&lt;/w:tblStylePr&gt;&lt;w:tblStylePr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w:val="pct50" w:color="FF0000" w:fill="FFFFFF"/&gt;&lt;/w:tcPr&gt;&lt;/w:tblStylePr&gt;&lt;/w:style&gt;&lt;w:style w:type="paragraph" w:styleId="TableofAuthorities"&gt;&lt;w:name w:val="table of authorities"/&gt;&lt;w:basedOn w:val="Normal"/&gt;&lt;w:next w:val="Normal"/&gt;&lt;w:uiPriority w:val="99"/&gt;&lt;w:semiHidden/&gt;&lt;w:rsid w:val="00BD3B54"/&gt;&lt;w:pPr&gt;&lt;w:ind w:left="200" w:hanging="200"/&gt;&lt;/w:pPr&gt;&lt;/w:style&gt;&lt;w:style w:type="paragraph" w:styleId="TableofFigures"&gt;&lt;w:name w:val="table of figures"/&gt;&lt;w:next w:val="Normal"/&gt;&lt;w:uiPriority w:val="40"/&gt;&lt;w:rsid w:val="00BD3B54"/&gt;&lt;w:pPr&gt;&lt;w:tabs&gt;&lt;w:tab w:val="left" w:pos="1247"/&gt;&lt;w:tab w:val="right" w:pos="10206"/&gt;&lt;/w:tabs&gt;&lt;w:spacing w:after="80"/&gt;&lt;w:ind w:left="1247" w:hanging="1247"/&gt;&lt;/w:pPr&gt;&lt;/w:style&gt;&lt;w:style w:type="table" w:styleId="TableProfessional"&gt;&lt;w:name w:val="Table Professional"/&gt;&lt;w:basedOn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w:styleId="TableSimple1"&gt;&lt;w:name w:val="Table Simple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w:color="008000"/&gt;&lt;w:bottom w:val="single" w:sz="12" w:space="0" w:color="008000"/&gt;&lt;/w:tblBorders&gt;&lt;/w:tblPr&gt;&lt;w:tcPr&gt;&lt;w:shd w:val="clear" w:color="auto" w:fill="auto"/&gt;&lt;/w:tcPr&gt;&lt;w:tblStylePr w:type="firstRow"&gt;&lt;w:tblPr/&gt;&lt;w:tcPr&gt;&lt;w:tcBorders&gt;&lt;w:bottom w:val="single" w:sz="6" w:space="0" w:color="008000"/&gt;&lt;w:tl2br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w:color="008000"/&gt;&lt;w:tl2br w:val="none" w:sz="0" w:space="0" w:color="auto"/&gt;&lt;w:tr2bl w:val="none" w:sz="0" w:space="0" w:color="auto"/&gt;&lt;/w:tcBorders&gt;&lt;/w:tcPr&gt;&lt;/w:tblStylePr&gt;&lt;/w:style&gt;&lt;w:style w:type="table" w:styleId="TableSimple2"&gt;&lt;w:name w:val="Table Simple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w:eastAsia="en-US"/&gt;&lt;/w:rPr&gt;&lt;w:tblPr/&gt;&lt;w:tblStylePr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w:type="lastCol"&gt;&lt;w:rPr&gt;&lt;w:b/&gt;&lt;w:bCs/&gt;&lt;/w:rPr&gt;&lt;w:tblPr/&gt;&lt;w:tcPr&gt;&lt;w:tcBorders&gt;&lt;w:left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w:type="neCell"&gt;&lt;w:rPr&gt;&lt;w:b/&gt;&lt;w:bCs/&gt;&lt;/w:rPr&gt;&lt;w:tblPr/&gt;&lt;w:tcPr&gt;&lt;w:tcBorders&gt;&lt;w:left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w:type="swCell"&gt;&lt;w:rPr&gt;&lt;w:b/&gt;&lt;w:bCs/&gt;&lt;/w:rPr&gt;&lt;w:tblPr/&gt;&lt;w:tcPr&gt;&lt;w:tcBorders&gt;&lt;w:top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w:styleId="TableSimple3"&gt;&lt;w:name w:val="Table Simple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w:styleId="TableSubtle1"&gt;&lt;w:name w:val="Table Subtle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w:val="1"/&gt;&lt;/w:tblPr&gt;&lt;w:tblStylePr w:type="firstRow"&gt;&lt;w:tblPr/&gt;&lt;w:tcPr&gt;&lt;w:tcBorders&gt;&lt;w:top w:val="single" w:sz="6" w:space="0" w:color="000000"/&gt;&lt;w:bottom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w:val="pct25" w:color="800080" w:fill="FFFFFF"/&gt;&lt;/w:tcPr&gt;&lt;/w:tblStylePr&gt;&lt;w:tblStylePr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w:styleId="TableSubtle2"&gt;&lt;w:name w:val="Table Subtle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w:eastAsia="en-US"/&gt;&lt;/w:rPr&gt;&lt;w:tblPr&gt;&lt;w:tblBorders&gt;&lt;w:left w:val="single" w:sz="6" w:space="0" w:color="000000"/&gt;&lt;w:right w:val="single" w:sz="6" w:space="0" w:color="000000"/&gt;&lt;/w:tblBorders&gt;&lt;/w:tblPr&gt;&lt;w:tblStylePr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w:color="auto"/&gt;&lt;/w:tcBorders&gt;&lt;w:shd w:val="pct25" w:color="008000" w:fill="FFFFFF"/&gt;&lt;/w:tcPr&gt;&lt;/w:tblStylePr&gt;&lt;w:tblStylePr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w:styleId="TableTheme"&gt;&lt;w:name w:val="Table Theme"/&gt;&lt;w:basedOn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w:styleId="TableWeb1"&gt;&lt;w:name w:val="Table Web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w:val="outset" w:sz="6" w:space="0" w:color="auto"/&gt;&lt;w:left w:val="outset" w:sz="6" w:space="0" w:color="auto"/&gt;&lt;w:bottom w:val="outset" w:sz="6" w:space="0" w:color="auto"/&gt;&lt;w:right w:val="outset" w:sz="6"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w:styleId="TableWeb2"&gt;&lt;w:name w:val="Table Web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w:val="inset" w:sz="6" w:space="0" w:color="auto"/&gt;&lt;w:left w:val="inset" w:sz="6" w:space="0" w:color="auto"/&gt;&lt;w:bottom w:val="inset" w:sz="6" w:space="0" w:color="auto"/&gt;&lt;w:right w:val="inset" w:sz="6" w:space="0" w:color="auto"/&gt;&lt;w:insideH w:val="inset" w:sz="6" w:space="0" w:color="auto"/&gt;&lt;w:insideV w:val="inset"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w:styleId="TableWeb3"&gt;&lt;w:name w:val="Table Web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w:val="outset" w:sz="24" w:space="0" w:color="auto"/&gt;&lt;w:left w:val="outset" w:sz="24" w:space="0" w:color="auto"/&gt;&lt;w:bottom w:val="outset" w:sz="24" w:space="0" w:color="auto"/&gt;&lt;w:right w:val="outset" w:sz="24"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w:type="paragraph" w:customStyle="1" w:styleId="Template"&gt;&lt;w:name w:val="Template"/&gt;&lt;w:uiPriority w:val="15"/&gt;&lt;w:rsid w:val="00BD3B54"/&gt;&lt;w:pPr&gt;&lt;w:suppressAutoHyphens/&gt;&lt;w:spacing w:line="160" w:lineRule="atLeast"/&gt;&lt;/w:pPr&gt;&lt;w:rPr&gt;&lt;w:rFonts w:ascii="Times New Roman" w:eastAsiaTheme="minorHAnsi" w:hAnsi="Times New Roman"/&gt;&lt;w:noProof/&gt;&lt;w:sz w:val="14"/&gt;&lt;w:lang w:eastAsia="en-US"/&gt;&lt;/w:rPr&gt;&lt;/w:style&gt;&lt;w:style w:type="paragraph" w:customStyle="1" w:styleId="Template-Address"&gt;&lt;w:name w:val="Template - Address"/&gt;&lt;w:basedOn w:val="Template"/&gt;&lt;w:uiPriority w:val="15"/&gt;&lt;w:rsid w:val="00BD3B54"/&gt;&lt;w:pPr&gt;&lt;w:tabs&gt;&lt;w:tab w:val="left" w:pos="567"/&gt;&lt;/w:tabs&gt;&lt;/w:pPr&gt;&lt;/w:style&gt;&lt;w:style w:type="paragraph" w:customStyle="1" w:styleId="Template-CompanyName"&gt;&lt;w:name w:val="Template - Company Name"/&gt;&lt;w:basedOn w:val="Template"/&gt;&lt;w:next w:val="Template-Address"/&gt;&lt;w:uiPriority w:val="15"/&gt;&lt;w:rsid w:val="00BD3B54"/&gt;&lt;w:rPr&gt;&lt;w:b/&gt;&lt;/w:rPr&gt;&lt;/w:style&gt;&lt;w:style w:type="paragraph" w:customStyle="1" w:styleId="Template-Date"&gt;&lt;w:name w:val="Template - Date"/&gt;&lt;w:basedOn w:val="Template"/&gt;&lt;w:uiPriority w:val="15"/&gt;&lt;w:rsid w:val="00BD3B54"/&gt;&lt;/w:style&gt;&lt;w:style w:type="paragraph" w:styleId="Title"&gt;&lt;w:name w:val="Title"/&gt;&lt;w:basedOn w:val="Normal"/&gt;&lt;w:next w:val="Normal"/&gt;&lt;w:link w:val="TitleChar"/&gt;&lt;w:uiPriority w:val="99"/&gt;&lt;w:semiHidden/&gt;&lt;w:qFormat/&gt;&lt;w:rsid w:val="00BD3B54"/&gt;&lt;w:pPr&gt;&lt;w:contextualSpacing/&gt;&lt;/w:pPr&gt;&lt;w:rPr&gt;&lt;w:rFonts w:eastAsiaTheme="majorEastAsia" w:cs="Arial"/&gt;&lt;w:spacing w:val="-10"/&gt;&lt;w:kern w:val="28"/&gt;&lt;w:sz w:val="56"/&gt;&lt;w:szCs w:val="56"/&gt;&lt;/w:rPr&gt;&lt;/w:style&gt;&lt;w:style w:type="character" w:customStyle="1" w:styleId="TitleChar"&gt;&lt;w:name w:val="Title Char"/&gt;&lt;w:basedOn w:val="DefaultParagraphFont"/&gt;&lt;w:link w:val="Title"/&gt;&lt;w:uiPriority w:val="99"/&gt;&lt;w:semiHidden/&gt;&lt;w:rsid w:val="00BD3B54"/&gt;&lt;w:rPr&gt;&lt;w:rFonts w:ascii="Times New Roman" w:eastAsiaTheme="majorEastAsia" w:hAnsi="Times New Roman" w:cs="Arial"/&gt;&lt;w:spacing w:val="-10"/&gt;&lt;w:kern w:val="28"/&gt;&lt;w:sz w:val="56"/&gt;&lt;w:szCs w:val="56"/&gt;&lt;w:lang w:eastAsia="en-US"/&gt;&lt;/w:rPr&gt;&lt;/w:style&gt;&lt;w:style w:type="paragraph" w:styleId="TOAHeading"&gt;&lt;w:name w:val="toa heading"/&gt;&lt;w:basedOn w:val="Normal"/&gt;&lt;w:next w:val="Normal"/&gt;&lt;w:uiPriority w:val="39"/&gt;&lt;w:semiHidden/&gt;&lt;w:rsid w:val="00BD3B54"/&gt;&lt;w:pPr&gt;&lt;w:spacing w:before="120"/&gt;&lt;/w:pPr&gt;&lt;w:rPr&gt;&lt;w:rFonts w:eastAsiaTheme="majorEastAsia" w:cs="Arial"/&gt;&lt;w:b/&gt;&lt;w:bCs/&gt;&lt;/w:rPr&gt;&lt;/w:style&gt;&lt;w:style w:type="paragraph" w:styleId="TOC1"&gt;&lt;w:name w:val="toc 1"/&gt;&lt;w:basedOn w:val="Normal"/&gt;&lt;w:next w:val="Normal"/&gt;&lt;w:uiPriority w:val="40"/&gt;&lt;w:rsid w:val="00BD3B54"/&gt;&lt;w:pPr&gt;&lt;w:tabs&gt;&lt;w:tab w:val="right" w:leader="dot" w:pos="9622"/&gt;&lt;/w:tabs&gt;&lt;w:spacing w:before="160" w:after="240"/&gt;&lt;w:ind w:right="567"/&gt;&lt;/w:pPr&gt;&lt;w:rPr&gt;&lt;w:b/&gt;&lt;w:color w:val="E61E28" w:themeColor="accent1"/&gt;&lt;/w:rPr&gt;&lt;/w:style&gt;&lt;w:style w:type="paragraph" w:styleId="TOC2"&gt;&lt;w:name w:val="toc 2"/&gt;&lt;w:basedOn w:val="Normal"/&gt;&lt;w:next w:val="Normal"/&gt;&lt;w:uiPriority w:val="40"/&gt;&lt;w:rsid w:val="00BD3B54"/&gt;&lt;w:pPr&gt;&lt;w:tabs&gt;&lt;w:tab w:val="left" w:pos="851"/&gt;&lt;w:tab w:val="right" w:leader="dot" w:pos="9622"/&gt;&lt;/w:tabs&gt;&lt;w:spacing w:after="80"/&gt;&lt;w:ind w:left="851" w:right="567" w:hanging="851"/&gt;&lt;/w:pPr&gt;&lt;w:rPr&gt;&lt;w:b/&gt;&lt;w:color w:val="E61E28" w:themeColor="accent1"/&gt;&lt;/w:rPr&gt;&lt;/w:style&gt;&lt;w:style w:type="paragraph" w:styleId="TOC3"&gt;&lt;w:name w:val="toc 3"/&gt;&lt;w:basedOn w:val="Normal"/&gt;&lt;w:next w:val="Normal"/&gt;&lt;w:uiPriority w:val="40"/&gt;&lt;w:rsid w:val="00BD3B54"/&gt;&lt;w:pPr&gt;&lt;w:tabs&gt;&lt;w:tab w:val="left" w:pos="851"/&gt;&lt;w:tab w:val="right" w:leader="dot" w:pos="9622"/&gt;&lt;/w:tabs&gt;&lt;w:spacing w:after="80"/&gt;&lt;w:ind w:left="851" w:right="567" w:hanging="851"/&gt;&lt;/w:pPr&gt;&lt;/w:style&gt;&lt;w:style w:type="paragraph" w:styleId="TOC4"&gt;&lt;w:name w:val="toc 4"/&gt;&lt;w:basedOn w:val="TOC3"/&gt;&lt;w:next w:val="Normal"/&gt;&lt;w:uiPriority w:val="40"/&gt;&lt;w:rsid w:val="00BD3B54"/&gt;&lt;w:pPr&gt;&lt;w:ind w:left="0" w:firstLine="0"/&gt;&lt;/w:pPr&gt;&lt;w:rPr&gt;&lt;w:color w:val="E61E28" w:themeColor="accent1"/&gt;&lt;/w:rPr&gt;&lt;/w:style&gt;&lt;w:style w:type="paragraph" w:styleId="TOC5"&gt;&lt;w:name w:val="toc 5"/&gt;&lt;w:basedOn w:val="TOC1"/&gt;&lt;w:next w:val="Normal"/&gt;&lt;w:uiPriority w:val="40"/&gt;&lt;w:rsid w:val="00BD3B54"/&gt;&lt;w:pPr&gt;&lt;w:spacing w:before="0" w:after="80"/&gt;&lt;/w:pPr&gt;&lt;w:rPr&gt;&lt;w:b w:val="0"/&gt;&lt;w:color w:val="auto"/&gt;&lt;/w:rPr&gt;&lt;/w:style&gt;&lt;w:style w:type="paragraph" w:styleId="TOC6"&gt;&lt;w:name w:val="toc 6"/&gt;&lt;w:basedOn w:val="TOC3"/&gt;&lt;w:next w:val="Normal"/&gt;&lt;w:uiPriority w:val="40"/&gt;&lt;w:rsid w:val="00BD3B54"/&gt;&lt;w:pPr&gt;&lt;w:spacing w:after="40"/&gt;&lt;w:contextualSpacing/&gt;&lt;/w:pPr&gt;&lt;/w:style&gt;&lt;w:style w:type="paragraph" w:styleId="TOC7"&gt;&lt;w:name w:val="toc 7"/&gt;&lt;w:basedOn w:val="TOC3"/&gt;&lt;w:next w:val="Normal"/&gt;&lt;w:uiPriority w:val="40"/&gt;&lt;w:rsid w:val="00BD3B54"/&gt;&lt;w:pPr&gt;&lt;w:spacing w:after="40"/&gt;&lt;w:contextualSpacing/&gt;&lt;/w:pPr&gt;&lt;/w:style&gt;&lt;w:style w:type="paragraph" w:styleId="TOC8"&gt;&lt;w:name w:val="toc 8"/&gt;&lt;w:basedOn w:val="TOC4"/&gt;&lt;w:next w:val="Normal"/&gt;&lt;w:uiPriority w:val="99"/&gt;&lt;w:semiHidden/&gt;&lt;w:rsid w:val="00BD3B54"/&gt;&lt;/w:style&gt;&lt;w:style w:type="paragraph" w:styleId="TOC9"&gt;&lt;w:name w:val="toc 9"/&gt;&lt;w:basedOn w:val="TOC2"/&gt;&lt;w:next w:val="Normal"/&gt;&lt;w:uiPriority w:val="99"/&gt;&lt;w:semiHidden/&gt;&lt;w:rsid w:val="00BD3B54"/&gt;&lt;w:pPr&gt;&lt;w:spacing w:before="160" w:after="40"/&gt;&lt;w:ind w:left="754" w:hanging="754"/&gt;&lt;w:contextualSpacing/&gt;&lt;/w:pPr&gt;&lt;/w:style&gt;&lt;w:style w:type="paragraph" w:styleId="TOCHeading"&gt;&lt;w:name w:val="TOC Heading"/&gt;&lt;w:basedOn w:val="Heading1"/&gt;&lt;w:next w:val="Normal"/&gt;&lt;w:uiPriority w:val="39"/&gt;&lt;w:rsid w:val="00B8215A"/&gt;&lt;w:pPr&gt;&lt;w:numPr&gt;&lt;w:numId w:val="0"/&gt;&lt;/w:numPr&gt;&lt;w:spacing w:after="400"/&gt;&lt;w:outlineLvl w:val="9"/&gt;&lt;/w:pPr&gt;&lt;w:rPr&gt;&lt;w:rFonts w:ascii="Arial" w:hAnsi="Arial"/&gt;&lt;w:b/&gt;&lt;w:sz w:val="24"/&gt;&lt;/w:rPr&gt;&lt;/w:style&gt;&lt;w:style w:type="paragraph" w:customStyle="1" w:styleId="TOCSubHeading"&gt;&lt;w:name w:val="TOC Sub Heading"/&gt;&lt;w:uiPriority w:val="39"/&gt;&lt;w:rsid w:val="00BD3B54"/&gt;&lt;w:pPr&gt;&lt;w:keepNext/&gt;&lt;w:spacing w:before="240" w:after="120"/&gt;&lt;w:outlineLvl w:val="1"/&gt;&lt;/w:pPr&gt;&lt;w:rPr&gt;&lt;w:rFonts w:asciiTheme="majorHAnsi" w:hAnsiTheme="majorHAnsi" w:cs="Arial"/&gt;&lt;w:b/&gt;&lt;w:color w:val="E31F2B"/&gt;&lt;/w:rPr&gt;&lt;/w:style&gt;&lt;w:style w:type="character" w:styleId="UnresolvedMention"&gt;&lt;w:name w:val="Unresolved Mention"/&gt;&lt;w:basedOn w:val="DefaultParagraphFont"/&gt;&lt;w:uiPriority w:val="99"/&gt;&lt;w:semiHidden/&gt;&lt;w:rsid w:val="00BD3B54"/&gt;&lt;w:rPr&gt;&lt;w:color w:val="605E5C"/&gt;&lt;w:shd w:val="clear" w:color="auto" w:fill="E1DFDD"/&gt;&lt;/w:rPr&gt;&lt;/w:style&gt;&lt;w:style w:type="paragraph" w:customStyle="1" w:styleId="Valuestandfirst"&gt;&lt;w:name w:val="Value standfirst"/&gt;&lt;w:basedOn w:val="Normal"/&gt;&lt;w:next w:val="Normal"/&gt;&lt;w:uiPriority w:val="8"/&gt;&lt;w:rsid w:val="00BD3B54"/&gt;&lt;w:pPr&gt;&lt;w:spacing w:before="160" w:after="220"/&gt;&lt;/w:pPr&gt;&lt;w:rPr&gt;&lt;w:rFonts w:asciiTheme="minorHAnsi" w:eastAsiaTheme="minorEastAsia" w:hAnsiTheme="minorHAnsi"/&gt;&lt;w:color w:val="000000"/&gt;&lt;w:sz w:val="28"/&gt;&lt;w:szCs w:val="28"/&gt;&lt;w:lang w:eastAsia="zh-CN"/&gt;&lt;/w:rPr&gt;&lt;/w:style&gt;&lt;w:style w:type="paragraph" w:customStyle="1" w:styleId="Name-ExecSummary"&gt;&lt;w:name w:val="Name - Exec Summary"/&gt;&lt;w:basedOn w:val="AddressBlock-ExecSummary"/&gt;&lt;w:uiPriority w:val="16"/&gt;&lt;w:qFormat/&gt;&lt;w:rsid w:val="00753940"/&gt;&lt;w:pPr&gt;&lt;w:tabs&gt;&lt;w:tab w:val="left" w:pos="181"/&gt;&lt;/w:tabs&gt;&lt;/w:pPr&gt;&lt;w:rPr&gt;&lt;w:rFonts w:ascii="Arial" w:hAnsi="Arial"/&gt;&lt;w:b/&gt;&lt;w:color w:val="E61E28" w:themeColor="accent1"/&gt;&lt;w:sz w:val="17"/&gt;&lt;/w:rPr&gt;&lt;/w:style&gt;&lt;w:style w:type="paragraph" w:customStyle="1" w:styleId="Website-ExecSummary"&gt;&lt;w:name w:val="Website - Exec Summary"/&gt;&lt;w:basedOn w:val="AddressBlock-ExecSummary"/&gt;&lt;w:uiPriority w:val="16"/&gt;&lt;w:qFormat/&gt;&lt;w:rsid w:val="00753940"/&gt;&lt;w:pPr&gt;&lt;w:tabs&gt;&lt;w:tab w:val="left" w:pos="181"/&gt;&lt;/w:tabs&gt;&lt;w:spacing w:before="50"/&gt;&lt;/w:pPr&gt;&lt;w:rPr&gt;&lt;w:color w:val="E61E28" w:themeColor="accent1"/&gt;&lt;/w:rPr&gt;&lt;/w:style&gt;&lt;w:style w:type="paragraph" w:customStyle="1" w:styleId="FormUserText-DocumentVerification"&gt;&lt;w:name w:val="Form User Text - Document Verification"/&gt;&lt;w:basedOn w:val="FormUserText"/&gt;&lt;w:uiPriority w:val="19"/&gt;&lt;w:qFormat/&gt;&lt;w:rsid w:val="002329CF"/&gt;&lt;w:rPr&gt;&lt;w:sz w:val="20"/&gt;&lt;/w:rPr&gt;&lt;/w:style&gt;&lt;w:style w:type="paragraph" w:customStyle="1" w:styleId="Table-ListBullet2"&gt;&lt;w:name w:val="Table - List Bullet 2"/&gt;&lt;w:basedOn w:val="Table-ListBullet"/&gt;&lt;w:uiPriority w:val="6"/&gt;&lt;w:qFormat/&gt;&lt;w:rsid w:val="00EF64D2"/&gt;&lt;w:pPr&gt;&lt;w:numPr&gt;&lt;w:ilvl w:val="1"/&gt;&lt;/w:numPr&gt;&lt;/w:pPr&gt;&lt;/w:style&gt;&lt;w:style w:type="paragraph" w:customStyle="1" w:styleId="Table-ListBullet3"&gt;&lt;w:name w:val="Table - List Bullet 3"/&gt;&lt;w:basedOn w:val="Table-ListBullet"/&gt;&lt;w:uiPriority w:val="6"/&gt;&lt;w:qFormat/&gt;&lt;w:rsid w:val="00EF64D2"/&gt;&lt;w:pPr&gt;&lt;w:numPr&gt;&lt;w:ilvl w:val="2"/&gt;&lt;/w:numPr&gt;&lt;/w:pPr&gt;&lt;/w:style&gt;&lt;w:style w:type="paragraph" w:customStyle="1" w:styleId="Table-ListNumber2"&gt;&lt;w:name w:val="Table - List Number 2"/&gt;&lt;w:basedOn w:val="Table-ListNumber"/&gt;&lt;w:uiPriority w:val="6"/&gt;&lt;w:qFormat/&gt;&lt;w:rsid w:val="00EF64D2"/&gt;&lt;w:pPr&gt;&lt;w:numPr&gt;&lt;w:ilvl w:val="1"/&gt;&lt;/w:numPr&gt;&lt;/w:pPr&gt;&lt;/w:style&gt;&lt;w:style w:type="paragraph" w:customStyle="1" w:styleId="Table-ListNumber3"&gt;&lt;w:name w:val="Table - List Number 3"/&gt;&lt;w:basedOn w:val="Table-ListNumber"/&gt;&lt;w:uiPriority w:val="6"/&gt;&lt;w:qFormat/&gt;&lt;w:rsid w:val="00EF64D2"/&gt;&lt;w:pPr&gt;&lt;w:numPr&gt;&lt;w:ilvl w:val="2"/&gt;&lt;/w:numPr&gt;&lt;/w:pPr&gt;&lt;/w:style&gt;&lt;w:style w:type="paragraph" w:customStyle="1" w:styleId="AppendixHeadingtwoHeading7"&gt;&lt;w:name w:val="Appendix Heading two  (Heading 7)"/&gt;&lt;w:basedOn w:val="Normal"/&gt;&lt;w:uiPriority w:val="1"/&gt;&lt;w:semiHidden/&gt;&lt;w:rsid w:val="00C529AE"/&gt;&lt;/w:style&gt;&lt;w:style w:type="paragraph" w:customStyle="1" w:styleId="ListNumberNoSpacing2"&gt;&lt;w:name w:val="List Number No Spacing 2"/&gt;&lt;w:basedOn w:val="ListNumber2"/&gt;&lt;w:uiPriority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w:val="24"/&gt;&lt;/w:rPr&gt;&lt;/w:style&gt;&lt;w:style w:type="paragraph" w:customStyle="1" w:styleId="ListNumberNoSpacing3"&gt;&lt;w:name w:val="List Number No Spacing 3"/&gt;&lt;w:basedOn w:val="ListNumber3"/&gt;&lt;w:uiPriority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w:val="24"/&gt;&lt;/w:rPr&gt;&lt;/w:style&gt;&lt;w:style w:type="paragraph" w:customStyle="1" w:styleId="ListNumberNoSpacing"&gt;&lt;w:name w:val="List Number No Spacing"/&gt;&lt;w:basedOn w:val="ListNumber"/&gt;&lt;w:uiPriority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w:val="24"/&gt;&lt;/w:rPr&gt;&lt;/w:style&gt;&lt;/w:styles&gt;&lt;/pkg:xmlData&gt;&lt;/pkg:part&gt;&lt;/pkg:package&gt;
</CCDataNode>
  <CCDataNode xmlns="">&lt;?xml version="1.0" standalone="yes"?&gt;
&lt;?mso-application progid="Word.Document"?&gt;
&lt;pkg:package xmlns:pkg="http://schemas.microsoft.com/office/2006/xmlPackage"&gt;&lt;pkg:part pkg:name="/_rels/.rels" pkg:contentType="application/vnd.openxmlformats-package.relationships+xml" pkg:padding="512"&gt;&lt;pkg:xmlData&gt;&lt;Relationships xmlns="http://schemas.openxmlformats.org/package/2006/relationships"&gt;&lt;Relationship Id="rId1" Type="http://schemas.openxmlformats.org/officeDocument/2006/relationships/officeDocument" Target="word/document.xml"/&gt;&lt;/Relationships&gt;&lt;/pkg:xmlData&gt;&lt;/pkg:part&gt;&lt;pkg:part pkg:name="/word/document.xml" pkg:contentType="application/vnd.openxmlformats-officedocument.wordprocessingml.document.main+xml"&gt;&lt;pkg:xmlData&gt;&lt;w:document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wp14"&gt;&lt;w:body&gt;&lt;w:p w:rsidR="00000000" w:rsidRDefault="00716351"&gt;&lt;w:r w:rsidRPr="00716351"&gt;&lt;w:rPr&gt;&lt;w:highlight w:val="green"/&gt;&lt;/w:rPr&gt;&lt;w:t&gt;Enter Job number&lt;/w:t&gt;&lt;/w:r&gt;&lt;/w:p&gt;&lt;w:sectPr w:rsidR="00000000"&gt;&lt;w:pgSz w:w="12240" w:h="15840"/&gt;&lt;w:pgMar w:top="1440" w:right="1440" w:bottom="1440" w:left="1440" w:header="720" w:footer="720" w:gutter="0"/&gt;&lt;w:cols w:space="720"/&gt;&lt;/w:sectPr&gt;&lt;/w:body&gt;&lt;/w:document&gt;&lt;/pkg:xmlData&gt;&lt;/pkg:part&gt;&lt;pkg:part pkg:name="/word/_rels/document.xml.rels" pkg:contentType="application/vnd.openxmlformats-package.relationships+xml" pkg:padding="256"&gt;&lt;pkg:xmlData&gt;&lt;Relationships xmlns="http://schemas.openxmlformats.org/package/2006/relationships"&gt;&lt;Relationship Id="rId2" Type="http://schemas.openxmlformats.org/officeDocument/2006/relationships/styles" Target="styles.xml"/&gt;&lt;Relationship Id="rId1" Type="http://schemas.openxmlformats.org/officeDocument/2006/relationships/numbering" Target="numbering.xml"/&gt;&lt;/Relationships&gt;&lt;/pkg:xmlData&gt;&lt;/pkg:part&gt;&lt;pkg:part pkg:name="/word/numbering.xml" pkg:contentType="application/vnd.openxmlformats-officedocument.wordprocessingml.numbering+xml"&gt;&lt;pkg:xmlData&gt;&lt;w:numbering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wp14"&gt;&lt;w:abstractNum w:abstractNumId="0" w15:restartNumberingAfterBreak="0"&gt;&lt;w:nsid w:val="FFFFFF7C"/&gt;&lt;w:multiLevelType w:val="singleLevel"/&gt;&lt;w:tmpl w:val="58F89846"/&gt;&lt;w:lvl w:ilvl="0"&gt;&lt;w:start w:val="1"/&gt;&lt;w:numFmt w:val="decimal"/&gt;&lt;w:pStyle w:val="ListNumber5"/&gt;&lt;w:lvlText w:val="%1."/&gt;&lt;w:lvlJc w:val="left"/&gt;&lt;w:pPr&gt;&lt;w:tabs&gt;&lt;w:tab w:val="num" w:pos="1492"/&gt;&lt;/w:tabs&gt;&lt;w:ind w:left="1492" w:hanging="360"/&gt;&lt;/w:pPr&gt;&lt;/w:lvl&gt;&lt;/w:abstractNum&gt;&lt;w:abstractNum w:abstractNumId="1" w15:restartNumberingAfterBreak="0"&gt;&lt;w:nsid w:val="FFFFFF7D"/&gt;&lt;w:multiLevelType w:val="singleLevel"/&gt;&lt;w:tmpl w:val="6EF402A2"/&gt;&lt;w:lvl w:ilvl="0"&gt;&lt;w:start w:val="1"/&gt;&lt;w:numFmt w:val="decimal"/&gt;&lt;w:pStyle w:val="ListNumber4"/&gt;&lt;w:lvlText w:val="%1."/&gt;&lt;w:lvlJc w:val="left"/&gt;&lt;w:pPr&gt;&lt;w:tabs&gt;&lt;w:tab w:val="num" w:pos="1209"/&gt;&lt;/w:tabs&gt;&lt;w:ind w:left="1209" w:hanging="360"/&gt;&lt;/w:pPr&gt;&lt;/w:lvl&gt;&lt;/w:abstractNum&gt;&lt;w:abstractNum w:abstractNumId="2" w15:restartNumberingAfterBreak="0"&gt;&lt;w:nsid w:val="FFFFFF80"/&gt;&lt;w:multiLevelType w:val="singleLevel"/&gt;&lt;w:tmpl w:val="EDC08C86"/&gt;&lt;w:lvl w:ilvl="0"&gt;&lt;w:start w:val="1"/&gt;&lt;w:numFmt w:val="bullet"/&gt;&lt;w:pStyle w:val="ListBullet5"/&gt;&lt;w:lvlText w:val=""/&gt;&lt;w:lvlJc w:val="left"/&gt;&lt;w:pPr&gt;&lt;w:tabs&gt;&lt;w:tab w:val="num" w:pos="1492"/&gt;&lt;/w:tabs&gt;&lt;w:ind w:left="1492" w:hanging="360"/&gt;&lt;/w:pPr&gt;&lt;w:rPr&gt;&lt;w:rFonts w:ascii="Symbol" w:hAnsi="Symbol" w:hint="default"/&gt;&lt;/w:rPr&gt;&lt;/w:lvl&gt;&lt;/w:abstractNum&gt;&lt;w:abstractNum w:abstractNumId="3" w15:restartNumberingAfterBreak="0"&gt;&lt;w:nsid w:val="FFFFFF81"/&gt;&lt;w:multiLevelType w:val="singleLevel"/&gt;&lt;w:tmpl w:val="0AE42310"/&gt;&lt;w:lvl w:ilvl="0"&gt;&lt;w:start w:val="1"/&gt;&lt;w:numFmt w:val="bullet"/&gt;&lt;w:pStyle w:val="ListBullet4"/&gt;&lt;w:lvlText w:val=""/&gt;&lt;w:lvlJc w:val="left"/&gt;&lt;w:pPr&gt;&lt;w:tabs&gt;&lt;w:tab w:val="num" w:pos="1209"/&gt;&lt;/w:tabs&gt;&lt;w:ind w:left="1209" w:hanging="360"/&gt;&lt;/w:pPr&gt;&lt;w:rPr&gt;&lt;w:rFonts w:ascii="Symbol" w:hAnsi="Symbol" w:hint="default"/&gt;&lt;/w:rPr&gt;&lt;/w:lvl&gt;&lt;/w:abstractNum&gt;&lt;w:abstractNum w:abstractNumId="4" w15:restartNumberingAfterBreak="0"&gt;&lt;w:nsid w:val="04834EBD"/&gt;&lt;w:multiLevelType w:val="multilevel"/&gt;&lt;w:tmpl w:val="CA3607A4"/&gt;&lt;w:styleLink w:val="ListStyle-Headings"/&gt;&lt;w:lvl w:ilvl="0"&gt;&lt;w:start w:val="1"/&gt;&lt;w:numFmt w:val="decimal"/&gt;&lt;w:pStyle w:val="Heading1"/&gt;&lt;w:lvlText w:val="%1."/&gt;&lt;w:lvlJc w:val="left"/&gt;&lt;w:pPr&gt;&lt;w:ind w:left="1077" w:hanging="1077"/&gt;&lt;/w:pPr&gt;&lt;w:rPr&gt;&lt;w:rFonts w:asciiTheme="minorHAnsi" w:hAnsiTheme="minorHAnsi" w:hint="default"/&gt;&lt;/w:rPr&gt;&lt;/w:lvl&gt;&lt;w:lvl w:ilvl="1"&gt;&lt;w:start w:val="1"/&gt;&lt;w:numFmt w:val="decimal"/&gt;&lt;w:pStyle w:val="Heading2"/&gt;&lt;w:lvlText w:val="%1.%2"/&gt;&lt;w:lvlJc w:val="left"/&gt;&lt;w:pPr&gt;&lt;w:ind w:left="1077" w:hanging="1077"/&gt;&lt;/w:pPr&gt;&lt;w:rPr&gt;&lt;w:rFonts w:hint="default"/&gt;&lt;/w:rPr&gt;&lt;/w:lvl&gt;&lt;w:lvl w:ilvl="2"&gt;&lt;w:start w:val="1"/&gt;&lt;w:numFmt w:val="decimal"/&gt;&lt;w:pStyle w:val="Heading3"/&gt;&lt;w:lvlText w:val="%1.%2.%3"/&gt;&lt;w:lvlJc w:val="left"/&gt;&lt;w:pPr&gt;&lt;w:ind w:left="1077" w:hanging="1077"/&gt;&lt;/w:pPr&gt;&lt;w:rPr&gt;&lt;w:rFonts w:hint="default"/&gt;&lt;/w:rPr&gt;&lt;/w:lvl&gt;&lt;w:lvl w:ilvl="3"&gt;&lt;w:start w:val="1"/&gt;&lt;w:numFmt w:val="decimal"/&gt;&lt;w:pStyle w:val="Heading4"/&gt;&lt;w:lvlText w:val="%1.%2.%3.%4"/&gt;&lt;w:lvlJc w:val="left"/&gt;&lt;w:pPr&gt;&lt;w:ind w:left="1077" w:hanging="1077"/&gt;&lt;/w:pPr&gt;&lt;w:rPr&gt;&lt;w:rFonts w:hint="default"/&gt;&lt;/w:rPr&gt;&lt;/w:lvl&gt;&lt;w:lvl w:ilvl="4"&gt;&lt;w:start w:val="1"/&gt;&lt;w:numFmt w:val="decimal"/&gt;&lt;w:pStyle w:val="Heading5"/&gt;&lt;w:lvlText w:val="%1.%2.%3.%4.%5"/&gt;&lt;w:lvlJc w:val="left"/&gt;&lt;w:pPr&gt;&lt;w:ind w:left="1077" w:hanging="1077"/&gt;&lt;/w:pPr&gt;&lt;w:rPr&gt;&lt;w:rFonts w:hint="default"/&gt;&lt;/w:rPr&gt;&lt;/w:lvl&gt;&lt;w:lvl w:ilvl="5"&gt;&lt;w:start w:val="1"/&gt;&lt;w:numFmt w:val="decimal"/&gt;&lt;w:pStyle w:val="Heading6"/&gt;&lt;w:lvlText w:val="%1.%2.%3.%4.%5.%6"/&gt;&lt;w:lvlJc w:val="left"/&gt;&lt;w:pPr&gt;&lt;w:ind w:left="1077" w:hanging="1077"/&gt;&lt;/w:pPr&gt;&lt;w:rPr&gt;&lt;w:rFonts w:hint="default"/&gt;&lt;/w:rPr&gt;&lt;/w:lvl&gt;&lt;w:lvl w:ilvl="6"&gt;&lt;w:start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w:val="none"/&gt;&lt;w:lvlText w:val=""/&gt;&lt;w:lvlJc w:val="left"/&gt;&lt;w:pPr&gt;&lt;w:ind w:left="1077" w:hanging="1077"/&gt;&lt;/w:pPr&gt;&lt;w:rPr&gt;&lt;w:rFonts w:hint="default"/&gt;&lt;/w:rPr&gt;&lt;/w:lvl&gt;&lt;w:lvl w:ilvl="8"&gt;&lt;w:start w:val="1"/&gt;&lt;w:numFmt w:val="none"/&gt;&lt;w:lvlText w:val=""/&gt;&lt;w:lvlJc w:val="left"/&gt;&lt;w:pPr&gt;&lt;w:ind w:left="1077" w:hanging="1077"/&gt;&lt;/w:pPr&gt;&lt;w:rPr&gt;&lt;w:rFonts w:hint="default"/&gt;&lt;/w:rPr&gt;&lt;/w:lvl&gt;&lt;/w:abstractNum&gt;&lt;w:abstractNum w:abstractNumId="5" w15:restartNumberingAfterBreak="0"&gt;&lt;w:nsid w:val="101E0D26"/&gt;&lt;w:multiLevelType w:val="multilevel"/&gt;&lt;w:tmpl w:val="0406001D"/&gt;&lt;w:styleLink w:val="1ai"/&gt;&lt;w:lvl w:ilvl="0"&gt;&lt;w:start w:val="1"/&gt;&lt;w:numFmt w:val="decimal"/&gt;&lt;w:lvlText w:val="%1)"/&gt;&lt;w:lvlJc w:val="left"/&gt;&lt;w:pPr&gt;&lt;w:ind w:left="360" w:hanging="360"/&gt;&lt;/w:pPr&gt;&lt;w:rPr&gt;&lt;w:rFonts w:ascii="Times New Roman" w:hAnsi="Times New Roman" w:cs="Times New Roman"/&gt;&lt;/w:rPr&gt;&lt;/w:lvl&gt;&lt;w:lvl w:ilvl="1"&gt;&lt;w:start w:val="1"/&gt;&lt;w:numFmt w:val="lowerLetter"/&gt;&lt;w:lvlText w:val="%2)"/&gt;&lt;w:lvlJc w:val="left"/&gt;&lt;w:pPr&gt;&lt;w:ind w:left="720" w:hanging="360"/&gt;&lt;/w:pPr&gt;&lt;/w:lvl&gt;&lt;w:lvl w:ilvl="2"&gt;&lt;w:start w:val="1"/&gt;&lt;w:numFmt w:val="lowerRoman"/&gt;&lt;w:lvlText w:val="%3)"/&gt;&lt;w:lvlJc w:val="left"/&gt;&lt;w:pPr&gt;&lt;w:ind w:left="1080" w:hanging="360"/&gt;&lt;/w:pPr&gt;&lt;/w:lvl&gt;&lt;w:lvl w:ilvl="3"&gt;&lt;w:start w:val="1"/&gt;&lt;w:numFmt w:val="decimal"/&gt;&lt;w:lvlText w:val="(%4)"/&gt;&lt;w:lvlJc w:val="left"/&gt;&lt;w:pPr&gt;&lt;w:ind w:left="1440" w:hanging="360"/&gt;&lt;/w:pPr&gt;&lt;/w:lvl&gt;&lt;w:lvl w:ilvl="4"&gt;&lt;w:start w:val="1"/&gt;&lt;w:numFmt w:val="lowerLetter"/&gt;&lt;w:lvlText w:val="(%5)"/&gt;&lt;w:lvlJc w:val="left"/&gt;&lt;w:pPr&gt;&lt;w:ind w:left="1800" w:hanging="360"/&gt;&lt;/w:pPr&gt;&lt;/w:lvl&gt;&lt;w:lvl w:ilvl="5"&gt;&lt;w:start w:val="1"/&gt;&lt;w:numFmt w:val="lowerRoman"/&gt;&lt;w:lvlText w:val="(%6)"/&gt;&lt;w:lvlJc w:val="left"/&gt;&lt;w:pPr&gt;&lt;w:ind w:left="2160" w:hanging="360"/&gt;&lt;/w:pPr&gt;&lt;/w:lvl&gt;&lt;w:lvl w:ilvl="6"&gt;&lt;w:start w:val="1"/&gt;&lt;w:numFmt w:val="decimal"/&gt;&lt;w:lvlText w:val="%7."/&gt;&lt;w:lvlJc w:val="left"/&gt;&lt;w:pPr&gt;&lt;w:ind w:left="2520" w:hanging="360"/&gt;&lt;/w:pPr&gt;&lt;/w:lvl&gt;&lt;w:lvl w:ilvl="7"&gt;&lt;w:start w:val="1"/&gt;&lt;w:numFmt w:val="lowerLetter"/&gt;&lt;w:lvlText w:val="%8."/&gt;&lt;w:lvlJc w:val="left"/&gt;&lt;w:pPr&gt;&lt;w:ind w:left="2880" w:hanging="360"/&gt;&lt;/w:pPr&gt;&lt;/w:lvl&gt;&lt;w:lvl w:ilvl="8"&gt;&lt;w:start w:val="1"/&gt;&lt;w:numFmt w:val="lowerRoman"/&gt;&lt;w:lvlText w:val="%9."/&gt;&lt;w:lvlJc w:val="left"/&gt;&lt;w:pPr&gt;&lt;w:ind w:left="3240" w:hanging="360"/&gt;&lt;/w:pPr&gt;&lt;/w:lvl&gt;&lt;/w:abstractNum&gt;&lt;w:abstractNum w:abstractNumId="6" w15:restartNumberingAfterBreak="0"&gt;&lt;w:nsid w:val="11837254"/&gt;&lt;w:multiLevelType w:val="multilevel"/&gt;&lt;w:tmpl w:val="6BD40C76"/&gt;&lt;w:numStyleLink w:val="ListStyle-ListAlphabet"/&gt;&lt;/w:abstractNum&gt;&lt;w:abstractNum w:abstractNumId="7" w15:restartNumberingAfterBreak="0"&gt;&lt;w:nsid w:val="141D3E7B"/&gt;&lt;w:multiLevelType w:val="multilevel"/&gt;&lt;w:tmpl w:val="16040C44"/&gt;&lt;w:numStyleLink w:val="ListStyle-TableListBullet"/&gt;&lt;/w:abstractNum&gt;&lt;w:abstractNum w:abstractNumId="8" w15:restartNumberingAfterBreak="0"&gt;&lt;w:nsid w:val="197C6BC6"/&gt;&lt;w:multiLevelType w:val="multilevel"/&gt;&lt;w:tmpl w:val="6BD40C76"/&gt;&lt;w:styleLink w:val="ListStyle-ListAlphabet"/&gt;&lt;w:lvl w:ilvl="0"&gt;&lt;w:start w:val="1"/&gt;&lt;w:numFmt w:val="lowerLetter"/&gt;&lt;w:pStyle w:val="ListAlphabet"/&gt;&lt;w:lvlText w:val="%1."/&gt;&lt;w:lvlJc w:val="left"/&gt;&lt;w:pPr&gt;&lt;w:ind w:left="284" w:hanging="284"/&gt;&lt;/w:pPr&gt;&lt;w:rPr&gt;&lt;w:rFonts w:asciiTheme="minorHAnsi" w:hAnsiTheme="minorHAnsi" w:hint="default"/&gt;&lt;/w:rPr&gt;&lt;/w:lvl&gt;&lt;w:lvl w:ilvl="1"&gt;&lt;w:start w:val="1"/&gt;&lt;w:numFmt w:val="lowerRoman"/&gt;&lt;w:pStyle w:val="ListAlphabet2"/&gt;&lt;w:lvlText w:val="%2."/&gt;&lt;w:lvlJc w:val="left"/&gt;&lt;w:pPr&gt;&lt;w:ind w:left="568" w:hanging="284"/&gt;&lt;/w:pPr&gt;&lt;w:rPr&gt;&lt;w:rFonts w:asciiTheme="minorHAnsi" w:hAnsiTheme="minorHAnsi" w:hint="default"/&gt;&lt;/w:rPr&gt;&lt;/w:lvl&gt;&lt;w:lvl w:ilvl="2"&gt;&lt;w:start w:val="1"/&gt;&lt;w:numFmt w:val="decimal"/&gt;&lt;w:pStyle w:val="ListAlphabet3"/&gt;&lt;w:lvlText w:val="%3."/&gt;&lt;w:lvlJc w:val="left"/&gt;&lt;w:pPr&gt;&lt;w:ind w:left="852" w:hanging="284"/&gt;&lt;/w:pPr&gt;&lt;w:rPr&gt;&lt;w:rFonts w:asciiTheme="minorHAnsi" w:hAnsiTheme="minorHAnsi" w:hint="default"/&gt;&lt;/w:rPr&gt;&lt;/w:lvl&gt;&lt;w:lvl w:ilvl="3"&gt;&lt;w:start w:val="1"/&gt;&lt;w:numFmt w:val="lowerLetter"/&gt;&lt;w:lvlText w:val="%4)"/&gt;&lt;w:lvlJc w:val="left"/&gt;&lt;w:pPr&gt;&lt;w:ind w:left="1136" w:hanging="284"/&gt;&lt;/w:pPr&gt;&lt;w:rPr&gt;&lt;w:rFonts w:asciiTheme="minorHAnsi" w:hAnsiTheme="minorHAnsi" w:hint="default"/&gt;&lt;/w:rPr&gt;&lt;/w:lvl&gt;&lt;w:lvl w:ilvl="4"&gt;&lt;w:start w:val="1"/&gt;&lt;w:numFmt w:val="lowerRoman"/&gt;&lt;w:lvlText w:val="%5)"/&gt;&lt;w:lvlJc w:val="left"/&gt;&lt;w:pPr&gt;&lt;w:ind w:left="1420" w:hanging="284"/&gt;&lt;/w:pPr&gt;&lt;w:rPr&gt;&lt;w:rFonts w:asciiTheme="minorHAnsi" w:hAnsiTheme="minorHAnsi" w:hint="default"/&gt;&lt;/w:rPr&gt;&lt;/w:lvl&gt;&lt;w:lvl w:ilvl="5"&gt;&lt;w:start w:val="1"/&gt;&lt;w:numFmt w:val="decimal"/&gt;&lt;w:lvlText w:val="%6)"/&gt;&lt;w:lvlJc w:val="left"/&gt;&lt;w:pPr&gt;&lt;w:ind w:left="1704" w:hanging="284"/&gt;&lt;/w:pPr&gt;&lt;w:rPr&gt;&lt;w:rFonts w:asciiTheme="minorHAnsi" w:hAnsiTheme="minorHAnsi" w:hint="default"/&gt;&lt;/w:rPr&gt;&lt;/w:lvl&gt;&lt;w:lvl w:ilvl="6"&gt;&lt;w:start w:val="1"/&gt;&lt;w:numFmt w:val="lowerLetter"/&gt;&lt;w:lvlText w:val="(%7)"/&gt;&lt;w:lvlJc w:val="left"/&gt;&lt;w:pPr&gt;&lt;w:ind w:left="1988" w:hanging="284"/&gt;&lt;/w:pPr&gt;&lt;w:rPr&gt;&lt;w:rFonts w:asciiTheme="minorHAnsi" w:hAnsiTheme="minorHAnsi" w:hint="default"/&gt;&lt;/w:rPr&gt;&lt;/w:lvl&gt;&lt;w:lvl w:ilvl="7"&gt;&lt;w:start w:val="1"/&gt;&lt;w:numFmt w:val="lowerRoman"/&gt;&lt;w:lvlText w:val="(%8)"/&gt;&lt;w:lvlJc w:val="left"/&gt;&lt;w:pPr&gt;&lt;w:ind w:left="2272" w:hanging="284"/&gt;&lt;/w:pPr&gt;&lt;w:rPr&gt;&lt;w:rFonts w:asciiTheme="minorHAnsi" w:hAnsiTheme="minorHAnsi" w:hint="default"/&gt;&lt;/w:rPr&gt;&lt;/w:lvl&gt;&lt;w:lvl w:ilvl="8"&gt;&lt;w:start w:val="1"/&gt;&lt;w:numFmt w:val="decimal"/&gt;&lt;w:lvlText w:val="(%9)"/&gt;&lt;w:lvlJc w:val="left"/&gt;&lt;w:pPr&gt;&lt;w:ind w:left="2556" w:hanging="284"/&gt;&lt;/w:pPr&gt;&lt;w:rPr&gt;&lt;w:rFonts w:asciiTheme="minorHAnsi" w:hAnsiTheme="minorHAnsi" w:hint="default"/&gt;&lt;/w:rPr&gt;&lt;/w:lvl&gt;&lt;/w:abstractNum&gt;&lt;w:abstractNum w:abstractNumId="9" w15:restartNumberingAfterBreak="0"&gt;&lt;w:nsid w:val="1E1B3059"/&gt;&lt;w:multiLevelType w:val="multilevel"/&gt;&lt;w:tmpl w:val="DAD4A89A"/&gt;&lt;w:styleLink w:val="ListStyle-ListNumber"/&gt;&lt;w:lvl w:ilvl="0"&gt;&lt;w:start w:val="1"/&gt;&lt;w:numFmt w:val="decimal"/&gt;&lt;w:pStyle w:val="ListNumber"/&gt;&lt;w:lvlText w:val="%1."/&gt;&lt;w:lvlJc w:val="left"/&gt;&lt;w:pPr&gt;&lt;w:ind w:left="340" w:hanging="340"/&gt;&lt;/w:pPr&gt;&lt;w:rPr&gt;&lt;w:rFonts w:asciiTheme="minorHAnsi" w:hAnsiTheme="minorHAnsi" w:hint="default"/&gt;&lt;/w:rPr&gt;&lt;/w:lvl&gt;&lt;w:lvl w:ilvl="1"&gt;&lt;w:start w:val="1"/&gt;&lt;w:numFmt w:val="lowerLetter"/&gt;&lt;w:pStyle w:val="ListNumber2"/&gt;&lt;w:lvlText w:val="%2."/&gt;&lt;w:lvlJc w:val="left"/&gt;&lt;w:pPr&gt;&lt;w:ind w:left="680" w:hanging="340"/&gt;&lt;/w:pPr&gt;&lt;w:rPr&gt;&lt;w:rFonts w:asciiTheme="minorHAnsi" w:hAnsiTheme="minorHAnsi" w:hint="default"/&gt;&lt;/w:rPr&gt;&lt;/w:lvl&gt;&lt;w:lvl w:ilvl="2"&gt;&lt;w:start w:val="1"/&gt;&lt;w:numFmt w:val="bullet"/&gt;&lt;w:pStyle w:val="ListNumber3"/&gt;&lt;w:lvlText w:val=""/&gt;&lt;w:lvlJc w:val="left"/&gt;&lt;w:pPr&gt;&lt;w:ind w:left="1020" w:hanging="340"/&gt;&lt;/w:pPr&gt;&lt;w:rPr&gt;&lt;w:rFonts w:ascii="Symbol" w:hAnsi="Symbol" w:hint="default"/&gt;&lt;w:color w:val="auto"/&gt;&lt;/w:rPr&gt;&lt;/w:lvl&gt;&lt;w:lvl w:ilvl="3"&gt;&lt;w:start w:val="1"/&gt;&lt;w:numFmt w:val="bullet"/&gt;&lt;w:lvlText w:val=""/&gt;&lt;w:lvlJc w:val="left"/&gt;&lt;w:pPr&gt;&lt;w:ind w:left="1360" w:hanging="340"/&gt;&lt;/w:pPr&gt;&lt;w:rPr&gt;&lt;w:rFonts w:ascii="Symbol" w:hAnsi="Symbol" w:hint="default"/&gt;&lt;w:color w:val="auto"/&gt;&lt;/w:rPr&gt;&lt;/w:lvl&gt;&lt;w:lvl w:ilvl="4"&gt;&lt;w:start w:val="1"/&gt;&lt;w:numFmt w:val="bullet"/&gt;&lt;w:lvlText w:val=""/&gt;&lt;w:lvlJc w:val="left"/&gt;&lt;w:pPr&gt;&lt;w:ind w:left="1700" w:hanging="340"/&gt;&lt;/w:pPr&gt;&lt;w:rPr&gt;&lt;w:rFonts w:ascii="Symbol" w:hAnsi="Symbol" w:hint="default"/&gt;&lt;w:color w:val="auto"/&gt;&lt;/w:rPr&gt;&lt;/w:lvl&gt;&lt;w:lvl w:ilvl="5"&gt;&lt;w:start w:val="1"/&gt;&lt;w:numFmt w:val="lowerRoman"/&gt;&lt;w:lvlText w:val="%6."/&gt;&lt;w:lvlJc w:val="left"/&gt;&lt;w:pPr&gt;&lt;w:ind w:left="2040" w:hanging="340"/&gt;&lt;/w:pPr&gt;&lt;w:rPr&gt;&lt;w:rFonts w:hint="default"/&gt;&lt;w:color w:val="auto"/&gt;&lt;/w:rPr&gt;&lt;/w:lvl&gt;&lt;w:lvl w:ilvl="6"&gt;&lt;w:start w:val="1"/&gt;&lt;w:numFmt w:val="decimal"/&gt;&lt;w:lvlText w:val="%7."/&gt;&lt;w:lvlJc w:val="left"/&gt;&lt;w:pPr&gt;&lt;w:ind w:left="2380" w:hanging="340"/&gt;&lt;/w:pPr&gt;&lt;w:rPr&gt;&lt;w:rFonts w:hint="default"/&gt;&lt;w:color w:val="auto"/&gt;&lt;/w:rPr&gt;&lt;/w:lvl&gt;&lt;w:lvl w:ilvl="7"&gt;&lt;w:start w:val="1"/&gt;&lt;w:numFmt w:val="lowerLetter"/&gt;&lt;w:lvlText w:val="%8."/&gt;&lt;w:lvlJc w:val="left"/&gt;&lt;w:pPr&gt;&lt;w:ind w:left="2720" w:hanging="340"/&gt;&lt;/w:pPr&gt;&lt;w:rPr&gt;&lt;w:rFonts w:hint="default"/&gt;&lt;w:color w:val="auto"/&gt;&lt;/w:rPr&gt;&lt;/w:lvl&gt;&lt;w:lvl w:ilvl="8"&gt;&lt;w:start w:val="1"/&gt;&lt;w:numFmt w:val="lowerRoman"/&gt;&lt;w:lvlText w:val="%9."/&gt;&lt;w:lvlJc w:val="left"/&gt;&lt;w:pPr&gt;&lt;w:ind w:left="3060" w:hanging="340"/&gt;&lt;/w:pPr&gt;&lt;w:rPr&gt;&lt;w:rFonts w:hint="default"/&gt;&lt;w:color w:val="auto"/&gt;&lt;/w:rPr&gt;&lt;/w:lvl&gt;&lt;/w:abstractNum&gt;&lt;w:abstractNum w:abstractNumId="10" w15:restartNumberingAfterBreak="0"&gt;&lt;w:nsid w:val="2019191E"/&gt;&lt;w:multiLevelType w:val="multilevel"/&gt;&lt;w:tmpl w:val="3E825BCA"/&gt;&lt;w:styleLink w:val="ListStyle-AppendixHeading"/&gt;&lt;w:lvl w:ilvl="0"&gt;&lt;w:start w:val="1"/&gt;&lt;w:numFmt w:val="upperLetter"/&gt;&lt;w:pStyle w:val="Heading7"/&gt;&lt;w:lvlText w:val="Appendix %1"/&gt;&lt;w:lvlJc w:val="left"/&gt;&lt;w:pPr&gt;&lt;w:ind w:left="0" w:firstLine="0"/&gt;&lt;/w:pPr&gt;&lt;w:rPr&gt;&lt;w:rFonts w:asciiTheme="minorHAnsi" w:hAnsiTheme="minorHAnsi" w:hint="default"/&gt;&lt;/w:rPr&gt;&lt;/w:lvl&gt;&lt;w:lvl w:ilvl="1"&gt;&lt;w:start w:val="1"/&gt;&lt;w:numFmt w:val="decimal"/&gt;&lt;w:pStyle w:val="AppendixLevel1"/&gt;&lt;w:lvlText w:val="%1.%2"/&gt;&lt;w:lvlJc w:val="left"/&gt;&lt;w:pPr&gt;&lt;w:ind w:left="1134" w:hanging="1134"/&gt;&lt;/w:pPr&gt;&lt;w:rPr&gt;&lt;w:rFonts w:hint="default"/&gt;&lt;/w:rPr&gt;&lt;/w:lvl&gt;&lt;w:lvl w:ilvl="2"&gt;&lt;w:start w:val="1"/&gt;&lt;w:numFmt w:val="decimal"/&gt;&lt;w:pStyle w:val="AppendixLevel2"/&gt;&lt;w:lvlText w:val="%1.%2.%3"/&gt;&lt;w:lvlJc w:val="left"/&gt;&lt;w:pPr&gt;&lt;w:tabs&gt;&lt;w:tab w:val="num" w:pos="0"/&gt;&lt;/w:tabs&gt;&lt;w:ind w:left="1134" w:hanging="1134"/&gt;&lt;/w:pPr&gt;&lt;w:rPr&gt;&lt;w:rFonts w:hint="default"/&gt;&lt;/w:rPr&gt;&lt;/w:lvl&gt;&lt;w:lvl w:ilvl="3"&gt;&lt;w:start w:val="1"/&gt;&lt;w:numFmt w:val="decimal"/&gt;&lt;w:pStyle w:val="AppendixLevel3"/&gt;&lt;w:lvlText w:val="%1.%2.%3.%4"/&gt;&lt;w:lvlJc w:val="left"/&gt;&lt;w:pPr&gt;&lt;w:ind w:left="1134" w:hanging="1134"/&gt;&lt;/w:pPr&gt;&lt;w:rPr&gt;&lt;w:rFonts w:hint="default"/&gt;&lt;/w:rPr&gt;&lt;/w:lvl&gt;&lt;w:lvl w:ilvl="4"&gt;&lt;w:start w:val="1"/&gt;&lt;w:numFmt w:val="decimal"/&gt;&lt;w:pStyle w:val="AppendixLevel4"/&gt;&lt;w:lvlText w:val="%1.%2.%3.%4.%5"/&gt;&lt;w:lvlJc w:val="left"/&gt;&lt;w:pPr&gt;&lt;w:ind w:left="1134" w:hanging="1134"/&gt;&lt;/w:pPr&gt;&lt;w:rPr&gt;&lt;w:rFonts w:hint="default"/&gt;&lt;/w:rPr&gt;&lt;/w:lvl&gt;&lt;w:lvl w:ilvl="5"&gt;&lt;w:start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w:ilvl="6"&gt;&lt;w:start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w:hint="default"/&gt;&lt;/w:rPr&gt;&lt;/w:lvl&gt;&lt;w:lvl w:ilvl="8"&gt;&lt;w:start w:val="1"/&gt;&lt;w:numFmt w:val="none"/&gt;&lt;w:suff w:val="nothing"/&gt;&lt;w:lvlText w:val=""/&gt;&lt;w:lvlJc w:val="left"/&gt;&lt;w:pPr&gt;&lt;w:ind w:left="0" w:firstLine="0"/&gt;&lt;/w:pPr&gt;&lt;w:rPr&gt;&lt;w:rFonts w:hint="default"/&gt;&lt;/w:rPr&gt;&lt;/w:lvl&gt;&lt;/w:abstractNum&gt;&lt;w:abstractNum w:abstractNumId="11" w15:restartNumberingAfterBreak="0"&gt;&lt;w:nsid w:val="237E50CA"/&gt;&lt;w:multiLevelType w:val="multilevel"/&gt;&lt;w:tmpl w:val="4ECA1CDC"/&gt;&lt;w:styleLink w:val="ListStyle-TableListNumber"/&gt;&lt;w:lvl w:ilvl="0"&gt;&lt;w:start w:val="1"/&gt;&lt;w:numFmt w:val="decimal"/&gt;&lt;w:pStyle w:val="Table-ListNumber"/&gt;&lt;w:lvlText w:val="%1."/&gt;&lt;w:lvlJc w:val="left"/&gt;&lt;w:pPr&gt;&lt;w:ind w:left="340" w:hanging="227"/&gt;&lt;/w:pPr&gt;&lt;w:rPr&gt;&lt;w:rFonts w:asciiTheme="minorHAnsi" w:hAnsiTheme="minorHAnsi" w:hint="default"/&gt;&lt;/w:rPr&gt;&lt;/w:lvl&gt;&lt;w:lvl w:ilvl="1"&gt;&lt;w:start w:val="1"/&gt;&lt;w:numFmt w:val="lowerLetter"/&gt;&lt;w:pStyle w:val="Table-ListNumber2"/&gt;&lt;w:lvlText w:val="%2."/&gt;&lt;w:lvlJc w:val="left"/&gt;&lt;w:pPr&gt;&lt;w:ind w:left="567" w:hanging="227"/&gt;&lt;/w:pPr&gt;&lt;w:rPr&gt;&lt;w:rFonts w:asciiTheme="minorHAnsi" w:hAnsiTheme="minorHAnsi" w:hint="default"/&gt;&lt;/w:rPr&gt;&lt;/w:lvl&gt;&lt;w:lvl w:ilvl="2"&gt;&lt;w:start w:val="1"/&gt;&lt;w:numFmt w:val="bullet"/&gt;&lt;w:pStyle w:val="Table-ListNumber3"/&gt;&lt;w:lvlText w:val=""/&gt;&lt;w:lvlJc w:val="left"/&gt;&lt;w:pPr&gt;&lt;w:ind w:left="794" w:hanging="227"/&gt;&lt;/w:pPr&gt;&lt;w:rPr&gt;&lt;w:rFonts w:ascii="Symbol" w:hAnsi="Symbol" w:hint="default"/&gt;&lt;w:color w:val="auto"/&gt;&lt;/w:rPr&gt;&lt;/w:lvl&gt;&lt;w:lvl w:ilvl="3"&gt;&lt;w:start w:val="1"/&gt;&lt;w:numFmt w:val="decimal"/&gt;&lt;w:lvlText w:val="%4."/&gt;&lt;w:lvlJc w:val="left"/&gt;&lt;w:pPr&gt;&lt;w:ind w:left="1021" w:hanging="227"/&gt;&lt;/w:pPr&gt;&lt;w:rPr&gt;&lt;w:rFonts w:asciiTheme="minorHAnsi" w:hAnsiTheme="minorHAnsi" w:hint="default"/&gt;&lt;/w:rPr&gt;&lt;/w:lvl&gt;&lt;w:lvl w:ilvl="4"&gt;&lt;w:start w:val="1"/&gt;&lt;w:numFmt w:val="lowerLetter"/&gt;&lt;w:lvlText w:val="%5."/&gt;&lt;w:lvlJc w:val="left"/&gt;&lt;w:pPr&gt;&lt;w:ind w:left="1248" w:hanging="227"/&gt;&lt;/w:pPr&gt;&lt;w:rPr&gt;&lt;w:rFonts w:asciiTheme="minorHAnsi" w:hAnsiTheme="minorHAnsi" w:hint="default"/&gt;&lt;/w:rPr&gt;&lt;/w:lvl&gt;&lt;w:lvl w:ilvl="5"&gt;&lt;w:start w:val="1"/&gt;&lt;w:numFmt w:val="bullet"/&gt;&lt;w:lvlText w:val=""/&gt;&lt;w:lvlJc w:val="left"/&gt;&lt;w:pPr&gt;&lt;w:ind w:left="1475" w:hanging="227"/&gt;&lt;/w:pPr&gt;&lt;w:rPr&gt;&lt;w:rFonts w:ascii="Symbol" w:hAnsi="Symbol" w:hint="default"/&gt;&lt;w:color w:val="auto"/&gt;&lt;/w:rPr&gt;&lt;/w:lvl&gt;&lt;w:lvl w:ilvl="6"&gt;&lt;w:start w:val="1"/&gt;&lt;w:numFmt w:val="decimal"/&gt;&lt;w:lvlText w:val="%7."/&gt;&lt;w:lvlJc w:val="left"/&gt;&lt;w:pPr&gt;&lt;w:ind w:left="1702" w:hanging="227"/&gt;&lt;/w:pPr&gt;&lt;w:rPr&gt;&lt;w:rFonts w:asciiTheme="minorHAnsi" w:hAnsiTheme="minorHAnsi" w:hint="default"/&gt;&lt;/w:rPr&gt;&lt;/w:lvl&gt;&lt;w:lvl w:ilvl="7"&gt;&lt;w:start w:val="1"/&gt;&lt;w:numFmt w:val="lowerLetter"/&gt;&lt;w:lvlText w:val="%8."/&gt;&lt;w:lvlJc w:val="left"/&gt;&lt;w:pPr&gt;&lt;w:ind w:left="1929" w:hanging="227"/&gt;&lt;/w:pPr&gt;&lt;w:rPr&gt;&lt;w:rFonts w:asciiTheme="minorHAnsi" w:hAnsiTheme="minorHAnsi" w:hint="default"/&gt;&lt;/w:rPr&gt;&lt;/w:lvl&gt;&lt;w:lvl w:ilvl="8"&gt;&lt;w:start w:val="1"/&gt;&lt;w:numFmt w:val="bullet"/&gt;&lt;w:lvlText w:val=""/&gt;&lt;w:lvlJc w:val="left"/&gt;&lt;w:pPr&gt;&lt;w:ind w:left="2156" w:hanging="227"/&gt;&lt;/w:pPr&gt;&lt;w:rPr&gt;&lt;w:rFonts w:ascii="Symbol" w:hAnsi="Symbol" w:hint="default"/&gt;&lt;w:color w:val="auto"/&gt;&lt;/w:rPr&gt;&lt;/w:lvl&gt;&lt;/w:abstractNum&gt;&lt;w:abstractNum w:abstractNumId="12" w15:restartNumberingAfterBreak="0"&gt;&lt;w:nsid w:val="2E8A1732"/&gt;&lt;w:multiLevelType w:val="multilevel"/&gt;&lt;w:tmpl w:val="C39CACD8"/&gt;&lt;w:styleLink w:val="ListStyle-ListBulletNoSpacing"/&gt;&lt;w:lvl w:ilvl="0"&gt;&lt;w:start w:val="1"/&gt;&lt;w:numFmt w:val="bullet"/&gt;&lt;w:pStyle w:val="ListBulletNoSpacing"/&gt;&lt;w:lvlText w:val=""/&gt;&lt;w:lvlJc w:val="left"/&gt;&lt;w:pPr&gt;&lt;w:ind w:left="227" w:hanging="227"/&gt;&lt;/w:pPr&gt;&lt;w:rPr&gt;&lt;w:rFonts w:ascii="Symbol" w:hAnsi="Symbol" w:cs="Times New Roman" w:hint="default"/&gt;&lt;/w:rPr&gt;&lt;/w:lvl&gt;&lt;w:lvl w:ilvl="1"&gt;&lt;w:start w:val="1"/&gt;&lt;w:numFmt w:val="bullet"/&gt;&lt;w:pStyle w:val="ListBulletNoSpacing2"/&gt;&lt;w:lvlText w:val=""/&gt;&lt;w:lvlJc w:val="left"/&gt;&lt;w:pPr&gt;&lt;w:ind w:left="454" w:hanging="227"/&gt;&lt;/w:pPr&gt;&lt;w:rPr&gt;&lt;w:rFonts w:ascii="Symbol" w:hAnsi="Symbol" w:hint="default"/&gt;&lt;w:color w:val="auto"/&gt;&lt;/w:rPr&gt;&lt;/w:lvl&gt;&lt;w:lvl w:ilvl="2"&gt;&lt;w:start w:val="1"/&gt;&lt;w:numFmt w:val="bullet"/&gt;&lt;w:pStyle w:val="ListBulletNoSpacing3"/&gt;&lt;w:lvlText w:val=""/&gt;&lt;w:lvlJc w:val="left"/&gt;&lt;w:pPr&gt;&lt;w:ind w:left="681" w:hanging="227"/&gt;&lt;/w:pPr&gt;&lt;w:rPr&gt;&lt;w:rFonts w:ascii="Symbol" w:hAnsi="Symbol" w:hint="default"/&gt;&lt;w:color w:val="auto"/&gt;&lt;/w:rPr&gt;&lt;/w:lvl&gt;&lt;w:lvl w:ilvl="3"&gt;&lt;w:start w:val="1"/&gt;&lt;w:numFmt w:val="bullet"/&gt;&lt;w:lvlText w:val=""/&gt;&lt;w:lvlJc w:val="left"/&gt;&lt;w:pPr&gt;&lt;w:ind w:left="908" w:hanging="227"/&gt;&lt;/w:pPr&gt;&lt;w:rPr&gt;&lt;w:rFonts w:ascii="Symbol" w:hAnsi="Symbol" w:hint="default"/&gt;&lt;w:color w:val="auto"/&gt;&lt;/w:rPr&gt;&lt;/w:lvl&gt;&lt;w:lvl w:ilvl="4"&gt;&lt;w:start w:val="1"/&gt;&lt;w:numFmt w:val="bullet"/&gt;&lt;w:lvlText w:val=""/&gt;&lt;w:lvlJc w:val="left"/&gt;&lt;w:pPr&gt;&lt;w:ind w:left="1135"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w:left="1362" w:hanging="227"/&gt;&lt;/w:pPr&gt;&lt;w:rPr&gt;&lt;w:rFonts w:ascii="Symbol" w:hAnsi="Symbol" w:hint="default"/&gt;&lt;w:color w:val="auto"/&gt;&lt;/w:rPr&gt;&lt;/w:lvl&gt;&lt;w:lvl w:ilvl="6"&gt;&lt;w:start w:val="1"/&gt;&lt;w:numFmt w:val="bullet"/&gt;&lt;w:lvlText w:val=""/&gt;&lt;w:lvlJc w:val="left"/&gt;&lt;w:pPr&gt;&lt;w:ind w:left="1589" w:hanging="227"/&gt;&lt;/w:pPr&gt;&lt;w:rPr&gt;&lt;w:rFonts w:ascii="Symbol" w:hAnsi="Symbol" w:hint="default"/&gt;&lt;w:color w:val="auto"/&gt;&lt;/w:rPr&gt;&lt;/w:lvl&gt;&lt;w:lvl w:ilvl="7"&gt;&lt;w:start w:val="1"/&gt;&lt;w:numFmt w:val="bullet"/&gt;&lt;w:lvlText w:val=""/&gt;&lt;w:lvlJc w:val="left"/&gt;&lt;w:pPr&gt;&lt;w:ind w:left="1816"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w:left="2043" w:hanging="227"/&gt;&lt;/w:pPr&gt;&lt;w:rPr&gt;&lt;w:rFonts w:ascii="Symbol" w:hAnsi="Symbol" w:hint="default"/&gt;&lt;w:color w:val="auto"/&gt;&lt;/w:rPr&gt;&lt;/w:lvl&gt;&lt;/w:abstractNum&gt;&lt;w:abstractNum w:abstractNumId="13" w15:restartNumberingAfterBreak="0"&gt;&lt;w:nsid w:val="33877FEA"/&gt;&lt;w:multiLevelType w:val="multilevel"/&gt;&lt;w:tmpl w:val="D9A4F886"/&gt;&lt;w:numStyleLink w:val="ListStyle-ListBullet"/&gt;&lt;/w:abstractNum&gt;&lt;w:abstractNum w:abstractNumId="14" w15:restartNumberingAfterBreak="0"&gt;&lt;w:nsid w:val="34DD3967"/&gt;&lt;w:multiLevelType w:val="multilevel"/&gt;&lt;w:tmpl w:val="4ECA1CDC"/&gt;&lt;w:numStyleLink w:val="ListStyle-TableListNumber"/&gt;&lt;/w:abstractNum&gt;&lt;w:abstractNum w:abstractNumId="15" w15:restartNumberingAfterBreak="0"&gt;&lt;w:nsid w:val="38E30D28"/&gt;&lt;w:multiLevelType w:val="hybridMultilevel"/&gt;&lt;w:tmpl w:val="E16C8B4C"/&gt;&lt;w:lvl w:ilvl="0" w:tplc="167609B2"&gt;&lt;w:start w:val="1"/&gt;&lt;w:numFmt w:val="decimal"/&gt;&lt;w:pStyle w:val="ReportReference"/&gt;&lt;w:lvlText w:val="[%1]"/&gt;&lt;w:lvlJc w:val="left"/&gt;&lt;w:pPr&gt;&lt;w:ind w:left="720" w:hanging="360"/&gt;&lt;/w:pPr&gt;&lt;w:rPr&gt;&lt;w:rFonts w:hint="default"/&gt;&lt;/w:rPr&gt;&lt;/w:lvl&gt;&lt;w:lvl w:ilvl="1" w:tplc="08090019"&gt;&lt;w:start w:val="1"/&gt;&lt;w:numFmt w:val="lowerLetter"/&gt;&lt;w:lvlText w:val="%2."/&gt;&lt;w:lvlJc w:val="left"/&gt;&lt;w:pPr&gt;&lt;w:ind w:left="1440" w:hanging="360"/&gt;&lt;/w:pPr&gt;&lt;/w:lvl&gt;&lt;w:lvl w:ilvl="2" w:tplc="0809001B"&gt;&lt;w:start w:val="1"/&gt;&lt;w:numFmt w:val="lowerRoman"/&gt;&lt;w:lvlText w:val="%3."/&gt;&lt;w:lvlJc w:val="right"/&gt;&lt;w:pPr&gt;&lt;w:ind w:left="2160" w:hanging="180"/&gt;&lt;/w:pPr&gt;&lt;/w:lvl&gt;&lt;w:lvl w:ilvl="3" w:tplc="0809000F"&gt;&lt;w:start w:val="1"/&gt;&lt;w:numFmt w:val="decimal"/&gt;&lt;w:lvlText w:val="%4."/&gt;&lt;w:lvlJc w:val="left"/&gt;&lt;w:pPr&gt;&lt;w:ind w:left="2880" w:hanging="360"/&gt;&lt;/w:pPr&gt;&lt;/w:lvl&gt;&lt;w:lvl w:ilvl="4" w:tplc="08090019" w:tentative="1"&gt;&lt;w:start w:val="1"/&gt;&lt;w:numFmt w:val="lowerLetter"/&gt;&lt;w:lvlText w:val="%5."/&gt;&lt;w:lvlJc w:val="left"/&gt;&lt;w:pPr&gt;&lt;w:ind w:left="3600" w:hanging="360"/&gt;&lt;/w:pPr&gt;&lt;/w:lvl&gt;&lt;w:lvl w:ilvl="5" w:tplc="0809001B" w:tentative="1"&gt;&lt;w:start w:val="1"/&gt;&lt;w:numFmt w:val="lowerRoman"/&gt;&lt;w:lvlText w:val="%6."/&gt;&lt;w:lvlJc w:val="right"/&gt;&lt;w:pPr&gt;&lt;w:ind w:left="4320" w:hanging="180"/&gt;&lt;/w:pPr&gt;&lt;/w:lvl&gt;&lt;w:lvl w:ilvl="6" w:tplc="0809000F" w:tentative="1"&gt;&lt;w:start w:val="1"/&gt;&lt;w:numFmt w:val="decimal"/&gt;&lt;w:lvlText w:val="%7."/&gt;&lt;w:lvlJc w:val="left"/&gt;&lt;w:pPr&gt;&lt;w:ind w:left="5040" w:hanging="360"/&gt;&lt;/w:pPr&gt;&lt;/w:lvl&gt;&lt;w:lvl w:ilvl="7" w:tplc="08090019" w:tentative="1"&gt;&lt;w:start w:val="1"/&gt;&lt;w:numFmt w:val="lowerLetter"/&gt;&lt;w:lvlText w:val="%8."/&gt;&lt;w:lvlJc w:val="left"/&gt;&lt;w:pPr&gt;&lt;w:ind w:left="5760" w:hanging="360"/&gt;&lt;/w:pPr&gt;&lt;/w:lvl&gt;&lt;w:lvl w:ilvl="8" w:tplc="0809001B" w:tentative="1"&gt;&lt;w:start w:val="1"/&gt;&lt;w:numFmt w:val="lowerRoman"/&gt;&lt;w:lvlText w:val="%9."/&gt;&lt;w:lvlJc w:val="right"/&gt;&lt;w:pPr&gt;&lt;w:ind w:left="6480" w:hanging="180"/&gt;&lt;/w:pPr&gt;&lt;/w:lvl&gt;&lt;/w:abstractNum&gt;&lt;w:abstractNum w:abstractNumId="16" w15:restartNumberingAfterBreak="0"&gt;&lt;w:nsid w:val="486F0B62"/&gt;&lt;w:multiLevelType w:val="multilevel"/&gt;&lt;w:tmpl w:val="D9A4F886"/&gt;&lt;w:styleLink w:val="ListStyle-ListBullet"/&gt;&lt;w:lvl w:ilvl="0"&gt;&lt;w:start w:val="1"/&gt;&lt;w:numFmt w:val="bullet"/&gt;&lt;w:pStyle w:val="ListBullet"/&gt;&lt;w:lvlText w:val=""/&gt;&lt;w:lvlJc w:val="left"/&gt;&lt;w:pPr&gt;&lt;w:ind w:left="227" w:hanging="227"/&gt;&lt;/w:pPr&gt;&lt;w:rPr&gt;&lt;w:rFonts w:ascii="Symbol" w:hAnsi="Symbol" w:cs="Times New Roman" w:hint="default"/&gt;&lt;/w:rPr&gt;&lt;/w:lvl&gt;&lt;w:lvl w:ilvl="1"&gt;&lt;w:start w:val="1"/&gt;&lt;w:numFmt w:val="bullet"/&gt;&lt;w:pStyle w:val="ListBullet2"/&gt;&lt;w:lvlText w:val=""/&gt;&lt;w:lvlJc w:val="left"/&gt;&lt;w:pPr&gt;&lt;w:ind w:left="454" w:hanging="227"/&gt;&lt;/w:pPr&gt;&lt;w:rPr&gt;&lt;w:rFonts w:ascii="Symbol" w:hAnsi="Symbol" w:hint="default"/&gt;&lt;w:color w:val="auto"/&gt;&lt;/w:rPr&gt;&lt;/w:lvl&gt;&lt;w:lvl w:ilvl="2"&gt;&lt;w:start w:val="1"/&gt;&lt;w:numFmt w:val="bullet"/&gt;&lt;w:pStyle w:val="ListBullet3"/&gt;&lt;w:lvlText w:val=""/&gt;&lt;w:lvlJc w:val="left"/&gt;&lt;w:pPr&gt;&lt;w:ind w:left="681" w:hanging="227"/&gt;&lt;/w:pPr&gt;&lt;w:rPr&gt;&lt;w:rFonts w:ascii="Symbol" w:hAnsi="Symbol" w:hint="default"/&gt;&lt;w:color w:val="auto"/&gt;&lt;/w:rPr&gt;&lt;/w:lvl&gt;&lt;w:lvl w:ilvl="3"&gt;&lt;w:start w:val="1"/&gt;&lt;w:numFmt w:val="bullet"/&gt;&lt;w:lvlText w:val=""/&gt;&lt;w:lvlJc w:val="left"/&gt;&lt;w:pPr&gt;&lt;w:ind w:left="908" w:hanging="227"/&gt;&lt;/w:pPr&gt;&lt;w:rPr&gt;&lt;w:rFonts w:ascii="Symbol" w:hAnsi="Symbol" w:hint="default"/&gt;&lt;w:color w:val="auto"/&gt;&lt;/w:rPr&gt;&lt;/w:lvl&gt;&lt;w:lvl w:ilvl="4"&gt;&lt;w:start w:val="1"/&gt;&lt;w:numFmt w:val="bullet"/&gt;&lt;w:lvlText w:val=""/&gt;&lt;w:lvlJc w:val="left"/&gt;&lt;w:pPr&gt;&lt;w:ind w:left="1135"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w:left="1362" w:hanging="227"/&gt;&lt;/w:pPr&gt;&lt;w:rPr&gt;&lt;w:rFonts w:ascii="Symbol" w:hAnsi="Symbol" w:hint="default"/&gt;&lt;w:color w:val="auto"/&gt;&lt;/w:rPr&gt;&lt;/w:lvl&gt;&lt;w:lvl w:ilvl="6"&gt;&lt;w:start w:val="1"/&gt;&lt;w:numFmt w:val="bullet"/&gt;&lt;w:lvlText w:val=""/&gt;&lt;w:lvlJc w:val="left"/&gt;&lt;w:pPr&gt;&lt;w:ind w:left="1589" w:hanging="227"/&gt;&lt;/w:pPr&gt;&lt;w:rPr&gt;&lt;w:rFonts w:ascii="Symbol" w:hAnsi="Symbol" w:hint="default"/&gt;&lt;w:color w:val="auto"/&gt;&lt;/w:rPr&gt;&lt;/w:lvl&gt;&lt;w:lvl w:ilvl="7"&gt;&lt;w:start w:val="1"/&gt;&lt;w:numFmt w:val="bullet"/&gt;&lt;w:lvlText w:val=""/&gt;&lt;w:lvlJc w:val="left"/&gt;&lt;w:pPr&gt;&lt;w:ind w:left="1816"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w:left="2043" w:hanging="227"/&gt;&lt;/w:pPr&gt;&lt;w:rPr&gt;&lt;w:rFonts w:ascii="Symbol" w:hAnsi="Symbol" w:hint="default"/&gt;&lt;w:color w:val="auto"/&gt;&lt;/w:rPr&gt;&lt;/w:lvl&gt;&lt;/w:abstractNum&gt;&lt;w:abstractNum w:abstractNumId="17" w15:restartNumberingAfterBreak="0"&gt;&lt;w:nsid w:val="4C687BF7"/&gt;&lt;w:multiLevelType w:val="multilevel"/&gt;&lt;w:tmpl w:val="CA3607A4"/&gt;&lt;w:numStyleLink w:val="ListStyle-Headings"/&gt;&lt;/w:abstractNum&gt;&lt;w:abstractNum w:abstractNumId="18" w15:restartNumberingAfterBreak="0"&gt;&lt;w:nsid w:val="55560836"/&gt;&lt;w:multiLevelType w:val="multilevel"/&gt;&lt;w:tmpl w:val="16040C44"/&gt;&lt;w:styleLink w:val="ListStyle-TableListBullet"/&gt;&lt;w:lvl w:ilvl="0"&gt;&lt;w:start w:val="1"/&gt;&lt;w:numFmt w:val="bullet"/&gt;&lt;w:pStyle w:val="Table-ListBullet"/&gt;&lt;w:lvlText w:val="•"/&gt;&lt;w:lvlJc w:val="left"/&gt;&lt;w:pPr&gt;&lt;w:ind w:left="340" w:hanging="227"/&gt;&lt;/w:pPr&gt;&lt;w:rPr&gt;&lt;w:rFonts w:ascii="Times New Roman" w:hAnsi="Times New Roman" w:cs="Times New Roman" w:hint="default"/&gt;&lt;/w:rPr&gt;&lt;/w:lvl&gt;&lt;w:lvl w:ilvl="1"&gt;&lt;w:start w:val="1"/&gt;&lt;w:numFmt w:val="bullet"/&gt;&lt;w:pStyle w:val="Table-ListBullet2"/&gt;&lt;w:lvlText w:val=""/&gt;&lt;w:lvlJc w:val="left"/&gt;&lt;w:pPr&gt;&lt;w:ind w:left="567" w:hanging="227"/&gt;&lt;/w:pPr&gt;&lt;w:rPr&gt;&lt;w:rFonts w:ascii="Symbol" w:hAnsi="Symbol" w:hint="default"/&gt;&lt;w:color w:val="auto"/&gt;&lt;/w:rPr&gt;&lt;/w:lvl&gt;&lt;w:lvl w:ilvl="2"&gt;&lt;w:start w:val="1"/&gt;&lt;w:numFmt w:val="bullet"/&gt;&lt;w:pStyle w:val="Table-ListBullet3"/&gt;&lt;w:lvlText w:val=""/&gt;&lt;w:lvlJc w:val="left"/&gt;&lt;w:pPr&gt;&lt;w:ind w:left="794" w:hanging="227"/&gt;&lt;/w:pPr&gt;&lt;w:rPr&gt;&lt;w:rFonts w:ascii="Symbol" w:hAnsi="Symbol" w:hint="default"/&gt;&lt;w:color w:val="auto"/&gt;&lt;/w:rPr&gt;&lt;/w:lvl&gt;&lt;w:lvl w:ilvl="3"&gt;&lt;w:start w:val="1"/&gt;&lt;w:numFmt w:val="bullet"/&gt;&lt;w:lvlText w:val="•"/&gt;&lt;w:lvlJc w:val="left"/&gt;&lt;w:pPr&gt;&lt;w:ind w:left="1021" w:hanging="227"/&gt;&lt;/w:pPr&gt;&lt;w:rPr&gt;&lt;w:rFonts w:ascii="Times New Roman" w:hAnsi="Times New Roman" w:cs="Times New Roman" w:hint="default"/&gt;&lt;/w:rPr&gt;&lt;/w:lvl&gt;&lt;w:lvl w:ilvl="4"&gt;&lt;w:start w:val="1"/&gt;&lt;w:numFmt w:val="bullet"/&gt;&lt;w:lvlText w:val=""/&gt;&lt;w:lvlJc w:val="left"/&gt;&lt;w:pPr&gt;&lt;w:ind w:left="1248" w:hanging="227"/&gt;&lt;/w:pPr&gt;&lt;w:rPr&gt;&lt;w:rFonts w:ascii="Symbol" w:hAnsi="Symbol" w:hint="default"/&gt;&lt;w:color w:val="auto"/&gt;&lt;/w:rPr&gt;&lt;/w:lvl&gt;&lt;w:lvl w:ilvl="5"&gt;&lt;w:start w:val="1"/&gt;&lt;w:numFmt w:val="bullet"/&gt;&lt;w:lvlText w:val=""/&gt;&lt;w:lvlJc w:val="left"/&gt;&lt;w:pPr&gt;&lt;w:ind w:left="1475" w:hanging="227"/&gt;&lt;/w:pPr&gt;&lt;w:rPr&gt;&lt;w:rFonts w:ascii="Symbol" w:hAnsi="Symbol" w:hint="default"/&gt;&lt;w:color w:val="auto"/&gt;&lt;/w:rPr&gt;&lt;/w:lvl&gt;&lt;w:lvl w:ilvl="6"&gt;&lt;w:start w:val="1"/&gt;&lt;w:numFmt w:val="bullet"/&gt;&lt;w:lvlText w:val="•"/&gt;&lt;w:lvlJc w:val="left"/&gt;&lt;w:pPr&gt;&lt;w:ind w:left="1702" w:hanging="227"/&gt;&lt;/w:pPr&gt;&lt;w:rPr&gt;&lt;w:rFonts w:ascii="Times New Roman" w:hAnsi="Times New Roman" w:cs="Times New Roman" w:hint="default"/&gt;&lt;/w:rPr&gt;&lt;/w:lvl&gt;&lt;w:lvl w:ilvl="7"&gt;&lt;w:start w:val="1"/&gt;&lt;w:numFmt w:val="bullet"/&gt;&lt;w:lvlText w:val=""/&gt;&lt;w:lvlJc w:val="left"/&gt;&lt;w:pPr&gt;&lt;w:ind w:left="1929" w:hanging="227"/&gt;&lt;/w:pPr&gt;&lt;w:rPr&gt;&lt;w:rFonts w:ascii="Symbol" w:hAnsi="Symbol" w:hint="default"/&gt;&lt;w:color w:val="auto"/&gt;&lt;/w:rPr&gt;&lt;/w:lvl&gt;&lt;w:lvl w:ilvl="8"&gt;&lt;w:start w:val="1"/&gt;&lt;w:numFmt w:val="bullet"/&gt;&lt;w:lvlText w:val=""/&gt;&lt;w:lvlJc w:val="left"/&gt;&lt;w:pPr&gt;&lt;w:ind w:left="2156" w:hanging="227"/&gt;&lt;/w:pPr&gt;&lt;w:rPr&gt;&lt;w:rFonts w:ascii="Symbol" w:hAnsi="Symbol" w:hint="default"/&gt;&lt;w:color w:val="auto"/&gt;&lt;/w:rPr&gt;&lt;/w:lvl&gt;&lt;/w:abstractNum&gt;&lt;w:abstractNum w:abstractNumId="19" w15:restartNumberingAfterBreak="0"&gt;&lt;w:nsid w:val="580163C6"/&gt;&lt;w:multiLevelType w:val="multilevel"/&gt;&lt;w:tmpl w:val="C39CACD8"/&gt;&lt;w:numStyleLink w:val="ListStyle-ListBulletNoSpacing"/&gt;&lt;/w:abstractNum&gt;&lt;w:abstractNum w:abstractNumId="20" w15:restartNumberingAfterBreak="0"&gt;&lt;w:nsid w:val="5C7137E1"/&gt;&lt;w:multiLevelType w:val="multilevel"/&gt;&lt;w:tmpl w:val="BA968C96"/&gt;&lt;w:lvl w:ilvl="0"&gt;&lt;w:start w:val="1"/&gt;&lt;w:numFmt w:val="decimal"/&gt;&lt;w:pStyle w:val="ListNumberNoSpacing"/&gt;&lt;w:lvlText w:val="%1."/&gt;&lt;w:lvlJc w:val="left"/&gt;&lt;w:pPr&gt;&lt;w:ind w:left="340" w:hanging="340"/&gt;&lt;/w:pPr&gt;&lt;w:rPr&gt;&lt;w:rFonts w:hint="default"/&gt;&lt;/w:rPr&gt;&lt;/w:lvl&gt;&lt;w:lvl w:ilvl="1"&gt;&lt;w:start w:val="1"/&gt;&lt;w:numFmt w:val="lowerLetter"/&gt;&lt;w:pStyle w:val="ListNumberNoSpacing2"/&gt;&lt;w:lvlText w:val="%2."/&gt;&lt;w:lvlJc w:val="left"/&gt;&lt;w:pPr&gt;&lt;w:ind w:left="680" w:hanging="340"/&gt;&lt;/w:pPr&gt;&lt;w:rPr&gt;&lt;w:rFonts w:hint="default"/&gt;&lt;/w:rPr&gt;&lt;/w:lvl&gt;&lt;w:lvl w:ilvl="2"&gt;&lt;w:start w:val="1"/&gt;&lt;w:numFmt w:val="bullet"/&gt;&lt;w:pStyle w:val="ListNumberNoSpacing3"/&gt;&lt;w:lvlText w:val=""/&gt;&lt;w:lvlJc w:val="left"/&gt;&lt;w:pPr&gt;&lt;w:ind w:left="1020" w:hanging="340"/&gt;&lt;/w:pPr&gt;&lt;w:rPr&gt;&lt;w:rFonts w:ascii="Symbol" w:hAnsi="Symbol" w:hint="default"/&gt;&lt;/w:rPr&gt;&lt;/w:lvl&gt;&lt;w:lvl w:ilvl="3"&gt;&lt;w:start w:val="1"/&gt;&lt;w:numFmt w:val="decimal"/&gt;&lt;w:lvlText w:val="%4."/&gt;&lt;w:lvlJc w:val="left"/&gt;&lt;w:pPr&gt;&lt;w:ind w:left="1360" w:hanging="340"/&gt;&lt;/w:pPr&gt;&lt;w:rPr&gt;&lt;w:rFonts w:hint="default"/&gt;&lt;/w:rPr&gt;&lt;/w:lvl&gt;&lt;w:lvl w:ilvl="4"&gt;&lt;w:start w:val="1"/&gt;&lt;w:numFmt w:val="lowerLetter"/&gt;&lt;w:lvlText w:val="%5."/&gt;&lt;w:lvlJc w:val="left"/&gt;&lt;w:pPr&gt;&lt;w:ind w:left="1700" w:hanging="340"/&gt;&lt;/w:pPr&gt;&lt;w:rPr&gt;&lt;w:rFonts w:hint="default"/&gt;&lt;/w:rPr&gt;&lt;/w:lvl&gt;&lt;w:lvl w:ilvl="5"&gt;&lt;w:start w:val="1"/&gt;&lt;w:numFmt w:val="bullet"/&gt;&lt;w:lvlText w:val=""/&gt;&lt;w:lvlJc w:val="left"/&gt;&lt;w:pPr&gt;&lt;w:ind w:left="2040" w:hanging="340"/&gt;&lt;/w:pPr&gt;&lt;w:rPr&gt;&lt;w:rFonts w:ascii="Symbol" w:hAnsi="Symbol" w:hint="default"/&gt;&lt;/w:rPr&gt;&lt;/w:lvl&gt;&lt;w:lvl w:ilvl="6"&gt;&lt;w:start w:val="1"/&gt;&lt;w:numFmt w:val="decimal"/&gt;&lt;w:lvlText w:val="%7."/&gt;&lt;w:lvlJc w:val="left"/&gt;&lt;w:pPr&gt;&lt;w:ind w:left="2380" w:hanging="340"/&gt;&lt;/w:pPr&gt;&lt;w:rPr&gt;&lt;w:rFonts w:hint="default"/&gt;&lt;/w:rPr&gt;&lt;/w:lvl&gt;&lt;w:lvl w:ilvl="7"&gt;&lt;w:start w:val="1"/&gt;&lt;w:numFmt w:val="lowerLetter"/&gt;&lt;w:lvlText w:val="%8."/&gt;&lt;w:lvlJc w:val="left"/&gt;&lt;w:pPr&gt;&lt;w:ind w:left="2720" w:hanging="340"/&gt;&lt;/w:pPr&gt;&lt;w:rPr&gt;&lt;w:rFonts w:hint="default"/&gt;&lt;/w:rPr&gt;&lt;/w:lvl&gt;&lt;w:lvl w:ilvl="8"&gt;&lt;w:start w:val="1"/&gt;&lt;w:numFmt w:val="bullet"/&gt;&lt;w:lvlText w:val=""/&gt;&lt;w:lvlJc w:val="left"/&gt;&lt;w:pPr&gt;&lt;w:ind w:left="3060" w:hanging="340"/&gt;&lt;/w:pPr&gt;&lt;w:rPr&gt;&lt;w:rFonts w:ascii="Symbol" w:hAnsi="Symbol" w:hint="default"/&gt;&lt;/w:rPr&gt;&lt;/w:lvl&gt;&lt;/w:abstractNum&gt;&lt;w:abstractNum w:abstractNumId="21" w15:restartNumberingAfterBreak="0"&gt;&lt;w:nsid w:val="5C934686"/&gt;&lt;w:multiLevelType w:val="multilevel"/&gt;&lt;w:tmpl w:val="DAD4A89A"/&gt;&lt;w:numStyleLink w:val="ListStyle-ListNumber"/&gt;&lt;/w:abstractNum&gt;&lt;w:abstractNum w:abstractNumId="22" w15:restartNumberingAfterBreak="0"&gt;&lt;w:nsid w:val="5F8D72FB"/&gt;&lt;w:multiLevelType w:val="multilevel"/&gt;&lt;w:tmpl w:val="E206AE8E"/&gt;&lt;w:styleLink w:val="ListStyle-HeadingsNoNumber"/&gt;&lt;w:lvl w:ilvl="0"&gt;&lt;w:start w:val="1"/&gt;&lt;w:numFmt w:val="none"/&gt;&lt;w:pStyle w:val="Heading1NoNumber"/&gt;&lt;w:lvlText w:val=""/&gt;&lt;w:lvlJc w:val="left"/&gt;&lt;w:pPr&gt;&lt;w:ind w:left="0" w:firstLine="0"/&gt;&lt;/w:pPr&gt;&lt;w:rPr&gt;&lt;w:rFonts w:hint="default"/&gt;&lt;/w:rPr&gt;&lt;/w:lvl&gt;&lt;w:lvl w:ilvl="1"&gt;&lt;w:start w:val="1"/&gt;&lt;w:numFmt w:val="none"/&gt;&lt;w:lvlRestart w:val="0"/&gt;&lt;w:pStyle w:val="Heading2NoNumber"/&gt;&lt;w:lvlText w:val=""/&gt;&lt;w:lvlJc w:val="left"/&gt;&lt;w:pPr&gt;&lt;w:ind w:left="0" w:firstLine="0"/&gt;&lt;/w:pPr&gt;&lt;w:rPr&gt;&lt;w:rFonts w:hint="default"/&gt;&lt;/w:rPr&gt;&lt;/w:lvl&gt;&lt;w:lvl w:ilvl="2"&gt;&lt;w:start w:val="1"/&gt;&lt;w:numFmt w:val="none"/&gt;&lt;w:lvlRestart w:val="0"/&gt;&lt;w:pStyle w:val="Heading3NoNumber"/&gt;&lt;w:lvlText w:val=""/&gt;&lt;w:lvlJc w:val="left"/&gt;&lt;w:pPr&gt;&lt;w:ind w:left="0" w:firstLine="0"/&gt;&lt;/w:pPr&gt;&lt;w:rPr&gt;&lt;w:rFonts w:hint="default"/&gt;&lt;/w:rPr&gt;&lt;/w:lvl&gt;&lt;w:lvl w:ilvl="3"&gt;&lt;w:start w:val="1"/&gt;&lt;w:numFmt w:val="none"/&gt;&lt;w:lvlRestart w:val="0"/&gt;&lt;w:pStyle w:val="Heading4NoNumber"/&gt;&lt;w:lvlText w:val=""/&gt;&lt;w:lvlJc w:val="left"/&gt;&lt;w:pPr&gt;&lt;w:ind w:left="0" w:firstLine="0"/&gt;&lt;/w:pPr&gt;&lt;w:rPr&gt;&lt;w:rFonts w:hint="default"/&gt;&lt;/w:rPr&gt;&lt;/w:lvl&gt;&lt;w:lvl w:ilvl="4"&gt;&lt;w:start w:val="1"/&gt;&lt;w:numFmt w:val="none"/&gt;&lt;w:lvlRestart w:val="0"/&gt;&lt;w:pStyle w:val="Heading5NoNumber"/&gt;&lt;w:lvlText w:val=""/&gt;&lt;w:lvlJc w:val="left"/&gt;&lt;w:pPr&gt;&lt;w:ind w:left="0" w:firstLine="0"/&gt;&lt;/w:pPr&gt;&lt;w:rPr&gt;&lt;w:rFonts w:hint="default"/&gt;&lt;/w:rPr&gt;&lt;/w:lvl&gt;&lt;w:lvl w:ilvl="5"&gt;&lt;w:start w:val="1"/&gt;&lt;w:numFmt w:val="none"/&gt;&lt;w:lvlRestart w:val="0"/&gt;&lt;w:pStyle w:val="Heading6NoNumber"/&gt;&lt;w:lvlText w:val=""/&gt;&lt;w:lvlJc w:val="left"/&gt;&lt;w:pPr&gt;&lt;w:ind w:left="0" w:firstLine="0"/&gt;&lt;/w:pPr&gt;&lt;w:rPr&gt;&lt;w:rFonts w:hint="default"/&gt;&lt;/w:rPr&gt;&lt;/w:lvl&gt;&lt;w:lvl w:ilvl="6"&gt;&lt;w:start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w:ilvl="7"&gt;&lt;w:start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w:hint="default"/&gt;&lt;/w:rPr&gt;&lt;/w:lvl&gt;&lt;w:lvl w:ilvl="8"&gt;&lt;w:start w:val="1"/&gt;&lt;w:numFmt w:val="none"/&gt;&lt;w:lvlRestart w:val="0"/&gt;&lt;w:lvlText w:val=""/&gt;&lt;w:lvlJc w:val="left"/&gt;&lt;w:pPr&gt;&lt;w:ind w:left="0" w:firstLine="0"/&gt;&lt;/w:pPr&gt;&lt;w:rPr&gt;&lt;w:rFonts w:hint="default"/&gt;&lt;/w:rPr&gt;&lt;/w:lvl&gt;&lt;/w:abstractNum&gt;&lt;w:abstractNum w:abstractNumId="23" w15:restartNumberingAfterBreak="0"&gt;&lt;w:nsid w:val="761A111B"/&gt;&lt;w:multiLevelType w:val="multilevel"/&gt;&lt;w:tmpl w:val="3E825BCA"/&gt;&lt;w:numStyleLink w:val="ListStyle-AppendixHeading"/&gt;&lt;/w:abstractNum&gt;&lt;w:abstractNum w:abstractNumId="24" w15:restartNumberingAfterBreak="0"&gt;&lt;w:nsid w:val="77536A25"/&gt;&lt;w:multiLevelType w:val="multilevel"/&gt;&lt;w:tmpl w:val="16040C44"/&gt;&lt;w:numStyleLink w:val="ListStyle-TableListBullet"/&gt;&lt;/w:abstractNum&gt;&lt;w:abstractNum w:abstractNumId="25" w15:restartNumberingAfterBreak="0"&gt;&lt;w:nsid w:val="7F216990"/&gt;&lt;w:multiLevelType w:val="multilevel"/&gt;&lt;w:tmpl w:val="0406001F"/&gt;&lt;w:styleLink w:val="111111"/&gt;&lt;w:lvl w:ilvl="0"&gt;&lt;w:start w:val="1"/&gt;&lt;w:numFmt w:val="decimal"/&gt;&lt;w:lvlText w:val="%1."/&gt;&lt;w:lvlJc w:val="left"/&gt;&lt;w:pPr&gt;&lt;w:ind w:left="360" w:hanging="360"/&gt;&lt;/w:pPr&gt;&lt;w:rPr&gt;&lt;w:rFonts w:ascii="Times New Roman" w:hAnsi="Times New Roman" w:cs="Times New Roman"/&gt;&lt;/w:rPr&gt;&lt;/w:lvl&gt;&lt;w:lvl w:ilvl="1"&gt;&lt;w:start w:val="1"/&gt;&lt;w:numFmt w:val="decimal"/&gt;&lt;w:lvlText w:val="%1.%2."/&gt;&lt;w:lvlJc w:val="left"/&gt;&lt;w:pPr&gt;&lt;w:ind w:left="792" w:hanging="432"/&gt;&lt;/w:pPr&gt;&lt;/w:lvl&gt;&lt;w:lvl w:ilvl="2"&gt;&lt;w:start w:val="1"/&gt;&lt;w:numFmt w:val="decimal"/&gt;&lt;w:lvlText w:val="%1.%2.%3."/&gt;&lt;w:lvlJc w:val="left"/&gt;&lt;w:pPr&gt;&lt;w:ind w:left="1224" w:hanging="504"/&gt;&lt;/w:pPr&gt;&lt;/w:lvl&gt;&lt;w:lvl w:ilvl="3"&gt;&lt;w:start w:val="1"/&gt;&lt;w:numFmt w:val="decimal"/&gt;&lt;w:lvlText w:val="%1.%2.%3.%4."/&gt;&lt;w:lvlJc w:val="left"/&gt;&lt;w:pPr&gt;&lt;w:ind w:left="1728" w:hanging="648"/&gt;&lt;/w:pPr&gt;&lt;/w:lvl&gt;&lt;w:lvl w:ilvl="4"&gt;&lt;w:start w:val="1"/&gt;&lt;w:numFmt w:val="decimal"/&gt;&lt;w:lvlText w:val="%1.%2.%3.%4.%5."/&gt;&lt;w:lvlJc w:val="left"/&gt;&lt;w:pPr&gt;&lt;w:ind w:left="2232" w:hanging="792"/&gt;&lt;/w:pPr&gt;&lt;/w:lvl&gt;&lt;w:lvl w:ilvl="5"&gt;&lt;w:start w:val="1"/&gt;&lt;w:numFmt w:val="decimal"/&gt;&lt;w:lvlText w:val="%1.%2.%3.%4.%5.%6."/&gt;&lt;w:lvlJc w:val="left"/&gt;&lt;w:pPr&gt;&lt;w:ind w:left="2736" w:hanging="936"/&gt;&lt;/w:pPr&gt;&lt;/w:lvl&gt;&lt;w:lvl w:ilvl="6"&gt;&lt;w:start w:val="1"/&gt;&lt;w:numFmt w:val="decimal"/&gt;&lt;w:lvlText w:val="%1.%2.%3.%4.%5.%6.%7."/&gt;&lt;w:lvlJc w:val="left"/&gt;&lt;w:pPr&gt;&lt;w:ind w:left="3240" w:hanging="1080"/&gt;&lt;/w:pPr&gt;&lt;/w:lvl&gt;&lt;w:lvl w:ilvl="7"&gt;&lt;w:start w:val="1"/&gt;&lt;w:numFmt w:val="decimal"/&gt;&lt;w:lvlText w:val="%1.%2.%3.%4.%5.%6.%7.%8."/&gt;&lt;w:lvlJc w:val="left"/&gt;&lt;w:pPr&gt;&lt;w:ind w:left="3744" w:hanging="1224"/&gt;&lt;/w:pPr&gt;&lt;/w:lvl&gt;&lt;w:lvl w:ilvl="8"&gt;&lt;w:start w:val="1"/&gt;&lt;w:numFmt w:val="decimal"/&gt;&lt;w:lvlText w:val="%1.%2.%3.%4.%5.%6.%7.%8.%9."/&gt;&lt;w:lvlJc w:val="left"/&gt;&lt;w:pPr&gt;&lt;w:ind w:left="4320" w:hanging="1440"/&gt;&lt;/w:pPr&gt;&lt;/w:lvl&gt;&lt;/w:abstractNum&gt;&lt;w:abstractNum w:abstractNumId="26" w15:restartNumberingAfterBreak="0"&gt;&lt;w:nsid w:val="7F6C343D"/&gt;&lt;w:multiLevelType w:val="multilevel"/&gt;&lt;w:tmpl w:val="E206AE8E"/&gt;&lt;w:numStyleLink w:val="ListStyle-HeadingsNoNumber"/&gt;&lt;/w:abstractNum&gt;&lt;w:num w:numId="1"&gt;&lt;w:abstractNumId w:val="10"/&gt;&lt;/w:num&gt;&lt;w:num w:numId="2"&gt;&lt;w:abstractNumId w:val="4"/&gt;&lt;/w:num&gt;&lt;w:num w:numId="3"&gt;&lt;w:abstractNumId w:val="8"/&gt;&lt;/w:num&gt;&lt;w:num w:numId="4"&gt;&lt;w:abstractNumId w:val="16"/&gt;&lt;/w:num&gt;&lt;w:num w:numId="5"&gt;&lt;w:abstractNumId w:val="12"/&gt;&lt;/w:num&gt;&lt;w:num w:numId="6"&gt;&lt;w:abstractNumId w:val="9"/&gt;&lt;/w:num&gt;&lt;w:num w:numId="7"&gt;&lt;w:abstractNumId w:val="18"/&gt;&lt;/w:num&gt;&lt;w:num w:numId="8"&gt;&lt;w:abstractNumId w:val="11"/&gt;&lt;/w:num&gt;&lt;w:num w:numId="9"&gt;&lt;w:abstractNumId w:val="25"/&gt;&lt;/w:num&gt;&lt;w:num w:numId="10"&gt;&lt;w:abstractNumId w:val="5"/&gt;&lt;/w:num&gt;&lt;w:num w:numId="11"&gt;&lt;w:abstractNumId w:val="6"/&gt;&lt;/w:num&gt;&lt;w:num w:numId="12"&gt;&lt;w:abstractNumId w:val="13"/&gt;&lt;/w:num&gt;&lt;w:num w:numId="13"&gt;&lt;w:abstractNumId w:val="3"/&gt;&lt;/w:num&gt;&lt;w:num w:numId="14"&gt;&lt;w:abstractNumId w:val="2"/&gt;&lt;/w:num&gt;&lt;w:num w:numId="15"&gt;&lt;w:abstractNumId w:val="19"/&gt;&lt;/w:num&gt;&lt;w:num w:numId="16"&gt;&lt;w:abstractNumId w:val="21"/&gt;&lt;/w:num&gt;&lt;w:num w:numId="17"&gt;&lt;w:abstractNumId w:val="1"/&gt;&lt;/w:num&gt;&lt;w:num w:numId="18"&gt;&lt;w:abstractNumId w:val="0"/&gt;&lt;/w:num&gt;&lt;w:num w:numId="19"&gt;&lt;w:abstractNumId w:val="7"/&gt;&lt;/w:num&gt;&lt;w:num w:numId="20"&gt;&lt;w:abstractNumId w:val="15"/&gt;&lt;/w:num&gt;&lt;w:num w:numId="21"&gt;&lt;w:abstractNumId w:val="22"/&gt;&lt;/w:num&gt;&lt;w:num w:numId="22"&gt;&lt;w:abstractNumId w:val="26"/&gt;&lt;/w:num&gt;&lt;w:num w:numId="23"&gt;&lt;w:abstractNumId w:val="24"/&gt;&lt;/w:num&gt;&lt;w:num w:numId="24"&gt;&lt;w:abstractNumId w:val="14"/&gt;&lt;/w:num&gt;&lt;w:num w:numId="25"&gt;&lt;w:abstractNumId w:val="17"/&gt;&lt;/w:num&gt;&lt;w:num w:numId="26"&gt;&lt;w:abstractNumId w:val="23"/&gt;&lt;/w:num&gt;&lt;w:num w:numId="27"&gt;&lt;w:abstractNumId w:val="20"/&gt;&lt;/w:num&gt;&lt;w:num w:numId="28"&gt;&lt;w:abstractNumId w:val="20"/&gt;&lt;/w:num&gt;&lt;w:num w:numId="29"&gt;&lt;w:abstractNumId w:val="20"/&gt;&lt;/w:num&gt;&lt;w:numIdMacAtCleanup w:val="26"/&gt;&lt;/w:numbering&gt;&lt;/pkg:xmlData&gt;&lt;/pkg:part&gt;&lt;pkg:part pkg:name="/word/styles.xml" pkg:contentType="application/vnd.openxmlformats-officedocument.wordprocessingml.styles+xml"&gt;&lt;pkg:xmlData&gt;&lt;w:styles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mc:Ignorable="w14 w15 w16se w16cid w16 w16cex"&gt;&lt;w:docDefaults&gt;&lt;w:rPrDefault&gt;&lt;w:rPr&gt;&lt;w:rFonts w:asciiTheme="minorHAnsi" w:eastAsiaTheme="minorEastAsia" w:hAnsiTheme="minorHAnsi" w:cstheme="minorBidi"/&gt;&lt;w:sz w:val="22"/&gt;&lt;w:szCs w:val="22"/&gt;&lt;w:lang w:val="en-GB" w:eastAsia="zh-CN" w:bidi="ar-SA"/&gt;&lt;/w:rPr&gt;&lt;/w:rPrDefault&gt;&lt;w:pPrDefault/&gt;&lt;/w:docDefaults&gt;&lt;w:style w:type="paragraph" w:default="1" w:styleId="Normal"&gt;&lt;w:name w:val="Normal"/&gt;&lt;w:uiPriority w:val="1"/&gt;&lt;w:qFormat/&gt;&lt;w:rsid w:val="004803AD"/&gt;&lt;w:pPr&gt;&lt;w:spacing w:after="160"/&gt;&lt;/w:pPr&gt;&lt;w:rPr&gt;&lt;w:rFonts w:ascii="Times New Roman" w:eastAsiaTheme="minorHAnsi" w:hAnsi="Times New Roman"/&gt;&lt;w:lang w:eastAsia="en-US"/&gt;&lt;/w:rPr&gt;&lt;/w:style&gt;&lt;w:style w:type="paragraph" w:styleId="Heading1"&gt;&lt;w:name w:val="heading 1"/&gt;&lt;w:basedOn w:val="Normal"/&gt;&lt;w:next w:val="Normal"/&gt;&lt;w:link w:val="Heading1Char"/&gt;&lt;w:qFormat/&gt;&lt;w:rsid w:val="00DC1990"/&gt;&lt;w:pPr&gt;&lt;w:keepNext/&gt;&lt;w:keepLines/&gt;&lt;w:numPr&gt;&lt;w:numId w:val="25"/&gt;&lt;/w:numPr&gt;&lt;w:suppressAutoHyphens/&gt;&lt;w:spacing w:after="440"/&gt;&lt;w:outlineLvl w:val="0"/&gt;&lt;/w:pPr&gt;&lt;w:rPr&gt;&lt;w:rFonts w:eastAsiaTheme="majorEastAsia" w:cs="Times New Roman"/&gt;&lt;w:color w:val="E61E28" w:themeColor="accent1"/&gt;&lt;w:sz w:val="40"/&gt;&lt;w:szCs w:val="32"/&gt;&lt;/w:rPr&gt;&lt;/w:style&gt;&lt;w:style w:type="paragraph" w:styleId="Heading2"&gt;&lt;w:name w:val="heading 2"/&gt;&lt;w:basedOn w:val="Normal"/&gt;&lt;w:next w:val="Normal"/&gt;&lt;w:link w:val="Heading2Char"/&gt;&lt;w:qFormat/&gt;&lt;w:rsid w:val="00DC1990"/&gt;&lt;w:pPr&gt;&lt;w:keepNext/&gt;&lt;w:keepLines/&gt;&lt;w:numPr&gt;&lt;w:ilvl w:val="1"/&gt;&lt;w:numId w:val="25"/&gt;&lt;/w:numPr&gt;&lt;w:suppressAutoHyphens/&gt;&lt;w:spacing w:before="320" w:after="80"/&gt;&lt;w:outlineLvl w:val="1"/&gt;&lt;/w:pPr&gt;&lt;w:rPr&gt;&lt;w:rFonts w:ascii="Arial" w:eastAsiaTheme="majorEastAsia" w:hAnsi="Arial" w:cs="Times New Roman"/&gt;&lt;w:b/&gt;&lt;w:color w:val="E61E28" w:themeColor="accent1"/&gt;&lt;w:sz w:val="24"/&gt;&lt;w:szCs w:val="26"/&gt;&lt;/w:rPr&gt;&lt;/w:style&gt;&lt;w:style w:type="paragraph" w:styleId="Heading3"&gt;&lt;w:name w:val="heading 3"/&gt;&lt;w:basedOn w:val="Normal"/&gt;&lt;w:next w:val="Normal"/&gt;&lt;w:link w:val="Heading3Char"/&gt;&lt;w:qFormat/&gt;&lt;w:rsid w:val="00DC1990"/&gt;&lt;w:pPr&gt;&lt;w:keepNext/&gt;&lt;w:keepLines/&gt;&lt;w:numPr&gt;&lt;w:ilvl w:val="2"/&gt;&lt;w:numId w:val="25"/&gt;&lt;/w:numPr&gt;&lt;w:suppressAutoHyphens/&gt;&lt;w:spacing w:before="320" w:after="30"/&gt;&lt;w:outlineLvl w:val="2"/&gt;&lt;/w:pPr&gt;&lt;w:rPr&gt;&lt;w:rFonts w:eastAsiaTheme="majorEastAsia" w:cs="Times New Roman"/&gt;&lt;w:b/&gt;&lt;w:color w:val="E61E28" w:themeColor="accent1"/&gt;&lt;w:szCs w:val="24"/&gt;&lt;/w:rPr&gt;&lt;/w:style&gt;&lt;w:style w:type="paragraph" w:styleId="Heading4"&gt;&lt;w:name w:val="heading 4"/&gt;&lt;w:basedOn w:val="Normal"/&gt;&lt;w:next w:val="Normal"/&gt;&lt;w:link w:val="Heading4Char"/&gt;&lt;w:rsid w:val="00DC1990"/&gt;&lt;w:pPr&gt;&lt;w:keepNext/&gt;&lt;w:keepLines/&gt;&lt;w:numPr&gt;&lt;w:ilvl w:val="3"/&gt;&lt;w:numId w:val="25"/&gt;&lt;/w:numPr&gt;&lt;w:suppressAutoHyphens/&gt;&lt;w:spacing w:before="320" w:after="30"/&gt;&lt;w:outlineLvl w:val="3"/&gt;&lt;/w:pPr&gt;&lt;w:rPr&gt;&lt;w:rFonts w:eastAsiaTheme="majorEastAsia" w:cs="Times New Roman"/&gt;&lt;w:b/&gt;&lt;w:i/&gt;&lt;w:iCs/&gt;&lt;w:color w:val="E61E28" w:themeColor="accent1"/&gt;&lt;w:szCs w:val="20"/&gt;&lt;/w:rPr&gt;&lt;/w:style&gt;&lt;w:style w:type="paragraph" w:styleId="Heading5"&gt;&lt;w:name w:val="heading 5"/&gt;&lt;w:basedOn w:val="Normal"/&gt;&lt;w:next w:val="Normal"/&gt;&lt;w:link w:val="Heading5Char"/&gt;&lt;w:semiHidden/&gt;&lt;w:rsid w:val="00DC1990"/&gt;&lt;w:pPr&gt;&lt;w:keepNext/&gt;&lt;w:keepLines/&gt;&lt;w:numPr&gt;&lt;w:ilvl w:val="4"/&gt;&lt;w:numId w:val="25"/&gt;&lt;/w:numPr&gt;&lt;w:suppressAutoHyphens/&gt;&lt;w:spacing w:after="0" w:line="240" w:lineRule="atLeast"/&gt;&lt;w:outlineLvl w:val="4"/&gt;&lt;/w:pPr&gt;&lt;w:rPr&gt;&lt;w:rFonts w:eastAsiaTheme="majorEastAsia" w:cs="Times New Roman"/&gt;&lt;w:b/&gt;&lt;w:sz w:val="20"/&gt;&lt;w:szCs w:val="20"/&gt;&lt;/w:rPr&gt;&lt;/w:style&gt;&lt;w:style w:type="paragraph" w:styleId="Heading6"&gt;&lt;w:name w:val="heading 6"/&gt;&lt;w:basedOn w:val="Normal"/&gt;&lt;w:next w:val="Normal"/&gt;&lt;w:link w:val="Heading6Char"/&gt;&lt;w:semiHidden/&gt;&lt;w:rsid w:val="00DC1990"/&gt;&lt;w:pPr&gt;&lt;w:keepNext/&gt;&lt;w:keepLines/&gt;&lt;w:numPr&gt;&lt;w:ilvl w:val="5"/&gt;&lt;w:numId w:val="25"/&gt;&lt;/w:numPr&gt;&lt;w:suppressAutoHyphens/&gt;&lt;w:spacing w:after="0" w:line="240" w:lineRule="atLeast"/&gt;&lt;w:outlineLvl w:val="5"/&gt;&lt;/w:pPr&gt;&lt;w:rPr&gt;&lt;w:rFonts w:eastAsiaTheme="majorEastAsia" w:cs="Times New Roman"/&gt;&lt;w:b/&gt;&lt;w:sz w:val="20"/&gt;&lt;w:szCs w:val="20"/&gt;&lt;/w:rPr&gt;&lt;/w:style&gt;&lt;w:style w:type="paragraph" w:styleId="Heading7"&gt;&lt;w:name w:val="heading 7"/&gt;&lt;w:aliases w:val="Appendix Heading"/&gt;&lt;w:basedOn w:val="Normal"/&gt;&lt;w:next w:val="Normal"/&gt;&lt;w:link w:val="Heading7Char"/&gt;&lt;w:uiPriority w:val="10"/&gt;&lt;w:rsid w:val="003E5A90"/&gt;&lt;w:pPr&gt;&lt;w:keepNext/&gt;&lt;w:keepLines/&gt;&lt;w:numPr&gt;&lt;w:numId w:val="26"/&gt;&lt;/w:numPr&gt;&lt;w:tabs&gt;&lt;w:tab w:val="left" w:pos="2410"/&gt;&lt;/w:tabs&gt;&lt;w:suppressAutoHyphens/&gt;&lt;w:spacing w:after="120"/&gt;&lt;w:outlineLvl w:val="6"/&gt;&lt;/w:pPr&gt;&lt;w:rPr&gt;&lt;w:rFonts w:eastAsiaTheme="majorEastAsia" w:cs="Times New Roman"/&gt;&lt;w:iCs/&gt;&lt;w:color w:val="E61E28" w:themeColor="accent1"/&gt;&lt;w:sz w:val="44"/&gt;&lt;w:szCs w:val="20"/&gt;&lt;/w:rPr&gt;&lt;/w:style&gt;&lt;w:style w:type="paragraph" w:styleId="Heading8"&gt;&lt;w:name w:val="heading 8"/&gt;&lt;w:basedOn w:val="Normal"/&gt;&lt;w:next w:val="Normal"/&gt;&lt;w:link w:val="Heading8Char"/&gt;&lt;w:semiHidden/&gt;&lt;w:rsid w:val="00DC1990"/&gt;&lt;w:pPr&gt;&lt;w:keepNext/&gt;&lt;w:keepLines/&gt;&lt;w:suppressAutoHyphens/&gt;&lt;w:spacing w:after="0" w:line="240" w:lineRule="atLeast"/&gt;&lt;w:outlineLvl w:val="7"/&gt;&lt;/w:pPr&gt;&lt;w:rPr&gt;&lt;w:rFonts w:eastAsiaTheme="majorEastAsia" w:cs="Times New Roman"/&gt;&lt;w:b/&gt;&lt;w:sz w:val="20"/&gt;&lt;w:szCs w:val="21"/&gt;&lt;/w:rPr&gt;&lt;/w:style&gt;&lt;w:style w:type="paragraph" w:styleId="Heading9"&gt;&lt;w:name w:val="heading 9"/&gt;&lt;w:basedOn w:val="Normal"/&gt;&lt;w:next w:val="Normal"/&gt;&lt;w:link w:val="Heading9Char"/&gt;&lt;w:semiHidden/&gt;&lt;w:rsid w:val="00DC1990"/&gt;&lt;w:pPr&gt;&lt;w:keepNext/&gt;&lt;w:keepLines/&gt;&lt;w:suppressAutoHyphens/&gt;&lt;w:spacing w:after="0" w:line="240" w:lineRule="atLeast"/&gt;&lt;w:outlineLvl w:val="8"/&gt;&lt;/w:pPr&gt;&lt;w:rPr&gt;&lt;w:rFonts w:eastAsiaTheme="majorEastAsia" w:cs="Times New Roman"/&gt;&lt;w:b/&gt;&lt;w:iCs/&gt;&lt;w:sz w:val="20"/&gt;&lt;w:szCs w:val="21"/&gt;&lt;/w:rPr&gt;&lt;/w:style&gt;&lt;w:style w:type="character" w:default="1" w:styleId="DefaultParagraphFont"&gt;&lt;w:name w:val="Default Paragraph Font"/&gt;&lt;w:uiPriority w:val="1"/&gt;&lt;w:semiHidden/&gt;&lt;w:unhideWhenUsed/&gt;&lt;/w:style&gt;&lt;w:style w:type="table" w:default="1" w:styleId="TableNormal"&gt;&lt;w:name w:val="Normal Table"/&gt;&lt;w:uiPriority w:val="99"/&gt;&lt;w:semiHidden/&gt;&lt;w:unhideWhenUsed/&gt;&lt;w:tblPr&gt;&lt;w:tblInd w:w="0" w:type="dxa"/&gt;&lt;w:tblCellMar&gt;&lt;w:top w:w="0" w:type="dxa"/&gt;&lt;w:left w:w="108" w:type="dxa"/&gt;&lt;w:bottom w:w="0" w:type="dxa"/&gt;&lt;w:right w:w="108" w:type="dxa"/&gt;&lt;/w:tblCellMar&gt;&lt;/w:tblPr&gt;&lt;/w:style&gt;&lt;w:style w:type="numbering" w:default="1" w:styleId="NoList"&gt;&lt;w:name w:val="No List"/&gt;&lt;w:uiPriority w:val="99"/&gt;&lt;w:semiHidden/&gt;&lt;w:unhideWhenUsed/&gt;&lt;/w:style&gt;&lt;w:style w:type="numbering" w:customStyle="1" w:styleId="ListStyle-AppendixHeading"&gt;&lt;w:name w:val="_List Style - Appendix Heading"/&gt;&lt;w:uiPriority w:val="99"/&gt;&lt;w:rsid w:val="00C529AE"/&gt;&lt;w:pPr&gt;&lt;w:numPr&gt;&lt;w:numId w:val="1"/&gt;&lt;/w:numPr&gt;&lt;/w:pPr&gt;&lt;/w:style&gt;&lt;w:style w:type="numbering" w:customStyle="1" w:styleId="ListStyle-Headings"&gt;&lt;w:name w:val="_List Style - Headings"/&gt;&lt;w:uiPriority w:val="99"/&gt;&lt;w:rsid w:val="00DC1990"/&gt;&lt;w:pPr&gt;&lt;w:numPr&gt;&lt;w:numId w:val="2"/&gt;&lt;/w:numPr&gt;&lt;/w:pPr&gt;&lt;/w:style&gt;&lt;w:style w:type="numbering" w:customStyle="1" w:styleId="ListStyle-HeadingsNoNumber"&gt;&lt;w:name w:val="_List Style - Headings No Number"/&gt;&lt;w:uiPriority w:val="99"/&gt;&lt;w:rsid w:val="002860EE"/&gt;&lt;w:pPr&gt;&lt;w:numPr&gt;&lt;w:numId w:val="21"/&gt;&lt;/w:numPr&gt;&lt;/w:pPr&gt;&lt;/w:style&gt;&lt;w:style w:type="numbering" w:customStyle="1" w:styleId="ListStyle-ListAlphabet"&gt;&lt;w:name w:val="_List Style - List Alphabet"/&gt;&lt;w:uiPriority w:val="99"/&gt;&lt;w:rsid w:val="00BD3B54"/&gt;&lt;w:pPr&gt;&lt;w:numPr&gt;&lt;w:numId w:val="3"/&gt;&lt;/w:numPr&gt;&lt;/w:pPr&gt;&lt;/w:style&gt;&lt;w:style w:type="numbering" w:customStyle="1" w:styleId="ListStyle-ListBullet"&gt;&lt;w:name w:val="_List Style - List Bullet"/&gt;&lt;w:uiPriority w:val="99"/&gt;&lt;w:rsid w:val="00BD3B54"/&gt;&lt;w:pPr&gt;&lt;w:numPr&gt;&lt;w:numId w:val="4"/&gt;&lt;/w:numPr&gt;&lt;/w:pPr&gt;&lt;/w:style&gt;&lt;w:style w:type="numbering" w:customStyle="1" w:styleId="ListStyle-ListBulletNoSpacing"&gt;&lt;w:name w:val="_List Style - List Bullet No Spacing"/&gt;&lt;w:uiPriority w:val="99"/&gt;&lt;w:rsid w:val="00BD3B54"/&gt;&lt;w:pPr&gt;&lt;w:numPr&gt;&lt;w:numId w:val="5"/&gt;&lt;/w:numPr&gt;&lt;/w:pPr&gt;&lt;/w:style&gt;&lt;w:style w:type="numbering" w:customStyle="1" w:styleId="ListStyle-ListNumber"&gt;&lt;w:name w:val="_List Style - List Number"/&gt;&lt;w:uiPriority w:val="99"/&gt;&lt;w:rsid w:val="00BD3B54"/&gt;&lt;w:pPr&gt;&lt;w:numPr&gt;&lt;w:numId w:val="6"/&gt;&lt;/w:numPr&gt;&lt;/w:pPr&gt;&lt;/w:style&gt;&lt;w:style w:type="numbering" w:customStyle="1" w:styleId="ListStyle-TableListBullet"&gt;&lt;w:name w:val="_List Style - Table List Bullet"/&gt;&lt;w:uiPriority w:val="99"/&gt;&lt;w:rsid w:val="00EF64D2"/&gt;&lt;w:pPr&gt;&lt;w:numPr&gt;&lt;w:numId w:val="7"/&gt;&lt;/w:numPr&gt;&lt;/w:pPr&gt;&lt;/w:style&gt;&lt;w:style w:type="numbering" w:customStyle="1" w:styleId="ListStyle-TableListNumber"&gt;&lt;w:name w:val="_List Style - Table List Number"/&gt;&lt;w:uiPriority w:val="99"/&gt;&lt;w:rsid w:val="00EF64D2"/&gt;&lt;w:pPr&gt;&lt;w:numPr&gt;&lt;w:numId w:val="8"/&gt;&lt;/w:numPr&gt;&lt;/w:pPr&gt;&lt;/w:style&gt;&lt;w:style w:type="numbering" w:styleId="111111"&gt;&lt;w:name w:val="Outline List 2"/&gt;&lt;w:basedOn w:val="NoList"/&gt;&lt;w:uiPriority w:val="99"/&gt;&lt;w:semiHidden/&gt;&lt;w:rsid w:val="00BD3B54"/&gt;&lt;w:pPr&gt;&lt;w:numPr&gt;&lt;w:numId w:val="9"/&gt;&lt;/w:numPr&gt;&lt;/w:pPr&gt;&lt;/w:style&gt;&lt;w:style w:type="numbering" w:styleId="1ai"&gt;&lt;w:name w:val="Outline List 1"/&gt;&lt;w:basedOn w:val="NoList"/&gt;&lt;w:uiPriority w:val="99"/&gt;&lt;w:semiHidden/&gt;&lt;w:rsid w:val="00BD3B54"/&gt;&lt;w:pPr&gt;&lt;w:numPr&gt;&lt;w:numId w:val="10"/&gt;&lt;/w:numPr&gt;&lt;/w:pPr&gt;&lt;/w:style&gt;&lt;w:style w:type="paragraph" w:customStyle="1" w:styleId="AddressBlock-ExecSummary"&gt;&lt;w:name w:val="Address Block - Exec Summary"/&gt;&lt;w:next w:val="Normal"/&gt;&lt;w:uiPriority w:val="16"/&gt;&lt;w:qFormat/&gt;&lt;w:rsid w:val="00BD3B54"/&gt;&lt;w:rPr&gt;&lt;w:rFonts w:ascii="Times New Roman" w:hAnsi="Times New Roman"/&gt;&lt;w:iCs/&gt;&lt;w:sz w:val="18"/&gt;&lt;w:szCs w:val="18"/&gt;&lt;/w:rPr&gt;&lt;/w:style&gt;&lt;w:style w:type="character" w:customStyle="1" w:styleId="Heading4Char"&gt;&lt;w:name w:val="Heading 4 Char"/&gt;&lt;w:basedOn w:val="DefaultParagraphFont"/&gt;&lt;w:link w:val="Heading4"/&gt;&lt;w:rsid w:val="001154EC"/&gt;&lt;w:rPr&gt;&lt;w:rFonts w:ascii="Times New Roman" w:eastAsiaTheme="majorEastAsia" w:hAnsi="Times New Roman" w:cs="Times New Roman"/&gt;&lt;w:b/&gt;&lt;w:i/&gt;&lt;w:iCs/&gt;&lt;w:color w:val="E61E28" w:themeColor="accent1"/&gt;&lt;w:szCs w:val="20"/&gt;&lt;w:lang w:eastAsia="en-US"/&gt;&lt;/w:rPr&gt;&lt;/w:style&gt;&lt;w:style w:type="paragraph" w:customStyle="1" w:styleId="AppendixLevel1"&gt;&lt;w:name w:val="Appendix Level 1"/&gt;&lt;w:next w:val="Normal"/&gt;&lt;w:uiPriority w:val="11"/&gt;&lt;w:qFormat/&gt;&lt;w:rsid w:val="00C529AE"/&gt;&lt;w:pPr&gt;&lt;w:keepNext/&gt;&lt;w:numPr&gt;&lt;w:ilvl w:val="1"/&gt;&lt;w:numId w:val="26"/&gt;&lt;/w:numPr&gt;&lt;w:spacing w:after="440"/&gt;&lt;w:outlineLvl w:val="0"/&gt;&lt;/w:pPr&gt;&lt;w:rPr&gt;&lt;w:rFonts w:asciiTheme="majorHAnsi" w:eastAsia="Arial" w:hAnsiTheme="majorHAnsi" w:cs="Arial"/&gt;&lt;w:bCs/&gt;&lt;w:color w:val="E31F2B"/&gt;&lt;w:sz w:val="40"/&gt;&lt;w:lang w:eastAsia="en-US"/&gt;&lt;/w:rPr&gt;&lt;/w:style&gt;&lt;w:style w:type="paragraph" w:customStyle="1" w:styleId="AppendixLevel2"&gt;&lt;w:name w:val="Appendix Level 2"/&gt;&lt;w:next w:val="Normal"/&gt;&lt;w:uiPriority w:val="11"/&gt;&lt;w:qFormat/&gt;&lt;w:rsid w:val="00C529AE"/&gt;&lt;w:pPr&gt;&lt;w:numPr&gt;&lt;w:ilvl w:val="2"/&gt;&lt;w:numId w:val="26"/&gt;&lt;/w:numPr&gt;&lt;w:spacing w:before="320" w:after="80"/&gt;&lt;w:outlineLvl w:val="1"/&gt;&lt;/w:pPr&gt;&lt;w:rPr&gt;&lt;w:rFonts w:ascii="Arial" w:eastAsia="Arial" w:hAnsi="Arial" w:cs="Times New Roman"/&gt;&lt;w:b/&gt;&lt;w:bCs/&gt;&lt;w:color w:val="E31F2B"/&gt;&lt;w:sz w:val="24"/&gt;&lt;w:lang w:eastAsia="en-US"/&gt;&lt;/w:rPr&gt;&lt;/w:style&gt;&lt;w:style w:type="paragraph" w:customStyle="1" w:styleId="AppendixLevel3"&gt;&lt;w:name w:val="Appendix Level 3"/&gt;&lt;w:next w:val="Normal"/&gt;&lt;w:uiPriority w:val="11"/&gt;&lt;w:qFormat/&gt;&lt;w:rsid w:val="00C529AE"/&gt;&lt;w:pPr&gt;&lt;w:numPr&gt;&lt;w:ilvl w:val="3"/&gt;&lt;w:numId w:val="26"/&gt;&lt;/w:numPr&gt;&lt;w:spacing w:before="320" w:after="30"/&gt;&lt;w:outlineLvl w:val="2"/&gt;&lt;/w:pPr&gt;&lt;w:rPr&gt;&lt;w:rFonts w:asciiTheme="majorHAnsi" w:eastAsia="Arial" w:hAnsiTheme="majorHAnsi" w:cs="Arial"/&gt;&lt;w:b/&gt;&lt;w:bCs/&gt;&lt;w:color w:val="E31F2B"/&gt;&lt;w:lang w:eastAsia="en-US"/&gt;&lt;/w:rPr&gt;&lt;/w:style&gt;&lt;w:style w:type="paragraph" w:customStyle="1" w:styleId="AppendixLevel4"&gt;&lt;w:name w:val="Appendix Level 4"/&gt;&lt;w:basedOn w:val="AppendixLevel3"/&gt;&lt;w:next w:val="Normal"/&gt;&lt;w:uiPriority w:val="11"/&gt;&lt;w:qFormat/&gt;&lt;w:rsid w:val="00BD3B54"/&gt;&lt;w:pPr&gt;&lt;w:numPr&gt;&lt;w:ilvl w:val="4"/&gt;&lt;/w:numPr&gt;&lt;/w:pPr&gt;&lt;w:rPr&gt;&lt;w:i/&gt;&lt;/w:rPr&gt;&lt;/w:style&gt;&lt;w:style w:type="paragraph" w:customStyle="1" w:styleId="AppendixText"&gt;&lt;w:name w:val="Appendix Text"/&gt;&lt;w:basedOn w:val="Normal"/&gt;&lt;w:uiPriority w:val="11"/&gt;&lt;w:qFormat/&gt;&lt;w:rsid w:val="00BD3B54"/&gt;&lt;w:rPr&gt;&lt;w:rFonts w:asciiTheme="minorHAnsi" w:eastAsiaTheme="minorEastAsia" w:hAnsiTheme="minorHAnsi"/&gt;&lt;w:color w:val="231F20"/&gt;&lt;w:lang w:eastAsia="zh-CN"/&gt;&lt;/w:rPr&gt;&lt;/w:style&gt;&lt;w:style w:type="paragraph" w:customStyle="1" w:styleId="AppendixTitle"&gt;&lt;w:name w:val="Appendix Title"/&gt;&lt;w:next w:val="Normal"/&gt;&lt;w:uiPriority w:val="10"/&gt;&lt;w:qFormat/&gt;&lt;w:rsid w:val="00BD3B54"/&gt;&lt;w:rPr&gt;&lt;w:rFonts w:ascii="Arial" w:eastAsia="Arial" w:hAnsi="Arial" w:cs="Times New Roman"/&gt;&lt;w:b/&gt;&lt;w:bCs/&gt;&lt;w:color w:val="E31F2B"/&gt;&lt;w:sz w:val="24"/&gt;&lt;w:lang w:eastAsia="en-US"/&gt;&lt;/w:rPr&gt;&lt;/w:style&gt;&lt;w:style w:type="paragraph" w:customStyle="1" w:styleId="BackCover-Address"&gt;&lt;w:name w:val="Back Cover - Address"/&gt;&lt;w:basedOn w:val="Normal"/&gt;&lt;w:uiPriority w:val="11"/&gt;&lt;w:rsid w:val="00BD3B54"/&gt;&lt;w:pPr&gt;&lt;w:tabs&gt;&lt;w:tab w:val="left" w:pos="567"/&gt;&lt;/w:tabs&gt;&lt;w:suppressAutoHyphens/&gt;&lt;w:spacing w:before="120" w:after="0" w:line="160" w:lineRule="atLeast"/&gt;&lt;w:contextualSpacing/&gt;&lt;/w:pPr&gt;&lt;w:rPr&gt;&lt;w:noProof/&gt;&lt;/w:rPr&gt;&lt;/w:style&gt;&lt;w:style w:type="character" w:customStyle="1" w:styleId="Heading1Char"&gt;&lt;w:name w:val="Heading 1 Char"/&gt;&lt;w:basedOn w:val="DefaultParagraphFont"/&gt;&lt;w:link w:val="Heading1"/&gt;&lt;w:rsid w:val="001154EC"/&gt;&lt;w:rPr&gt;&lt;w:rFonts w:ascii="Times New Roman" w:eastAsiaTheme="majorEastAsia" w:hAnsi="Times New Roman" w:cs="Times New Roman"/&gt;&lt;w:color w:val="E61E28" w:themeColor="accent1"/&gt;&lt;w:sz w:val="40"/&gt;&lt;w:szCs w:val="32"/&gt;&lt;w:lang w:eastAsia="en-US"/&gt;&lt;/w:rPr&gt;&lt;/w:style&gt;&lt;w:style w:type="character" w:customStyle="1" w:styleId="Heading2Char"&gt;&lt;w:name w:val="Heading 2 Char"/&gt;&lt;w:basedOn w:val="DefaultParagraphFont"/&gt;&lt;w:link w:val="Heading2"/&gt;&lt;w:rsid w:val="001154EC"/&gt;&lt;w:rPr&gt;&lt;w:rFonts w:ascii="Arial" w:eastAsiaTheme="majorEastAsia" w:hAnsi="Arial" w:cs="Times New Roman"/&gt;&lt;w:b/&gt;&lt;w:color w:val="E61E28" w:themeColor="accent1"/&gt;&lt;w:sz w:val="24"/&gt;&lt;w:szCs w:val="26"/&gt;&lt;w:lang w:eastAsia="en-US"/&gt;&lt;/w:rPr&gt;&lt;/w:style&gt;&lt;w:style w:type="character" w:customStyle="1" w:styleId="Heading3Char"&gt;&lt;w:name w:val="Heading 3 Char"/&gt;&lt;w:basedOn w:val="DefaultParagraphFont"/&gt;&lt;w:link w:val="Heading3"/&gt;&lt;w:rsid w:val="001154EC"/&gt;&lt;w:rPr&gt;&lt;w:rFonts w:ascii="Times New Roman" w:eastAsiaTheme="majorEastAsia" w:hAnsi="Times New Roman" w:cs="Times New Roman"/&gt;&lt;w:b/&gt;&lt;w:color w:val="E61E28" w:themeColor="accent1"/&gt;&lt;w:szCs w:val="24"/&gt;&lt;w:lang w:eastAsia="en-US"/&gt;&lt;/w:rPr&gt;&lt;/w:style&gt;&lt;w:style w:type="paragraph" w:styleId="BalloonText"&gt;&lt;w:name w:val="Balloon Text"/&gt;&lt;w:basedOn w:val="Normal"/&gt;&lt;w:link w:val="BalloonTextChar"/&gt;&lt;w:uiPriority w:val="99"/&gt;&lt;w:semiHidden/&gt;&lt;w:rsid w:val="00BD3B54"/&gt;&lt;w:rPr&gt;&lt;w:rFonts w:cs="Arial"/&gt;&lt;/w:rPr&gt;&lt;/w:style&gt;&lt;w:style w:type="character" w:customStyle="1" w:styleId="BalloonTextChar"&gt;&lt;w:name w:val="Balloon Text Char"/&gt;&lt;w:basedOn w:val="DefaultParagraphFont"/&gt;&lt;w:link w:val="BalloonText"/&gt;&lt;w:uiPriority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w:type="paragraph" w:styleId="Bibliography"&gt;&lt;w:name w:val="Bibliography"/&gt;&lt;w:basedOn w:val="Normal"/&gt;&lt;w:next w:val="Normal"/&gt;&lt;w:uiPriority w:val="99"/&gt;&lt;w:semiHidden/&gt;&lt;w:rsid w:val="00BD3B54"/&gt;&lt;/w:style&gt;&lt;w:style w:type="table" w:customStyle="1" w:styleId="Blank"&gt;&lt;w:name w:val="Blank"/&gt;&lt;w:basedOn w:val="TableNormal"/&gt;&lt;w:uiPriority w:val="99"/&gt;&lt;w:rsid w:val="00BD3B54"/&gt;&lt;w:rPr&gt;&lt;w:rFonts w:ascii="Times New Roman" w:eastAsiaTheme="minorHAnsi" w:hAnsi="Times New Roman" w:cs="Times New Roman"/&gt;&lt;w:lang w:val="da-DK" w:eastAsia="en-US"/&gt;&lt;/w:rPr&gt;&lt;w:tblPr&gt;&lt;w:tblCellMar&gt;&lt;w:left w:w="0" w:type="dxa"/&gt;&lt;w:right w:w="0" w:type="dxa"/&gt;&lt;/w:tblCellMar&gt;&lt;/w:tblPr&gt;&lt;/w:style&gt;&lt;w:style w:type="paragraph" w:styleId="BlockText"&gt;&lt;w:name w:val="Block Text"/&gt;&lt;w:basedOn w:val="Normal"/&gt;&lt;w:uiPriority w:val="99"/&gt;&lt;w:semiHidden/&gt;&lt;w:rsid w:val="00BD3B54"/&gt;&lt;w:pPr&gt;&lt;w:pBdr&gt;&lt;w:top w:val="single" w:sz="2" w:space="10" w:color="E61E28" w:themeColor="accent1"/&gt;&lt;w:left w:val="single" w:sz="2" w:space="10" w:color="E61E28" w:themeColor="accent1"/&gt;&lt;w:bottom w:val="single" w:sz="2" w:space="10" w:color="E61E28" w:themeColor="accent1"/&gt;&lt;w:right w:val="single" w:sz="2" w:space="10" w:color="E61E28" w:themeColor="accent1"/&gt;&lt;/w:pBdr&gt;&lt;w:ind w:left="1152" w:right="1152"/&gt;&lt;/w:pPr&gt;&lt;w:rPr&gt;&lt;w:rFonts w:eastAsiaTheme="minorEastAsia" w:cs="Arial"/&gt;&lt;w:i/&gt;&lt;w:iCs/&gt;&lt;w:color w:val="E61E28" w:themeColor="accent1"/&gt;&lt;/w:rPr&gt;&lt;/w:style&gt;&lt;w:style w:type="paragraph" w:styleId="BodyText"&gt;&lt;w:name w:val="Body Text"/&gt;&lt;w:basedOn w:val="Normal"/&gt;&lt;w:link w:val="BodyTextChar"/&gt;&lt;w:uiPriority w:val="99"/&gt;&lt;w:semiHidden/&gt;&lt;w:rsid w:val="00BD3B54"/&gt;&lt;w:pPr&gt;&lt;w:spacing w:after="120"/&gt;&lt;/w:pPr&gt;&lt;/w:style&gt;&lt;w:style w:type="character" w:customStyle="1" w:styleId="BodyTextChar"&gt;&lt;w:name w:val="Body Text Char"/&gt;&lt;w:basedOn w:val="DefaultParagraphFont"/&gt;&lt;w:link w:val="BodyText"/&gt;&lt;w:uiPriority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w:styleId="BodyText2"&gt;&lt;w:name w:val="Body Text 2"/&gt;&lt;w:basedOn w:val="Normal"/&gt;&lt;w:link w:val="BodyText2Char"/&gt;&lt;w:uiPriority w:val="99"/&gt;&lt;w:semiHidden/&gt;&lt;w:rsid w:val="00BD3B54"/&gt;&lt;w:pPr&gt;&lt;w:spacing w:after="120" w:line="480" w:lineRule="auto"/&gt;&lt;/w:pPr&gt;&lt;/w:style&gt;&lt;w:style w:type="character" w:customStyle="1" w:styleId="BodyText2Char"&gt;&lt;w:name w:val="Body Text 2 Char"/&gt;&lt;w:basedOn w:val="DefaultParagraphFont"/&gt;&lt;w:link w:val="BodyText2"/&gt;&lt;w:uiPriority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w:styleId="BodyText3"&gt;&lt;w:name w:val="Body Text 3"/&gt;&lt;w:basedOn w:val="Normal"/&gt;&lt;w:link w:val="BodyText3Char"/&gt;&lt;w:uiPriority w:val="99"/&gt;&lt;w:semiHidden/&gt;&lt;w:rsid w:val="00BD3B54"/&gt;&lt;w:pPr&gt;&lt;w:spacing w:after="120"/&gt;&lt;/w:pPr&gt;&lt;w:rPr&gt;&lt;w:sz w:val="16"/&gt;&lt;w:szCs w:val="16"/&gt;&lt;/w:rPr&gt;&lt;/w:style&gt;&lt;w:style w:type="character" w:customStyle="1" w:styleId="BodyText3Char"&gt;&lt;w:name w:val="Body Text 3 Char"/&gt;&lt;w:basedOn w:val="DefaultParagraphFont"/&gt;&lt;w:link w:val="BodyText3"/&gt;&lt;w:uiPriority w:val="99"/&gt;&lt;w:semiHidden/&gt;&lt;w:rsid w:val="00BD3B54"/&gt;&lt;w:rPr&gt;&lt;w:rFonts w:ascii="Times New Roman" w:eastAsiaTheme="minorHAnsi" w:hAnsi="Times New Roman"/&gt;&lt;w:sz w:val="16"/&gt;&lt;w:szCs w:val="16"/&gt;&lt;w:lang w:eastAsia="en-US"/&gt;&lt;/w:rPr&gt;&lt;/w:style&gt;&lt;w:style w:type="paragraph" w:styleId="BodyTextFirstIndent"&gt;&lt;w:name w:val="Body Text First Indent"/&gt;&lt;w:basedOn w:val="BodyText"/&gt;&lt;w:link w:val="BodyTextFirstIndentChar"/&gt;&lt;w:uiPriority w:val="99"/&gt;&lt;w:semiHidden/&gt;&lt;w:rsid w:val="00BD3B54"/&gt;&lt;w:pPr&gt;&lt;w:spacing w:after="0"/&gt;&lt;w:ind w:firstLine="360"/&gt;&lt;/w:pPr&gt;&lt;/w:style&gt;&lt;w:style w:type="character" w:customStyle="1" w:styleId="BodyTextFirstIndentChar"&gt;&lt;w:name w:val="Body Text First Indent Char"/&gt;&lt;w:basedOn w:val="BodyTextChar"/&gt;&lt;w:link w:val="BodyTextFirstIndent"/&gt;&lt;w:uiPriority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w:styleId="BodyTextIndent"&gt;&lt;w:name w:val="Body Text Indent"/&gt;&lt;w:basedOn w:val="Normal"/&gt;&lt;w:link w:val="BodyTextIndentChar"/&gt;&lt;w:uiPriority w:val="99"/&gt;&lt;w:semiHidden/&gt;&lt;w:rsid w:val="00BD3B54"/&gt;&lt;w:pPr&gt;&lt;w:spacing w:after="120"/&gt;&lt;w:ind w:left="283"/&gt;&lt;/w:pPr&gt;&lt;/w:style&gt;&lt;w:style w:type="character" w:customStyle="1" w:styleId="BodyTextIndentChar"&gt;&lt;w:name w:val="Body Text Indent Char"/&gt;&lt;w:basedOn w:val="DefaultParagraphFont"/&gt;&lt;w:link w:val="BodyTextIndent"/&gt;&lt;w:uiPriority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w:styleId="BodyTextFirstIndent2"&gt;&lt;w:name w:val="Body Text First Indent 2"/&gt;&lt;w:basedOn w:val="BodyTextIndent"/&gt;&lt;w:link w:val="BodyTextFirstIndent2Char"/&gt;&lt;w:uiPriority w:val="99"/&gt;&lt;w:semiHidden/&gt;&lt;w:rsid w:val="00BD3B54"/&gt;&lt;w:pPr&gt;&lt;w:spacing w:after="0"/&gt;&lt;w:ind w:left="360" w:firstLine="360"/&gt;&lt;/w:pPr&gt;&lt;/w:style&gt;&lt;w:style w:type="character" w:customStyle="1" w:styleId="BodyTextFirstIndent2Char"&gt;&lt;w:name w:val="Body Text First Indent 2 Char"/&gt;&lt;w:basedOn w:val="BodyTextIndentChar"/&gt;&lt;w:link w:val="BodyTextFirstIndent2"/&gt;&lt;w:uiPriority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w:styleId="BodyTextIndent2"&gt;&lt;w:name w:val="Body Text Indent 2"/&gt;&lt;w:basedOn w:val="Normal"/&gt;&lt;w:link w:val="BodyTextIndent2Char"/&gt;&lt;w:uiPriority w:val="99"/&gt;&lt;w:semiHidden/&gt;&lt;w:rsid w:val="00BD3B54"/&gt;&lt;w:pPr&gt;&lt;w:spacing w:after="120" w:line="480" w:lineRule="auto"/&gt;&lt;w:ind w:left="283"/&gt;&lt;/w:pPr&gt;&lt;/w:style&gt;&lt;w:style w:type="character" w:customStyle="1" w:styleId="BodyTextIndent2Char"&gt;&lt;w:name w:val="Body Text Indent 2 Char"/&gt;&lt;w:basedOn w:val="DefaultParagraphFont"/&gt;&lt;w:link w:val="BodyTextIndent2"/&gt;&lt;w:uiPriority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w:styleId="BodyTextIndent3"&gt;&lt;w:name w:val="Body Text Indent 3"/&gt;&lt;w:basedOn w:val="Normal"/&gt;&lt;w:link w:val="BodyTextIndent3Char"/&gt;&lt;w:uiPriority w:val="99"/&gt;&lt;w:semiHidden/&gt;&lt;w:rsid w:val="00BD3B54"/&gt;&lt;w:pPr&gt;&lt;w:spacing w:after="120"/&gt;&lt;w:ind w:left="283"/&gt;&lt;/w:pPr&gt;&lt;w:rPr&gt;&lt;w:sz w:val="16"/&gt;&lt;w:szCs w:val="16"/&gt;&lt;/w:rPr&gt;&lt;/w:style&gt;&lt;w:style w:type="character" w:customStyle="1" w:styleId="BodyTextIndent3Char"&gt;&lt;w:name w:val="Body Text Indent 3 Char"/&gt;&lt;w:basedOn w:val="DefaultParagraphFont"/&gt;&lt;w:link w:val="BodyTextIndent3"/&gt;&lt;w:uiPriority w:val="99"/&gt;&lt;w:semiHidden/&gt;&lt;w:rsid w:val="00BD3B54"/&gt;&lt;w:rPr&gt;&lt;w:rFonts w:ascii="Times New Roman" w:eastAsiaTheme="minorHAnsi" w:hAnsi="Times New Roman"/&gt;&lt;w:sz w:val="16"/&gt;&lt;w:szCs w:val="16"/&gt;&lt;w:lang w:eastAsia="en-US"/&gt;&lt;/w:rPr&gt;&lt;/w:style&gt;&lt;w:style w:type="character" w:styleId="BookTitle"&gt;&lt;w:name w:val="Book Title"/&gt;&lt;w:basedOn w:val="DefaultParagraphFont"/&gt;&lt;w:uiPriority w:val="99"/&gt;&lt;w:semiHidden/&gt;&lt;w:qFormat/&gt;&lt;w:rsid w:val="00BD3B54"/&gt;&lt;w:rPr&gt;&lt;w:b/&gt;&lt;w:bCs/&gt;&lt;w:i/&gt;&lt;w:iCs/&gt;&lt;w:spacing w:val="5"/&gt;&lt;/w:rPr&gt;&lt;/w:style&gt;&lt;w:style w:type="paragraph" w:styleId="Caption"&gt;&lt;w:name w:val="caption"/&gt;&lt;w:next w:val="Normal"/&gt;&lt;w:uiPriority w:val="7"/&gt;&lt;w:unhideWhenUsed/&gt;&lt;w:rsid w:val="001B6888"/&gt;&lt;w:rPr&gt;&lt;w:rFonts w:ascii="Arial" w:hAnsi="Arial" w:cs="Times New Roman"/&gt;&lt;w:b/&gt;&lt;w:iCs/&gt;&lt;w:color w:val="E61E28" w:themeColor="accent1"/&gt;&lt;w:sz w:val="17"/&gt;&lt;w:szCs w:val="18"/&gt;&lt;/w:rPr&gt;&lt;/w:style&gt;&lt;w:style w:type="paragraph" w:customStyle="1" w:styleId="CaptionCopy"&gt;&lt;w:name w:val="Caption Copy"/&gt;&lt;w:next w:val="Normal"/&gt;&lt;w:uiPriority w:val="7"/&gt;&lt;w:qFormat/&gt;&lt;w:rsid w:val="00BD3B54"/&gt;&lt;w:rPr&gt;&lt;w:sz w:val="18"/&gt;&lt;w:szCs w:val="18"/&gt;&lt;w:lang w:eastAsia="en-US"/&gt;&lt;/w:rPr&gt;&lt;/w:style&gt;&lt;w:style w:type="character" w:customStyle="1" w:styleId="Heading6Char"&gt;&lt;w:name w:val="Heading 6 Char"/&gt;&lt;w:basedOn w:val="DefaultParagraphFont"/&gt;&lt;w:link w:val="Heading6"/&gt;&lt;w:semiHidden/&gt;&lt;w:rsid w:val="001154EC"/&gt;&lt;w:rPr&gt;&lt;w:rFonts w:ascii="Times New Roman" w:eastAsiaTheme="majorEastAsia" w:hAnsi="Times New Roman" w:cs="Times New Roman"/&gt;&lt;w:b/&gt;&lt;w:sz w:val="20"/&gt;&lt;w:szCs w:val="20"/&gt;&lt;w:lang w:eastAsia="en-US"/&gt;&lt;/w:rPr&gt;&lt;/w:style&gt;&lt;w:style w:type="paragraph" w:customStyle="1" w:styleId="CaptionSubTitle"&gt;&lt;w:name w:val="Caption Sub Title"/&gt;&lt;w:next w:val="Normal"/&gt;&lt;w:uiPriority w:val="7"/&gt;&lt;w:qFormat/&gt;&lt;w:rsid w:val="00BD3B54"/&gt;&lt;w:rPr&gt;&lt;w:rFonts w:ascii="Times New Roman" w:hAnsi="Times New Roman"/&gt;&lt;w:iCs/&gt;&lt;w:color w:val="E61E28" w:themeColor="accent1"/&gt;&lt;w:sz w:val="18"/&gt;&lt;w:szCs w:val="18"/&gt;&lt;/w:rPr&gt;&lt;/w:style&gt;&lt;w:style w:type="paragraph" w:customStyle="1" w:styleId="Clientquestion"&gt;&lt;w:name w:val="Client question"/&gt;&lt;w:basedOn w:val="Normal"/&gt;&lt;w:next w:val="Normal"/&gt;&lt;w:uiPriority w:val="8"/&gt;&lt;w:rsid w:val="00BD3B54"/&gt;&lt;w:pPr&gt;&lt;w:keepNext/&gt;&lt;w:autoSpaceDE w:val="0"/&gt;&lt;w:autoSpaceDN w:val="0"/&gt;&lt;w:adjustRightInd w:val="0"/&gt;&lt;w:spacing w:after="30"/&gt;&lt;w:outlineLvl w:val="3"/&gt;&lt;/w:pPr&gt;&lt;w:rPr&gt;&lt;w:rFonts w:asciiTheme="minorHAnsi" w:eastAsiaTheme="minorEastAsia" w:hAnsiTheme="minorHAnsi" w:cs="Times New Roman"/&gt;&lt;w:b/&gt;&lt;w:i/&gt;&lt;w:sz w:val="24"/&gt;&lt;w:szCs w:val="24"/&gt;&lt;w:lang w:eastAsia="zh-CN"/&gt;&lt;/w:rPr&gt;&lt;/w:style&gt;&lt;w:style w:type="paragraph" w:styleId="Closing"&gt;&lt;w:name w:val="Closing"/&gt;&lt;w:basedOn w:val="Normal"/&gt;&lt;w:link w:val="ClosingChar"/&gt;&lt;w:uiPriority w:val="99"/&gt;&lt;w:semiHidden/&gt;&lt;w:rsid w:val="00BD3B54"/&gt;&lt;w:pPr&gt;&lt;w:ind w:left="4252"/&gt;&lt;/w:pPr&gt;&lt;/w:style&gt;&lt;w:style w:type="character" w:customStyle="1" w:styleId="ClosingChar"&gt;&lt;w:name w:val="Closing Char"/&gt;&lt;w:basedOn w:val="DefaultParagraphFont"/&gt;&lt;w:link w:val="Closing"/&gt;&lt;w:uiPriority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w:type="table" w:styleId="ColorfulGrid"&gt;&lt;w:name w:val="Colorful Grid"/&gt;&lt;w:basedOn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w:fill="D4D4D5" w:themeFill="text1" w:themeFillTint="33"/&gt;&lt;/w:tcPr&gt;&lt;w:tblStylePr w:type="firstRow"&gt;&lt;w:rPr&gt;&lt;w:b/&gt;&lt;w:bCs/&gt;&lt;/w:rPr&gt;&lt;w:tblPr/&gt;&lt;w:tcPr&gt;&lt;w:shd w:val="clear" w:color="auto" w:fill="A9A9AB" w:themeFill="text1"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w:fill="A9A9AB" w:themeFill="text1" w:themeFillTint="66"/&gt;&lt;/w:tcPr&gt;&lt;/w:tblStylePr&gt;&lt;w:tblStylePr w:type="firstCol"&gt;&lt;w:rPr&gt;&lt;w:color w:val="FFFFFF" w:themeColor="background1"/&gt;&lt;/w:rPr&gt;&lt;w:tblPr/&gt;&lt;w:tcPr&gt;&lt;w:shd w:val="clear" w:color="auto" w:fill="202021" w:themeFill="text1" w:themeFillShade="BF"/&gt;&lt;/w:tcPr&gt;&lt;/w:tblStylePr&gt;&lt;w:tblStylePr w:type="lastCol"&gt;&lt;w:rPr&gt;&lt;w:color w:val="FFFFFF" w:themeColor="background1"/&gt;&lt;/w:rPr&gt;&lt;w:tblPr/&gt;&lt;w:tcPr&gt;&lt;w:shd w:val="clear" w:color="auto" w:fill="202021" w:themeFill="text1" w:themeFillShade="BF"/&gt;&lt;/w:tcPr&gt;&lt;/w:tblStylePr&gt;&lt;w:tblStylePr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w:type="band1Horz"&gt;&lt;w:tblPr/&gt;&lt;w:tcPr&gt;&lt;w:shd w:val="clear" w:color="auto" w:fill="949497" w:themeFill="text1" w:themeFillTint="7F"/&gt;&lt;/w:tcPr&gt;&lt;/w:tblStylePr&gt;&lt;/w:style&gt;&lt;w:style w:type="table" w:styleId="ColorfulGrid-Accent1"&gt;&lt;w:name w:val="Colorful Grid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w:fill="FAD2D3" w:themeFill="accent1" w:themeFillTint="33"/&gt;&lt;/w:tcPr&gt;&lt;w:tblStylePr w:type="firstRow"&gt;&lt;w:rPr&gt;&lt;w:b/&gt;&lt;w:bCs/&gt;&lt;/w:rPr&gt;&lt;w:tblPr/&gt;&lt;w:tcPr&gt;&lt;w:shd w:val="clear" w:color="auto" w:fill="F5A5A8" w:themeFill="accent1"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w:fill="F5A5A8" w:themeFill="accent1" w:themeFillTint="66"/&gt;&lt;/w:tcPr&gt;&lt;/w:tblStylePr&gt;&lt;w:tblStylePr w:type="firstCol"&gt;&lt;w:rPr&gt;&lt;w:color w:val="FFFFFF" w:themeColor="background1"/&gt;&lt;/w:rPr&gt;&lt;w:tblPr/&gt;&lt;w:tcPr&gt;&lt;w:shd w:val="clear" w:color="auto" w:fill="AF131A" w:themeFill="accent1" w:themeFillShade="BF"/&gt;&lt;/w:tcPr&gt;&lt;/w:tblStylePr&gt;&lt;w:tblStylePr w:type="lastCol"&gt;&lt;w:rPr&gt;&lt;w:color w:val="FFFFFF" w:themeColor="background1"/&gt;&lt;/w:rPr&gt;&lt;w:tblPr/&gt;&lt;w:tcPr&gt;&lt;w:shd w:val="clear" w:color="auto" w:fill="AF131A" w:themeFill="accent1" w:themeFillShade="BF"/&gt;&lt;/w:tcPr&gt;&lt;/w:tblStylePr&gt;&lt;w:tblStylePr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w:type="band1Horz"&gt;&lt;w:tblPr/&gt;&lt;w:tcPr&gt;&lt;w:shd w:val="clear" w:color="auto" w:fill="F28E93" w:themeFill="accent1" w:themeFillTint="7F"/&gt;&lt;/w:tcPr&gt;&lt;/w:tblStylePr&gt;&lt;/w:style&gt;&lt;w:style w:type="table" w:styleId="ColorfulGrid-Accent2"&gt;&lt;w:name w:val="Colorful Grid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w:fill="EAD5EB" w:themeFill="accent2" w:themeFillTint="33"/&gt;&lt;/w:tcPr&gt;&lt;w:tblStylePr w:type="firstRow"&gt;&lt;w:rPr&gt;&lt;w:b/&gt;&lt;w:bCs/&gt;&lt;/w:rPr&gt;&lt;w:tblPr/&gt;&lt;w:tcPr&gt;&lt;w:shd w:val="clear" w:color="auto" w:fill="D5ACD7" w:themeFill="accent2"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w:fill="D5ACD7" w:themeFill="accent2" w:themeFillTint="66"/&gt;&lt;/w:tcPr&gt;&lt;/w:tblStylePr&gt;&lt;w:tblStylePr w:type="firstCol"&gt;&lt;w:rPr&gt;&lt;w:color w:val="FFFFFF" w:themeColor="background1"/&gt;&lt;/w:rPr&gt;&lt;w:tblPr/&gt;&lt;w:tcPr&gt;&lt;w:shd w:val="clear" w:color="auto" w:fill="653267" w:themeFill="accent2" w:themeFillShade="BF"/&gt;&lt;/w:tcPr&gt;&lt;/w:tblStylePr&gt;&lt;w:tblStylePr w:type="lastCol"&gt;&lt;w:rPr&gt;&lt;w:color w:val="FFFFFF" w:themeColor="background1"/&gt;&lt;/w:rPr&gt;&lt;w:tblPr/&gt;&lt;w:tcPr&gt;&lt;w:shd w:val="clear" w:color="auto" w:fill="653267" w:themeFill="accent2" w:themeFillShade="BF"/&gt;&lt;/w:tcPr&gt;&lt;/w:tblStylePr&gt;&lt;w:tblStylePr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w:type="band1Horz"&gt;&lt;w:tblPr/&gt;&lt;w:tcPr&gt;&lt;w:shd w:val="clear" w:color="auto" w:fill="CB98CD" w:themeFill="accent2" w:themeFillTint="7F"/&gt;&lt;/w:tcPr&gt;&lt;/w:tblStylePr&gt;&lt;/w:style&gt;&lt;w:style w:type="table" w:styleId="ColorfulGrid-Accent3"&gt;&lt;w:name w:val="Colorful Grid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w:fill="BCD9FD" w:themeFill="accent3" w:themeFillTint="33"/&gt;&lt;/w:tcPr&gt;&lt;w:tblStylePr w:type="firstRow"&gt;&lt;w:rPr&gt;&lt;w:b/&gt;&lt;w:bCs/&gt;&lt;/w:rPr&gt;&lt;w:tblPr/&gt;&lt;w:tcPr&gt;&lt;w:shd w:val="clear" w:color="auto" w:fill="79B4FA" w:themeFill="accent3"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w:fill="79B4FA" w:themeFill="accent3" w:themeFillTint="66"/&gt;&lt;/w:tcPr&gt;&lt;/w:tblStylePr&gt;&lt;w:tblStylePr w:type="firstCol"&gt;&lt;w:rPr&gt;&lt;w:color w:val="FFFFFF" w:themeColor="background1"/&gt;&lt;/w:rPr&gt;&lt;w:tblPr/&gt;&lt;w:tcPr&gt;&lt;w:shd w:val="clear" w:color="auto" w:fill="033878" w:themeFill="accent3" w:themeFillShade="BF"/&gt;&lt;/w:tcPr&gt;&lt;/w:tblStylePr&gt;&lt;w:tblStylePr w:type="lastCol"&gt;&lt;w:rPr&gt;&lt;w:color w:val="FFFFFF" w:themeColor="background1"/&gt;&lt;/w:rPr&gt;&lt;w:tblPr/&gt;&lt;w:tcPr&gt;&lt;w:shd w:val="clear" w:color="auto" w:fill="033878" w:themeFill="accent3" w:themeFillShade="BF"/&gt;&lt;/w:tcPr&gt;&lt;/w:tblStylePr&gt;&lt;w:tblStylePr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w:styleId="ColorfulGrid-Accent4"&gt;&lt;w:name w:val="Colorful Grid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w:fill="DAECEE" w:themeFill="accent4" w:themeFillTint="33"/&gt;&lt;/w:tcPr&gt;&lt;w:tblStylePr w:type="firstRow"&gt;&lt;w:rPr&gt;&lt;w:b/&gt;&lt;w:bCs/&gt;&lt;/w:rPr&gt;&lt;w:tblPr/&gt;&lt;w:tcPr&gt;&lt;w:shd w:val="clear" w:color="auto" w:fill="B6D9DE" w:themeFill="accent4"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w:fill="B6D9DE" w:themeFill="accent4" w:themeFillTint="66"/&gt;&lt;/w:tcPr&gt;&lt;/w:tblStylePr&gt;&lt;w:tblStylePr w:type="firstCol"&gt;&lt;w:rPr&gt;&lt;w:color w:val="FFFFFF" w:themeColor="background1"/&gt;&lt;/w:rPr&gt;&lt;w:tblPr/&gt;&lt;w:tcPr&gt;&lt;w:shd w:val="clear" w:color="auto" w:fill="39757E" w:themeFill="accent4" w:themeFillShade="BF"/&gt;&lt;/w:tcPr&gt;&lt;/w:tblStylePr&gt;&lt;w:tblStylePr w:type="lastCol"&gt;&lt;w:rPr&gt;&lt;w:color w:val="FFFFFF" w:themeColor="background1"/&gt;&lt;/w:rPr&gt;&lt;w:tblPr/&gt;&lt;w:tcPr&gt;&lt;w:shd w:val="clear" w:color="auto" w:fill="39757E" w:themeFill="accent4" w:themeFillShade="BF"/&gt;&lt;/w:tcPr&gt;&lt;/w:tblStylePr&gt;&lt;w:tblStylePr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w:type="band1Horz"&gt;&lt;w:tblPr/&gt;&lt;w:tcPr&gt;&lt;w:shd w:val="clear" w:color="auto" w:fill="A4CFD5" w:themeFill="accent4" w:themeFillTint="7F"/&gt;&lt;/w:tcPr&gt;&lt;/w:tblStylePr&gt;&lt;/w:style&gt;&lt;w:style w:type="table" w:styleId="ColorfulGrid-Accent5"&gt;&lt;w:name w:val="Colorful Grid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w:fill="F6DAE8" w:themeFill="accent5" w:themeFillTint="33"/&gt;&lt;/w:tcPr&gt;&lt;w:tblStylePr w:type="firstRow"&gt;&lt;w:rPr&gt;&lt;w:b/&gt;&lt;w:bCs/&gt;&lt;/w:rPr&gt;&lt;w:tblPr/&gt;&lt;w:tcPr&gt;&lt;w:shd w:val="clear" w:color="auto" w:fill="EEB5D1" w:themeFill="accent5"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w:fill="EEB5D1" w:themeFill="accent5" w:themeFillTint="66"/&gt;&lt;/w:tcPr&gt;&lt;/w:tblStylePr&gt;&lt;w:tblStylePr w:type="firstCol"&gt;&lt;w:rPr&gt;&lt;w:color w:val="FFFFFF" w:themeColor="background1"/&gt;&lt;/w:rPr&gt;&lt;w:tblPr/&gt;&lt;w:tcPr&gt;&lt;w:shd w:val="clear" w:color="auto" w:fill="AE2769" w:themeFill="accent5" w:themeFillShade="BF"/&gt;&lt;/w:tcPr&gt;&lt;/w:tblStylePr&gt;&lt;w:tblStylePr w:type="lastCol"&gt;&lt;w:rPr&gt;&lt;w:color w:val="FFFFFF" w:themeColor="background1"/&gt;&lt;/w:rPr&gt;&lt;w:tblPr/&gt;&lt;w:tcPr&gt;&lt;w:shd w:val="clear" w:color="auto" w:fill="AE2769" w:themeFill="accent5" w:themeFillShade="BF"/&gt;&lt;/w:tcPr&gt;&lt;/w:tblStylePr&gt;&lt;w:tblStylePr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w:type="band1Horz"&gt;&lt;w:tblPr/&gt;&lt;w:tcPr&gt;&lt;w:shd w:val="clear" w:color="auto" w:fill="EAA3C6" w:themeFill="accent5" w:themeFillTint="7F"/&gt;&lt;/w:tcPr&gt;&lt;/w:tblStylePr&gt;&lt;/w:style&gt;&lt;w:style w:type="table" w:styleId="ColorfulGrid-Accent6"&gt;&lt;w:name w:val="Colorful Grid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w:val="1"/&gt;&lt;w:tblBorders&gt;&lt;w:insideH w:val="single" w:sz="4" w:space="0" w:color="FFFFFF" w:themeColor="background1"/&gt;&lt;/w:tblBorders&gt;&lt;/w:tblPr&gt;&lt;w:tcPr&gt;&lt;w:shd w:val="clear" w:color="auto" w:fill="D5EDD0" w:themeFill="accent6" w:themeFillTint="33"/&gt;&lt;/w:tcPr&gt;&lt;w:tblStylePr w:type="firstRow"&gt;&lt;w:rPr&gt;&lt;w:b/&gt;&lt;w:bCs/&gt;&lt;/w:rPr&gt;&lt;w:tblPr/&gt;&lt;w:tcPr&gt;&lt;w:shd w:val="clear" w:color="auto" w:fill="ABDCA2" w:themeFill="accent6" w:themeFillTint="66"/&gt;&lt;/w:tcPr&gt;&lt;/w:tblStylePr&gt;&lt;w:tblStylePr w:type="lastRow"&gt;&lt;w:rPr&gt;&lt;w:b/&gt;&lt;w:bCs/&gt;&lt;w:color w:val="2C2C2D" w:themeColor="text1"/&gt;&lt;/w:rPr&gt;&lt;w:tblPr/&gt;&lt;w:tcPr&gt;&lt;w:shd w:val="clear" w:color="auto" w:fill="ABDCA2" w:themeFill="accent6" w:themeFillTint="66"/&gt;&lt;/w:tcPr&gt;&lt;/w:tblStylePr&gt;&lt;w:tblStylePr w:type="firstCol"&gt;&lt;w:rPr&gt;&lt;w:color w:val="FFFFFF" w:themeColor="background1"/&gt;&lt;/w:rPr&gt;&lt;w:tblPr/&gt;&lt;w:tcPr&gt;&lt;w:shd w:val="clear" w:color="auto" w:fill="316727" w:themeFill="accent6" w:themeFillShade="BF"/&gt;&lt;/w:tcPr&gt;&lt;/w:tblStylePr&gt;&lt;w:tblStylePr w:type="lastCol"&gt;&lt;w:rPr&gt;&lt;w:color w:val="FFFFFF" w:themeColor="background1"/&gt;&lt;/w:rPr&gt;&lt;w:tblPr/&gt;&lt;w:tcPr&gt;&lt;w:shd w:val="clear" w:color="auto" w:fill="316727" w:themeFill="accent6" w:themeFillShade="BF"/&gt;&lt;/w:tcPr&gt;&lt;/w:tblStylePr&gt;&lt;w:tblStylePr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w:type="band1Horz"&gt;&lt;w:tblPr/&gt;&lt;w:tcPr&gt;&lt;w:shd w:val="clear" w:color="auto" w:fill="96D38C" w:themeFill="accent6" w:themeFillTint="7F"/&gt;&lt;/w:tcPr&gt;&lt;/w:tblStylePr&gt;&lt;/w:style&gt;&lt;w:style w:type="paragraph" w:styleId="Revision"&gt;&lt;w:name w:val="Revision"/&gt;&lt;w:hidden/&gt;&lt;w:uiPriority w:val="99"/&gt;&lt;w:semiHidden/&gt;&lt;w:rsid w:val="00B20C93"/&gt;&lt;/w:style&gt;&lt;w:style w:type="table" w:styleId="ColorfulList"&gt;&lt;w:name w:val="Colorful List"/&gt;&lt;w:basedOn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w:fill="EAEAEA" w:themeFill="text1"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w:styleId="ColorfulList-Accent1"&gt;&lt;w:name w:val="Colorful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w:fill="FCE8E9" w:themeFill="accent1"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w:styleId="ColorfulList-Accent2"&gt;&lt;w:name w:val="Colorful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w:fill="F4EAF5" w:themeFill="accent2"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w:fill="6C356F" w:themeFill="accent2" w:themeFillShade="CC"/&gt;&lt;/w:tcPr&gt;&lt;/w:tblStylePr&gt;&lt;w:tblStylePr w:type="lastRow"&gt;&lt;w:rPr&gt;&lt;w:b/&gt;&lt;w:bCs/&gt;&lt;w:color w:val="6C356F" w:themeColor="accent2"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w:styleId="ColorfulList-Accent3"&gt;&lt;w:name w:val="Colorful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w:fill="DEECFE" w:themeFill="accent3"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w:fill="3D7E87" w:themeFill="accent4" w:themeFillShade="CC"/&gt;&lt;/w:tcPr&gt;&lt;/w:tblStylePr&gt;&lt;w:tblStylePr w:type="lastRow"&gt;&lt;w:rPr&gt;&lt;w:b/&gt;&lt;w:bCs/&gt;&lt;w:color w:val="3D7E87" w:themeColor="accent4"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w:styleId="ColorfulList-Accent4"&gt;&lt;w:name w:val="Colorful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w:fill="EDF5F7" w:themeFill="accent4"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w:fill="043C80" w:themeFill="accent3" w:themeFillShade="CC"/&gt;&lt;/w:tcPr&gt;&lt;/w:tblStylePr&gt;&lt;w:tblStylePr w:type="lastRow"&gt;&lt;w:rPr&gt;&lt;w:b/&gt;&lt;w:bCs/&gt;&lt;w:color w:val="043C80" w:themeColor="accent3"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w:styleId="ColorfulList-Accent5"&gt;&lt;w:name w:val="Colorful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w:fill="FBEDF3" w:themeFill="accent5"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w:fill="346E2A" w:themeFill="accent6" w:themeFillShade="CC"/&gt;&lt;/w:tcPr&gt;&lt;/w:tblStylePr&gt;&lt;w:tblStylePr w:type="lastRow"&gt;&lt;w:rPr&gt;&lt;w:b/&gt;&lt;w:bCs/&gt;&lt;w:color w:val="346E2A" w:themeColor="accent6"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w:styleId="ColorfulList-Accent6"&gt;&lt;w:name w:val="Colorful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w:val="1"/&gt;&lt;/w:tblPr&gt;&lt;w:tcPr&gt;&lt;w:shd w:val="clear" w:color="auto" w:fill="EAF6E8" w:themeFill="accent6" w:themeFillTint="19"/&gt;&lt;/w:tcPr&gt;&lt;w:tblStylePr w:type="firstRow"&gt;&lt;w:rPr&gt;&lt;w:b/&gt;&lt;w:bCs/&gt;&lt;w:color w:val="FFFFFF" w:themeColor="background1"/&gt;&lt;/w:rPr&gt;&lt;w:tblPr/&gt;&lt;w:tcPr&gt;&lt;w:tcBorders&gt;&lt;w:bottom w:val="single" w:sz="12" w:space="0" w:color="FFFFFF" w:themeColor="background1"/&gt;&lt;/w:tcBorders&gt;&lt;w:shd w:val="clear" w:color="auto" w:fill="BA2A70" w:themeFill="accent5" w:themeFillShade="CC"/&gt;&lt;/w:tcPr&gt;&lt;/w:tblStylePr&gt;&lt;w:tblStylePr w:type="lastRow"&gt;&lt;w:rPr&gt;&lt;w:b/&gt;&lt;w:bCs/&gt;&lt;w:color w:val="BA2A70" w:themeColor="accent5" w:themeShade="CC"/&gt;&lt;/w:rPr&gt;&lt;w:tblPr/&gt;&lt;w:tcPr&gt;&lt;w:tcBorders&gt;&lt;w:top w:val="single" w:sz="12"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w:styleId="ColorfulShading"&gt;&lt;w:name w:val="Colorful Shading"/&gt;&lt;w:basedOn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w:fill="EAEAEA" w:themeFill="text1"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w:fill="1A1A1A" w:themeFill="text1"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w:color="1A1A1A" w:themeColor="text1" w:themeShade="99"/&gt;&lt;w:insideV w:val="nil"/&gt;&lt;/w:tcBorders&gt;&lt;w:shd w:val="clear" w:color="auto" w:fill="1A1A1A" w:themeFill="text1"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w:type="band1Vert"&gt;&lt;w:tblPr/&gt;&lt;w:tcPr&gt;&lt;w:shd w:val="clear" w:color="auto" w:fill="A9A9AB" w:themeFill="text1" w:themeFillTint="66"/&gt;&lt;/w:tcPr&gt;&lt;/w:tblStylePr&gt;&lt;w:tblStylePr w:type="band1Horz"&gt;&lt;w:tblPr/&gt;&lt;w:tcPr&gt;&lt;w:shd w:val="clear" w:color="auto" w:fill="949497" w:themeFill="text1"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w:styleId="ColorfulShading-Accent1"&gt;&lt;w:name w:val="Colorful Shading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w:fill="FCE8E9" w:themeFill="accent1"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w:fill="8C0F15" w:themeFill="accent1"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w:color="8C0F15" w:themeColor="accent1" w:themeShade="99"/&gt;&lt;w:insideV w:val="nil"/&gt;&lt;/w:tcBorders&gt;&lt;w:shd w:val="clear" w:color="auto" w:fill="8C0F15" w:themeFill="accent1"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w:fill="8C0F15" w:themeFill="accent1" w:themeFillShade="99"/&gt;&lt;/w:tcPr&gt;&lt;/w:tblStylePr&gt;&lt;w:tblStylePr w:type="band1Vert"&gt;&lt;w:tblPr/&gt;&lt;w:tcPr&gt;&lt;w:shd w:val="clear" w:color="auto" w:fill="F5A5A8" w:themeFill="accent1" w:themeFillTint="66"/&gt;&lt;/w:tcPr&gt;&lt;/w:tblStylePr&gt;&lt;w:tblStylePr w:type="band1Horz"&gt;&lt;w:tblPr/&gt;&lt;w:tcPr&gt;&lt;w:shd w:val="clear" w:color="auto" w:fill="F28E93" w:themeFill="accent1"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w:styleId="ColorfulShading-Accent2"&gt;&lt;w:name w:val="Colorful Shading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w:fill="F4EAF5" w:themeFill="accent2"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w:fill="512853" w:themeFill="accent2"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w:color="512853" w:themeColor="accent2" w:themeShade="99"/&gt;&lt;w:insideV w:val="nil"/&gt;&lt;/w:tcBorders&gt;&lt;w:shd w:val="clear" w:color="auto" w:fill="512853" w:themeFill="accent2"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w:fill="512853" w:themeFill="accent2" w:themeFillShade="99"/&gt;&lt;/w:tcPr&gt;&lt;/w:tblStylePr&gt;&lt;w:tblStylePr w:type="band1Vert"&gt;&lt;w:tblPr/&gt;&lt;w:tcPr&gt;&lt;w:shd w:val="clear" w:color="auto" w:fill="D5ACD7" w:themeFill="accent2" w:themeFillTint="66"/&gt;&lt;/w:tcPr&gt;&lt;/w:tblStylePr&gt;&lt;w:tblStylePr w:type="band1Horz"&gt;&lt;w:tblPr/&gt;&lt;w:tcPr&gt;&lt;w:shd w:val="clear" w:color="auto" w:fill="CB98CD" w:themeFill="accent2"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w:styleId="ColorfulShading-Accent3"&gt;&lt;w:name w:val="Colorful Shading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w:color="4D9EA9" w:themeColor="accent4"/&gt;&lt;w:left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w:fill="DEECFE" w:themeFill="accent3"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w:color="4D9EA9"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w:fill="032D60" w:themeFill="accent3"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w:color="032D60" w:themeColor="accent3" w:themeShade="99"/&gt;&lt;w:insideV w:val="nil"/&gt;&lt;/w:tcBorders&gt;&lt;w:shd w:val="clear" w:color="auto" w:fill="032D60" w:themeFill="accent3"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w:fill="032D60" w:themeFill="accent3" w:themeFillShade="99"/&gt;&lt;/w:tcPr&gt;&lt;/w:tblStylePr&gt;&lt;w:tblStylePr w:type="band1Vert"&gt;&lt;w:tblPr/&gt;&lt;w:tcPr&gt;&lt;w:shd w:val="clear" w:color="auto" w:fill="79B4FA" w:themeFill="accent3" w:themeFillTint="66"/&gt;&lt;/w:tcPr&gt;&lt;/w:tblStylePr&gt;&lt;w:tblStylePr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w:styleId="ColorfulShading-Accent4"&gt;&lt;w:name w:val="Colorful Shading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w:color="054CA1" w:themeColor="accent3"/&gt;&lt;w:left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w:fill="EDF5F7" w:themeFill="accent4"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w:color="054CA1"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w:fill="2E5E65" w:themeFill="accent4"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w:color="2E5E65" w:themeColor="accent4" w:themeShade="99"/&gt;&lt;w:insideV w:val="nil"/&gt;&lt;/w:tcBorders&gt;&lt;w:shd w:val="clear" w:color="auto" w:fill="2E5E65" w:themeFill="accent4"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w:fill="2E5E65" w:themeFill="accent4" w:themeFillShade="99"/&gt;&lt;/w:tcPr&gt;&lt;/w:tblStylePr&gt;&lt;w:tblStylePr w:type="band1Vert"&gt;&lt;w:tblPr/&gt;&lt;w:tcPr&gt;&lt;w:shd w:val="clear" w:color="auto" w:fill="B6D9DE" w:themeFill="accent4" w:themeFillTint="66"/&gt;&lt;/w:tcPr&gt;&lt;/w:tblStylePr&gt;&lt;w:tblStylePr w:type="band1Horz"&gt;&lt;w:tblPr/&gt;&lt;w:tcPr&gt;&lt;w:shd w:val="clear" w:color="auto" w:fill="A4CFD5" w:themeFill="accent4"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w:styleId="ColorfulShading-Accent5"&gt;&lt;w:name w:val="Colorful Shading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w:color="428B35" w:themeColor="accent6"/&gt;&lt;w:left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w:fill="FBEDF3" w:themeFill="accent5"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w:color="428B35"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w:fill="8B1F54" w:themeFill="accent5"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w:color="8B1F54" w:themeColor="accent5" w:themeShade="99"/&gt;&lt;w:insideV w:val="nil"/&gt;&lt;/w:tcBorders&gt;&lt;w:shd w:val="clear" w:color="auto" w:fill="8B1F54" w:themeFill="accent5"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w:fill="8B1F54" w:themeFill="accent5" w:themeFillShade="99"/&gt;&lt;/w:tcPr&gt;&lt;/w:tblStylePr&gt;&lt;w:tblStylePr w:type="band1Vert"&gt;&lt;w:tblPr/&gt;&lt;w:tcPr&gt;&lt;w:shd w:val="clear" w:color="auto" w:fill="EEB5D1" w:themeFill="accent5" w:themeFillTint="66"/&gt;&lt;/w:tcPr&gt;&lt;/w:tblStylePr&gt;&lt;w:tblStylePr w:type="band1Horz"&gt;&lt;w:tblPr/&gt;&lt;w:tcPr&gt;&lt;w:shd w:val="clear" w:color="auto" w:fill="EAA3C6" w:themeFill="accent5"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w:type="table" w:styleId="ColorfulShading-Accent6"&gt;&lt;w:name w:val="Colorful Shading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w:sz="24" w:space="0" w:color="D6488E" w:themeColor="accent5"/&gt;&lt;w:left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w:fill="EAF6E8" w:themeFill="accent6" w:themeFillTint="19"/&gt;&lt;/w:tcPr&gt;&lt;w:tblStylePr w:type="firstRow"&gt;&lt;w:rPr&gt;&lt;w:b/&gt;&lt;w:bCs/&gt;&lt;/w:rPr&gt;&lt;w:tblPr/&gt;&lt;w:tcPr&gt;&lt;w:tcBorders&gt;&lt;w:top w:val="nil"/&gt;&lt;w:left w:val="nil"/&gt;&lt;w:bottom w:val="single" w:sz="24" w:space="0" w:color="D6488E"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w:type="lastRow"&gt;&lt;w:rPr&gt;&lt;w:b/&gt;&lt;w:bCs/&gt;&lt;w:color w:val="FFFFFF" w:themeColor="background1"/&gt;&lt;/w:rPr&gt;&lt;w:tblPr/&gt;&lt;w:tcPr&gt;&lt;w:tcBorders&gt;&lt;w:top w:val="single" w:sz="6" w:space="0" w:color="FFFFFF" w:themeColor="background1"/&gt;&lt;/w:tcBorders&gt;&lt;w:shd w:val="clear" w:color="auto" w:fill="27531F" w:themeFill="accent6" w:themeFillShade="99"/&gt;&lt;/w:tcPr&gt;&lt;/w:tblStylePr&gt;&lt;w:tblStylePr w:type="firstCol"&gt;&lt;w:rPr&gt;&lt;w:color w:val="FFFFFF" w:themeColor="background1"/&gt;&lt;/w:rPr&gt;&lt;w:tblPr/&gt;&lt;w:tcPr&gt;&lt;w:tcBorders&gt;&lt;w:top w:val="nil"/&gt;&lt;w:left w:val="nil"/&gt;&lt;w:bottom w:val="nil"/&gt;&lt;w:right w:val="nil"/&gt;&lt;w:insideH w:val="single" w:sz="4" w:space="0" w:color="27531F" w:themeColor="accent6" w:themeShade="99"/&gt;&lt;w:insideV w:val="nil"/&gt;&lt;/w:tcBorders&gt;&lt;w:shd w:val="clear" w:color="auto" w:fill="27531F" w:themeFill="accent6" w:themeFillShade="99"/&gt;&lt;/w:tcPr&gt;&lt;/w:tblStylePr&gt;&lt;w:tblStylePr w:type="lastCol"&gt;&lt;w:rPr&gt;&lt;w:color w:val="FFFFFF" w:themeColor="background1"/&gt;&lt;/w:rPr&gt;&lt;w:tblPr/&gt;&lt;w:tcPr&gt;&lt;w:tcBorders&gt;&lt;w:top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w:fill="27531F" w:themeFill="accent6" w:themeFillShade="99"/&gt;&lt;/w:tcPr&gt;&lt;/w:tblStylePr&gt;&lt;w:tblStylePr w:type="band1Vert"&gt;&lt;w:tblPr/&gt;&lt;w:tcPr&gt;&lt;w:shd w:val="clear" w:color="auto" w:fill="ABDCA2" w:themeFill="accent6" w:themeFillTint="66"/&gt;&lt;/w:tcPr&gt;&lt;/w:tblStylePr&gt;&lt;w:tblStylePr w:type="band1Horz"&gt;&lt;w:tblPr/&gt;&lt;w:tcPr&gt;&lt;w:shd w:val="clear" w:color="auto" w:fill="96D38C" w:themeFill="accent6" w:themeFillTint="7F"/&gt;&lt;/w:tcPr&gt;&lt;/w:tblStylePr&gt;&lt;w:tblStylePr w:type="neCell"&gt;&lt;w:rPr&gt;&lt;w:color w:val="2C2C2D" w:themeColor="text1"/&gt;&lt;/w:rPr&gt;&lt;/w:tblStylePr&gt;&lt;w:tblStylePr w:type="nwCell"&gt;&lt;w:rPr&gt;&lt;w:color w:val="2C2C2D" w:themeColor="text1"/&gt;&lt;/w:rPr&gt;&lt;/w:tblStylePr&gt;&lt;/w:style&gt;&lt;w:style w:type="character" w:styleId="CommentReference"&gt;&lt;w:name w:val="annotation reference"/&gt;&lt;w:basedOn w:val="DefaultParagraphFont"/&gt;&lt;w:uiPriority w:val="99"/&gt;&lt;w:semiHidden/&gt;&lt;w:rsid w:val="00BD3B54"/&gt;&lt;w:rPr&gt;&lt;w:sz w:val="16"/&gt;&lt;w:szCs w:val="16"/&gt;&lt;/w:rPr&gt;&lt;/w:style&gt;&lt;w:style w:type="paragraph" w:styleId="CommentText"&gt;&lt;w:name w:val="annotation text"/&gt;&lt;w:basedOn w:val="Normal"/&gt;&lt;w:link w:val="CommentTextChar"/&gt;&lt;w:uiPriority w:val="99"/&gt;&lt;w:semiHidden/&gt;&lt;w:rsid w:val="00BD3B54"/&gt;&lt;/w:style&gt;&lt;w:style w:type="character" w:customStyle="1" w:styleId="CommentTextChar"&gt;&lt;w:name w:val="Comment Text Char"/&gt;&lt;w:basedOn w:val="DefaultParagraphFont"/&gt;&lt;w:link w:val="CommentText"/&gt;&lt;w:uiPriority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w:styleId="CommentSubject"&gt;&lt;w:name w:val="annotation subject"/&gt;&lt;w:basedOn w:val="CommentText"/&gt;&lt;w:next w:val="CommentText"/&gt;&lt;w:link w:val="CommentSubjectChar"/&gt;&lt;w:uiPriority w:val="99"/&gt;&lt;w:semiHidden/&gt;&lt;w:rsid w:val="00BD3B54"/&gt;&lt;w:rPr&gt;&lt;w:b/&gt;&lt;w:bCs/&gt;&lt;/w:rPr&gt;&lt;/w:style&gt;&lt;w:style w:type="character" w:customStyle="1" w:styleId="CommentSubjectChar"&gt;&lt;w:name w:val="Comment Subject Char"/&gt;&lt;w:basedOn w:val="CommentTextChar"/&gt;&lt;w:link w:val="CommentSubject"/&gt;&lt;w:uiPriority w:val="99"/&gt;&lt;w:semiHidden/&gt;&lt;w:rsid w:val="00BD3B54"/&gt;&lt;w:rPr&gt;&lt;w:rFonts w:ascii="Times New Roman" w:eastAsiaTheme="minorHAnsi" w:hAnsi="Times New Roman"/&gt;&lt;w:b/&gt;&lt;w:bCs/&gt;&lt;w:lang w:eastAsia="en-US"/&gt;&lt;/w:rPr&gt;&lt;/w:style&gt;&lt;w:style w:type="paragraph" w:customStyle="1" w:styleId="Copyright"&gt;&lt;w:name w:val="Copyright"/&gt;&lt;w:basedOn w:val="Normal"/&gt;&lt;w:next w:val="Normal"/&gt;&lt;w:uiPriority w:val="7"/&gt;&lt;w:qFormat/&gt;&lt;w:rsid w:val="00BD3B54"/&gt;&lt;w:pPr&gt;&lt;w:spacing w:before="160" w:after="0"/&gt;&lt;/w:pPr&gt;&lt;w:rPr&gt;&lt;w:rFonts w:asciiTheme="minorHAnsi" w:eastAsiaTheme="minorEastAsia" w:hAnsiTheme="minorHAnsi" w:cs="Times New Roman"/&gt;&lt;w:sz w:val="12"/&gt;&lt;w:szCs w:val="12"/&gt;&lt;w:lang w:eastAsia="en-GB"/&gt;&lt;/w:rPr&gt;&lt;/w:style&gt;&lt;w:style w:type="paragraph" w:customStyle="1" w:styleId="Cover-Subtitle"&gt;&lt;w:name w:val="Cover - Subtitle"/&gt;&lt;w:basedOn w:val="Normal"/&gt;&lt;w:next w:val="Cover-Ref"/&gt;&lt;w:uiPriority w:val="11"/&gt;&lt;w:rsid w:val="00BD3B54"/&gt;&lt;w:pPr&gt;&lt;w:suppressAutoHyphens/&gt;&lt;w:spacing w:before="120" w:after="80"/&gt;&lt;/w:pPr&gt;&lt;w:rPr&gt;&lt;w:sz w:val="28"/&gt;&lt;/w:rPr&gt;&lt;/w:style&gt;&lt;w:style w:type="paragraph" w:customStyle="1" w:styleId="Cover-Client"&gt;&lt;w:name w:val="Cover - Client"/&gt;&lt;w:basedOn w:val="Cover-Subtitle"/&gt;&lt;w:uiPriority w:val="11"/&gt;&lt;w:qFormat/&gt;&lt;w:rsid w:val="00BD3B54"/&gt;&lt;w:pPr&gt;&lt;w:spacing w:before="0" w:after="120"/&gt;&lt;/w:pPr&gt;&lt;w:rPr&gt;&lt;w:rFonts w:ascii="Arial" w:hAnsi="Arial" w:cs="Times New Roman"/&gt;&lt;w:b/&gt;&lt;w:color w:val="E61E28" w:themeColor="accent1"/&gt;&lt;w:sz w:val="24"/&gt;&lt;/w:rPr&gt;&lt;/w:style&gt;&lt;w:style w:type="paragraph" w:customStyle="1" w:styleId="Cover-Ref"&gt;&lt;w:name w:val="Cover - Ref"/&gt;&lt;w:basedOn w:val="Normal"/&gt;&lt;w:uiPriority w:val="11"/&gt;&lt;w:rsid w:val="00BD3B54"/&gt;&lt;w:pPr&gt;&lt;w:spacing w:after="40"/&gt;&lt;/w:pPr&gt;&lt;w:rPr&gt;&lt;w:sz w:val="18"/&gt;&lt;/w:rPr&gt;&lt;/w:style&gt;&lt;w:style w:type="paragraph" w:customStyle="1" w:styleId="Cover-Title"&gt;&lt;w:name w:val="Cover - Title"/&gt;&lt;w:basedOn w:val="Normal"/&gt;&lt;w:next w:val="Cover-Subtitle"/&gt;&lt;w:uiPriority w:val="11"/&gt;&lt;w:rsid w:val="00BD3B54"/&gt;&lt;w:pPr&gt;&lt;w:suppressAutoHyphens/&gt;&lt;w:spacing w:before="40" w:after="0"/&gt;&lt;/w:pPr&gt;&lt;w:rPr&gt;&lt;w:sz w:val="44"/&gt;&lt;/w:rPr&gt;&lt;/w:style&gt;&lt;w:style w:type="paragraph" w:customStyle="1" w:styleId="CVFormText-Red"&gt;&lt;w:name w:val="CV Form Text - Red"/&gt;&lt;w:next w:val="FormUserText"/&gt;&lt;w:uiPriority w:val="20"/&gt;&lt;w:rsid w:val="00BD3B54"/&gt;&lt;w:pPr&gt;&lt;w:spacing w:before="60"/&gt;&lt;/w:pPr&gt;&lt;w:rPr&gt;&lt;w:rFonts w:ascii="Arial" w:hAnsi="Arial" w:cs="Arial"/&gt;&lt;w:b/&gt;&lt;w:color w:val="E31F2B"/&gt;&lt;w:sz w:val="17"/&gt;&lt;w:lang w:eastAsia="en-GB"/&gt;&lt;/w:rPr&gt;&lt;/w:style&gt;&lt;w:style w:type="paragraph" w:customStyle="1" w:styleId="CVFormUserText"&gt;&lt;w:name w:val="CV Form User Text"/&gt;&lt;w:uiPriority w:val="20"/&gt;&lt;w:rsid w:val="00BD3B54"/&gt;&lt;w:pPr&gt;&lt;w:spacing w:after="160"/&gt;&lt;/w:pPr&gt;&lt;w:rPr&gt;&lt;w:rFonts w:cs="Times New Roman"/&gt;&lt;w:sz w:val="18"/&gt;&lt;w:lang w:eastAsia="en-GB"/&gt;&lt;/w:rPr&gt;&lt;/w:style&gt;&lt;w:style w:type="paragraph" w:customStyle="1" w:styleId="CVName"&gt;&lt;w:name w:val="CV Name"/&gt;&lt;w:uiPriority w:val="20"/&gt;&lt;w:rsid w:val="00BD3B54"/&gt;&lt;w:rPr&gt;&lt;w:rFonts w:ascii="Times New Roman" w:eastAsia="SimSun" w:hAnsi="Times New Roman" w:cs="Times New Roman"/&gt;&lt;w:color w:val="E31F2B"/&gt;&lt;w:sz w:val="44"/&gt;&lt;/w:rPr&gt;&lt;/w:style&gt;&lt;w:style w:type="paragraph" w:customStyle="1" w:styleId="CVProjectExperience"&gt;&lt;w:name w:val="CV Project Experience"/&gt;&lt;w:next w:val="Normal"/&gt;&lt;w:uiPriority w:val="20"/&gt;&lt;w:rsid w:val="00BD3B54"/&gt;&lt;w:pPr&gt;&lt;w:spacing w:before="320" w:after="30"/&gt;&lt;/w:pPr&gt;&lt;w:rPr&gt;&lt;w:rFonts w:ascii="Arial" w:hAnsi="Arial" w:cs="Arial"/&gt;&lt;w:b/&gt;&lt;w:bCs/&gt;&lt;w:color w:val="E31F2B"/&gt;&lt;w:sz w:val="20"/&gt;&lt;/w:rPr&gt;&lt;/w:style&gt;&lt;w:style w:type="paragraph" w:customStyle="1" w:styleId="CVProjectHeading"&gt;&lt;w:name w:val="CV Project Heading"/&gt;&lt;w:next w:val="Normal"/&gt;&lt;w:uiPriority w:val="20"/&gt;&lt;w:qFormat/&gt;&lt;w:rsid w:val="00BD3B54"/&gt;&lt;w:pPr&gt;&lt;w:spacing w:before="320" w:after="30"/&gt;&lt;w:outlineLvl w:val="1"/&gt;&lt;/w:pPr&gt;&lt;w:rPr&gt;&lt;w:color w:val="E31F2B"/&gt;&lt;/w:rPr&gt;&lt;/w:style&gt;&lt;w:style w:type="paragraph" w:customStyle="1" w:styleId="CVText"&gt;&lt;w:name w:val="CV Text"/&gt;&lt;w:basedOn w:val="Normal"/&gt;&lt;w:uiPriority w:val="20"/&gt;&lt;w:qFormat/&gt;&lt;w:rsid w:val="00BD3B54"/&gt;&lt;w:rPr&gt;&lt;w:rFonts w:asciiTheme="minorHAnsi" w:eastAsiaTheme="minorEastAsia" w:hAnsiTheme="minorHAnsi"/&gt;&lt;w:lang w:eastAsia="zh-CN"/&gt;&lt;/w:rPr&gt;&lt;/w:style&gt;&lt;w:style w:type="table" w:styleId="DarkList"&gt;&lt;w:name w:val="Dark List"/&gt;&lt;w:basedOn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w:fill="2C2C2D" w:themeFill="text1"/&gt;&lt;/w:tcPr&gt;&lt;w:tblStylePr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w:fill="151516" w:themeFill="text1"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w:fill="202021" w:themeFill="text1"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w:fill="202021" w:themeFill="text1" w:themeFillShade="BF"/&gt;&lt;/w:tcPr&gt;&lt;/w:tblStylePr&gt;&lt;/w:style&gt;&lt;w:style w:type="table" w:styleId="DarkList-Accent1"&gt;&lt;w:name w:val="Dark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w:fill="E61E28" w:themeFill="accent1"/&gt;&lt;/w:tcPr&gt;&lt;w:tblStylePr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w:fill="740D11" w:themeFill="accent1"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w:fill="AF131A" w:themeFill="accent1"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w:fill="AF131A" w:themeFill="accent1" w:themeFillShade="BF"/&gt;&lt;/w:tcPr&gt;&lt;/w:tblStylePr&gt;&lt;/w:style&gt;&lt;w:style w:type="table" w:styleId="DarkList-Accent2"&gt;&lt;w:name w:val="Dark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w:fill="88438B" w:themeFill="accent2"/&gt;&lt;/w:tcPr&gt;&lt;w:tblStylePr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w:fill="432145" w:themeFill="accent2"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w:fill="653267" w:themeFill="accent2"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w:fill="653267" w:themeFill="accent2" w:themeFillShade="BF"/&gt;&lt;/w:tcPr&gt;&lt;/w:tblStylePr&gt;&lt;/w:style&gt;&lt;w:style w:type="table" w:styleId="DarkList-Accent3"&gt;&lt;w:name w:val="Dark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w:fill="054CA1" w:themeFill="accent3"/&gt;&lt;/w:tcPr&gt;&lt;w:tblStylePr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w:fill="022550" w:themeFill="accent3"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w:fill="033878" w:themeFill="accent3"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w:fill="033878" w:themeFill="accent3" w:themeFillShade="BF"/&gt;&lt;/w:tcPr&gt;&lt;/w:tblStylePr&gt;&lt;/w:style&gt;&lt;w:style w:type="table" w:styleId="DarkList-Accent4"&gt;&lt;w:name w:val="Dark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w:fill="4D9EA9" w:themeFill="accent4"/&gt;&lt;/w:tcPr&gt;&lt;w:tblStylePr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w:fill="264E54" w:themeFill="accent4"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w:fill="39757E" w:themeFill="accent4"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w:fill="39757E" w:themeFill="accent4" w:themeFillShade="BF"/&gt;&lt;/w:tcPr&gt;&lt;/w:tblStylePr&gt;&lt;/w:style&gt;&lt;w:style w:type="table" w:styleId="DarkList-Accent5"&gt;&lt;w:name w:val="Dark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w:fill="D6488E" w:themeFill="accent5"/&gt;&lt;/w:tcPr&gt;&lt;w:tblStylePr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w:fill="741A46" w:themeFill="accent5"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w:fill="AE2769" w:themeFill="accent5"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w:fill="AE2769" w:themeFill="accent5" w:themeFillShade="BF"/&gt;&lt;/w:tcPr&gt;&lt;/w:tblStylePr&gt;&lt;/w:style&gt;&lt;w:style w:type="table" w:styleId="DarkList-Accent6"&gt;&lt;w:name w:val="Dark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w:val="1"/&gt;&lt;/w:tblPr&gt;&lt;w:tcPr&gt;&lt;w:shd w:val="clear" w:color="auto" w:fill="428B35" w:themeFill="accent6"/&gt;&lt;/w:tcPr&gt;&lt;w:tblStylePr w:type="firstRow"&gt;&lt;w:rPr&gt;&lt;w:b/&gt;&lt;w:bCs/&gt;&lt;/w:rPr&gt;&lt;w:tblPr/&gt;&lt;w:tcPr&gt;&lt;w:tcBorders&gt;&lt;w:top w:val="nil"/&gt;&lt;w:left w:val="nil"/&gt;&lt;w:bottom w:val="single" w:sz="18" w:space="0" w:color="FFFFFF" w:themeColor="background1"/&gt;&lt;w:right w:val="nil"/&gt;&lt;w:insideH w:val="nil"/&gt;&lt;w:insideV w:val="nil"/&gt;&lt;/w:tcBorders&gt;&lt;w:shd w:val="clear" w:color="auto" w:fill="2C2C2D" w:themeFill="text1"/&gt;&lt;/w:tcPr&gt;&lt;/w:tblStylePr&gt;&lt;w:tblStylePr w:type="lastRow"&gt;&lt;w:tblPr/&gt;&lt;w:tcPr&gt;&lt;w:tcBorders&gt;&lt;w:top w:val="single" w:sz="18" w:space="0" w:color="FFFFFF" w:themeColor="background1"/&gt;&lt;w:left w:val="nil"/&gt;&lt;w:bottom w:val="nil"/&gt;&lt;w:right w:val="nil"/&gt;&lt;w:insideH w:val="nil"/&gt;&lt;w:insideV w:val="nil"/&gt;&lt;/w:tcBorders&gt;&lt;w:shd w:val="clear" w:color="auto" w:fill="20451A" w:themeFill="accent6" w:themeFillShade="7F"/&gt;&lt;/w:tcPr&gt;&lt;/w:tblStylePr&gt;&lt;w:tblStylePr w:type="firstCol"&gt;&lt;w:tblPr/&gt;&lt;w:tcPr&gt;&lt;w:tcBorders&gt;&lt;w:top w:val="nil"/&gt;&lt;w:left w:val="nil"/&gt;&lt;w:bottom w:val="nil"/&gt;&lt;w:right w:val="single" w:sz="18" w:space="0" w:color="FFFFFF" w:themeColor="background1"/&gt;&lt;w:insideH w:val="nil"/&gt;&lt;w:insideV w:val="nil"/&gt;&lt;/w:tcBorders&gt;&lt;w:shd w:val="clear" w:color="auto" w:fill="316727" w:themeFill="accent6" w:themeFillShade="BF"/&gt;&lt;/w:tcPr&gt;&lt;/w:tblStylePr&gt;&lt;w:tblStylePr w:type="lastCol"&gt;&lt;w:tblPr/&gt;&lt;w:tcPr&gt;&lt;w:tcBorders&gt;&lt;w:top w:val="nil"/&gt;&lt;w:left w:val="single" w:sz="18" w:space="0" w:color="FFFFFF" w:themeColor="background1"/&gt;&lt;w:bottom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w:themeFillShade="BF"/&gt;&lt;/w:tcPr&gt;&lt;/w:tblStylePr&gt;&lt;w:tblStylePr w:type="band1Vert"&gt;&lt;w:tblPr/&gt;&lt;w:tcPr&gt;&lt;w:tcBorders&gt;&lt;w:top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w:themeFillShade="BF"/&gt;&lt;/w:tcPr&gt;&lt;/w:tblStylePr&gt;&lt;w:tblStylePr w:type="band1Horz"&gt;&lt;w:tblPr/&gt;&lt;w:tcPr&gt;&lt;w:tcBorders&gt;&lt;w:top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w:fill="316727" w:themeFill="accent6" w:themeFillShade="BF"/&gt;&lt;/w:tcPr&gt;&lt;/w:tblStylePr&gt;&lt;/w:style&gt;&lt;w:style w:type="paragraph" w:styleId="Date"&gt;&lt;w:name w:val="Date"/&gt;&lt;w:basedOn w:val="Normal"/&gt;&lt;w:next w:val="Normal"/&gt;&lt;w:link w:val="DateChar"/&gt;&lt;w:uiPriority w:val="99"/&gt;&lt;w:semiHidden/&gt;&lt;w:rsid w:val="00BD3B54"/&gt;&lt;/w:style&gt;&lt;w:style w:type="character" w:customStyle="1" w:styleId="DateChar"&gt;&lt;w:name w:val="Date Char"/&gt;&lt;w:basedOn w:val="DefaultParagraphFont"/&gt;&lt;w:link w:val="Date"/&gt;&lt;w:uiPriority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w:styleId="Disclaimer"&gt;&lt;w:name w:val="Disclaimer"/&gt;&lt;w:basedOn w:val="Normal"/&gt;&lt;w:uiPriority w:val="11"/&gt;&lt;w:rsid w:val="00BD3B54"/&gt;&lt;w:pPr&gt;&lt;w:spacing w:after="0" w:line="160" w:lineRule="atLeast"/&gt;&lt;/w:pPr&gt;&lt;w:rPr&gt;&lt;w:sz w:val="14"/&gt;&lt;/w:rPr&gt;&lt;/w:style&gt;&lt;w:style w:type="paragraph" w:styleId="DocumentMap"&gt;&lt;w:name w:val="Document Map"/&gt;&lt;w:basedOn w:val="Normal"/&gt;&lt;w:link w:val="DocumentMapChar"/&gt;&lt;w:uiPriority w:val="99"/&gt;&lt;w:semiHidden/&gt;&lt;w:rsid w:val="00BD3B54"/&gt;&lt;w:rPr&gt;&lt;w:rFonts w:cs="Arial"/&gt;&lt;w:sz w:val="16"/&gt;&lt;w:szCs w:val="16"/&gt;&lt;/w:rPr&gt;&lt;/w:style&gt;&lt;w:style w:type="character" w:customStyle="1" w:styleId="DocumentMapChar"&gt;&lt;w:name w:val="Document Map Char"/&gt;&lt;w:basedOn w:val="DefaultParagraphFont"/&gt;&lt;w:link w:val="DocumentMap"/&gt;&lt;w:uiPriority w:val="99"/&gt;&lt;w:semiHidden/&gt;&lt;w:rsid w:val="00BD3B54"/&gt;&lt;w:rPr&gt;&lt;w:rFonts w:ascii="Times New Roman" w:eastAsiaTheme="minorHAnsi" w:hAnsi="Times New Roman" w:cs="Arial"/&gt;&lt;w:sz w:val="16"/&gt;&lt;w:szCs w:val="16"/&gt;&lt;w:lang w:eastAsia="en-US"/&gt;&lt;/w:rPr&gt;&lt;/w:style&gt;&lt;w:style w:type="paragraph" w:styleId="E-mailSignature"&gt;&lt;w:name w:val="E-mail Signature"/&gt;&lt;w:basedOn w:val="Normal"/&gt;&lt;w:link w:val="E-mailSignatureChar"/&gt;&lt;w:uiPriority w:val="99"/&gt;&lt;w:semiHidden/&gt;&lt;w:rsid w:val="00BD3B54"/&gt;&lt;/w:style&gt;&lt;w:style w:type="character" w:customStyle="1" w:styleId="E-mailSignatureChar"&gt;&lt;w:name w:val="E-mail Signature Char"/&gt;&lt;w:basedOn w:val="DefaultParagraphFont"/&gt;&lt;w:link w:val="E-mailSignature"/&gt;&lt;w:uiPriority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w:type="character" w:styleId="Emphasis"&gt;&lt;w:name w:val="Emphasis"/&gt;&lt;w:basedOn w:val="DefaultParagraphFont"/&gt;&lt;w:uiPriority w:val="8"/&gt;&lt;w:semiHidden/&gt;&lt;w:rsid w:val="00BD3B54"/&gt;&lt;w:rPr&gt;&lt;w:i/&gt;&lt;w:iCs/&gt;&lt;/w:rPr&gt;&lt;/w:style&gt;&lt;w:style w:type="character" w:styleId="EndnoteReference"&gt;&lt;w:name w:val="endnote reference"/&gt;&lt;w:basedOn w:val="DefaultParagraphFont"/&gt;&lt;w:uiPriority w:val="13"/&gt;&lt;w:semiHidden/&gt;&lt;w:rsid w:val="00BD3B54"/&gt;&lt;w:rPr&gt;&lt;w:vertAlign w:val="superscript"/&gt;&lt;/w:rPr&gt;&lt;/w:style&gt;&lt;w:style w:type="paragraph" w:styleId="EndnoteText"&gt;&lt;w:name w:val="endnote text"/&gt;&lt;w:basedOn w:val="Normal"/&gt;&lt;w:link w:val="EndnoteTextChar"/&gt;&lt;w:uiPriority w:val="13"/&gt;&lt;w:semiHidden/&gt;&lt;w:qFormat/&gt;&lt;w:rsid w:val="00BD3B54"/&gt;&lt;w:pPr&gt;&lt;w:ind w:left="113" w:hanging="113"/&gt;&lt;/w:pPr&gt;&lt;/w:style&gt;&lt;w:style w:type="character" w:customStyle="1" w:styleId="EndnoteTextChar"&gt;&lt;w:name w:val="Endnote Text Char"/&gt;&lt;w:basedOn w:val="DefaultParagraphFont"/&gt;&lt;w:link w:val="EndnoteText"/&gt;&lt;w:uiPriority w:val="13"/&gt;&lt;w:semiHidden/&gt;&lt;w:rsid w:val="00BD3B54"/&gt;&lt;w:rPr&gt;&lt;w:rFonts w:ascii="Times New Roman" w:eastAsiaTheme="minorHAnsi" w:hAnsi="Times New Roman"/&gt;&lt;w:lang w:eastAsia="en-US"/&gt;&lt;/w:rPr&gt;&lt;/w:style&gt;&lt;w:style w:type="paragraph" w:styleId="EnvelopeAddress"&gt;&lt;w:name w:val="envelope address"/&gt;&lt;w:basedOn w:val="Normal"/&gt;&lt;w:uiPriority w:val="99"/&gt;&lt;w:semiHidden/&gt;&lt;w:rsid w:val="00BD3B54"/&gt;&lt;w:pPr&gt;&lt;w:framePr w:w="7920" w:h="1980" w:hRule="exact" w:hSpace="141" w:wrap="auto" w:hAnchor="page" w:xAlign="center" w:yAlign="bottom"/&gt;&lt;w:ind w:left="2880"/&gt;&lt;/w:pPr&gt;&lt;w:rPr&gt;&lt;w:rFonts w:eastAsiaTheme="majorEastAsia" w:cs="Arial"/&gt;&lt;/w:rPr&gt;&lt;/w:style&gt;&lt;w:style w:type="paragraph" w:styleId="EnvelopeReturn"&gt;&lt;w:name w:val="envelope return"/&gt;&lt;w:basedOn w:val="Normal"/&gt;&lt;w:uiPriority w:val="99"/&gt;&lt;w:semiHidden/&gt;&lt;w:rsid w:val="00BD3B54"/&gt;&lt;w:rPr&gt;&lt;w:rFonts w:eastAsiaTheme="majorEastAsia" w:cs="Arial"/&gt;&lt;/w:rPr&gt;&lt;/w:style&gt;&lt;w:style w:type="paragraph" w:customStyle="1" w:styleId="ExecutiveSummary"&gt;&lt;w:name w:val="Executive Summary"/&gt;&lt;w:next w:val="Normal"/&gt;&lt;w:qFormat/&gt;&lt;w:rsid w:val="00BD3B54"/&gt;&lt;w:pPr&gt;&lt;w:keepNext/&gt;&lt;w:spacing w:after="440"/&gt;&lt;w:outlineLvl w:val="0"/&gt;&lt;/w:pPr&gt;&lt;w:rPr&gt;&lt;w:color w:val="E31F2B"/&gt;&lt;w:sz w:val="40"/&gt;&lt;w:szCs w:val="40"/&gt;&lt;/w:rPr&gt;&lt;/w:style&gt;&lt;w:style w:type="character" w:styleId="FollowedHyperlink"&gt;&lt;w:name w:val="FollowedHyperlink"/&gt;&lt;w:basedOn w:val="DefaultParagraphFont"/&gt;&lt;w:uiPriority w:val="14"/&gt;&lt;w:semiHidden/&gt;&lt;w:rsid w:val="00BD3B54"/&gt;&lt;w:rPr&gt;&lt;w:color w:val="C9C9CA" w:themeColor="followedHyperlink"/&gt;&lt;w:u w:val="single"/&gt;&lt;/w:rPr&gt;&lt;/w:style&gt;&lt;w:style w:type="paragraph" w:styleId="Footer"&gt;&lt;w:name w:val="footer"/&gt;&lt;w:basedOn w:val="Normal"/&gt;&lt;w:link w:val="FooterChar"/&gt;&lt;w:uiPriority w:val="13"/&gt;&lt;w:semiHidden/&gt;&lt;w:rsid w:val="004803AD"/&gt;&lt;w:pPr&gt;&lt;w:spacing w:before="80" w:after="0"/&gt;&lt;/w:pPr&gt;&lt;w:rPr&gt;&lt;w:sz w:val="14"/&gt;&lt;/w:rPr&gt;&lt;/w:style&gt;&lt;w:style w:type="character" w:customStyle="1" w:styleId="FooterChar"&gt;&lt;w:name w:val="Footer Char"/&gt;&lt;w:basedOn w:val="DefaultParagraphFont"/&gt;&lt;w:link w:val="Footer"/&gt;&lt;w:uiPriority w:val="13"/&gt;&lt;w:semiHidden/&gt;&lt;w:rsid w:val="004803AD"/&gt;&lt;w:rPr&gt;&lt;w:rFonts w:ascii="Times New Roman" w:eastAsiaTheme="minorHAnsi" w:hAnsi="Times New Roman"/&gt;&lt;w:sz w:val="14"/&gt;&lt;w:lang w:eastAsia="en-US"/&gt;&lt;/w:rPr&gt;&lt;/w:style&gt;&lt;w:style w:type="paragraph" w:customStyle="1" w:styleId="Footer-PageNumber"&gt;&lt;w:name w:val="Footer - Page Number"/&gt;&lt;w:basedOn w:val="Footer"/&gt;&lt;w:next w:val="Footer"/&gt;&lt;w:uiPriority w:val="13"/&gt;&lt;w:semiHidden/&gt;&lt;w:rsid w:val="00BD3B54"/&gt;&lt;w:pPr&gt;&lt;w:jc w:val="right"/&gt;&lt;/w:pPr&gt;&lt;/w:style&gt;&lt;w:style w:type="character" w:styleId="FootnoteReference"&gt;&lt;w:name w:val="footnote reference"/&gt;&lt;w:basedOn w:val="DefaultParagraphFont"/&gt;&lt;w:uiPriority w:val="13"/&gt;&lt;w:semiHidden/&gt;&lt;w:rsid w:val="00BD3B54"/&gt;&lt;w:rPr&gt;&lt;w:vertAlign w:val="superscript"/&gt;&lt;/w:rPr&gt;&lt;/w:style&gt;&lt;w:style w:type="paragraph" w:styleId="FootnoteText"&gt;&lt;w:name w:val="footnote text"/&gt;&lt;w:basedOn w:val="Normal"/&gt;&lt;w:link w:val="FootnoteTextChar"/&gt;&lt;w:uiPriority w:val="13"/&gt;&lt;w:semiHidden/&gt;&lt;w:rsid w:val="00BD3B54"/&gt;&lt;w:pPr&gt;&lt;w:spacing w:line="200" w:lineRule="atLeast"/&gt;&lt;w:ind w:left="113" w:hanging="113"/&gt;&lt;/w:pPr&gt;&lt;w:rPr&gt;&lt;w:sz w:val="16"/&gt;&lt;/w:rPr&gt;&lt;/w:style&gt;&lt;w:style w:type="character" w:customStyle="1" w:styleId="FootnoteTextChar"&gt;&lt;w:name w:val="Footnote Text Char"/&gt;&lt;w:basedOn w:val="DefaultParagraphFont"/&gt;&lt;w:link w:val="FootnoteText"/&gt;&lt;w:uiPriority w:val="13"/&gt;&lt;w:semiHidden/&gt;&lt;w:rsid w:val="00BD3B54"/&gt;&lt;w:rPr&gt;&lt;w:rFonts w:ascii="Times New Roman" w:eastAsiaTheme="minorHAnsi" w:hAnsi="Times New Roman"/&gt;&lt;w:sz w:val="16"/&gt;&lt;w:lang w:eastAsia="en-US"/&gt;&lt;/w:rPr&gt;&lt;/w:style&gt;&lt;w:style w:type="paragraph" w:customStyle="1" w:styleId="FormText"&gt;&lt;w:name w:val="Form Text"/&gt;&lt;w:next w:val="Normal"/&gt;&lt;w:uiPriority w:val="19"/&gt;&lt;w:rsid w:val="00BD3B54"/&gt;&lt;w:pPr&gt;&lt;w:spacing w:before="56" w:after="56"/&gt;&lt;/w:pPr&gt;&lt;w:rPr&gt;&lt;w:rFonts w:ascii="Arial" w:hAnsi="Arial" w:cs="Times New Roman"/&gt;&lt;w:b/&gt;&lt;w:sz w:val="17"/&gt;&lt;w:lang w:eastAsia="en-GB"/&gt;&lt;/w:rPr&gt;&lt;/w:style&gt;&lt;w:style w:type="paragraph" w:customStyle="1" w:styleId="FormText-Red"&gt;&lt;w:name w:val="Form Text - Red"/&gt;&lt;w:basedOn w:val="FormText"/&gt;&lt;w:next w:val="FormUserText"/&gt;&lt;w:uiPriority w:val="19"/&gt;&lt;w:rsid w:val="00BD3B54"/&gt;&lt;w:rPr&gt;&lt;w:color w:val="E31F2B"/&gt;&lt;/w:rPr&gt;&lt;/w:style&gt;&lt;w:style w:type="paragraph" w:customStyle="1" w:styleId="FormTitle"&gt;&lt;w:name w:val="Form Title"/&gt;&lt;w:uiPriority w:val="19"/&gt;&lt;w:rsid w:val="00BD3B54"/&gt;&lt;w:rPr&gt;&lt;w:rFonts w:ascii="Times New Roman" w:eastAsia="Times New Roman" w:hAnsi="Times New Roman" w:cs="Times New Roman"/&gt;&lt;w:color w:val="E31F2B"/&gt;&lt;w:sz w:val="40"/&gt;&lt;w:szCs w:val="44"/&gt;&lt;w:lang w:eastAsia="en-US"/&gt;&lt;/w:rPr&gt;&lt;/w:style&gt;&lt;w:style w:type="paragraph" w:customStyle="1" w:styleId="FormUserText"&gt;&lt;w:name w:val="Form User Text"/&gt;&lt;w:uiPriority w:val="19"/&gt;&lt;w:rsid w:val="00BD3B54"/&gt;&lt;w:pPr&gt;&lt;w:spacing w:before="40"/&gt;&lt;/w:pPr&gt;&lt;/w:style&gt;&lt;w:style w:type="table" w:styleId="GridTable1Light"&gt;&lt;w:name w:val="Grid Table 1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w:color="A9A9AB" w:themeColor="text1" w:themeTint="66"/&gt;&lt;w:left w:val="single" w:sz="4" w:space="0" w:color="A9A9AB" w:themeColor="text1" w:themeTint="66"/&gt;&lt;w:bottom w:val="single" w:sz="4" w:space="0" w:color="A9A9AB" w:themeColor="text1" w:themeTint="66"/&gt;&lt;w:right w:val="single" w:sz="4" w:space="0" w:color="A9A9AB" w:themeColor="text1" w:themeTint="66"/&gt;&lt;w:insideH w:val="single" w:sz="4" w:space="0" w:color="A9A9AB" w:themeColor="text1" w:themeTint="66"/&gt;&lt;w:insideV w:val="single" w:sz="4" w:space="0" w:color="A9A9AB" w:themeColor="text1" w:themeTint="66"/&gt;&lt;/w:tblBorders&gt;&lt;/w:tblPr&gt;&lt;w:tblStylePr w:type="firstRow"&gt;&lt;w:rPr&gt;&lt;w:b/&gt;&lt;w:bCs/&gt;&lt;/w:rPr&gt;&lt;w:tblPr/&gt;&lt;w:tcPr&gt;&lt;w:tcBorders&gt;&lt;w:bottom w:val="single" w:sz="12"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w:val="double" w:sz="2"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w:styleId="GridTable1Light-Accent1"&gt;&lt;w:name w:val="Grid Table 1 Light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w:color="F5A5A8" w:themeColor="accent1" w:themeTint="66"/&gt;&lt;w:left w:val="single" w:sz="4" w:space="0" w:color="F5A5A8" w:themeColor="accent1" w:themeTint="66"/&gt;&lt;w:bottom w:val="single" w:sz="4" w:space="0" w:color="F5A5A8" w:themeColor="accent1" w:themeTint="66"/&gt;&lt;w:right w:val="single" w:sz="4" w:space="0" w:color="F5A5A8" w:themeColor="accent1" w:themeTint="66"/&gt;&lt;w:insideH w:val="single" w:sz="4" w:space="0" w:color="F5A5A8" w:themeColor="accent1" w:themeTint="66"/&gt;&lt;w:insideV w:val="single" w:sz="4" w:space="0" w:color="F5A5A8" w:themeColor="accent1" w:themeTint="66"/&gt;&lt;/w:tblBorders&gt;&lt;/w:tblPr&gt;&lt;w:tblStylePr w:type="firstRow"&gt;&lt;w:rPr&gt;&lt;w:b/&gt;&lt;w:bCs/&gt;&lt;/w:rPr&gt;&lt;w:tblPr/&gt;&lt;w:tcPr&gt;&lt;w:tcBorders&gt;&lt;w:bottom w:val="single" w:sz="12"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w:val="double" w:sz="2"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w:styleId="GridTable1Light-Accent2"&gt;&lt;w:name w:val="Grid Table 1 Light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w:color="D5ACD7" w:themeColor="accent2" w:themeTint="66"/&gt;&lt;w:left w:val="single" w:sz="4" w:space="0" w:color="D5ACD7" w:themeColor="accent2" w:themeTint="66"/&gt;&lt;w:bottom w:val="single" w:sz="4" w:space="0" w:color="D5ACD7" w:themeColor="accent2" w:themeTint="66"/&gt;&lt;w:right w:val="single" w:sz="4" w:space="0" w:color="D5ACD7" w:themeColor="accent2" w:themeTint="66"/&gt;&lt;w:insideH w:val="single" w:sz="4" w:space="0" w:color="D5ACD7" w:themeColor="accent2" w:themeTint="66"/&gt;&lt;w:insideV w:val="single" w:sz="4" w:space="0" w:color="D5ACD7" w:themeColor="accent2" w:themeTint="66"/&gt;&lt;/w:tblBorders&gt;&lt;/w:tblPr&gt;&lt;w:tblStylePr w:type="firstRow"&gt;&lt;w:rPr&gt;&lt;w:b/&gt;&lt;w:bCs/&gt;&lt;/w:rPr&gt;&lt;w:tblPr/&gt;&lt;w:tcPr&gt;&lt;w:tcBorders&gt;&lt;w:bottom w:val="single" w:sz="12"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w:val="double" w:sz="2"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w:styleId="GridTable1Light-Accent3"&gt;&lt;w:name w:val="Grid Table 1 Light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w:color="79B4FA" w:themeColor="accent3" w:themeTint="66"/&gt;&lt;w:left w:val="single" w:sz="4" w:space="0" w:color="79B4FA" w:themeColor="accent3" w:themeTint="66"/&gt;&lt;w:bottom w:val="single" w:sz="4" w:space="0" w:color="79B4FA" w:themeColor="accent3" w:themeTint="66"/&gt;&lt;w:right w:val="single" w:sz="4" w:space="0" w:color="79B4FA" w:themeColor="accent3" w:themeTint="66"/&gt;&lt;w:insideH w:val="single" w:sz="4" w:space="0" w:color="79B4FA" w:themeColor="accent3" w:themeTint="66"/&gt;&lt;w:insideV w:val="single" w:sz="4" w:space="0" w:color="79B4FA" w:themeColor="accent3" w:themeTint="66"/&gt;&lt;/w:tblBorders&gt;&lt;/w:tblPr&gt;&lt;w:tblStylePr w:type="firstRow"&gt;&lt;w:rPr&gt;&lt;w:b/&gt;&lt;w:bCs/&gt;&lt;/w:rPr&gt;&lt;w:tblPr/&gt;&lt;w:tcPr&gt;&lt;w:tcBorders&gt;&lt;w:bottom w:val="single" w:sz="12"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w:val="double" w:sz="2"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w:styleId="GridTable1Light-Accent4"&gt;&lt;w:name w:val="Grid Table 1 Light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w:color="B6D9DE" w:themeColor="accent4" w:themeTint="66"/&gt;&lt;w:left w:val="single" w:sz="4" w:space="0" w:color="B6D9DE" w:themeColor="accent4" w:themeTint="66"/&gt;&lt;w:bottom w:val="single" w:sz="4" w:space="0" w:color="B6D9DE" w:themeColor="accent4" w:themeTint="66"/&gt;&lt;w:right w:val="single" w:sz="4" w:space="0" w:color="B6D9DE" w:themeColor="accent4" w:themeTint="66"/&gt;&lt;w:insideH w:val="single" w:sz="4" w:space="0" w:color="B6D9DE" w:themeColor="accent4" w:themeTint="66"/&gt;&lt;w:insideV w:val="single" w:sz="4" w:space="0" w:color="B6D9DE" w:themeColor="accent4" w:themeTint="66"/&gt;&lt;/w:tblBorders&gt;&lt;/w:tblPr&gt;&lt;w:tblStylePr w:type="firstRow"&gt;&lt;w:rPr&gt;&lt;w:b/&gt;&lt;w:bCs/&gt;&lt;/w:rPr&gt;&lt;w:tblPr/&gt;&lt;w:tcPr&gt;&lt;w:tcBorders&gt;&lt;w:bottom w:val="single" w:sz="12"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w:val="double" w:sz="2"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w:styleId="GridTable1Light-Accent5"&gt;&lt;w:name w:val="Grid Table 1 Light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w:color="EEB5D1" w:themeColor="accent5" w:themeTint="66"/&gt;&lt;w:left w:val="single" w:sz="4" w:space="0" w:color="EEB5D1" w:themeColor="accent5" w:themeTint="66"/&gt;&lt;w:bottom w:val="single" w:sz="4" w:space="0" w:color="EEB5D1" w:themeColor="accent5" w:themeTint="66"/&gt;&lt;w:right w:val="single" w:sz="4" w:space="0" w:color="EEB5D1" w:themeColor="accent5" w:themeTint="66"/&gt;&lt;w:insideH w:val="single" w:sz="4" w:space="0" w:color="EEB5D1" w:themeColor="accent5" w:themeTint="66"/&gt;&lt;w:insideV w:val="single" w:sz="4" w:space="0" w:color="EEB5D1" w:themeColor="accent5" w:themeTint="66"/&gt;&lt;/w:tblBorders&gt;&lt;/w:tblPr&gt;&lt;w:tblStylePr w:type="firstRow"&gt;&lt;w:rPr&gt;&lt;w:b/&gt;&lt;w:bCs/&gt;&lt;/w:rPr&gt;&lt;w:tblPr/&gt;&lt;w:tcPr&gt;&lt;w:tcBorders&gt;&lt;w:bottom w:val="single" w:sz="12"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w:val="double" w:sz="2"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w:styleId="GridTable1Light-Accent6"&gt;&lt;w:name w:val="Grid Table 1 Light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w:color="ABDCA2" w:themeColor="accent6" w:themeTint="66"/&gt;&lt;w:left w:val="single" w:sz="4" w:space="0" w:color="ABDCA2" w:themeColor="accent6" w:themeTint="66"/&gt;&lt;w:bottom w:val="single" w:sz="4" w:space="0" w:color="ABDCA2" w:themeColor="accent6" w:themeTint="66"/&gt;&lt;w:right w:val="single" w:sz="4" w:space="0" w:color="ABDCA2" w:themeColor="accent6" w:themeTint="66"/&gt;&lt;w:insideH w:val="single" w:sz="4" w:space="0" w:color="ABDCA2" w:themeColor="accent6" w:themeTint="66"/&gt;&lt;w:insideV w:val="single" w:sz="4" w:space="0" w:color="ABDCA2" w:themeColor="accent6" w:themeTint="66"/&gt;&lt;/w:tblBorders&gt;&lt;/w:tblPr&gt;&lt;w:tblStylePr w:type="firstRow"&gt;&lt;w:rPr&gt;&lt;w:b/&gt;&lt;w:bCs/&gt;&lt;/w:rPr&gt;&lt;w:tblPr/&gt;&lt;w:tcPr&gt;&lt;w:tcBorders&gt;&lt;w:bottom w:val="single" w:sz="12"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w:val="double" w:sz="2"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w:type="lastCol"&gt;&lt;w:rPr&gt;&lt;w:b/&gt;&lt;w:bCs/&gt;&lt;/w:rPr&gt;&lt;/w:tblStylePr&gt;&lt;/w:style&gt;&lt;w:style w:type="table" w:styleId="GridTable2"&gt;&lt;w:name w:val="Grid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w:color="7F7F82" w:themeColor="text1" w:themeTint="99"/&gt;&lt;w:bottom w:val="single" w:sz="2" w:space="0" w:color="7F7F82" w:themeColor="text1" w:themeTint="99"/&gt;&lt;w:insideH w:val="single" w:sz="2" w:space="0" w:color="7F7F82" w:themeColor="text1" w:themeTint="99"/&gt;&lt;w:insideV w:val="single" w:sz="2"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w:color="7F7F82" w:themeColor="text1"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w:color="7F7F82" w:themeColor="text1"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w:styleId="GridTable2-Accent1"&gt;&lt;w:name w:val="Grid Table 2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w:color="F0787D" w:themeColor="accent1" w:themeTint="99"/&gt;&lt;w:bottom w:val="single" w:sz="2" w:space="0" w:color="F0787D" w:themeColor="accent1" w:themeTint="99"/&gt;&lt;w:insideH w:val="single" w:sz="2" w:space="0" w:color="F0787D" w:themeColor="accent1" w:themeTint="99"/&gt;&lt;w:insideV w:val="single" w:sz="2"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w:color="F0787D" w:themeColor="accent1"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w:color="F0787D" w:themeColor="accent1"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w:styleId="GridTable2-Accent2"&gt;&lt;w:name w:val="Grid Table 2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w:color="C083C3" w:themeColor="accent2" w:themeTint="99"/&gt;&lt;w:bottom w:val="single" w:sz="2" w:space="0" w:color="C083C3" w:themeColor="accent2" w:themeTint="99"/&gt;&lt;w:insideH w:val="single" w:sz="2" w:space="0" w:color="C083C3" w:themeColor="accent2" w:themeTint="99"/&gt;&lt;w:insideV w:val="single" w:sz="2"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w:color="C083C3" w:themeColor="accent2"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w:color="C083C3" w:themeColor="accent2"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w:styleId="GridTable2-Accent3"&gt;&lt;w:name w:val="Grid Table 2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w:color="368EF8" w:themeColor="accent3" w:themeTint="99"/&gt;&lt;w:bottom w:val="single" w:sz="2" w:space="0" w:color="368EF8" w:themeColor="accent3" w:themeTint="99"/&gt;&lt;w:insideH w:val="single" w:sz="2" w:space="0" w:color="368EF8" w:themeColor="accent3" w:themeTint="99"/&gt;&lt;w:insideV w:val="single" w:sz="2"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w:color="368EF8" w:themeColor="accent3"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w:color="368EF8" w:themeColor="accent3"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w:styleId="GridTable2-Accent4"&gt;&lt;w:name w:val="Grid Table 2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w:color="92C6CD" w:themeColor="accent4" w:themeTint="99"/&gt;&lt;w:bottom w:val="single" w:sz="2" w:space="0" w:color="92C6CD" w:themeColor="accent4" w:themeTint="99"/&gt;&lt;w:insideH w:val="single" w:sz="2" w:space="0" w:color="92C6CD" w:themeColor="accent4" w:themeTint="99"/&gt;&lt;w:insideV w:val="single" w:sz="2"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w:color="92C6CD" w:themeColor="accent4"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w:color="92C6CD" w:themeColor="accent4"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w:styleId="GridTable2-Accent5"&gt;&lt;w:name w:val="Grid Table 2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w:color="E691BA" w:themeColor="accent5" w:themeTint="99"/&gt;&lt;w:bottom w:val="single" w:sz="2" w:space="0" w:color="E691BA" w:themeColor="accent5" w:themeTint="99"/&gt;&lt;w:insideH w:val="single" w:sz="2" w:space="0" w:color="E691BA" w:themeColor="accent5" w:themeTint="99"/&gt;&lt;w:insideV w:val="single" w:sz="2"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w:color="E691BA" w:themeColor="accent5"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w:color="E691BA" w:themeColor="accent5"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w:styleId="GridTable2-Accent6"&gt;&lt;w:name w:val="Grid Table 2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w:sz="2" w:space="0" w:color="81CA74" w:themeColor="accent6" w:themeTint="99"/&gt;&lt;w:bottom w:val="single" w:sz="2" w:space="0" w:color="81CA74" w:themeColor="accent6" w:themeTint="99"/&gt;&lt;w:insideH w:val="single" w:sz="2" w:space="0" w:color="81CA74" w:themeColor="accent6" w:themeTint="99"/&gt;&lt;w:insideV w:val="single" w:sz="2"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w:val="nil"/&gt;&lt;w:bottom w:val="single" w:sz="12" w:space="0" w:color="81CA74" w:themeColor="accent6" w:themeTint="99"/&gt;&lt;w:insideH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w:type="lastRow"&gt;&lt;w:rPr&gt;&lt;w:b/&gt;&lt;w:bCs/&gt;&lt;/w:rPr&gt;&lt;w:tblPr/&gt;&lt;w:tcPr&gt;&lt;w:tcBorders&gt;&lt;w:top w:val="double" w:sz="2" w:space="0" w:color="81CA74" w:themeColor="accent6" w:themeTint="99"/&gt;&lt;w:bottom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w:styleId="GridTable3"&gt;&lt;w:name w:val="Grid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w:type="neCell"&gt;&lt;w:tblPr/&gt;&lt;w:tcPr&gt;&lt;w:tcBorders&gt;&lt;w:bottom w:val="single" w:sz="4" w:space="0" w:color="7F7F82" w:themeColor="text1" w:themeTint="99"/&gt;&lt;/w:tcBorders&gt;&lt;/w:tcPr&gt;&lt;/w:tblStylePr&gt;&lt;w:tblStylePr w:type="nwCell"&gt;&lt;w:tblPr/&gt;&lt;w:tcPr&gt;&lt;w:tcBorders&gt;&lt;w:bottom w:val="single" w:sz="4" w:space="0" w:color="7F7F82" w:themeColor="text1" w:themeTint="99"/&gt;&lt;/w:tcBorders&gt;&lt;/w:tcPr&gt;&lt;/w:tblStylePr&gt;&lt;w:tblStylePr w:type="seCell"&gt;&lt;w:tblPr/&gt;&lt;w:tcPr&gt;&lt;w:tcBorders&gt;&lt;w:top w:val="single" w:sz="4" w:space="0" w:color="7F7F82" w:themeColor="text1" w:themeTint="99"/&gt;&lt;/w:tcBorders&gt;&lt;/w:tcPr&gt;&lt;/w:tblStylePr&gt;&lt;w:tblStylePr w:type="swCell"&gt;&lt;w:tblPr/&gt;&lt;w:tcPr&gt;&lt;w:tcBorders&gt;&lt;w:top w:val="single" w:sz="4" w:space="0" w:color="7F7F82" w:themeColor="text1" w:themeTint="99"/&gt;&lt;/w:tcBorders&gt;&lt;/w:tcPr&gt;&lt;/w:tblStylePr&gt;&lt;/w:style&gt;&lt;w:style w:type="table" w:styleId="GridTable3-Accent1"&gt;&lt;w:name w:val="Grid Table 3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w:type="neCell"&gt;&lt;w:tblPr/&gt;&lt;w:tcPr&gt;&lt;w:tcBorders&gt;&lt;w:bottom w:val="single" w:sz="4" w:space="0" w:color="F0787D" w:themeColor="accent1" w:themeTint="99"/&gt;&lt;/w:tcBorders&gt;&lt;/w:tcPr&gt;&lt;/w:tblStylePr&gt;&lt;w:tblStylePr w:type="nwCell"&gt;&lt;w:tblPr/&gt;&lt;w:tcPr&gt;&lt;w:tcBorders&gt;&lt;w:bottom w:val="single" w:sz="4" w:space="0" w:color="F0787D" w:themeColor="accent1" w:themeTint="99"/&gt;&lt;/w:tcBorders&gt;&lt;/w:tcPr&gt;&lt;/w:tblStylePr&gt;&lt;w:tblStylePr w:type="seCell"&gt;&lt;w:tblPr/&gt;&lt;w:tcPr&gt;&lt;w:tcBorders&gt;&lt;w:top w:val="single" w:sz="4" w:space="0" w:color="F0787D" w:themeColor="accent1" w:themeTint="99"/&gt;&lt;/w:tcBorders&gt;&lt;/w:tcPr&gt;&lt;/w:tblStylePr&gt;&lt;w:tblStylePr w:type="swCell"&gt;&lt;w:tblPr/&gt;&lt;w:tcPr&gt;&lt;w:tcBorders&gt;&lt;w:top w:val="single" w:sz="4" w:space="0" w:color="F0787D" w:themeColor="accent1" w:themeTint="99"/&gt;&lt;/w:tcBorders&gt;&lt;/w:tcPr&gt;&lt;/w:tblStylePr&gt;&lt;/w:style&gt;&lt;w:style w:type="table" w:styleId="GridTable3-Accent2"&gt;&lt;w:name w:val="Grid Table 3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w:type="neCell"&gt;&lt;w:tblPr/&gt;&lt;w:tcPr&gt;&lt;w:tcBorders&gt;&lt;w:bottom w:val="single" w:sz="4" w:space="0" w:color="C083C3" w:themeColor="accent2" w:themeTint="99"/&gt;&lt;/w:tcBorders&gt;&lt;/w:tcPr&gt;&lt;/w:tblStylePr&gt;&lt;w:tblStylePr w:type="nwCell"&gt;&lt;w:tblPr/&gt;&lt;w:tcPr&gt;&lt;w:tcBorders&gt;&lt;w:bottom w:val="single" w:sz="4" w:space="0" w:color="C083C3" w:themeColor="accent2" w:themeTint="99"/&gt;&lt;/w:tcBorders&gt;&lt;/w:tcPr&gt;&lt;/w:tblStylePr&gt;&lt;w:tblStylePr w:type="seCell"&gt;&lt;w:tblPr/&gt;&lt;w:tcPr&gt;&lt;w:tcBorders&gt;&lt;w:top w:val="single" w:sz="4" w:space="0" w:color="C083C3" w:themeColor="accent2" w:themeTint="99"/&gt;&lt;/w:tcBorders&gt;&lt;/w:tcPr&gt;&lt;/w:tblStylePr&gt;&lt;w:tblStylePr w:type="swCell"&gt;&lt;w:tblPr/&gt;&lt;w:tcPr&gt;&lt;w:tcBorders&gt;&lt;w:top w:val="single" w:sz="4" w:space="0" w:color="C083C3" w:themeColor="accent2" w:themeTint="99"/&gt;&lt;/w:tcBorders&gt;&lt;/w:tcPr&gt;&lt;/w:tblStylePr&gt;&lt;/w:style&gt;&lt;w:style w:type="table" w:styleId="GridTable3-Accent3"&gt;&lt;w:name w:val="Grid Table 3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w:type="neCell"&gt;&lt;w:tblPr/&gt;&lt;w:tcPr&gt;&lt;w:tcBorders&gt;&lt;w:bottom w:val="single" w:sz="4" w:space="0" w:color="368EF8" w:themeColor="accent3" w:themeTint="99"/&gt;&lt;/w:tcBorders&gt;&lt;/w:tcPr&gt;&lt;/w:tblStylePr&gt;&lt;w:tblStylePr w:type="nwCell"&gt;&lt;w:tblPr/&gt;&lt;w:tcPr&gt;&lt;w:tcBorders&gt;&lt;w:bottom w:val="single" w:sz="4" w:space="0" w:color="368EF8" w:themeColor="accent3" w:themeTint="99"/&gt;&lt;/w:tcBorders&gt;&lt;/w:tcPr&gt;&lt;/w:tblStylePr&gt;&lt;w:tblStylePr w:type="seCell"&gt;&lt;w:tblPr/&gt;&lt;w:tcPr&gt;&lt;w:tcBorders&gt;&lt;w:top w:val="single" w:sz="4" w:space="0" w:color="368EF8" w:themeColor="accent3" w:themeTint="99"/&gt;&lt;/w:tcBorders&gt;&lt;/w:tcPr&gt;&lt;/w:tblStylePr&gt;&lt;w:tblStylePr w:type="swCell"&gt;&lt;w:tblPr/&gt;&lt;w:tcPr&gt;&lt;w:tcBorders&gt;&lt;w:top w:val="single" w:sz="4" w:space="0" w:color="368EF8" w:themeColor="accent3" w:themeTint="99"/&gt;&lt;/w:tcBorders&gt;&lt;/w:tcPr&gt;&lt;/w:tblStylePr&gt;&lt;/w:style&gt;&lt;w:style w:type="table" w:styleId="GridTable3-Accent4"&gt;&lt;w:name w:val="Grid Table 3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w:type="neCell"&gt;&lt;w:tblPr/&gt;&lt;w:tcPr&gt;&lt;w:tcBorders&gt;&lt;w:bottom w:val="single" w:sz="4" w:space="0" w:color="92C6CD" w:themeColor="accent4" w:themeTint="99"/&gt;&lt;/w:tcBorders&gt;&lt;/w:tcPr&gt;&lt;/w:tblStylePr&gt;&lt;w:tblStylePr w:type="nwCell"&gt;&lt;w:tblPr/&gt;&lt;w:tcPr&gt;&lt;w:tcBorders&gt;&lt;w:bottom w:val="single" w:sz="4" w:space="0" w:color="92C6CD" w:themeColor="accent4" w:themeTint="99"/&gt;&lt;/w:tcBorders&gt;&lt;/w:tcPr&gt;&lt;/w:tblStylePr&gt;&lt;w:tblStylePr w:type="seCell"&gt;&lt;w:tblPr/&gt;&lt;w:tcPr&gt;&lt;w:tcBorders&gt;&lt;w:top w:val="single" w:sz="4" w:space="0" w:color="92C6CD" w:themeColor="accent4" w:themeTint="99"/&gt;&lt;/w:tcBorders&gt;&lt;/w:tcPr&gt;&lt;/w:tblStylePr&gt;&lt;w:tblStylePr w:type="swCell"&gt;&lt;w:tblPr/&gt;&lt;w:tcPr&gt;&lt;w:tcBorders&gt;&lt;w:top w:val="single" w:sz="4" w:space="0" w:color="92C6CD" w:themeColor="accent4" w:themeTint="99"/&gt;&lt;/w:tcBorders&gt;&lt;/w:tcPr&gt;&lt;/w:tblStylePr&gt;&lt;/w:style&gt;&lt;w:style w:type="table" w:styleId="GridTable3-Accent5"&gt;&lt;w:name w:val="Grid Table 3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w:type="neCell"&gt;&lt;w:tblPr/&gt;&lt;w:tcPr&gt;&lt;w:tcBorders&gt;&lt;w:bottom w:val="single" w:sz="4" w:space="0" w:color="E691BA" w:themeColor="accent5" w:themeTint="99"/&gt;&lt;/w:tcBorders&gt;&lt;/w:tcPr&gt;&lt;/w:tblStylePr&gt;&lt;w:tblStylePr w:type="nwCell"&gt;&lt;w:tblPr/&gt;&lt;w:tcPr&gt;&lt;w:tcBorders&gt;&lt;w:bottom w:val="single" w:sz="4" w:space="0" w:color="E691BA" w:themeColor="accent5" w:themeTint="99"/&gt;&lt;/w:tcBorders&gt;&lt;/w:tcPr&gt;&lt;/w:tblStylePr&gt;&lt;w:tblStylePr w:type="seCell"&gt;&lt;w:tblPr/&gt;&lt;w:tcPr&gt;&lt;w:tcBorders&gt;&lt;w:top w:val="single" w:sz="4" w:space="0" w:color="E691BA" w:themeColor="accent5" w:themeTint="99"/&gt;&lt;/w:tcBorders&gt;&lt;/w:tcPr&gt;&lt;/w:tblStylePr&gt;&lt;w:tblStylePr w:type="swCell"&gt;&lt;w:tblPr/&gt;&lt;w:tcPr&gt;&lt;w:tcBorders&gt;&lt;w:top w:val="single" w:sz="4" w:space="0" w:color="E691BA" w:themeColor="accent5" w:themeTint="99"/&gt;&lt;/w:tcBorders&gt;&lt;/w:tcPr&gt;&lt;/w:tblStylePr&gt;&lt;/w:style&gt;&lt;w:style w:type="table" w:styleId="GridTable3-Accent6"&gt;&lt;w:name w:val="Grid Table 3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w:type="neCell"&gt;&lt;w:tblPr/&gt;&lt;w:tcPr&gt;&lt;w:tcBorders&gt;&lt;w:bottom w:val="single" w:sz="4" w:space="0" w:color="81CA74" w:themeColor="accent6" w:themeTint="99"/&gt;&lt;/w:tcBorders&gt;&lt;/w:tcPr&gt;&lt;/w:tblStylePr&gt;&lt;w:tblStylePr w:type="nwCell"&gt;&lt;w:tblPr/&gt;&lt;w:tcPr&gt;&lt;w:tcBorders&gt;&lt;w:bottom w:val="single" w:sz="4" w:space="0" w:color="81CA74" w:themeColor="accent6" w:themeTint="99"/&gt;&lt;/w:tcBorders&gt;&lt;/w:tcPr&gt;&lt;/w:tblStylePr&gt;&lt;w:tblStylePr w:type="seCell"&gt;&lt;w:tblPr/&gt;&lt;w:tcPr&gt;&lt;w:tcBorders&gt;&lt;w:top w:val="single" w:sz="4" w:space="0" w:color="81CA74" w:themeColor="accent6" w:themeTint="99"/&gt;&lt;/w:tcBorders&gt;&lt;/w:tcPr&gt;&lt;/w:tblStylePr&gt;&lt;w:tblStylePr w:type="swCell"&gt;&lt;w:tblPr/&gt;&lt;w:tcPr&gt;&lt;w:tcBorders&gt;&lt;w:top w:val="single" w:sz="4" w:space="0" w:color="81CA74" w:themeColor="accent6" w:themeTint="99"/&gt;&lt;/w:tcBorders&gt;&lt;/w:tcPr&gt;&lt;/w:tblStylePr&gt;&lt;/w:style&gt;&lt;w:style w:type="table" w:styleId="GridTable4"&gt;&lt;w:name w:val="Grid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w:val="nil"/&gt;&lt;w:insideV w:val="nil"/&gt;&lt;/w:tcBorders&gt;&lt;w:shd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w:styleId="GridTable4-Accent1"&gt;&lt;w:name w:val="Grid Table 4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w:val="nil"/&gt;&lt;w:insideV w:val="nil"/&gt;&lt;/w:tcBorders&gt;&lt;w:shd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w:styleId="GridTable4-Accent2"&gt;&lt;w:name w:val="Grid Table 4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w:val="nil"/&gt;&lt;w:insideV w:val="nil"/&gt;&lt;/w:tcBorders&gt;&lt;w:shd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w:styleId="GridTable4-Accent3"&gt;&lt;w:name w:val="Grid Table 4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w:val="nil"/&gt;&lt;w:insideV w:val="nil"/&gt;&lt;/w:tcBorders&gt;&lt;w:shd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w:styleId="GridTable4-Accent4"&gt;&lt;w:name w:val="Grid Table 4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w:val="nil"/&gt;&lt;w:insideV w:val="nil"/&gt;&lt;/w:tcBorders&gt;&lt;w:shd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w:styleId="GridTable4-Accent5"&gt;&lt;w:name w:val="Grid Table 4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w:val="nil"/&gt;&lt;w:insideV w:val="nil"/&gt;&lt;/w:tcBorders&gt;&lt;w:shd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w:styleId="GridTable4-Accent6"&gt;&lt;w:name w:val="Grid Table 4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w:val="nil"/&gt;&lt;w:insideV w:val="nil"/&gt;&lt;/w:tcBorders&gt;&lt;w:shd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w:styleId="GridTable5Dark"&gt;&lt;w:name w:val="Grid Table 5 Dark"/&gt;&lt;w:basedOn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w:fill="D4D4D5" w:themeFill="text1"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w:fill="2C2C2D" w:themeFill="text1"/&gt;&lt;/w:tcPr&gt;&lt;/w:tblStylePr&gt;&lt;w:tblStylePr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w:fill="2C2C2D" w:themeFill="text1"/&gt;&lt;/w:tcPr&gt;&lt;/w:tblStylePr&gt;&lt;w:tblStylePr w:type="band1Vert"&gt;&lt;w:tblPr/&gt;&lt;w:tcPr&gt;&lt;w:shd w:val="clear" w:color="auto" w:fill="A9A9AB" w:themeFill="text1" w:themeFillTint="66"/&gt;&lt;/w:tcPr&gt;&lt;/w:tblStylePr&gt;&lt;w:tblStylePr w:type="band1Horz"&gt;&lt;w:tblPr/&gt;&lt;w:tcPr&gt;&lt;w:shd w:val="clear" w:color="auto" w:fill="A9A9AB" w:themeFill="text1" w:themeFillTint="66"/&gt;&lt;/w:tcPr&gt;&lt;/w:tblStylePr&gt;&lt;/w:style&gt;&lt;w:style w:type="table" w:styleId="GridTable5Dark-Accent1"&gt;&lt;w:name w:val="Grid Table 5 Dark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w:fill="FAD2D3" w:themeFill="accent1"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w:fill="E61E28" w:themeFill="accent1"/&gt;&lt;/w:tcPr&gt;&lt;/w:tblStylePr&gt;&lt;w:tblStylePr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w:fill="E61E28" w:themeFill="accent1"/&gt;&lt;/w:tcPr&gt;&lt;/w:tblStylePr&gt;&lt;w:tblStylePr w:type="band1Vert"&gt;&lt;w:tblPr/&gt;&lt;w:tcPr&gt;&lt;w:shd w:val="clear" w:color="auto" w:fill="F5A5A8" w:themeFill="accent1" w:themeFillTint="66"/&gt;&lt;/w:tcPr&gt;&lt;/w:tblStylePr&gt;&lt;w:tblStylePr w:type="band1Horz"&gt;&lt;w:tblPr/&gt;&lt;w:tcPr&gt;&lt;w:shd w:val="clear" w:color="auto" w:fill="F5A5A8" w:themeFill="accent1" w:themeFillTint="66"/&gt;&lt;/w:tcPr&gt;&lt;/w:tblStylePr&gt;&lt;/w:style&gt;&lt;w:style w:type="table" w:styleId="GridTable5Dark-Accent2"&gt;&lt;w:name w:val="Grid Table 5 Dark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w:fill="EAD5EB" w:themeFill="accent2"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w:fill="88438B" w:themeFill="accent2"/&gt;&lt;/w:tcPr&gt;&lt;/w:tblStylePr&gt;&lt;w:tblStylePr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w:fill="88438B" w:themeFill="accent2"/&gt;&lt;/w:tcPr&gt;&lt;/w:tblStylePr&gt;&lt;w:tblStylePr w:type="band1Vert"&gt;&lt;w:tblPr/&gt;&lt;w:tcPr&gt;&lt;w:shd w:val="clear" w:color="auto" w:fill="D5ACD7" w:themeFill="accent2" w:themeFillTint="66"/&gt;&lt;/w:tcPr&gt;&lt;/w:tblStylePr&gt;&lt;w:tblStylePr w:type="band1Horz"&gt;&lt;w:tblPr/&gt;&lt;w:tcPr&gt;&lt;w:shd w:val="clear" w:color="auto" w:fill="D5ACD7" w:themeFill="accent2" w:themeFillTint="66"/&gt;&lt;/w:tcPr&gt;&lt;/w:tblStylePr&gt;&lt;/w:style&gt;&lt;w:style w:type="table" w:styleId="GridTable5Dark-Accent3"&gt;&lt;w:name w:val="Grid Table 5 Dark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w:fill="BCD9FD" w:themeFill="accent3"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w:fill="054CA1" w:themeFill="accent3"/&gt;&lt;/w:tcPr&gt;&lt;/w:tblStylePr&gt;&lt;w:tblStylePr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w:fill="054CA1" w:themeFill="accent3"/&gt;&lt;/w:tcPr&gt;&lt;/w:tblStylePr&gt;&lt;w:tblStylePr w:type="band1Vert"&gt;&lt;w:tblPr/&gt;&lt;w:tcPr&gt;&lt;w:shd w:val="clear" w:color="auto" w:fill="79B4FA" w:themeFill="accent3" w:themeFillTint="66"/&gt;&lt;/w:tcPr&gt;&lt;/w:tblStylePr&gt;&lt;w:tblStylePr w:type="band1Horz"&gt;&lt;w:tblPr/&gt;&lt;w:tcPr&gt;&lt;w:shd w:val="clear" w:color="auto" w:fill="79B4FA" w:themeFill="accent3" w:themeFillTint="66"/&gt;&lt;/w:tcPr&gt;&lt;/w:tblStylePr&gt;&lt;/w:style&gt;&lt;w:style w:type="table" w:styleId="GridTable5Dark-Accent4"&gt;&lt;w:name w:val="Grid Table 5 Dark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w:fill="DAECEE" w:themeFill="accent4"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w:fill="4D9EA9" w:themeFill="accent4"/&gt;&lt;/w:tcPr&gt;&lt;/w:tblStylePr&gt;&lt;w:tblStylePr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w:fill="4D9EA9" w:themeFill="accent4"/&gt;&lt;/w:tcPr&gt;&lt;/w:tblStylePr&gt;&lt;w:tblStylePr w:type="band1Vert"&gt;&lt;w:tblPr/&gt;&lt;w:tcPr&gt;&lt;w:shd w:val="clear" w:color="auto" w:fill="B6D9DE" w:themeFill="accent4" w:themeFillTint="66"/&gt;&lt;/w:tcPr&gt;&lt;/w:tblStylePr&gt;&lt;w:tblStylePr w:type="band1Horz"&gt;&lt;w:tblPr/&gt;&lt;w:tcPr&gt;&lt;w:shd w:val="clear" w:color="auto" w:fill="B6D9DE" w:themeFill="accent4" w:themeFillTint="66"/&gt;&lt;/w:tcPr&gt;&lt;/w:tblStylePr&gt;&lt;/w:style&gt;&lt;w:style w:type="table" w:styleId="GridTable5Dark-Accent5"&gt;&lt;w:name w:val="Grid Table 5 Dark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w:fill="F6DAE8" w:themeFill="accent5"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w:fill="D6488E" w:themeFill="accent5"/&gt;&lt;/w:tcPr&gt;&lt;/w:tblStylePr&gt;&lt;w:tblStylePr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w:fill="D6488E" w:themeFill="accent5"/&gt;&lt;/w:tcPr&gt;&lt;/w:tblStylePr&gt;&lt;w:tblStylePr w:type="band1Vert"&gt;&lt;w:tblPr/&gt;&lt;w:tcPr&gt;&lt;w:shd w:val="clear" w:color="auto" w:fill="EEB5D1" w:themeFill="accent5" w:themeFillTint="66"/&gt;&lt;/w:tcPr&gt;&lt;/w:tblStylePr&gt;&lt;w:tblStylePr w:type="band1Horz"&gt;&lt;w:tblPr/&gt;&lt;w:tcPr&gt;&lt;w:shd w:val="clear" w:color="auto" w:fill="EEB5D1" w:themeFill="accent5" w:themeFillTint="66"/&gt;&lt;/w:tcPr&gt;&lt;/w:tblStylePr&gt;&lt;/w:style&gt;&lt;w:style w:type="table" w:styleId="GridTable5Dark-Accent6"&gt;&lt;w:name w:val="Grid Table 5 Dark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w:val="single" w:sz="4" w:space="0" w:color="FFFFFF" w:themeColor="background1"/&gt;&lt;w:insideV w:val="single" w:sz="4" w:space="0" w:color="FFFFFF" w:themeColor="background1"/&gt;&lt;/w:tblBorders&gt;&lt;/w:tblPr&gt;&lt;w:tcPr&gt;&lt;w:shd w:val="clear" w:color="auto" w:fill="D5EDD0" w:themeFill="accent6" w:themeFillTint="33"/&gt;&lt;/w:tcPr&gt;&lt;w:tblStylePr w:type="firstRow"&gt;&lt;w:rPr&gt;&lt;w:b/&gt;&lt;w:bCs/&gt;&lt;w:color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w:type="lastRow"&gt;&lt;w:rPr&gt;&lt;w:b/&gt;&lt;w:bCs/&gt;&lt;w:color w:val="FFFFFF" w:themeColor="background1"/&gt;&lt;/w:rPr&gt;&lt;w:tblPr/&gt;&lt;w:tcPr&gt;&lt;w:tcBorders&gt;&lt;w:left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w:type="firstCol"&gt;&lt;w:rPr&gt;&lt;w:b/&gt;&lt;w:bCs/&gt;&lt;w:color w:val="FFFFFF" w:themeColor="background1"/&gt;&lt;/w:rPr&gt;&lt;w:tblPr/&gt;&lt;w:tcPr&gt;&lt;w:tcBorders&gt;&lt;w:top w:val="single" w:sz="4" w:space="0" w:color="FFFFFF" w:themeColor="background1"/&gt;&lt;w:left w:val="single" w:sz="4" w:space="0" w:color="FFFFFF" w:themeColor="background1"/&gt;&lt;w:bottom w:val="single" w:sz="4" w:space="0" w:color="FFFFFF" w:themeColor="background1"/&gt;&lt;w:insideV w:val="nil"/&gt;&lt;/w:tcBorders&gt;&lt;w:shd w:val="clear" w:color="auto" w:fill="428B35" w:themeFill="accent6"/&gt;&lt;/w:tcPr&gt;&lt;/w:tblStylePr&gt;&lt;w:tblStylePr w:type="lastCol"&gt;&lt;w:rPr&gt;&lt;w:b/&gt;&lt;w:bCs/&gt;&lt;w:color w:val="FFFFFF" w:themeColor="background1"/&gt;&lt;/w:rPr&gt;&lt;w:tblPr/&gt;&lt;w:tcPr&gt;&lt;w:tcBorders&gt;&lt;w:top w:val="single" w:sz="4" w:space="0" w:color="FFFFFF" w:themeColor="background1"/&gt;&lt;w:bottom w:val="single" w:sz="4" w:space="0" w:color="FFFFFF" w:themeColor="background1"/&gt;&lt;w:right w:val="single" w:sz="4" w:space="0" w:color="FFFFFF" w:themeColor="background1"/&gt;&lt;w:insideV w:val="nil"/&gt;&lt;/w:tcBorders&gt;&lt;w:shd w:val="clear" w:color="auto" w:fill="428B35" w:themeFill="accent6"/&gt;&lt;/w:tcPr&gt;&lt;/w:tblStylePr&gt;&lt;w:tblStylePr w:type="band1Vert"&gt;&lt;w:tblPr/&gt;&lt;w:tcPr&gt;&lt;w:shd w:val="clear" w:color="auto" w:fill="ABDCA2" w:themeFill="accent6" w:themeFillTint="66"/&gt;&lt;/w:tcPr&gt;&lt;/w:tblStylePr&gt;&lt;w:tblStylePr w:type="band1Horz"&gt;&lt;w:tblPr/&gt;&lt;w:tcPr&gt;&lt;w:shd w:val="clear" w:color="auto" w:fill="ABDCA2" w:themeFill="accent6" w:themeFillTint="66"/&gt;&lt;/w:tcPr&gt;&lt;/w:tblStylePr&gt;&lt;/w:style&gt;&lt;w:style w:type="table" w:styleId="GridTable6Colorful"&gt;&lt;w:name w:val="Grid Table 6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w:type="firstRow"&gt;&lt;w:rPr&gt;&lt;w:b/&gt;&lt;w:bCs/&gt;&lt;/w:rPr&gt;&lt;w:tblPr/&gt;&lt;w:tcPr&gt;&lt;w:tcBorders&gt;&lt;w:bottom w:val="single" w:sz="12"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w:val="double"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w:styleId="GridTable6Colorful-Accent1"&gt;&lt;w:name w:val="Grid Table 6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w:type="firstRow"&gt;&lt;w:rPr&gt;&lt;w:b/&gt;&lt;w:bCs/&gt;&lt;/w:rPr&gt;&lt;w:tblPr/&gt;&lt;w:tcPr&gt;&lt;w:tcBorders&gt;&lt;w:bottom w:val="single" w:sz="12"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w:val="double"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w:styleId="GridTable6Colorful-Accent2"&gt;&lt;w:name w:val="Grid Table 6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w:type="firstRow"&gt;&lt;w:rPr&gt;&lt;w:b/&gt;&lt;w:bCs/&gt;&lt;/w:rPr&gt;&lt;w:tblPr/&gt;&lt;w:tcPr&gt;&lt;w:tcBorders&gt;&lt;w:bottom w:val="single" w:sz="12"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w:val="double"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w:styleId="GridTable6Colorful-Accent3"&gt;&lt;w:name w:val="Grid Table 6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w:type="firstRow"&gt;&lt;w:rPr&gt;&lt;w:b/&gt;&lt;w:bCs/&gt;&lt;/w:rPr&gt;&lt;w:tblPr/&gt;&lt;w:tcPr&gt;&lt;w:tcBorders&gt;&lt;w:bottom w:val="single" w:sz="12"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w:val="double"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w:styleId="GridTable6Colorful-Accent4"&gt;&lt;w:name w:val="Grid Table 6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w:type="firstRow"&gt;&lt;w:rPr&gt;&lt;w:b/&gt;&lt;w:bCs/&gt;&lt;/w:rPr&gt;&lt;w:tblPr/&gt;&lt;w:tcPr&gt;&lt;w:tcBorders&gt;&lt;w:bottom w:val="single" w:sz="12"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w:val="double"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w:styleId="GridTable6Colorful-Accent5"&gt;&lt;w:name w:val="Grid Table 6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w:type="firstRow"&gt;&lt;w:rPr&gt;&lt;w:b/&gt;&lt;w:bCs/&gt;&lt;/w:rPr&gt;&lt;w:tblPr/&gt;&lt;w:tcPr&gt;&lt;w:tcBorders&gt;&lt;w:bottom w:val="single" w:sz="12"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w:val="double"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w:styleId="GridTable6Colorful-Accent6"&gt;&lt;w:name w:val="Grid Table 6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w:type="firstRow"&gt;&lt;w:rPr&gt;&lt;w:b/&gt;&lt;w:bCs/&gt;&lt;/w:rPr&gt;&lt;w:tblPr/&gt;&lt;w:tcPr&gt;&lt;w:tcBorders&gt;&lt;w:bottom w:val="single" w:sz="12"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w:val="double"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w:styleId="GridTable7Colorful"&gt;&lt;w:name w:val="Grid Table 7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w:themeTint="99"/&gt;&lt;w:insideV w:val="single" w:sz="4" w:space="0" w:color="7F7F82" w:themeColor="text1"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w:type="neCell"&gt;&lt;w:tblPr/&gt;&lt;w:tcPr&gt;&lt;w:tcBorders&gt;&lt;w:bottom w:val="single" w:sz="4" w:space="0" w:color="7F7F82" w:themeColor="text1" w:themeTint="99"/&gt;&lt;/w:tcBorders&gt;&lt;/w:tcPr&gt;&lt;/w:tblStylePr&gt;&lt;w:tblStylePr w:type="nwCell"&gt;&lt;w:tblPr/&gt;&lt;w:tcPr&gt;&lt;w:tcBorders&gt;&lt;w:bottom w:val="single" w:sz="4" w:space="0" w:color="7F7F82" w:themeColor="text1" w:themeTint="99"/&gt;&lt;/w:tcBorders&gt;&lt;/w:tcPr&gt;&lt;/w:tblStylePr&gt;&lt;w:tblStylePr w:type="seCell"&gt;&lt;w:tblPr/&gt;&lt;w:tcPr&gt;&lt;w:tcBorders&gt;&lt;w:top w:val="single" w:sz="4" w:space="0" w:color="7F7F82" w:themeColor="text1" w:themeTint="99"/&gt;&lt;/w:tcBorders&gt;&lt;/w:tcPr&gt;&lt;/w:tblStylePr&gt;&lt;w:tblStylePr w:type="swCell"&gt;&lt;w:tblPr/&gt;&lt;w:tcPr&gt;&lt;w:tcBorders&gt;&lt;w:top w:val="single" w:sz="4" w:space="0" w:color="7F7F82" w:themeColor="text1" w:themeTint="99"/&gt;&lt;/w:tcBorders&gt;&lt;/w:tcPr&gt;&lt;/w:tblStylePr&gt;&lt;/w:style&gt;&lt;w:style w:type="table" w:styleId="GridTable7Colorful-Accent1"&gt;&lt;w:name w:val="Grid Table 7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w:themeTint="99"/&gt;&lt;w:insideV w:val="single" w:sz="4" w:space="0" w:color="F0787D" w:themeColor="accent1"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w:type="neCell"&gt;&lt;w:tblPr/&gt;&lt;w:tcPr&gt;&lt;w:tcBorders&gt;&lt;w:bottom w:val="single" w:sz="4" w:space="0" w:color="F0787D" w:themeColor="accent1" w:themeTint="99"/&gt;&lt;/w:tcBorders&gt;&lt;/w:tcPr&gt;&lt;/w:tblStylePr&gt;&lt;w:tblStylePr w:type="nwCell"&gt;&lt;w:tblPr/&gt;&lt;w:tcPr&gt;&lt;w:tcBorders&gt;&lt;w:bottom w:val="single" w:sz="4" w:space="0" w:color="F0787D" w:themeColor="accent1" w:themeTint="99"/&gt;&lt;/w:tcBorders&gt;&lt;/w:tcPr&gt;&lt;/w:tblStylePr&gt;&lt;w:tblStylePr w:type="seCell"&gt;&lt;w:tblPr/&gt;&lt;w:tcPr&gt;&lt;w:tcBorders&gt;&lt;w:top w:val="single" w:sz="4" w:space="0" w:color="F0787D" w:themeColor="accent1" w:themeTint="99"/&gt;&lt;/w:tcBorders&gt;&lt;/w:tcPr&gt;&lt;/w:tblStylePr&gt;&lt;w:tblStylePr w:type="swCell"&gt;&lt;w:tblPr/&gt;&lt;w:tcPr&gt;&lt;w:tcBorders&gt;&lt;w:top w:val="single" w:sz="4" w:space="0" w:color="F0787D" w:themeColor="accent1" w:themeTint="99"/&gt;&lt;/w:tcBorders&gt;&lt;/w:tcPr&gt;&lt;/w:tblStylePr&gt;&lt;/w:style&gt;&lt;w:style w:type="table" w:styleId="GridTable7Colorful-Accent2"&gt;&lt;w:name w:val="Grid Table 7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w:themeTint="99"/&gt;&lt;w:insideV w:val="single" w:sz="4" w:space="0" w:color="C083C3" w:themeColor="accent2"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w:type="neCell"&gt;&lt;w:tblPr/&gt;&lt;w:tcPr&gt;&lt;w:tcBorders&gt;&lt;w:bottom w:val="single" w:sz="4" w:space="0" w:color="C083C3" w:themeColor="accent2" w:themeTint="99"/&gt;&lt;/w:tcBorders&gt;&lt;/w:tcPr&gt;&lt;/w:tblStylePr&gt;&lt;w:tblStylePr w:type="nwCell"&gt;&lt;w:tblPr/&gt;&lt;w:tcPr&gt;&lt;w:tcBorders&gt;&lt;w:bottom w:val="single" w:sz="4" w:space="0" w:color="C083C3" w:themeColor="accent2" w:themeTint="99"/&gt;&lt;/w:tcBorders&gt;&lt;/w:tcPr&gt;&lt;/w:tblStylePr&gt;&lt;w:tblStylePr w:type="seCell"&gt;&lt;w:tblPr/&gt;&lt;w:tcPr&gt;&lt;w:tcBorders&gt;&lt;w:top w:val="single" w:sz="4" w:space="0" w:color="C083C3" w:themeColor="accent2" w:themeTint="99"/&gt;&lt;/w:tcBorders&gt;&lt;/w:tcPr&gt;&lt;/w:tblStylePr&gt;&lt;w:tblStylePr w:type="swCell"&gt;&lt;w:tblPr/&gt;&lt;w:tcPr&gt;&lt;w:tcBorders&gt;&lt;w:top w:val="single" w:sz="4" w:space="0" w:color="C083C3" w:themeColor="accent2" w:themeTint="99"/&gt;&lt;/w:tcBorders&gt;&lt;/w:tcPr&gt;&lt;/w:tblStylePr&gt;&lt;/w:style&gt;&lt;w:style w:type="table" w:styleId="GridTable7Colorful-Accent3"&gt;&lt;w:name w:val="Grid Table 7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w:themeTint="99"/&gt;&lt;w:insideV w:val="single" w:sz="4" w:space="0" w:color="368EF8" w:themeColor="accent3"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w:type="neCell"&gt;&lt;w:tblPr/&gt;&lt;w:tcPr&gt;&lt;w:tcBorders&gt;&lt;w:bottom w:val="single" w:sz="4" w:space="0" w:color="368EF8" w:themeColor="accent3" w:themeTint="99"/&gt;&lt;/w:tcBorders&gt;&lt;/w:tcPr&gt;&lt;/w:tblStylePr&gt;&lt;w:tblStylePr w:type="nwCell"&gt;&lt;w:tblPr/&gt;&lt;w:tcPr&gt;&lt;w:tcBorders&gt;&lt;w:bottom w:val="single" w:sz="4" w:space="0" w:color="368EF8" w:themeColor="accent3" w:themeTint="99"/&gt;&lt;/w:tcBorders&gt;&lt;/w:tcPr&gt;&lt;/w:tblStylePr&gt;&lt;w:tblStylePr w:type="seCell"&gt;&lt;w:tblPr/&gt;&lt;w:tcPr&gt;&lt;w:tcBorders&gt;&lt;w:top w:val="single" w:sz="4" w:space="0" w:color="368EF8" w:themeColor="accent3" w:themeTint="99"/&gt;&lt;/w:tcBorders&gt;&lt;/w:tcPr&gt;&lt;/w:tblStylePr&gt;&lt;w:tblStylePr w:type="swCell"&gt;&lt;w:tblPr/&gt;&lt;w:tcPr&gt;&lt;w:tcBorders&gt;&lt;w:top w:val="single" w:sz="4" w:space="0" w:color="368EF8" w:themeColor="accent3" w:themeTint="99"/&gt;&lt;/w:tcBorders&gt;&lt;/w:tcPr&gt;&lt;/w:tblStylePr&gt;&lt;/w:style&gt;&lt;w:style w:type="table" w:styleId="GridTable7Colorful-Accent4"&gt;&lt;w:name w:val="Grid Table 7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w:themeTint="99"/&gt;&lt;w:insideV w:val="single" w:sz="4" w:space="0" w:color="92C6CD" w:themeColor="accent4"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w:type="neCell"&gt;&lt;w:tblPr/&gt;&lt;w:tcPr&gt;&lt;w:tcBorders&gt;&lt;w:bottom w:val="single" w:sz="4" w:space="0" w:color="92C6CD" w:themeColor="accent4" w:themeTint="99"/&gt;&lt;/w:tcBorders&gt;&lt;/w:tcPr&gt;&lt;/w:tblStylePr&gt;&lt;w:tblStylePr w:type="nwCell"&gt;&lt;w:tblPr/&gt;&lt;w:tcPr&gt;&lt;w:tcBorders&gt;&lt;w:bottom w:val="single" w:sz="4" w:space="0" w:color="92C6CD" w:themeColor="accent4" w:themeTint="99"/&gt;&lt;/w:tcBorders&gt;&lt;/w:tcPr&gt;&lt;/w:tblStylePr&gt;&lt;w:tblStylePr w:type="seCell"&gt;&lt;w:tblPr/&gt;&lt;w:tcPr&gt;&lt;w:tcBorders&gt;&lt;w:top w:val="single" w:sz="4" w:space="0" w:color="92C6CD" w:themeColor="accent4" w:themeTint="99"/&gt;&lt;/w:tcBorders&gt;&lt;/w:tcPr&gt;&lt;/w:tblStylePr&gt;&lt;w:tblStylePr w:type="swCell"&gt;&lt;w:tblPr/&gt;&lt;w:tcPr&gt;&lt;w:tcBorders&gt;&lt;w:top w:val="single" w:sz="4" w:space="0" w:color="92C6CD" w:themeColor="accent4" w:themeTint="99"/&gt;&lt;/w:tcBorders&gt;&lt;/w:tcPr&gt;&lt;/w:tblStylePr&gt;&lt;/w:style&gt;&lt;w:style w:type="table" w:styleId="GridTable7Colorful-Accent5"&gt;&lt;w:name w:val="Grid Table 7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w:themeTint="99"/&gt;&lt;w:insideV w:val="single" w:sz="4" w:space="0" w:color="E691BA" w:themeColor="accent5"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w:type="neCell"&gt;&lt;w:tblPr/&gt;&lt;w:tcPr&gt;&lt;w:tcBorders&gt;&lt;w:bottom w:val="single" w:sz="4" w:space="0" w:color="E691BA" w:themeColor="accent5" w:themeTint="99"/&gt;&lt;/w:tcBorders&gt;&lt;/w:tcPr&gt;&lt;/w:tblStylePr&gt;&lt;w:tblStylePr w:type="nwCell"&gt;&lt;w:tblPr/&gt;&lt;w:tcPr&gt;&lt;w:tcBorders&gt;&lt;w:bottom w:val="single" w:sz="4" w:space="0" w:color="E691BA" w:themeColor="accent5" w:themeTint="99"/&gt;&lt;/w:tcBorders&gt;&lt;/w:tcPr&gt;&lt;/w:tblStylePr&gt;&lt;w:tblStylePr w:type="seCell"&gt;&lt;w:tblPr/&gt;&lt;w:tcPr&gt;&lt;w:tcBorders&gt;&lt;w:top w:val="single" w:sz="4" w:space="0" w:color="E691BA" w:themeColor="accent5" w:themeTint="99"/&gt;&lt;/w:tcBorders&gt;&lt;/w:tcPr&gt;&lt;/w:tblStylePr&gt;&lt;w:tblStylePr w:type="swCell"&gt;&lt;w:tblPr/&gt;&lt;w:tcPr&gt;&lt;w:tcBorders&gt;&lt;w:top w:val="single" w:sz="4" w:space="0" w:color="E691BA" w:themeColor="accent5" w:themeTint="99"/&gt;&lt;/w:tcBorders&gt;&lt;/w:tcPr&gt;&lt;/w:tblStylePr&gt;&lt;/w:style&gt;&lt;w:style w:type="table" w:styleId="GridTable7Colorful-Accent6"&gt;&lt;w:name w:val="Grid Table 7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w:themeTint="99"/&gt;&lt;w:insideV w:val="single" w:sz="4" w:space="0" w:color="81CA74" w:themeColor="accent6" w:themeTint="99"/&gt;&lt;/w:tblBorders&gt;&lt;/w:tblPr&gt;&lt;w:tblStylePr w:type="firstRow"&gt;&lt;w:rPr&gt;&lt;w:b/&gt;&lt;w:bCs/&gt;&lt;/w:rPr&gt;&lt;w:tblPr/&gt;&lt;w:tcPr&gt;&lt;w:tcBorders&gt;&lt;w:top w:val="nil"/&gt;&lt;w:left w:val="nil"/&gt;&lt;w:right w:val="nil"/&gt;&lt;w:insideH w:val="nil"/&gt;&lt;w:insideV w:val="nil"/&gt;&lt;/w:tcBorders&gt;&lt;w:shd w:val="clear" w:color="auto" w:fill="FFFFFF" w:themeFill="background1"/&gt;&lt;/w:tcPr&gt;&lt;/w:tblStylePr&gt;&lt;w:tblStylePr w:type="lastRow"&gt;&lt;w:rPr&gt;&lt;w:b/&gt;&lt;w:bCs/&gt;&lt;/w:rPr&gt;&lt;w:tblPr/&gt;&lt;w:tcPr&gt;&lt;w:tcBorders&gt;&lt;w:left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w:type="firstCol"&gt;&lt;w:pPr&gt;&lt;w:jc w:val="right"/&gt;&lt;/w:pPr&gt;&lt;w:rPr&gt;&lt;w:i/&gt;&lt;w:iCs/&gt;&lt;/w:rPr&gt;&lt;w:tblPr/&gt;&lt;w:tcPr&gt;&lt;w:tcBorders&gt;&lt;w:top w:val="nil"/&gt;&lt;w:left w:val="nil"/&gt;&lt;w:bottom w:val="nil"/&gt;&lt;w:insideH w:val="nil"/&gt;&lt;w:insideV w:val="nil"/&gt;&lt;/w:tcBorders&gt;&lt;w:shd w:val="clear" w:color="auto" w:fill="FFFFFF" w:themeFill="background1"/&gt;&lt;/w:tcPr&gt;&lt;/w:tblStylePr&gt;&lt;w:tblStylePr w:type="lastCol"&gt;&lt;w:rPr&gt;&lt;w:i/&gt;&lt;w:iCs/&gt;&lt;/w:rPr&gt;&lt;w:tblPr/&gt;&lt;w:tcPr&gt;&lt;w:tcBorders&gt;&lt;w:top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w:type="neCell"&gt;&lt;w:tblPr/&gt;&lt;w:tcPr&gt;&lt;w:tcBorders&gt;&lt;w:bottom w:val="single" w:sz="4" w:space="0" w:color="81CA74" w:themeColor="accent6" w:themeTint="99"/&gt;&lt;/w:tcBorders&gt;&lt;/w:tcPr&gt;&lt;/w:tblStylePr&gt;&lt;w:tblStylePr w:type="nwCell"&gt;&lt;w:tblPr/&gt;&lt;w:tcPr&gt;&lt;w:tcBorders&gt;&lt;w:bottom w:val="single" w:sz="4" w:space="0" w:color="81CA74" w:themeColor="accent6" w:themeTint="99"/&gt;&lt;/w:tcBorders&gt;&lt;/w:tcPr&gt;&lt;/w:tblStylePr&gt;&lt;w:tblStylePr w:type="seCell"&gt;&lt;w:tblPr/&gt;&lt;w:tcPr&gt;&lt;w:tcBorders&gt;&lt;w:top w:val="single" w:sz="4" w:space="0" w:color="81CA74" w:themeColor="accent6" w:themeTint="99"/&gt;&lt;/w:tcBorders&gt;&lt;/w:tcPr&gt;&lt;/w:tblStylePr&gt;&lt;w:tblStylePr w:type="swCell"&gt;&lt;w:tblPr/&gt;&lt;w:tcPr&gt;&lt;w:tcBorders&gt;&lt;w:top w:val="single" w:sz="4" w:space="0" w:color="81CA74" w:themeColor="accent6" w:themeTint="99"/&gt;&lt;/w:tcBorders&gt;&lt;/w:tcPr&gt;&lt;/w:tblStylePr&gt;&lt;/w:style&gt;&lt;w:style w:type="character" w:styleId="Hashtag"&gt;&lt;w:name w:val="Hashtag"/&gt;&lt;w:basedOn w:val="DefaultParagraphFont"/&gt;&lt;w:uiPriority w:val="99"/&gt;&lt;w:semiHidden/&gt;&lt;w:rsid w:val="00BD3B54"/&gt;&lt;w:rPr&gt;&lt;w:color w:val="2B579A"/&gt;&lt;w:shd w:val="clear" w:color="auto" w:fill="E1DFDD"/&gt;&lt;/w:rPr&gt;&lt;/w:style&gt;&lt;w:style w:type="paragraph" w:styleId="Header"&gt;&lt;w:name w:val="header"/&gt;&lt;w:basedOn w:val="Normal"/&gt;&lt;w:link w:val="HeaderChar"/&gt;&lt;w:uiPriority w:val="13"/&gt;&lt;w:semiHidden/&gt;&lt;w:rsid w:val="00BD3B54"/&gt;&lt;w:pPr&gt;&lt;w:spacing w:after="0"/&gt;&lt;/w:pPr&gt;&lt;/w:style&gt;&lt;w:style w:type="character" w:customStyle="1" w:styleId="HeaderChar"&gt;&lt;w:name w:val="Header Char"/&gt;&lt;w:basedOn w:val="DefaultParagraphFont"/&gt;&lt;w:link w:val="Header"/&gt;&lt;w:uiPriority w:val="13"/&gt;&lt;w:semiHidden/&gt;&lt;w:rsid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w:styleId="Heading1NoNumber"&gt;&lt;w:name w:val="Heading 1 No Number"/&gt;&lt;w:basedOn w:val="Heading1"/&gt;&lt;w:next w:val="Normal"/&gt;&lt;w:uiPriority w:val="1"/&gt;&lt;w:qFormat/&gt;&lt;w:rsid w:val="002860EE"/&gt;&lt;w:pPr&gt;&lt;w:numPr&gt;&lt;w:numId w:val="22"/&gt;&lt;/w:numPr&gt;&lt;/w:pPr&gt;&lt;/w:style&gt;&lt;w:style w:type="paragraph" w:customStyle="1" w:styleId="Heading2NoNumber"&gt;&lt;w:name w:val="Heading 2 No Number"/&gt;&lt;w:basedOn w:val="Heading2"/&gt;&lt;w:next w:val="Normal"/&gt;&lt;w:uiPriority w:val="1"/&gt;&lt;w:qFormat/&gt;&lt;w:rsid w:val="005A4551"/&gt;&lt;w:pPr&gt;&lt;w:numPr&gt;&lt;w:numId w:val="22"/&gt;&lt;/w:numPr&gt;&lt;w:spacing w:before="280"/&gt;&lt;/w:pPr&gt;&lt;/w:style&gt;&lt;w:style w:type="paragraph" w:customStyle="1" w:styleId="Heading3NoNumber"&gt;&lt;w:name w:val="Heading 3 No Number"/&gt;&lt;w:basedOn w:val="Heading3"/&gt;&lt;w:next w:val="Normal"/&gt;&lt;w:uiPriority w:val="1"/&gt;&lt;w:qFormat/&gt;&lt;w:rsid w:val="005A4551"/&gt;&lt;w:pPr&gt;&lt;w:numPr&gt;&lt;w:numId w:val="22"/&gt;&lt;/w:numPr&gt;&lt;/w:pPr&gt;&lt;/w:style&gt;&lt;w:style w:type="paragraph" w:customStyle="1" w:styleId="Heading4NoNumber"&gt;&lt;w:name w:val="Heading 4 No Number"/&gt;&lt;w:basedOn w:val="Heading4"/&gt;&lt;w:next w:val="Normal"/&gt;&lt;w:uiPriority w:val="1"/&gt;&lt;w:rsid w:val="005A4551"/&gt;&lt;w:pPr&gt;&lt;w:numPr&gt;&lt;w:numId w:val="22"/&gt;&lt;/w:numPr&gt;&lt;/w:pPr&gt;&lt;/w:style&gt;&lt;w:style w:type="character" w:customStyle="1" w:styleId="Heading5Char"&gt;&lt;w:name w:val="Heading 5 Char"/&gt;&lt;w:basedOn w:val="DefaultParagraphFont"/&gt;&lt;w:link w:val="Heading5"/&gt;&lt;w:semiHidden/&gt;&lt;w:rsid w:val="001154EC"/&gt;&lt;w:rPr&gt;&lt;w:rFonts w:ascii="Times New Roman" w:eastAsiaTheme="majorEastAsia" w:hAnsi="Times New Roman" w:cs="Times New Roman"/&gt;&lt;w:b/&gt;&lt;w:sz w:val="20"/&gt;&lt;w:szCs w:val="20"/&gt;&lt;w:lang w:eastAsia="en-US"/&gt;&lt;/w:rPr&gt;&lt;/w:style&gt;&lt;w:style w:type="paragraph" w:customStyle="1" w:styleId="Heading5NoNumber"&gt;&lt;w:name w:val="Heading 5 No Number"/&gt;&lt;w:basedOn w:val="Heading5"/&gt;&lt;w:next w:val="Normal"/&gt;&lt;w:uiPriority w:val="1"/&gt;&lt;w:qFormat/&gt;&lt;w:rsid w:val="002329CF"/&gt;&lt;w:pPr&gt;&lt;w:numPr&gt;&lt;w:numId w:val="22"/&gt;&lt;/w:numPr&gt;&lt;w:spacing w:before="320" w:after="30"/&gt;&lt;/w:pPr&gt;&lt;w:rPr&gt;&lt;w:i/&gt;&lt;w:sz w:val="22"/&gt;&lt;/w:rPr&gt;&lt;/w:style&gt;&lt;w:style w:type="paragraph" w:customStyle="1" w:styleId="Heading6NoNumber"&gt;&lt;w:name w:val="Heading 6 No Number"/&gt;&lt;w:basedOn w:val="Heading6"/&gt;&lt;w:next w:val="Normal"/&gt;&lt;w:uiPriority w:val="1"/&gt;&lt;w:qFormat/&gt;&lt;w:rsid w:val="00D8694F"/&gt;&lt;w:pPr&gt;&lt;w:numPr&gt;&lt;w:numId w:val="22"/&gt;&lt;/w:numPr&gt;&lt;w:spacing w:before="320" w:after="30"/&gt;&lt;/w:pPr&gt;&lt;w:rPr&gt;&lt;w:i/&gt;&lt;w:sz w:val="22"/&gt;&lt;/w:rPr&gt;&lt;/w:style&gt;&lt;w:style w:type="character" w:customStyle="1" w:styleId="Heading7Char"&gt;&lt;w:name w:val="Heading 7 Char"/&gt;&lt;w:aliases w:val="Appendix Heading Char"/&gt;&lt;w:basedOn w:val="DefaultParagraphFont"/&gt;&lt;w:link w:val="Heading7"/&gt;&lt;w:uiPriority w:val="10"/&gt;&lt;w:rsid w:val="003E5A90"/&gt;&lt;w:rPr&gt;&lt;w:rFonts w:ascii="Times New Roman" w:eastAsiaTheme="majorEastAsia" w:hAnsi="Times New Roman" w:cs="Times New Roman"/&gt;&lt;w:iCs/&gt;&lt;w:color w:val="E61E28" w:themeColor="accent1"/&gt;&lt;w:sz w:val="44"/&gt;&lt;w:szCs w:val="20"/&gt;&lt;w:lang w:eastAsia="en-US"/&gt;&lt;/w:rPr&gt;&lt;/w:style&gt;&lt;w:style w:type="character" w:customStyle="1" w:styleId="Heading8Char"&gt;&lt;w:name w:val="Heading 8 Char"/&gt;&lt;w:basedOn w:val="DefaultParagraphFont"/&gt;&lt;w:link w:val="Heading8"/&gt;&lt;w:semiHidden/&gt;&lt;w:rsid w:val="001154EC"/&gt;&lt;w:rPr&gt;&lt;w:rFonts w:ascii="Times New Roman" w:eastAsiaTheme="majorEastAsia" w:hAnsi="Times New Roman" w:cs="Times New Roman"/&gt;&lt;w:b/&gt;&lt;w:sz w:val="20"/&gt;&lt;w:szCs w:val="21"/&gt;&lt;w:lang w:eastAsia="en-US"/&gt;&lt;/w:rPr&gt;&lt;/w:style&gt;&lt;w:style w:type="character" w:customStyle="1" w:styleId="Heading9Char"&gt;&lt;w:name w:val="Heading 9 Char"/&gt;&lt;w:basedOn w:val="DefaultParagraphFont"/&gt;&lt;w:link w:val="Heading9"/&gt;&lt;w:semiHidden/&gt;&lt;w:rsid w:val="001154EC"/&gt;&lt;w:rPr&gt;&lt;w:rFonts w:ascii="Times New Roman" w:eastAsiaTheme="majorEastAsia" w:hAnsi="Times New Roman" w:cs="Times New Roman"/&gt;&lt;w:b/&gt;&lt;w:iCs/&gt;&lt;w:sz w:val="20"/&gt;&lt;w:szCs w:val="21"/&gt;&lt;w:lang w:eastAsia="en-US"/&gt;&lt;/w:rPr&gt;&lt;/w:style&gt;&lt;w:style w:type="character" w:styleId="HTMLAcronym"&gt;&lt;w:name w:val="HTML Acronym"/&gt;&lt;w:basedOn w:val="DefaultParagraphFont"/&gt;&lt;w:uiPriority w:val="99"/&gt;&lt;w:semiHidden/&gt;&lt;w:rsid w:val="00BD3B54"/&gt;&lt;/w:style&gt;&lt;w:style w:type="paragraph" w:styleId="HTMLAddress"&gt;&lt;w:name w:val="HTML Address"/&gt;&lt;w:basedOn w:val="Normal"/&gt;&lt;w:link w:val="HTMLAddressChar"/&gt;&lt;w:uiPriority w:val="99"/&gt;&lt;w:semiHidden/&gt;&lt;w:rsid w:val="00BD3B54"/&gt;&lt;w:rPr&gt;&lt;w:i/&gt;&lt;w:iCs/&gt;&lt;/w:rPr&gt;&lt;/w:style&gt;&lt;w:style w:type="character" w:customStyle="1" w:styleId="HTMLAddressChar"&gt;&lt;w:name w:val="HTML Address Char"/&gt;&lt;w:basedOn w:val="DefaultParagraphFont"/&gt;&lt;w:link w:val="HTMLAddress"/&gt;&lt;w:uiPriority w:val="99"/&gt;&lt;w:semiHidden/&gt;&lt;w:rsid w:val="00BD3B54"/&gt;&lt;w:rPr&gt;&lt;w:rFonts w:ascii="Times New Roman" w:eastAsiaTheme="minorHAnsi" w:hAnsi="Times New Roman"/&gt;&lt;w:i/&gt;&lt;w:iCs/&gt;&lt;w:lang w:eastAsia="en-US"/&gt;&lt;/w:rPr&gt;&lt;/w:style&gt;&lt;w:style w:type="character" w:styleId="HTMLCite"&gt;&lt;w:name w:val="HTML Cite"/&gt;&lt;w:basedOn w:val="DefaultParagraphFont"/&gt;&lt;w:uiPriority w:val="99"/&gt;&lt;w:semiHidden/&gt;&lt;w:rsid w:val="00BD3B54"/&gt;&lt;w:rPr&gt;&lt;w:i/&gt;&lt;w:iCs/&gt;&lt;/w:rPr&gt;&lt;/w:style&gt;&lt;w:style w:type="character" w:styleId="HTMLCode"&gt;&lt;w:name w:val="HTML Code"/&gt;&lt;w:basedOn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w:type="character" w:styleId="HTMLDefinition"&gt;&lt;w:name w:val="HTML Definition"/&gt;&lt;w:basedOn w:val="DefaultParagraphFont"/&gt;&lt;w:uiPriority w:val="99"/&gt;&lt;w:semiHidden/&gt;&lt;w:rsid w:val="00BD3B54"/&gt;&lt;w:rPr&gt;&lt;w:i/&gt;&lt;w:iCs/&gt;&lt;/w:rPr&gt;&lt;/w:style&gt;&lt;w:style w:type="character" w:styleId="HTMLKeyboard"&gt;&lt;w:name w:val="HTML Keyboard"/&gt;&lt;w:basedOn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w:type="paragraph" w:styleId="HTMLPreformatted"&gt;&lt;w:name w:val="HTML Preformatted"/&gt;&lt;w:basedOn w:val="Normal"/&gt;&lt;w:link w:val="HTMLPreformattedChar"/&gt;&lt;w:uiPriority w:val="99"/&gt;&lt;w:semiHidden/&gt;&lt;w:rsid w:val="00BD3B54"/&gt;&lt;w:rPr&gt;&lt;w:rFonts w:cs="Arial"/&gt;&lt;/w:rPr&gt;&lt;/w:style&gt;&lt;w:style w:type="character" w:customStyle="1" w:styleId="HTMLPreformattedChar"&gt;&lt;w:name w:val="HTML Preformatted Char"/&gt;&lt;w:basedOn w:val="DefaultParagraphFont"/&gt;&lt;w:link w:val="HTMLPreformatted"/&gt;&lt;w:uiPriority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w:type="character" w:styleId="HTMLSample"&gt;&lt;w:name w:val="HTML Sample"/&gt;&lt;w:basedOn w:val="DefaultParagraphFont"/&gt;&lt;w:uiPriority w:val="99"/&gt;&lt;w:semiHidden/&gt;&lt;w:rsid w:val="00BD3B54"/&gt;&lt;w:rPr&gt;&lt;w:rFonts w:ascii="Times New Roman" w:hAnsi="Times New Roman" w:cs="Times New Roman"/&gt;&lt;w:sz w:val="24"/&gt;&lt;w:szCs w:val="24"/&gt;&lt;/w:rPr&gt;&lt;/w:style&gt;&lt;w:style w:type="character" w:styleId="HTMLTypewriter"&gt;&lt;w:name w:val="HTML Typewriter"/&gt;&lt;w:basedOn w:val="DefaultParagraphFont"/&gt;&lt;w:uiPriority w:val="99"/&gt;&lt;w:semiHidden/&gt;&lt;w:rsid w:val="00BD3B54"/&gt;&lt;w:rPr&gt;&lt;w:rFonts w:ascii="Times New Roman" w:hAnsi="Times New Roman" w:cs="Times New Roman"/&gt;&lt;w:sz w:val="20"/&gt;&lt;w:szCs w:val="20"/&gt;&lt;/w:rPr&gt;&lt;/w:style&gt;&lt;w:style w:type="character" w:styleId="HTMLVariable"&gt;&lt;w:name w:val="HTML Variable"/&gt;&lt;w:basedOn w:val="DefaultParagraphFont"/&gt;&lt;w:uiPriority w:val="99"/&gt;&lt;w:semiHidden/&gt;&lt;w:rsid w:val="00BD3B54"/&gt;&lt;w:rPr&gt;&lt;w:i/&gt;&lt;w:iCs/&gt;&lt;/w:rPr&gt;&lt;/w:style&gt;&lt;w:style w:type="character" w:styleId="Hyperlink"&gt;&lt;w:name w:val="Hyperlink"/&gt;&lt;w:basedOn w:val="DefaultParagraphFont"/&gt;&lt;w:uiPriority w:val="99"/&gt;&lt;w:unhideWhenUsed/&gt;&lt;w:rsid w:val="00BD3B54"/&gt;&lt;w:rPr&gt;&lt;w:color w:val="auto"/&gt;&lt;w:u w:val="single"/&gt;&lt;/w:rPr&gt;&lt;/w:style&gt;&lt;w:style w:type="paragraph" w:styleId="Index1"&gt;&lt;w:name w:val="index 1"/&gt;&lt;w:basedOn w:val="Normal"/&gt;&lt;w:next w:val="Normal"/&gt;&lt;w:autoRedefine/&gt;&lt;w:uiPriority w:val="99"/&gt;&lt;w:semiHidden/&gt;&lt;w:rsid w:val="00BD3B54"/&gt;&lt;w:pPr&gt;&lt;w:ind w:left="200" w:hanging="200"/&gt;&lt;/w:pPr&gt;&lt;/w:style&gt;&lt;w:style w:type="paragraph" w:styleId="Index2"&gt;&lt;w:name w:val="index 2"/&gt;&lt;w:basedOn w:val="Normal"/&gt;&lt;w:next w:val="Normal"/&gt;&lt;w:autoRedefine/&gt;&lt;w:uiPriority w:val="99"/&gt;&lt;w:semiHidden/&gt;&lt;w:rsid w:val="00BD3B54"/&gt;&lt;w:pPr&gt;&lt;w:ind w:left="400" w:hanging="200"/&gt;&lt;/w:pPr&gt;&lt;/w:style&gt;&lt;w:style w:type="paragraph" w:styleId="Index3"&gt;&lt;w:name w:val="index 3"/&gt;&lt;w:basedOn w:val="Normal"/&gt;&lt;w:next w:val="Normal"/&gt;&lt;w:autoRedefine/&gt;&lt;w:uiPriority w:val="99"/&gt;&lt;w:semiHidden/&gt;&lt;w:rsid w:val="00BD3B54"/&gt;&lt;w:pPr&gt;&lt;w:ind w:left="600" w:hanging="200"/&gt;&lt;/w:pPr&gt;&lt;/w:style&gt;&lt;w:style w:type="paragraph" w:styleId="Index4"&gt;&lt;w:name w:val="index 4"/&gt;&lt;w:basedOn w:val="Normal"/&gt;&lt;w:next w:val="Normal"/&gt;&lt;w:autoRedefine/&gt;&lt;w:uiPriority w:val="99"/&gt;&lt;w:semiHidden/&gt;&lt;w:rsid w:val="00BD3B54"/&gt;&lt;w:pPr&gt;&lt;w:ind w:left="800" w:hanging="200"/&gt;&lt;/w:pPr&gt;&lt;/w:style&gt;&lt;w:style w:type="paragraph" w:styleId="Index5"&gt;&lt;w:name w:val="index 5"/&gt;&lt;w:basedOn w:val="Normal"/&gt;&lt;w:next w:val="Normal"/&gt;&lt;w:autoRedefine/&gt;&lt;w:uiPriority w:val="99"/&gt;&lt;w:semiHidden/&gt;&lt;w:rsid w:val="00BD3B54"/&gt;&lt;w:pPr&gt;&lt;w:ind w:left="1000" w:hanging="200"/&gt;&lt;/w:pPr&gt;&lt;/w:style&gt;&lt;w:style w:type="paragraph" w:styleId="Index6"&gt;&lt;w:name w:val="index 6"/&gt;&lt;w:basedOn w:val="Normal"/&gt;&lt;w:next w:val="Normal"/&gt;&lt;w:autoRedefine/&gt;&lt;w:uiPriority w:val="99"/&gt;&lt;w:semiHidden/&gt;&lt;w:rsid w:val="00BD3B54"/&gt;&lt;w:pPr&gt;&lt;w:ind w:left="1200" w:hanging="200"/&gt;&lt;/w:pPr&gt;&lt;/w:style&gt;&lt;w:style w:type="paragraph" w:styleId="Index7"&gt;&lt;w:name w:val="index 7"/&gt;&lt;w:basedOn w:val="Normal"/&gt;&lt;w:next w:val="Normal"/&gt;&lt;w:autoRedefine/&gt;&lt;w:uiPriority w:val="99"/&gt;&lt;w:semiHidden/&gt;&lt;w:rsid w:val="00BD3B54"/&gt;&lt;w:pPr&gt;&lt;w:ind w:left="1400" w:hanging="200"/&gt;&lt;/w:pPr&gt;&lt;/w:style&gt;&lt;w:style w:type="paragraph" w:styleId="Index8"&gt;&lt;w:name w:val="index 8"/&gt;&lt;w:basedOn w:val="Normal"/&gt;&lt;w:next w:val="Normal"/&gt;&lt;w:autoRedefine/&gt;&lt;w:uiPriority w:val="99"/&gt;&lt;w:semiHidden/&gt;&lt;w:rsid w:val="00BD3B54"/&gt;&lt;w:pPr&gt;&lt;w:ind w:left="1600" w:hanging="200"/&gt;&lt;/w:pPr&gt;&lt;/w:style&gt;&lt;w:style w:type="paragraph" w:styleId="Index9"&gt;&lt;w:name w:val="index 9"/&gt;&lt;w:basedOn w:val="Normal"/&gt;&lt;w:next w:val="Normal"/&gt;&lt;w:autoRedefine/&gt;&lt;w:uiPriority w:val="99"/&gt;&lt;w:semiHidden/&gt;&lt;w:rsid w:val="00BD3B54"/&gt;&lt;w:pPr&gt;&lt;w:ind w:left="1800" w:hanging="200"/&gt;&lt;/w:pPr&gt;&lt;/w:style&gt;&lt;w:style w:type="paragraph" w:styleId="IndexHeading"&gt;&lt;w:name w:val="index heading"/&gt;&lt;w:basedOn w:val="Normal"/&gt;&lt;w:next w:val="Index1"/&gt;&lt;w:uiPriority w:val="99"/&gt;&lt;w:semiHidden/&gt;&lt;w:rsid w:val="00BD3B54"/&gt;&lt;w:rPr&gt;&lt;w:rFonts w:eastAsiaTheme="majorEastAsia" w:cs="Arial"/&gt;&lt;w:b/&gt;&lt;w:bCs/&gt;&lt;/w:rPr&gt;&lt;/w:style&gt;&lt;w:style w:type="character" w:styleId="IntenseEmphasis"&gt;&lt;w:name w:val="Intense Emphasis"/&gt;&lt;w:basedOn w:val="DefaultParagraphFont"/&gt;&lt;w:uiPriority w:val="99"/&gt;&lt;w:semiHidden/&gt;&lt;w:qFormat/&gt;&lt;w:rsid w:val="00BD3B54"/&gt;&lt;w:rPr&gt;&lt;w:i/&gt;&lt;w:iCs/&gt;&lt;w:color w:val="E61E28" w:themeColor="accent1"/&gt;&lt;/w:rPr&gt;&lt;/w:style&gt;&lt;w:style w:type="paragraph" w:styleId="IntenseQuote"&gt;&lt;w:name w:val="Intense Quote"/&gt;&lt;w:basedOn w:val="Normal"/&gt;&lt;w:next w:val="Normal"/&gt;&lt;w:link w:val="IntenseQuoteChar"/&gt;&lt;w:uiPriority w:val="99"/&gt;&lt;w:semiHidden/&gt;&lt;w:qFormat/&gt;&lt;w:rsid w:val="00BD3B54"/&gt;&lt;w:pPr&gt;&lt;w:pBdr&gt;&lt;w:top w:val="single" w:sz="4" w:space="10" w:color="E61E28" w:themeColor="accent1"/&gt;&lt;w:bottom w:val="single" w:sz="4" w:space="10" w:color="E61E28" w:themeColor="accent1"/&gt;&lt;/w:pBdr&gt;&lt;w:spacing w:before="360" w:after="360"/&gt;&lt;w:ind w:left="864" w:right="864"/&gt;&lt;w:jc w:val="center"/&gt;&lt;/w:pPr&gt;&lt;w:rPr&gt;&lt;w:i/&gt;&lt;w:iCs/&gt;&lt;w:color w:val="E61E28" w:themeColor="accent1"/&gt;&lt;/w:rPr&gt;&lt;/w:style&gt;&lt;w:style w:type="character" w:customStyle="1" w:styleId="IntenseQuoteChar"&gt;&lt;w:name w:val="Intense Quote Char"/&gt;&lt;w:basedOn w:val="DefaultParagraphFont"/&gt;&lt;w:link w:val="IntenseQuote"/&gt;&lt;w:uiPriority w:val="99"/&gt;&lt;w:semiHidden/&gt;&lt;w:rsid w:val="00BD3B54"/&gt;&lt;w:rPr&gt;&lt;w:rFonts w:ascii="Times New Roman" w:eastAsiaTheme="minorHAnsi" w:hAnsi="Times New Roman"/&gt;&lt;w:i/&gt;&lt;w:iCs/&gt;&lt;w:color w:val="E61E28" w:themeColor="accent1"/&gt;&lt;w:lang w:eastAsia="en-US"/&gt;&lt;/w:rPr&gt;&lt;/w:style&gt;&lt;w:style w:type="character" w:styleId="IntenseReference"&gt;&lt;w:name w:val="Intense Reference"/&gt;&lt;w:basedOn w:val="DefaultParagraphFont"/&gt;&lt;w:uiPriority w:val="99"/&gt;&lt;w:semiHidden/&gt;&lt;w:qFormat/&gt;&lt;w:rsid w:val="00BD3B54"/&gt;&lt;w:rPr&gt;&lt;w:b/&gt;&lt;w:bCs/&gt;&lt;w:smallCaps/&gt;&lt;w:color w:val="E61E28" w:themeColor="accent1"/&gt;&lt;w:spacing w:val="5"/&gt;&lt;/w:rPr&gt;&lt;/w:style&gt;&lt;w:style w:type="paragraph" w:customStyle="1" w:styleId="IntroText"&gt;&lt;w:name w:val="Intro Text"/&gt;&lt;w:basedOn w:val="Normal"/&gt;&lt;w:next w:val="Normal"/&gt;&lt;w:uiPriority w:val="12"/&gt;&lt;w:semiHidden/&gt;&lt;w:rsid w:val="00BD3B54"/&gt;&lt;w:pPr&gt;&lt;w:spacing w:line="280" w:lineRule="atLeast"/&gt;&lt;/w:pPr&gt;&lt;w:rPr&gt;&lt;w:sz w:val="28"/&gt;&lt;/w:rPr&gt;&lt;/w:style&gt;&lt;w:style w:type="table" w:styleId="LightGrid"&gt;&lt;w:name w:val="Light Grid"/&gt;&lt;w:basedOn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w:val="single" w:sz="8" w:space="0" w:color="2C2C2D" w:themeColor="text1"/&gt;&lt;w:insideV w:val="single" w:sz="8" w:space="0" w:color="2C2C2D" w:themeColor="text1"/&gt;&lt;/w:tblBorders&gt;&lt;/w:tblPr&gt;&lt;w:tblStylePr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w:color="2C2C2D" w:themeColor="text1"/&gt;&lt;w:left w:val="single" w:sz="8" w:space="0" w:color="2C2C2D" w:themeColor="text1"/&gt;&lt;w:bottom w:val="single" w:sz="18" w:space="0" w:color="2C2C2D" w:themeColor="text1"/&gt;&lt;w:right w:val="single" w:sz="8" w:space="0" w:color="2C2C2D" w:themeColor="text1"/&gt;&lt;w:insideH w:val="nil"/&gt;&lt;w:insideV w:val="single" w:sz="8" w:space="0" w:color="2C2C2D" w:themeColor="text1"/&gt;&lt;/w:tcBorders&gt;&lt;/w:tcPr&gt;&lt;/w:tblStylePr&gt;&lt;w:tblStylePr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w:val="nil"/&gt;&lt;w:insideV w:val="single" w:sz="8" w:space="0" w:color="2C2C2D" w:themeColor="text1"/&gt;&lt;/w:tcBorders&gt;&lt;/w:tcPr&gt;&lt;/w:tblStylePr&gt;&lt;w:tblStylePr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w:type="band1Vert"&gt;&lt;w:tblPr/&gt;&lt;w:tcPr&gt;&lt;w:tcBorders&gt;&lt;w:top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w:themeColor="text1"/&gt;&lt;/w:tcBorders&gt;&lt;w:shd w:val="clear" w:color="auto" w:fill="CACACB" w:themeFill="text1" w:themeFillTint="3F"/&gt;&lt;/w:tcPr&gt;&lt;/w:tblStylePr&gt;&lt;w:tblStylePr w:type="band1Horz"&gt;&lt;w:tblPr/&gt;&lt;w:tcPr&gt;&lt;w:tcBorders&gt;&lt;w:top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w:themeColor="text1"/&gt;&lt;w:insideV w:val="single" w:sz="8" w:space="0" w:color="2C2C2D" w:themeColor="text1"/&gt;&lt;/w:tcBorders&gt;&lt;w:shd w:val="clear" w:color="auto" w:fill="CACACB" w:themeFill="text1" w:themeFillTint="3F"/&gt;&lt;/w:tcPr&gt;&lt;/w:tblStylePr&gt;&lt;w:tblStylePr w:type="band2Horz"&gt;&lt;w:tblPr/&gt;&lt;w:tcPr&gt;&lt;w:tcBorders&gt;&lt;w:top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w:themeColor="text1"/&gt;&lt;w:insideV w:val="single" w:sz="8" w:space="0" w:color="2C2C2D" w:themeColor="text1"/&gt;&lt;/w:tcBorders&gt;&lt;/w:tcPr&gt;&lt;/w:tblStylePr&gt;&lt;/w:style&gt;&lt;w:style w:type="table" w:styleId="LightGrid-Accent1"&gt;&lt;w:name w:val="Light Grid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w:val="single" w:sz="8" w:space="0" w:color="E61E28" w:themeColor="accent1"/&gt;&lt;w:insideV w:val="single" w:sz="8" w:space="0" w:color="E61E28" w:themeColor="accent1"/&gt;&lt;/w:tblBorders&gt;&lt;/w:tblPr&gt;&lt;w:tblStylePr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w:color="E61E28" w:themeColor="accent1"/&gt;&lt;w:left w:val="single" w:sz="8" w:space="0" w:color="E61E28" w:themeColor="accent1"/&gt;&lt;w:bottom w:val="single" w:sz="18" w:space="0" w:color="E61E28" w:themeColor="accent1"/&gt;&lt;w:right w:val="single" w:sz="8" w:space="0" w:color="E61E28" w:themeColor="accent1"/&gt;&lt;w:insideH w:val="nil"/&gt;&lt;w:insideV w:val="single" w:sz="8" w:space="0" w:color="E61E28" w:themeColor="accent1"/&gt;&lt;/w:tcBorders&gt;&lt;/w:tcPr&gt;&lt;/w:tblStylePr&gt;&lt;w:tblStylePr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w:val="nil"/&gt;&lt;w:insideV w:val="single" w:sz="8" w:space="0" w:color="E61E28" w:themeColor="accent1"/&gt;&lt;/w:tcBorders&gt;&lt;/w:tcPr&gt;&lt;/w:tblStylePr&gt;&lt;w:tblStylePr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w:type="band1Vert"&gt;&lt;w:tblPr/&gt;&lt;w:tcPr&gt;&lt;w:tcBorders&gt;&lt;w:top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w:themeColor="accent1"/&gt;&lt;/w:tcBorders&gt;&lt;w:shd w:val="clear" w:color="auto" w:fill="F8C7C9" w:themeFill="accent1" w:themeFillTint="3F"/&gt;&lt;/w:tcPr&gt;&lt;/w:tblStylePr&gt;&lt;w:tblStylePr w:type="band1Horz"&gt;&lt;w:tblPr/&gt;&lt;w:tcPr&gt;&lt;w:tcBorders&gt;&lt;w:top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w:themeColor="accent1"/&gt;&lt;w:insideV w:val="single" w:sz="8" w:space="0" w:color="E61E28" w:themeColor="accent1"/&gt;&lt;/w:tcBorders&gt;&lt;w:shd w:val="clear" w:color="auto" w:fill="F8C7C9" w:themeFill="accent1" w:themeFillTint="3F"/&gt;&lt;/w:tcPr&gt;&lt;/w:tblStylePr&gt;&lt;w:tblStylePr w:type="band2Horz"&gt;&lt;w:tblPr/&gt;&lt;w:tcPr&gt;&lt;w:tcBorders&gt;&lt;w:top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w:themeColor="accent1"/&gt;&lt;w:insideV w:val="single" w:sz="8" w:space="0" w:color="E61E28" w:themeColor="accent1"/&gt;&lt;/w:tcBorders&gt;&lt;/w:tcPr&gt;&lt;/w:tblStylePr&gt;&lt;/w:style&gt;&lt;w:style w:type="table" w:styleId="LightGrid-Accent2"&gt;&lt;w:name w:val="Light Grid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w:val="single" w:sz="8" w:space="0" w:color="88438B" w:themeColor="accent2"/&gt;&lt;w:insideV w:val="single" w:sz="8" w:space="0" w:color="88438B" w:themeColor="accent2"/&gt;&lt;/w:tblBorders&gt;&lt;/w:tblPr&gt;&lt;w:tblStylePr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w:color="88438B" w:themeColor="accent2"/&gt;&lt;w:left w:val="single" w:sz="8" w:space="0" w:color="88438B" w:themeColor="accent2"/&gt;&lt;w:bottom w:val="single" w:sz="18" w:space="0" w:color="88438B" w:themeColor="accent2"/&gt;&lt;w:right w:val="single" w:sz="8" w:space="0" w:color="88438B" w:themeColor="accent2"/&gt;&lt;w:insideH w:val="nil"/&gt;&lt;w:insideV w:val="single" w:sz="8" w:space="0" w:color="88438B" w:themeColor="accent2"/&gt;&lt;/w:tcBorders&gt;&lt;/w:tcPr&gt;&lt;/w:tblStylePr&gt;&lt;w:tblStylePr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w:val="nil"/&gt;&lt;w:insideV w:val="single" w:sz="8" w:space="0" w:color="88438B" w:themeColor="accent2"/&gt;&lt;/w:tcBorders&gt;&lt;/w:tcPr&gt;&lt;/w:tblStylePr&gt;&lt;w:tblStylePr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w:type="band1Vert"&gt;&lt;w:tblPr/&gt;&lt;w:tcPr&gt;&lt;w:tcBorders&gt;&lt;w:top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w:themeColor="accent2"/&gt;&lt;/w:tcBorders&gt;&lt;w:shd w:val="clear" w:color="auto" w:fill="E5CCE6" w:themeFill="accent2" w:themeFillTint="3F"/&gt;&lt;/w:tcPr&gt;&lt;/w:tblStylePr&gt;&lt;w:tblStylePr w:type="band1Horz"&gt;&lt;w:tblPr/&gt;&lt;w:tcPr&gt;&lt;w:tcBorders&gt;&lt;w:top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w:themeColor="accent2"/&gt;&lt;w:insideV w:val="single" w:sz="8" w:space="0" w:color="88438B" w:themeColor="accent2"/&gt;&lt;/w:tcBorders&gt;&lt;w:shd w:val="clear" w:color="auto" w:fill="E5CCE6" w:themeFill="accent2" w:themeFillTint="3F"/&gt;&lt;/w:tcPr&gt;&lt;/w:tblStylePr&gt;&lt;w:tblStylePr w:type="band2Horz"&gt;&lt;w:tblPr/&gt;&lt;w:tcPr&gt;&lt;w:tcBorders&gt;&lt;w:top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w:themeColor="accent2"/&gt;&lt;w:insideV w:val="single" w:sz="8" w:space="0" w:color="88438B" w:themeColor="accent2"/&gt;&lt;/w:tcBorders&gt;&lt;/w:tcPr&gt;&lt;/w:tblStylePr&gt;&lt;/w:style&gt;&lt;w:style w:type="table" w:styleId="LightGrid-Accent3"&gt;&lt;w:name w:val="Light Grid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w:val="single" w:sz="8" w:space="0" w:color="054CA1" w:themeColor="accent3"/&gt;&lt;w:insideV w:val="single" w:sz="8" w:space="0" w:color="054CA1" w:themeColor="accent3"/&gt;&lt;/w:tblBorders&gt;&lt;/w:tblPr&gt;&lt;w:tblStylePr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w:color="054CA1" w:themeColor="accent3"/&gt;&lt;w:left w:val="single" w:sz="8" w:space="0" w:color="054CA1" w:themeColor="accent3"/&gt;&lt;w:bottom w:val="single" w:sz="18" w:space="0" w:color="054CA1" w:themeColor="accent3"/&gt;&lt;w:right w:val="single" w:sz="8" w:space="0" w:color="054CA1" w:themeColor="accent3"/&gt;&lt;w:insideH w:val="nil"/&gt;&lt;w:insideV w:val="single" w:sz="8" w:space="0" w:color="054CA1" w:themeColor="accent3"/&gt;&lt;/w:tcBorders&gt;&lt;/w:tcPr&gt;&lt;/w:tblStylePr&gt;&lt;w:tblStylePr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w:val="nil"/&gt;&lt;w:insideV w:val="single" w:sz="8" w:space="0" w:color="054CA1" w:themeColor="accent3"/&gt;&lt;/w:tcBorders&gt;&lt;/w:tcPr&gt;&lt;/w:tblStylePr&gt;&lt;w:tblStylePr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w:type="band1Vert"&gt;&lt;w:tblPr/&gt;&lt;w:tcPr&gt;&lt;w:tcBorders&gt;&lt;w:top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w:themeColor="accent3"/&gt;&lt;/w:tcBorders&gt;&lt;w:shd w:val="clear" w:color="auto" w:fill="ACD0FC" w:themeFill="accent3" w:themeFillTint="3F"/&gt;&lt;/w:tcPr&gt;&lt;/w:tblStylePr&gt;&lt;w:tblStylePr w:type="band1Horz"&gt;&lt;w:tblPr/&gt;&lt;w:tcPr&gt;&lt;w:tcBorders&gt;&lt;w:top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w:themeColor="accent3"/&gt;&lt;w:insideV w:val="single" w:sz="8" w:space="0" w:color="054CA1" w:themeColor="accent3"/&gt;&lt;/w:tcBorders&gt;&lt;w:shd w:val="clear" w:color="auto" w:fill="ACD0FC" w:themeFill="accent3" w:themeFillTint="3F"/&gt;&lt;/w:tcPr&gt;&lt;/w:tblStylePr&gt;&lt;w:tblStylePr w:type="band2Horz"&gt;&lt;w:tblPr/&gt;&lt;w:tcPr&gt;&lt;w:tcBorders&gt;&lt;w:top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w:themeColor="accent3"/&gt;&lt;w:insideV w:val="single" w:sz="8" w:space="0" w:color="054CA1" w:themeColor="accent3"/&gt;&lt;/w:tcBorders&gt;&lt;/w:tcPr&gt;&lt;/w:tblStylePr&gt;&lt;/w:style&gt;&lt;w:style w:type="table" w:styleId="LightGrid-Accent4"&gt;&lt;w:name w:val="Light Grid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w:val="single" w:sz="8" w:space="0" w:color="4D9EA9" w:themeColor="accent4"/&gt;&lt;w:insideV w:val="single" w:sz="8" w:space="0" w:color="4D9EA9" w:themeColor="accent4"/&gt;&lt;/w:tblBorders&gt;&lt;/w:tblPr&gt;&lt;w:tblStylePr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w:color="4D9EA9" w:themeColor="accent4"/&gt;&lt;w:left w:val="single" w:sz="8" w:space="0" w:color="4D9EA9" w:themeColor="accent4"/&gt;&lt;w:bottom w:val="single" w:sz="18" w:space="0" w:color="4D9EA9" w:themeColor="accent4"/&gt;&lt;w:right w:val="single" w:sz="8" w:space="0" w:color="4D9EA9" w:themeColor="accent4"/&gt;&lt;w:insideH w:val="nil"/&gt;&lt;w:insideV w:val="single" w:sz="8" w:space="0" w:color="4D9EA9" w:themeColor="accent4"/&gt;&lt;/w:tcBorders&gt;&lt;/w:tcPr&gt;&lt;/w:tblStylePr&gt;&lt;w:tblStylePr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w:val="nil"/&gt;&lt;w:insideV w:val="single" w:sz="8" w:space="0" w:color="4D9EA9" w:themeColor="accent4"/&gt;&lt;/w:tcBorders&gt;&lt;/w:tcPr&gt;&lt;/w:tblStylePr&gt;&lt;w:tblStylePr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w:type="band1Vert"&gt;&lt;w:tblPr/&gt;&lt;w:tcPr&gt;&lt;w:tcBorders&gt;&lt;w:top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w:themeColor="accent4"/&gt;&lt;/w:tcBorders&gt;&lt;w:shd w:val="clear" w:color="auto" w:fill="D2E7EA" w:themeFill="accent4" w:themeFillTint="3F"/&gt;&lt;/w:tcPr&gt;&lt;/w:tblStylePr&gt;&lt;w:tblStylePr w:type="band1Horz"&gt;&lt;w:tblPr/&gt;&lt;w:tcPr&gt;&lt;w:tcBorders&gt;&lt;w:top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w:themeColor="accent4"/&gt;&lt;w:insideV w:val="single" w:sz="8" w:space="0" w:color="4D9EA9" w:themeColor="accent4"/&gt;&lt;/w:tcBorders&gt;&lt;w:shd w:val="clear" w:color="auto" w:fill="D2E7EA" w:themeFill="accent4" w:themeFillTint="3F"/&gt;&lt;/w:tcPr&gt;&lt;/w:tblStylePr&gt;&lt;w:tblStylePr w:type="band2Horz"&gt;&lt;w:tblPr/&gt;&lt;w:tcPr&gt;&lt;w:tcBorders&gt;&lt;w:top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w:themeColor="accent4"/&gt;&lt;w:insideV w:val="single" w:sz="8" w:space="0" w:color="4D9EA9" w:themeColor="accent4"/&gt;&lt;/w:tcBorders&gt;&lt;/w:tcPr&gt;&lt;/w:tblStylePr&gt;&lt;/w:style&gt;&lt;w:style w:type="table" w:styleId="LightGrid-Accent5"&gt;&lt;w:name w:val="Light Grid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w:val="single" w:sz="8" w:space="0" w:color="D6488E" w:themeColor="accent5"/&gt;&lt;w:insideV w:val="single" w:sz="8" w:space="0" w:color="D6488E" w:themeColor="accent5"/&gt;&lt;/w:tblBorders&gt;&lt;/w:tblPr&gt;&lt;w:tblStylePr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w:color="D6488E" w:themeColor="accent5"/&gt;&lt;w:left w:val="single" w:sz="8" w:space="0" w:color="D6488E" w:themeColor="accent5"/&gt;&lt;w:bottom w:val="single" w:sz="18" w:space="0" w:color="D6488E" w:themeColor="accent5"/&gt;&lt;w:right w:val="single" w:sz="8" w:space="0" w:color="D6488E" w:themeColor="accent5"/&gt;&lt;w:insideH w:val="nil"/&gt;&lt;w:insideV w:val="single" w:sz="8" w:space="0" w:color="D6488E" w:themeColor="accent5"/&gt;&lt;/w:tcBorders&gt;&lt;/w:tcPr&gt;&lt;/w:tblStylePr&gt;&lt;w:tblStylePr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w:val="nil"/&gt;&lt;w:insideV w:val="single" w:sz="8" w:space="0" w:color="D6488E" w:themeColor="accent5"/&gt;&lt;/w:tcBorders&gt;&lt;/w:tcPr&gt;&lt;/w:tblStylePr&gt;&lt;w:tblStylePr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w:type="band1Vert"&gt;&lt;w:tblPr/&gt;&lt;w:tcPr&gt;&lt;w:tcBorders&gt;&lt;w:top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w:themeColor="accent5"/&gt;&lt;/w:tcBorders&gt;&lt;w:shd w:val="clear" w:color="auto" w:fill="F4D1E2" w:themeFill="accent5" w:themeFillTint="3F"/&gt;&lt;/w:tcPr&gt;&lt;/w:tblStylePr&gt;&lt;w:tblStylePr w:type="band1Horz"&gt;&lt;w:tblPr/&gt;&lt;w:tcPr&gt;&lt;w:tcBorders&gt;&lt;w:top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w:themeColor="accent5"/&gt;&lt;w:insideV w:val="single" w:sz="8" w:space="0" w:color="D6488E" w:themeColor="accent5"/&gt;&lt;/w:tcBorders&gt;&lt;w:shd w:val="clear" w:color="auto" w:fill="F4D1E2" w:themeFill="accent5" w:themeFillTint="3F"/&gt;&lt;/w:tcPr&gt;&lt;/w:tblStylePr&gt;&lt;w:tblStylePr w:type="band2Horz"&gt;&lt;w:tblPr/&gt;&lt;w:tcPr&gt;&lt;w:tcBorders&gt;&lt;w:top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w:themeColor="accent5"/&gt;&lt;w:insideV w:val="single" w:sz="8" w:space="0" w:color="D6488E" w:themeColor="accent5"/&gt;&lt;/w:tcBorders&gt;&lt;/w:tcPr&gt;&lt;/w:tblStylePr&gt;&lt;/w:style&gt;&lt;w:style w:type="table" w:styleId="LightGrid-Accent6"&gt;&lt;w:name w:val="Light Grid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w:val="single" w:sz="8" w:space="0" w:color="428B35" w:themeColor="accent6"/&gt;&lt;w:insideV w:val="single" w:sz="8" w:space="0" w:color="428B35" w:themeColor="accent6"/&gt;&lt;/w:tblBorders&gt;&lt;/w:tblPr&gt;&lt;w:tblStylePr w:type="firstRow"&gt;&lt;w:pPr&gt;&lt;w:spacing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w:color="428B35" w:themeColor="accent6"/&gt;&lt;w:left w:val="single" w:sz="8" w:space="0" w:color="428B35" w:themeColor="accent6"/&gt;&lt;w:bottom w:val="single" w:sz="18" w:space="0" w:color="428B35" w:themeColor="accent6"/&gt;&lt;w:right w:val="single" w:sz="8" w:space="0" w:color="428B35" w:themeColor="accent6"/&gt;&lt;w:insideH w:val="nil"/&gt;&lt;w:insideV w:val="single" w:sz="8" w:space="0" w:color="428B35" w:themeColor="accent6"/&gt;&lt;/w:tcBorders&gt;&lt;/w:tcPr&gt;&lt;/w:tblStylePr&gt;&lt;w:tblStylePr w:type="lastRow"&gt;&lt;w:pPr&gt;&lt;w:spacing w:before="0" w:after="0" w:line="240" w:lineRule="auto"/&gt;&lt;/w:pPr&gt;&lt;w:rPr&gt;&lt;w:rFonts w:asciiTheme="majorHAnsi" w:eastAsiaTheme="majorEastAsia" w:hAnsiTheme="majorHAnsi" w:cstheme="majorBidi"/&gt;&lt;w:b/&gt;&lt;w:bCs/&gt;&lt;/w:rPr&gt;&lt;w:tblPr/&gt;&lt;w:tcPr&gt;&lt;w:tcBorders&gt;&lt;w:top w:val="double" w:sz="6"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w:val="nil"/&gt;&lt;w:insideV w:val="single" w:sz="8" w:space="0" w:color="428B35" w:themeColor="accent6"/&gt;&lt;/w:tcBorders&gt;&lt;/w:tcPr&gt;&lt;/w:tblStylePr&gt;&lt;w:tblStylePr w:type="firstCol"&gt;&lt;w:rPr&gt;&lt;w:rFonts w:asciiTheme="majorHAnsi" w:eastAsiaTheme="majorEastAsia" w:hAnsiTheme="majorHAnsi" w:cstheme="majorBidi"/&gt;&lt;w:b/&gt;&lt;w:bCs/&gt;&lt;/w:rPr&gt;&lt;/w:tblStylePr&gt;&lt;w:tblStylePr w:type="lastCol"&gt;&lt;w:rPr&gt;&lt;w:rFonts w:asciiTheme="majorHAnsi" w:eastAsiaTheme="majorEastAsia" w:hAnsiTheme="majorHAnsi" w:cstheme="majorBidi"/&gt;&lt;w:b/&gt;&lt;w:bCs/&gt;&lt;/w:rPr&gt;&lt;w:tblPr/&gt;&lt;w:tcPr&gt;&lt;w:tcBorders&gt;&lt;w:top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w:type="band1Vert"&gt;&lt;w:tblPr/&gt;&lt;w:tcPr&gt;&lt;w:tcBorders&gt;&lt;w:top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w:themeColor="accent6"/&gt;&lt;/w:tcBorders&gt;&lt;w:shd w:val="clear" w:color="auto" w:fill="CBE9C6" w:themeFill="accent6" w:themeFillTint="3F"/&gt;&lt;/w:tcPr&gt;&lt;/w:tblStylePr&gt;&lt;w:tblStylePr w:type="band1Horz"&gt;&lt;w:tblPr/&gt;&lt;w:tcPr&gt;&lt;w:tcBorders&gt;&lt;w:top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w:themeColor="accent6"/&gt;&lt;w:insideV w:val="single" w:sz="8" w:space="0" w:color="428B35" w:themeColor="accent6"/&gt;&lt;/w:tcBorders&gt;&lt;w:shd w:val="clear" w:color="auto" w:fill="CBE9C6" w:themeFill="accent6" w:themeFillTint="3F"/&gt;&lt;/w:tcPr&gt;&lt;/w:tblStylePr&gt;&lt;w:tblStylePr w:type="band2Horz"&gt;&lt;w:tblPr/&gt;&lt;w:tcPr&gt;&lt;w:tcBorders&gt;&lt;w:top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w:themeColor="accent6"/&gt;&lt;w:insideV w:val="single" w:sz="8" w:space="0" w:color="428B35" w:themeColor="accent6"/&gt;&lt;/w:tcBorders&gt;&lt;/w:tcPr&gt;&lt;/w:tblStylePr&gt;&lt;/w:style&gt;&lt;w:style w:type="table" w:styleId="LightList"&gt;&lt;w:name w:val="Light List"/&gt;&lt;w:basedOn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w:fill="2C2C2D"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w:themeColor="text1"/&gt;&lt;/w:tcBorders&gt;&lt;/w:tcPr&gt;&lt;/w:tblStylePr&gt;&lt;w:tblStylePr w:type="band1Horz"&gt;&lt;w:tblPr/&gt;&lt;w:tcPr&gt;&lt;w:tcBorders&gt;&lt;w:top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w:themeColor="text1"/&gt;&lt;/w:tcBorders&gt;&lt;/w:tcPr&gt;&lt;/w:tblStylePr&gt;&lt;/w:style&gt;&lt;w:style w:type="table" w:styleId="LightList-Accent1"&gt;&lt;w:name w:val="Light List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w:fill="E61E28"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w:themeColor="accent1"/&gt;&lt;/w:tcBorders&gt;&lt;/w:tcPr&gt;&lt;/w:tblStylePr&gt;&lt;w:tblStylePr w:type="band1Horz"&gt;&lt;w:tblPr/&gt;&lt;w:tcPr&gt;&lt;w:tcBorders&gt;&lt;w:top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w:themeColor="accent1"/&gt;&lt;/w:tcBorders&gt;&lt;/w:tcPr&gt;&lt;/w:tblStylePr&gt;&lt;/w:style&gt;&lt;w:style w:type="table" w:styleId="LightList-Accent2"&gt;&lt;w:name w:val="Light List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w:fill="88438B"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w:themeColor="accent2"/&gt;&lt;/w:tcBorders&gt;&lt;/w:tcPr&gt;&lt;/w:tblStylePr&gt;&lt;w:tblStylePr w:type="band1Horz"&gt;&lt;w:tblPr/&gt;&lt;w:tcPr&gt;&lt;w:tcBorders&gt;&lt;w:top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w:themeColor="accent2"/&gt;&lt;/w:tcBorders&gt;&lt;/w:tcPr&gt;&lt;/w:tblStylePr&gt;&lt;/w:style&gt;&lt;w:style w:type="table" w:styleId="LightList-Accent3"&gt;&lt;w:name w:val="Light List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w:fill="054CA1"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w:themeColor="accent3"/&gt;&lt;/w:tcBorders&gt;&lt;/w:tcPr&gt;&lt;/w:tblStylePr&gt;&lt;w:tblStylePr w:type="band1Horz"&gt;&lt;w:tblPr/&gt;&lt;w:tcPr&gt;&lt;w:tcBorders&gt;&lt;w:top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w:themeColor="accent3"/&gt;&lt;/w:tcBorders&gt;&lt;/w:tcPr&gt;&lt;/w:tblStylePr&gt;&lt;/w:style&gt;&lt;w:style w:type="table" w:styleId="LightList-Accent4"&gt;&lt;w:name w:val="Light List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w:fill="4D9EA9"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w:themeColor="accent4"/&gt;&lt;/w:tcBorders&gt;&lt;/w:tcPr&gt;&lt;/w:tblStylePr&gt;&lt;w:tblStylePr w:type="band1Horz"&gt;&lt;w:tblPr/&gt;&lt;w:tcPr&gt;&lt;w:tcBorders&gt;&lt;w:top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w:themeColor="accent4"/&gt;&lt;/w:tcBorders&gt;&lt;/w:tcPr&gt;&lt;/w:tblStylePr&gt;&lt;/w:style&gt;&lt;w:style w:type="table" w:styleId="LightList-Accent5"&gt;&lt;w:name w:val="Light List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w:fill="D6488E"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w:themeColor="accent5"/&gt;&lt;/w:tcBorders&gt;&lt;/w:tcPr&gt;&lt;/w:tblStylePr&gt;&lt;w:tblStylePr w:type="band1Horz"&gt;&lt;w:tblPr/&gt;&lt;w:tcPr&gt;&lt;w:tcBorders&gt;&lt;w:top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w:themeColor="accent5"/&gt;&lt;/w:tcBorders&gt;&lt;/w:tcPr&gt;&lt;/w:tblStylePr&gt;&lt;/w:style&gt;&lt;w:style w:type="table" w:styleId="LightList-Accent6"&gt;&lt;w:name w:val="Light List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w:themeColor="background1"/&gt;&lt;/w:rPr&gt;&lt;w:tblPr/&gt;&lt;w:tcPr&gt;&lt;w:shd w:val="clear" w:color="auto" w:fill="428B35"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w:themeColor="accent6"/&gt;&lt;/w:tcBorders&gt;&lt;/w:tcPr&gt;&lt;/w:tblStylePr&gt;&lt;w:tblStylePr w:type="band1Horz"&gt;&lt;w:tblPr/&gt;&lt;w:tcPr&gt;&lt;w:tcBorders&gt;&lt;w:top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w:themeColor="accent6"/&gt;&lt;/w:tcBorders&gt;&lt;/w:tcPr&gt;&lt;/w:tblStylePr&gt;&lt;/w:style&gt;&lt;w:style w:type="table" w:styleId="LightShading"&gt;&lt;w:name w:val="Light Shading"/&gt;&lt;w:basedOn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w:val="202021" w:themeColor="text1" w:themeShade="BF"/&gt;&lt;w:lang w:val="da-DK" w:eastAsia="en-US"/&gt;&lt;/w:rPr&gt;&lt;w:tblPr&gt;&lt;w:tblStyleRowBandSize w:val="1"/&gt;&lt;w:tblStyleColBandSize w:val="1"/&gt;&lt;w:tblBorders&gt;&lt;w:top w:val="single" w:sz="8" w:space="0" w:color="2C2C2D" w:themeColor="text1"/&gt;&lt;w:bottom w:val="single" w:sz="8" w:space="0" w:color="2C2C2D" w:themeColor="text1"/&gt;&lt;/w:tblBorders&gt;&lt;/w:tblPr&gt;&lt;w:tblStylePr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w:color="2C2C2D" w:themeColor="text1"/&gt;&lt;w:left w:val="nil"/&gt;&lt;w:bottom w:val="single" w:sz="8" w:space="0" w:color="2C2C2D" w:themeColor="text1"/&gt;&lt;w:right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w:color="2C2C2D" w:themeColor="text1"/&gt;&lt;w:left w:val="nil"/&gt;&lt;w:bottom w:val="single" w:sz="8" w:space="0" w:color="2C2C2D" w:themeColor="text1"/&gt;&lt;w:right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w:themeFillTint="3F"/&gt;&lt;/w:tcPr&gt;&lt;/w:tblStylePr&gt;&lt;/w:style&gt;&lt;w:style w:type="table" w:styleId="LightShading-Accent1"&gt;&lt;w:name w:val="Light Shading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w:sz="8" w:space="0" w:color="E61E28" w:themeColor="accent1"/&gt;&lt;w:bottom w:val="single" w:sz="8" w:space="0" w:color="E61E28" w:themeColor="accent1"/&gt;&lt;/w:tblBorders&gt;&lt;/w:tblPr&gt;&lt;w:tblStylePr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w:color="E61E28" w:themeColor="accent1"/&gt;&lt;w:left w:val="nil"/&gt;&lt;w:bottom w:val="single" w:sz="8" w:space="0" w:color="E61E28" w:themeColor="accent1"/&gt;&lt;w:right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w:color="E61E28" w:themeColor="accent1"/&gt;&lt;w:left w:val="nil"/&gt;&lt;w:bottom w:val="single" w:sz="8" w:space="0" w:color="E61E28" w:themeColor="accent1"/&gt;&lt;w:right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w:themeFillTint="3F"/&gt;&lt;/w:tcPr&gt;&lt;/w:tblStylePr&gt;&lt;/w:style&gt;&lt;w:style w:type="table" w:styleId="LightShading-Accent2"&gt;&lt;w:name w:val="Light Shading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w:sz="8" w:space="0" w:color="88438B" w:themeColor="accent2"/&gt;&lt;w:bottom w:val="single" w:sz="8" w:space="0" w:color="88438B" w:themeColor="accent2"/&gt;&lt;/w:tblBorders&gt;&lt;/w:tblPr&gt;&lt;w:tblStylePr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w:color="88438B" w:themeColor="accent2"/&gt;&lt;w:left w:val="nil"/&gt;&lt;w:bottom w:val="single" w:sz="8" w:space="0" w:color="88438B" w:themeColor="accent2"/&gt;&lt;w:right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w:color="88438B" w:themeColor="accent2"/&gt;&lt;w:left w:val="nil"/&gt;&lt;w:bottom w:val="single" w:sz="8" w:space="0" w:color="88438B" w:themeColor="accent2"/&gt;&lt;w:right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w:themeFillTint="3F"/&gt;&lt;/w:tcPr&gt;&lt;/w:tblStylePr&gt;&lt;/w:style&gt;&lt;w:style w:type="table" w:styleId="LightShading-Accent3"&gt;&lt;w:name w:val="Light Shading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w:sz="8" w:space="0" w:color="054CA1" w:themeColor="accent3"/&gt;&lt;w:bottom w:val="single" w:sz="8" w:space="0" w:color="054CA1" w:themeColor="accent3"/&gt;&lt;/w:tblBorders&gt;&lt;/w:tblPr&gt;&lt;w:tblStylePr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w:color="054CA1" w:themeColor="accent3"/&gt;&lt;w:left w:val="nil"/&gt;&lt;w:bottom w:val="single" w:sz="8" w:space="0" w:color="054CA1" w:themeColor="accent3"/&gt;&lt;w:right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w:color="054CA1" w:themeColor="accent3"/&gt;&lt;w:left w:val="nil"/&gt;&lt;w:bottom w:val="single" w:sz="8" w:space="0" w:color="054CA1" w:themeColor="accent3"/&gt;&lt;w:right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w:themeFillTint="3F"/&gt;&lt;/w:tcPr&gt;&lt;/w:tblStylePr&gt;&lt;/w:style&gt;&lt;w:style w:type="table" w:styleId="LightShading-Accent4"&gt;&lt;w:name w:val="Light Shading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w:sz="8" w:space="0" w:color="4D9EA9" w:themeColor="accent4"/&gt;&lt;w:bottom w:val="single" w:sz="8" w:space="0" w:color="4D9EA9" w:themeColor="accent4"/&gt;&lt;/w:tblBorders&gt;&lt;/w:tblPr&gt;&lt;w:tblStylePr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w:color="4D9EA9" w:themeColor="accent4"/&gt;&lt;w:left w:val="nil"/&gt;&lt;w:bottom w:val="single" w:sz="8" w:space="0" w:color="4D9EA9" w:themeColor="accent4"/&gt;&lt;w:right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w:color="4D9EA9" w:themeColor="accent4"/&gt;&lt;w:left w:val="nil"/&gt;&lt;w:bottom w:val="single" w:sz="8" w:space="0" w:color="4D9EA9" w:themeColor="accent4"/&gt;&lt;w:right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w:themeFillTint="3F"/&gt;&lt;/w:tcPr&gt;&lt;/w:tblStylePr&gt;&lt;/w:style&gt;&lt;w:style w:type="table" w:styleId="LightShading-Accent5"&gt;&lt;w:name w:val="Light Shading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w:sz="8" w:space="0" w:color="D6488E" w:themeColor="accent5"/&gt;&lt;w:bottom w:val="single" w:sz="8" w:space="0" w:color="D6488E" w:themeColor="accent5"/&gt;&lt;/w:tblBorders&gt;&lt;/w:tblPr&gt;&lt;w:tblStylePr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w:color="D6488E" w:themeColor="accent5"/&gt;&lt;w:left w:val="nil"/&gt;&lt;w:bottom w:val="single" w:sz="8" w:space="0" w:color="D6488E" w:themeColor="accent5"/&gt;&lt;w:right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w:color="D6488E" w:themeColor="accent5"/&gt;&lt;w:left w:val="nil"/&gt;&lt;w:bottom w:val="single" w:sz="8" w:space="0" w:color="D6488E" w:themeColor="accent5"/&gt;&lt;w:right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w:themeFillTint="3F"/&gt;&lt;/w:tcPr&gt;&lt;/w:tblStylePr&gt;&lt;/w:style&gt;&lt;w:style w:type="table" w:styleId="LightShading-Accent6"&gt;&lt;w:name w:val="Light Shading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w:sz="8" w:space="0" w:color="428B35" w:themeColor="accent6"/&gt;&lt;w:bottom w:val="single" w:sz="8" w:space="0" w:color="428B35" w:themeColor="accent6"/&gt;&lt;/w:tblBorders&gt;&lt;/w:tblPr&gt;&lt;w:tblStylePr w:type="firstRow"&gt;&lt;w:pPr&gt;&lt;w:spacing w:before="0" w:after="0" w:line="240" w:lineRule="auto"/&gt;&lt;/w:pPr&gt;&lt;w:rPr&gt;&lt;w:b/&gt;&lt;w:bCs/&gt;&lt;/w:rPr&gt;&lt;w:tblPr/&gt;&lt;w:tcPr&gt;&lt;w:tcBorders&gt;&lt;w:top w:val="single" w:sz="8" w:space="0" w:color="428B35" w:themeColor="accent6"/&gt;&lt;w:left w:val="nil"/&gt;&lt;w:bottom w:val="single" w:sz="8" w:space="0" w:color="428B35" w:themeColor="accent6"/&gt;&lt;w:right w:val="nil"/&gt;&lt;w:insideH w:val="nil"/&gt;&lt;w:insideV w:val="nil"/&gt;&lt;/w:tcBorders&gt;&lt;/w:tcPr&gt;&lt;/w:tblStylePr&gt;&lt;w:tblStylePr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w:val="single" w:sz="8" w:space="0" w:color="428B35" w:themeColor="accent6"/&gt;&lt;w:left w:val="nil"/&gt;&lt;w:bottom w:val="single" w:sz="8" w:space="0" w:color="428B35" w:themeColor="accent6"/&gt;&lt;w:right w:val="nil"/&gt;&lt;w:insideH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w:themeFillTint="3F"/&gt;&lt;/w:tcPr&gt;&lt;/w:tblStylePr&gt;&lt;/w:style&gt;&lt;w:style w:type="character" w:styleId="LineNumber"&gt;&lt;w:name w:val="line number"/&gt;&lt;w:basedOn w:val="DefaultParagraphFont"/&gt;&lt;w:uiPriority w:val="99"/&gt;&lt;w:semiHidden/&gt;&lt;w:rsid w:val="00BD3B54"/&gt;&lt;/w:style&gt;&lt;w:style w:type="paragraph" w:styleId="List"&gt;&lt;w:name w:val="List"/&gt;&lt;w:basedOn w:val="Normal"/&gt;&lt;w:uiPriority w:val="99"/&gt;&lt;w:semiHidden/&gt;&lt;w:rsid w:val="00BD3B54"/&gt;&lt;w:pPr&gt;&lt;w:ind w:left="283" w:hanging="283"/&gt;&lt;w:contextualSpacing/&gt;&lt;/w:pPr&gt;&lt;/w:style&gt;&lt;w:style w:type="paragraph" w:styleId="List2"&gt;&lt;w:name w:val="List 2"/&gt;&lt;w:basedOn w:val="Normal"/&gt;&lt;w:uiPriority w:val="99"/&gt;&lt;w:semiHidden/&gt;&lt;w:rsid w:val="00BD3B54"/&gt;&lt;w:pPr&gt;&lt;w:ind w:left="566" w:hanging="283"/&gt;&lt;w:contextualSpacing/&gt;&lt;/w:pPr&gt;&lt;/w:style&gt;&lt;w:style w:type="paragraph" w:styleId="List3"&gt;&lt;w:name w:val="List 3"/&gt;&lt;w:basedOn w:val="Normal"/&gt;&lt;w:uiPriority w:val="99"/&gt;&lt;w:semiHidden/&gt;&lt;w:rsid w:val="00BD3B54"/&gt;&lt;w:pPr&gt;&lt;w:ind w:left="849" w:hanging="283"/&gt;&lt;w:contextualSpacing/&gt;&lt;/w:pPr&gt;&lt;/w:style&gt;&lt;w:style w:type="paragraph" w:styleId="List4"&gt;&lt;w:name w:val="List 4"/&gt;&lt;w:basedOn w:val="Normal"/&gt;&lt;w:uiPriority w:val="99"/&gt;&lt;w:semiHidden/&gt;&lt;w:rsid w:val="00BD3B54"/&gt;&lt;w:pPr&gt;&lt;w:ind w:left="1132" w:hanging="283"/&gt;&lt;w:contextualSpacing/&gt;&lt;/w:pPr&gt;&lt;/w:style&gt;&lt;w:style w:type="paragraph" w:styleId="List5"&gt;&lt;w:name w:val="List 5"/&gt;&lt;w:basedOn w:val="Normal"/&gt;&lt;w:uiPriority w:val="99"/&gt;&lt;w:semiHidden/&gt;&lt;w:rsid w:val="00BD3B54"/&gt;&lt;w:pPr&gt;&lt;w:ind w:left="1415" w:hanging="283"/&gt;&lt;w:contextualSpacing/&gt;&lt;/w:pPr&gt;&lt;/w:style&gt;&lt;w:style w:type="paragraph" w:customStyle="1" w:styleId="ListAlphabet"&gt;&lt;w:name w:val="List Alphabet"/&gt;&lt;w:basedOn w:val="Normal"/&gt;&lt;w:uiPriority w:val="3"/&gt;&lt;w:semiHidden/&gt;&lt;w:rsid w:val="00BD3B54"/&gt;&lt;w:pPr&gt;&lt;w:numPr&gt;&lt;w:numId w:val="11"/&gt;&lt;/w:numPr&gt;&lt;/w:pPr&gt;&lt;w:rPr&gt;&lt;w:szCs w:val="24"/&gt;&lt;/w:rPr&gt;&lt;/w:style&gt;&lt;w:style w:type="paragraph" w:customStyle="1" w:styleId="ListAlphabet2"&gt;&lt;w:name w:val="List Alphabet 2"/&gt;&lt;w:basedOn w:val="Normal"/&gt;&lt;w:uiPriority w:val="3"/&gt;&lt;w:semiHidden/&gt;&lt;w:rsid w:val="00BD3B54"/&gt;&lt;w:pPr&gt;&lt;w:numPr&gt;&lt;w:ilvl w:val="1"/&gt;&lt;w:numId w:val="11"/&gt;&lt;/w:numPr&gt;&lt;/w:pPr&gt;&lt;w:rPr&gt;&lt;w:szCs w:val="24"/&gt;&lt;/w:rPr&gt;&lt;/w:style&gt;&lt;w:style w:type="paragraph" w:customStyle="1" w:styleId="ListAlphabet3"&gt;&lt;w:name w:val="List Alphabet 3"/&gt;&lt;w:basedOn w:val="Normal"/&gt;&lt;w:uiPriority w:val="3"/&gt;&lt;w:semiHidden/&gt;&lt;w:rsid w:val="00BD3B54"/&gt;&lt;w:pPr&gt;&lt;w:numPr&gt;&lt;w:ilvl w:val="2"/&gt;&lt;w:numId w:val="11"/&gt;&lt;/w:numPr&gt;&lt;/w:pPr&gt;&lt;w:rPr&gt;&lt;w:szCs w:val="24"/&gt;&lt;/w:rPr&gt;&lt;/w:style&gt;&lt;w:style w:type="paragraph" w:styleId="ListBullet"&gt;&lt;w:name w:val="List Bullet"/&gt;&lt;w:basedOn w:val="Normal"/&gt;&lt;w:uiPriority w:val="3"/&gt;&lt;w:qFormat/&gt;&lt;w:rsid w:val="00BD3B54"/&gt;&lt;w:pPr&gt;&lt;w:numPr&gt;&lt;w:numId w:val="12"/&gt;&lt;/w:numPr&gt;&lt;/w:pPr&gt;&lt;w:rPr&gt;&lt;w:szCs w:val="24"/&gt;&lt;/w:rPr&gt;&lt;/w:style&gt;&lt;w:style w:type="paragraph" w:styleId="ListBullet2"&gt;&lt;w:name w:val="List Bullet 2"/&gt;&lt;w:basedOn w:val="Normal"/&gt;&lt;w:uiPriority w:val="3"/&gt;&lt;w:rsid w:val="00BD3B54"/&gt;&lt;w:pPr&gt;&lt;w:numPr&gt;&lt;w:ilvl w:val="1"/&gt;&lt;w:numId w:val="12"/&gt;&lt;/w:numPr&gt;&lt;/w:pPr&gt;&lt;w:rPr&gt;&lt;w:szCs w:val="24"/&gt;&lt;/w:rPr&gt;&lt;/w:style&gt;&lt;w:style w:type="paragraph" w:styleId="ListBullet3"&gt;&lt;w:name w:val="List Bullet 3"/&gt;&lt;w:basedOn w:val="Normal"/&gt;&lt;w:uiPriority w:val="3"/&gt;&lt;w:rsid w:val="00BD3B54"/&gt;&lt;w:pPr&gt;&lt;w:numPr&gt;&lt;w:ilvl w:val="2"/&gt;&lt;w:numId w:val="12"/&gt;&lt;/w:numPr&gt;&lt;/w:pPr&gt;&lt;w:rPr&gt;&lt;w:szCs w:val="24"/&gt;&lt;/w:rPr&gt;&lt;/w:style&gt;&lt;w:style w:type="paragraph" w:styleId="ListBullet4"&gt;&lt;w:name w:val="List Bullet 4"/&gt;&lt;w:basedOn w:val="Normal"/&gt;&lt;w:uiPriority w:val="3"/&gt;&lt;w:semiHidden/&gt;&lt;w:rsid w:val="00BD3B54"/&gt;&lt;w:pPr&gt;&lt;w:numPr&gt;&lt;w:numId w:val="13"/&gt;&lt;/w:numPr&gt;&lt;w:contextualSpacing/&gt;&lt;/w:pPr&gt;&lt;/w:style&gt;&lt;w:style w:type="paragraph" w:styleId="ListBullet5"&gt;&lt;w:name w:val="List Bullet 5"/&gt;&lt;w:basedOn w:val="Normal"/&gt;&lt;w:uiPriority w:val="3"/&gt;&lt;w:semiHidden/&gt;&lt;w:rsid w:val="00BD3B54"/&gt;&lt;w:pPr&gt;&lt;w:numPr&gt;&lt;w:numId w:val="14"/&gt;&lt;/w:numPr&gt;&lt;w:contextualSpacing/&gt;&lt;/w:pPr&gt;&lt;/w:style&gt;&lt;w:style w:type="paragraph" w:customStyle="1" w:styleId="ListBulletNoSpacing"&gt;&lt;w:name w:val="List Bullet No Spacing"/&gt;&lt;w:basedOn w:val="ListBullet"/&gt;&lt;w:uiPriority w:val="3"/&gt;&lt;w:qFormat/&gt;&lt;w:rsid w:val="00753940"/&gt;&lt;w:pPr&gt;&lt;w:numPr&gt;&lt;w:numId w:val="15"/&gt;&lt;/w:numPr&gt;&lt;w:spacing w:after="0"/&gt;&lt;/w:pPr&gt;&lt;/w:style&gt;&lt;w:style w:type="paragraph" w:customStyle="1" w:styleId="ListBulletNoSpacing2"&gt;&lt;w:name w:val="List Bullet No Spacing 2"/&gt;&lt;w:basedOn w:val="ListBullet2"/&gt;&lt;w:uiPriority w:val="3"/&gt;&lt;w:qFormat/&gt;&lt;w:rsid w:val="00753940"/&gt;&lt;w:pPr&gt;&lt;w:numPr&gt;&lt;w:numId w:val="15"/&gt;&lt;/w:numPr&gt;&lt;w:spacing w:after="0"/&gt;&lt;/w:pPr&gt;&lt;/w:style&gt;&lt;w:style w:type="paragraph" w:customStyle="1" w:styleId="ListBulletNoSpacing3"&gt;&lt;w:name w:val="List Bullet No Spacing 3"/&gt;&lt;w:basedOn w:val="ListBullet3"/&gt;&lt;w:uiPriority w:val="3"/&gt;&lt;w:qFormat/&gt;&lt;w:rsid w:val="00753940"/&gt;&lt;w:pPr&gt;&lt;w:numPr&gt;&lt;w:numId w:val="15"/&gt;&lt;/w:numPr&gt;&lt;w:spacing w:after="0"/&gt;&lt;/w:pPr&gt;&lt;/w:style&gt;&lt;w:style w:type="paragraph" w:styleId="ListContinue"&gt;&lt;w:name w:val="List Continue"/&gt;&lt;w:basedOn w:val="Normal"/&gt;&lt;w:uiPriority w:val="99"/&gt;&lt;w:semiHidden/&gt;&lt;w:rsid w:val="00BD3B54"/&gt;&lt;w:pPr&gt;&lt;w:spacing w:after="120"/&gt;&lt;w:ind w:left="283"/&gt;&lt;w:contextualSpacing/&gt;&lt;/w:pPr&gt;&lt;/w:style&gt;&lt;w:style w:type="paragraph" w:styleId="ListContinue2"&gt;&lt;w:name w:val="List Continue 2"/&gt;&lt;w:basedOn w:val="Normal"/&gt;&lt;w:uiPriority w:val="99"/&gt;&lt;w:semiHidden/&gt;&lt;w:rsid w:val="00BD3B54"/&gt;&lt;w:pPr&gt;&lt;w:spacing w:after="120"/&gt;&lt;w:ind w:left="566"/&gt;&lt;w:contextualSpacing/&gt;&lt;/w:pPr&gt;&lt;/w:style&gt;&lt;w:style w:type="paragraph" w:styleId="ListContinue3"&gt;&lt;w:name w:val="List Continue 3"/&gt;&lt;w:basedOn w:val="Normal"/&gt;&lt;w:uiPriority w:val="99"/&gt;&lt;w:semiHidden/&gt;&lt;w:rsid w:val="00BD3B54"/&gt;&lt;w:pPr&gt;&lt;w:spacing w:after="120"/&gt;&lt;w:ind w:left="849"/&gt;&lt;w:contextualSpacing/&gt;&lt;/w:pPr&gt;&lt;/w:style&gt;&lt;w:style w:type="paragraph" w:styleId="ListContinue4"&gt;&lt;w:name w:val="List Continue 4"/&gt;&lt;w:basedOn w:val="Normal"/&gt;&lt;w:uiPriority w:val="99"/&gt;&lt;w:semiHidden/&gt;&lt;w:rsid w:val="00BD3B54"/&gt;&lt;w:pPr&gt;&lt;w:spacing w:after="120"/&gt;&lt;w:ind w:left="1132"/&gt;&lt;w:contextualSpacing/&gt;&lt;/w:pPr&gt;&lt;/w:style&gt;&lt;w:style w:type="paragraph" w:styleId="ListContinue5"&gt;&lt;w:name w:val="List Continue 5"/&gt;&lt;w:basedOn w:val="Normal"/&gt;&lt;w:uiPriority w:val="99"/&gt;&lt;w:semiHidden/&gt;&lt;w:rsid w:val="00BD3B54"/&gt;&lt;w:pPr&gt;&lt;w:spacing w:after="120"/&gt;&lt;w:ind w:left="1415"/&gt;&lt;w:contextualSpacing/&gt;&lt;/w:pPr&gt;&lt;/w:style&gt;&lt;w:style w:type="paragraph" w:styleId="ListNumber"&gt;&lt;w:name w:val="List Number"/&gt;&lt;w:basedOn w:val="Normal"/&gt;&lt;w:uiPriority w:val="3"/&gt;&lt;w:qFormat/&gt;&lt;w:rsid w:val="00BD3B54"/&gt;&lt;w:pPr&gt;&lt;w:numPr&gt;&lt;w:numId w:val="16"/&gt;&lt;/w:numPr&gt;&lt;w:contextualSpacing/&gt;&lt;/w:pPr&gt;&lt;w:rPr&gt;&lt;w:szCs w:val="24"/&gt;&lt;/w:rPr&gt;&lt;/w:style&gt;&lt;w:style w:type="paragraph" w:styleId="ListNumber2"&gt;&lt;w:name w:val="List Number 2"/&gt;&lt;w:basedOn w:val="Normal"/&gt;&lt;w:uiPriority w:val="3"/&gt;&lt;w:rsid w:val="00BD3B54"/&gt;&lt;w:pPr&gt;&lt;w:numPr&gt;&lt;w:ilvl w:val="1"/&gt;&lt;w:numId w:val="16"/&gt;&lt;/w:numPr&gt;&lt;/w:pPr&gt;&lt;w:rPr&gt;&lt;w:szCs w:val="24"/&gt;&lt;/w:rPr&gt;&lt;/w:style&gt;&lt;w:style w:type="paragraph" w:styleId="ListNumber3"&gt;&lt;w:name w:val="List Number 3"/&gt;&lt;w:basedOn w:val="Normal"/&gt;&lt;w:uiPriority w:val="3"/&gt;&lt;w:rsid w:val="00BD3B54"/&gt;&lt;w:pPr&gt;&lt;w:numPr&gt;&lt;w:ilvl w:val="2"/&gt;&lt;w:numId w:val="16"/&gt;&lt;/w:numPr&gt;&lt;/w:pPr&gt;&lt;w:rPr&gt;&lt;w:szCs w:val="24"/&gt;&lt;/w:rPr&gt;&lt;/w:style&gt;&lt;w:style w:type="paragraph" w:styleId="ListNumber4"&gt;&lt;w:name w:val="List Number 4"/&gt;&lt;w:basedOn w:val="Normal"/&gt;&lt;w:uiPriority w:val="3"/&gt;&lt;w:semiHidden/&gt;&lt;w:rsid w:val="00BD3B54"/&gt;&lt;w:pPr&gt;&lt;w:numPr&gt;&lt;w:numId w:val="17"/&gt;&lt;/w:numPr&gt;&lt;w:contextualSpacing/&gt;&lt;/w:pPr&gt;&lt;/w:style&gt;&lt;w:style w:type="paragraph" w:styleId="ListNumber5"&gt;&lt;w:name w:val="List Number 5"/&gt;&lt;w:basedOn w:val="Normal"/&gt;&lt;w:uiPriority w:val="3"/&gt;&lt;w:semiHidden/&gt;&lt;w:rsid w:val="00BD3B54"/&gt;&lt;w:pPr&gt;&lt;w:numPr&gt;&lt;w:numId w:val="18"/&gt;&lt;/w:numPr&gt;&lt;w:contextualSpacing/&gt;&lt;/w:pPr&gt;&lt;/w:style&gt;&lt;w:style w:type="paragraph" w:styleId="ListParagraph"&gt;&lt;w:name w:val="List Paragraph"/&gt;&lt;w:basedOn w:val="Normal"/&gt;&lt;w:uiPriority w:val="99"/&gt;&lt;w:semiHidden/&gt;&lt;w:qFormat/&gt;&lt;w:rsid w:val="00BD3B54"/&gt;&lt;w:pPr&gt;&lt;w:numPr&gt;&lt;w:numId w:val="19"/&gt;&lt;/w:numPr&gt;&lt;w:ind w:left="284" w:hanging="171"/&gt;&lt;/w:pPr&gt;&lt;w:rPr&gt;&lt;w:sz w:val="24"/&gt;&lt;w:szCs w:val="24"/&gt;&lt;/w:rPr&gt;&lt;/w:style&gt;&lt;w:style w:type="table" w:styleId="ListTable1Light"&gt;&lt;w:name w:val="List Table 1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w:color="7F7F82" w:themeColor="text1" w:themeTint="99"/&gt;&lt;/w:tcBorders&gt;&lt;/w:tcPr&gt;&lt;/w:tblStylePr&gt;&lt;w:tblStylePr w:type="lastRow"&gt;&lt;w:rPr&gt;&lt;w:b/&gt;&lt;w:bCs/&gt;&lt;/w:rPr&gt;&lt;w:tblPr/&gt;&lt;w:tcPr&gt;&lt;w:tcBorders&gt;&lt;w:top w:val="single"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w:styleId="ListTable1Light-Accent1"&gt;&lt;w:name w:val="List Table 1 Light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w:color="F0787D" w:themeColor="accent1" w:themeTint="99"/&gt;&lt;/w:tcBorders&gt;&lt;/w:tcPr&gt;&lt;/w:tblStylePr&gt;&lt;w:tblStylePr w:type="lastRow"&gt;&lt;w:rPr&gt;&lt;w:b/&gt;&lt;w:bCs/&gt;&lt;/w:rPr&gt;&lt;w:tblPr/&gt;&lt;w:tcPr&gt;&lt;w:tcBorders&gt;&lt;w:top w:val="single"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w:styleId="ListTable1Light-Accent2"&gt;&lt;w:name w:val="List Table 1 Light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w:color="C083C3" w:themeColor="accent2" w:themeTint="99"/&gt;&lt;/w:tcBorders&gt;&lt;/w:tcPr&gt;&lt;/w:tblStylePr&gt;&lt;w:tblStylePr w:type="lastRow"&gt;&lt;w:rPr&gt;&lt;w:b/&gt;&lt;w:bCs/&gt;&lt;/w:rPr&gt;&lt;w:tblPr/&gt;&lt;w:tcPr&gt;&lt;w:tcBorders&gt;&lt;w:top w:val="single"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w:styleId="ListTable1Light-Accent3"&gt;&lt;w:name w:val="List Table 1 Light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w:color="368EF8" w:themeColor="accent3" w:themeTint="99"/&gt;&lt;/w:tcBorders&gt;&lt;/w:tcPr&gt;&lt;/w:tblStylePr&gt;&lt;w:tblStylePr w:type="lastRow"&gt;&lt;w:rPr&gt;&lt;w:b/&gt;&lt;w:bCs/&gt;&lt;/w:rPr&gt;&lt;w:tblPr/&gt;&lt;w:tcPr&gt;&lt;w:tcBorders&gt;&lt;w:top w:val="single"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w:styleId="ListTable1Light-Accent4"&gt;&lt;w:name w:val="List Table 1 Light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w:color="92C6CD" w:themeColor="accent4" w:themeTint="99"/&gt;&lt;/w:tcBorders&gt;&lt;/w:tcPr&gt;&lt;/w:tblStylePr&gt;&lt;w:tblStylePr w:type="lastRow"&gt;&lt;w:rPr&gt;&lt;w:b/&gt;&lt;w:bCs/&gt;&lt;/w:rPr&gt;&lt;w:tblPr/&gt;&lt;w:tcPr&gt;&lt;w:tcBorders&gt;&lt;w:top w:val="single"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w:styleId="ListTable1Light-Accent5"&gt;&lt;w:name w:val="List Table 1 Light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w:color="E691BA" w:themeColor="accent5" w:themeTint="99"/&gt;&lt;/w:tcBorders&gt;&lt;/w:tcPr&gt;&lt;/w:tblStylePr&gt;&lt;w:tblStylePr w:type="lastRow"&gt;&lt;w:rPr&gt;&lt;w:b/&gt;&lt;w:bCs/&gt;&lt;/w:rPr&gt;&lt;w:tblPr/&gt;&lt;w:tcPr&gt;&lt;w:tcBorders&gt;&lt;w:top w:val="single"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w:styleId="ListTable1Light-Accent6"&gt;&lt;w:name w:val="List Table 1 Light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w:type="firstRow"&gt;&lt;w:rPr&gt;&lt;w:b/&gt;&lt;w:bCs/&gt;&lt;/w:rPr&gt;&lt;w:tblPr/&gt;&lt;w:tcPr&gt;&lt;w:tcBorders&gt;&lt;w:bottom w:val="single" w:sz="4" w:space="0" w:color="81CA74" w:themeColor="accent6" w:themeTint="99"/&gt;&lt;/w:tcBorders&gt;&lt;/w:tcPr&gt;&lt;/w:tblStylePr&gt;&lt;w:tblStylePr w:type="lastRow"&gt;&lt;w:rPr&gt;&lt;w:b/&gt;&lt;w:bCs/&gt;&lt;/w:rPr&gt;&lt;w:tblPr/&gt;&lt;w:tcPr&gt;&lt;w:tcBorders&gt;&lt;w:top w:val="single"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w:styleId="ListTable2"&gt;&lt;w:name w:val="List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w:themeTint="99"/&gt;&lt;w:bottom w:val="single" w:sz="4" w:space="0" w:color="7F7F82" w:themeColor="text1" w:themeTint="99"/&gt;&lt;w:insideH w:val="single" w:sz="4" w:space="0" w:color="7F7F82" w:themeColor="text1"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w:styleId="ListTable2-Accent1"&gt;&lt;w:name w:val="List Table 2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w:themeTint="99"/&gt;&lt;w:bottom w:val="single" w:sz="4" w:space="0" w:color="F0787D" w:themeColor="accent1" w:themeTint="99"/&gt;&lt;w:insideH w:val="single" w:sz="4" w:space="0" w:color="F0787D" w:themeColor="accent1"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w:styleId="ListTable2-Accent2"&gt;&lt;w:name w:val="List Table 2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w:themeTint="99"/&gt;&lt;w:bottom w:val="single" w:sz="4" w:space="0" w:color="C083C3" w:themeColor="accent2" w:themeTint="99"/&gt;&lt;w:insideH w:val="single" w:sz="4" w:space="0" w:color="C083C3" w:themeColor="accent2"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w:styleId="ListTable2-Accent3"&gt;&lt;w:name w:val="List Table 2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w:themeTint="99"/&gt;&lt;w:bottom w:val="single" w:sz="4" w:space="0" w:color="368EF8" w:themeColor="accent3" w:themeTint="99"/&gt;&lt;w:insideH w:val="single" w:sz="4" w:space="0" w:color="368EF8" w:themeColor="accent3"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w:styleId="ListTable2-Accent4"&gt;&lt;w:name w:val="List Table 2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w:themeTint="99"/&gt;&lt;w:bottom w:val="single" w:sz="4" w:space="0" w:color="92C6CD" w:themeColor="accent4" w:themeTint="99"/&gt;&lt;w:insideH w:val="single" w:sz="4" w:space="0" w:color="92C6CD" w:themeColor="accent4"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w:styleId="ListTable2-Accent5"&gt;&lt;w:name w:val="List Table 2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w:themeTint="99"/&gt;&lt;w:bottom w:val="single" w:sz="4" w:space="0" w:color="E691BA" w:themeColor="accent5" w:themeTint="99"/&gt;&lt;w:insideH w:val="single" w:sz="4" w:space="0" w:color="E691BA" w:themeColor="accent5"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w:styleId="ListTable2-Accent6"&gt;&lt;w:name w:val="List Table 2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w:themeTint="99"/&gt;&lt;w:bottom w:val="single" w:sz="4" w:space="0" w:color="81CA74" w:themeColor="accent6" w:themeTint="99"/&gt;&lt;w:insideH w:val="single" w:sz="4" w:space="0" w:color="81CA74" w:themeColor="accent6" w:themeTint="99"/&gt;&lt;/w:tblBorders&gt;&lt;/w:tblPr&gt;&lt;w:tblStylePr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w:styleId="ListTable3"&gt;&lt;w:name w:val="List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w:themeColor="text1"/&gt;&lt;/w:tblBorders&gt;&lt;/w:tblPr&gt;&lt;w:tblStylePr w:type="firstRow"&gt;&lt;w:rPr&gt;&lt;w:b/&gt;&lt;w:bCs/&gt;&lt;w:color w:val="FFFFFF" w:themeColor="background1"/&gt;&lt;/w:rPr&gt;&lt;w:tblPr/&gt;&lt;w:tcPr&gt;&lt;w:shd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w:color="2C2C2D" w:themeColor="text1"/&gt;&lt;w:right w:val="single" w:sz="4" w:space="0" w:color="2C2C2D" w:themeColor="text1"/&gt;&lt;/w:tcBorders&gt;&lt;/w:tcPr&gt;&lt;/w:tblStylePr&gt;&lt;w:tblStylePr w:type="band1Horz"&gt;&lt;w:tblPr/&gt;&lt;w:tcPr&gt;&lt;w:tcBorders&gt;&lt;w:top w:val="single" w:sz="4" w:space="0" w:color="2C2C2D" w:themeColor="text1"/&gt;&lt;w:bottom w:val="single" w:sz="4" w:space="0" w:color="2C2C2D" w:themeColor="text1"/&gt;&lt;w:insideH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w:color="2C2C2D" w:themeColor="text1"/&gt;&lt;w:left w:val="nil"/&gt;&lt;/w:tcBorders&gt;&lt;/w:tcPr&gt;&lt;/w:tblStylePr&gt;&lt;w:tblStylePr w:type="swCell"&gt;&lt;w:tblPr/&gt;&lt;w:tcPr&gt;&lt;w:tcBorders&gt;&lt;w:top w:val="double" w:sz="4" w:space="0" w:color="2C2C2D" w:themeColor="text1"/&gt;&lt;w:right w:val="nil"/&gt;&lt;/w:tcBorders&gt;&lt;/w:tcPr&gt;&lt;/w:tblStylePr&gt;&lt;/w:style&gt;&lt;w:style w:type="table" w:styleId="ListTable3-Accent1"&gt;&lt;w:name w:val="List Table 3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w:themeColor="accent1"/&gt;&lt;/w:tblBorders&gt;&lt;/w:tblPr&gt;&lt;w:tblStylePr w:type="firstRow"&gt;&lt;w:rPr&gt;&lt;w:b/&gt;&lt;w:bCs/&gt;&lt;w:color w:val="FFFFFF" w:themeColor="background1"/&gt;&lt;/w:rPr&gt;&lt;w:tblPr/&gt;&lt;w:tcPr&gt;&lt;w:shd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w:color="E61E28" w:themeColor="accent1"/&gt;&lt;w:right w:val="single" w:sz="4" w:space="0" w:color="E61E28" w:themeColor="accent1"/&gt;&lt;/w:tcBorders&gt;&lt;/w:tcPr&gt;&lt;/w:tblStylePr&gt;&lt;w:tblStylePr w:type="band1Horz"&gt;&lt;w:tblPr/&gt;&lt;w:tcPr&gt;&lt;w:tcBorders&gt;&lt;w:top w:val="single" w:sz="4" w:space="0" w:color="E61E28" w:themeColor="accent1"/&gt;&lt;w:bottom w:val="single" w:sz="4" w:space="0" w:color="E61E28" w:themeColor="accent1"/&gt;&lt;w:insideH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w:color="E61E28" w:themeColor="accent1"/&gt;&lt;w:left w:val="nil"/&gt;&lt;/w:tcBorders&gt;&lt;/w:tcPr&gt;&lt;/w:tblStylePr&gt;&lt;w:tblStylePr w:type="swCell"&gt;&lt;w:tblPr/&gt;&lt;w:tcPr&gt;&lt;w:tcBorders&gt;&lt;w:top w:val="double" w:sz="4" w:space="0" w:color="E61E28" w:themeColor="accent1"/&gt;&lt;w:right w:val="nil"/&gt;&lt;/w:tcBorders&gt;&lt;/w:tcPr&gt;&lt;/w:tblStylePr&gt;&lt;/w:style&gt;&lt;w:style w:type="table" w:styleId="ListTable3-Accent2"&gt;&lt;w:name w:val="List Table 3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w:themeColor="accent2"/&gt;&lt;/w:tblBorders&gt;&lt;/w:tblPr&gt;&lt;w:tblStylePr w:type="firstRow"&gt;&lt;w:rPr&gt;&lt;w:b/&gt;&lt;w:bCs/&gt;&lt;w:color w:val="FFFFFF" w:themeColor="background1"/&gt;&lt;/w:rPr&gt;&lt;w:tblPr/&gt;&lt;w:tcPr&gt;&lt;w:shd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w:color="88438B" w:themeColor="accent2"/&gt;&lt;w:right w:val="single" w:sz="4" w:space="0" w:color="88438B" w:themeColor="accent2"/&gt;&lt;/w:tcBorders&gt;&lt;/w:tcPr&gt;&lt;/w:tblStylePr&gt;&lt;w:tblStylePr w:type="band1Horz"&gt;&lt;w:tblPr/&gt;&lt;w:tcPr&gt;&lt;w:tcBorders&gt;&lt;w:top w:val="single" w:sz="4" w:space="0" w:color="88438B" w:themeColor="accent2"/&gt;&lt;w:bottom w:val="single" w:sz="4" w:space="0" w:color="88438B" w:themeColor="accent2"/&gt;&lt;w:insideH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w:color="88438B" w:themeColor="accent2"/&gt;&lt;w:left w:val="nil"/&gt;&lt;/w:tcBorders&gt;&lt;/w:tcPr&gt;&lt;/w:tblStylePr&gt;&lt;w:tblStylePr w:type="swCell"&gt;&lt;w:tblPr/&gt;&lt;w:tcPr&gt;&lt;w:tcBorders&gt;&lt;w:top w:val="double" w:sz="4" w:space="0" w:color="88438B" w:themeColor="accent2"/&gt;&lt;w:right w:val="nil"/&gt;&lt;/w:tcBorders&gt;&lt;/w:tcPr&gt;&lt;/w:tblStylePr&gt;&lt;/w:style&gt;&lt;w:style w:type="table" w:styleId="ListTable3-Accent3"&gt;&lt;w:name w:val="List Table 3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w:themeColor="accent3"/&gt;&lt;/w:tblBorders&gt;&lt;/w:tblPr&gt;&lt;w:tblStylePr w:type="firstRow"&gt;&lt;w:rPr&gt;&lt;w:b/&gt;&lt;w:bCs/&gt;&lt;w:color w:val="FFFFFF" w:themeColor="background1"/&gt;&lt;/w:rPr&gt;&lt;w:tblPr/&gt;&lt;w:tcPr&gt;&lt;w:shd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w:color="054CA1" w:themeColor="accent3"/&gt;&lt;w:right w:val="single" w:sz="4" w:space="0" w:color="054CA1" w:themeColor="accent3"/&gt;&lt;/w:tcBorders&gt;&lt;/w:tcPr&gt;&lt;/w:tblStylePr&gt;&lt;w:tblStylePr w:type="band1Horz"&gt;&lt;w:tblPr/&gt;&lt;w:tcPr&gt;&lt;w:tcBorders&gt;&lt;w:top w:val="single" w:sz="4" w:space="0" w:color="054CA1" w:themeColor="accent3"/&gt;&lt;w:bottom w:val="single" w:sz="4" w:space="0" w:color="054CA1" w:themeColor="accent3"/&gt;&lt;w:insideH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w:color="054CA1" w:themeColor="accent3"/&gt;&lt;w:left w:val="nil"/&gt;&lt;/w:tcBorders&gt;&lt;/w:tcPr&gt;&lt;/w:tblStylePr&gt;&lt;w:tblStylePr w:type="swCell"&gt;&lt;w:tblPr/&gt;&lt;w:tcPr&gt;&lt;w:tcBorders&gt;&lt;w:top w:val="double" w:sz="4" w:space="0" w:color="054CA1" w:themeColor="accent3"/&gt;&lt;w:right w:val="nil"/&gt;&lt;/w:tcBorders&gt;&lt;/w:tcPr&gt;&lt;/w:tblStylePr&gt;&lt;/w:style&gt;&lt;w:style w:type="table" w:styleId="ListTable3-Accent4"&gt;&lt;w:name w:val="List Table 3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w:themeColor="accent4"/&gt;&lt;/w:tblBorders&gt;&lt;/w:tblPr&gt;&lt;w:tblStylePr w:type="firstRow"&gt;&lt;w:rPr&gt;&lt;w:b/&gt;&lt;w:bCs/&gt;&lt;w:color w:val="FFFFFF" w:themeColor="background1"/&gt;&lt;/w:rPr&gt;&lt;w:tblPr/&gt;&lt;w:tcPr&gt;&lt;w:shd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w:color="4D9EA9" w:themeColor="accent4"/&gt;&lt;w:right w:val="single" w:sz="4" w:space="0" w:color="4D9EA9" w:themeColor="accent4"/&gt;&lt;/w:tcBorders&gt;&lt;/w:tcPr&gt;&lt;/w:tblStylePr&gt;&lt;w:tblStylePr w:type="band1Horz"&gt;&lt;w:tblPr/&gt;&lt;w:tcPr&gt;&lt;w:tcBorders&gt;&lt;w:top w:val="single" w:sz="4" w:space="0" w:color="4D9EA9" w:themeColor="accent4"/&gt;&lt;w:bottom w:val="single" w:sz="4" w:space="0" w:color="4D9EA9" w:themeColor="accent4"/&gt;&lt;w:insideH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w:color="4D9EA9" w:themeColor="accent4"/&gt;&lt;w:left w:val="nil"/&gt;&lt;/w:tcBorders&gt;&lt;/w:tcPr&gt;&lt;/w:tblStylePr&gt;&lt;w:tblStylePr w:type="swCell"&gt;&lt;w:tblPr/&gt;&lt;w:tcPr&gt;&lt;w:tcBorders&gt;&lt;w:top w:val="double" w:sz="4" w:space="0" w:color="4D9EA9" w:themeColor="accent4"/&gt;&lt;w:right w:val="nil"/&gt;&lt;/w:tcBorders&gt;&lt;/w:tcPr&gt;&lt;/w:tblStylePr&gt;&lt;/w:style&gt;&lt;w:style w:type="table" w:styleId="ListTable3-Accent5"&gt;&lt;w:name w:val="List Table 3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w:themeColor="accent5"/&gt;&lt;/w:tblBorders&gt;&lt;/w:tblPr&gt;&lt;w:tblStylePr w:type="firstRow"&gt;&lt;w:rPr&gt;&lt;w:b/&gt;&lt;w:bCs/&gt;&lt;w:color w:val="FFFFFF" w:themeColor="background1"/&gt;&lt;/w:rPr&gt;&lt;w:tblPr/&gt;&lt;w:tcPr&gt;&lt;w:shd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w:color="D6488E" w:themeColor="accent5"/&gt;&lt;w:right w:val="single" w:sz="4" w:space="0" w:color="D6488E" w:themeColor="accent5"/&gt;&lt;/w:tcBorders&gt;&lt;/w:tcPr&gt;&lt;/w:tblStylePr&gt;&lt;w:tblStylePr w:type="band1Horz"&gt;&lt;w:tblPr/&gt;&lt;w:tcPr&gt;&lt;w:tcBorders&gt;&lt;w:top w:val="single" w:sz="4" w:space="0" w:color="D6488E" w:themeColor="accent5"/&gt;&lt;w:bottom w:val="single" w:sz="4" w:space="0" w:color="D6488E" w:themeColor="accent5"/&gt;&lt;w:insideH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w:color="D6488E" w:themeColor="accent5"/&gt;&lt;w:left w:val="nil"/&gt;&lt;/w:tcBorders&gt;&lt;/w:tcPr&gt;&lt;/w:tblStylePr&gt;&lt;w:tblStylePr w:type="swCell"&gt;&lt;w:tblPr/&gt;&lt;w:tcPr&gt;&lt;w:tcBorders&gt;&lt;w:top w:val="double" w:sz="4" w:space="0" w:color="D6488E" w:themeColor="accent5"/&gt;&lt;w:right w:val="nil"/&gt;&lt;/w:tcBorders&gt;&lt;/w:tcPr&gt;&lt;/w:tblStylePr&gt;&lt;/w:style&gt;&lt;w:style w:type="table" w:styleId="ListTable3-Accent6"&gt;&lt;w:name w:val="List Table 3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w:themeColor="accent6"/&gt;&lt;/w:tblBorders&gt;&lt;/w:tblPr&gt;&lt;w:tblStylePr w:type="firstRow"&gt;&lt;w:rPr&gt;&lt;w:b/&gt;&lt;w:bCs/&gt;&lt;w:color w:val="FFFFFF" w:themeColor="background1"/&gt;&lt;/w:rPr&gt;&lt;w:tblPr/&gt;&lt;w:tcPr&gt;&lt;w:shd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w:themeColor="accent6"/&gt;&lt;/w:tcBorders&gt;&lt;w:shd w:val="clear" w:color="auto" w:fill="FFFFFF" w:themeFill="background1"/&gt;&lt;/w:tcPr&gt;&lt;/w:tblStylePr&gt;&lt;w:tblStylePr w:type="firstCol"&gt;&lt;w:rPr&gt;&lt;w:b/&gt;&lt;w:bCs/&gt;&lt;/w:rPr&gt;&lt;w:tblPr/&gt;&lt;w:tcPr&gt;&lt;w:tcBorders&gt;&lt;w:right w:val="nil"/&gt;&lt;/w:tcBorders&gt;&lt;w:shd w:val="clear" w:color="auto" w:fill="FFFFFF" w:themeFill="background1"/&gt;&lt;/w:tcPr&gt;&lt;/w:tblStylePr&gt;&lt;w:tblStylePr w:type="lastCol"&gt;&lt;w:rPr&gt;&lt;w:b/&gt;&lt;w:bCs/&gt;&lt;/w:rPr&gt;&lt;w:tblPr/&gt;&lt;w:tcPr&gt;&lt;w:tcBorders&gt;&lt;w:left w:val="nil"/&gt;&lt;/w:tcBorders&gt;&lt;w:shd w:val="clear" w:color="auto" w:fill="FFFFFF" w:themeFill="background1"/&gt;&lt;/w:tcPr&gt;&lt;/w:tblStylePr&gt;&lt;w:tblStylePr w:type="band1Vert"&gt;&lt;w:tblPr/&gt;&lt;w:tcPr&gt;&lt;w:tcBorders&gt;&lt;w:left w:val="single" w:sz="4" w:space="0" w:color="428B35" w:themeColor="accent6"/&gt;&lt;w:right w:val="single" w:sz="4" w:space="0" w:color="428B35" w:themeColor="accent6"/&gt;&lt;/w:tcBorders&gt;&lt;/w:tcPr&gt;&lt;/w:tblStylePr&gt;&lt;w:tblStylePr w:type="band1Horz"&gt;&lt;w:tblPr/&gt;&lt;w:tcPr&gt;&lt;w:tcBorders&gt;&lt;w:top w:val="single" w:sz="4" w:space="0" w:color="428B35" w:themeColor="accent6"/&gt;&lt;w:bottom w:val="single" w:sz="4" w:space="0" w:color="428B35" w:themeColor="accent6"/&gt;&lt;w:insideH w:val="nil"/&gt;&lt;/w:tcBorders&gt;&lt;/w:tcPr&gt;&lt;/w:tblStylePr&gt;&lt;w:tblStylePr w:type="neCell"&gt;&lt;w:tblPr/&gt;&lt;w:tcPr&gt;&lt;w:tcBorders&gt;&lt;w:left w:val="nil"/&gt;&lt;w:bottom w:val="nil"/&gt;&lt;/w:tcBorders&gt;&lt;/w:tcPr&gt;&lt;/w:tblStylePr&gt;&lt;w:tblStylePr w:type="nwCell"&gt;&lt;w:tblPr/&gt;&lt;w:tcPr&gt;&lt;w:tcBorders&gt;&lt;w:bottom w:val="nil"/&gt;&lt;w:right w:val="nil"/&gt;&lt;/w:tcBorders&gt;&lt;/w:tcPr&gt;&lt;/w:tblStylePr&gt;&lt;w:tblStylePr w:type="seCell"&gt;&lt;w:tblPr/&gt;&lt;w:tcPr&gt;&lt;w:tcBorders&gt;&lt;w:top w:val="double" w:sz="4" w:space="0" w:color="428B35" w:themeColor="accent6"/&gt;&lt;w:left w:val="nil"/&gt;&lt;/w:tcBorders&gt;&lt;/w:tcPr&gt;&lt;/w:tblStylePr&gt;&lt;w:tblStylePr w:type="swCell"&gt;&lt;w:tblPr/&gt;&lt;w:tcPr&gt;&lt;w:tcBorders&gt;&lt;w:top w:val="double" w:sz="4" w:space="0" w:color="428B35" w:themeColor="accent6"/&gt;&lt;w:right w:val="nil"/&gt;&lt;/w:tcBorders&gt;&lt;/w:tcPr&gt;&lt;/w:tblStylePr&gt;&lt;/w:style&gt;&lt;w:style w:type="table" w:styleId="ListTable4"&gt;&lt;w:name w:val="List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w:color="7F7F82" w:themeColor="text1" w:themeTint="99"/&gt;&lt;w:left w:val="single" w:sz="4" w:space="0" w:color="7F7F82" w:themeColor="text1" w:themeTint="99"/&gt;&lt;w:bottom w:val="single" w:sz="4" w:space="0" w:color="7F7F82" w:themeColor="text1" w:themeTint="99"/&gt;&lt;w:right w:val="single" w:sz="4" w:space="0" w:color="7F7F82" w:themeColor="text1" w:themeTint="99"/&gt;&lt;w:insideH w:val="single" w:sz="4" w:space="0" w:color="7F7F82" w:themeColor="text1"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w:color="2C2C2D" w:themeColor="text1"/&gt;&lt;w:left w:val="single" w:sz="4" w:space="0" w:color="2C2C2D" w:themeColor="text1"/&gt;&lt;w:bottom w:val="single" w:sz="4" w:space="0" w:color="2C2C2D" w:themeColor="text1"/&gt;&lt;w:right w:val="single" w:sz="4" w:space="0" w:color="2C2C2D" w:themeColor="text1"/&gt;&lt;w:insideH w:val="nil"/&gt;&lt;/w:tcBorders&gt;&lt;w:shd w:val="clear" w:color="auto" w:fill="2C2C2D" w:themeFill="text1"/&gt;&lt;/w:tcPr&gt;&lt;/w:tblStylePr&gt;&lt;w:tblStylePr w:type="lastRow"&gt;&lt;w:rPr&gt;&lt;w:b/&gt;&lt;w:bCs/&gt;&lt;/w:rPr&gt;&lt;w:tblPr/&gt;&lt;w:tcPr&gt;&lt;w:tcBorders&gt;&lt;w:top w:val="double" w:sz="4" w:space="0" w:color="7F7F82" w:themeColor="text1"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w:styleId="ListTable4-Accent1"&gt;&lt;w:name w:val="List Table 4 Accent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w:color="F0787D" w:themeColor="accent1" w:themeTint="99"/&gt;&lt;w:left w:val="single" w:sz="4" w:space="0" w:color="F0787D" w:themeColor="accent1" w:themeTint="99"/&gt;&lt;w:bottom w:val="single" w:sz="4" w:space="0" w:color="F0787D" w:themeColor="accent1" w:themeTint="99"/&gt;&lt;w:right w:val="single" w:sz="4" w:space="0" w:color="F0787D" w:themeColor="accent1" w:themeTint="99"/&gt;&lt;w:insideH w:val="single" w:sz="4" w:space="0" w:color="F0787D" w:themeColor="accent1"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w:color="E61E28" w:themeColor="accent1"/&gt;&lt;w:left w:val="single" w:sz="4" w:space="0" w:color="E61E28" w:themeColor="accent1"/&gt;&lt;w:bottom w:val="single" w:sz="4" w:space="0" w:color="E61E28" w:themeColor="accent1"/&gt;&lt;w:right w:val="single" w:sz="4" w:space="0" w:color="E61E28" w:themeColor="accent1"/&gt;&lt;w:insideH w:val="nil"/&gt;&lt;/w:tcBorders&gt;&lt;w:shd w:val="clear" w:color="auto" w:fill="E61E28" w:themeFill="accent1"/&gt;&lt;/w:tcPr&gt;&lt;/w:tblStylePr&gt;&lt;w:tblStylePr w:type="lastRow"&gt;&lt;w:rPr&gt;&lt;w:b/&gt;&lt;w:bCs/&gt;&lt;/w:rPr&gt;&lt;w:tblPr/&gt;&lt;w:tcPr&gt;&lt;w:tcBorders&gt;&lt;w:top w:val="double" w:sz="4" w:space="0" w:color="F0787D" w:themeColor="accent1"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w:styleId="ListTable4-Accent2"&gt;&lt;w:name w:val="List Table 4 Accent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w:color="C083C3" w:themeColor="accent2" w:themeTint="99"/&gt;&lt;w:left w:val="single" w:sz="4" w:space="0" w:color="C083C3" w:themeColor="accent2" w:themeTint="99"/&gt;&lt;w:bottom w:val="single" w:sz="4" w:space="0" w:color="C083C3" w:themeColor="accent2" w:themeTint="99"/&gt;&lt;w:right w:val="single" w:sz="4" w:space="0" w:color="C083C3" w:themeColor="accent2" w:themeTint="99"/&gt;&lt;w:insideH w:val="single" w:sz="4" w:space="0" w:color="C083C3" w:themeColor="accent2"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w:color="88438B" w:themeColor="accent2"/&gt;&lt;w:left w:val="single" w:sz="4" w:space="0" w:color="88438B" w:themeColor="accent2"/&gt;&lt;w:bottom w:val="single" w:sz="4" w:space="0" w:color="88438B" w:themeColor="accent2"/&gt;&lt;w:right w:val="single" w:sz="4" w:space="0" w:color="88438B" w:themeColor="accent2"/&gt;&lt;w:insideH w:val="nil"/&gt;&lt;/w:tcBorders&gt;&lt;w:shd w:val="clear" w:color="auto" w:fill="88438B" w:themeFill="accent2"/&gt;&lt;/w:tcPr&gt;&lt;/w:tblStylePr&gt;&lt;w:tblStylePr w:type="lastRow"&gt;&lt;w:rPr&gt;&lt;w:b/&gt;&lt;w:bCs/&gt;&lt;/w:rPr&gt;&lt;w:tblPr/&gt;&lt;w:tcPr&gt;&lt;w:tcBorders&gt;&lt;w:top w:val="double" w:sz="4" w:space="0" w:color="C083C3" w:themeColor="accent2"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w:styleId="ListTable4-Accent3"&gt;&lt;w:name w:val="List Table 4 Accent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w:color="368EF8" w:themeColor="accent3" w:themeTint="99"/&gt;&lt;w:left w:val="single" w:sz="4" w:space="0" w:color="368EF8" w:themeColor="accent3" w:themeTint="99"/&gt;&lt;w:bottom w:val="single" w:sz="4" w:space="0" w:color="368EF8" w:themeColor="accent3" w:themeTint="99"/&gt;&lt;w:right w:val="single" w:sz="4" w:space="0" w:color="368EF8" w:themeColor="accent3" w:themeTint="99"/&gt;&lt;w:insideH w:val="single" w:sz="4" w:space="0" w:color="368EF8" w:themeColor="accent3"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w:color="054CA1" w:themeColor="accent3"/&gt;&lt;w:left w:val="single" w:sz="4" w:space="0" w:color="054CA1" w:themeColor="accent3"/&gt;&lt;w:bottom w:val="single" w:sz="4" w:space="0" w:color="054CA1" w:themeColor="accent3"/&gt;&lt;w:right w:val="single" w:sz="4" w:space="0" w:color="054CA1" w:themeColor="accent3"/&gt;&lt;w:insideH w:val="nil"/&gt;&lt;/w:tcBorders&gt;&lt;w:shd w:val="clear" w:color="auto" w:fill="054CA1" w:themeFill="accent3"/&gt;&lt;/w:tcPr&gt;&lt;/w:tblStylePr&gt;&lt;w:tblStylePr w:type="lastRow"&gt;&lt;w:rPr&gt;&lt;w:b/&gt;&lt;w:bCs/&gt;&lt;/w:rPr&gt;&lt;w:tblPr/&gt;&lt;w:tcPr&gt;&lt;w:tcBorders&gt;&lt;w:top w:val="double" w:sz="4" w:space="0" w:color="368EF8" w:themeColor="accent3"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w:styleId="ListTable4-Accent4"&gt;&lt;w:name w:val="List Table 4 Accent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w:color="92C6CD" w:themeColor="accent4" w:themeTint="99"/&gt;&lt;w:left w:val="single" w:sz="4" w:space="0" w:color="92C6CD" w:themeColor="accent4" w:themeTint="99"/&gt;&lt;w:bottom w:val="single" w:sz="4" w:space="0" w:color="92C6CD" w:themeColor="accent4" w:themeTint="99"/&gt;&lt;w:right w:val="single" w:sz="4" w:space="0" w:color="92C6CD" w:themeColor="accent4" w:themeTint="99"/&gt;&lt;w:insideH w:val="single" w:sz="4" w:space="0" w:color="92C6CD" w:themeColor="accent4"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w:color="4D9EA9" w:themeColor="accent4"/&gt;&lt;w:left w:val="single" w:sz="4" w:space="0" w:color="4D9EA9" w:themeColor="accent4"/&gt;&lt;w:bottom w:val="single" w:sz="4" w:space="0" w:color="4D9EA9" w:themeColor="accent4"/&gt;&lt;w:right w:val="single" w:sz="4" w:space="0" w:color="4D9EA9" w:themeColor="accent4"/&gt;&lt;w:insideH w:val="nil"/&gt;&lt;/w:tcBorders&gt;&lt;w:shd w:val="clear" w:color="auto" w:fill="4D9EA9" w:themeFill="accent4"/&gt;&lt;/w:tcPr&gt;&lt;/w:tblStylePr&gt;&lt;w:tblStylePr w:type="lastRow"&gt;&lt;w:rPr&gt;&lt;w:b/&gt;&lt;w:bCs/&gt;&lt;/w:rPr&gt;&lt;w:tblPr/&gt;&lt;w:tcPr&gt;&lt;w:tcBorders&gt;&lt;w:top w:val="double" w:sz="4" w:space="0" w:color="92C6CD" w:themeColor="accent4"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w:styleId="ListTable4-Accent5"&gt;&lt;w:name w:val="List Table 4 Accent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w:color="E691BA" w:themeColor="accent5" w:themeTint="99"/&gt;&lt;w:left w:val="single" w:sz="4" w:space="0" w:color="E691BA" w:themeColor="accent5" w:themeTint="99"/&gt;&lt;w:bottom w:val="single" w:sz="4" w:space="0" w:color="E691BA" w:themeColor="accent5" w:themeTint="99"/&gt;&lt;w:right w:val="single" w:sz="4" w:space="0" w:color="E691BA" w:themeColor="accent5" w:themeTint="99"/&gt;&lt;w:insideH w:val="single" w:sz="4" w:space="0" w:color="E691BA" w:themeColor="accent5"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w:color="D6488E" w:themeColor="accent5"/&gt;&lt;w:left w:val="single" w:sz="4" w:space="0" w:color="D6488E" w:themeColor="accent5"/&gt;&lt;w:bottom w:val="single" w:sz="4" w:space="0" w:color="D6488E" w:themeColor="accent5"/&gt;&lt;w:right w:val="single" w:sz="4" w:space="0" w:color="D6488E" w:themeColor="accent5"/&gt;&lt;w:insideH w:val="nil"/&gt;&lt;/w:tcBorders&gt;&lt;w:shd w:val="clear" w:color="auto" w:fill="D6488E" w:themeFill="accent5"/&gt;&lt;/w:tcPr&gt;&lt;/w:tblStylePr&gt;&lt;w:tblStylePr w:type="lastRow"&gt;&lt;w:rPr&gt;&lt;w:b/&gt;&lt;w:bCs/&gt;&lt;/w:rPr&gt;&lt;w:tblPr/&gt;&lt;w:tcPr&gt;&lt;w:tcBorders&gt;&lt;w:top w:val="double" w:sz="4" w:space="0" w:color="E691BA" w:themeColor="accent5"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w:styleId="ListTable4-Accent6"&gt;&lt;w:name w:val="List Table 4 Accent 6"/&gt;&lt;w:basedOn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w:color="81CA74" w:themeColor="accent6" w:themeTint="99"/&gt;&lt;w:left w:val="single" w:sz="4" w:space="0" w:color="81CA74" w:themeColor="accent6" w:themeTint="99"/&gt;&lt;w:bottom w:val="single" w:sz="4" w:space="0" w:color="81CA74" w:themeColor="accent6" w:themeTint="99"/&gt;&lt;w:right w:val="single" w:sz="4" w:space="0" w:color="81CA74" w:themeColor="accent6" w:themeTint="99"/&gt;&lt;w:insideH w:val="single" w:sz="4" w:space="0" w:color="81CA74" w:themeColor="accent6" w:themeTint="99"/&gt;&lt;/w:tblBorders&gt;&lt;/w:tblPr&gt;&lt;w:tblStylePr w:type="firstRow"&gt;&lt;w:rPr&gt;&lt;w:b/&gt;&lt;w:bCs/&gt;&lt;w:color w:val="FFFFFF" w:themeColor="background1"/&gt;&lt;/w:rPr&gt;&lt;w:tblPr/&gt;&lt;w:tcPr&gt;&lt;w:tcBorders&gt;&lt;w:top w:val="single" w:sz="4" w:space="0" w:color="428B35" w:themeColor="accent6"/&gt;&lt;w:left w:val="single" w:sz="4" w:space="0" w:color="428B35" w:themeColor="accent6"/&gt;&lt;w:bottom w:val="single" w:sz="4" w:space="0" w:color="428B35" w:themeColor="accent6"/&gt;&lt;w:right w:val="single" w:sz="4" w:space="0" w:color="428B35" w:themeColor="accent6"/&gt;&lt;w:insideH w:val="nil"/&gt;&lt;/w:tcBorders&gt;&lt;w:shd w:val="clear" w:color="auto" w:fill="428B35" w:themeFill="accent6"/&gt;&lt;/w:tcPr&gt;&lt;/w:tblStylePr&gt;&lt;w:tblStylePr w:type="lastRow"&gt;&lt;w:rPr&gt;&lt;w:b/&gt;&lt;w:bCs/&gt;&lt;/w:rPr&gt;&lt;w:tblPr/&gt;&lt;w:tcPr&gt;&lt;w:tcBorders&gt;&lt;w:top w:val="double" w:sz="4" w:space="0" w:color="81CA74" w:themeColor="accent6" w:themeTint="99"/&gt;&lt;/w:tcBorders&gt;&lt;/w:tcPr&gt;&lt;/w:tblStylePr&gt;&lt;w:tblStylePr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w:styleId="ListTable5Dark"&gt;&lt;w:name w:val="List Table 5 Dark"/&gt;&lt;w:basedOn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w:color="2C2C2D" w:themeColor="text1"/&gt;&lt;w:left w:val="single" w:sz="24" w:space="0" w:color="2C2C2D" w:themeColor="text1"/&gt;&lt;w:bottom w:val="single" w:sz="24" w:space="0" w:color="2C2C2D" w:themeColor="text1"/&gt;&lt;w:right w:val="single" w:sz="24" w:space="0" w:color="2C2C2D" w:themeColor="text1"/&gt;&lt;/w:tblBorders&gt;&lt;/w:tblPr&gt;&lt;w:tcPr&gt;&lt;w:shd w:val="clear" w:color="auto" w:fill="2C2C2D" w:themeFill="text1"/&gt;&lt;/w:tcPr&gt;&lt;w:tblStylePr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w:styleId="ListTable5Dark-Accent1"&gt;&lt;w:name w:val="List Table 5 Dark Accent 1"/&gt;&lt;w:basedOn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w:color="E61E28" w:themeColor="accent1"/&gt;&lt;w:left w:val="single" w:sz="24" w:space="0" w:color="E61E28" w:themeColor="accent1"/&gt;&lt;w:bottom w:val="single" w:sz="24" w:space="0" w:color="E61E28" w:themeColor="accent1"/&gt;&lt;w:right w:val="single" w:sz="24" w:space="0" w:color="E61E28" w:themeColor="accent1"/&gt;&lt;/w:tblBorders&gt;&lt;/w:tblPr&gt;&lt;w:tcPr&gt;&lt;w:shd w:val="clear" w:color="auto" w:fill="E61E28" w:themeFill="accent1"/&gt;&lt;/w:tcPr&gt;&lt;w:tblStylePr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w:styleId="ListTable5Dark-Accent2"&gt;&lt;w:name w:val="List Table 5 Dark Accent 2"/&gt;&lt;w:basedOn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w:color="88438B" w:themeColor="accent2"/&gt;&lt;w:left w:val="single" w:sz="24" w:space="0" w:color="88438B" w:themeColor="accent2"/&gt;&lt;w:bottom w:val="single" w:sz="24" w:space="0" w:color="88438B" w:themeColor="accent2"/&gt;&lt;w:right w:val="single" w:sz="24" w:space="0" w:color="88438B" w:themeColor="accent2"/&gt;&lt;/w:tblBorders&gt;&lt;/w:tblPr&gt;&lt;w:tcPr&gt;&lt;w:shd w:val="clear" w:color="auto" w:fill="88438B" w:themeFill="accent2"/&gt;&lt;/w:tcPr&gt;&lt;w:tblStylePr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w:styleId="ListTable5Dark-Accent3"&gt;&lt;w:name w:val="List Table 5 Dark Accent 3"/&gt;&lt;w:basedOn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w:color="054CA1" w:themeColor="accent3"/&gt;&lt;w:left w:val="single" w:sz="24" w:space="0" w:color="054CA1" w:themeColor="accent3"/&gt;&lt;w:bottom w:val="single" w:sz="24" w:space="0" w:color="054CA1" w:themeColor="accent3"/&gt;&lt;w:right w:val="single" w:sz="24" w:space="0" w:color="054CA1" w:themeColor="accent3"/&gt;&lt;/w:tblBorders&gt;&lt;/w:tblPr&gt;&lt;w:tcPr&gt;&lt;w:shd w:val="clear" w:color="auto" w:fill="054CA1" w:themeFill="accent3"/&gt;&lt;/w:tcPr&gt;&lt;w:tblStylePr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w:styleId="ListTable5Dark-Accent4"&gt;&lt;w:name w:val="List Table 5 Dark Accent 4"/&gt;&lt;w:basedOn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w:color="4D9EA9" w:themeColor="accent4"/&gt;&lt;w:left w:val="single" w:sz="24" w:space="0" w:color="4D9EA9" w:themeColor="accent4"/&gt;&lt;w:bottom w:val="single" w:sz="24" w:space="0" w:color="4D9EA9" w:themeColor="accent4"/&gt;&lt;w:right w:val="single" w:sz="24" w:space="0" w:color="4D9EA9" w:themeColor="accent4"/&gt;&lt;/w:tblBorders&gt;&lt;/w:tblPr&gt;&lt;w:tcPr&gt;&lt;w:shd w:val="clear" w:color="auto" w:fill="4D9EA9" w:themeFill="accent4"/&gt;&lt;/w:tcPr&gt;&lt;w:tblStylePr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w:styleId="ListTable5Dark-Accent5"&gt;&lt;w:name w:val="List Table 5 Dark Accent 5"/&gt;&lt;w:basedOn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w:color="D6488E" w:themeColor="accent5"/&gt;&lt;w:left w:val="single" w:sz="24" w:space="0" w:color="D6488E" w:themeColor="accent5"/&gt;&lt;w:bottom w:val="single" w:sz="24" w:space="0" w:color="D6488E" w:themeColor="accent5"/&gt;&lt;w:right w:val="single" w:sz="24" w:space="0" w:color="D6488E" w:themeColor="accent5"/&gt;&lt;/w:tblBorders&gt;&lt;/w:tblPr&gt;&lt;w:tcPr&gt;&lt;w:shd w:val="clear" w:color="auto" w:fill="D6488E" w:themeFill="accent5"/&gt;&lt;/w:tcPr&gt;&lt;w:tblStylePr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w:styleId="ListTable5Dark-Accent6"&gt;&lt;w:name w:val="List Table 5 Dark Accent 6"/&gt;&lt;w:basedOn w:val="TableNormal"/&gt;&lt;w:uiPriority w:val="99"/&gt;&lt;w:rsid w:val="00BD3B54"/&gt;&lt;w:rPr&gt;&lt;w:rFonts w:ascii="Times New Roman" w:eastAsiaTheme="minorHAnsi" w:hAnsi="Times New Roman"/&gt;&lt;w:color w:val="FFFFFF" w:themeColor="background1"/&gt;&lt;w:lang w:val="da-DK" w:eastAsia="en-US"/&gt;&lt;/w:rPr&gt;&lt;w:tblPr&gt;&lt;w:tblStyleRowBandSize w:val="1"/&gt;&lt;w:tblStyleColBandSize w:val="1"/&gt;&lt;w:tblBorders&gt;&lt;w:top w:val="single" w:sz="24" w:space="0" w:color="428B35" w:themeColor="accent6"/&gt;&lt;w:left w:val="single" w:sz="24" w:space="0" w:color="428B35" w:themeColor="accent6"/&gt;&lt;w:bottom w:val="single" w:sz="24" w:space="0" w:color="428B35" w:themeColor="accent6"/&gt;&lt;w:right w:val="single" w:sz="24" w:space="0" w:color="428B35" w:themeColor="accent6"/&gt;&lt;/w:tblBorders&gt;&lt;/w:tblPr&gt;&lt;w:tcPr&gt;&lt;w:shd w:val="clear" w:color="auto" w:fill="428B35" w:themeFill="accent6"/&gt;&lt;/w:tcPr&gt;&lt;w:tblStylePr w:type="firstRow"&gt;&lt;w:rPr&gt;&lt;w:b/&gt;&lt;w:bCs/&gt;&lt;/w:rPr&gt;&lt;w:tblPr/&gt;&lt;w:tcPr&gt;&lt;w:tcBorders&gt;&lt;w:bottom w:val="single" w:sz="18" w:space="0" w:color="FFFFFF" w:themeColor="background1"/&gt;&lt;/w:tcBorders&gt;&lt;/w:tcPr&gt;&lt;/w:tblStylePr&gt;&lt;w:tblStylePr w:type="lastRow"&gt;&lt;w:rPr&gt;&lt;w:b/&gt;&lt;w:bCs/&gt;&lt;/w:rPr&gt;&lt;w:tblPr/&gt;&lt;w:tcPr&gt;&lt;w:tcBorders&gt;&lt;w:top w:val="single" w:sz="4" w:space="0" w:color="FFFFFF" w:themeColor="background1"/&gt;&lt;/w:tcBorders&gt;&lt;/w:tcPr&gt;&lt;/w:tblStylePr&gt;&lt;w:tblStylePr w:type="firstCol"&gt;&lt;w:rPr&gt;&lt;w:b/&gt;&lt;w:bCs/&gt;&lt;/w:rPr&gt;&lt;w:tblPr/&gt;&lt;w:tcPr&gt;&lt;w:tcBorders&gt;&lt;w:right w:val="single" w:sz="4" w:space="0" w:color="FFFFFF" w:themeColor="background1"/&gt;&lt;/w:tcBorders&gt;&lt;/w:tcPr&gt;&lt;/w:tblStylePr&gt;&lt;w:tblStylePr w:type="lastCol"&gt;&lt;w:rPr&gt;&lt;w:b/&gt;&lt;w:bCs/&gt;&lt;/w:rPr&gt;&lt;w:tblPr/&gt;&lt;w:tcPr&gt;&lt;w:tcBorders&gt;&lt;w:left w:val="single" w:sz="4" w:space="0" w:color="FFFFFF" w:themeColor="background1"/&gt;&lt;/w:tcBorders&gt;&lt;/w:tcPr&gt;&lt;/w:tblStylePr&gt;&lt;w:tblStylePr w:type="band1Vert"&gt;&lt;w:tblPr/&gt;&lt;w:tcPr&gt;&lt;w:tcBorders&gt;&lt;w:left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w:type="band2Vert"&gt;&lt;w:tblPr/&gt;&lt;w:tcPr&gt;&lt;w:tcBorders&gt;&lt;w:left w:val="single" w:sz="4" w:space="0" w:color="FFFFFF" w:themeColor="background1"/&gt;&lt;w:right w:val="single" w:sz="4" w:space="0" w:color="FFFFFF" w:themeColor="background1"/&gt;&lt;/w:tcBorders&gt;&lt;/w:tcPr&gt;&lt;/w:tblStylePr&gt;&lt;w:tblStylePr w:type="band1Horz"&gt;&lt;w:tblPr/&gt;&lt;w:tcPr&gt;&lt;w:tcBorders&gt;&lt;w:top w:val="single" w:sz="4" w:space="0" w:color="FFFFFF" w:themeColor="background1"/&gt;&lt;w:bottom w:val="single" w:sz="4" w:space="0" w:color="FFFFFF" w:themeColor="background1"/&gt;&lt;/w:tcBorders&gt;&lt;/w:tcPr&gt;&lt;/w:tblStylePr&gt;&lt;w:tblStylePr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w:type="seCell"&gt;&lt;w:tblPr/&gt;&lt;w:tcPr&gt;&lt;w:tcBorders&gt;&lt;w:top w:val="nil"/&gt;&lt;w:left w:val="nil"/&gt;&lt;/w:tcBorders&gt;&lt;/w:tcPr&gt;&lt;/w:tblStylePr&gt;&lt;w:tblStylePr w:type="swCell"&gt;&lt;w:tblPr/&gt;&lt;w:tcPr&gt;&lt;w:tcBorders&gt;&lt;w:top w:val="nil"/&gt;&lt;w:right w:val="nil"/&gt;&lt;/w:tcBorders&gt;&lt;/w:tcPr&gt;&lt;/w:tblStylePr&gt;&lt;/w:style&gt;&lt;w:style w:type="table" w:styleId="ListTable6Colorful"&gt;&lt;w:name w:val="List Table 6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w:sz="4" w:space="0" w:color="2C2C2D" w:themeColor="text1"/&gt;&lt;w:bottom w:val="single" w:sz="4" w:space="0" w:color="2C2C2D" w:themeColor="text1"/&gt;&lt;/w:tblBorders&gt;&lt;/w:tblPr&gt;&lt;w:tblStylePr w:type="firstRow"&gt;&lt;w:rPr&gt;&lt;w:b/&gt;&lt;w:bCs/&gt;&lt;/w:rPr&gt;&lt;w:tblPr/&gt;&lt;w:tcPr&gt;&lt;w:tcBorders&gt;&lt;w:bottom w:val="single" w:sz="4" w:space="0" w:color="2C2C2D" w:themeColor="text1"/&gt;&lt;/w:tcBorders&gt;&lt;/w:tcPr&gt;&lt;/w:tblStylePr&gt;&lt;w:tblStylePr w:type="lastRow"&gt;&lt;w:rPr&gt;&lt;w:b/&gt;&lt;w:bCs/&gt;&lt;/w:rPr&gt;&lt;w:tblPr/&gt;&lt;w:tcPr&gt;&lt;w:tcBorders&gt;&lt;w:top w:val="double" w:sz="4"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w:themeFillTint="33"/&gt;&lt;/w:tcPr&gt;&lt;/w:tblStylePr&gt;&lt;/w:style&gt;&lt;w:style w:type="table" w:styleId="ListTable6Colorful-Accent1"&gt;&lt;w:name w:val="List Table 6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w:val="1"/&gt;&lt;w:tblBorders&gt;&lt;w:top w:val="single" w:sz="4" w:space="0" w:color="E61E28" w:themeColor="accent1"/&gt;&lt;w:bottom w:val="single" w:sz="4" w:space="0" w:color="E61E28" w:themeColor="accent1"/&gt;&lt;/w:tblBorders&gt;&lt;/w:tblPr&gt;&lt;w:tblStylePr w:type="firstRow"&gt;&lt;w:rPr&gt;&lt;w:b/&gt;&lt;w:bCs/&gt;&lt;/w:rPr&gt;&lt;w:tblPr/&gt;&lt;w:tcPr&gt;&lt;w:tcBorders&gt;&lt;w:bottom w:val="single" w:sz="4" w:space="0" w:color="E61E28" w:themeColor="accent1"/&gt;&lt;/w:tcBorders&gt;&lt;/w:tcPr&gt;&lt;/w:tblStylePr&gt;&lt;w:tblStylePr w:type="lastRow"&gt;&lt;w:rPr&gt;&lt;w:b/&gt;&lt;w:bCs/&gt;&lt;/w:rPr&gt;&lt;w:tblPr/&gt;&lt;w:tcPr&gt;&lt;w:tcBorders&gt;&lt;w:top w:val="double" w:sz="4"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w:themeFillTint="33"/&gt;&lt;/w:tcPr&gt;&lt;/w:tblStylePr&gt;&lt;/w:style&gt;&lt;w:style w:type="table" w:styleId="ListTable6Colorful-Accent2"&gt;&lt;w:name w:val="List Table 6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w:val="1"/&gt;&lt;w:tblBorders&gt;&lt;w:top w:val="single" w:sz="4" w:space="0" w:color="88438B" w:themeColor="accent2"/&gt;&lt;w:bottom w:val="single" w:sz="4" w:space="0" w:color="88438B" w:themeColor="accent2"/&gt;&lt;/w:tblBorders&gt;&lt;/w:tblPr&gt;&lt;w:tblStylePr w:type="firstRow"&gt;&lt;w:rPr&gt;&lt;w:b/&gt;&lt;w:bCs/&gt;&lt;/w:rPr&gt;&lt;w:tblPr/&gt;&lt;w:tcPr&gt;&lt;w:tcBorders&gt;&lt;w:bottom w:val="single" w:sz="4" w:space="0" w:color="88438B" w:themeColor="accent2"/&gt;&lt;/w:tcBorders&gt;&lt;/w:tcPr&gt;&lt;/w:tblStylePr&gt;&lt;w:tblStylePr w:type="lastRow"&gt;&lt;w:rPr&gt;&lt;w:b/&gt;&lt;w:bCs/&gt;&lt;/w:rPr&gt;&lt;w:tblPr/&gt;&lt;w:tcPr&gt;&lt;w:tcBorders&gt;&lt;w:top w:val="double" w:sz="4"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w:themeFillTint="33"/&gt;&lt;/w:tcPr&gt;&lt;/w:tblStylePr&gt;&lt;/w:style&gt;&lt;w:style w:type="table" w:styleId="ListTable6Colorful-Accent3"&gt;&lt;w:name w:val="List Table 6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w:val="1"/&gt;&lt;w:tblBorders&gt;&lt;w:top w:val="single" w:sz="4" w:space="0" w:color="054CA1" w:themeColor="accent3"/&gt;&lt;w:bottom w:val="single" w:sz="4" w:space="0" w:color="054CA1" w:themeColor="accent3"/&gt;&lt;/w:tblBorders&gt;&lt;/w:tblPr&gt;&lt;w:tblStylePr w:type="firstRow"&gt;&lt;w:rPr&gt;&lt;w:b/&gt;&lt;w:bCs/&gt;&lt;/w:rPr&gt;&lt;w:tblPr/&gt;&lt;w:tcPr&gt;&lt;w:tcBorders&gt;&lt;w:bottom w:val="single" w:sz="4" w:space="0" w:color="054CA1" w:themeColor="accent3"/&gt;&lt;/w:tcBorders&gt;&lt;/w:tcPr&gt;&lt;/w:tblStylePr&gt;&lt;w:tblStylePr w:type="lastRow"&gt;&lt;w:rPr&gt;&lt;w:b/&gt;&lt;w:bCs/&gt;&lt;/w:rPr&gt;&lt;w:tblPr/&gt;&lt;w:tcPr&gt;&lt;w:tcBorders&gt;&lt;w:top w:val="double" w:sz="4"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w:themeFillTint="33"/&gt;&lt;/w:tcPr&gt;&lt;/w:tblStylePr&gt;&lt;/w:style&gt;&lt;w:style w:type="table" w:styleId="ListTable6Colorful-Accent4"&gt;&lt;w:name w:val="List Table 6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w:val="1"/&gt;&lt;w:tblBorders&gt;&lt;w:top w:val="single" w:sz="4" w:space="0" w:color="4D9EA9" w:themeColor="accent4"/&gt;&lt;w:bottom w:val="single" w:sz="4" w:space="0" w:color="4D9EA9" w:themeColor="accent4"/&gt;&lt;/w:tblBorders&gt;&lt;/w:tblPr&gt;&lt;w:tblStylePr w:type="firstRow"&gt;&lt;w:rPr&gt;&lt;w:b/&gt;&lt;w:bCs/&gt;&lt;/w:rPr&gt;&lt;w:tblPr/&gt;&lt;w:tcPr&gt;&lt;w:tcBorders&gt;&lt;w:bottom w:val="single" w:sz="4" w:space="0" w:color="4D9EA9" w:themeColor="accent4"/&gt;&lt;/w:tcBorders&gt;&lt;/w:tcPr&gt;&lt;/w:tblStylePr&gt;&lt;w:tblStylePr w:type="lastRow"&gt;&lt;w:rPr&gt;&lt;w:b/&gt;&lt;w:bCs/&gt;&lt;/w:rPr&gt;&lt;w:tblPr/&gt;&lt;w:tcPr&gt;&lt;w:tcBorders&gt;&lt;w:top w:val="double" w:sz="4"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w:themeFillTint="33"/&gt;&lt;/w:tcPr&gt;&lt;/w:tblStylePr&gt;&lt;/w:style&gt;&lt;w:style w:type="table" w:styleId="ListTable6Colorful-Accent5"&gt;&lt;w:name w:val="List Table 6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w:val="1"/&gt;&lt;w:tblBorders&gt;&lt;w:top w:val="single" w:sz="4" w:space="0" w:color="D6488E" w:themeColor="accent5"/&gt;&lt;w:bottom w:val="single" w:sz="4" w:space="0" w:color="D6488E" w:themeColor="accent5"/&gt;&lt;/w:tblBorders&gt;&lt;/w:tblPr&gt;&lt;w:tblStylePr w:type="firstRow"&gt;&lt;w:rPr&gt;&lt;w:b/&gt;&lt;w:bCs/&gt;&lt;/w:rPr&gt;&lt;w:tblPr/&gt;&lt;w:tcPr&gt;&lt;w:tcBorders&gt;&lt;w:bottom w:val="single" w:sz="4" w:space="0" w:color="D6488E" w:themeColor="accent5"/&gt;&lt;/w:tcBorders&gt;&lt;/w:tcPr&gt;&lt;/w:tblStylePr&gt;&lt;w:tblStylePr w:type="lastRow"&gt;&lt;w:rPr&gt;&lt;w:b/&gt;&lt;w:bCs/&gt;&lt;/w:rPr&gt;&lt;w:tblPr/&gt;&lt;w:tcPr&gt;&lt;w:tcBorders&gt;&lt;w:top w:val="double" w:sz="4"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w:themeFillTint="33"/&gt;&lt;/w:tcPr&gt;&lt;/w:tblStylePr&gt;&lt;/w:style&gt;&lt;w:style w:type="table" w:styleId="ListTable6Colorful-Accent6"&gt;&lt;w:name w:val="List Table 6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w:val="1"/&gt;&lt;w:tblBorders&gt;&lt;w:top w:val="single" w:sz="4" w:space="0" w:color="428B35" w:themeColor="accent6"/&gt;&lt;w:bottom w:val="single" w:sz="4" w:space="0" w:color="428B35" w:themeColor="accent6"/&gt;&lt;/w:tblBorders&gt;&lt;/w:tblPr&gt;&lt;w:tblStylePr w:type="firstRow"&gt;&lt;w:rPr&gt;&lt;w:b/&gt;&lt;w:bCs/&gt;&lt;/w:rPr&gt;&lt;w:tblPr/&gt;&lt;w:tcPr&gt;&lt;w:tcBorders&gt;&lt;w:bottom w:val="single" w:sz="4" w:space="0" w:color="428B35" w:themeColor="accent6"/&gt;&lt;/w:tcBorders&gt;&lt;/w:tcPr&gt;&lt;/w:tblStylePr&gt;&lt;w:tblStylePr w:type="lastRow"&gt;&lt;w:rPr&gt;&lt;w:b/&gt;&lt;w:bCs/&gt;&lt;/w:rPr&gt;&lt;w:tblPr/&gt;&lt;w:tcPr&gt;&lt;w:tcBorders&gt;&lt;w:top w:val="double" w:sz="4"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w:themeFillTint="33"/&gt;&lt;/w:tcPr&gt;&lt;/w:tblStylePr&gt;&lt;/w:style&gt;&lt;w:style w:type="table" w:styleId="ListTable7Colorful"&gt;&lt;w:name w:val="List Table 7 Colorful"/&gt;&lt;w:basedOn w:val="TableNormal"/&gt;&lt;w:uiPriority w:val="99"/&gt;&lt;w:rsid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w:color="2C2C2D" w:themeColor="text1"/&gt;&lt;/w:tcBorders&gt;&lt;w:shd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w:color="2C2C2D" w:themeColor="text1"/&gt;&lt;/w:tcBorders&gt;&lt;w:shd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w:color="2C2C2D" w:themeColor="text1"/&gt;&lt;/w:tcBorders&gt;&lt;w:shd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w:color="2C2C2D" w:themeColor="text1"/&gt;&lt;/w:tcBorders&gt;&lt;w:shd w:val="clear" w:color="auto" w:fill="FFFFFF" w:themeFill="background1"/&gt;&lt;/w:tcPr&gt;&lt;/w:tblStylePr&gt;&lt;w:tblStylePr w:type="band1Vert"&gt;&lt;w:tblPr/&gt;&lt;w:tcPr&gt;&lt;w:shd w:val="clear" w:color="auto" w:fill="D4D4D5" w:themeFill="text1" w:themeFillTint="33"/&gt;&lt;/w:tcPr&gt;&lt;/w:tblStylePr&gt;&lt;w:tblStylePr w:type="band1Horz"&gt;&lt;w:tblPr/&gt;&lt;w:tcPr&gt;&lt;w:shd w:val="clear" w:color="auto" w:fill="D4D4D5" w:themeFill="text1"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w:styleId="ListTable7Colorful-Accent1"&gt;&lt;w:name w:val="List Table 7 Colorful Accent 1"/&gt;&lt;w:basedOn w:val="TableNormal"/&gt;&lt;w:uiPriority w:val="99"/&gt;&lt;w:rsid w:val="00BD3B54"/&gt;&lt;w:rPr&gt;&lt;w:rFonts w:ascii="Times New Roman" w:eastAsiaTheme="minorHAnsi" w:hAnsi="Times New Roman"/&gt;&lt;w:color w:val="AF131A" w:themeColor="accent1"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w:color="E61E28" w:themeColor="accent1"/&gt;&lt;/w:tcBorders&gt;&lt;w:shd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w:color="E61E28" w:themeColor="accent1"/&gt;&lt;/w:tcBorders&gt;&lt;w:shd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w:color="E61E28" w:themeColor="accent1"/&gt;&lt;/w:tcBorders&gt;&lt;w:shd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w:color="E61E28" w:themeColor="accent1"/&gt;&lt;/w:tcBorders&gt;&lt;w:shd w:val="clear" w:color="auto" w:fill="FFFFFF" w:themeFill="background1"/&gt;&lt;/w:tcPr&gt;&lt;/w:tblStylePr&gt;&lt;w:tblStylePr w:type="band1Vert"&gt;&lt;w:tblPr/&gt;&lt;w:tcPr&gt;&lt;w:shd w:val="clear" w:color="auto" w:fill="FAD2D3" w:themeFill="accent1" w:themeFillTint="33"/&gt;&lt;/w:tcPr&gt;&lt;/w:tblStylePr&gt;&lt;w:tblStylePr w:type="band1Horz"&gt;&lt;w:tblPr/&gt;&lt;w:tcPr&gt;&lt;w:shd w:val="clear" w:color="auto" w:fill="FAD2D3" w:themeFill="accent1"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w:styleId="ListTable7Colorful-Accent2"&gt;&lt;w:name w:val="List Table 7 Colorful Accent 2"/&gt;&lt;w:basedOn w:val="TableNormal"/&gt;&lt;w:uiPriority w:val="99"/&gt;&lt;w:rsid w:val="00BD3B54"/&gt;&lt;w:rPr&gt;&lt;w:rFonts w:ascii="Times New Roman" w:eastAsiaTheme="minorHAnsi" w:hAnsi="Times New Roman"/&gt;&lt;w:color w:val="653267" w:themeColor="accent2"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w:color="88438B" w:themeColor="accent2"/&gt;&lt;/w:tcBorders&gt;&lt;w:shd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w:color="88438B" w:themeColor="accent2"/&gt;&lt;/w:tcBorders&gt;&lt;w:shd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w:color="88438B" w:themeColor="accent2"/&gt;&lt;/w:tcBorders&gt;&lt;w:shd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w:color="88438B" w:themeColor="accent2"/&gt;&lt;/w:tcBorders&gt;&lt;w:shd w:val="clear" w:color="auto" w:fill="FFFFFF" w:themeFill="background1"/&gt;&lt;/w:tcPr&gt;&lt;/w:tblStylePr&gt;&lt;w:tblStylePr w:type="band1Vert"&gt;&lt;w:tblPr/&gt;&lt;w:tcPr&gt;&lt;w:shd w:val="clear" w:color="auto" w:fill="EAD5EB" w:themeFill="accent2" w:themeFillTint="33"/&gt;&lt;/w:tcPr&gt;&lt;/w:tblStylePr&gt;&lt;w:tblStylePr w:type="band1Horz"&gt;&lt;w:tblPr/&gt;&lt;w:tcPr&gt;&lt;w:shd w:val="clear" w:color="auto" w:fill="EAD5EB" w:themeFill="accent2"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w:styleId="ListTable7Colorful-Accent3"&gt;&lt;w:name w:val="List Table 7 Colorful Accent 3"/&gt;&lt;w:basedOn w:val="TableNormal"/&gt;&lt;w:uiPriority w:val="99"/&gt;&lt;w:rsid w:val="00BD3B54"/&gt;&lt;w:rPr&gt;&lt;w:rFonts w:ascii="Times New Roman" w:eastAsiaTheme="minorHAnsi" w:hAnsi="Times New Roman"/&gt;&lt;w:color w:val="033878" w:themeColor="accent3"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w:color="054CA1" w:themeColor="accent3"/&gt;&lt;/w:tcBorders&gt;&lt;w:shd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w:color="054CA1" w:themeColor="accent3"/&gt;&lt;/w:tcBorders&gt;&lt;w:shd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w:color="054CA1" w:themeColor="accent3"/&gt;&lt;/w:tcBorders&gt;&lt;w:shd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w:color="054CA1" w:themeColor="accent3"/&gt;&lt;/w:tcBorders&gt;&lt;w:shd w:val="clear" w:color="auto" w:fill="FFFFFF" w:themeFill="background1"/&gt;&lt;/w:tcPr&gt;&lt;/w:tblStylePr&gt;&lt;w:tblStylePr w:type="band1Vert"&gt;&lt;w:tblPr/&gt;&lt;w:tcPr&gt;&lt;w:shd w:val="clear" w:color="auto" w:fill="BCD9FD" w:themeFill="accent3" w:themeFillTint="33"/&gt;&lt;/w:tcPr&gt;&lt;/w:tblStylePr&gt;&lt;w:tblStylePr w:type="band1Horz"&gt;&lt;w:tblPr/&gt;&lt;w:tcPr&gt;&lt;w:shd w:val="clear" w:color="auto" w:fill="BCD9FD" w:themeFill="accent3"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w:styleId="ListTable7Colorful-Accent4"&gt;&lt;w:name w:val="List Table 7 Colorful Accent 4"/&gt;&lt;w:basedOn w:val="TableNormal"/&gt;&lt;w:uiPriority w:val="99"/&gt;&lt;w:rsid w:val="00BD3B54"/&gt;&lt;w:rPr&gt;&lt;w:rFonts w:ascii="Times New Roman" w:eastAsiaTheme="minorHAnsi" w:hAnsi="Times New Roman"/&gt;&lt;w:color w:val="39757E" w:themeColor="accent4"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w:color="4D9EA9" w:themeColor="accent4"/&gt;&lt;/w:tcBorders&gt;&lt;w:shd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w:color="4D9EA9" w:themeColor="accent4"/&gt;&lt;/w:tcBorders&gt;&lt;w:shd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w:color="4D9EA9" w:themeColor="accent4"/&gt;&lt;/w:tcBorders&gt;&lt;w:shd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w:color="4D9EA9" w:themeColor="accent4"/&gt;&lt;/w:tcBorders&gt;&lt;w:shd w:val="clear" w:color="auto" w:fill="FFFFFF" w:themeFill="background1"/&gt;&lt;/w:tcPr&gt;&lt;/w:tblStylePr&gt;&lt;w:tblStylePr w:type="band1Vert"&gt;&lt;w:tblPr/&gt;&lt;w:tcPr&gt;&lt;w:shd w:val="clear" w:color="auto" w:fill="DAECEE" w:themeFill="accent4" w:themeFillTint="33"/&gt;&lt;/w:tcPr&gt;&lt;/w:tblStylePr&gt;&lt;w:tblStylePr w:type="band1Horz"&gt;&lt;w:tblPr/&gt;&lt;w:tcPr&gt;&lt;w:shd w:val="clear" w:color="auto" w:fill="DAECEE" w:themeFill="accent4"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w:styleId="ListTable7Colorful-Accent5"&gt;&lt;w:name w:val="List Table 7 Colorful Accent 5"/&gt;&lt;w:basedOn w:val="TableNormal"/&gt;&lt;w:uiPriority w:val="99"/&gt;&lt;w:rsid w:val="00BD3B54"/&gt;&lt;w:rPr&gt;&lt;w:rFonts w:ascii="Times New Roman" w:eastAsiaTheme="minorHAnsi" w:hAnsi="Times New Roman"/&gt;&lt;w:color w:val="AE2769" w:themeColor="accent5"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w:color="D6488E" w:themeColor="accent5"/&gt;&lt;/w:tcBorders&gt;&lt;w:shd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w:color="D6488E" w:themeColor="accent5"/&gt;&lt;/w:tcBorders&gt;&lt;w:shd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w:color="D6488E" w:themeColor="accent5"/&gt;&lt;/w:tcBorders&gt;&lt;w:shd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w:color="D6488E" w:themeColor="accent5"/&gt;&lt;/w:tcBorders&gt;&lt;w:shd w:val="clear" w:color="auto" w:fill="FFFFFF" w:themeFill="background1"/&gt;&lt;/w:tcPr&gt;&lt;/w:tblStylePr&gt;&lt;w:tblStylePr w:type="band1Vert"&gt;&lt;w:tblPr/&gt;&lt;w:tcPr&gt;&lt;w:shd w:val="clear" w:color="auto" w:fill="F6DAE8" w:themeFill="accent5" w:themeFillTint="33"/&gt;&lt;/w:tcPr&gt;&lt;/w:tblStylePr&gt;&lt;w:tblStylePr w:type="band1Horz"&gt;&lt;w:tblPr/&gt;&lt;w:tcPr&gt;&lt;w:shd w:val="clear" w:color="auto" w:fill="F6DAE8" w:themeFill="accent5"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w:type="table" w:styleId="ListTable7Colorful-Accent6"&gt;&lt;w:name w:val="List Table 7 Colorful Accent 6"/&gt;&lt;w:basedOn w:val="TableNormal"/&gt;&lt;w:uiPriority w:val="99"/&gt;&lt;w:rsid w:val="00BD3B54"/&gt;&lt;w:rPr&gt;&lt;w:rFonts w:ascii="Times New Roman" w:eastAsiaTheme="minorHAnsi" w:hAnsi="Times New Roman"/&gt;&lt;w:color w:val="316727" w:themeColor="accent6" w:themeShade="BF"/&gt;&lt;w:lang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w:color="428B35" w:themeColor="accent6"/&gt;&lt;/w:tcBorders&gt;&lt;w:shd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w:color="428B35" w:themeColor="accent6"/&gt;&lt;/w:tcBorders&gt;&lt;w:shd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w:color="428B35" w:themeColor="accent6"/&gt;&lt;/w:tcBorders&gt;&lt;w:shd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w:color="428B35" w:themeColor="accent6"/&gt;&lt;/w:tcBorders&gt;&lt;w:shd w:val="clear" w:color="auto" w:fill="FFFFFF" w:themeFill="background1"/&gt;&lt;/w:tcPr&gt;&lt;/w:tblStylePr&gt;&lt;w:tblStylePr w:type="band1Vert"&gt;&lt;w:tblPr/&gt;&lt;w:tcPr&gt;&lt;w:shd w:val="clear" w:color="auto" w:fill="D5EDD0" w:themeFill="accent6" w:themeFillTint="33"/&gt;&lt;/w:tcPr&gt;&lt;/w:tblStylePr&gt;&lt;w:tblStylePr w:type="band1Horz"&gt;&lt;w:tblPr/&gt;&lt;w:tcPr&gt;&lt;w:shd w:val="clear" w:color="auto" w:fill="D5EDD0" w:themeFill="accent6" w:themeFillTint="33"/&gt;&lt;/w:tcPr&gt;&lt;/w:tblStylePr&gt;&lt;w:tblStylePr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w:styleId="MacroText"&gt;&lt;w:name w:val="macro"/&gt;&lt;w:link w:val="MacroTextChar"/&gt;&lt;w:uiPriority w:val="99"/&gt;&lt;w:semiHidden/&gt;&lt;w:rsid w:val="00BD3B54"/&gt;&lt;w:pPr&gt;&lt;w:tabs&gt;&lt;w:tab w:val="left" w:pos="480"/&gt;&lt;w:tab w:val="left" w:pos="960"/&gt;&lt;w:tab w:val="left" w:pos="1440"/&gt;&lt;w:tab w:val="left" w:pos="1920"/&gt;&lt;w:tab w:val="left" w:pos="2400"/&gt;&lt;w:tab w:val="left" w:pos="2880"/&gt;&lt;w:tab w:val="left" w:pos="3360"/&gt;&lt;w:tab w:val="left" w:pos="3840"/&gt;&lt;w:tab w:val="left" w:pos="4320"/&gt;&lt;/w:tabs&gt;&lt;/w:pPr&gt;&lt;w:rPr&gt;&lt;w:rFonts w:ascii="Times New Roman" w:eastAsiaTheme="minorHAnsi" w:hAnsi="Times New Roman" w:cs="Arial"/&gt;&lt;w:lang w:eastAsia="en-US"/&gt;&lt;/w:rPr&gt;&lt;/w:style&gt;&lt;w:style w:type="character" w:customStyle="1" w:styleId="MacroTextChar"&gt;&lt;w:name w:val="Macro Text Char"/&gt;&lt;w:basedOn w:val="DefaultParagraphFont"/&gt;&lt;w:link w:val="MacroText"/&gt;&lt;w:uiPriority w:val="99"/&gt;&lt;w:semiHidden/&gt;&lt;w:rsid w:val="00BD3B54"/&gt;&lt;w:rPr&gt;&lt;w:rFonts w:ascii="Times New Roman" w:eastAsiaTheme="minorHAnsi" w:hAnsi="Times New Roman" w:cs="Arial"/&gt;&lt;w:lang w:eastAsia="en-US"/&gt;&lt;/w:rPr&gt;&lt;/w:style&gt;&lt;w:style w:type="table" w:styleId="MediumGrid1"&gt;&lt;w:name w:val="Medium Grid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w:val="single" w:sz="8" w:space="0" w:color="606062" w:themeColor="text1" w:themeTint="BF"/&gt;&lt;w:insideV w:val="single" w:sz="8" w:space="0" w:color="606062" w:themeColor="text1" w:themeTint="BF"/&gt;&lt;/w:tblBorders&gt;&lt;/w:tblPr&gt;&lt;w:tcPr&gt;&lt;w:shd w:val="clear" w:color="auto" w:fill="CACACB" w:themeFill="text1"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w:color="606062" w:themeColor="text1"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w:type="band1Horz"&gt;&lt;w:tblPr/&gt;&lt;w:tcPr&gt;&lt;w:shd w:val="clear" w:color="auto" w:fill="949497" w:themeFill="text1" w:themeFillTint="7F"/&gt;&lt;/w:tcPr&gt;&lt;/w:tblStylePr&gt;&lt;/w:style&gt;&lt;w:style w:type="table" w:styleId="MediumGrid1-Accent1"&gt;&lt;w:name w:val="Medium Grid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w:val="single" w:sz="8" w:space="0" w:color="EC565D" w:themeColor="accent1" w:themeTint="BF"/&gt;&lt;w:insideV w:val="single" w:sz="8" w:space="0" w:color="EC565D" w:themeColor="accent1" w:themeTint="BF"/&gt;&lt;/w:tblBorders&gt;&lt;/w:tblPr&gt;&lt;w:tcPr&gt;&lt;w:shd w:val="clear" w:color="auto" w:fill="F8C7C9" w:themeFill="accent1"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w:color="EC565D" w:themeColor="accent1"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w:type="band1Horz"&gt;&lt;w:tblPr/&gt;&lt;w:tcPr&gt;&lt;w:shd w:val="clear" w:color="auto" w:fill="F28E93" w:themeFill="accent1" w:themeFillTint="7F"/&gt;&lt;/w:tcPr&gt;&lt;/w:tblStylePr&gt;&lt;/w:style&gt;&lt;w:style w:type="table" w:styleId="MediumGrid1-Accent2"&gt;&lt;w:name w:val="Medium Grid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w:val="single" w:sz="8" w:space="0" w:color="B165B4" w:themeColor="accent2" w:themeTint="BF"/&gt;&lt;w:insideV w:val="single" w:sz="8" w:space="0" w:color="B165B4" w:themeColor="accent2" w:themeTint="BF"/&gt;&lt;/w:tblBorders&gt;&lt;/w:tblPr&gt;&lt;w:tcPr&gt;&lt;w:shd w:val="clear" w:color="auto" w:fill="E5CCE6" w:themeFill="accent2"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w:color="B165B4" w:themeColor="accent2"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w:type="band1Horz"&gt;&lt;w:tblPr/&gt;&lt;w:tcPr&gt;&lt;w:shd w:val="clear" w:color="auto" w:fill="CB98CD" w:themeFill="accent2" w:themeFillTint="7F"/&gt;&lt;/w:tcPr&gt;&lt;/w:tblStylePr&gt;&lt;/w:style&gt;&lt;w:style w:type="table" w:styleId="MediumGrid1-Accent3"&gt;&lt;w:name w:val="Medium Grid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w:val="single" w:sz="8" w:space="0" w:color="0773F4" w:themeColor="accent3" w:themeTint="BF"/&gt;&lt;w:insideV w:val="single" w:sz="8" w:space="0" w:color="0773F4" w:themeColor="accent3" w:themeTint="BF"/&gt;&lt;/w:tblBorders&gt;&lt;/w:tblPr&gt;&lt;w:tcPr&gt;&lt;w:shd w:val="clear" w:color="auto" w:fill="ACD0FC" w:themeFill="accent3"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w:color="0773F4" w:themeColor="accent3"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w:type="band1Horz"&gt;&lt;w:tblPr/&gt;&lt;w:tcPr&gt;&lt;w:shd w:val="clear" w:color="auto" w:fill="58A2F9" w:themeFill="accent3" w:themeFillTint="7F"/&gt;&lt;/w:tcPr&gt;&lt;/w:tblStylePr&gt;&lt;/w:style&gt;&lt;w:style w:type="table" w:styleId="MediumGrid1-Accent4"&gt;&lt;w:name w:val="Medium Grid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w:val="single" w:sz="8" w:space="0" w:color="76B8C1" w:themeColor="accent4" w:themeTint="BF"/&gt;&lt;w:insideV w:val="single" w:sz="8" w:space="0" w:color="76B8C1" w:themeColor="accent4" w:themeTint="BF"/&gt;&lt;/w:tblBorders&gt;&lt;/w:tblPr&gt;&lt;w:tcPr&gt;&lt;w:shd w:val="clear" w:color="auto" w:fill="D2E7EA" w:themeFill="accent4"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w:color="76B8C1" w:themeColor="accent4"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w:type="band1Horz"&gt;&lt;w:tblPr/&gt;&lt;w:tcPr&gt;&lt;w:shd w:val="clear" w:color="auto" w:fill="A4CFD5" w:themeFill="accent4" w:themeFillTint="7F"/&gt;&lt;/w:tcPr&gt;&lt;/w:tblStylePr&gt;&lt;/w:style&gt;&lt;w:style w:type="table" w:styleId="MediumGrid1-Accent5"&gt;&lt;w:name w:val="Medium Grid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w:val="single" w:sz="8" w:space="0" w:color="E075A9" w:themeColor="accent5" w:themeTint="BF"/&gt;&lt;w:insideV w:val="single" w:sz="8" w:space="0" w:color="E075A9" w:themeColor="accent5" w:themeTint="BF"/&gt;&lt;/w:tblBorders&gt;&lt;/w:tblPr&gt;&lt;w:tcPr&gt;&lt;w:shd w:val="clear" w:color="auto" w:fill="F4D1E2" w:themeFill="accent5"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w:color="E075A9" w:themeColor="accent5"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w:type="band1Horz"&gt;&lt;w:tblPr/&gt;&lt;w:tcPr&gt;&lt;w:shd w:val="clear" w:color="auto" w:fill="EAA3C6" w:themeFill="accent5" w:themeFillTint="7F"/&gt;&lt;/w:tcPr&gt;&lt;/w:tblStylePr&gt;&lt;/w:style&gt;&lt;w:style w:type="table" w:styleId="MediumGrid1-Accent6"&gt;&lt;w:name w:val="Medium Grid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w:val="single" w:sz="8" w:space="0" w:color="62BD52" w:themeColor="accent6" w:themeTint="BF"/&gt;&lt;w:insideV w:val="single" w:sz="8" w:space="0" w:color="62BD52" w:themeColor="accent6" w:themeTint="BF"/&gt;&lt;/w:tblBorders&gt;&lt;/w:tblPr&gt;&lt;w:tcPr&gt;&lt;w:shd w:val="clear" w:color="auto" w:fill="CBE9C6" w:themeFill="accent6" w:themeFillTint="3F"/&gt;&lt;/w:tcPr&gt;&lt;w:tblStylePr w:type="firstRow"&gt;&lt;w:rPr&gt;&lt;w:b/&gt;&lt;w:bCs/&gt;&lt;/w:rPr&gt;&lt;/w:tblStylePr&gt;&lt;w:tblStylePr w:type="lastRow"&gt;&lt;w:rPr&gt;&lt;w:b/&gt;&lt;w:bCs/&gt;&lt;/w:rPr&gt;&lt;w:tblPr/&gt;&lt;w:tcPr&gt;&lt;w:tcBorders&gt;&lt;w:top w:val="single" w:sz="18" w:space="0" w:color="62BD52" w:themeColor="accent6" w:themeTint="BF"/&gt;&lt;/w:tcBorders&gt;&lt;/w:tcPr&gt;&lt;/w:tblStylePr&gt;&lt;w:tblStylePr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w:type="band1Horz"&gt;&lt;w:tblPr/&gt;&lt;w:tcPr&gt;&lt;w:shd w:val="clear" w:color="auto" w:fill="96D38C" w:themeFill="accent6" w:themeFillTint="7F"/&gt;&lt;/w:tcPr&gt;&lt;/w:tblStylePr&gt;&lt;/w:style&gt;&lt;w:style w:type="table" w:styleId="MediumGrid2"&gt;&lt;w:name w:val="Medium Grid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w:themeColor="text1"/&gt;&lt;w:insideH w:val="single" w:sz="8" w:space="0" w:color="2C2C2D" w:themeColor="text1"/&gt;&lt;w:insideV w:val="single" w:sz="8" w:space="0" w:color="2C2C2D" w:themeColor="text1"/&gt;&lt;/w:tblBorders&gt;&lt;/w:tblPr&gt;&lt;w:tcPr&gt;&lt;w:shd w:val="clear" w:color="auto" w:fill="CACACB" w:themeFill="text1" w:themeFillTint="3F"/&gt;&lt;/w:tcPr&gt;&lt;w:tblStylePr w:type="firstRow"&gt;&lt;w:rPr&gt;&lt;w:b/&gt;&lt;w:bCs/&gt;&lt;w:color w:val="2C2C2D" w:themeColor="text1"/&gt;&lt;/w:rPr&gt;&lt;w:tblPr/&gt;&lt;w:tcPr&gt;&lt;w:shd w:val="clear" w:color="auto" w:fill="EAEAEA" w:themeFill="text1"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w:fill="D4D4D5" w:themeFill="text1" w:themeFillTint="33"/&gt;&lt;/w:tcPr&gt;&lt;/w:tblStylePr&gt;&lt;w:tblStylePr w:type="band1Vert"&gt;&lt;w:tblPr/&gt;&lt;w:tcPr&gt;&lt;w:shd w:val="clear" w:color="auto" w:fill="949497" w:themeFill="text1" w:themeFillTint="7F"/&gt;&lt;/w:tcPr&gt;&lt;/w:tblStylePr&gt;&lt;w:tblStylePr w:type="band1Horz"&gt;&lt;w:tblPr/&gt;&lt;w:tcPr&gt;&lt;w:tcBorders&gt;&lt;w:insideH w:val="single" w:sz="6" w:space="0" w:color="2C2C2D" w:themeColor="text1"/&gt;&lt;w:insideV w:val="single" w:sz="6" w:space="0" w:color="2C2C2D" w:themeColor="text1"/&gt;&lt;/w:tcBorders&gt;&lt;w:shd w:val="clear" w:color="auto" w:fill="949497" w:themeFill="text1"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w:styleId="MediumGrid2-Accent1"&gt;&lt;w:name w:val="Medium Grid 2 Accent 1"/&gt;&lt;w:basedOn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w:themeColor="accent1"/&gt;&lt;w:insideH w:val="single" w:sz="8" w:space="0" w:color="E61E28" w:themeColor="accent1"/&gt;&lt;w:insideV w:val="single" w:sz="8" w:space="0" w:color="E61E28" w:themeColor="accent1"/&gt;&lt;/w:tblBorders&gt;&lt;/w:tblPr&gt;&lt;w:tcPr&gt;&lt;w:shd w:val="clear" w:color="auto" w:fill="F8C7C9" w:themeFill="accent1" w:themeFillTint="3F"/&gt;&lt;/w:tcPr&gt;&lt;w:tblStylePr w:type="firstRow"&gt;&lt;w:rPr&gt;&lt;w:b/&gt;&lt;w:bCs/&gt;&lt;w:color w:val="2C2C2D" w:themeColor="text1"/&gt;&lt;/w:rPr&gt;&lt;w:tblPr/&gt;&lt;w:tcPr&gt;&lt;w:shd w:val="clear" w:color="auto" w:fill="FCE8E9" w:themeFill="accent1"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w:fill="FAD2D3" w:themeFill="accent1" w:themeFillTint="33"/&gt;&lt;/w:tcPr&gt;&lt;/w:tblStylePr&gt;&lt;w:tblStylePr w:type="band1Vert"&gt;&lt;w:tblPr/&gt;&lt;w:tcPr&gt;&lt;w:shd w:val="clear" w:color="auto" w:fill="F28E93" w:themeFill="accent1" w:themeFillTint="7F"/&gt;&lt;/w:tcPr&gt;&lt;/w:tblStylePr&gt;&lt;w:tblStylePr w:type="band1Horz"&gt;&lt;w:tblPr/&gt;&lt;w:tcPr&gt;&lt;w:tcBorders&gt;&lt;w:insideH w:val="single" w:sz="6" w:space="0" w:color="E61E28" w:themeColor="accent1"/&gt;&lt;w:insideV w:val="single" w:sz="6" w:space="0" w:color="E61E28" w:themeColor="accent1"/&gt;&lt;/w:tcBorders&gt;&lt;w:shd w:val="clear" w:color="auto" w:fill="F28E93" w:themeFill="accent1"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w:styleId="MediumGrid2-Accent2"&gt;&lt;w:name w:val="Medium Grid 2 Accent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w:themeColor="accent2"/&gt;&lt;w:insideH w:val="single" w:sz="8" w:space="0" w:color="88438B" w:themeColor="accent2"/&gt;&lt;w:insideV w:val="single" w:sz="8" w:space="0" w:color="88438B" w:themeColor="accent2"/&gt;&lt;/w:tblBorders&gt;&lt;/w:tblPr&gt;&lt;w:tcPr&gt;&lt;w:shd w:val="clear" w:color="auto" w:fill="E5CCE6" w:themeFill="accent2" w:themeFillTint="3F"/&gt;&lt;/w:tcPr&gt;&lt;w:tblStylePr w:type="firstRow"&gt;&lt;w:rPr&gt;&lt;w:b/&gt;&lt;w:bCs/&gt;&lt;w:color w:val="2C2C2D" w:themeColor="text1"/&gt;&lt;/w:rPr&gt;&lt;w:tblPr/&gt;&lt;w:tcPr&gt;&lt;w:shd w:val="clear" w:color="auto" w:fill="F4EAF5" w:themeFill="accent2"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w:fill="EAD5EB" w:themeFill="accent2" w:themeFillTint="33"/&gt;&lt;/w:tcPr&gt;&lt;/w:tblStylePr&gt;&lt;w:tblStylePr w:type="band1Vert"&gt;&lt;w:tblPr/&gt;&lt;w:tcPr&gt;&lt;w:shd w:val="clear" w:color="auto" w:fill="CB98CD" w:themeFill="accent2" w:themeFillTint="7F"/&gt;&lt;/w:tcPr&gt;&lt;/w:tblStylePr&gt;&lt;w:tblStylePr w:type="band1Horz"&gt;&lt;w:tblPr/&gt;&lt;w:tcPr&gt;&lt;w:tcBorders&gt;&lt;w:insideH w:val="single" w:sz="6" w:space="0" w:color="88438B" w:themeColor="accent2"/&gt;&lt;w:insideV w:val="single" w:sz="6" w:space="0" w:color="88438B" w:themeColor="accent2"/&gt;&lt;/w:tcBorders&gt;&lt;w:shd w:val="clear" w:color="auto" w:fill="CB98CD" w:themeFill="accent2"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w:styleId="MediumGrid2-Accent3"&gt;&lt;w:name w:val="Medium Grid 2 Accent 3"/&gt;&lt;w:basedOn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w:themeColor="accent3"/&gt;&lt;w:insideH w:val="single" w:sz="8" w:space="0" w:color="054CA1" w:themeColor="accent3"/&gt;&lt;w:insideV w:val="single" w:sz="8" w:space="0" w:color="054CA1" w:themeColor="accent3"/&gt;&lt;/w:tblBorders&gt;&lt;/w:tblPr&gt;&lt;w:tcPr&gt;&lt;w:shd w:val="clear" w:color="auto" w:fill="ACD0FC" w:themeFill="accent3" w:themeFillTint="3F"/&gt;&lt;/w:tcPr&gt;&lt;w:tblStylePr w:type="firstRow"&gt;&lt;w:rPr&gt;&lt;w:b/&gt;&lt;w:bCs/&gt;&lt;w:color w:val="2C2C2D" w:themeColor="text1"/&gt;&lt;/w:rPr&gt;&lt;w:tblPr/&gt;&lt;w:tcPr&gt;&lt;w:shd w:val="clear" w:color="auto" w:fill="DEECFE" w:themeFill="accent3"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w:fill="BCD9FD" w:themeFill="accent3" w:themeFillTint="33"/&gt;&lt;/w:tcPr&gt;&lt;/w:tblStylePr&gt;&lt;w:tblStylePr w:type="band1Vert"&gt;&lt;w:tblPr/&gt;&lt;w:tcPr&gt;&lt;w:shd w:val="clear" w:color="auto" w:fill="58A2F9" w:themeFill="accent3" w:themeFillTint="7F"/&gt;&lt;/w:tcPr&gt;&lt;/w:tblStylePr&gt;&lt;w:tblStylePr w:type="band1Horz"&gt;&lt;w:tblPr/&gt;&lt;w:tcPr&gt;&lt;w:tcBorders&gt;&lt;w:insideH w:val="single" w:sz="6" w:space="0" w:color="054CA1" w:themeColor="accent3"/&gt;&lt;w:insideV w:val="single" w:sz="6" w:space="0" w:color="054CA1" w:themeColor="accent3"/&gt;&lt;/w:tcBorders&gt;&lt;w:shd w:val="clear" w:color="auto" w:fill="58A2F9" w:themeFill="accent3"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w:styleId="MediumGrid2-Accent4"&gt;&lt;w:name w:val="Medium Grid 2 Accent 4"/&gt;&lt;w:basedOn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w:themeColor="accent4"/&gt;&lt;w:insideH w:val="single" w:sz="8" w:space="0" w:color="4D9EA9" w:themeColor="accent4"/&gt;&lt;w:insideV w:val="single" w:sz="8" w:space="0" w:color="4D9EA9" w:themeColor="accent4"/&gt;&lt;/w:tblBorders&gt;&lt;/w:tblPr&gt;&lt;w:tcPr&gt;&lt;w:shd w:val="clear" w:color="auto" w:fill="D2E7EA" w:themeFill="accent4" w:themeFillTint="3F"/&gt;&lt;/w:tcPr&gt;&lt;w:tblStylePr w:type="firstRow"&gt;&lt;w:rPr&gt;&lt;w:b/&gt;&lt;w:bCs/&gt;&lt;w:color w:val="2C2C2D" w:themeColor="text1"/&gt;&lt;/w:rPr&gt;&lt;w:tblPr/&gt;&lt;w:tcPr&gt;&lt;w:shd w:val="clear" w:color="auto" w:fill="EDF5F7" w:themeFill="accent4"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w:fill="DAECEE" w:themeFill="accent4" w:themeFillTint="33"/&gt;&lt;/w:tcPr&gt;&lt;/w:tblStylePr&gt;&lt;w:tblStylePr w:type="band1Vert"&gt;&lt;w:tblPr/&gt;&lt;w:tcPr&gt;&lt;w:shd w:val="clear" w:color="auto" w:fill="A4CFD5" w:themeFill="accent4" w:themeFillTint="7F"/&gt;&lt;/w:tcPr&gt;&lt;/w:tblStylePr&gt;&lt;w:tblStylePr w:type="band1Horz"&gt;&lt;w:tblPr/&gt;&lt;w:tcPr&gt;&lt;w:tcBorders&gt;&lt;w:insideH w:val="single" w:sz="6" w:space="0" w:color="4D9EA9" w:themeColor="accent4"/&gt;&lt;w:insideV w:val="single" w:sz="6" w:space="0" w:color="4D9EA9" w:themeColor="accent4"/&gt;&lt;/w:tcBorders&gt;&lt;w:shd w:val="clear" w:color="auto" w:fill="A4CFD5" w:themeFill="accent4"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w:styleId="MediumGrid2-Accent5"&gt;&lt;w:name w:val="Medium Grid 2 Accent 5"/&gt;&lt;w:basedOn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w:themeColor="accent5"/&gt;&lt;w:insideH w:val="single" w:sz="8" w:space="0" w:color="D6488E" w:themeColor="accent5"/&gt;&lt;w:insideV w:val="single" w:sz="8" w:space="0" w:color="D6488E" w:themeColor="accent5"/&gt;&lt;/w:tblBorders&gt;&lt;/w:tblPr&gt;&lt;w:tcPr&gt;&lt;w:shd w:val="clear" w:color="auto" w:fill="F4D1E2" w:themeFill="accent5" w:themeFillTint="3F"/&gt;&lt;/w:tcPr&gt;&lt;w:tblStylePr w:type="firstRow"&gt;&lt;w:rPr&gt;&lt;w:b/&gt;&lt;w:bCs/&gt;&lt;w:color w:val="2C2C2D" w:themeColor="text1"/&gt;&lt;/w:rPr&gt;&lt;w:tblPr/&gt;&lt;w:tcPr&gt;&lt;w:shd w:val="clear" w:color="auto" w:fill="FBEDF3" w:themeFill="accent5"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w:fill="F6DAE8" w:themeFill="accent5" w:themeFillTint="33"/&gt;&lt;/w:tcPr&gt;&lt;/w:tblStylePr&gt;&lt;w:tblStylePr w:type="band1Vert"&gt;&lt;w:tblPr/&gt;&lt;w:tcPr&gt;&lt;w:shd w:val="clear" w:color="auto" w:fill="EAA3C6" w:themeFill="accent5" w:themeFillTint="7F"/&gt;&lt;/w:tcPr&gt;&lt;/w:tblStylePr&gt;&lt;w:tblStylePr w:type="band1Horz"&gt;&lt;w:tblPr/&gt;&lt;w:tcPr&gt;&lt;w:tcBorders&gt;&lt;w:insideH w:val="single" w:sz="6" w:space="0" w:color="D6488E" w:themeColor="accent5"/&gt;&lt;w:insideV w:val="single" w:sz="6" w:space="0" w:color="D6488E" w:themeColor="accent5"/&gt;&lt;/w:tcBorders&gt;&lt;w:shd w:val="clear" w:color="auto" w:fill="EAA3C6" w:themeFill="accent5"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w:styleId="MediumGrid2-Accent6"&gt;&lt;w:name w:val="Medium Grid 2 Accent 6"/&gt;&lt;w:basedOn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w:themeColor="accent6"/&gt;&lt;w:insideH w:val="single" w:sz="8" w:space="0" w:color="428B35" w:themeColor="accent6"/&gt;&lt;w:insideV w:val="single" w:sz="8" w:space="0" w:color="428B35" w:themeColor="accent6"/&gt;&lt;/w:tblBorders&gt;&lt;/w:tblPr&gt;&lt;w:tcPr&gt;&lt;w:shd w:val="clear" w:color="auto" w:fill="CBE9C6" w:themeFill="accent6" w:themeFillTint="3F"/&gt;&lt;/w:tcPr&gt;&lt;w:tblStylePr w:type="firstRow"&gt;&lt;w:rPr&gt;&lt;w:b/&gt;&lt;w:bCs/&gt;&lt;w:color w:val="2C2C2D" w:themeColor="text1"/&gt;&lt;/w:rPr&gt;&lt;w:tblPr/&gt;&lt;w:tcPr&gt;&lt;w:shd w:val="clear" w:color="auto" w:fill="EAF6E8" w:themeFill="accent6" w:themeFillTint="19"/&gt;&lt;/w:tcPr&gt;&lt;/w:tblStylePr&gt;&lt;w:tblStylePr w:type="lastRow"&gt;&lt;w:rPr&gt;&lt;w:b/&gt;&lt;w:bCs/&gt;&lt;w:color w:val="2C2C2D" w:themeColor="text1"/&gt;&lt;/w:rPr&gt;&lt;w:tblPr/&gt;&lt;w:tcPr&gt;&lt;w:tcBorders&gt;&lt;w:top w:val="single" w:sz="12"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w:type="lastCol"&gt;&lt;w:rPr&gt;&lt;w:b w:val="0"/&gt;&lt;w:bCs w:val="0"/&gt;&lt;w:color w:val="2C2C2D" w:themeColor="text1"/&gt;&lt;/w:rPr&gt;&lt;w:tblPr/&gt;&lt;w:tcPr&gt;&lt;w:tcBorders&gt;&lt;w:top w:val="nil"/&gt;&lt;w:left w:val="nil"/&gt;&lt;w:bottom w:val="nil"/&gt;&lt;w:right w:val="nil"/&gt;&lt;w:insideH w:val="nil"/&gt;&lt;w:insideV w:val="nil"/&gt;&lt;/w:tcBorders&gt;&lt;w:shd w:val="clear" w:color="auto" w:fill="D5EDD0" w:themeFill="accent6" w:themeFillTint="33"/&gt;&lt;/w:tcPr&gt;&lt;/w:tblStylePr&gt;&lt;w:tblStylePr w:type="band1Vert"&gt;&lt;w:tblPr/&gt;&lt;w:tcPr&gt;&lt;w:shd w:val="clear" w:color="auto" w:fill="96D38C" w:themeFill="accent6" w:themeFillTint="7F"/&gt;&lt;/w:tcPr&gt;&lt;/w:tblStylePr&gt;&lt;w:tblStylePr w:type="band1Horz"&gt;&lt;w:tblPr/&gt;&lt;w:tcPr&gt;&lt;w:tcBorders&gt;&lt;w:insideH w:val="single" w:sz="6" w:space="0" w:color="428B35" w:themeColor="accent6"/&gt;&lt;w:insideV w:val="single" w:sz="6" w:space="0" w:color="428B35" w:themeColor="accent6"/&gt;&lt;/w:tcBorders&gt;&lt;w:shd w:val="clear" w:color="auto" w:fill="96D38C" w:themeFill="accent6" w:themeFillTint="7F"/&gt;&lt;/w:tcPr&gt;&lt;/w:tblStylePr&gt;&lt;w:tblStylePr w:type="nwCell"&gt;&lt;w:tblPr/&gt;&lt;w:tcPr&gt;&lt;w:shd w:val="clear" w:color="auto" w:fill="FFFFFF" w:themeFill="background1"/&gt;&lt;/w:tcPr&gt;&lt;/w:tblStylePr&gt;&lt;/w:style&gt;&lt;w:style w:type="table" w:styleId="MediumGrid3"&gt;&lt;w:name w:val="Medium Grid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w:fill="CACACB" w:themeFill="text1"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w:fill="2C2C2D" w:themeFill="text1"/&gt;&lt;/w:tcPr&gt;&lt;/w:tblStylePr&gt;&lt;w:tblStylePr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w:fill="2C2C2D" w:themeFill="text1"/&gt;&lt;/w:tcPr&gt;&lt;/w:tblStylePr&gt;&lt;w:tblStylePr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w:fill="2C2C2D" w:themeFill="text1"/&gt;&lt;/w:tcPr&gt;&lt;/w:tblStylePr&gt;&lt;w:tblStylePr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w:fill="2C2C2D" w:themeFill="text1"/&gt;&lt;/w:tcPr&gt;&lt;/w:tblStylePr&gt;&lt;w:tblStylePr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w:fill="949497" w:themeFill="text1"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w:fill="949497" w:themeFill="text1" w:themeFillTint="7F"/&gt;&lt;/w:tcPr&gt;&lt;/w:tblStylePr&gt;&lt;/w:style&gt;&lt;w:style w:type="table" w:styleId="MediumGrid3-Accent1"&gt;&lt;w:name w:val="Medium Grid 3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w:fill="F8C7C9" w:themeFill="accent1"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w:fill="E61E28" w:themeFill="accent1"/&gt;&lt;/w:tcPr&gt;&lt;/w:tblStylePr&gt;&lt;w:tblStylePr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w:fill="E61E28" w:themeFill="accent1"/&gt;&lt;/w:tcPr&gt;&lt;/w:tblStylePr&gt;&lt;w:tblStylePr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w:fill="E61E28" w:themeFill="accent1"/&gt;&lt;/w:tcPr&gt;&lt;/w:tblStylePr&gt;&lt;w:tblStylePr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w:fill="E61E28" w:themeFill="accent1"/&gt;&lt;/w:tcPr&gt;&lt;/w:tblStylePr&gt;&lt;w:tblStylePr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w:fill="F28E93" w:themeFill="accent1"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w:fill="F28E93" w:themeFill="accent1" w:themeFillTint="7F"/&gt;&lt;/w:tcPr&gt;&lt;/w:tblStylePr&gt;&lt;/w:style&gt;&lt;w:style w:type="table" w:styleId="MediumGrid3-Accent2"&gt;&lt;w:name w:val="Medium Grid 3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w:fill="E5CCE6" w:themeFill="accent2"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w:fill="88438B" w:themeFill="accent2"/&gt;&lt;/w:tcPr&gt;&lt;/w:tblStylePr&gt;&lt;w:tblStylePr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w:fill="88438B" w:themeFill="accent2"/&gt;&lt;/w:tcPr&gt;&lt;/w:tblStylePr&gt;&lt;w:tblStylePr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w:fill="88438B" w:themeFill="accent2"/&gt;&lt;/w:tcPr&gt;&lt;/w:tblStylePr&gt;&lt;w:tblStylePr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w:fill="88438B" w:themeFill="accent2"/&gt;&lt;/w:tcPr&gt;&lt;/w:tblStylePr&gt;&lt;w:tblStylePr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w:fill="CB98CD" w:themeFill="accent2"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w:fill="CB98CD" w:themeFill="accent2" w:themeFillTint="7F"/&gt;&lt;/w:tcPr&gt;&lt;/w:tblStylePr&gt;&lt;/w:style&gt;&lt;w:style w:type="table" w:styleId="MediumGrid3-Accent3"&gt;&lt;w:name w:val="Medium Grid 3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w:fill="ACD0FC" w:themeFill="accent3"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w:fill="054CA1" w:themeFill="accent3"/&gt;&lt;/w:tcPr&gt;&lt;/w:tblStylePr&gt;&lt;w:tblStylePr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w:fill="054CA1" w:themeFill="accent3"/&gt;&lt;/w:tcPr&gt;&lt;/w:tblStylePr&gt;&lt;w:tblStylePr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w:fill="054CA1" w:themeFill="accent3"/&gt;&lt;/w:tcPr&gt;&lt;/w:tblStylePr&gt;&lt;w:tblStylePr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w:fill="054CA1" w:themeFill="accent3"/&gt;&lt;/w:tcPr&gt;&lt;/w:tblStylePr&gt;&lt;w:tblStylePr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w:fill="58A2F9" w:themeFill="accent3"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w:fill="58A2F9" w:themeFill="accent3" w:themeFillTint="7F"/&gt;&lt;/w:tcPr&gt;&lt;/w:tblStylePr&gt;&lt;/w:style&gt;&lt;w:style w:type="table" w:styleId="MediumGrid3-Accent4"&gt;&lt;w:name w:val="Medium Grid 3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w:fill="D2E7EA" w:themeFill="accent4"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w:fill="4D9EA9" w:themeFill="accent4"/&gt;&lt;/w:tcPr&gt;&lt;/w:tblStylePr&gt;&lt;w:tblStylePr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w:fill="4D9EA9" w:themeFill="accent4"/&gt;&lt;/w:tcPr&gt;&lt;/w:tblStylePr&gt;&lt;w:tblStylePr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w:fill="4D9EA9" w:themeFill="accent4"/&gt;&lt;/w:tcPr&gt;&lt;/w:tblStylePr&gt;&lt;w:tblStylePr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w:fill="4D9EA9" w:themeFill="accent4"/&gt;&lt;/w:tcPr&gt;&lt;/w:tblStylePr&gt;&lt;w:tblStylePr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w:fill="A4CFD5" w:themeFill="accent4"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w:fill="A4CFD5" w:themeFill="accent4" w:themeFillTint="7F"/&gt;&lt;/w:tcPr&gt;&lt;/w:tblStylePr&gt;&lt;/w:style&gt;&lt;w:style w:type="table" w:styleId="MediumGrid3-Accent5"&gt;&lt;w:name w:val="Medium Grid 3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w:fill="F4D1E2" w:themeFill="accent5"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w:fill="D6488E" w:themeFill="accent5"/&gt;&lt;/w:tcPr&gt;&lt;/w:tblStylePr&gt;&lt;w:tblStylePr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w:fill="D6488E" w:themeFill="accent5"/&gt;&lt;/w:tcPr&gt;&lt;/w:tblStylePr&gt;&lt;w:tblStylePr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w:fill="D6488E" w:themeFill="accent5"/&gt;&lt;/w:tcPr&gt;&lt;/w:tblStylePr&gt;&lt;w:tblStylePr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w:fill="D6488E" w:themeFill="accent5"/&gt;&lt;/w:tcPr&gt;&lt;/w:tblStylePr&gt;&lt;w:tblStylePr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w:fill="EAA3C6" w:themeFill="accent5"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w:fill="EAA3C6" w:themeFill="accent5" w:themeFillTint="7F"/&gt;&lt;/w:tcPr&gt;&lt;/w:tblStylePr&gt;&lt;/w:style&gt;&lt;w:style w:type="table" w:styleId="MediumGrid3-Accent6"&gt;&lt;w:name w:val="Medium Grid 3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w:sz="6" w:space="0" w:color="FFFFFF" w:themeColor="background1"/&gt;&lt;w:insideV w:val="single" w:sz="6" w:space="0" w:color="FFFFFF" w:themeColor="background1"/&gt;&lt;/w:tblBorders&gt;&lt;/w:tblPr&gt;&lt;w:tcPr&gt;&lt;w:shd w:val="clear" w:color="auto" w:fill="CBE9C6" w:themeFill="accent6" w:themeFillTint="3F"/&gt;&lt;/w:tcPr&gt;&lt;w:tblStylePr w:type="firstRow"&gt;&lt;w:rPr&gt;&lt;w:b/&gt;&lt;w:bCs/&gt;&lt;w:i w:val="0"/&gt;&lt;w:iCs w:val="0"/&gt;&lt;w:color w:val="FFFFFF" w:themeColor="background1"/&gt;&lt;/w:rPr&gt;&lt;w:tblPr/&gt;&lt;w:tcPr&gt;&lt;w:tcBorders&gt;&lt;w:top w:val="single" w:sz="8" w:space="0" w:color="FFFFFF" w:themeColor="background1"/&gt;&lt;w:left w:val="single" w:sz="8" w:space="0" w:color="FFFFFF" w:themeColor="background1"/&gt;&lt;w:bottom w:val="single" w:sz="24"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w:fill="428B35" w:themeFill="accent6"/&gt;&lt;/w:tcPr&gt;&lt;/w:tblStylePr&gt;&lt;w:tblStylePr w:type="lastRow"&gt;&lt;w:rPr&gt;&lt;w:b/&gt;&lt;w:bCs/&gt;&lt;w:i w:val="0"/&gt;&lt;w:iCs w:val="0"/&gt;&lt;w:color w:val="FFFFFF" w:themeColor="background1"/&gt;&lt;/w:rPr&gt;&lt;w:tblPr/&gt;&lt;w:tcPr&gt;&lt;w:tcBorders&gt;&lt;w:top w:val="single" w:sz="24"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w:val="single" w:sz="8" w:space="0" w:color="FFFFFF" w:themeColor="background1"/&gt;&lt;/w:tcBorders&gt;&lt;w:shd w:val="clear" w:color="auto" w:fill="428B35" w:themeFill="accent6"/&gt;&lt;/w:tcPr&gt;&lt;/w:tblStylePr&gt;&lt;w:tblStylePr w:type="firstCol"&gt;&lt;w:rPr&gt;&lt;w:b/&gt;&lt;w:bCs/&gt;&lt;w:i w:val="0"/&gt;&lt;w:iCs w:val="0"/&gt;&lt;w:color w:val="FFFFFF" w:themeColor="background1"/&gt;&lt;/w:rPr&gt;&lt;w:tblPr/&gt;&lt;w:tcPr&gt;&lt;w:tcBorders&gt;&lt;w:left w:val="single" w:sz="8" w:space="0" w:color="FFFFFF" w:themeColor="background1"/&gt;&lt;w:right w:val="single" w:sz="24" w:space="0" w:color="FFFFFF" w:themeColor="background1"/&gt;&lt;w:insideH w:val="nil"/&gt;&lt;w:insideV w:val="nil"/&gt;&lt;/w:tcBorders&gt;&lt;w:shd w:val="clear" w:color="auto" w:fill="428B35" w:themeFill="accent6"/&gt;&lt;/w:tcPr&gt;&lt;/w:tblStylePr&gt;&lt;w:tblStylePr w:type="lastCol"&gt;&lt;w:rPr&gt;&lt;w:b/&gt;&lt;w:bCs/&gt;&lt;w:i w:val="0"/&gt;&lt;w:iCs w:val="0"/&gt;&lt;w:color w:val="FFFFFF" w:themeColor="background1"/&gt;&lt;/w:rPr&gt;&lt;w:tblPr/&gt;&lt;w:tcPr&gt;&lt;w:tcBorders&gt;&lt;w:top w:val="nil"/&gt;&lt;w:left w:val="single" w:sz="24" w:space="0" w:color="FFFFFF" w:themeColor="background1"/&gt;&lt;w:bottom w:val="nil"/&gt;&lt;w:right w:val="nil"/&gt;&lt;w:insideH w:val="nil"/&gt;&lt;w:insideV w:val="nil"/&gt;&lt;/w:tcBorders&gt;&lt;w:shd w:val="clear" w:color="auto" w:fill="428B35" w:themeFill="accent6"/&gt;&lt;/w:tcPr&gt;&lt;/w:tblStylePr&gt;&lt;w:tblStylePr w:type="band1Vert"&gt;&lt;w:tblPr/&gt;&lt;w:tcPr&gt;&lt;w:tcBorders&gt;&lt;w:top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w:val="nil"/&gt;&lt;w:insideV w:val="nil"/&gt;&lt;/w:tcBorders&gt;&lt;w:shd w:val="clear" w:color="auto" w:fill="96D38C" w:themeFill="accent6" w:themeFillTint="7F"/&gt;&lt;/w:tcPr&gt;&lt;/w:tblStylePr&gt;&lt;w:tblStylePr w:type="band1Horz"&gt;&lt;w:tblPr/&gt;&lt;w:tcPr&gt;&lt;w:tcBorders&gt;&lt;w:top w:val="single" w:sz="8" w:space="0" w:color="FFFFFF" w:themeColor="background1"/&gt;&lt;w:left w:val="single" w:sz="8" w:space="0" w:color="FFFFFF" w:themeColor="background1"/&gt;&lt;w:bottom w:val="single" w:sz="8" w:space="0" w:color="FFFFFF" w:themeColor="background1"/&gt;&lt;w:right w:val="single" w:sz="8" w:space="0" w:color="FFFFFF" w:themeColor="background1"/&gt;&lt;w:insideH w:val="single" w:sz="8" w:space="0" w:color="FFFFFF" w:themeColor="background1"/&gt;&lt;w:insideV w:val="single" w:sz="8" w:space="0" w:color="FFFFFF" w:themeColor="background1"/&gt;&lt;/w:tcBorders&gt;&lt;w:shd w:val="clear" w:color="auto" w:fill="96D38C" w:themeFill="accent6" w:themeFillTint="7F"/&gt;&lt;/w:tcPr&gt;&lt;/w:tblStylePr&gt;&lt;/w:style&gt;&lt;w:style w:type="table" w:styleId="MediumList1"&gt;&lt;w:name w:val="Medium List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w:themeColor="text1"/&gt;&lt;w:bottom w:val="single" w:sz="8" w:space="0" w:color="2C2C2D" w:themeColor="text1"/&gt;&lt;/w:tblBorders&gt;&lt;/w:tblPr&gt;&lt;w:tblStylePr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w:color="2C2C2D" w:themeColor="text1"/&gt;&lt;/w:tcBorders&gt;&lt;/w:tcPr&gt;&lt;/w:tblStylePr&gt;&lt;w:tblStylePr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w:color="2C2C2D" w:themeColor="text1"/&gt;&lt;w:bottom w:val="single" w:sz="8" w:space="0" w:color="2C2C2D" w:themeColor="text1"/&gt;&lt;/w:tcBorders&gt;&lt;/w:tcPr&gt;&lt;/w:tblStylePr&gt;&lt;w:tblStylePr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w:color="2C2C2D" w:themeColor="text1"/&gt;&lt;w:bottom w:val="single" w:sz="8" w:space="0" w:color="2C2C2D" w:themeColor="text1"/&gt;&lt;/w:tcBorders&gt;&lt;/w:tcPr&gt;&lt;/w:tblStylePr&gt;&lt;w:tblStylePr w:type="band1Vert"&gt;&lt;w:tblPr/&gt;&lt;w:tcPr&gt;&lt;w:shd w:val="clear" w:color="auto" w:fill="CACACB" w:themeFill="text1" w:themeFillTint="3F"/&gt;&lt;/w:tcPr&gt;&lt;/w:tblStylePr&gt;&lt;w:tblStylePr w:type="band1Horz"&gt;&lt;w:tblPr/&gt;&lt;w:tcPr&gt;&lt;w:shd w:val="clear" w:color="auto" w:fill="CACACB" w:themeFill="text1" w:themeFillTint="3F"/&gt;&lt;/w:tcPr&gt;&lt;/w:tblStylePr&gt;&lt;/w:style&gt;&lt;w:style w:type="table" w:styleId="MediumList1-Accent1"&gt;&lt;w:name w:val="Medium List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w:themeColor="accent1"/&gt;&lt;w:bottom w:val="single" w:sz="8" w:space="0" w:color="E61E28" w:themeColor="accent1"/&gt;&lt;/w:tblBorders&gt;&lt;/w:tblPr&gt;&lt;w:tblStylePr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w:color="E61E28" w:themeColor="accent1"/&gt;&lt;/w:tcBorders&gt;&lt;/w:tcPr&gt;&lt;/w:tblStylePr&gt;&lt;w:tblStylePr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w:color="E61E28" w:themeColor="accent1"/&gt;&lt;w:bottom w:val="single" w:sz="8" w:space="0" w:color="E61E28" w:themeColor="accent1"/&gt;&lt;/w:tcBorders&gt;&lt;/w:tcPr&gt;&lt;/w:tblStylePr&gt;&lt;w:tblStylePr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w:color="E61E28" w:themeColor="accent1"/&gt;&lt;w:bottom w:val="single" w:sz="8" w:space="0" w:color="E61E28" w:themeColor="accent1"/&gt;&lt;/w:tcBorders&gt;&lt;/w:tcPr&gt;&lt;/w:tblStylePr&gt;&lt;w:tblStylePr w:type="band1Vert"&gt;&lt;w:tblPr/&gt;&lt;w:tcPr&gt;&lt;w:shd w:val="clear" w:color="auto" w:fill="F8C7C9" w:themeFill="accent1" w:themeFillTint="3F"/&gt;&lt;/w:tcPr&gt;&lt;/w:tblStylePr&gt;&lt;w:tblStylePr w:type="band1Horz"&gt;&lt;w:tblPr/&gt;&lt;w:tcPr&gt;&lt;w:shd w:val="clear" w:color="auto" w:fill="F8C7C9" w:themeFill="accent1" w:themeFillTint="3F"/&gt;&lt;/w:tcPr&gt;&lt;/w:tblStylePr&gt;&lt;/w:style&gt;&lt;w:style w:type="table" w:styleId="MediumList1-Accent2"&gt;&lt;w:name w:val="Medium List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w:themeColor="accent2"/&gt;&lt;w:bottom w:val="single" w:sz="8" w:space="0" w:color="88438B" w:themeColor="accent2"/&gt;&lt;/w:tblBorders&gt;&lt;/w:tblPr&gt;&lt;w:tblStylePr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w:color="88438B" w:themeColor="accent2"/&gt;&lt;/w:tcBorders&gt;&lt;/w:tcPr&gt;&lt;/w:tblStylePr&gt;&lt;w:tblStylePr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w:color="88438B" w:themeColor="accent2"/&gt;&lt;w:bottom w:val="single" w:sz="8" w:space="0" w:color="88438B" w:themeColor="accent2"/&gt;&lt;/w:tcBorders&gt;&lt;/w:tcPr&gt;&lt;/w:tblStylePr&gt;&lt;w:tblStylePr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w:color="88438B" w:themeColor="accent2"/&gt;&lt;w:bottom w:val="single" w:sz="8" w:space="0" w:color="88438B" w:themeColor="accent2"/&gt;&lt;/w:tcBorders&gt;&lt;/w:tcPr&gt;&lt;/w:tblStylePr&gt;&lt;w:tblStylePr w:type="band1Vert"&gt;&lt;w:tblPr/&gt;&lt;w:tcPr&gt;&lt;w:shd w:val="clear" w:color="auto" w:fill="E5CCE6" w:themeFill="accent2" w:themeFillTint="3F"/&gt;&lt;/w:tcPr&gt;&lt;/w:tblStylePr&gt;&lt;w:tblStylePr w:type="band1Horz"&gt;&lt;w:tblPr/&gt;&lt;w:tcPr&gt;&lt;w:shd w:val="clear" w:color="auto" w:fill="E5CCE6" w:themeFill="accent2" w:themeFillTint="3F"/&gt;&lt;/w:tcPr&gt;&lt;/w:tblStylePr&gt;&lt;/w:style&gt;&lt;w:style w:type="table" w:styleId="MediumList1-Accent3"&gt;&lt;w:name w:val="Medium List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w:themeColor="accent3"/&gt;&lt;w:bottom w:val="single" w:sz="8" w:space="0" w:color="054CA1" w:themeColor="accent3"/&gt;&lt;/w:tblBorders&gt;&lt;/w:tblPr&gt;&lt;w:tblStylePr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w:color="054CA1" w:themeColor="accent3"/&gt;&lt;/w:tcBorders&gt;&lt;/w:tcPr&gt;&lt;/w:tblStylePr&gt;&lt;w:tblStylePr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w:color="054CA1" w:themeColor="accent3"/&gt;&lt;w:bottom w:val="single" w:sz="8" w:space="0" w:color="054CA1" w:themeColor="accent3"/&gt;&lt;/w:tcBorders&gt;&lt;/w:tcPr&gt;&lt;/w:tblStylePr&gt;&lt;w:tblStylePr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w:color="054CA1" w:themeColor="accent3"/&gt;&lt;w:bottom w:val="single" w:sz="8" w:space="0" w:color="054CA1" w:themeColor="accent3"/&gt;&lt;/w:tcBorders&gt;&lt;/w:tcPr&gt;&lt;/w:tblStylePr&gt;&lt;w:tblStylePr w:type="band1Vert"&gt;&lt;w:tblPr/&gt;&lt;w:tcPr&gt;&lt;w:shd w:val="clear" w:color="auto" w:fill="ACD0FC" w:themeFill="accent3" w:themeFillTint="3F"/&gt;&lt;/w:tcPr&gt;&lt;/w:tblStylePr&gt;&lt;w:tblStylePr w:type="band1Horz"&gt;&lt;w:tblPr/&gt;&lt;w:tcPr&gt;&lt;w:shd w:val="clear" w:color="auto" w:fill="ACD0FC" w:themeFill="accent3" w:themeFillTint="3F"/&gt;&lt;/w:tcPr&gt;&lt;/w:tblStylePr&gt;&lt;/w:style&gt;&lt;w:style w:type="table" w:styleId="MediumList1-Accent4"&gt;&lt;w:name w:val="Medium List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w:themeColor="accent4"/&gt;&lt;w:bottom w:val="single" w:sz="8" w:space="0" w:color="4D9EA9" w:themeColor="accent4"/&gt;&lt;/w:tblBorders&gt;&lt;/w:tblPr&gt;&lt;w:tblStylePr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w:color="4D9EA9" w:themeColor="accent4"/&gt;&lt;/w:tcBorders&gt;&lt;/w:tcPr&gt;&lt;/w:tblStylePr&gt;&lt;w:tblStylePr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w:color="4D9EA9" w:themeColor="accent4"/&gt;&lt;w:bottom w:val="single" w:sz="8" w:space="0" w:color="4D9EA9" w:themeColor="accent4"/&gt;&lt;/w:tcBorders&gt;&lt;/w:tcPr&gt;&lt;/w:tblStylePr&gt;&lt;w:tblStylePr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w:color="4D9EA9" w:themeColor="accent4"/&gt;&lt;w:bottom w:val="single" w:sz="8" w:space="0" w:color="4D9EA9" w:themeColor="accent4"/&gt;&lt;/w:tcBorders&gt;&lt;/w:tcPr&gt;&lt;/w:tblStylePr&gt;&lt;w:tblStylePr w:type="band1Vert"&gt;&lt;w:tblPr/&gt;&lt;w:tcPr&gt;&lt;w:shd w:val="clear" w:color="auto" w:fill="D2E7EA" w:themeFill="accent4" w:themeFillTint="3F"/&gt;&lt;/w:tcPr&gt;&lt;/w:tblStylePr&gt;&lt;w:tblStylePr w:type="band1Horz"&gt;&lt;w:tblPr/&gt;&lt;w:tcPr&gt;&lt;w:shd w:val="clear" w:color="auto" w:fill="D2E7EA" w:themeFill="accent4" w:themeFillTint="3F"/&gt;&lt;/w:tcPr&gt;&lt;/w:tblStylePr&gt;&lt;/w:style&gt;&lt;w:style w:type="table" w:styleId="MediumList1-Accent5"&gt;&lt;w:name w:val="Medium List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w:themeColor="accent5"/&gt;&lt;w:bottom w:val="single" w:sz="8" w:space="0" w:color="D6488E" w:themeColor="accent5"/&gt;&lt;/w:tblBorders&gt;&lt;/w:tblPr&gt;&lt;w:tblStylePr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w:color="D6488E" w:themeColor="accent5"/&gt;&lt;/w:tcBorders&gt;&lt;/w:tcPr&gt;&lt;/w:tblStylePr&gt;&lt;w:tblStylePr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w:color="D6488E" w:themeColor="accent5"/&gt;&lt;w:bottom w:val="single" w:sz="8" w:space="0" w:color="D6488E" w:themeColor="accent5"/&gt;&lt;/w:tcBorders&gt;&lt;/w:tcPr&gt;&lt;/w:tblStylePr&gt;&lt;w:tblStylePr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w:color="D6488E" w:themeColor="accent5"/&gt;&lt;w:bottom w:val="single" w:sz="8" w:space="0" w:color="D6488E" w:themeColor="accent5"/&gt;&lt;/w:tcBorders&gt;&lt;/w:tcPr&gt;&lt;/w:tblStylePr&gt;&lt;w:tblStylePr w:type="band1Vert"&gt;&lt;w:tblPr/&gt;&lt;w:tcPr&gt;&lt;w:shd w:val="clear" w:color="auto" w:fill="F4D1E2" w:themeFill="accent5" w:themeFillTint="3F"/&gt;&lt;/w:tcPr&gt;&lt;/w:tblStylePr&gt;&lt;w:tblStylePr w:type="band1Horz"&gt;&lt;w:tblPr/&gt;&lt;w:tcPr&gt;&lt;w:shd w:val="clear" w:color="auto" w:fill="F4D1E2" w:themeFill="accent5" w:themeFillTint="3F"/&gt;&lt;/w:tcPr&gt;&lt;/w:tblStylePr&gt;&lt;/w:style&gt;&lt;w:style w:type="table" w:styleId="MediumList1-Accent6"&gt;&lt;w:name w:val="Medium List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w:themeColor="accent6"/&gt;&lt;w:bottom w:val="single" w:sz="8" w:space="0" w:color="428B35" w:themeColor="accent6"/&gt;&lt;/w:tblBorders&gt;&lt;/w:tblPr&gt;&lt;w:tblStylePr w:type="firstRow"&gt;&lt;w:rPr&gt;&lt;w:rFonts w:asciiTheme="majorHAnsi" w:eastAsiaTheme="majorEastAsia" w:hAnsiTheme="majorHAnsi" w:cstheme="majorBidi"/&gt;&lt;/w:rPr&gt;&lt;w:tblPr/&gt;&lt;w:tcPr&gt;&lt;w:tcBorders&gt;&lt;w:top w:val="nil"/&gt;&lt;w:bottom w:val="single" w:sz="8" w:space="0" w:color="428B35" w:themeColor="accent6"/&gt;&lt;/w:tcBorders&gt;&lt;/w:tcPr&gt;&lt;/w:tblStylePr&gt;&lt;w:tblStylePr w:type="lastRow"&gt;&lt;w:rPr&gt;&lt;w:b/&gt;&lt;w:bCs/&gt;&lt;w:color w:val="E61E28" w:themeColor="text2"/&gt;&lt;/w:rPr&gt;&lt;w:tblPr/&gt;&lt;w:tcPr&gt;&lt;w:tcBorders&gt;&lt;w:top w:val="single" w:sz="8" w:space="0" w:color="428B35" w:themeColor="accent6"/&gt;&lt;w:bottom w:val="single" w:sz="8" w:space="0" w:color="428B35" w:themeColor="accent6"/&gt;&lt;/w:tcBorders&gt;&lt;/w:tcPr&gt;&lt;/w:tblStylePr&gt;&lt;w:tblStylePr w:type="firstCol"&gt;&lt;w:rPr&gt;&lt;w:b/&gt;&lt;w:bCs/&gt;&lt;/w:rPr&gt;&lt;/w:tblStylePr&gt;&lt;w:tblStylePr w:type="lastCol"&gt;&lt;w:rPr&gt;&lt;w:b/&gt;&lt;w:bCs/&gt;&lt;/w:rPr&gt;&lt;w:tblPr/&gt;&lt;w:tcPr&gt;&lt;w:tcBorders&gt;&lt;w:top w:val="single" w:sz="8" w:space="0" w:color="428B35" w:themeColor="accent6"/&gt;&lt;w:bottom w:val="single" w:sz="8" w:space="0" w:color="428B35" w:themeColor="accent6"/&gt;&lt;/w:tcBorders&gt;&lt;/w:tcPr&gt;&lt;/w:tblStylePr&gt;&lt;w:tblStylePr w:type="band1Vert"&gt;&lt;w:tblPr/&gt;&lt;w:tcPr&gt;&lt;w:shd w:val="clear" w:color="auto" w:fill="CBE9C6" w:themeFill="accent6" w:themeFillTint="3F"/&gt;&lt;/w:tcPr&gt;&lt;/w:tblStylePr&gt;&lt;w:tblStylePr w:type="band1Horz"&gt;&lt;w:tblPr/&gt;&lt;w:tcPr&gt;&lt;w:shd w:val="clear" w:color="auto" w:fill="CBE9C6" w:themeFill="accent6" w:themeFillTint="3F"/&gt;&lt;/w:tcPr&gt;&lt;/w:tblStylePr&gt;&lt;/w:style&gt;&lt;w:style w:type="table" w:styleId="MediumList2"&gt;&lt;w:name w:val="Medium List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w:color="2C2C2D" w:themeColor="text1"/&gt;&lt;w:left w:val="single" w:sz="8" w:space="0" w:color="2C2C2D" w:themeColor="text1"/&gt;&lt;w:bottom w:val="single" w:sz="8" w:space="0" w:color="2C2C2D" w:themeColor="text1"/&gt;&lt;w:right w:val="single" w:sz="8" w:space="0" w:color="2C2C2D" w:themeColor="text1"/&gt;&lt;/w:tblBorders&gt;&lt;/w:tblPr&gt;&lt;w:tblStylePr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w:color="2C2C2D" w:themeColor="text1"/&gt;&lt;w:right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w:color="2C2C2D" w:themeColor="text1"/&gt;&lt;w:left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w:color="2C2C2D" w:themeColor="text1"/&gt;&lt;w:insideH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w:color="2C2C2D" w:themeColor="text1"/&gt;&lt;w:bottom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w:fill="CACACB" w:themeFill="text1"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w:fill="CACACB" w:themeFill="text1"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w:styleId="MediumList2-Accent1"&gt;&lt;w:name w:val="Medium List 2 Accent 1"/&gt;&lt;w:basedOn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w:color="E61E28" w:themeColor="accent1"/&gt;&lt;w:left w:val="single" w:sz="8" w:space="0" w:color="E61E28" w:themeColor="accent1"/&gt;&lt;w:bottom w:val="single" w:sz="8" w:space="0" w:color="E61E28" w:themeColor="accent1"/&gt;&lt;w:right w:val="single" w:sz="8" w:space="0" w:color="E61E28" w:themeColor="accent1"/&gt;&lt;/w:tblBorders&gt;&lt;/w:tblPr&gt;&lt;w:tblStylePr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w:color="E61E28" w:themeColor="accent1"/&gt;&lt;w:right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w:color="E61E28" w:themeColor="accent1"/&gt;&lt;w:left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w:color="E61E28" w:themeColor="accent1"/&gt;&lt;w:insideH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w:color="E61E28" w:themeColor="accent1"/&gt;&lt;w:bottom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w:fill="F8C7C9" w:themeFill="accent1"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w:fill="F8C7C9" w:themeFill="accent1"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w:styleId="MediumList2-Accent2"&gt;&lt;w:name w:val="Medium List 2 Accent 2"/&gt;&lt;w:basedOn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w:color="88438B" w:themeColor="accent2"/&gt;&lt;w:left w:val="single" w:sz="8" w:space="0" w:color="88438B" w:themeColor="accent2"/&gt;&lt;w:bottom w:val="single" w:sz="8" w:space="0" w:color="88438B" w:themeColor="accent2"/&gt;&lt;w:right w:val="single" w:sz="8" w:space="0" w:color="88438B" w:themeColor="accent2"/&gt;&lt;/w:tblBorders&gt;&lt;/w:tblPr&gt;&lt;w:tblStylePr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w:color="88438B" w:themeColor="accent2"/&gt;&lt;w:right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w:color="88438B" w:themeColor="accent2"/&gt;&lt;w:left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w:color="88438B" w:themeColor="accent2"/&gt;&lt;w:insideH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w:color="88438B" w:themeColor="accent2"/&gt;&lt;w:bottom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w:fill="E5CCE6" w:themeFill="accent2"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w:fill="E5CCE6" w:themeFill="accent2"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w:styleId="MediumList2-Accent3"&gt;&lt;w:name w:val="Medium List 2 Accent 3"/&gt;&lt;w:basedOn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w:color="054CA1" w:themeColor="accent3"/&gt;&lt;w:left w:val="single" w:sz="8" w:space="0" w:color="054CA1" w:themeColor="accent3"/&gt;&lt;w:bottom w:val="single" w:sz="8" w:space="0" w:color="054CA1" w:themeColor="accent3"/&gt;&lt;w:right w:val="single" w:sz="8" w:space="0" w:color="054CA1" w:themeColor="accent3"/&gt;&lt;/w:tblBorders&gt;&lt;/w:tblPr&gt;&lt;w:tblStylePr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w:color="054CA1" w:themeColor="accent3"/&gt;&lt;w:right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w:color="054CA1" w:themeColor="accent3"/&gt;&lt;w:left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w:color="054CA1" w:themeColor="accent3"/&gt;&lt;w:insideH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w:color="054CA1" w:themeColor="accent3"/&gt;&lt;w:bottom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w:fill="ACD0FC" w:themeFill="accent3"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w:fill="ACD0FC" w:themeFill="accent3"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w:styleId="MediumList2-Accent4"&gt;&lt;w:name w:val="Medium List 2 Accent 4"/&gt;&lt;w:basedOn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w:color="4D9EA9" w:themeColor="accent4"/&gt;&lt;w:left w:val="single" w:sz="8" w:space="0" w:color="4D9EA9" w:themeColor="accent4"/&gt;&lt;w:bottom w:val="single" w:sz="8" w:space="0" w:color="4D9EA9" w:themeColor="accent4"/&gt;&lt;w:right w:val="single" w:sz="8" w:space="0" w:color="4D9EA9" w:themeColor="accent4"/&gt;&lt;/w:tblBorders&gt;&lt;/w:tblPr&gt;&lt;w:tblStylePr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w:color="4D9EA9" w:themeColor="accent4"/&gt;&lt;w:right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w:color="4D9EA9" w:themeColor="accent4"/&gt;&lt;w:left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w:color="4D9EA9" w:themeColor="accent4"/&gt;&lt;w:insideH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w:color="4D9EA9" w:themeColor="accent4"/&gt;&lt;w:bottom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w:fill="D2E7EA" w:themeFill="accent4"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w:fill="D2E7EA" w:themeFill="accent4"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w:styleId="MediumList2-Accent5"&gt;&lt;w:name w:val="Medium List 2 Accent 5"/&gt;&lt;w:basedOn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w:color="D6488E" w:themeColor="accent5"/&gt;&lt;w:left w:val="single" w:sz="8" w:space="0" w:color="D6488E" w:themeColor="accent5"/&gt;&lt;w:bottom w:val="single" w:sz="8" w:space="0" w:color="D6488E" w:themeColor="accent5"/&gt;&lt;w:right w:val="single" w:sz="8" w:space="0" w:color="D6488E" w:themeColor="accent5"/&gt;&lt;/w:tblBorders&gt;&lt;/w:tblPr&gt;&lt;w:tblStylePr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w:color="D6488E" w:themeColor="accent5"/&gt;&lt;w:right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w:color="D6488E" w:themeColor="accent5"/&gt;&lt;w:left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w:color="D6488E" w:themeColor="accent5"/&gt;&lt;w:insideH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w:color="D6488E" w:themeColor="accent5"/&gt;&lt;w:bottom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w:fill="F4D1E2" w:themeFill="accent5"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w:fill="F4D1E2" w:themeFill="accent5"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w:styleId="MediumList2-Accent6"&gt;&lt;w:name w:val="Medium List 2 Accent 6"/&gt;&lt;w:basedOn w:val="TableNormal"/&gt;&lt;w:uiPriority w:val="99"/&gt;&lt;w:semiHidden/&gt;&lt;w:unhideWhenUsed/&gt;&lt;w:rsid w:val="00BD3B54"/&gt;&lt;w:rPr&gt;&lt;w:rFonts w:ascii="Times New Roman" w:eastAsiaTheme="majorEastAsia" w:hAnsi="Times New Roman" w:cs="Arial"/&gt;&lt;w:color w:val="2C2C2D" w:themeColor="text1"/&gt;&lt;w:lang w:val="da-DK" w:eastAsia="en-US"/&gt;&lt;/w:rPr&gt;&lt;w:tblPr&gt;&lt;w:tblStyleRowBandSize w:val="1"/&gt;&lt;w:tblStyleColBandSize w:val="1"/&gt;&lt;w:tblBorders&gt;&lt;w:top w:val="single" w:sz="8" w:space="0" w:color="428B35" w:themeColor="accent6"/&gt;&lt;w:left w:val="single" w:sz="8" w:space="0" w:color="428B35" w:themeColor="accent6"/&gt;&lt;w:bottom w:val="single" w:sz="8" w:space="0" w:color="428B35" w:themeColor="accent6"/&gt;&lt;w:right w:val="single" w:sz="8" w:space="0" w:color="428B35" w:themeColor="accent6"/&gt;&lt;/w:tblBorders&gt;&lt;/w:tblPr&gt;&lt;w:tblStylePr w:type="firstRow"&gt;&lt;w:rPr&gt;&lt;w:sz w:val="24"/&gt;&lt;w:szCs w:val="24"/&gt;&lt;/w:rPr&gt;&lt;w:tblPr/&gt;&lt;w:tcPr&gt;&lt;w:tcBorders&gt;&lt;w:top w:val="nil"/&gt;&lt;w:left w:val="nil"/&gt;&lt;w:bottom w:val="single" w:sz="24" w:space="0" w:color="428B35" w:themeColor="accent6"/&gt;&lt;w:right w:val="nil"/&gt;&lt;w:insideH w:val="nil"/&gt;&lt;w:insideV w:val="nil"/&gt;&lt;/w:tcBorders&gt;&lt;w:shd w:val="clear" w:color="auto" w:fill="FFFFFF" w:themeFill="background1"/&gt;&lt;/w:tcPr&gt;&lt;/w:tblStylePr&gt;&lt;w:tblStylePr w:type="lastRow"&gt;&lt;w:tblPr/&gt;&lt;w:tcPr&gt;&lt;w:tcBorders&gt;&lt;w:top w:val="single" w:sz="8" w:space="0" w:color="428B35" w:themeColor="accent6"/&gt;&lt;w:left w:val="nil"/&gt;&lt;w:bottom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w:type="firstCol"&gt;&lt;w:tblPr/&gt;&lt;w:tcPr&gt;&lt;w:tcBorders&gt;&lt;w:top w:val="nil"/&gt;&lt;w:left w:val="nil"/&gt;&lt;w:bottom w:val="nil"/&gt;&lt;w:right w:val="single" w:sz="8" w:space="0" w:color="428B35" w:themeColor="accent6"/&gt;&lt;w:insideH w:val="nil"/&gt;&lt;w:insideV w:val="nil"/&gt;&lt;/w:tcBorders&gt;&lt;w:shd w:val="clear" w:color="auto" w:fill="FFFFFF" w:themeFill="background1"/&gt;&lt;/w:tcPr&gt;&lt;/w:tblStylePr&gt;&lt;w:tblStylePr w:type="lastCol"&gt;&lt;w:tblPr/&gt;&lt;w:tcPr&gt;&lt;w:tcBorders&gt;&lt;w:top w:val="nil"/&gt;&lt;w:left w:val="single" w:sz="8" w:space="0" w:color="428B35" w:themeColor="accent6"/&gt;&lt;w:bottom w:val="nil"/&gt;&lt;w:right w:val="nil"/&gt;&lt;w:insideH w:val="nil"/&gt;&lt;w:insideV w:val="nil"/&gt;&lt;/w:tcBorders&gt;&lt;w:shd w:val="clear" w:color="auto" w:fill="FFFFFF" w:themeFill="background1"/&gt;&lt;/w:tcPr&gt;&lt;/w:tblStylePr&gt;&lt;w:tblStylePr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w:fill="CBE9C6" w:themeFill="accent6" w:themeFillTint="3F"/&gt;&lt;/w:tcPr&gt;&lt;/w:tblStylePr&gt;&lt;w:tblStylePr w:type="band1Horz"&gt;&lt;w:tblPr/&gt;&lt;w:tcPr&gt;&lt;w:tcBorders&gt;&lt;w:top w:val="nil"/&gt;&lt;w:bottom w:val="nil"/&gt;&lt;w:insideH w:val="nil"/&gt;&lt;w:insideV w:val="nil"/&gt;&lt;/w:tcBorders&gt;&lt;w:shd w:val="clear" w:color="auto" w:fill="CBE9C6" w:themeFill="accent6" w:themeFillTint="3F"/&gt;&lt;/w:tcPr&gt;&lt;/w:tblStylePr&gt;&lt;w:tblStylePr w:type="nwCell"&gt;&lt;w:tblPr/&gt;&lt;w:tcPr&gt;&lt;w:shd w:val="clear" w:color="auto" w:fill="FFFFFF" w:themeFill="background1"/&gt;&lt;/w:tcPr&gt;&lt;/w:tblStylePr&gt;&lt;w:tblStylePr w:type="swCell"&gt;&lt;w:tblPr/&gt;&lt;w:tcPr&gt;&lt;w:tcBorders&gt;&lt;w:top w:val="nil"/&gt;&lt;/w:tcBorders&gt;&lt;/w:tcPr&gt;&lt;/w:tblStylePr&gt;&lt;/w:style&gt;&lt;w:style w:type="table" w:styleId="MediumShading1"&gt;&lt;w:name w:val="Medium Shading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w:val="single" w:sz="8" w:space="0" w:color="606062" w:themeColor="text1"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w:val="nil"/&gt;&lt;w:insideV w:val="nil"/&gt;&lt;/w:tcBorders&gt;&lt;w:shd w:val="clear" w:color="auto" w:fill="2C2C2D" w:themeFill="text1"/&gt;&lt;/w:tcPr&gt;&lt;/w:tblStylePr&gt;&lt;w:tblStylePr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w:color="606062" w:themeColor="text1" w:themeTint="BF"/&gt;&lt;w:left w:val="single" w:sz="8" w:space="0" w:color="606062" w:themeColor="text1" w:themeTint="BF"/&gt;&lt;w:bottom w:val="single" w:sz="8" w:space="0" w:color="606062" w:themeColor="text1" w:themeTint="BF"/&gt;&lt;w:right w:val="single" w:sz="8" w:space="0" w:color="606062" w:themeColor="text1"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w:fill="CACACB" w:themeFill="text1"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w:fill="CACACB" w:themeFill="text1"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w:styleId="MediumShading1-Accent1"&gt;&lt;w:name w:val="Medium Shading 1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w:val="single" w:sz="8" w:space="0" w:color="EC565D" w:themeColor="accent1"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w:val="nil"/&gt;&lt;w:insideV w:val="nil"/&gt;&lt;/w:tcBorders&gt;&lt;w:shd w:val="clear" w:color="auto" w:fill="E61E28" w:themeFill="accent1"/&gt;&lt;/w:tcPr&gt;&lt;/w:tblStylePr&gt;&lt;w:tblStylePr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w:color="EC565D" w:themeColor="accent1" w:themeTint="BF"/&gt;&lt;w:left w:val="single" w:sz="8" w:space="0" w:color="EC565D" w:themeColor="accent1" w:themeTint="BF"/&gt;&lt;w:bottom w:val="single" w:sz="8" w:space="0" w:color="EC565D" w:themeColor="accent1" w:themeTint="BF"/&gt;&lt;w:right w:val="single" w:sz="8" w:space="0" w:color="EC565D" w:themeColor="accent1"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w:fill="F8C7C9" w:themeFill="accent1" w:themeFillTint="3F"/&gt;&lt;/w:tcPr&gt;&lt;/w:tblStylePr&gt;&lt;w:tblStylePr w:type="band1Horz"&gt;&lt;w:tblPr/&gt;&lt;w:tcPr&gt;&lt;w:tcBorders&gt;&lt;w:insideH w:val="nil"/&gt;&lt;w:insideV w:val="nil"/&gt;&lt;/w:tcBorders&gt;&lt;w:shd w:val="clear" w:color="auto" w:fill="F8C7C9" w:themeFill="accent1"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w:styleId="MediumShading1-Accent2"&gt;&lt;w:name w:val="Medium Shading 1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w:val="single" w:sz="8" w:space="0" w:color="B165B4" w:themeColor="accent2"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w:val="nil"/&gt;&lt;w:insideV w:val="nil"/&gt;&lt;/w:tcBorders&gt;&lt;w:shd w:val="clear" w:color="auto" w:fill="88438B" w:themeFill="accent2"/&gt;&lt;/w:tcPr&gt;&lt;/w:tblStylePr&gt;&lt;w:tblStylePr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w:color="B165B4" w:themeColor="accent2" w:themeTint="BF"/&gt;&lt;w:left w:val="single" w:sz="8" w:space="0" w:color="B165B4" w:themeColor="accent2" w:themeTint="BF"/&gt;&lt;w:bottom w:val="single" w:sz="8" w:space="0" w:color="B165B4" w:themeColor="accent2" w:themeTint="BF"/&gt;&lt;w:right w:val="single" w:sz="8" w:space="0" w:color="B165B4" w:themeColor="accent2"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w:fill="E5CCE6" w:themeFill="accent2" w:themeFillTint="3F"/&gt;&lt;/w:tcPr&gt;&lt;/w:tblStylePr&gt;&lt;w:tblStylePr w:type="band1Horz"&gt;&lt;w:tblPr/&gt;&lt;w:tcPr&gt;&lt;w:tcBorders&gt;&lt;w:insideH w:val="nil"/&gt;&lt;w:insideV w:val="nil"/&gt;&lt;/w:tcBorders&gt;&lt;w:shd w:val="clear" w:color="auto" w:fill="E5CCE6" w:themeFill="accent2"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w:styleId="MediumShading1-Accent3"&gt;&lt;w:name w:val="Medium Shading 1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w:val="single" w:sz="8" w:space="0" w:color="0773F4" w:themeColor="accent3"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w:val="nil"/&gt;&lt;w:insideV w:val="nil"/&gt;&lt;/w:tcBorders&gt;&lt;w:shd w:val="clear" w:color="auto" w:fill="054CA1" w:themeFill="accent3"/&gt;&lt;/w:tcPr&gt;&lt;/w:tblStylePr&gt;&lt;w:tblStylePr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w:color="0773F4" w:themeColor="accent3" w:themeTint="BF"/&gt;&lt;w:left w:val="single" w:sz="8" w:space="0" w:color="0773F4" w:themeColor="accent3" w:themeTint="BF"/&gt;&lt;w:bottom w:val="single" w:sz="8" w:space="0" w:color="0773F4" w:themeColor="accent3" w:themeTint="BF"/&gt;&lt;w:right w:val="single" w:sz="8" w:space="0" w:color="0773F4" w:themeColor="accent3"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w:fill="ACD0FC" w:themeFill="accent3" w:themeFillTint="3F"/&gt;&lt;/w:tcPr&gt;&lt;/w:tblStylePr&gt;&lt;w:tblStylePr w:type="band1Horz"&gt;&lt;w:tblPr/&gt;&lt;w:tcPr&gt;&lt;w:tcBorders&gt;&lt;w:insideH w:val="nil"/&gt;&lt;w:insideV w:val="nil"/&gt;&lt;/w:tcBorders&gt;&lt;w:shd w:val="clear" w:color="auto" w:fill="ACD0FC" w:themeFill="accent3"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w:styleId="MediumShading1-Accent4"&gt;&lt;w:name w:val="Medium Shading 1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w:val="single" w:sz="8" w:space="0" w:color="76B8C1" w:themeColor="accent4"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w:val="nil"/&gt;&lt;w:insideV w:val="nil"/&gt;&lt;/w:tcBorders&gt;&lt;w:shd w:val="clear" w:color="auto" w:fill="4D9EA9" w:themeFill="accent4"/&gt;&lt;/w:tcPr&gt;&lt;/w:tblStylePr&gt;&lt;w:tblStylePr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w:color="76B8C1" w:themeColor="accent4" w:themeTint="BF"/&gt;&lt;w:left w:val="single" w:sz="8" w:space="0" w:color="76B8C1" w:themeColor="accent4" w:themeTint="BF"/&gt;&lt;w:bottom w:val="single" w:sz="8" w:space="0" w:color="76B8C1" w:themeColor="accent4" w:themeTint="BF"/&gt;&lt;w:right w:val="single" w:sz="8" w:space="0" w:color="76B8C1" w:themeColor="accent4"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w:fill="D2E7EA" w:themeFill="accent4" w:themeFillTint="3F"/&gt;&lt;/w:tcPr&gt;&lt;/w:tblStylePr&gt;&lt;w:tblStylePr w:type="band1Horz"&gt;&lt;w:tblPr/&gt;&lt;w:tcPr&gt;&lt;w:tcBorders&gt;&lt;w:insideH w:val="nil"/&gt;&lt;w:insideV w:val="nil"/&gt;&lt;/w:tcBorders&gt;&lt;w:shd w:val="clear" w:color="auto" w:fill="D2E7EA" w:themeFill="accent4"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w:styleId="MediumShading1-Accent5"&gt;&lt;w:name w:val="Medium Shading 1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w:val="single" w:sz="8" w:space="0" w:color="E075A9" w:themeColor="accent5"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w:val="nil"/&gt;&lt;w:insideV w:val="nil"/&gt;&lt;/w:tcBorders&gt;&lt;w:shd w:val="clear" w:color="auto" w:fill="D6488E" w:themeFill="accent5"/&gt;&lt;/w:tcPr&gt;&lt;/w:tblStylePr&gt;&lt;w:tblStylePr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w:color="E075A9" w:themeColor="accent5" w:themeTint="BF"/&gt;&lt;w:left w:val="single" w:sz="8" w:space="0" w:color="E075A9" w:themeColor="accent5" w:themeTint="BF"/&gt;&lt;w:bottom w:val="single" w:sz="8" w:space="0" w:color="E075A9" w:themeColor="accent5" w:themeTint="BF"/&gt;&lt;w:right w:val="single" w:sz="8" w:space="0" w:color="E075A9" w:themeColor="accent5"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w:fill="F4D1E2" w:themeFill="accent5" w:themeFillTint="3F"/&gt;&lt;/w:tcPr&gt;&lt;/w:tblStylePr&gt;&lt;w:tblStylePr w:type="band1Horz"&gt;&lt;w:tblPr/&gt;&lt;w:tcPr&gt;&lt;w:tcBorders&gt;&lt;w:insideH w:val="nil"/&gt;&lt;w:insideV w:val="nil"/&gt;&lt;/w:tcBorders&gt;&lt;w:shd w:val="clear" w:color="auto" w:fill="F4D1E2" w:themeFill="accent5"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w:styleId="MediumShading1-Accent6"&gt;&lt;w:name w:val="Medium Shading 1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w:val="single" w:sz="8" w:space="0" w:color="62BD52" w:themeColor="accent6" w:themeTint="BF"/&gt;&lt;/w:tblBorders&gt;&lt;/w:tblPr&gt;&lt;w:tblStylePr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w:sz="8"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w:val="nil"/&gt;&lt;w:insideV w:val="nil"/&gt;&lt;/w:tcBorders&gt;&lt;w:shd w:val="clear" w:color="auto" w:fill="428B35" w:themeFill="accent6"/&gt;&lt;/w:tcPr&gt;&lt;/w:tblStylePr&gt;&lt;w:tblStylePr w:type="lastRow"&gt;&lt;w:pPr&gt;&lt;w:spacing w:before="0" w:after="0" w:line="240" w:lineRule="auto"/&gt;&lt;/w:pPr&gt;&lt;w:rPr&gt;&lt;w:b/&gt;&lt;w:bCs/&gt;&lt;/w:rPr&gt;&lt;w:tblPr/&gt;&lt;w:tcPr&gt;&lt;w:tcBorders&gt;&lt;w:top w:val="double" w:sz="6" w:space="0" w:color="62BD52" w:themeColor="accent6" w:themeTint="BF"/&gt;&lt;w:left w:val="single" w:sz="8" w:space="0" w:color="62BD52" w:themeColor="accent6" w:themeTint="BF"/&gt;&lt;w:bottom w:val="single" w:sz="8" w:space="0" w:color="62BD52" w:themeColor="accent6" w:themeTint="BF"/&gt;&lt;w:right w:val="single" w:sz="8" w:space="0" w:color="62BD52" w:themeColor="accent6" w:themeTint="BF"/&gt;&lt;w:insideH w:val="nil"/&gt;&lt;w:insideV w:val="nil"/&gt;&lt;/w:tcBorders&gt;&lt;/w:tcPr&gt;&lt;/w:tblStylePr&gt;&lt;w:tblStylePr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w:fill="CBE9C6" w:themeFill="accent6" w:themeFillTint="3F"/&gt;&lt;/w:tcPr&gt;&lt;/w:tblStylePr&gt;&lt;w:tblStylePr w:type="band1Horz"&gt;&lt;w:tblPr/&gt;&lt;w:tcPr&gt;&lt;w:tcBorders&gt;&lt;w:insideH w:val="nil"/&gt;&lt;w:insideV w:val="nil"/&gt;&lt;/w:tcBorders&gt;&lt;w:shd w:val="clear" w:color="auto" w:fill="CBE9C6" w:themeFill="accent6" w:themeFillTint="3F"/&gt;&lt;/w:tcPr&gt;&lt;/w:tblStylePr&gt;&lt;w:tblStylePr w:type="band2Horz"&gt;&lt;w:tblPr/&gt;&lt;w:tcPr&gt;&lt;w:tcBorders&gt;&lt;w:insideH w:val="nil"/&gt;&lt;w:insideV w:val="nil"/&gt;&lt;/w:tcBorders&gt;&lt;/w:tcPr&gt;&lt;/w:tblStylePr&gt;&lt;/w:style&gt;&lt;w:style w:type="table" w:styleId="MediumShading2"&gt;&lt;w:name w:val="Medium Shading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w:fill="2C2C2D" w:themeFill="text1"/&gt;&lt;/w:tcPr&gt;&lt;/w:tblStylePr&gt;&lt;w:tblStylePr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w:fill="2C2C2D" w:themeFill="text1"/&gt;&lt;/w:tcPr&gt;&lt;/w:tblStylePr&gt;&lt;w:tblStylePr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w:fill="2C2C2D" w:themeFill="text1"/&gt;&lt;/w:tcPr&gt;&lt;/w:tblStylePr&gt;&lt;w:tblStylePr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w:styleId="MediumShading2-Accent1"&gt;&lt;w:name w:val="Medium Shading 2 Accent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w:fill="E61E28" w:themeFill="accent1"/&gt;&lt;/w:tcPr&gt;&lt;/w:tblStylePr&gt;&lt;w:tblStylePr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w:fill="E61E28" w:themeFill="accent1"/&gt;&lt;/w:tcPr&gt;&lt;/w:tblStylePr&gt;&lt;w:tblStylePr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w:fill="E61E28" w:themeFill="accent1"/&gt;&lt;/w:tcPr&gt;&lt;/w:tblStylePr&gt;&lt;w:tblStylePr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w:styleId="MediumShading2-Accent2"&gt;&lt;w:name w:val="Medium Shading 2 Accent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w:fill="88438B" w:themeFill="accent2"/&gt;&lt;/w:tcPr&gt;&lt;/w:tblStylePr&gt;&lt;w:tblStylePr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w:fill="88438B" w:themeFill="accent2"/&gt;&lt;/w:tcPr&gt;&lt;/w:tblStylePr&gt;&lt;w:tblStylePr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w:fill="88438B" w:themeFill="accent2"/&gt;&lt;/w:tcPr&gt;&lt;/w:tblStylePr&gt;&lt;w:tblStylePr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w:styleId="MediumShading2-Accent3"&gt;&lt;w:name w:val="Medium Shading 2 Accent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w:fill="054CA1" w:themeFill="accent3"/&gt;&lt;/w:tcPr&gt;&lt;/w:tblStylePr&gt;&lt;w:tblStylePr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w:fill="054CA1" w:themeFill="accent3"/&gt;&lt;/w:tcPr&gt;&lt;/w:tblStylePr&gt;&lt;w:tblStylePr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w:fill="054CA1" w:themeFill="accent3"/&gt;&lt;/w:tcPr&gt;&lt;/w:tblStylePr&gt;&lt;w:tblStylePr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w:styleId="MediumShading2-Accent4"&gt;&lt;w:name w:val="Medium Shading 2 Accent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w:fill="4D9EA9" w:themeFill="accent4"/&gt;&lt;/w:tcPr&gt;&lt;/w:tblStylePr&gt;&lt;w:tblStylePr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w:fill="4D9EA9" w:themeFill="accent4"/&gt;&lt;/w:tcPr&gt;&lt;/w:tblStylePr&gt;&lt;w:tblStylePr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w:fill="4D9EA9" w:themeFill="accent4"/&gt;&lt;/w:tcPr&gt;&lt;/w:tblStylePr&gt;&lt;w:tblStylePr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w:styleId="MediumShading2-Accent5"&gt;&lt;w:name w:val="Medium Shading 2 Accent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w:fill="D6488E" w:themeFill="accent5"/&gt;&lt;/w:tcPr&gt;&lt;/w:tblStylePr&gt;&lt;w:tblStylePr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w:fill="D6488E" w:themeFill="accent5"/&gt;&lt;/w:tcPr&gt;&lt;/w:tblStylePr&gt;&lt;w:tblStylePr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w:fill="D6488E" w:themeFill="accent5"/&gt;&lt;/w:tcPr&gt;&lt;/w:tblStylePr&gt;&lt;w:tblStylePr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w:type="table" w:styleId="MediumShading2-Accent6"&gt;&lt;w:name w:val="Medium Shading 2 Accent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w:sz="18" w:space="0" w:color="auto"/&gt;&lt;w:bottom w:val="single" w:sz="18" w:space="0" w:color="auto"/&gt;&lt;/w:tblBorders&gt;&lt;/w:tblPr&gt;&lt;w:tblStylePr w:type="firstRow"&gt;&lt;w:pPr&gt;&lt;w:spacing w:before="0" w:after="0" w:line="240" w:lineRule="auto"/&gt;&lt;/w:pPr&gt;&lt;w:rPr&gt;&lt;w:b/&gt;&lt;w:bCs/&gt;&lt;w:color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w:fill="428B35" w:themeFill="accent6"/&gt;&lt;/w:tcPr&gt;&lt;/w:tblStylePr&gt;&lt;w:tblStylePr w:type="lastRow"&gt;&lt;w:pPr&gt;&lt;w:spacing w:before="0" w:after="0" w:line="240" w:lineRule="auto"/&gt;&lt;/w:pPr&gt;&lt;w:rPr&gt;&lt;w:color w:val="auto"/&gt;&lt;/w:rPr&gt;&lt;w:tblPr/&gt;&lt;w:tcPr&gt;&lt;w:tcBorders&gt;&lt;w:top w:val="double" w:sz="6" w:space="0" w:color="auto"/&gt;&lt;w:left w:val="nil"/&gt;&lt;w:bottom w:val="single" w:sz="18" w:space="0" w:color="auto"/&gt;&lt;w:right w:val="nil"/&gt;&lt;w:insideH w:val="nil"/&gt;&lt;w:insideV w:val="nil"/&gt;&lt;/w:tcBorders&gt;&lt;w:shd w:val="clear" w:color="auto" w:fill="FFFFFF" w:themeFill="background1"/&gt;&lt;/w:tcPr&gt;&lt;/w:tblStylePr&gt;&lt;w:tblStylePr w:type="firstCol"&gt;&lt;w:rPr&gt;&lt;w:b/&gt;&lt;w:bCs/&gt;&lt;w:color w:val="FFFFFF" w:themeColor="background1"/&gt;&lt;/w:rPr&gt;&lt;w:tblPr/&gt;&lt;w:tcPr&gt;&lt;w:tcBorders&gt;&lt;w:top w:val="nil"/&gt;&lt;w:left w:val="nil"/&gt;&lt;w:bottom w:val="single" w:sz="18" w:space="0" w:color="auto"/&gt;&lt;w:right w:val="nil"/&gt;&lt;w:insideH w:val="nil"/&gt;&lt;w:insideV w:val="nil"/&gt;&lt;/w:tcBorders&gt;&lt;w:shd w:val="clear" w:color="auto" w:fill="428B35" w:themeFill="accent6"/&gt;&lt;/w:tcPr&gt;&lt;/w:tblStylePr&gt;&lt;w:tblStylePr w:type="lastCol"&gt;&lt;w:rPr&gt;&lt;w:b/&gt;&lt;w:bCs/&gt;&lt;w:color w:val="FFFFFF" w:themeColor="background1"/&gt;&lt;/w:rPr&gt;&lt;w:tblPr/&gt;&lt;w:tcPr&gt;&lt;w:tcBorders&gt;&lt;w:left w:val="nil"/&gt;&lt;w:right w:val="nil"/&gt;&lt;w:insideH w:val="nil"/&gt;&lt;w:insideV w:val="nil"/&gt;&lt;/w:tcBorders&gt;&lt;w:shd w:val="clear" w:color="auto" w:fill="428B35" w:themeFill="accent6"/&gt;&lt;/w:tcPr&gt;&lt;/w:tblStylePr&gt;&lt;w:tblStylePr w:type="band1Vert"&gt;&lt;w:tblPr/&gt;&lt;w:tcPr&gt;&lt;w:tcBorders&gt;&lt;w:left w:val="nil"/&gt;&lt;w:right w:val="nil"/&gt;&lt;w:insideH w:val="nil"/&gt;&lt;w:insideV w:val="nil"/&gt;&lt;/w:tcBorders&gt;&lt;w:shd w:val="clear" w:color="auto" w:fill="D8D8D8" w:themeFill="background1" w:themeFillShade="D8"/&gt;&lt;/w:tcPr&gt;&lt;/w:tblStylePr&gt;&lt;w:tblStylePr w:type="band1Horz"&gt;&lt;w:tblPr/&gt;&lt;w:tcPr&gt;&lt;w:shd w:val="clear" w:color="auto" w:fill="D8D8D8" w:themeFill="background1" w:themeFillShade="D8"/&gt;&lt;/w:tcPr&gt;&lt;/w:tblStylePr&gt;&lt;w:tblStylePr w:type="neCell"&gt;&lt;w:tblPr/&gt;&lt;w:tcPr&gt;&lt;w:tcBorders&gt;&lt;w:top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w:val="nil"/&gt;&lt;/w:tcBorders&gt;&lt;/w:tcPr&gt;&lt;/w:tblStylePr&gt;&lt;w:tblStylePr w:type="nwCell"&gt;&lt;w:rPr&gt;&lt;w:color w:val="FFFFFF" w:themeColor="background1"/&gt;&lt;/w:rPr&gt;&lt;w:tblPr/&gt;&lt;w:tcPr&gt;&lt;w:tcBorders&gt;&lt;w:top w:val="single" w:sz="18" w:space="0" w:color="auto"/&gt;&lt;w:left w:val="nil"/&gt;&lt;w:bottom w:val="single" w:sz="18" w:space="0" w:color="auto"/&gt;&lt;w:right w:val="nil"/&gt;&lt;w:insideH w:val="nil"/&gt;&lt;w:insideV w:val="nil"/&gt;&lt;/w:tcBorders&gt;&lt;/w:tcPr&gt;&lt;/w:tblStylePr&gt;&lt;/w:style&gt;&lt;w:style w:type="character" w:styleId="Mention"&gt;&lt;w:name w:val="Mention"/&gt;&lt;w:basedOn w:val="DefaultParagraphFont"/&gt;&lt;w:uiPriority w:val="99"/&gt;&lt;w:semiHidden/&gt;&lt;w:rsid w:val="00BD3B54"/&gt;&lt;w:rPr&gt;&lt;w:color w:val="2B579A"/&gt;&lt;w:shd w:val="clear" w:color="auto" w:fill="E1DFDD"/&gt;&lt;/w:rPr&gt;&lt;/w:style&gt;&lt;w:style w:type="paragraph" w:styleId="MessageHeader"&gt;&lt;w:name w:val="Message Header"/&gt;&lt;w:basedOn w:val="Normal"/&gt;&lt;w:link w:val="MessageHeaderChar"/&gt;&lt;w:uiPriority w:val="99"/&gt;&lt;w:semiHidden/&gt;&lt;w:rsid w:val="00BD3B54"/&gt;&lt;w:pPr&gt;&lt;w:pBdr&gt;&lt;w:top w:val="single" w:sz="6" w:space="1" w:color="auto"/&gt;&lt;w:left w:val="single" w:sz="6" w:space="1" w:color="auto"/&gt;&lt;w:bottom w:val="single" w:sz="6" w:space="1" w:color="auto"/&gt;&lt;w:right w:val="single" w:sz="6" w:space="1" w:color="auto"/&gt;&lt;/w:pBdr&gt;&lt;w:shd w:val="pct20" w:color="auto" w:fill="auto"/&gt;&lt;w:ind w:left="1134" w:hanging="1134"/&gt;&lt;/w:pPr&gt;&lt;w:rPr&gt;&lt;w:rFonts w:eastAsiaTheme="majorEastAsia" w:cs="Arial"/&gt;&lt;/w:rPr&gt;&lt;/w:style&gt;&lt;w:style w:type="character" w:customStyle="1" w:styleId="MessageHeaderChar"&gt;&lt;w:name w:val="Message Header Char"/&gt;&lt;w:basedOn w:val="DefaultParagraphFont"/&gt;&lt;w:link w:val="MessageHeader"/&gt;&lt;w:uiPriority w:val="99"/&gt;&lt;w:semiHidden/&gt;&lt;w:rsid w:val="00BD3B54"/&gt;&lt;w:rPr&gt;&lt;w:rFonts w:ascii="Times New Roman" w:eastAsiaTheme="majorEastAsia" w:hAnsi="Times New Roman" w:cs="Arial"/&gt;&lt;w:shd w:val="pct20" w:color="auto" w:fill="auto"/&gt;&lt;w:lang w:eastAsia="en-US"/&gt;&lt;/w:rPr&gt;&lt;/w:style&gt;&lt;w:style w:type="paragraph" w:styleId="NoSpacing"&gt;&lt;w:name w:val="No Spacing"/&gt;&lt;w:uiPriority w:val="2"/&gt;&lt;w:rsid w:val="00BD3B54"/&gt;&lt;w:rPr&gt;&lt;w:rFonts w:ascii="Times New Roman" w:eastAsiaTheme="minorHAnsi" w:hAnsi="Times New Roman"/&gt;&lt;w:lang w:eastAsia="en-US"/&gt;&lt;/w:rPr&gt;&lt;/w:style&gt;&lt;w:style w:type="paragraph" w:styleId="NormalWeb"&gt;&lt;w:name w:val="Normal (Web)"/&gt;&lt;w:basedOn w:val="Normal"/&gt;&lt;w:uiPriority w:val="99"/&gt;&lt;w:semiHidden/&gt;&lt;w:rsid w:val="00BD3B54"/&gt;&lt;w:rPr&gt;&lt;w:rFonts w:cs="Arial"/&gt;&lt;/w:rPr&gt;&lt;/w:style&gt;&lt;w:style w:type="paragraph" w:styleId="NormalIndent"&gt;&lt;w:name w:val="Normal Indent"/&gt;&lt;w:basedOn w:val="Normal"/&gt;&lt;w:semiHidden/&gt;&lt;w:rsid w:val="00BD3B54"/&gt;&lt;w:pPr&gt;&lt;w:ind w:left="284"/&gt;&lt;/w:pPr&gt;&lt;/w:style&gt;&lt;w:style w:type="paragraph" w:styleId="NoteHeading"&gt;&lt;w:name w:val="Note Heading"/&gt;&lt;w:basedOn w:val="Normal"/&gt;&lt;w:next w:val="Normal"/&gt;&lt;w:link w:val="NoteHeadingChar"/&gt;&lt;w:uiPriority w:val="99"/&gt;&lt;w:semiHidden/&gt;&lt;w:rsid w:val="00BD3B54"/&gt;&lt;/w:style&gt;&lt;w:style w:type="character" w:customStyle="1" w:styleId="NoteHeadingChar"&gt;&lt;w:name w:val="Note Heading Char"/&gt;&lt;w:basedOn w:val="DefaultParagraphFont"/&gt;&lt;w:link w:val="NoteHeading"/&gt;&lt;w:uiPriority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w:customStyle="1" w:styleId="NotesforAuthors"&gt;&lt;w:name w:val="Notes for Authors"/&gt;&lt;w:next w:val="Normal"/&gt;&lt;w:uiPriority w:val="5"/&gt;&lt;w:qFormat/&gt;&lt;w:rsid w:val="00BD3B54"/&gt;&lt;w:pPr&gt;&lt;w:shd w:val="clear" w:color="auto" w:fill="FFFF00"/&gt;&lt;w:spacing w:line="260" w:lineRule="atLeast"/&gt;&lt;/w:pPr&gt;&lt;w:rPr&gt;&lt;w:rFonts w:ascii="Courier New" w:hAnsi="Courier New" w:cs="Times New Roman"/&gt;&lt;/w:rPr&gt;&lt;/w:style&gt;&lt;w:style w:type="character" w:styleId="PageNumber"&gt;&lt;w:name w:val="page number"/&gt;&lt;w:basedOn w:val="DefaultParagraphFont"/&gt;&lt;w:uiPriority w:val="99"/&gt;&lt;w:semiHidden/&gt;&lt;w:rsid w:val="00BD3B54"/&gt;&lt;/w:style&gt;&lt;w:style w:type="character" w:styleId="PlaceholderText"&gt;&lt;w:name w:val="Placeholder Text"/&gt;&lt;w:basedOn w:val="DefaultParagraphFont"/&gt;&lt;w:uiPriority w:val="99"/&gt;&lt;w:semiHidden/&gt;&lt;w:rsid w:val="00BD3B54"/&gt;&lt;w:rPr&gt;&lt;w:color w:val="808080"/&gt;&lt;/w:rPr&gt;&lt;/w:style&gt;&lt;w:style w:type="table" w:styleId="PlainTable1"&gt;&lt;w:name w:val="Plain Table 1"/&gt;&lt;w:basedOn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w:themeShade="BF"/&gt;&lt;/w:tblBorders&gt;&lt;/w:tblPr&gt;&lt;w:tblStylePr w:type="firstRow"&gt;&lt;w:rPr&gt;&lt;w:b/&gt;&lt;w:bCs/&gt;&lt;/w:rPr&gt;&lt;/w:tblStylePr&gt;&lt;w:tblStylePr w:type="lastRow"&gt;&lt;w:rPr&gt;&lt;w:b/&gt;&lt;w:bCs/&gt;&lt;/w:rPr&gt;&lt;w:tblPr/&gt;&lt;w:tcPr&gt;&lt;w:tcBorders&gt;&lt;w:top w:val="double" w:sz="4" w:space="0" w:color="BFBFBF" w:themeColor="background1" w:themeShade="BF"/&gt;&lt;/w:tcBorders&gt;&lt;/w:tcPr&gt;&lt;/w:tblStylePr&gt;&lt;w:tblStylePr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w:styleId="PlainTable2"&gt;&lt;w:name w:val="Plain Table 2"/&gt;&lt;w:basedOn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w:val="1"/&gt;&lt;w:tblBorders&gt;&lt;w:top w:val="single" w:sz="4" w:space="0" w:color="949496" w:themeColor="text1" w:themeTint="80"/&gt;&lt;w:bottom w:val="single" w:sz="4" w:space="0" w:color="949496" w:themeColor="text1" w:themeTint="80"/&gt;&lt;/w:tblBorders&gt;&lt;/w:tblPr&gt;&lt;w:tblStylePr w:type="firstRow"&gt;&lt;w:rPr&gt;&lt;w:b/&gt;&lt;w:bCs/&gt;&lt;/w:rPr&gt;&lt;w:tblPr/&gt;&lt;w:tcPr&gt;&lt;w:tcBorders&gt;&lt;w:bottom w:val="single" w:sz="4" w:space="0" w:color="949496" w:themeColor="text1" w:themeTint="80"/&gt;&lt;/w:tcBorders&gt;&lt;/w:tcPr&gt;&lt;/w:tblStylePr&gt;&lt;w:tblStylePr w:type="lastRow"&gt;&lt;w:rPr&gt;&lt;w:b/&gt;&lt;w:bCs/&gt;&lt;/w:rPr&gt;&lt;w:tblPr/&gt;&lt;w:tcPr&gt;&lt;w:tcBorders&gt;&lt;w:top w:val="single" w:sz="4" w:space="0" w:color="949496" w:themeColor="text1" w:themeTint="80"/&gt;&lt;/w:tcBorders&gt;&lt;/w:tcPr&gt;&lt;/w:tblStylePr&gt;&lt;w:tblStylePr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w:type="band1Vert"&gt;&lt;w:tblPr/&gt;&lt;w:tcPr&gt;&lt;w:tcBorders&gt;&lt;w:left w:val="single" w:sz="4" w:space="0" w:color="949496" w:themeColor="text1" w:themeTint="80"/&gt;&lt;w:right w:val="single" w:sz="4" w:space="0" w:color="949496" w:themeColor="text1" w:themeTint="80"/&gt;&lt;/w:tcBorders&gt;&lt;/w:tcPr&gt;&lt;/w:tblStylePr&gt;&lt;w:tblStylePr w:type="band2Vert"&gt;&lt;w:tblPr/&gt;&lt;w:tcPr&gt;&lt;w:tcBorders&gt;&lt;w:left w:val="single" w:sz="4" w:space="0" w:color="949496" w:themeColor="text1" w:themeTint="80"/&gt;&lt;w:right w:val="single" w:sz="4" w:space="0" w:color="949496" w:themeColor="text1" w:themeTint="80"/&gt;&lt;/w:tcBorders&gt;&lt;/w:tcPr&gt;&lt;/w:tblStylePr&gt;&lt;w:tblStylePr w:type="band1Horz"&gt;&lt;w:tblPr/&gt;&lt;w:tcPr&gt;&lt;w:tcBorders&gt;&lt;w:top w:val="single" w:sz="4" w:space="0" w:color="949496" w:themeColor="text1" w:themeTint="80"/&gt;&lt;w:bottom w:val="single" w:sz="4" w:space="0" w:color="949496" w:themeColor="text1" w:themeTint="80"/&gt;&lt;/w:tcBorders&gt;&lt;/w:tcPr&gt;&lt;/w:tblStylePr&gt;&lt;/w:style&gt;&lt;w:style w:type="table" w:styleId="PlainTable3"&gt;&lt;w:name w:val="Plain Table 3"/&gt;&lt;w:basedOn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w:type="firstRow"&gt;&lt;w:rPr&gt;&lt;w:b/&gt;&lt;w:bCs/&gt;&lt;w:caps/&gt;&lt;/w:rPr&gt;&lt;w:tblPr/&gt;&lt;w:tcPr&gt;&lt;w:tcBorders&gt;&lt;w:bottom w:val="single" w:sz="4" w:space="0" w:color="949496" w:themeColor="text1" w:themeTint="80"/&gt;&lt;/w:tcBorders&gt;&lt;/w:tcPr&gt;&lt;/w:tblStylePr&gt;&lt;w:tblStylePr w:type="lastRow"&gt;&lt;w:rPr&gt;&lt;w:b/&gt;&lt;w:bCs/&gt;&lt;w:caps/&gt;&lt;/w:rPr&gt;&lt;w:tblPr/&gt;&lt;w:tcPr&gt;&lt;w:tcBorders&gt;&lt;w:top w:val="nil"/&gt;&lt;/w:tcBorders&gt;&lt;/w:tcPr&gt;&lt;/w:tblStylePr&gt;&lt;w:tblStylePr w:type="firstCol"&gt;&lt;w:rPr&gt;&lt;w:b/&gt;&lt;w:bCs/&gt;&lt;w:caps/&gt;&lt;/w:rPr&gt;&lt;w:tblPr/&gt;&lt;w:tcPr&gt;&lt;w:tcBorders&gt;&lt;w:right w:val="single" w:sz="4" w:space="0" w:color="949496" w:themeColor="text1" w:themeTint="80"/&gt;&lt;/w:tcBorders&gt;&lt;/w:tcPr&gt;&lt;/w:tblStylePr&gt;&lt;w:tblStylePr w:type="lastCol"&gt;&lt;w:rPr&gt;&lt;w:b/&gt;&lt;w:bCs/&gt;&lt;w:caps/&gt;&lt;/w:rPr&gt;&lt;w:tblPr/&gt;&lt;w:tcPr&gt;&lt;w:tcBorders&gt;&lt;w:left w:val="nil"/&gt;&lt;/w:tcBorders&gt;&lt;/w:tcPr&gt;&lt;/w:tblStylePr&gt;&lt;w:tblStylePr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w:val="nil"/&gt;&lt;/w:tcBorders&gt;&lt;/w:tcPr&gt;&lt;/w:tblStylePr&gt;&lt;/w:style&gt;&lt;w:style w:type="table" w:styleId="PlainTable4"&gt;&lt;w:name w:val="Plain Table 4"/&gt;&lt;w:basedOn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w:type="firstRow"&gt;&lt;w:rPr&gt;&lt;w:b/&gt;&lt;w:bCs/&gt;&lt;/w:rPr&gt;&lt;/w:tblStylePr&gt;&lt;w:tblStylePr w:type="lastRow"&gt;&lt;w:rPr&gt;&lt;w:b/&gt;&lt;w:bCs/&gt;&lt;/w:rPr&gt;&lt;/w:tblStylePr&gt;&lt;w:tblStylePr w:type="firstCol"&gt;&lt;w:rPr&gt;&lt;w:b/&gt;&lt;w:bCs/&gt;&lt;/w:rPr&gt;&lt;/w:tblStylePr&gt;&lt;w:tblStylePr w:type="lastCol"&gt;&lt;w:rPr&gt;&lt;w:b/&gt;&lt;w:bCs/&gt;&lt;/w:rPr&gt;&lt;/w:tblStylePr&gt;&lt;w:tblStylePr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w:themeFillShade="F2"/&gt;&lt;/w:tcPr&gt;&lt;/w:tblStylePr&gt;&lt;/w:style&gt;&lt;w:style w:type="table" w:styleId="PlainTable5"&gt;&lt;w:name w:val="Plain Table 5"/&gt;&lt;w:basedOn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w:type="firstRow"&gt;&lt;w:rPr&gt;&lt;w:rFonts w:asciiTheme="majorHAnsi" w:eastAsiaTheme="majorEastAsia" w:hAnsiTheme="majorHAnsi" w:cstheme="majorBidi"/&gt;&lt;w:i/&gt;&lt;w:iCs/&gt;&lt;w:sz w:val="26"/&gt;&lt;/w:rPr&gt;&lt;w:tblPr/&gt;&lt;w:tcPr&gt;&lt;w:tcBorders&gt;&lt;w:bottom w:val="single" w:sz="4" w:space="0" w:color="949496" w:themeColor="text1" w:themeTint="80"/&gt;&lt;/w:tcBorders&gt;&lt;w:shd w:val="clear" w:color="auto" w:fill="FFFFFF" w:themeFill="background1"/&gt;&lt;/w:tcPr&gt;&lt;/w:tblStylePr&gt;&lt;w:tblStylePr w:type="lastRow"&gt;&lt;w:rPr&gt;&lt;w:rFonts w:asciiTheme="majorHAnsi" w:eastAsiaTheme="majorEastAsia" w:hAnsiTheme="majorHAnsi" w:cstheme="majorBidi"/&gt;&lt;w:i/&gt;&lt;w:iCs/&gt;&lt;w:sz w:val="26"/&gt;&lt;/w:rPr&gt;&lt;w:tblPr/&gt;&lt;w:tcPr&gt;&lt;w:tcBorders&gt;&lt;w:top w:val="single" w:sz="4" w:space="0" w:color="949496" w:themeColor="text1" w:themeTint="80"/&gt;&lt;/w:tcBorders&gt;&lt;w:shd w:val="clear" w:color="auto" w:fill="FFFFFF" w:themeFill="background1"/&gt;&lt;/w:tcPr&gt;&lt;/w:tblStylePr&gt;&lt;w:tblStylePr w:type="firstCol"&gt;&lt;w:pPr&gt;&lt;w:jc w:val="right"/&gt;&lt;/w:pPr&gt;&lt;w:rPr&gt;&lt;w:rFonts w:asciiTheme="majorHAnsi" w:eastAsiaTheme="majorEastAsia" w:hAnsiTheme="majorHAnsi" w:cstheme="majorBidi"/&gt;&lt;w:i/&gt;&lt;w:iCs/&gt;&lt;w:sz w:val="26"/&gt;&lt;/w:rPr&gt;&lt;w:tblPr/&gt;&lt;w:tcPr&gt;&lt;w:tcBorders&gt;&lt;w:right w:val="single" w:sz="4" w:space="0" w:color="949496" w:themeColor="text1" w:themeTint="80"/&gt;&lt;/w:tcBorders&gt;&lt;w:shd w:val="clear" w:color="auto" w:fill="FFFFFF" w:themeFill="background1"/&gt;&lt;/w:tcPr&gt;&lt;/w:tblStylePr&gt;&lt;w:tblStylePr w:type="lastCol"&gt;&lt;w:rPr&gt;&lt;w:rFonts w:asciiTheme="majorHAnsi" w:eastAsiaTheme="majorEastAsia" w:hAnsiTheme="majorHAnsi" w:cstheme="majorBidi"/&gt;&lt;w:i/&gt;&lt;w:iCs/&gt;&lt;w:sz w:val="26"/&gt;&lt;/w:rPr&gt;&lt;w:tblPr/&gt;&lt;w:tcPr&gt;&lt;w:tcBorders&gt;&lt;w:left w:val="single" w:sz="4" w:space="0" w:color="949496" w:themeColor="text1" w:themeTint="80"/&gt;&lt;/w:tcBorders&gt;&lt;w:shd w:val="clear" w:color="auto" w:fill="FFFFFF" w:themeFill="background1"/&gt;&lt;/w:tcPr&gt;&lt;/w:tblStylePr&gt;&lt;w:tblStylePr w:type="band1Vert"&gt;&lt;w:tblPr/&gt;&lt;w:tcPr&gt;&lt;w:shd w:val="clear" w:color="auto" w:fill="F2F2F2" w:themeFill="background1" w:themeFillShade="F2"/&gt;&lt;/w:tcPr&gt;&lt;/w:tblStylePr&gt;&lt;w:tblStylePr w:type="band1Horz"&gt;&lt;w:tblPr/&gt;&lt;w:tcPr&gt;&lt;w:shd w:val="clear" w:color="auto" w:fill="F2F2F2" w:themeFill="background1" w:themeFillShade="F2"/&gt;&lt;/w:tcPr&gt;&lt;/w:tblStylePr&gt;&lt;w:tblStylePr w:type="neCell"&gt;&lt;w:tblPr/&gt;&lt;w:tcPr&gt;&lt;w:tcBorders&gt;&lt;w:left w:val="nil"/&gt;&lt;/w:tcBorders&gt;&lt;/w:tcPr&gt;&lt;/w:tblStylePr&gt;&lt;w:tblStylePr w:type="nwCell"&gt;&lt;w:tblPr/&gt;&lt;w:tcPr&gt;&lt;w:tcBorders&gt;&lt;w:right w:val="nil"/&gt;&lt;/w:tcBorders&gt;&lt;/w:tcPr&gt;&lt;/w:tblStylePr&gt;&lt;w:tblStylePr w:type="seCell"&gt;&lt;w:tblPr/&gt;&lt;w:tcPr&gt;&lt;w:tcBorders&gt;&lt;w:left w:val="nil"/&gt;&lt;/w:tcBorders&gt;&lt;/w:tcPr&gt;&lt;/w:tblStylePr&gt;&lt;w:tblStylePr w:type="swCell"&gt;&lt;w:tblPr/&gt;&lt;w:tcPr&gt;&lt;w:tcBorders&gt;&lt;w:right w:val="nil"/&gt;&lt;/w:tcBorders&gt;&lt;/w:tcPr&gt;&lt;/w:tblStylePr&gt;&lt;/w:style&gt;&lt;w:style w:type="paragraph" w:styleId="PlainText"&gt;&lt;w:name w:val="Plain Text"/&gt;&lt;w:basedOn w:val="Normal"/&gt;&lt;w:link w:val="PlainTextChar"/&gt;&lt;w:uiPriority w:val="99"/&gt;&lt;w:semiHidden/&gt;&lt;w:rsid w:val="00BD3B54"/&gt;&lt;w:rPr&gt;&lt;w:rFonts w:cs="Arial"/&gt;&lt;w:sz w:val="21"/&gt;&lt;w:szCs w:val="21"/&gt;&lt;/w:rPr&gt;&lt;/w:style&gt;&lt;w:style w:type="character" w:customStyle="1" w:styleId="PlainTextChar"&gt;&lt;w:name w:val="Plain Text Char"/&gt;&lt;w:basedOn w:val="DefaultParagraphFont"/&gt;&lt;w:link w:val="PlainText"/&gt;&lt;w:uiPriority w:val="99"/&gt;&lt;w:semiHidden/&gt;&lt;w:rsid w:val="00BD3B54"/&gt;&lt;w:rPr&gt;&lt;w:rFonts w:ascii="Times New Roman" w:eastAsiaTheme="minorHAnsi" w:hAnsi="Times New Roman" w:cs="Arial"/&gt;&lt;w:sz w:val="21"/&gt;&lt;w:szCs w:val="21"/&gt;&lt;w:lang w:eastAsia="en-US"/&gt;&lt;/w:rPr&gt;&lt;/w:style&gt;&lt;w:style w:type="paragraph" w:customStyle="1" w:styleId="ProjectSheetFormText-Red"&gt;&lt;w:name w:val="Project Sheet Form Text - Red"/&gt;&lt;w:next w:val="Normal"/&gt;&lt;w:uiPriority w:val="21"/&gt;&lt;w:rsid w:val="00BD3B54"/&gt;&lt;w:pPr&gt;&lt;w:spacing w:before="62" w:after="56"/&gt;&lt;/w:pPr&gt;&lt;w:rPr&gt;&lt;w:rFonts w:ascii="Arial" w:hAnsi="Arial" w:cs="Arial"/&gt;&lt;w:b/&gt;&lt;w:color w:val="E31F2B"/&gt;&lt;w:sz w:val="17"/&gt;&lt;w:lang w:eastAsia="en-GB"/&gt;&lt;/w:rPr&gt;&lt;/w:style&gt;&lt;w:style w:type="paragraph" w:customStyle="1" w:styleId="ProjectSheetFormUserText"&gt;&lt;w:name w:val="Project Sheet Form User Text"/&gt;&lt;w:uiPriority w:val="21"/&gt;&lt;w:rsid w:val="00BD3B54"/&gt;&lt;w:pPr&gt;&lt;w:spacing w:after="170"/&gt;&lt;/w:pPr&gt;&lt;w:rPr&gt;&lt;w:rFonts w:ascii="Times New Roman" w:hAnsi="Times New Roman" w:cs="Times New Roman"/&gt;&lt;w:sz w:val="18"/&gt;&lt;w:lang w:eastAsia="en-GB"/&gt;&lt;/w:rPr&gt;&lt;/w:style&gt;&lt;w:style w:type="paragraph" w:customStyle="1" w:styleId="ProjectSheetSubTitle"&gt;&lt;w:name w:val="Project Sheet Sub Title"/&gt;&lt;w:next w:val="Normal"/&gt;&lt;w:uiPriority w:val="21"/&gt;&lt;w:rsid w:val="00BD3B54"/&gt;&lt;w:rPr&gt;&lt;w:rFonts w:cs="Times New Roman"/&gt;&lt;w:sz w:val="44"/&gt;&lt;w:szCs w:val="44"/&gt;&lt;w:lang w:eastAsia="en-GB"/&gt;&lt;/w:rPr&gt;&lt;/w:style&gt;&lt;w:style w:type="paragraph" w:customStyle="1" w:styleId="ProjectSheetTitle"&gt;&lt;w:name w:val="Project Sheet Title"/&gt;&lt;w:next w:val="Normal"/&gt;&lt;w:uiPriority w:val="21"/&gt;&lt;w:rsid w:val="00BD3B54"/&gt;&lt;w:pPr&gt;&lt;w:widowControl w:val="0"/&gt;&lt;/w:pPr&gt;&lt;w:rPr&gt;&lt;w:rFonts w:cs="Times New Roman"/&gt;&lt;w:color w:val="E31F2B"/&gt;&lt;w:sz w:val="44"/&gt;&lt;w:lang w:eastAsia="en-GB"/&gt;&lt;/w:rPr&gt;&lt;/w:style&gt;&lt;w:style w:type="paragraph" w:customStyle="1" w:styleId="ProjectSheetText"&gt;&lt;w:name w:val="Project Sheet Text"/&gt;&lt;w:basedOn w:val="Normal"/&gt;&lt;w:uiPriority w:val="21"/&gt;&lt;w:qFormat/&gt;&lt;w:rsid w:val="00BD3B54"/&gt;&lt;w:pPr&gt;&lt;w:spacing w:before="140" w:after="140"/&gt;&lt;/w:pPr&gt;&lt;w:rPr&gt;&lt;w:rFonts w:eastAsiaTheme="minorEastAsia" w:cs="Times New Roman"/&gt;&lt;w:lang w:eastAsia="en-GB"/&gt;&lt;/w:rPr&gt;&lt;/w:style&gt;&lt;w:style w:type="paragraph" w:customStyle="1" w:styleId="ProjectTitle"&gt;&lt;w:name w:val="Project Title"/&gt;&lt;w:basedOn w:val="Normal"/&gt;&lt;w:uiPriority w:val="8"/&gt;&lt;w:qFormat/&gt;&lt;w:rsid w:val="00BD3B54"/&gt;&lt;w:pPr&gt;&lt;w:spacing w:before="320" w:after="30"/&gt;&lt;/w:pPr&gt;&lt;w:rPr&gt;&lt;w:rFonts w:ascii="Arial" w:hAnsi="Arial"/&gt;&lt;w:b/&gt;&lt;w:color w:val="E61E28" w:themeColor="text2"/&gt;&lt;/w:rPr&gt;&lt;/w:style&gt;&lt;w:style w:type="paragraph" w:styleId="Quote"&gt;&lt;w:name w:val="Quote"/&gt;&lt;w:basedOn w:val="Normal"/&gt;&lt;w:next w:val="Normal"/&gt;&lt;w:link w:val="QuoteChar"/&gt;&lt;w:uiPriority w:val="8"/&gt;&lt;w:qFormat/&gt;&lt;w:rsid w:val="00BD3B54"/&gt;&lt;w:pPr&gt;&lt;w:autoSpaceDE w:val="0"/&gt;&lt;w:autoSpaceDN w:val="0"/&gt;&lt;w:adjustRightInd w:val="0"/&gt;&lt;w:spacing w:before="240" w:after="80"/&gt;&lt;/w:pPr&gt;&lt;w:rPr&gt;&lt;w:rFonts w:asciiTheme="minorHAnsi" w:eastAsiaTheme="minorEastAsia" w:hAnsiTheme="minorHAnsi" w:cs="Times New Roman"/&gt;&lt;w:color w:val="E31D2A"/&gt;&lt;w:sz w:val="28"/&gt;&lt;w:szCs w:val="32"/&gt;&lt;w:lang w:eastAsia="en-GB"/&gt;&lt;/w:rPr&gt;&lt;/w:style&gt;&lt;w:style w:type="character" w:customStyle="1" w:styleId="QuoteChar"&gt;&lt;w:name w:val="Quote Char"/&gt;&lt;w:basedOn w:val="DefaultParagraphFont"/&gt;&lt;w:link w:val="Quote"/&gt;&lt;w:uiPriority w:val="8"/&gt;&lt;w:rsid w:val="00BD3B54"/&gt;&lt;w:rPr&gt;&lt;w:rFonts w:cs="Times New Roman"/&gt;&lt;w:color w:val="E31D2A"/&gt;&lt;w:sz w:val="28"/&gt;&lt;w:szCs w:val="32"/&gt;&lt;w:lang w:eastAsia="en-GB"/&gt;&lt;/w:rPr&gt;&lt;/w:style&gt;&lt;w:style w:type="paragraph" w:customStyle="1" w:styleId="Quote-Large"&gt;&lt;w:name w:val="Quote - Large"/&gt;&lt;w:basedOn w:val="Normal"/&gt;&lt;w:next w:val="Normal"/&gt;&lt;w:uiPriority w:val="12"/&gt;&lt;w:semiHidden/&gt;&lt;w:rsid w:val="00BD3B54"/&gt;&lt;w:pPr&gt;&lt;w:framePr w:w="9639" w:h="1701" w:vSpace="284" w:wrap="around" w:hAnchor="text" w:y="1"/&gt;&lt;w:suppressAutoHyphens/&gt;&lt;w:spacing w:line="320" w:lineRule="atLeast"/&gt;&lt;/w:pPr&gt;&lt;w:rPr&gt;&lt;w:sz w:val="28"/&gt;&lt;/w:rPr&gt;&lt;/w:style&gt;&lt;w:style w:type="paragraph" w:customStyle="1" w:styleId="Quotee"&gt;&lt;w:name w:val="Quotee"/&gt;&lt;w:basedOn w:val="Normal"/&gt;&lt;w:next w:val="Normal"/&gt;&lt;w:uiPriority w:val="8"/&gt;&lt;w:qFormat/&gt;&lt;w:rsid w:val="00BD3B54"/&gt;&lt;w:pPr&gt;&lt;w:spacing w:after="240"/&gt;&lt;/w:pPr&gt;&lt;w:rPr&gt;&lt;w:rFonts w:asciiTheme="minorHAnsi" w:eastAsiaTheme="minorEastAsia" w:hAnsiTheme="minorHAnsi"/&gt;&lt;w:sz w:val="18"/&gt;&lt;w:lang w:eastAsia="en-GB"/&gt;&lt;/w:rPr&gt;&lt;/w:style&gt;&lt;w:style w:type="character" w:customStyle="1" w:styleId="RedColour"&gt;&lt;w:name w:val="Red Colour"/&gt;&lt;w:uiPriority w:val="9"/&gt;&lt;w:qFormat/&gt;&lt;w:rsid w:val="00BD3B54"/&gt;&lt;w:rPr&gt;&lt;w:rFonts w:asciiTheme="majorHAnsi" w:hAnsiTheme="majorHAnsi" w:cs="Arial"/&gt;&lt;w:color w:val="E61E28" w:themeColor="accent1"/&gt;&lt;/w:rPr&gt;&lt;/w:style&gt;&lt;w:style w:type="paragraph" w:customStyle="1" w:styleId="ReportInsertPicture"&gt;&lt;w:name w:val="Report Insert Picture"/&gt;&lt;w:next w:val="Normal"/&gt;&lt;w:uiPriority w:val="7"/&gt;&lt;w:rsid w:val="00BD3B54"/&gt;&lt;w:pPr&gt;&lt;w:keepNext/&gt;&lt;/w:pPr&gt;&lt;w:rPr&gt;&lt;w:rFonts w:cs="Times New Roman"/&gt;&lt;w:lang w:eastAsia="en-US"/&gt;&lt;/w:rPr&gt;&lt;/w:style&gt;&lt;w:style w:type="paragraph" w:customStyle="1" w:styleId="ReportReference"&gt;&lt;w:name w:val="Report Reference"/&gt;&lt;w:basedOn w:val="Normal"/&gt;&lt;w:uiPriority w:val="4"/&gt;&lt;w:qFormat/&gt;&lt;w:rsid w:val="00DB366E"/&gt;&lt;w:pPr&gt;&lt;w:numPr&gt;&lt;w:numId w:val="20"/&gt;&lt;/w:numPr&gt;&lt;w:ind w:left="357" w:hanging="357"/&gt;&lt;/w:pPr&gt;&lt;w:rPr&gt;&lt;w:rFonts w:eastAsiaTheme="minorEastAsia"/&gt;&lt;w:color w:val="231F20"/&gt;&lt;w:lang w:eastAsia="zh-CN"/&gt;&lt;/w:rPr&gt;&lt;/w:style&gt;&lt;w:style w:type="paragraph" w:styleId="Salutation"&gt;&lt;w:name w:val="Salutation"/&gt;&lt;w:basedOn w:val="Normal"/&gt;&lt;w:next w:val="Normal"/&gt;&lt;w:link w:val="SalutationChar"/&gt;&lt;w:uiPriority w:val="99"/&gt;&lt;w:semiHidden/&gt;&lt;w:rsid w:val="00BD3B54"/&gt;&lt;/w:style&gt;&lt;w:style w:type="character" w:customStyle="1" w:styleId="SalutationChar"&gt;&lt;w:name w:val="Salutation Char"/&gt;&lt;w:basedOn w:val="DefaultParagraphFont"/&gt;&lt;w:link w:val="Salutation"/&gt;&lt;w:uiPriority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w:type="paragraph" w:styleId="Signature"&gt;&lt;w:name w:val="Signature"/&gt;&lt;w:basedOn w:val="Normal"/&gt;&lt;w:link w:val="SignatureChar"/&gt;&lt;w:uiPriority w:val="99"/&gt;&lt;w:semiHidden/&gt;&lt;w:rsid w:val="00BD3B54"/&gt;&lt;w:pPr&gt;&lt;w:ind w:left="4252"/&gt;&lt;/w:pPr&gt;&lt;/w:style&gt;&lt;w:style w:type="character" w:customStyle="1" w:styleId="SignatureChar"&gt;&lt;w:name w:val="Signature Char"/&gt;&lt;w:basedOn w:val="DefaultParagraphFont"/&gt;&lt;w:link w:val="Signature"/&gt;&lt;w:uiPriority w:val="99"/&gt;&lt;w:semiHidden/&gt;&lt;w:rsid w:val="00BD3B54"/&gt;&lt;w:rPr&gt;&lt;w:rFonts w:ascii="Times New Roman" w:eastAsiaTheme="minorHAnsi" w:hAnsi="Times New Roman"/&gt;&lt;w:lang w:eastAsia="en-US"/&gt;&lt;/w:rPr&gt;&lt;/w:style&gt;&lt;w:style w:type="character" w:styleId="SmartHyperlink"&gt;&lt;w:name w:val="Smart Hyperlink"/&gt;&lt;w:basedOn w:val="DefaultParagraphFont"/&gt;&lt;w:uiPriority w:val="99"/&gt;&lt;w:semiHidden/&gt;&lt;w:rsid w:val="00BD3B54"/&gt;&lt;w:rPr&gt;&lt;w:u w:val="dotted"/&gt;&lt;/w:rPr&gt;&lt;/w:style&gt;&lt;w:style w:type="character" w:styleId="SmartLink"&gt;&lt;w:name w:val="Smart Link"/&gt;&lt;w:basedOn w:val="DefaultParagraphFont"/&gt;&lt;w:uiPriority w:val="99"/&gt;&lt;w:semiHidden/&gt;&lt;w:rsid w:val="00BD3B54"/&gt;&lt;w:rPr&gt;&lt;w:color w:val="0000FF"/&gt;&lt;w:u w:val="single"/&gt;&lt;w:shd w:val="clear" w:color="auto" w:fill="F3F2F1"/&gt;&lt;/w:rPr&gt;&lt;/w:style&gt;&lt;w:style w:type="character" w:styleId="Strong"&gt;&lt;w:name w:val="Strong"/&gt;&lt;w:basedOn w:val="DefaultParagraphFont"/&gt;&lt;w:uiPriority w:val="8"/&gt;&lt;w:semiHidden/&gt;&lt;w:qFormat/&gt;&lt;w:rsid w:val="00BD3B54"/&gt;&lt;w:rPr&gt;&lt;w:b/&gt;&lt;w:bCs/&gt;&lt;/w:rPr&gt;&lt;/w:style&gt;&lt;w:style w:type="paragraph" w:styleId="Subtitle"&gt;&lt;w:name w:val="Subtitle"/&gt;&lt;w:basedOn w:val="Normal"/&gt;&lt;w:next w:val="Normal"/&gt;&lt;w:link w:val="SubtitleChar"/&gt;&lt;w:uiPriority w:val="99"/&gt;&lt;w:semiHidden/&gt;&lt;w:qFormat/&gt;&lt;w:rsid w:val="00BD3B54"/&gt;&lt;w:pPr&gt;&lt;w:numPr&gt;&lt;w:ilvl w:val="1"/&gt;&lt;/w:numPr&gt;&lt;/w:pPr&gt;&lt;w:rPr&gt;&lt;w:rFonts w:eastAsiaTheme="minorEastAsia" w:cs="Arial"/&gt;&lt;w:color w:val="757577" w:themeColor="text1" w:themeTint="A5"/&gt;&lt;w:spacing w:val="15"/&gt;&lt;/w:rPr&gt;&lt;/w:style&gt;&lt;w:style w:type="character" w:customStyle="1" w:styleId="SubtitleChar"&gt;&lt;w:name w:val="Subtitle Char"/&gt;&lt;w:basedOn w:val="DefaultParagraphFont"/&gt;&lt;w:link w:val="Subtitle"/&gt;&lt;w:uiPriority w:val="99"/&gt;&lt;w:semiHidden/&gt;&lt;w:rsid w:val="00BD3B54"/&gt;&lt;w:rPr&gt;&lt;w:rFonts w:ascii="Times New Roman" w:hAnsi="Times New Roman" w:cs="Arial"/&gt;&lt;w:color w:val="757577" w:themeColor="text1" w:themeTint="A5"/&gt;&lt;w:spacing w:val="15"/&gt;&lt;w:lang w:eastAsia="en-US"/&gt;&lt;/w:rPr&gt;&lt;/w:style&gt;&lt;w:style w:type="character" w:styleId="SubtleEmphasis"&gt;&lt;w:name w:val="Subtle Emphasis"/&gt;&lt;w:basedOn w:val="DefaultParagraphFont"/&gt;&lt;w:uiPriority w:val="99"/&gt;&lt;w:semiHidden/&gt;&lt;w:qFormat/&gt;&lt;w:rsid w:val="00BD3B54"/&gt;&lt;w:rPr&gt;&lt;w:i/&gt;&lt;w:iCs/&gt;&lt;w:color w:val="606062" w:themeColor="text1" w:themeTint="BF"/&gt;&lt;/w:rPr&gt;&lt;/w:style&gt;&lt;w:style w:type="character" w:styleId="SubtleReference"&gt;&lt;w:name w:val="Subtle Reference"/&gt;&lt;w:basedOn w:val="DefaultParagraphFont"/&gt;&lt;w:uiPriority w:val="99"/&gt;&lt;w:semiHidden/&gt;&lt;w:qFormat/&gt;&lt;w:rsid w:val="00BD3B54"/&gt;&lt;w:rPr&gt;&lt;w:smallCaps/&gt;&lt;w:color w:val="757577" w:themeColor="text1" w:themeTint="A5"/&gt;&lt;/w:rPr&gt;&lt;/w:style&gt;&lt;w:style w:type="paragraph" w:customStyle="1" w:styleId="Table"&gt;&lt;w:name w:val="Table"/&gt;&lt;w:uiPriority w:val="5"/&gt;&lt;w:semiHidden/&gt;&lt;w:rsid w:val="00BD3B54"/&gt;&lt;w:pPr&gt;&lt;w:spacing w:before="60" w:after="60"/&gt;&lt;w:ind w:left="113" w:right="113"/&gt;&lt;/w:pPr&gt;&lt;w:rPr&gt;&lt;w:rFonts w:ascii="Times New Roman" w:eastAsiaTheme="minorHAnsi" w:hAnsi="Times New Roman"/&gt;&lt;w:sz w:val="18"/&gt;&lt;w:lang w:eastAsia="en-US"/&gt;&lt;/w:rPr&gt;&lt;/w:style&gt;&lt;w:style w:type="paragraph" w:customStyle="1" w:styleId="Table-Heading"&gt;&lt;w:name w:val="Table - Heading"/&gt;&lt;w:basedOn w:val="Table"/&gt;&lt;w:uiPriority w:val="5"/&gt;&lt;w:rsid w:val="00BD3B54"/&gt;&lt;w:pPr&gt;&lt;w:keepNext/&gt;&lt;w:keepLines/&gt;&lt;/w:pPr&gt;&lt;w:rPr&gt;&lt;w:rFonts w:ascii="Arial" w:hAnsi="Arial" w:cs="Times New Roman"/&gt;&lt;w:b/&gt;&lt;w:color w:val="E61E28" w:themeColor="accent1"/&gt;&lt;w:sz w:val="17"/&gt;&lt;/w:rPr&gt;&lt;/w:style&gt;&lt;w:style w:type="paragraph" w:customStyle="1" w:styleId="Table-HeadingRight"&gt;&lt;w:name w:val="Table - Heading Right"/&gt;&lt;w:basedOn w:val="Table-Heading"/&gt;&lt;w:uiPriority w:val="5"/&gt;&lt;w:semiHidden/&gt;&lt;w:rsid w:val="00BD3B54"/&gt;&lt;w:pPr&gt;&lt;w:jc w:val="right"/&gt;&lt;/w:pPr&gt;&lt;/w:style&gt;&lt;w:style w:type="paragraph" w:customStyle="1" w:styleId="Table-ListBullet"&gt;&lt;w:name w:val="Table - List Bullet"/&gt;&lt;w:basedOn w:val="Table"/&gt;&lt;w:uiPriority w:val="6"/&gt;&lt;w:rsid w:val="00EF64D2"/&gt;&lt;w:pPr&gt;&lt;w:numPr&gt;&lt;w:numId w:val="23"/&gt;&lt;/w:numPr&gt;&lt;/w:pPr&gt;&lt;/w:style&gt;&lt;w:style w:type="paragraph" w:customStyle="1" w:styleId="Table-ListNumber"&gt;&lt;w:name w:val="Table - List Number"/&gt;&lt;w:basedOn w:val="Table"/&gt;&lt;w:uiPriority w:val="6"/&gt;&lt;w:rsid w:val="00EF64D2"/&gt;&lt;w:pPr&gt;&lt;w:numPr&gt;&lt;w:numId w:val="24"/&gt;&lt;/w:numPr&gt;&lt;/w:pPr&gt;&lt;/w:style&gt;&lt;w:style w:type="paragraph" w:customStyle="1" w:styleId="Table-Number"&gt;&lt;w:name w:val="Table - Number"/&gt;&lt;w:basedOn w:val="Table"/&gt;&lt;w:uiPriority w:val="5"/&gt;&lt;w:semiHidden/&gt;&lt;w:rsid w:val="00BD3B54"/&gt;&lt;w:pPr&gt;&lt;w:jc w:val="right"/&gt;&lt;/w:pPr&gt;&lt;/w:style&gt;&lt;w:style w:type="paragraph" w:customStyle="1" w:styleId="Table-NumberTotal"&gt;&lt;w:name w:val="Table - Number Total"/&gt;&lt;w:basedOn w:val="Table-Number"/&gt;&lt;w:uiPriority w:val="5"/&gt;&lt;w:semiHidden/&gt;&lt;w:rsid w:val="00BD3B54"/&gt;&lt;w:pPr&gt;&lt;w:jc w:val="left"/&gt;&lt;/w:pPr&gt;&lt;w:rPr&gt;&lt;w:rFonts w:cs="Times New Roman"/&gt;&lt;w:b/&gt;&lt;w:sz w:val="17"/&gt;&lt;/w:rPr&gt;&lt;/w:style&gt;&lt;w:style w:type="paragraph" w:customStyle="1" w:styleId="Table-SubHeading"&gt;&lt;w:name w:val="Table - Sub Heading"/&gt;&lt;w:basedOn w:val="Table-Heading"/&gt;&lt;w:uiPriority w:val="5"/&gt;&lt;w:qFormat/&gt;&lt;w:rsid w:val="001E0642"/&gt;&lt;w:rPr&gt;&lt;w:rFonts w:ascii="Times New Roman" w:hAnsi="Times New Roman"/&gt;&lt;w:color w:val="auto"/&gt;&lt;w:sz w:val="18"/&gt;&lt;/w:rPr&gt;&lt;/w:style&gt;&lt;w:style w:type="paragraph" w:customStyle="1" w:styleId="Table-Text"&gt;&lt;w:name w:val="Table - Text"/&gt;&lt;w:basedOn w:val="Table"/&gt;&lt;w:uiPriority w:val="5"/&gt;&lt;w:rsid w:val="00BD3B54"/&gt;&lt;/w:style&gt;&lt;w:style w:type="paragraph" w:customStyle="1" w:styleId="Table-TextTotal"&gt;&lt;w:name w:val="Table - Text Total"/&gt;&lt;w:basedOn w:val="Table-Text"/&gt;&lt;w:uiPriority w:val="5"/&gt;&lt;w:rsid w:val="001E0642"/&gt;&lt;w:rPr&gt;&lt;w:rFonts w:ascii="Arial" w:hAnsi="Arial" w:cs="Times New Roman"/&gt;&lt;w:b/&gt;&lt;w:sz w:val="17"/&gt;&lt;/w:rPr&gt;&lt;/w:style&gt;&lt;w:style w:type="table" w:styleId="Table3Deffects1"&gt;&lt;w:name w:val="Table 3D effects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w:eastAsia="en-US"/&gt;&lt;/w:rPr&gt;&lt;w:tblPr/&gt;&lt;w:tcPr&gt;&lt;w:shd w:val="solid" w:color="C0C0C0" w:fill="FFFFFF"/&gt;&lt;/w:tcPr&gt;&lt;w:tblStylePr w:type="firstRow"&gt;&lt;w:rPr&gt;&lt;w:b/&gt;&lt;w:bCs/&gt;&lt;w:color w:val="800080"/&gt;&lt;/w:rPr&gt;&lt;w:tblPr/&gt;&lt;w:tcPr&gt;&lt;w:tcBorders&gt;&lt;w:bottom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w:color="FFFFFF"/&gt;&lt;w:tl2br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w:sz="6" w:space="0" w:color="FFFFFF"/&gt;&lt;w:tl2br w:val="none" w:sz="0" w:space="0" w:color="auto"/&gt;&lt;w:tr2bl w:val="none" w:sz="0" w:space="0" w:color="auto"/&gt;&lt;/w:tcBorders&gt;&lt;/w:tcPr&gt;&lt;/w:tblStylePr&gt;&lt;w:tblStylePr w:type="neCell"&gt;&lt;w:tblPr/&gt;&lt;w:tcPr&gt;&lt;w:tcBorders&gt;&lt;w:left w:val="none" w:sz="0" w:space="0" w:color="auto"/&gt;&lt;w:bottom w:val="none" w:sz="0" w:space="0" w:color="auto"/&gt;&lt;w:tl2br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w:type="nwCell"&gt;&lt;w:tblPr/&gt;&lt;w:tcPr&gt;&lt;w:tcBorders&gt;&lt;w:bottom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w:color="auto"/&gt;&lt;/w:tcBorders&gt;&lt;/w:tcPr&gt;&lt;/w:tblStylePr&gt;&lt;w:tblStylePr w:type="seCell"&gt;&lt;w:tblPr/&gt;&lt;w:tcPr&gt;&lt;w:tcBorders&gt;&lt;w:top w:val="none" w:sz="0" w:space="0" w:color="auto"/&gt;&lt;w:left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w:val="000080"/&gt;&lt;/w:rPr&gt;&lt;w:tblPr/&gt;&lt;w:tcPr&gt;&lt;w:tcBorders&gt;&lt;w:top w:val="none" w:sz="0" w:space="0" w:color="auto"/&gt;&lt;w:right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w:styleId="Table3Deffects2"&gt;&lt;w:name w:val="Table 3D effects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w:val="1"/&gt;&lt;/w:tblPr&gt;&lt;w:tcPr&gt;&lt;w:shd w:val="solid" w:color="C0C0C0" w:fill="FFFFFF"/&gt;&lt;/w:tcPr&gt;&lt;w:tblStylePr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w:styleId="Table3Deffects3"&gt;&lt;w:name w:val="Table 3D effects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w:val="1"/&gt;&lt;w:tblStyleColBandSize w:val="1"/&gt;&lt;/w:tblPr&gt;&lt;w:tblStylePr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w:type="firstCol"&gt;&lt;w:tblPr/&gt;&lt;w:tcPr&gt;&lt;w:tcBorders&gt;&lt;w:top w:val="none" w:sz="0" w:space="0" w:color="auto"/&gt;&lt;w:bottom w:val="none" w:sz="0" w:space="0" w:color="auto"/&gt;&lt;w:right w:val="single" w:sz="6" w:space="0" w:color="808080"/&gt;&lt;w:tl2br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w:type="lastCol"&gt;&lt;w:tblPr/&gt;&lt;w:tcPr&gt;&lt;w:tcBorders&gt;&lt;w:right w:val="single" w:sz="6" w:space="0" w:color="FFFFFF"/&gt;&lt;w:tl2br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w:val="pct50" w:color="C0C0C0" w:fill="FFFFFF"/&gt;&lt;/w:tcPr&gt;&lt;/w:tblStylePr&gt;&lt;w:tblStylePr w:type="band1Horz"&gt;&lt;w:tblPr/&gt;&lt;w:tcPr&gt;&lt;w:tcBorders&gt;&lt;w:top w:val="single" w:sz="6" w:space="0" w:color="808080"/&gt;&lt;w:bottom w:val="single" w:sz="6" w:space="0" w:color="FFFFFF"/&gt;&lt;w:tl2br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w:styleId="TableClassic1"&gt;&lt;w:name w:val="Table Classic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w:styleId="TableClassic2"&gt;&lt;w:name w:val="Table Classic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w:color="000000"/&gt;&lt;/w:tblBorders&gt;&lt;/w:tblPr&gt;&lt;w:tcPr&gt;&lt;w:shd w:val="clear" w:color="auto" w:fill="auto"/&gt;&lt;/w:tcPr&gt;&lt;w:tblStylePr w:type="firstRow"&gt;&lt;w:rPr&gt;&lt;w:color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w:color="800080"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w:color="800080" w:fill="FFFFFF"/&gt;&lt;/w:tcPr&gt;&lt;/w:tblStylePr&gt;&lt;w:tblStylePr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w:styleId="TableClassic3"&gt;&lt;w:name w:val="Table Classic 3"/&gt;&lt;w:basedOn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w:val="000080"/&gt;&lt;w:lang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w:val="solid" w:color="C0C0C0" w:fill="FFFFFF"/&gt;&lt;/w:tcPr&gt;&lt;w:tblStylePr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w:type="lastRow"&gt;&lt;w:rPr&gt;&lt;w:color w:val="000080"/&gt;&lt;/w:rPr&gt;&lt;w:tblPr/&gt;&lt;w:tcPr&gt;&lt;w:tcBorders&gt;&lt;w:top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w:val="solid" w:color="FFFFFF" w:fill="FFFFFF"/&gt;&lt;/w:tcPr&gt;&lt;/w:tblStylePr&gt;&lt;w:tblStylePr w:type="firstCol"&gt;&lt;w:rPr&gt;&lt;w:b/&gt;&lt;w:bCs/&gt;&lt;w:color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w:styleId="TableClassic4"&gt;&lt;w:name w:val="Table Classic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w:sz="6" w:space="0" w:color="000000"/&gt;&lt;w:bottom w:val="single" w:sz="12" w:space="0" w:color="000000"/&gt;&lt;w:right w:val="single" w:sz="6" w:space="0" w:color="000000"/&gt;&lt;/w:tblBorders&gt;&lt;/w:tblPr&gt;&lt;w:tcPr&gt;&lt;w:shd w:val="clear" w:color="auto" w:fill="auto"/&gt;&lt;/w:tcPr&gt;&lt;w:tblStylePr w:type="firstRow"&gt;&lt;w:rPr&gt;&lt;w:b/&gt;&lt;w:bCs/&gt;&lt;w:i/&gt;&lt;w:iCs/&gt;&lt;w:color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w:color="000080" w:fill="FFFFFF"/&gt;&lt;/w:tcPr&gt;&lt;/w:tblStylePr&gt;&lt;w:tblStylePr w:type="lastRow"&gt;&lt;w:rPr&gt;&lt;w:color w:val="000080"/&gt;&lt;/w:rPr&gt;&lt;w:tblPr/&gt;&lt;w:tcPr&gt;&lt;w:tcBorders&gt;&lt;w:bottom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w:val="pct50" w:color="000000" w:fill="FFFFFF"/&gt;&lt;/w:tcPr&gt;&lt;/w:tblStylePr&gt;&lt;w:tblStylePr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w:styleId="TableColorful1"&gt;&lt;w:name w:val="Table Colorful 1"/&gt;&lt;w:basedOn w:val="TableNormal"/&gt;&lt;w:uiPriority w:val="99"/&gt;&lt;w:semiHidden/&gt;&lt;w:unhideWhenUsed/&gt;&lt;w:rsid w:val="00BD3B54"/&gt;&lt;w:rPr&gt;&lt;w:rFonts w:ascii="Times New Roman" w:eastAsiaTheme="minorHAnsi" w:hAnsi="Times New Roman"/&gt;&lt;w:color w:val="FFFFFF"/&gt;&lt;w:lang w:val="da-DK" w:eastAsia="en-US"/&gt;&lt;/w:rPr&gt;&lt;w:tblPr&gt;&lt;w:tblBorders&gt;&lt;w:top w:val="single" w:sz="12" w:space="0" w:color="008080"/&gt;&lt;w:left w:val="single" w:sz="12" w:space="0" w:color="008080"/&gt;&lt;w:bottom w:val="single" w:sz="12" w:space="0" w:color="008080"/&gt;&lt;w:right w:val="single" w:sz="12" w:space="0" w:color="008080"/&gt;&lt;w:insideH w:val="single" w:sz="6" w:space="0" w:color="00FFFF"/&gt;&lt;/w:tblBorders&gt;&lt;/w:tblPr&gt;&lt;w:tcPr&gt;&lt;w:shd w:val="solid" w:color="008080" w:fill="FFFFFF"/&gt;&lt;/w:tcPr&gt;&lt;w:tblStylePr w:type="firstRow"&gt;&lt;w:rPr&gt;&lt;w:b/&gt;&lt;w:bCs/&gt;&lt;w:i/&gt;&lt;w:iCs/&gt;&lt;/w:rPr&gt;&lt;w:tblPr/&gt;&lt;w:tcPr&gt;&lt;w:tcBorders&gt;&lt;w:tl2br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w:type="nwCell"&gt;&lt;w:tblPr/&gt;&lt;w:tcPr&gt;&lt;w:tcBorders&gt;&lt;w:tl2br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w:styleId="TableColorful2"&gt;&lt;w:name w:val="Table Colorful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w:eastAsia="en-US"/&gt;&lt;/w:rPr&gt;&lt;w:tblPr&gt;&lt;w:tblBorders&gt;&lt;w:bottom w:val="single" w:sz="12" w:space="0" w:color="000000"/&gt;&lt;/w:tblBorders&gt;&lt;/w:tblPr&gt;&lt;w:tcPr&gt;&lt;w:shd w:val="pct20" w:color="FFFF00" w:fill="FFFFFF"/&gt;&lt;/w:tcPr&gt;&lt;w:tblStylePr w:type="firstRow"&gt;&lt;w:rPr&gt;&lt;w:b/&gt;&lt;w:bCs/&gt;&lt;w:i/&gt;&lt;w:iCs/&gt;&lt;w:color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w:color="800000" w:fill="FFFFFF"/&gt;&lt;/w:tcPr&gt;&lt;/w:tblStylePr&gt;&lt;w:tblStylePr w:type="firstCol"&gt;&lt;w:rPr&gt;&lt;w:b/&gt;&lt;w:bCs/&gt;&lt;w:i/&gt;&lt;w:iCs/&gt;&lt;/w:rPr&gt;&lt;w:tblPr/&gt;&lt;w:tcPr&gt;&lt;w:tcBorders&gt;&lt;w:tl2br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w:type="swCell"&gt;&lt;w:rPr&gt;&lt;w:b/&gt;&lt;w:bCs/&gt;&lt;w:i w:val="0"/&gt;&lt;w:iCs w:val="0"/&gt;&lt;/w:rPr&gt;&lt;w:tblPr/&gt;&lt;w:tcPr&gt;&lt;w:tcBorders&gt;&lt;w:tl2br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w:styleId="TableColorful3"&gt;&lt;w:name w:val="Table Colorful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w:sz="18" w:space="0" w:color="000000"/&gt;&lt;w:left w:val="single" w:sz="18" w:space="0" w:color="000000"/&gt;&lt;w:bottom w:val="single" w:sz="18" w:space="0" w:color="000000"/&gt;&lt;w:right w:val="single" w:sz="18" w:space="0" w:color="000000"/&gt;&lt;w:insideH w:val="single" w:sz="6" w:space="0" w:color="C0C0C0"/&gt;&lt;/w:tblBorders&gt;&lt;/w:tblPr&gt;&lt;w:tcPr&gt;&lt;w:shd w:val="pct25" w:color="008080" w:fill="FFFFFF"/&gt;&lt;/w:tcPr&gt;&lt;w:tblStylePr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w:type="firstCol"&gt;&lt;w:tblPr/&gt;&lt;w:tcPr&gt;&lt;w:tcBorders&gt;&lt;w:left w:val="single" w:sz="36" w:space="0" w:color="000000"/&gt;&lt;w:right w:val="single" w:sz="6" w:space="0" w:color="000000"/&gt;&lt;w:tl2br w:val="none" w:sz="0" w:space="0" w:color="auto"/&gt;&lt;w:tr2bl w:val="none" w:sz="0" w:space="0" w:color="auto"/&gt;&lt;/w:tcBorders&gt;&lt;w:shd w:val="solid" w:color="008080" w:fill="FFFFFF"/&gt;&lt;/w:tcPr&gt;&lt;/w:tblStylePr&gt;&lt;w:tblStylePr w:type="nwCell"&gt;&lt;w:rPr&gt;&lt;w:b/&gt;&lt;w:bCs/&gt;&lt;w:color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w:styleId="TableColumns1"&gt;&lt;w:name w:val="Table Columns 1"/&gt;&lt;w:basedOn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w:color="000000"/&gt;&lt;/w:tblBorders&gt;&lt;/w:tblPr&gt;&lt;w:tblStylePr w:type="firstRow"&gt;&lt;w:rPr&gt;&lt;w:b w:val="0"/&gt;&lt;w:bCs w:val="0"/&gt;&lt;/w:rPr&gt;&lt;w:tblPr/&gt;&lt;w:tcPr&gt;&lt;w:tcBorders&gt;&lt;w:bottom w:val="double"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w:val="pct25" w:color="000000" w:fill="FFFFFF"/&gt;&lt;/w:tcPr&gt;&lt;/w:tblStylePr&gt;&lt;w:tblStylePr w:type="band2Vert"&gt;&lt;w:rPr&gt;&lt;w:color w:val="auto"/&gt;&lt;/w:rPr&gt;&lt;w:tblPr/&gt;&lt;w:tcPr&gt;&lt;w:shd w:val="pct25" w:color="FFFF00"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w:styleId="TableColumns2"&gt;&lt;w:name w:val="Table Columns 2"/&gt;&lt;w:basedOn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w:val="0"/&gt;&lt;w:color w:val="000000"/&gt;&lt;/w:rPr&gt;&lt;w:tblPr/&gt;&lt;w:tcPr&gt;&lt;w:tcBorders&gt;&lt;w:tl2br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w:val="pct30" w:color="000000" w:fill="FFFFFF"/&gt;&lt;/w:tcPr&gt;&lt;/w:tblStylePr&gt;&lt;w:tblStylePr w:type="band2Vert"&gt;&lt;w:rPr&gt;&lt;w:color w:val="auto"/&gt;&lt;/w:rPr&gt;&lt;w:tblPr/&gt;&lt;w:tcPr&gt;&lt;w:shd w:val="pct25" w:color="00FF00"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w:styleId="TableColumns3"&gt;&lt;w:name w:val="Table Columns 3"/&gt;&lt;w:basedOn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w:eastAsia="en-US"/&gt;&lt;/w:rPr&gt;&lt;w:tblPr&gt;&lt;w:tblStyleColBandSize w:val="1"/&gt;&lt;w:tblBorders&gt;&lt;w:top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w:color="000080"/&gt;&lt;w:insideV w:val="single" w:sz="6" w:space="0" w:color="000080"/&gt;&lt;/w:tblBorders&gt;&lt;/w:tblPr&gt;&lt;w:tblStylePr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 w:val="0"/&gt;&lt;w:bCs w:val="0"/&gt;&lt;/w:rPr&gt;&lt;w:tblPr/&gt;&lt;w:tcPr&gt;&lt;w:tcBorders&gt;&lt;w:top w:val="single" w:sz="6" w:space="0" w:color="000080"/&gt;&lt;w:tl2br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w:styleId="TableColumns4"&gt;&lt;w:name w:val="Table Columns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w:eastAsia="en-US"/&gt;&lt;/w:rPr&gt;&lt;w:tblPr&gt;&lt;w:tblStyleColBandSize w:val="1"/&gt;&lt;/w:tblPr&gt;&lt;w:tblStylePr w:type="firstRow"&gt;&lt;w:rPr&gt;&lt;w:color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w:val="pct50" w:color="008080" w:fill="FFFFFF"/&gt;&lt;/w:tcPr&gt;&lt;/w:tblStylePr&gt;&lt;w:tblStylePr w:type="band2Vert"&gt;&lt;w:rPr&gt;&lt;w:color w:val="auto"/&gt;&lt;/w:rPr&gt;&lt;w:tblPr/&gt;&lt;w:tcPr&gt;&lt;w:shd w:val="pct10" w:color="000000" w:fill="FFFFFF"/&gt;&lt;/w:tcPr&gt;&lt;/w:tblStylePr&gt;&lt;/w:style&gt;&lt;w:style w:type="table" w:styleId="TableColumns5"&gt;&lt;w:name w:val="Table Columns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w:eastAsia="en-US"/&gt;&lt;/w:rPr&gt;&lt;w:tblPr&gt;&lt;w:tblStyleColBandSize w:val="1"/&gt;&lt;w:tblBorders&gt;&lt;w:top w:val="single" w:sz="12" w:space="0" w:color="808080"/&gt;&lt;w:left w:val="single" w:sz="12" w:space="0" w:color="808080"/&gt;&lt;w:bottom w:val="single" w:sz="12" w:space="0" w:color="808080"/&gt;&lt;w:right w:val="single" w:sz="12" w:space="0" w:color="808080"/&gt;&lt;w:insideV w:val="single" w:sz="6" w:space="0" w:color="C0C0C0"/&gt;&lt;/w:tblBorders&gt;&lt;/w:tblPr&gt;&lt;w:tblStylePr w:type="firstRow"&gt;&lt;w:rPr&gt;&lt;w:b/&gt;&lt;w:bCs/&gt;&lt;w:i/&gt;&lt;w:iCs/&gt;&lt;/w:rPr&gt;&lt;w:tblPr/&gt;&lt;w:tcPr&gt;&lt;w:tcBorders&gt;&lt;w:bottom w:val="single" w:sz="6" w:space="0" w:color="808080"/&gt;&lt;w:tl2br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w:color="808080"/&gt;&lt;w:tl2br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w:type="band1Vert"&gt;&lt;w:rPr&gt;&lt;w:color w:val="auto"/&gt;&lt;/w:rPr&gt;&lt;w:tblPr/&gt;&lt;w:tcPr&gt;&lt;w:shd w:val="solid" w:color="C0C0C0" w:fill="FFFFFF"/&gt;&lt;/w:tcPr&gt;&lt;/w:tblStylePr&gt;&lt;w:tblStylePr w:type="band2Vert"&gt;&lt;w:rPr&gt;&lt;w:color w:val="auto"/&gt;&lt;/w:rPr&gt;&lt;/w:tblStylePr&gt;&lt;/w:style&gt;&lt;w:style w:type="table" w:styleId="TableContemporary"&gt;&lt;w:name w:val="Table Contemporary"/&gt;&lt;w:basedOn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w:val="1"/&gt;&lt;w:tblBorders&gt;&lt;w:insideH w:val="single" w:sz="18" w:space="0" w:color="FFFFFF"/&gt;&lt;w:insideV w:val="single" w:sz="18" w:space="0" w:color="FFFFFF"/&gt;&lt;/w:tblBorders&gt;&lt;/w:tblPr&gt;&lt;w:tblStylePr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w:val="pct5" w:color="000000"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w:fill="FFFFFF"/&gt;&lt;/w:tcPr&gt;&lt;/w:tblStylePr&gt;&lt;/w:style&gt;&lt;w:style w:type="table" w:styleId="TableElegant"&gt;&lt;w:name w:val="Table Elegant"/&gt;&lt;w:basedOn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w:val="double" w:sz="6" w:space="0" w:color="000000"/&gt;&lt;w:left w:val="double" w:sz="6" w:space="0" w:color="000000"/&gt;&lt;w:bottom w:val="double" w:sz="6" w:space="0" w:color="000000"/&gt;&lt;w:right w:val="double"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w:type="firstRow"&gt;&lt;w:rPr&gt;&lt;w:caps/&gt;&lt;w:color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w:styleId="TableGrid"&gt;&lt;w:name w:val="Table Grid"/&gt;&lt;w:basedOn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w:styleId="TableGrid1"&gt;&lt;w:name w:val="Table Grid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w:type="lastRow"&gt;&lt;w:rPr&gt;&lt;w:i/&gt;&lt;w:iCs/&gt;&lt;/w:rPr&gt;&lt;w:tblPr/&gt;&lt;w:tcPr&gt;&lt;w:tcBorders&gt;&lt;w:tl2br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w:type="lastCol"&gt;&lt;w:rPr&gt;&lt;w:i/&gt;&lt;w:iCs/&gt;&lt;/w:rPr&gt;&lt;w:tblPr/&gt;&lt;w:tcPr&gt;&lt;w:tcBorders&gt;&lt;w:tl2br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w:styleId="TableGrid2"&gt;&lt;w:name w:val="Table Grid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w:styleId="TableGrid3"&gt;&lt;w:name w:val="Table Grid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w:sz="12" w:space="0" w:color="000000"/&gt;&lt;w:bottom w:val="single" w:sz="6"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w:styleId="TableGrid4"&gt;&lt;w:name w:val="Table Grid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w:eastAsia="en-US"/&gt;&lt;/w:rPr&gt;&lt;w:tblPr&gt;&lt;w:tblBorders&gt;&lt;w:left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w:type="firstRow"&gt;&lt;w:rPr&gt;&lt;w:color w:val="auto"/&gt;&lt;/w:rPr&gt;&lt;w:tblPr/&gt;&lt;w:tcPr&gt;&lt;w:tcBorders&gt;&lt;w:bottom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w:color="auto"/&gt;&lt;/w:tcBorders&gt;&lt;w:shd w:val="pct30" w:color="FFFF00" w:fill="FFFFFF"/&gt;&lt;/w:tcPr&gt;&lt;/w:tblStylePr&gt;&lt;w:tblStylePr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w:styleId="TableGrid5"&gt;&lt;w:name w:val="Table Grid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w:styleId="TableGrid6"&gt;&lt;w:name w:val="Table Grid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w:color="auto"/&gt;&lt;/w:tcBorders&gt;&lt;/w:tcPr&gt;&lt;/w:tblStylePr&gt;&lt;w:tblStylePr w:type="lastRow"&gt;&lt;w:rPr&gt;&lt;w:color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w:styleId="TableGrid7"&gt;&lt;w:name w:val="Table Grid 7"/&gt;&lt;w:basedOn w:val="TableNormal"/&gt;&lt;w:uiPriority w:val="99"/&gt;&lt;w:semiHidden/&gt;&lt;w:unhideWhenUsed/&gt;&lt;w:rsid w:val="00BD3B54"/&gt;&lt;w:rPr&gt;&lt;w:rFonts w:ascii="Times New Roman" w:eastAsiaTheme="minorHAnsi" w:hAnsi="Times New Roman"/&gt;&lt;w:b/&gt;&lt;w:bCs/&gt;&lt;w:lang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 w:val="0"/&gt;&lt;w:bCs w:val="0"/&gt;&lt;/w:rPr&gt;&lt;w:tblPr/&gt;&lt;w:tcPr&gt;&lt;w:tcBorders&gt;&lt;w:bottom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 w:val="0"/&gt;&lt;w:bCs w:val="0"/&gt;&lt;/w:rPr&gt;&lt;w:tblPr/&gt;&lt;w:tcPr&gt;&lt;w:tcBorders&gt;&lt;w:top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 w:val="0"/&gt;&lt;w:bCs w:val="0"/&gt;&lt;/w:rPr&gt;&lt;w:tblPr/&gt;&lt;w:tcPr&gt;&lt;w:tcBorders&gt;&lt;w:tl2br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w:type="nwCell"&gt;&lt;w:tblPr/&gt;&lt;w:tcPr&gt;&lt;w:tcBorders&gt;&lt;w:tl2br w:val="single" w:sz="6" w:space="0" w:color="000000"/&gt;&lt;w:tr2bl w:val="none" w:sz="0" w:space="0" w:color="auto"/&gt;&lt;/w:tcBorders&gt;&lt;/w:tcPr&gt;&lt;/w:tblStylePr&gt;&lt;/w:style&gt;&lt;w:style w:type="table" w:styleId="TableGrid8"&gt;&lt;w:name w:val="Table Grid 8"/&gt;&lt;w:basedOn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w:color="000080"/&gt;&lt;w:left w:val="single" w:sz="6" w:space="0" w:color="000080"/&gt;&lt;w:bottom w:val="single" w:sz="6" w:space="0" w:color="000080"/&gt;&lt;w:right w:val="single" w:sz="6" w:space="0" w:color="000080"/&gt;&lt;w:insideH w:val="single" w:sz="6" w:space="0" w:color="000080"/&gt;&lt;w:insideV w:val="single" w:sz="6" w:space="0" w:color="000080"/&gt;&lt;/w:tblBorders&gt;&lt;/w:tblPr&gt;&lt;w:tcPr&gt;&lt;w:shd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w:color="000080" w:fill="FFFFFF"/&gt;&lt;/w:tcPr&gt;&lt;/w:tblStylePr&gt;&lt;w:tblStylePr w:type="lastRow"&gt;&lt;w:rPr&gt;&lt;w:b/&gt;&lt;w:bCs/&gt;&lt;w:color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w:styleId="TableGridLight"&gt;&lt;w:name w:val="Grid Table Light"/&gt;&lt;w:basedOn w:val="TableNormal"/&gt;&lt;w:uiPriority w:val="99"/&gt;&lt;w:rsid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w:color="BFBFBF" w:themeColor="background1" w:themeShade="BF"/&gt;&lt;w:left w:val="single" w:sz="4" w:space="0" w:color="BFBFBF" w:themeColor="background1" w:themeShade="BF"/&gt;&lt;w:bottom w:val="single" w:sz="4" w:space="0" w:color="BFBFBF" w:themeColor="background1" w:themeShade="BF"/&gt;&lt;w:right w:val="single" w:sz="4" w:space="0" w:color="BFBFBF" w:themeColor="background1" w:themeShade="BF"/&gt;&lt;w:insideH w:val="single" w:sz="4" w:space="0" w:color="BFBFBF" w:themeColor="background1" w:themeShade="BF"/&gt;&lt;w:insideV w:val="single" w:sz="4" w:space="0" w:color="BFBFBF" w:themeColor="background1" w:themeShade="BF"/&gt;&lt;/w:tblBorders&gt;&lt;/w:tblPr&gt;&lt;/w:style&gt;&lt;w:style w:type="table" w:styleId="TableList1"&gt;&lt;w:name w:val="Table List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w:sz="12" w:space="0" w:color="008080"/&gt;&lt;w:left w:val="single" w:sz="6" w:space="0" w:color="008080"/&gt;&lt;w:bottom w:val="single" w:sz="12" w:space="0" w:color="008080"/&gt;&lt;w:right w:val="single" w:sz="6" w:space="0" w:color="008080"/&gt;&lt;/w:tblBorders&gt;&lt;/w:tblPr&gt;&lt;w:tblStylePr w:type="firstRow"&gt;&lt;w:rPr&gt;&lt;w:b/&gt;&lt;w:bCs/&gt;&lt;w:i/&gt;&lt;w:iCs/&gt;&lt;w:color w:val="800000"/&gt;&lt;/w:rPr&gt;&lt;w:tblPr/&gt;&lt;w:tcPr&gt;&lt;w:tcBorders&gt;&lt;w:bottom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w:val="solid" w:color="C0C0C0"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w:styleId="TableList2"&gt;&lt;w:name w:val="Table List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w:val="2"/&gt;&lt;w:tblBorders&gt;&lt;w:bottom w:val="single" w:sz="12" w:space="0" w:color="808080"/&gt;&lt;/w:tblBorders&gt;&lt;/w:tblPr&gt;&lt;w:tblStylePr w:type="firstRow"&gt;&lt;w:rPr&gt;&lt;w:b/&gt;&lt;w:bCs/&gt;&lt;w:color w:val="FFFFFF"/&gt;&lt;/w:rPr&gt;&lt;w:tblPr/&gt;&lt;w:tcPr&gt;&lt;w:tcBorders&gt;&lt;w:bottom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w:val="pct75" w:color="008080" w:fill="008000"/&gt;&lt;/w:tcPr&gt;&lt;/w:tblStylePr&gt;&lt;w:tblStylePr w:type="lastRow"&gt;&lt;w:tblPr/&gt;&lt;w:tcPr&gt;&lt;w:tcBorders&gt;&lt;w:top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w:color="00FF00" w:fill="FFFFFF"/&gt;&lt;/w:tcPr&gt;&lt;/w:tblStylePr&gt;&lt;w:tblStylePr w:type="band2Horz"&gt;&lt;w:rPr&gt;&lt;w:color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w:styleId="TableList3"&gt;&lt;w:name w:val="Table List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w:color="000000"/&gt;&lt;w:bottom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w:val="000080"/&gt;&lt;/w:rPr&gt;&lt;w:tblPr/&gt;&lt;w:tcPr&gt;&lt;w:tcBorders&gt;&lt;w:bottom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w:type="swCell"&gt;&lt;w:rPr&gt;&lt;w:i/&gt;&lt;w:iCs/&gt;&lt;w:color w:val="000080"/&gt;&lt;/w:rPr&gt;&lt;w:tblPr/&gt;&lt;w:tcPr&gt;&lt;w:tcBorders&gt;&lt;w:tl2br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w:styleId="TableList4"&gt;&lt;w:name w:val="Table List 4"/&gt;&lt;w:basedOn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w:color="auto"/&gt;&lt;/w:tcBorders&gt;&lt;w:shd w:val="solid" w:color="808080" w:fill="FFFFFF"/&gt;&lt;/w:tcPr&gt;&lt;/w:tblStylePr&gt;&lt;/w:style&gt;&lt;w:style w:type="table" w:styleId="TableList5"&gt;&lt;w:name w:val="Table List 5"/&gt;&lt;w:basedOn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w:color="000000"/&gt;&lt;/w:tblBorders&gt;&lt;/w:tblPr&gt;&lt;w:tcPr&gt;&lt;w:shd w:val="clear" w:color="auto" w:fill="auto"/&gt;&lt;/w:tcPr&gt;&lt;w:tblStylePr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w:styleId="TableList6"&gt;&lt;w:name w:val="Table List 6"/&gt;&lt;w:basedOn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w:color="000000"/&gt;&lt;/w:tblBorders&gt;&lt;/w:tblPr&gt;&lt;w:tcPr&gt;&lt;w:shd w:val="pct50" w:color="000000" w:fill="FFFFFF"/&gt;&lt;/w:tcPr&gt;&lt;w:tblStylePr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w:type="band1Horz"&gt;&lt;w:tblPr/&gt;&lt;w:tcPr&gt;&lt;w:tcBorders&gt;&lt;w:tl2br w:val="none" w:sz="0" w:space="0" w:color="auto"/&gt;&lt;w:tr2bl w:val="none" w:sz="0" w:space="0" w:color="auto"/&gt;&lt;/w:tcBorders&gt;&lt;w:shd w:val="pct25" w:color="000000" w:fill="FFFFFF"/&gt;&lt;/w:tcPr&gt;&lt;/w:tblStylePr&gt;&lt;/w:style&gt;&lt;w:style w:type="table" w:styleId="TableList7"&gt;&lt;w:name w:val="Table List 7"/&gt;&lt;w:basedOn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w:sz="12" w:space="0" w:color="008000"/&gt;&lt;w:left w:val="single" w:sz="6" w:space="0" w:color="008000"/&gt;&lt;w:bottom w:val="single" w:sz="12" w:space="0" w:color="008000"/&gt;&lt;w:right w:val="single" w:sz="6" w:space="0" w:color="008000"/&gt;&lt;w:insideH w:val="single" w:sz="6" w:space="0" w:color="000000"/&gt;&lt;/w:tblBorders&gt;&lt;/w:tblPr&gt;&lt;w:tblStylePr w:type="firstRow"&gt;&lt;w:rPr&gt;&lt;w:b/&gt;&lt;w:bCs/&gt;&lt;/w:rPr&gt;&lt;w:tblPr/&gt;&lt;w:tcPr&gt;&lt;w:tcBorders&gt;&lt;w:bottom w:val="single" w:sz="12" w:space="0" w:color="008000"/&gt;&lt;w:tl2br w:val="none" w:sz="0" w:space="0" w:color="auto"/&gt;&lt;w:tr2bl w:val="none" w:sz="0" w:space="0" w:color="auto"/&gt;&lt;/w:tcBorders&gt;&lt;w:shd w:val="solid" w:color="C0C0C0" w:fill="FFFFFF"/&gt;&lt;/w:tcPr&gt;&lt;/w:tblStylePr&gt;&lt;w:tblStylePr w:type="lastRow"&gt;&lt;w:rPr&gt;&lt;w:b/&gt;&lt;w:bCs/&gt;&lt;/w:rPr&gt;&lt;w:tblPr/&gt;&lt;w:tcPr&gt;&lt;w:tcBorders&gt;&lt;w:top w:val="single" w:sz="12" w:space="0" w:color="008000"/&gt;&lt;w:tl2br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w:val="pct20" w:color="000000"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w:fill="FFFFFF"/&gt;&lt;/w:tcPr&gt;&lt;/w:tblStylePr&gt;&lt;/w:style&gt;&lt;w:style w:type="table" w:styleId="TableList8"&gt;&lt;w:name w:val="Table List 8"/&gt;&lt;w:basedOn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w:color="000000"/&gt;&lt;w:insideV w:val="single" w:sz="6" w:space="0" w:color="000000"/&gt;&lt;/w:tblBorders&gt;&lt;/w:tblPr&gt;&lt;w:tblStylePr w:type="firstRow"&gt;&lt;w:rPr&gt;&lt;w:b/&gt;&lt;w:bCs/&gt;&lt;w:i/&gt;&lt;w:iCs/&gt;&lt;/w:rPr&gt;&lt;w:tblPr/&gt;&lt;w:tcPr&gt;&lt;w:tcBorders&gt;&lt;w:bottom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w:val="solid" w:color="FFFF00" w:fill="FFFFFF"/&gt;&lt;/w:tcPr&gt;&lt;/w:tblStylePr&gt;&lt;w:tblStylePr w:type="lastRow"&gt;&lt;w:rPr&gt;&lt;w:b/&gt;&lt;w:bCs/&gt;&lt;/w:rPr&gt;&lt;w:tblPr/&gt;&lt;w:tcPr&gt;&lt;w:tcBorders&gt;&lt;w:top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w:type="band1Horz"&gt;&lt;w:rPr&gt;&lt;w:color w:val="auto"/&gt;&lt;/w:rPr&gt;&lt;w:tblPr/&gt;&lt;w:tcPr&gt;&lt;w:tcBorders&gt;&lt;w:tl2br w:val="none" w:sz="0" w:space="0" w:color="auto"/&gt;&lt;w:tr2bl w:val="none" w:sz="0" w:space="0" w:color="auto"/&gt;&lt;/w:tcBorders&gt;&lt;w:shd w:val="pct25" w:color="FFFF00" w:fill="FFFFFF"/&gt;&lt;/w:tcPr&gt;&lt;/w:tblStylePr&gt;&lt;w:tblStylePr w:type="band2Horz"&gt;&lt;w:tblPr/&gt;&lt;w:tcPr&gt;&lt;w:tcBorders&gt;&lt;w:tl2br w:val="none" w:sz="0" w:space="0" w:color="auto"/&gt;&lt;w:tr2bl w:val="none" w:sz="0" w:space="0" w:color="auto"/&gt;&lt;/w:tcBorders&gt;&lt;w:shd w:val="pct50" w:color="FF0000" w:fill="FFFFFF"/&gt;&lt;/w:tcPr&gt;&lt;/w:tblStylePr&gt;&lt;/w:style&gt;&lt;w:style w:type="paragraph" w:styleId="TableofAuthorities"&gt;&lt;w:name w:val="table of authorities"/&gt;&lt;w:basedOn w:val="Normal"/&gt;&lt;w:next w:val="Normal"/&gt;&lt;w:uiPriority w:val="99"/&gt;&lt;w:semiHidden/&gt;&lt;w:rsid w:val="00BD3B54"/&gt;&lt;w:pPr&gt;&lt;w:ind w:left="200" w:hanging="200"/&gt;&lt;/w:pPr&gt;&lt;/w:style&gt;&lt;w:style w:type="paragraph" w:styleId="TableofFigures"&gt;&lt;w:name w:val="table of figures"/&gt;&lt;w:next w:val="Normal"/&gt;&lt;w:uiPriority w:val="40"/&gt;&lt;w:rsid w:val="00BD3B54"/&gt;&lt;w:pPr&gt;&lt;w:tabs&gt;&lt;w:tab w:val="left" w:pos="1247"/&gt;&lt;w:tab w:val="right" w:pos="10206"/&gt;&lt;/w:tabs&gt;&lt;w:spacing w:after="80"/&gt;&lt;w:ind w:left="1247" w:hanging="1247"/&gt;&lt;/w:pPr&gt;&lt;/w:style&gt;&lt;w:style w:type="table" w:styleId="TableProfessional"&gt;&lt;w:name w:val="Table Professional"/&gt;&lt;w:basedOn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w:sz="6" w:space="0" w:color="000000"/&gt;&lt;w:left w:val="single" w:sz="6" w:space="0" w:color="000000"/&gt;&lt;w:bottom w:val="single" w:sz="6" w:space="0" w:color="000000"/&gt;&lt;w:right w:val="single" w:sz="6" w:space="0" w:color="000000"/&gt;&lt;w:insideH w:val="single" w:sz="6" w:space="0" w:color="000000"/&gt;&lt;w:insideV w:val="single" w:sz="6" w:space="0" w:color="000000"/&gt;&lt;/w:tblBorders&gt;&lt;/w:tblPr&gt;&lt;w:tcPr&gt;&lt;w:shd w:val="clear" w:color="auto" w:fill="auto"/&gt;&lt;/w:tcPr&gt;&lt;w:tblStylePr w:type="firstRow"&gt;&lt;w:rPr&gt;&lt;w:b/&gt;&lt;w:bCs/&gt;&lt;w:color w:val="auto"/&gt;&lt;/w:rPr&gt;&lt;w:tblPr/&gt;&lt;w:tcPr&gt;&lt;w:tcBorders&gt;&lt;w:tl2br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w:styleId="TableSimple1"&gt;&lt;w:name w:val="Table Simple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w:color="008000"/&gt;&lt;w:bottom w:val="single" w:sz="12" w:space="0" w:color="008000"/&gt;&lt;/w:tblBorders&gt;&lt;/w:tblPr&gt;&lt;w:tcPr&gt;&lt;w:shd w:val="clear" w:color="auto" w:fill="auto"/&gt;&lt;/w:tcPr&gt;&lt;w:tblStylePr w:type="firstRow"&gt;&lt;w:tblPr/&gt;&lt;w:tcPr&gt;&lt;w:tcBorders&gt;&lt;w:bottom w:val="single" w:sz="6" w:space="0" w:color="008000"/&gt;&lt;w:tl2br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w:sz="6" w:space="0" w:color="008000"/&gt;&lt;w:tl2br w:val="none" w:sz="0" w:space="0" w:color="auto"/&gt;&lt;w:tr2bl w:val="none" w:sz="0" w:space="0" w:color="auto"/&gt;&lt;/w:tcBorders&gt;&lt;/w:tcPr&gt;&lt;/w:tblStylePr&gt;&lt;/w:style&gt;&lt;w:style w:type="table" w:styleId="TableSimple2"&gt;&lt;w:name w:val="Table Simple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w:eastAsia="en-US"/&gt;&lt;/w:rPr&gt;&lt;w:tblPr/&gt;&lt;w:tblStylePr w:type="firstRow"&gt;&lt;w:rPr&gt;&lt;w:b/&gt;&lt;w:bCs/&gt;&lt;/w:rPr&gt;&lt;w:tblPr/&gt;&lt;w:tcPr&gt;&lt;w:tcBorders&gt;&lt;w:bottom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w:type="lastRow"&gt;&lt;w:rPr&gt;&lt;w:b/&gt;&lt;w:bCs/&gt;&lt;w:color w:val="auto"/&gt;&lt;/w:rPr&gt;&lt;w:tblPr/&gt;&lt;w:tcPr&gt;&lt;w:tcBorders&gt;&lt;w:top w:val="single" w:sz="6" w:space="0" w:color="000000"/&gt;&lt;w:tl2br w:val="none" w:sz="0" w:space="0" w:color="auto"/&gt;&lt;w:tr2bl w:val="none" w:sz="0" w:space="0" w:color="auto"/&gt;&lt;/w:tcBorders&gt;&lt;/w:tcPr&gt;&lt;/w:tblStylePr&gt;&lt;w:tblStylePr w:type="firstCol"&gt;&lt;w:rPr&gt;&lt;w:b/&gt;&lt;w:bCs/&gt;&lt;/w:rPr&gt;&lt;w:tblPr/&gt;&lt;w:tcPr&gt;&lt;w:tcBorders&gt;&lt;w:right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w:type="lastCol"&gt;&lt;w:rPr&gt;&lt;w:b/&gt;&lt;w:bCs/&gt;&lt;/w:rPr&gt;&lt;w:tblPr/&gt;&lt;w:tcPr&gt;&lt;w:tcBorders&gt;&lt;w:left w:val="single" w:sz="6" w:space="0" w:color="000000"/&gt;&lt;w:tl2br w:val="none" w:sz="0" w:space="0" w:color="auto"/&gt;&lt;w:tr2bl w:val="none" w:sz="0" w:space="0" w:color="auto"/&gt;&lt;/w:tcBorders&gt;&lt;/w:tcPr&gt;&lt;/w:tblStylePr&gt;&lt;w:tblStylePr w:type="neCell"&gt;&lt;w:rPr&gt;&lt;w:b/&gt;&lt;w:bCs/&gt;&lt;/w:rPr&gt;&lt;w:tblPr/&gt;&lt;w:tcPr&gt;&lt;w:tcBorders&gt;&lt;w:left w:val="none" w:sz="0" w:space="0" w:color="auto"/&gt;&lt;w:tl2br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w:type="swCell"&gt;&lt;w:rPr&gt;&lt;w:b/&gt;&lt;w:bCs/&gt;&lt;/w:rPr&gt;&lt;w:tblPr/&gt;&lt;w:tcPr&gt;&lt;w:tcBorders&gt;&lt;w:top w:val="none" w:sz="0" w:space="0" w:color="auto"/&gt;&lt;w:tl2br w:val="none" w:sz="0" w:space="0" w:color="auto"/&gt;&lt;w:tr2bl w:val="none" w:sz="0" w:space="0" w:color="auto"/&gt;&lt;/w:tcBorders&gt;&lt;/w:tcPr&gt;&lt;/w:tblStylePr&gt;&lt;/w:style&gt;&lt;w:style w:type="table" w:styleId="TableSimple3"&gt;&lt;w:name w:val="Table Simple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w:sz="12" w:space="0" w:color="000000"/&gt;&lt;w:left w:val="single" w:sz="12" w:space="0" w:color="000000"/&gt;&lt;w:bottom w:val="single" w:sz="12" w:space="0" w:color="000000"/&gt;&lt;w:right w:val="single" w:sz="12" w:space="0" w:color="000000"/&gt;&lt;/w:tblBorders&gt;&lt;/w:tblPr&gt;&lt;w:tcPr&gt;&lt;w:shd w:val="clear" w:color="auto" w:fill="auto"/&gt;&lt;/w:tcPr&gt;&lt;w:tblStylePr w:type="firstRow"&gt;&lt;w:rPr&gt;&lt;w:b/&gt;&lt;w:bCs/&gt;&lt;w:color w:val="FFFFFF"/&gt;&lt;/w:rPr&gt;&lt;w:tblPr/&gt;&lt;w:tcPr&gt;&lt;w:tcBorders&gt;&lt;w:tl2br w:val="none" w:sz="0" w:space="0" w:color="auto"/&gt;&lt;w:tr2bl w:val="none" w:sz="0" w:space="0" w:color="auto"/&gt;&lt;/w:tcBorders&gt;&lt;w:shd w:val="solid" w:color="000000" w:fill="FFFFFF"/&gt;&lt;/w:tcPr&gt;&lt;/w:tblStylePr&gt;&lt;/w:style&gt;&lt;w:style w:type="table" w:styleId="TableSubtle1"&gt;&lt;w:name w:val="Table Subtle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w:eastAsia="en-US"/&gt;&lt;/w:rPr&gt;&lt;w:tblPr&gt;&lt;w:tblStyleRowBandSize w:val="1"/&gt;&lt;/w:tblPr&gt;&lt;w:tblStylePr w:type="firstRow"&gt;&lt;w:tblPr/&gt;&lt;w:tcPr&gt;&lt;w:tcBorders&gt;&lt;w:top w:val="single" w:sz="6" w:space="0" w:color="000000"/&gt;&lt;w:bottom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w:color="auto"/&gt;&lt;/w:tcBorders&gt;&lt;w:shd w:val="pct25" w:color="800080" w:fill="FFFFFF"/&gt;&lt;/w:tcPr&gt;&lt;/w:tblStylePr&gt;&lt;w:tblStylePr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w:color="auto"/&gt;&lt;/w:tcBorders&gt;&lt;/w:tcPr&gt;&lt;/w:tblStylePr&gt;&lt;w:tblStylePr w:type="band1Horz"&gt;&lt;w:tblPr/&gt;&lt;w:tcPr&gt;&lt;w:tcBorders&gt;&lt;w:bottom w:val="single" w:sz="6"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w:styleId="TableSubtle2"&gt;&lt;w:name w:val="Table Subtle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w:eastAsia="en-US"/&gt;&lt;/w:rPr&gt;&lt;w:tblPr&gt;&lt;w:tblBorders&gt;&lt;w:left w:val="single" w:sz="6" w:space="0" w:color="000000"/&gt;&lt;w:right w:val="single" w:sz="6" w:space="0" w:color="000000"/&gt;&lt;/w:tblBorders&gt;&lt;/w:tblPr&gt;&lt;w:tblStylePr w:type="firstRow"&gt;&lt;w:tblPr/&gt;&lt;w:tcPr&gt;&lt;w:tcBorders&gt;&lt;w:bottom w:val="single" w:sz="12" w:space="0" w:color="000000"/&gt;&lt;w:tl2br w:val="none" w:sz="0" w:space="0" w:color="auto"/&gt;&lt;w:tr2bl w:val="none" w:sz="0" w:space="0" w:color="auto"/&gt;&lt;/w:tcBorders&gt;&lt;/w:tcPr&gt;&lt;/w:tblStylePr&gt;&lt;w:tblStylePr w:type="lastRow"&gt;&lt;w:tblPr/&gt;&lt;w:tcPr&gt;&lt;w:tcBorders&gt;&lt;w:top w:val="single" w:sz="12" w:space="0" w:color="000000"/&gt;&lt;w:tl2br w:val="none" w:sz="0" w:space="0" w:color="auto"/&gt;&lt;w:tr2bl w:val="none" w:sz="0" w:space="0" w:color="auto"/&gt;&lt;/w:tcBorders&gt;&lt;/w:tcPr&gt;&lt;/w:tblStylePr&gt;&lt;w:tblStylePr w:type="firstCol"&gt;&lt;w:tblPr/&gt;&lt;w:tcPr&gt;&lt;w:tcBorders&gt;&lt;w:right w:val="single" w:sz="12" w:space="0" w:color="000000"/&gt;&lt;w:tl2br w:val="none" w:sz="0" w:space="0" w:color="auto"/&gt;&lt;w:tr2bl w:val="none" w:sz="0" w:space="0" w:color="auto"/&gt;&lt;/w:tcBorders&gt;&lt;w:shd w:val="pct25" w:color="008000" w:fill="FFFFFF"/&gt;&lt;/w:tcPr&gt;&lt;/w:tblStylePr&gt;&lt;w:tblStylePr w:type="lastCol"&gt;&lt;w:tblPr/&gt;&lt;w:tcPr&gt;&lt;w:tcBorders&gt;&lt;w:left w:val="single" w:sz="12" w:space="0" w:color="000000"/&gt;&lt;w:tl2br w:val="none" w:sz="0" w:space="0" w:color="auto"/&gt;&lt;w:tr2bl w:val="none" w:sz="0" w:space="0" w:color="auto"/&gt;&lt;/w:tcBorders&gt;&lt;w:shd w:val="pct25" w:color="808000" w:fill="FFFFFF"/&gt;&lt;/w:tcPr&gt;&lt;/w:tblStylePr&gt;&lt;w:tblStylePr w:type="neCell"&gt;&lt;w:rPr&gt;&lt;w:b/&gt;&lt;w:bCs/&gt;&lt;/w:rPr&gt;&lt;w:tblPr/&gt;&lt;w:tcPr&gt;&lt;w:tcBorders&gt;&lt;w:tl2br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w:color="auto"/&gt;&lt;/w:tcBorders&gt;&lt;/w:tcPr&gt;&lt;/w:tblStylePr&gt;&lt;w:tblStylePr w:type="swCell"&gt;&lt;w:rPr&gt;&lt;w:b/&gt;&lt;w:bCs/&gt;&lt;/w:rPr&gt;&lt;w:tblPr/&gt;&lt;w:tcPr&gt;&lt;w:tcBorders&gt;&lt;w:tl2br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w:styleId="TableTheme"&gt;&lt;w:name w:val="Table Theme"/&gt;&lt;w:basedOn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w:eastAsia="en-US"/&gt;&lt;/w:rPr&gt;&lt;w:tblPr&gt;&lt;w:tblBorders&gt;&lt;w:top w:val="single" w:sz="4" w:space="0" w:color="auto"/&gt;&lt;w:left w:val="single" w:sz="4" w:space="0" w:color="auto"/&gt;&lt;w:bottom w:val="single" w:sz="4" w:space="0" w:color="auto"/&gt;&lt;w:right w:val="single" w:sz="4" w:space="0" w:color="auto"/&gt;&lt;w:insideH w:val="single" w:sz="4" w:space="0" w:color="auto"/&gt;&lt;w:insideV w:val="single" w:sz="4" w:space="0" w:color="auto"/&gt;&lt;/w:tblBorders&gt;&lt;/w:tblPr&gt;&lt;/w:style&gt;&lt;w:style w:type="table" w:styleId="TableWeb1"&gt;&lt;w:name w:val="Table Web 1"/&gt;&lt;w:basedOn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w:val="outset" w:sz="6" w:space="0" w:color="auto"/&gt;&lt;w:left w:val="outset" w:sz="6" w:space="0" w:color="auto"/&gt;&lt;w:bottom w:val="outset" w:sz="6" w:space="0" w:color="auto"/&gt;&lt;w:right w:val="outset" w:sz="6"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w:styleId="TableWeb2"&gt;&lt;w:name w:val="Table Web 2"/&gt;&lt;w:basedOn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w:val="inset" w:sz="6" w:space="0" w:color="auto"/&gt;&lt;w:left w:val="inset" w:sz="6" w:space="0" w:color="auto"/&gt;&lt;w:bottom w:val="inset" w:sz="6" w:space="0" w:color="auto"/&gt;&lt;w:right w:val="inset" w:sz="6" w:space="0" w:color="auto"/&gt;&lt;w:insideH w:val="inset" w:sz="6" w:space="0" w:color="auto"/&gt;&lt;w:insideV w:val="inset"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w:type="table" w:styleId="TableWeb3"&gt;&lt;w:name w:val="Table Web 3"/&gt;&lt;w:basedOn w:val="TableNormal"/&gt;&lt;w:uiPriority w:val="99"/&gt;&lt;w:semiHidden/&gt;&lt;w:unhideWhenUsed/&gt;&lt;w:rsid w:val="00BD3B54"/&gt;&lt;w:rPr&gt;&lt;w:rFonts w:ascii="Times New Roman" w:eastAsiaTheme="minorHAnsi" w:hAnsi="Times New Roman"/&gt;&lt;w:lang w:val="da-DK" w:eastAsia="en-US"/&gt;&lt;/w:rPr&gt;&lt;w:tblPr&gt;&lt;w:tblCellSpacing w:w="20" w:type="dxa"/&gt;&lt;w:tblBorders&gt;&lt;w:top w:val="outset" w:sz="24" w:space="0" w:color="auto"/&gt;&lt;w:left w:val="outset" w:sz="24" w:space="0" w:color="auto"/&gt;&lt;w:bottom w:val="outset" w:sz="24" w:space="0" w:color="auto"/&gt;&lt;w:right w:val="outset" w:sz="24" w:space="0" w:color="auto"/&gt;&lt;w:insideH w:val="outset" w:sz="6" w:space="0" w:color="auto"/&gt;&lt;w:insideV w:val="outset" w:sz="6" w:space="0" w:color="auto"/&gt;&lt;/w:tblBorders&gt;&lt;/w:tblPr&gt;&lt;w:trPr&gt;&lt;w:tblCellSpacing w:w="20" w:type="dxa"/&gt;&lt;/w:trPr&gt;&lt;w:tcPr&gt;&lt;w:shd w:val="clear" w:color="auto" w:fill="auto"/&gt;&lt;/w:tcPr&gt;&lt;w:tblStylePr w:type="firstRow"&gt;&lt;w:rPr&gt;&lt;w:color w:val="auto"/&gt;&lt;/w:rPr&gt;&lt;w:tblPr/&gt;&lt;w:tcPr&gt;&lt;w:tcBorders&gt;&lt;w:tl2br w:val="none" w:sz="0" w:space="0" w:color="auto"/&gt;&lt;w:tr2bl w:val="none" w:sz="0" w:space="0" w:color="auto"/&gt;&lt;/w:tcBorders&gt;&lt;/w:tcPr&gt;&lt;/w:tblStylePr&gt;&lt;/w:style&gt;&lt;w:style w:type="paragraph" w:customStyle="1" w:styleId="Template"&gt;&lt;w:name w:val="Template"/&gt;&lt;w:uiPriority w:val="15"/&gt;&lt;w:rsid w:val="00BD3B54"/&gt;&lt;w:pPr&gt;&lt;w:suppressAutoHyphens/&gt;&lt;w:spacing w:line="160" w:lineRule="atLeast"/&gt;&lt;/w:pPr&gt;&lt;w:rPr&gt;&lt;w:rFonts w:ascii="Times New Roman" w:eastAsiaTheme="minorHAnsi" w:hAnsi="Times New Roman"/&gt;&lt;w:noProof/&gt;&lt;w:sz w:val="14"/&gt;&lt;w:lang w:eastAsia="en-US"/&gt;&lt;/w:rPr&gt;&lt;/w:style&gt;&lt;w:style w:type="paragraph" w:customStyle="1" w:styleId="Template-Address"&gt;&lt;w:name w:val="Template - Address"/&gt;&lt;w:basedOn w:val="Template"/&gt;&lt;w:uiPriority w:val="15"/&gt;&lt;w:rsid w:val="00BD3B54"/&gt;&lt;w:pPr&gt;&lt;w:tabs&gt;&lt;w:tab w:val="left" w:pos="567"/&gt;&lt;/w:tabs&gt;&lt;/w:pPr&gt;&lt;/w:style&gt;&lt;w:style w:type="paragraph" w:customStyle="1" w:styleId="Template-CompanyName"&gt;&lt;w:name w:val="Template - Company Name"/&gt;&lt;w:basedOn w:val="Template"/&gt;&lt;w:next w:val="Template-Address"/&gt;&lt;w:uiPriority w:val="15"/&gt;&lt;w:rsid w:val="00BD3B54"/&gt;&lt;w:rPr&gt;&lt;w:b/&gt;&lt;/w:rPr&gt;&lt;/w:style&gt;&lt;w:style w:type="paragraph" w:customStyle="1" w:styleId="Template-Date"&gt;&lt;w:name w:val="Template - Date"/&gt;&lt;w:basedOn w:val="Template"/&gt;&lt;w:uiPriority w:val="15"/&gt;&lt;w:rsid w:val="00BD3B54"/&gt;&lt;/w:style&gt;&lt;w:style w:type="paragraph" w:styleId="Title"&gt;&lt;w:name w:val="Title"/&gt;&lt;w:basedOn w:val="Normal"/&gt;&lt;w:next w:val="Normal"/&gt;&lt;w:link w:val="TitleChar"/&gt;&lt;w:uiPriority w:val="99"/&gt;&lt;w:semiHidden/&gt;&lt;w:qFormat/&gt;&lt;w:rsid w:val="00BD3B54"/&gt;&lt;w:pPr&gt;&lt;w:contextualSpacing/&gt;&lt;/w:pPr&gt;&lt;w:rPr&gt;&lt;w:rFonts w:eastAsiaTheme="majorEastAsia" w:cs="Arial"/&gt;&lt;w:spacing w:val="-10"/&gt;&lt;w:kern w:val="28"/&gt;&lt;w:sz w:val="56"/&gt;&lt;w:szCs w:val="56"/&gt;&lt;/w:rPr&gt;&lt;/w:style&gt;&lt;w:style w:type="character" w:customStyle="1" w:styleId="TitleChar"&gt;&lt;w:name w:val="Title Char"/&gt;&lt;w:basedOn w:val="DefaultParagraphFont"/&gt;&lt;w:link w:val="Title"/&gt;&lt;w:uiPriority w:val="99"/&gt;&lt;w:semiHidden/&gt;&lt;w:rsid w:val="00BD3B54"/&gt;&lt;w:rPr&gt;&lt;w:rFonts w:ascii="Times New Roman" w:eastAsiaTheme="majorEastAsia" w:hAnsi="Times New Roman" w:cs="Arial"/&gt;&lt;w:spacing w:val="-10"/&gt;&lt;w:kern w:val="28"/&gt;&lt;w:sz w:val="56"/&gt;&lt;w:szCs w:val="56"/&gt;&lt;w:lang w:eastAsia="en-US"/&gt;&lt;/w:rPr&gt;&lt;/w:style&gt;&lt;w:style w:type="paragraph" w:styleId="TOAHeading"&gt;&lt;w:name w:val="toa heading"/&gt;&lt;w:basedOn w:val="Normal"/&gt;&lt;w:next w:val="Normal"/&gt;&lt;w:uiPriority w:val="39"/&gt;&lt;w:semiHidden/&gt;&lt;w:rsid w:val="00BD3B54"/&gt;&lt;w:pPr&gt;&lt;w:spacing w:before="120"/&gt;&lt;/w:pPr&gt;&lt;w:rPr&gt;&lt;w:rFonts w:eastAsiaTheme="majorEastAsia" w:cs="Arial"/&gt;&lt;w:b/&gt;&lt;w:bCs/&gt;&lt;/w:rPr&gt;&lt;/w:style&gt;&lt;w:style w:type="paragraph" w:styleId="TOC1"&gt;&lt;w:name w:val="toc 1"/&gt;&lt;w:basedOn w:val="Normal"/&gt;&lt;w:next w:val="Normal"/&gt;&lt;w:uiPriority w:val="40"/&gt;&lt;w:rsid w:val="00BD3B54"/&gt;&lt;w:pPr&gt;&lt;w:tabs&gt;&lt;w:tab w:val="right" w:leader="dot" w:pos="9622"/&gt;&lt;/w:tabs&gt;&lt;w:spacing w:before="160" w:after="240"/&gt;&lt;w:ind w:right="567"/&gt;&lt;/w:pPr&gt;&lt;w:rPr&gt;&lt;w:b/&gt;&lt;w:color w:val="E61E28" w:themeColor="accent1"/&gt;&lt;/w:rPr&gt;&lt;/w:style&gt;&lt;w:style w:type="paragraph" w:styleId="TOC2"&gt;&lt;w:name w:val="toc 2"/&gt;&lt;w:basedOn w:val="Normal"/&gt;&lt;w:next w:val="Normal"/&gt;&lt;w:uiPriority w:val="40"/&gt;&lt;w:rsid w:val="00BD3B54"/&gt;&lt;w:pPr&gt;&lt;w:tabs&gt;&lt;w:tab w:val="left" w:pos="851"/&gt;&lt;w:tab w:val="right" w:leader="dot" w:pos="9622"/&gt;&lt;/w:tabs&gt;&lt;w:spacing w:after="80"/&gt;&lt;w:ind w:left="851" w:right="567" w:hanging="851"/&gt;&lt;/w:pPr&gt;&lt;w:rPr&gt;&lt;w:b/&gt;&lt;w:color w:val="E61E28" w:themeColor="accent1"/&gt;&lt;/w:rPr&gt;&lt;/w:style&gt;&lt;w:style w:type="paragraph" w:styleId="TOC3"&gt;&lt;w:name w:val="toc 3"/&gt;&lt;w:basedOn w:val="Normal"/&gt;&lt;w:next w:val="Normal"/&gt;&lt;w:uiPriority w:val="40"/&gt;&lt;w:rsid w:val="00BD3B54"/&gt;&lt;w:pPr&gt;&lt;w:tabs&gt;&lt;w:tab w:val="left" w:pos="851"/&gt;&lt;w:tab w:val="right" w:leader="dot" w:pos="9622"/&gt;&lt;/w:tabs&gt;&lt;w:spacing w:after="80"/&gt;&lt;w:ind w:left="851" w:right="567" w:hanging="851"/&gt;&lt;/w:pPr&gt;&lt;/w:style&gt;&lt;w:style w:type="paragraph" w:styleId="TOC4"&gt;&lt;w:name w:val="toc 4"/&gt;&lt;w:basedOn w:val="TOC3"/&gt;&lt;w:next w:val="Normal"/&gt;&lt;w:uiPriority w:val="40"/&gt;&lt;w:rsid w:val="00BD3B54"/&gt;&lt;w:pPr&gt;&lt;w:ind w:left="0" w:firstLine="0"/&gt;&lt;/w:pPr&gt;&lt;w:rPr&gt;&lt;w:color w:val="E61E28" w:themeColor="accent1"/&gt;&lt;/w:rPr&gt;&lt;/w:style&gt;&lt;w:style w:type="paragraph" w:styleId="TOC5"&gt;&lt;w:name w:val="toc 5"/&gt;&lt;w:basedOn w:val="TOC1"/&gt;&lt;w:next w:val="Normal"/&gt;&lt;w:uiPriority w:val="40"/&gt;&lt;w:rsid w:val="00BD3B54"/&gt;&lt;w:pPr&gt;&lt;w:spacing w:before="0" w:after="80"/&gt;&lt;/w:pPr&gt;&lt;w:rPr&gt;&lt;w:b w:val="0"/&gt;&lt;w:color w:val="auto"/&gt;&lt;/w:rPr&gt;&lt;/w:style&gt;&lt;w:style w:type="paragraph" w:styleId="TOC6"&gt;&lt;w:name w:val="toc 6"/&gt;&lt;w:basedOn w:val="TOC3"/&gt;&lt;w:next w:val="Normal"/&gt;&lt;w:uiPriority w:val="40"/&gt;&lt;w:rsid w:val="00BD3B54"/&gt;&lt;w:pPr&gt;&lt;w:spacing w:after="40"/&gt;&lt;w:contextualSpacing/&gt;&lt;/w:pPr&gt;&lt;/w:style&gt;&lt;w:style w:type="paragraph" w:styleId="TOC7"&gt;&lt;w:name w:val="toc 7"/&gt;&lt;w:basedOn w:val="TOC3"/&gt;&lt;w:next w:val="Normal"/&gt;&lt;w:uiPriority w:val="40"/&gt;&lt;w:rsid w:val="00BD3B54"/&gt;&lt;w:pPr&gt;&lt;w:spacing w:after="40"/&gt;&lt;w:contextualSpacing/&gt;&lt;/w:pPr&gt;&lt;/w:style&gt;&lt;w:style w:type="paragraph" w:styleId="TOC8"&gt;&lt;w:name w:val="toc 8"/&gt;&lt;w:basedOn w:val="TOC4"/&gt;&lt;w:next w:val="Normal"/&gt;&lt;w:uiPriority w:val="99"/&gt;&lt;w:semiHidden/&gt;&lt;w:rsid w:val="00BD3B54"/&gt;&lt;/w:style&gt;&lt;w:style w:type="paragraph" w:styleId="TOC9"&gt;&lt;w:name w:val="toc 9"/&gt;&lt;w:basedOn w:val="TOC2"/&gt;&lt;w:next w:val="Normal"/&gt;&lt;w:uiPriority w:val="99"/&gt;&lt;w:semiHidden/&gt;&lt;w:rsid w:val="00BD3B54"/&gt;&lt;w:pPr&gt;&lt;w:spacing w:before="160" w:after="40"/&gt;&lt;w:ind w:left="754" w:hanging="754"/&gt;&lt;w:contextualSpacing/&gt;&lt;/w:pPr&gt;&lt;/w:style&gt;&lt;w:style w:type="paragraph" w:styleId="TOCHeading"&gt;&lt;w:name w:val="TOC Heading"/&gt;&lt;w:basedOn w:val="Heading1"/&gt;&lt;w:next w:val="Normal"/&gt;&lt;w:uiPriority w:val="39"/&gt;&lt;w:rsid w:val="00B8215A"/&gt;&lt;w:pPr&gt;&lt;w:numPr&gt;&lt;w:numId w:val="0"/&gt;&lt;/w:numPr&gt;&lt;w:spacing w:after="400"/&gt;&lt;w:outlineLvl w:val="9"/&gt;&lt;/w:pPr&gt;&lt;w:rPr&gt;&lt;w:rFonts w:ascii="Arial" w:hAnsi="Arial"/&gt;&lt;w:b/&gt;&lt;w:sz w:val="24"/&gt;&lt;/w:rPr&gt;&lt;/w:style&gt;&lt;w:style w:type="paragraph" w:customStyle="1" w:styleId="TOCSubHeading"&gt;&lt;w:name w:val="TOC Sub Heading"/&gt;&lt;w:uiPriority w:val="39"/&gt;&lt;w:rsid w:val="00BD3B54"/&gt;&lt;w:pPr&gt;&lt;w:keepNext/&gt;&lt;w:spacing w:before="240" w:after="120"/&gt;&lt;w:outlineLvl w:val="1"/&gt;&lt;/w:pPr&gt;&lt;w:rPr&gt;&lt;w:rFonts w:asciiTheme="majorHAnsi" w:hAnsiTheme="majorHAnsi" w:cs="Arial"/&gt;&lt;w:b/&gt;&lt;w:color w:val="E31F2B"/&gt;&lt;/w:rPr&gt;&lt;/w:style&gt;&lt;w:style w:type="character" w:styleId="UnresolvedMention"&gt;&lt;w:name w:val="Unresolved Mention"/&gt;&lt;w:basedOn w:val="DefaultParagraphFont"/&gt;&lt;w:uiPriority w:val="99"/&gt;&lt;w:semiHidden/&gt;&lt;w:rsid w:val="00BD3B54"/&gt;&lt;w:rPr&gt;&lt;w:color w:val="605E5C"/&gt;&lt;w:shd w:val="clear" w:color="auto" w:fill="E1DFDD"/&gt;&lt;/w:rPr&gt;&lt;/w:style&gt;&lt;w:style w:type="paragraph" w:customStyle="1" w:styleId="Valuestandfirst"&gt;&lt;w:name w:val="Value standfirst"/&gt;&lt;w:basedOn w:val="Normal"/&gt;&lt;w:next w:val="Normal"/&gt;&lt;w:uiPriority w:val="8"/&gt;&lt;w:rsid w:val="00BD3B54"/&gt;&lt;w:pPr&gt;&lt;w:spacing w:before="160" w:after="220"/&gt;&lt;/w:pPr&gt;&lt;w:rPr&gt;&lt;w:rFonts w:asciiTheme="minorHAnsi" w:eastAsiaTheme="minorEastAsia" w:hAnsiTheme="minorHAnsi"/&gt;&lt;w:color w:val="000000"/&gt;&lt;w:sz w:val="28"/&gt;&lt;w:szCs w:val="28"/&gt;&lt;w:lang w:eastAsia="zh-CN"/&gt;&lt;/w:rPr&gt;&lt;/w:style&gt;&lt;w:style w:type="paragraph" w:customStyle="1" w:styleId="Name-ExecSummary"&gt;&lt;w:name w:val="Name - Exec Summary"/&gt;&lt;w:basedOn w:val="AddressBlock-ExecSummary"/&gt;&lt;w:uiPriority w:val="16"/&gt;&lt;w:qFormat/&gt;&lt;w:rsid w:val="00753940"/&gt;&lt;w:pPr&gt;&lt;w:tabs&gt;&lt;w:tab w:val="left" w:pos="181"/&gt;&lt;/w:tabs&gt;&lt;/w:pPr&gt;&lt;w:rPr&gt;&lt;w:rFonts w:ascii="Arial" w:hAnsi="Arial"/&gt;&lt;w:b/&gt;&lt;w:color w:val="E61E28" w:themeColor="accent1"/&gt;&lt;w:sz w:val="17"/&gt;&lt;/w:rPr&gt;&lt;/w:style&gt;&lt;w:style w:type="paragraph" w:customStyle="1" w:styleId="Website-ExecSummary"&gt;&lt;w:name w:val="Website - Exec Summary"/&gt;&lt;w:basedOn w:val="AddressBlock-ExecSummary"/&gt;&lt;w:uiPriority w:val="16"/&gt;&lt;w:qFormat/&gt;&lt;w:rsid w:val="00753940"/&gt;&lt;w:pPr&gt;&lt;w:tabs&gt;&lt;w:tab w:val="left" w:pos="181"/&gt;&lt;/w:tabs&gt;&lt;w:spacing w:before="50"/&gt;&lt;/w:pPr&gt;&lt;w:rPr&gt;&lt;w:color w:val="E61E28" w:themeColor="accent1"/&gt;&lt;/w:rPr&gt;&lt;/w:style&gt;&lt;w:style w:type="paragraph" w:customStyle="1" w:styleId="FormUserText-DocumentVerification"&gt;&lt;w:name w:val="Form User Text - Document Verification"/&gt;&lt;w:basedOn w:val="FormUserText"/&gt;&lt;w:uiPriority w:val="19"/&gt;&lt;w:qFormat/&gt;&lt;w:rsid w:val="002329CF"/&gt;&lt;w:rPr&gt;&lt;w:sz w:val="20"/&gt;&lt;/w:rPr&gt;&lt;/w:style&gt;&lt;w:style w:type="paragraph" w:customStyle="1" w:styleId="Table-ListBullet2"&gt;&lt;w:name w:val="Table - List Bullet 2"/&gt;&lt;w:basedOn w:val="Table-ListBullet"/&gt;&lt;w:uiPriority w:val="6"/&gt;&lt;w:qFormat/&gt;&lt;w:rsid w:val="00EF64D2"/&gt;&lt;w:pPr&gt;&lt;w:numPr&gt;&lt;w:ilvl w:val="1"/&gt;&lt;/w:numPr&gt;&lt;/w:pPr&gt;&lt;/w:style&gt;&lt;w:style w:type="paragraph" w:customStyle="1" w:styleId="Table-ListBullet3"&gt;&lt;w:name w:val="Table - List Bullet 3"/&gt;&lt;w:basedOn w:val="Table-ListBullet"/&gt;&lt;w:uiPriority w:val="6"/&gt;&lt;w:qFormat/&gt;&lt;w:rsid w:val="00EF64D2"/&gt;&lt;w:pPr&gt;&lt;w:numPr&gt;&lt;w:ilvl w:val="2"/&gt;&lt;/w:numPr&gt;&lt;/w:pPr&gt;&lt;/w:style&gt;&lt;w:style w:type="paragraph" w:customStyle="1" w:styleId="Table-ListNumber2"&gt;&lt;w:name w:val="Table - List Number 2"/&gt;&lt;w:basedOn w:val="Table-ListNumber"/&gt;&lt;w:uiPriority w:val="6"/&gt;&lt;w:qFormat/&gt;&lt;w:rsid w:val="00EF64D2"/&gt;&lt;w:pPr&gt;&lt;w:numPr&gt;&lt;w:ilvl w:val="1"/&gt;&lt;/w:numPr&gt;&lt;/w:pPr&gt;&lt;/w:style&gt;&lt;w:style w:type="paragraph" w:customStyle="1" w:styleId="Table-ListNumber3"&gt;&lt;w:name w:val="Table - List Number 3"/&gt;&lt;w:basedOn w:val="Table-ListNumber"/&gt;&lt;w:uiPriority w:val="6"/&gt;&lt;w:qFormat/&gt;&lt;w:rsid w:val="00EF64D2"/&gt;&lt;w:pPr&gt;&lt;w:numPr&gt;&lt;w:ilvl w:val="2"/&gt;&lt;/w:numPr&gt;&lt;/w:pPr&gt;&lt;/w:style&gt;&lt;w:style w:type="paragraph" w:customStyle="1" w:styleId="AppendixHeadingtwoHeading7"&gt;&lt;w:name w:val="Appendix Heading two  (Heading 7)"/&gt;&lt;w:basedOn w:val="Normal"/&gt;&lt;w:uiPriority w:val="1"/&gt;&lt;w:semiHidden/&gt;&lt;w:rsid w:val="00C529AE"/&gt;&lt;/w:style&gt;&lt;w:style w:type="paragraph" w:customStyle="1" w:styleId="ListNumberNoSpacing2"&gt;&lt;w:name w:val="List Number No Spacing 2"/&gt;&lt;w:basedOn w:val="ListNumber2"/&gt;&lt;w:uiPriority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w:val="24"/&gt;&lt;/w:rPr&gt;&lt;/w:style&gt;&lt;w:style w:type="paragraph" w:customStyle="1" w:styleId="ListNumberNoSpacing3"&gt;&lt;w:name w:val="List Number No Spacing 3"/&gt;&lt;w:basedOn w:val="ListNumber3"/&gt;&lt;w:uiPriority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w:val="24"/&gt;&lt;/w:rPr&gt;&lt;/w:style&gt;&lt;w:style w:type="paragraph" w:customStyle="1" w:styleId="ListNumberNoSpacing"&gt;&lt;w:name w:val="List Number No Spacing"/&gt;&lt;w:basedOn w:val="ListNumber"/&gt;&lt;w:uiPriority w:val="4"/&gt;&lt;w:qFormat/&gt;&lt;w:rsid w:val="004803AD"/&gt;&lt;w:pPr&gt;&lt;w:numPr&gt;&lt;w:numId w:val="29"/&gt;&lt;/w:numPr&gt;&lt;w:spacing w:after="0"/&gt;&lt;/w:pPr&gt;&lt;w:rPr&gt;&lt;w:rFonts w:asciiTheme="minorHAnsi" w:hAnsiTheme="minorHAnsi"/&gt;&lt;w:sz w:val="24"/&gt;&lt;/w:rPr&gt;&lt;/w:style&gt;&lt;/w:styles&gt;&lt;/pkg:xmlData&gt;&lt;/pkg:part&gt;&lt;/pkg:package&gt;
</CCDataNode>
</BaseNode>
</file>

<file path=customXml/item5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6.xml><?xml version="1.0" encoding="utf-8"?>
<TemplafyTemplateConfiguration><![CDATA[{"elementsMetadata":[{"type":"pictureContentControl","id":"637e0f4c-8f4f-4d5e-bae7-04b93239a6ba","elementConfiguration":{"inheritDimensions":"{{InheritDimensions.InheritNone}}","width":"{{UserProfile.CompanySelection.BrandRef.LogoRef.LogoWidth}}","image":"{{UserProfile.CompanySelection.BrandRef.LogoRef.LogoRef.Image}}","removeAndKeepContent":false,"disableUpdates":false,"type":"image"}},{"elementConfiguration":{"binding":"{{Form.ClientName}}","promptAiService":false,"removeAndKeepContent":false,"disableUpdates":false,"type":"text"},"type":"richTextContentControl","id":"6bbde427-654c-4ea1-9dfc-0df3a1c065ac"},{"elementConfiguration":{"binding":"{{Form.ProjectTitle}}","promptAiService":false,"removeAndKeepContent":false,"disableUpdates":false,"type":"text"},"type":"richTextContentControl","id":"5ee5de0e-9b19-4fae-9d24-368129d6ac67"},{"elementConfiguration":{"binding":"{{Form.ReportTitle}}","promptAiService":false,"removeAndKeepContent":false,"disableUpdates":false,"type":"text"},"type":"richTextContentControl","id":"5c133071-fb9b-4f65-b50d-0e6457573979"},{"elementConfiguration":{"binding":"{{Translate(\"Reference\")}}","promptAiService":false,"removeAndKeepContent":false,"disableUpdates":false,"type":"text"},"type":"richTextContentControl","id":"d5851da3-3014-4763-bf7f-25f0ce07fa66"},{"elementConfiguration":{"binding":"{{Form.DocumentReference}}","promptAiService":false,"removeAndKeepContent":false,"disableUpdates":false,"type":"text"},"type":"richTextContentControl","id":"d8e34ce1-345e-4b48-b804-e51d30cdfa37"},{"elementConfiguration":{"binding":"{{Form.Revision}}","promptAiService":false,"removeAndKeepContent":false,"disableUpdates":false,"type":"text"},"type":"richTextContentControl","id":"7b6cb914-6e2b-43f5-be4e-602755a9e5b4"},{"elementConfiguration":{"binding":"{{FormatDateTime(Form.Date,Translate(\"DateFormatGeneral\"),DocumentLanguage)}}","promptAiService":false,"removeAndKeepContent":false,"disableUpdates":false,"type":"text"},"type":"richTextContentControl","id":"c66a1330-4fed-4e15-8bc4-f2f9dbf3fe7a"},{"elementConfiguration":{"binding":"{{Translate(\"ReportDisclaimer\")}}","promptAiService":false,"removeAndKeepContent":false,"disableUpdates":false,"type":"text"},"type":"richTextContentControl","id":"c8bdac55-e434-419c-9836-ed98734c99ce"},{"elementConfiguration":{"binding":"{{Translate(\"JobNumber\")}}","promptAiService":false,"removeAndKeepContent":false,"disableUpdates":false,"type":"text"},"type":"richTextContentControl","id":"06dd5af9-b651-42bf-b9d9-63b5ab735249"},{"elementConfiguration":{"binding":"{{Form.JobNumber}}","promptAiService":false,"removeAndKeepContent":false,"disableUpdates":false,"type":"text"},"type":"richTextContentControl","id":"3a006aec-6953-4e8a-9f74-d89fd9c4ab75"},{"elementConfiguration":{"binding":"{{UserProfile.CompanySelection.CompanyNameRef.ReportRegInfo}}","promptAiService":false,"visibility":"{{IfElse(Equals(UserProfile.CompanySelection.CompanyNameRef.ReportRegInfo,\"\"), VisibilityType.Hidden, VisibilityType.Visible)}}","removeAndKeepContent":false,"disableUpdates":false,"type":"text"},"type":"richTextContentControl","id":"4100ef60-1c41-46ee-941c-cd239cf07866"},{"elementConfiguration":{"binding":"{{UserProfile.CompanySelection.CompanyNameRef.LegalName}}","promptAiService":false,"visibility":"{{IfElse(Equals(UserProfile.CompanySelection.CompanyNameRef.LegalName, \"\"), VisibilityType.Hidden, VisibilityType.Visible)}}","removeAndKeepContent":false,"disableUpdates":false,"type":"text"},"type":"richTextContentControl","id":"4f2cb241-c8f8-41e3-adb0-f983a60ebc1f"},{"elementConfiguration":{"binding":"{{UserProfile.AddressSelection.Address1}}","promptAiService":false,"visibility":"{{IfElse(Equals(UserProfile.AddressSelection.Address1, \"\"), VisibilityType.Hidden, VisibilityType.Visible)}}","removeAndKeepContent":false,"disableUpdates":false,"type":"text"},"type":"richTextContentControl","id":"24a0eef4-50f3-4700-b08c-52c1e56dac7b"},{"elementConfiguration":{"binding":"{{UserProfile.AddressSelection.Address2}}","promptAiService":false,"visibility":"{{IfElse(Equals(UserProfile.AddressSelection.Address2, \"\"), VisibilityType.Hidden, VisibilityType.Visible)}}","removeAndKeepContent":false,"disableUpdates":false,"type":"text"},"type":"richTextContentControl","id":"c9bd519d-a3b8-4bc6-94cf-f8964ae11da3"},{"elementConfiguration":{"binding":"{{UserProfile.AddressSelection.Address3}}","promptAiService":false,"visibility":"{{IfElse(Equals(UserProfile.AddressSelection.Address3, \"\"), VisibilityType.Hidden, VisibilityType.Visible)}}","removeAndKeepContent":false,"disableUpdates":false,"type":"text"},"type":"richTextContentControl","id":"02a00d2f-e0ff-4522-b85c-69f5d87a0abd"},{"elementConfiguration":{"binding":"{{UserProfile.AddressSelection.Address4}}","promptAiService":false,"visibility":"{{IfElse(Equals(UserProfile.AddressSelection.Address4, \"\"), VisibilityType.Hidden, VisibilityType.Visible)}}","removeAndKeepContent":false,"disableUpdates":false,"type":"text"},"type":"richTextContentControl","id":"f6924117-fd36-44c0-8a5f-c2bb096c5204"},{"elementConfiguration":{"binding":"{{UserProfile.AddressSelection.Country}}","promptAiService":false,"visibility":"{{IfElse(Equals(UserProfile.AddressSelection.Country, \"\"), VisibilityType.Hidden, VisibilityType.Visible)}}","removeAndKeepContent":false,"disableUpdates":false,"type":"text"},"type":"richTextContentControl","id":"bdb390c0-7658-4a4f-ad8d-aabe3d5e2d7f"},{"elementConfiguration":{"binding":"{{UserProfile.CompanySelection.CompanyNameRef.Web}}","promptAiService":false,"visibility":"{{IfElse(Equals(UserProfile.CompanySelection.CompanyNameRef.Web, \"\"), VisibilityType.Hidden, VisibilityType.Visible)}}","removeAndKeepContent":false,"disableUpdates":false,"type":"text"},"type":"richTextContentControl","id":"4d4e3162-e8c7-4ad6-ba9a-a3cdb4b4a03a"},{"elementConfiguration":{"binding":"{{Translate(\"ReportDisclaimer\")}}","promptAiService":false,"removeAndKeepContent":false,"disableUpdates":false,"type":"text"},"type":"richTextContentControl","id":"711b862c-a3c9-4c16-8ed3-6879b780709f"},{"elementConfiguration":{"binding":"{{Translate(\"JobNumber\")}}","promptAiService":false,"removeAndKeepContent":false,"disableUpdates":false,"type":"text"},"type":"richTextContentControl","id":"eeb8ce60-d3fd-49a3-b9ca-4b90d09d9ee1"},{"elementConfiguration":{"binding":"{{Form.JobNumber}}","promptAiService":false,"removeAndKeepContent":false,"disableUpdates":false,"type":"text"},"type":"richTextContentControl","id":"888a67b6-6622-4bd5-b3fe-40fd9ec9343b"},{"elementConfiguration":{"binding":"{{UserProfile.CompanySelection.CompanyNameRef.ReportRegInfo}}","promptAiService":false,"visibility":"{{IfElse(Equals(UserProfile.CompanySelection.CompanyNameRef.ReportRegInfo,\"\"), VisibilityType.Hidden, VisibilityType.Visible)}}","removeAndKeepContent":false,"disableUpdates":false,"type":"text"},"type":"richTextContentControl","id":"3de70848-4d9d-4df0-a576-b96aaf71656d"},{"elementConfiguration":{"binding":"{{UserProfile.CompanySelection.CompanyNameRef.LegalName}}","promptAiService":false,"visibility":"{{IfElse(Equals(UserProfile.CompanySelection.CompanyNameRef.LegalName, \"\"), VisibilityType.Hidden, VisibilityType.Visible)}}","removeAndKeepContent":false,"disableUpdates":false,"type":"text"},"type":"richTextContentControl","id":"2f048c3f-2ddd-451e-81ba-a0e57c27d1ce"},{"elementConfiguration":{"binding":"{{UserProfile.AddressSelection.Address1}}","promptAiService":false,"visibility":"{{IfElse(Equals(UserProfile.AddressSelection.Address1, \"\"), VisibilityType.Hidden, VisibilityType.Visible)}}","removeAndKeepContent":false,"disableUpdates":false,"type":"text"},"type":"richTextContentControl","id":"b68d70bd-9086-4b21-90d7-0968e9162fb0"},{"elementConfiguration":{"binding":"{{UserProfile.AddressSelection.Address2}}","promptAiService":false,"visibility":"{{IfElse(Equals(UserProfile.AddressSelection.Address2, \"\"), VisibilityType.Hidden, VisibilityType.Visible)}}","removeAndKeepContent":false,"disableUpdates":false,"type":"text"},"type":"richTextContentControl","id":"37f07bf0-9df2-4daa-aa65-254d647f7621"},{"elementConfiguration":{"binding":"{{UserProfile.AddressSelection.Address3}}","promptAiService":false,"visibility":"{{IfElse(Equals(UserProfile.AddressSelection.Address3, \"\"), VisibilityType.Hidden, VisibilityType.Visible)}}","removeAndKeepContent":false,"disableUpdates":false,"type":"text"},"type":"richTextContentControl","id":"72ae6917-da83-43bb-a957-b5b496b57bd8"},{"elementConfiguration":{"binding":"{{UserProfile.AddressSelection.Address4}}","promptAiService":false,"visibility":"{{IfElse(Equals(UserProfile.AddressSelection.Address4, \"\"), VisibilityType.Hidden, VisibilityType.Visible)}}","removeAndKeepContent":false,"disableUpdates":false,"type":"text"},"type":"richTextContentControl","id":"1fe445a1-e59e-45f1-9c30-9292b5acaf28"},{"elementConfiguration":{"binding":"{{UserProfile.AddressSelection.Country}}","promptAiService":false,"visibility":"{{IfElse(Equals(UserProfile.AddressSelection.Country, \"\"), VisibilityType.Hidden, VisibilityType.Visible)}}","removeAndKeepContent":false,"disableUpdates":false,"type":"text"},"type":"richTextContentControl","id":"6b412f55-021e-4b36-822e-9b27cdda0394"},{"elementConfiguration":{"binding":"{{UserProfile.CompanySelection.CompanyNameRef.Web}}","promptAiService":false,"visibility":"{{IfElse(Equals(UserProfile.CompanySelection.CompanyNameRef.Web, \"\"), VisibilityType.Hidden, VisibilityType.Visible)}}","removeAndKeepContent":false,"disableUpdates":false,"type":"text"},"type":"richTextContentControl","id":"a5d28f63-0c79-414d-8d24-e23d66707254"},{"type":"pictureContentControl","id":"cdff3101-554c-4989-8c4f-15e8fcae7ca0","elementConfiguration":{"inheritDimensions":"{{InheritDimensions.InheritNone}}","width":"{{UserProfile.CompanySelection.BrandRef.LogoRef.LogoWidth}}","image":"{{UserProfile.CompanySelection.BrandRef.LogoRef.LogoRef.Image}}","removeAndKeepContent":false,"disableUpdates":false,"type":"image"}},{"elementConfiguration":{"binding":"{{Translate(\"DocumentVerification\")}}","promptAiService":false,"removeAndKeepContent":false,"disableUpdates":false,"type":"text"},"type":"richTextContentControl","id":"326fb5a3-7310-4158-8483-99c60537ff6e"},{"elementConfiguration":{"binding":"{{Translate(\"ProjectTitle\")}}","promptAiService":false,"removeAndKeepContent":false,"disableUpdates":false,"type":"text"},"type":"richTextContentControl","id":"43523445-dd89-4cbf-b556-988c5b570ec3"},{"elementConfiguration":{"binding":"{{Form.ProjectTitle}}","promptAiService":false,"removeAndKeepContent":false,"disableUpdates":false,"type":"text"},"type":"richTextContentControl","id":"6d879b85-a245-417f-a050-432fa6888e25"},{"elementConfiguration":{"binding":"{{Translate(\"DocumentTitle\")}}","promptAiService":false,"removeAndKeepContent":false,"disableUpdates":false,"type":"text"},"type":"richTextContentControl","id":"730bdbc8-4777-49ad-aa27-0631d5f175ec"},{"elementConfiguration":{"binding":"{{Form.ReportTitle}}","promptAiService":false,"removeAndKeepContent":false,"disableUpdates":false,"type":"text"},"type":"richTextContentControl","id":"3326a0b5-be67-4324-afe9-d34b6df33e5a"},{"elementConfiguration":{"binding":"{{Translate(\"JobNumber\")}}","promptAiService":false,"removeAndKeepContent":false,"disableUpdates":false,"type":"text"},"type":"richTextContentControl","id":"891a5a8f-6a93-463d-88e9-40407d7af4e5"},{"elementConfiguration":{"binding":"{{Form.JobNumber}}","promptAiService":false,"removeAndKeepContent":false,"disableUpdates":false,"type":"text"},"type":"richTextContentControl","id":"af5347aa-a469-4687-a93b-5e542e0dfea5"},{"elementConfiguration":{"binding":"{{Translate(\"DocumentRef\")}}","promptAiService":false,"removeAndKeepContent":false,"disableUpdates":false,"type":"text"},"type":"richTextContentControl","id":"79402569-61b5-4f0a-9d7c-275933e6bd21"},{"elementConfiguration":{"binding":"{{Form.DocumentReference}}","promptAiService":false,"removeAndKeepContent":false,"disableUpdates":false,"type":"text"},"type":"richTextContentControl","id":"649fe6c4-7d7f-4e21-8a4c-9697a2fa9c4a"},{"elementConfiguration":{"binding":"{{Translate(\"FileReference\")}}","promptAiService":false,"removeAndKeepContent":false,"disableUpdates":false,"type":"text"},"type":"richTextContentControl","id":"38a50cbe-7b62-48d1-a2ac-fc03bee2b230"},{"elementConfiguration":{"binding":"{{Form.FileRef}}","promptAiService":false,"removeAndKeepContent":false,"disableUpdates":false,"type":"text"},"type":"richTextContentControl","id":"dd2d997b-a591-4dbe-ab78-da4c96c3d8a3"},{"elementConfiguration":{"binding":"{{Translate(\"Revision\")}}","promptAiService":false,"removeAndKeepContent":false,"disableUpdates":false,"type":"text"},"type":"richTextContentControl","id":"6789787e-ab66-4ead-8ba7-862da6ee38a6"},{"elementConfiguration":{"binding":"{{Translate(\"Date\")}}","promptAiService":false,"removeAndKeepContent":false,"disableUpdates":false,"type":"text"},"type":"richTextContentControl","id":"2e5f1e5c-67a9-4008-963d-0500f664b250"},{"elementConfiguration":{"binding":"{{Translate(\"Filename\")}}","promptAiService":false,"removeAndKeepContent":false,"disableUpdates":false,"type":"text"},"type":"richTextContentControl","id":"91c3d9c2-26aa-4f86-a5cf-f4f80f13f169"},{"elementConfiguration":{"binding":"{{Translate(\"Description\")}}","promptAiService":false,"removeAndKeepContent":false,"disableUpdates":false,"type":"text"},"type":"richTextContentControl","id":"c5a920b6-ac9e-499a-8752-6964f2f8e9bc"},{"elementConfiguration":{"binding":"{{Translate(\"PreparedBy\")}}","promptAiService":false,"removeAndKeepContent":false,"disableUpdates":false,"type":"text"},"type":"richTextContentControl","id":"0a3efa17-8b45-4495-87a6-ac62213c1b49"},{"elementConfiguration":{"binding":"{{Translate(\"CheckedBy\")}}","promptAiService":false,"removeAndKeepContent":false,"disableUpdates":false,"type":"text"},"type":"richTextContentControl","id":"86454276-6d3e-4c2a-afd1-a57ef4c50c24"},{"elementConfiguration":{"binding":"{{Translate(\"ApprovedBy\")}}","promptAiService":false,"removeAndKeepContent":false,"disableUpdates":false,"type":"text"},"type":"richTextContentControl","id":"bffb88a2-14a0-4107-b7e2-2b9bf3715d06"},{"elementConfiguration":{"binding":"{{Translate(\"Name\")}}","promptAiService":false,"removeAndKeepContent":false,"disableUpdates":false,"type":"text"},"type":"richTextContentControl","id":"2cdb9c6e-cb00-4f84-8ae0-3dbbd33f91da"},{"elementConfiguration":{"binding":"{{Translate(\"Signature\")}}","promptAiService":false,"removeAndKeepContent":false,"disableUpdates":false,"type":"text"},"type":"richTextContentControl","id":"1b9ec2a7-03e5-4d9c-b35a-6b0e6a93fa14"},{"elementConfiguration":{"binding":"{{Translate(\"Filename\")}}","promptAiService":false,"removeAndKeepContent":false,"disableUpdates":false,"type":"text"},"type":"richTextContentControl","id":"d44230c2-d1ec-40dc-a9be-f07db8431993"},{"elementConfiguration":{"binding":"{{Translate(\"Description\")}}","promptAiService":false,"removeAndKeepContent":false,"disableUpdates":false,"type":"text"},"type":"richTextContentControl","id":"2c393c92-da55-4c4a-b974-a836d2172fb4"},{"elementConfiguration":{"binding":"{{Translate(\"PreparedBy\")}}","promptAiService":false,"removeAndKeepContent":false,"disableUpdates":false,"type":"text"},"type":"richTextContentControl","id":"8ee5d437-c985-4266-973d-d5b9d377aec0"},{"elementConfiguration":{"binding":"{{Translate(\"CheckedBy\")}}","promptAiService":false,"removeAndKeepContent":false,"disableUpdates":false,"type":"text"},"type":"richTextContentControl","id":"65adfb8f-5c6e-45ae-a230-abf76017ff32"},{"elementConfiguration":{"binding":"{{Translate(\"ApprovedBy\")}}","promptAiService":false,"removeAndKeepContent":false,"disableUpdates":false,"type":"text"},"type":"richTextContentControl","id":"8f9cb4ca-28a0-415b-9344-106d2e18e943"},{"elementConfiguration":{"binding":"{{Translate(\"Name\")}}","promptAiService":false,"removeAndKeepContent":false,"disableUpdates":false,"type":"text"},"type":"richTextContentControl","id":"7fca1142-f4f0-489b-afcc-c06b7beb0eaa"},{"elementConfiguration":{"binding":"{{Translate(\"Signature\")}}","promptAiService":false,"removeAndKeepContent":false,"disableUpdates":false,"type":"text"},"type":"richTextContentControl","id":"880f776c-0660-4f38-8aa7-4ec95bbe5ec0"},{"elementConfiguration":{"binding":"{{Translate(\"Filename\")}}","promptAiService":false,"removeAndKeepContent":false,"disableUpdates":false,"type":"text"},"type":"richTextContentControl","id":"79233ace-9faa-45fb-92ef-2d20cb551deb"},{"elementConfiguration":{"binding":"{{Translate(\"Description\")}}","promptAiService":false,"removeAndKeepContent":false,"disableUpdates":false,"type":"text"},"type":"richTextContentControl","id":"1c135647-e5cd-40cb-b6ab-7c0f1e570d44"},{"elementConfiguration":{"binding":"{{Translate(\"PreparedBy\")}}","promptAiService":false,"removeAndKeepContent":false,"disableUpdates":false,"type":"text"},"type":"richTextContentControl","id":"c809d23a-08e9-4538-9efc-1a27be685b67"},{"elementConfiguration":{"binding":"{{Translate(\"CheckedBy\")}}","promptAiService":false,"removeAndKeepContent":false,"disableUpdates":false,"type":"text"},"type":"richTextContentControl","id":"5787c266-19dc-4e97-9fae-eb1acc46a6aa"},{"elementConfiguration":{"binding":"{{Translate(\"ApprovedBy\")}}","promptAiService":false,"removeAndKeepContent":false,"disableUpdates":false,"type":"text"},"type":"richTextContentControl","id":"9a0ee6c5-4bf1-4f65-9137-8981e9457c7b"},{"elementConfiguration":{"binding":"{{Translate(\"Name\")}}","promptAiService":false,"removeAndKeepContent":false,"disableUpdates":false,"type":"text"},"type":"richTextContentControl","id":"0fb97878-4ffc-4c27-ab18-863e2a84edc7"},{"elementConfiguration":{"binding":"{{Translate(\"Signature\")}}","promptAiService":false,"removeAndKeepContent":false,"disableUpdates":false,"type":"text"},"type":"richTextContentControl","id":"12c7d853-4a6d-4746-9e7f-fa7b3125e0c7"},{"elementConfiguration":{"binding":"{{Translate(\"IssueDocumentVerificationWithDocument\")}}","promptAiService":false,"removeAndKeepContent":false,"disableUpdates":false,"type":"text"},"type":"richTextContentControl","id":"e59e15b3-bd1c-4bed-bd69-ab812c6b37f7"},{"elementConfiguration":{"binding":"{{Translate(\"Contents\")}}","promptAiService":false,"removeAndKeepContent":false,"disableUpdates":false,"type":"text"},"type":"richTextContentControl","id":"82099e8e-399f-4edc-acfe-905fd44571fb"},{"elementConfiguration":{"binding":"{{Translate(\"Tables\")}}","promptAiService":false,"removeAndKeepContent":false,"disableUpdates":false,"type":"text"},"type":"richTextContentControl","id":"188bf68a-bbd1-4248-b6f1-a901a3ffe5db"},{"elementConfiguration":{"binding":"{{Translate(\"Figures\")}}","promptAiService":false,"removeAndKeepContent":false,"disableUpdates":false,"type":"text"},"type":"richTextContentControl","id":"04e6826c-1a53-45ea-a028-9f71ae1e1dbe"},{"elementConfiguration":{"binding":"{{Translate(\"Drawings\")}}","promptAiService":false,"removeAndKeepContent":false,"disableUpdates":false,"type":"text"},"type":"richTextContentControl","id":"72433282-bee8-4b8a-bb56-bbc5d7d890fb"},{"elementConfiguration":{"binding":"{{Translate(\"Pictures\")}}","promptAiService":false,"removeAndKeepContent":false,"disableUpdates":false,"type":"text"},"type":"richTextContentControl","id":"2e9acfdb-ba30-4d78-9ea6-232e55e535e3"},{"elementConfiguration":{"binding":"{{Translate(\"Photographs\")}}","promptAiService":false,"removeAndKeepContent":false,"disableUpdates":false,"type":"text"},"type":"richTextContentControl","id":"e8c575fe-9b85-4022-86ae-bcb6ec9ce9f3"},{"elementConfiguration":{"binding":"{{Translate(\"Attachments\")}}","promptAiService":false,"removeAndKeepContent":false,"disableUpdates":false,"type":"text"},"type":"richTextContentControl","id":"8cd2708b-49a8-43ac-8046-d1fe502697c8"},{"elementConfiguration":{"binding":"{{Translate(\"Appendices\")}}","promptAiService":false,"removeAndKeepContent":false,"disableUpdates":false,"type":"text"},"type":"richTextContentControl","id":"c3c70384-97d1-4231-aef7-404df40926ff"},{"elementConfiguration":{"binding":"{{Form.ClientName}}","promptAiService":false,"removeAndKeepContent":false,"disableUpdates":false,"type":"text"},"type":"richTextContentControl","id":"cdd28b4e-f4c4-4ead-a2f1-1966ebfec607"},{"elementConfiguration":{"binding":"{{Form.ProjectTitle}}","promptAiService":false,"removeAndKeepContent":false,"disableUpdates":false,"type":"text"},"type":"richTextContentControl","id":"2e96c849-1a08-4ca0-82fb-ff06450ec2f2"},{"elementConfiguration":{"binding":"{{Form.DocumentReference}}","promptAiService":false,"removeAndKeepContent":false,"disableUpdates":false,"type":"text"},"type":"richTextContentControl","id":"573598d7-881d-45cd-b75d-4514d5f5d416"},{"elementConfiguration":{"binding":"{{Form.Revision}}","promptAiService":false,"removeAndKeepContent":false,"disableUpdates":false,"type":"text"},"type":"richTextContentControl","id":"c06d2afb-9405-4b32-bd2e-c8be7fe2cf6d"},{"elementConfiguration":{"binding":"{{FormatDateTime(Form.Date,Translate(\"DateFormatGeneral\"),DocumentLanguage)}}","promptAiService":false,"removeAndKeepContent":false,"disableUpdates":false,"type":"text"},"type":"richTextContentControl","id":"c2d0e5a0-ead3-49cd-98e1-b552faf7062a"},{"elementConfiguration":{"visibility":"{{IfElse(Equals(UserProfile.CompanySelection.CompanyNameRef.LegalName, \"\"), VisibilityType.Hidden, VisibilityType.Visible)}}","disableUpdates":false,"type":"group"},"type":"richTextContentControl","id":"2a0ca0e7-71ff-4603-9bde-224e6e4e23ef"},{"elementConfiguration":{"binding":"{{UserProfile.CompanySelection.CompanyNameRef.LegalName}}","promptAiService":false,"visibility":"{{IfElse(Equals(UserProfile.CompanySelection.CompanyNameRef.LegalName, \"\"), VisibilityType.Hidden, VisibilityType.Visible)}}","removeAndKeepContent":false,"disableUpdates":false,"type":"text"},"type":"richTextContentControl","id":"256f7b5c-ebe8-496c-a225-7cbb22fdfaec"},{"elementConfiguration":{"binding":"{{Form.ReportTitle}}","promptAiService":false,"removeAndKeepContent":false,"disableUpdates":false,"type":"text"},"type":"richTextContentControl","id":"b73e6be2-dcb2-416e-857c-ec842337b35f"},{"elementConfiguration":{"binding":"{{Translate(\"Page\")}}","promptAiService":false,"removeAndKeepContent":false,"disableUpdates":false,"type":"text"},"type":"richTextContentControl","id":"926b3a0c-d014-4668-a237-82cdc2598021"},{"elementConfiguration":{"binding":"{{Form.DocumentReference}}","promptAiService":false,"removeAndKeepContent":false,"disableUpdates":false,"type":"text"},"type":"richTextContentControl","id":"6c528952-c505-4e79-bc6b-a5b9a5a135d1"},{"elementConfiguration":{"binding":"{{Form.Revision}}","promptAiService":false,"removeAndKeepContent":false,"disableUpdates":false,"type":"text"},"type":"richTextContentControl","id":"85c35b9c-89e6-442f-9913-0127e316991a"},{"elementConfiguration":{"binding":"{{FormatDateTime(Form.Date,Translate(\"DateFormatGeneral\"),DocumentLanguage)}}","promptAiService":false,"removeAndKeepContent":false,"disableUpdates":false,"type":"text"},"type":"richTextContentControl","id":"9d3c4e03-8cc6-453a-8a3f-530f34bd2944"},{"elementConfiguration":{"visibility":"{{IfElse(Equals(UserProfile.CompanySelection.CompanyNameRef.LegalName, \"\"), VisibilityType.Hidden, VisibilityType.Visible)}}","disableUpdates":false,"type":"group"},"type":"richTextContentControl","id":"f396cae7-47fc-428e-9b04-5445c738324b"},{"elementConfiguration":{"binding":"{{UserProfile.CompanySelection.CompanyNameRef.LegalName}}","promptAiService":false,"visibility":"{{IfElse(Equals(UserProfile.CompanySelection.CompanyNameRef.LegalName, \"\"), VisibilityType.Hidden, VisibilityType.Visible)}}","removeAndKeepContent":false,"disableUpdates":false,"type":"text"},"type":"richTextContentControl","id":"a19118f4-58f4-4aa5-9a62-44442aa087a5"}],"transformationConfigurations":[{"colorTheme":"{{DataSources.ColorThemes[\"Arup\"].ColorTheme}}","disableUpdates":false,"originalColorThemeXml":"<a:clrScheme name=\"Arup\" xmlns:a=\"http://schemas.openxmlformats.org/drawingml/2006/main\"><a:dk1><a:srgbClr val=\"000000\" /></a:dk1><a:lt1><a:srgbClr val=\"FFFFFF\" /></a:lt1><a:dk2><a:srgbClr val=\"E61E28\" /></a:dk2><a:lt2><a:srgbClr val=\"FFFFFF\" /></a:lt2><a:accent1><a:srgbClr val=\"E61E28\" /></a:accent1><a:accent2><a:srgbClr val=\"88438B\" /></a:accent2><a:accent3><a:srgbClr val=\"054CA1\" /></a:accent3><a:accent4><a:srgbClr val=\"4D9EA9\" /></a:accent4><a:accent5><a:srgbClr val=\"D6488E\" /></a:accent5><a:accent6><a:srgbClr val=\"428B35\" /></a:accent6><a:hlink><a:srgbClr val=\"606062\" /></a:hlink><a:folHlink><a:srgbClr val=\"C9C9CA\" /></a:folHlink></a:clrScheme>","type":"colorTheme"},{"language":"{{UserProfile.DocumentLanguage.Language}}","disableUpdates":false,"type":"proofingLanguage"}],"templateName":"A4 Portrait size Report","templateDescription":"","enableDocumentContentUpdater":true,"version":"2.0"}]]></TemplafyTemplateConfiguration>
</file>

<file path=customXml/item7.xml><?xml version="1.0" encoding="utf-8"?>
<b:Sources xmlns:b="http://schemas.openxmlformats.org/officeDocument/2006/bibliography" xmlns="http://schemas.openxmlformats.org/officeDocument/2006/bibliography" SelectedStyle="\IEEE2006OfficeOnline.xsl" StyleName="IEEE" Version="2006">
  <b:Source>
    <b:Tag>PLa22</b:Tag>
    <b:SourceType>Report</b:SourceType>
    <b:Guid>{12F30177-9EAE-495B-A4F7-CFA364FCC257}</b:Guid>
    <b:Title>Customer churn prediction system: a machine learning approach</b:Title>
    <b:Year>2022</b:Year>
    <b:City>Dhanbad</b:City>
    <b:Author>
      <b:Author>
        <b:NameList>
          <b:Person>
            <b:Last>Lalwani</b:Last>
            <b:First>Praveen</b:First>
          </b:Person>
          <b:Person>
            <b:Last>Mishra</b:Last>
            <b:Middle>Kumar </b:Middle>
            <b:First>Manas </b:First>
          </b:Person>
          <b:Person>
            <b:Last>Chadha</b:Last>
            <b:Middle>Singh </b:Middle>
            <b:First>Jasroop </b:First>
          </b:Person>
          <b:Person>
            <b:Last>Sethi</b:Last>
            <b:First>Pratyush</b:First>
          </b:Person>
        </b:NameList>
      </b:Author>
    </b:Author>
    <b:RefOrder>1</b:RefOrder>
  </b:Source>
  <b:Source>
    <b:Tag>San22</b:Tag>
    <b:SourceType>Report</b:SourceType>
    <b:Guid>{7F317FA2-FA29-43A6-A368-D37901FCAE65}</b:Guid>
    <b:Title>A novel customer churn prediction model for the telecommunication industry using data transformation methods and feature selection</b:Title>
    <b:Year>2022</b:Year>
    <b:Author>
      <b:Author>
        <b:NameList>
          <b:Person>
            <b:Last>Sana</b:Last>
            <b:Middle>Kumar </b:Middle>
            <b:First>Joydeb</b:First>
          </b:Person>
          <b:Person>
            <b:Last> Abedin</b:Last>
            <b:Middle> Zoynul</b:Middle>
            <b:First>Mohammad</b:First>
          </b:Person>
          <b:Person>
            <b:Last>Rahman</b:Last>
            <b:Middle>Sohel</b:Middle>
            <b:First>M. </b:First>
          </b:Person>
          <b:Person>
            <b:Last>Rahman</b:Last>
            <b:Middle>Saifur </b:Middle>
            <b:First>M.</b:First>
          </b:Person>
        </b:NameList>
      </b:Author>
    </b:Author>
    <b:RefOrder>6</b:RefOrder>
  </b:Source>
  <b:Source>
    <b:Tag>Xia</b:Tag>
    <b:SourceType>Report</b:SourceType>
    <b:Guid>{54084CFB-20D2-476D-BA27-54A09AA13B3B}</b:Guid>
    <b:Title>B2C E-Commerce Customer Churn Prediction Based on K-Means and SVM</b:Title>
    <b:Author>
      <b:Author>
        <b:NameList>
          <b:Person>
            <b:Last> Xiahou</b:Last>
            <b:First>Xiancheng</b:First>
          </b:Person>
          <b:Person>
            <b:Last>Harada</b:Last>
            <b:First>Yoshio</b:First>
          </b:Person>
        </b:NameList>
      </b:Author>
    </b:Author>
    <b:RefOrder>4</b:RefOrder>
  </b:Source>
  <b:Source>
    <b:Tag>Ver11</b:Tag>
    <b:SourceType>Report</b:SourceType>
    <b:Guid>{A5F67979-F956-4882-B0AC-7DFE8CC7BFBB}</b:Guid>
    <b:Title>New insights into churn prediction in the telecommunication sector: A profit</b:Title>
    <b:Year>2011</b:Year>
    <b:City>Belgium</b:City>
    <b:Author>
      <b:Author>
        <b:NameList>
          <b:Person>
            <b:Last>Verbeke</b:Last>
            <b:First>Wouter</b:First>
          </b:Person>
          <b:Person>
            <b:Last>Dejaeger</b:Last>
            <b:First>Karel</b:First>
          </b:Person>
          <b:Person>
            <b:Last>Martens</b:Last>
            <b:First>David</b:First>
          </b:Person>
          <b:Person>
            <b:Last>Hur</b:Last>
            <b:First>Joon</b:First>
          </b:Person>
          <b:Person>
            <b:Last>Baesens</b:Last>
            <b:First>Bart</b:First>
          </b:Person>
        </b:NameList>
      </b:Author>
    </b:Author>
    <b:RefOrder>5</b:RefOrder>
  </b:Source>
  <b:Source>
    <b:Tag>Sci21</b:Tag>
    <b:SourceType>InternetSite</b:SourceType>
    <b:Guid>{3DC81A35-D172-4686-B841-49F96FE92FE7}</b:Guid>
    <b:Title>Diagnosing of disease using machine learning</b:Title>
    <b:Year>2021</b:Year>
    <b:Author>
      <b:Author>
        <b:Corporate>Science Direct</b:Corporate>
      </b:Author>
    </b:Author>
    <b:YearAccessed>2024</b:YearAccessed>
    <b:MonthAccessed>11</b:MonthAccessed>
    <b:DayAccessed>26</b:DayAccessed>
    <b:URL>https://www.sciencedirect.com/topics/engineering/confusion-matrix#:~:text=A%20confusion%20matrix%20represents%20the,by%20model%20as%20other%20class.</b:URL>
    <b:RefOrder>7</b:RefOrder>
  </b:Source>
  <b:Source>
    <b:Tag>Dev24</b:Tag>
    <b:SourceType>InternetSite</b:SourceType>
    <b:Guid>{98DB63FB-6124-4440-9796-118629A12E61}</b:Guid>
    <b:Author>
      <b:Author>
        <b:Corporate>Developers.Google</b:Corporate>
      </b:Author>
    </b:Author>
    <b:Title>ML Concepts</b:Title>
    <b:YearAccessed>2024</b:YearAccessed>
    <b:MonthAccessed>11</b:MonthAccessed>
    <b:DayAccessed>26</b:DayAccessed>
    <b:URL>https://developers.google.com/machine-learning/crash-course/classification/roc-and-auc</b:URL>
    <b:RefOrder>8</b:RefOrder>
  </b:Source>
  <b:Source>
    <b:Tag>AWS24</b:Tag>
    <b:SourceType>InternetSite</b:SourceType>
    <b:Guid>{1A16B561-9F52-4B01-B280-7A8F76E21DF8}</b:Guid>
    <b:Author>
      <b:Author>
        <b:Corporate>AWS</b:Corporate>
      </b:Author>
    </b:Author>
    <b:Title>What is Hyperparameter Tuning?</b:Title>
    <b:YearAccessed>2024</b:YearAccessed>
    <b:MonthAccessed>11</b:MonthAccessed>
    <b:DayAccessed>26</b:DayAccessed>
    <b:URL>https://aws.amazon.com/what-is/hyperparameter-tuning/#:~:text=When%20you're%20training%20machine,This%20is%20called%20hyperparameter%20tuning.</b:URL>
    <b:RefOrder>9</b:RefOrder>
  </b:Source>
  <b:Source>
    <b:Tag>Ten24</b:Tag>
    <b:SourceType>InternetSite</b:SourceType>
    <b:Guid>{4A70DEB1-0B1A-4E6E-B76D-339611DFAC70}</b:Guid>
    <b:Author>
      <b:Author>
        <b:Corporate>TensorFlow</b:Corporate>
      </b:Author>
    </b:Author>
    <b:Title>Classification on imbalanced data</b:Title>
    <b:YearAccessed>2024</b:YearAccessed>
    <b:MonthAccessed>11</b:MonthAccessed>
    <b:DayAccessed>27</b:DayAccessed>
    <b:URL>https://www.tensorflow.org/tutorials/structured_data/imbalanced_data</b:URL>
    <b:RefOrder>10</b:RefOrder>
  </b:Source>
  <b:Source>
    <b:Tag>sci24</b:Tag>
    <b:SourceType>InternetSite</b:SourceType>
    <b:Guid>{522C3FA9-D1B8-45DD-BC84-ABCA7E33AB73}</b:Guid>
    <b:Author>
      <b:Author>
        <b:Corporate>scikit-learn.org</b:Corporate>
      </b:Author>
    </b:Author>
    <b:Title>Logistic Regression</b:Title>
    <b:YearAccessed>2024</b:YearAccessed>
    <b:MonthAccessed>11</b:MonthAccessed>
    <b:DayAccessed>15</b:DayAccessed>
    <b:URL>https://scikit-learn.org/dev/modules/generated/sklearn.linear_model.LogisticRegression.html</b:URL>
    <b:RefOrder>11</b:RefOrder>
  </b:Source>
  <b:Source>
    <b:Tag>Dat24</b:Tag>
    <b:SourceType>InternetSite</b:SourceType>
    <b:Guid>{C95960A2-2FE5-43BC-91B7-761E747B8021}</b:Guid>
    <b:Author>
      <b:Author>
        <b:Corporate>DataTab</b:Corporate>
      </b:Author>
    </b:Author>
    <b:Title>Logistic Regression</b:Title>
    <b:YearAccessed>2024</b:YearAccessed>
    <b:MonthAccessed>11</b:MonthAccessed>
    <b:DayAccessed>20</b:DayAccessed>
    <b:URL>https://datatab.net/tutorial/logistic-regression</b:URL>
    <b:RefOrder>2</b:RefOrder>
  </b:Source>
  <b:Source>
    <b:Tag>IBM23</b:Tag>
    <b:SourceType>InternetSite</b:SourceType>
    <b:Guid>{9314D565-D73D-44A0-A981-36795588F271}</b:Guid>
    <b:Author>
      <b:Author>
        <b:Corporate>IBM</b:Corporate>
      </b:Author>
    </b:Author>
    <b:Title>What are SVMs?</b:Title>
    <b:Year>2023</b:Year>
    <b:Month>12</b:Month>
    <b:Day>27</b:Day>
    <b:YearAccessed>2024</b:YearAccessed>
    <b:MonthAccessed>11</b:MonthAccessed>
    <b:DayAccessed>25</b:DayAccessed>
    <b:URL>https://www.ibm.com/topics/support-vector-machine</b:URL>
    <b:RefOrder>3</b:RefOrder>
  </b:Source>
  <b:Source>
    <b:Tag>sci20</b:Tag>
    <b:SourceType>InternetSite</b:SourceType>
    <b:Guid>{92A54360-03B1-4CA9-BF92-658B884732F6}</b:Guid>
    <b:Author>
      <b:Author>
        <b:Corporate>scikit-learn.org</b:Corporate>
      </b:Author>
    </b:Author>
    <b:Title>Support Vector Machines</b:Title>
    <b:YearAccessed>20</b:YearAccessed>
    <b:MonthAccessed>11</b:MonthAccessed>
    <b:DayAccessed>2024</b:DayAccessed>
    <b:URL>https://scikit-learn.org/1.5/modules/svm.html</b:URL>
    <b:RefOrder>12</b:RefOrder>
  </b:Source>
</b:Sources>
</file>

<file path=customXml/item8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8bc009e8-4fc7-481e-9d07-45c8f0dde832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5AF091B-3C7A-41E3-B477-F2FDAA23CFDA}">
  <ds:schemaRefs>
    <ds:schemaRef ds:uri="http://schemas.microsoft.com/office/2006/coverPageProps"/>
  </ds:schemaRefs>
</ds:datastoreItem>
</file>

<file path=customXml/itemProps2.xml><?xml version="1.0" encoding="utf-8"?>
<ds:datastoreItem xmlns:ds="http://schemas.openxmlformats.org/officeDocument/2006/customXml" ds:itemID="{66452385-AF9B-417B-928E-FC1ABA2D7D1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a7dbfad-34cc-415c-baf6-1c14b95fd1d0"/>
    <ds:schemaRef ds:uri="8bc009e8-4fc7-481e-9d07-45c8f0dde8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1149F7E-8B8C-4CBF-86D8-3F57B6EA9944}">
  <ds:schemaRefs/>
</ds:datastoreItem>
</file>

<file path=customXml/itemProps4.xml><?xml version="1.0" encoding="utf-8"?>
<ds:datastoreItem xmlns:ds="http://schemas.openxmlformats.org/officeDocument/2006/customXml" ds:itemID="{32422EF2-FA59-419D-A639-FF25BEC7FC91}">
  <ds:schemaRefs>
    <ds:schemaRef ds:uri="simpleXML"/>
    <ds:schemaRef ds:uri=""/>
  </ds:schemaRefs>
</ds:datastoreItem>
</file>

<file path=customXml/itemProps5.xml><?xml version="1.0" encoding="utf-8"?>
<ds:datastoreItem xmlns:ds="http://schemas.openxmlformats.org/officeDocument/2006/customXml" ds:itemID="{99299B32-E982-4EB2-8483-1B31C16996A9}">
  <ds:schemaRefs>
    <ds:schemaRef ds:uri="http://schemas.microsoft.com/sharepoint/v3/contenttype/forms"/>
  </ds:schemaRefs>
</ds:datastoreItem>
</file>

<file path=customXml/itemProps6.xml><?xml version="1.0" encoding="utf-8"?>
<ds:datastoreItem xmlns:ds="http://schemas.openxmlformats.org/officeDocument/2006/customXml" ds:itemID="{8E42E866-1FC6-4815-BEEB-465B1BC4592B}">
  <ds:schemaRefs/>
</ds:datastoreItem>
</file>

<file path=customXml/itemProps7.xml><?xml version="1.0" encoding="utf-8"?>
<ds:datastoreItem xmlns:ds="http://schemas.openxmlformats.org/officeDocument/2006/customXml" ds:itemID="{A205321B-F797-42FA-AF35-1D5F6F58AD06}">
  <ds:schemaRefs>
    <ds:schemaRef ds:uri="http://schemas.openxmlformats.org/officeDocument/2006/bibliography"/>
  </ds:schemaRefs>
</ds:datastoreItem>
</file>

<file path=customXml/itemProps8.xml><?xml version="1.0" encoding="utf-8"?>
<ds:datastoreItem xmlns:ds="http://schemas.openxmlformats.org/officeDocument/2006/customXml" ds:itemID="{83ECFCD0-EED2-44BB-A5AC-28A0CB27AAE9}">
  <ds:schemaRefs>
    <ds:schemaRef ds:uri="http://schemas.microsoft.com/office/2006/metadata/properties"/>
    <ds:schemaRef ds:uri="http://schemas.microsoft.com/office/infopath/2007/PartnerControls"/>
    <ds:schemaRef ds:uri="8bc009e8-4fc7-481e-9d07-45c8f0dde832"/>
  </ds:schemaRefs>
</ds:datastoreItem>
</file>

<file path=docMetadata/LabelInfo.xml><?xml version="1.0" encoding="utf-8"?>
<clbl:labelList xmlns:clbl="http://schemas.microsoft.com/office/2020/mipLabelMetadata">
  <clbl:label id="{82fa3fd3-029b-403d-91b4-1dc930cb0e60}" enabled="1" method="Privileged" siteId="{4ae48b41-0137-4599-8661-fc641fe77bea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Normal.dotm</Template>
  <TotalTime>1950</TotalTime>
  <Pages>18</Pages>
  <Words>3340</Words>
  <Characters>19042</Characters>
  <Application>Microsoft Office Word</Application>
  <DocSecurity>0</DocSecurity>
  <Lines>158</Lines>
  <Paragraphs>44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22338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 Help</dc:creator>
  <cp:keywords/>
  <dc:description/>
  <cp:lastModifiedBy>Rhys Davies</cp:lastModifiedBy>
  <cp:revision>939</cp:revision>
  <cp:lastPrinted>2024-12-02T12:06:00Z</cp:lastPrinted>
  <dcterms:created xsi:type="dcterms:W3CDTF">2024-08-06T07:36:00Z</dcterms:created>
  <dcterms:modified xsi:type="dcterms:W3CDTF">2024-12-10T11:28:00Z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ceExtensionsTemplateType">
    <vt:lpwstr>Report</vt:lpwstr>
  </property>
  <property fmtid="{D5CDD505-2E9C-101B-9397-08002B2CF9AE}" pid="3" name="pageFormat">
    <vt:lpwstr>A4</vt:lpwstr>
  </property>
  <property fmtid="{D5CDD505-2E9C-101B-9397-08002B2CF9AE}" pid="4" name="DocumentIntegrity">
    <vt:lpwstr>native</vt:lpwstr>
  </property>
  <property fmtid="{D5CDD505-2E9C-101B-9397-08002B2CF9AE}" pid="5" name="SavedOnce">
    <vt:lpwstr>true</vt:lpwstr>
  </property>
  <property fmtid="{D5CDD505-2E9C-101B-9397-08002B2CF9AE}" pid="6" name="MSIP_Label_82fa3fd3-029b-403d-91b4-1dc930cb0e60_Enabled">
    <vt:lpwstr>true</vt:lpwstr>
  </property>
  <property fmtid="{D5CDD505-2E9C-101B-9397-08002B2CF9AE}" pid="7" name="MSIP_Label_82fa3fd3-029b-403d-91b4-1dc930cb0e60_SetDate">
    <vt:lpwstr>2022-03-31T11:11:29Z</vt:lpwstr>
  </property>
  <property fmtid="{D5CDD505-2E9C-101B-9397-08002B2CF9AE}" pid="8" name="MSIP_Label_82fa3fd3-029b-403d-91b4-1dc930cb0e60_Method">
    <vt:lpwstr>Privileged</vt:lpwstr>
  </property>
  <property fmtid="{D5CDD505-2E9C-101B-9397-08002B2CF9AE}" pid="9" name="MSIP_Label_82fa3fd3-029b-403d-91b4-1dc930cb0e60_Name">
    <vt:lpwstr>82fa3fd3-029b-403d-91b4-1dc930cb0e60</vt:lpwstr>
  </property>
  <property fmtid="{D5CDD505-2E9C-101B-9397-08002B2CF9AE}" pid="10" name="MSIP_Label_82fa3fd3-029b-403d-91b4-1dc930cb0e60_SiteId">
    <vt:lpwstr>4ae48b41-0137-4599-8661-fc641fe77bea</vt:lpwstr>
  </property>
  <property fmtid="{D5CDD505-2E9C-101B-9397-08002B2CF9AE}" pid="11" name="MSIP_Label_82fa3fd3-029b-403d-91b4-1dc930cb0e60_ActionId">
    <vt:lpwstr>8410246e-63d7-485a-af28-8633f80dc53a</vt:lpwstr>
  </property>
  <property fmtid="{D5CDD505-2E9C-101B-9397-08002B2CF9AE}" pid="12" name="MSIP_Label_82fa3fd3-029b-403d-91b4-1dc930cb0e60_ContentBits">
    <vt:lpwstr>0</vt:lpwstr>
  </property>
  <property fmtid="{D5CDD505-2E9C-101B-9397-08002B2CF9AE}" pid="13" name="AddAppendixOption">
    <vt:lpwstr>true</vt:lpwstr>
  </property>
  <property fmtid="{D5CDD505-2E9C-101B-9397-08002B2CF9AE}" pid="14" name="TemplafyTenantId">
    <vt:lpwstr>arup</vt:lpwstr>
  </property>
  <property fmtid="{D5CDD505-2E9C-101B-9397-08002B2CF9AE}" pid="15" name="TemplafyTemplateId">
    <vt:lpwstr>637727706862836078</vt:lpwstr>
  </property>
  <property fmtid="{D5CDD505-2E9C-101B-9397-08002B2CF9AE}" pid="16" name="TemplafyUserProfileId">
    <vt:lpwstr>637793036940336602</vt:lpwstr>
  </property>
  <property fmtid="{D5CDD505-2E9C-101B-9397-08002B2CF9AE}" pid="17" name="TemplafyLanguageCode">
    <vt:lpwstr>en-GB</vt:lpwstr>
  </property>
  <property fmtid="{D5CDD505-2E9C-101B-9397-08002B2CF9AE}" pid="18" name="TemplafyFromBlank">
    <vt:bool>false</vt:bool>
  </property>
</Properties>
</file>