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369" r:id="rId2"/>
    <p:sldId id="319" r:id="rId3"/>
    <p:sldId id="334" r:id="rId4"/>
    <p:sldId id="372" r:id="rId5"/>
    <p:sldId id="320" r:id="rId6"/>
    <p:sldId id="322" r:id="rId7"/>
    <p:sldId id="325" r:id="rId8"/>
    <p:sldId id="375" r:id="rId9"/>
    <p:sldId id="367" r:id="rId10"/>
    <p:sldId id="376" r:id="rId11"/>
    <p:sldId id="377" r:id="rId12"/>
    <p:sldId id="378" r:id="rId13"/>
    <p:sldId id="379" r:id="rId14"/>
    <p:sldId id="380" r:id="rId15"/>
    <p:sldId id="381" r:id="rId16"/>
    <p:sldId id="382" r:id="rId17"/>
    <p:sldId id="363" r:id="rId18"/>
    <p:sldId id="370" r:id="rId19"/>
    <p:sldId id="371" r:id="rId20"/>
    <p:sldId id="368" r:id="rId21"/>
    <p:sldId id="366" r:id="rId22"/>
    <p:sldId id="374" r:id="rId23"/>
    <p:sldId id="373" r:id="rId24"/>
    <p:sldId id="331" r:id="rId25"/>
    <p:sldId id="333" r:id="rId26"/>
    <p:sldId id="349" r:id="rId27"/>
    <p:sldId id="350" r:id="rId28"/>
    <p:sldId id="351" r:id="rId29"/>
    <p:sldId id="352" r:id="rId30"/>
    <p:sldId id="353" r:id="rId31"/>
    <p:sldId id="354" r:id="rId32"/>
    <p:sldId id="355" r:id="rId33"/>
    <p:sldId id="356" r:id="rId34"/>
    <p:sldId id="357" r:id="rId35"/>
    <p:sldId id="358" r:id="rId36"/>
    <p:sldId id="359" r:id="rId37"/>
    <p:sldId id="360"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90CE10-85EB-41D1-859E-2392BBE8B308}" v="84" dt="2025-02-20T08:49:10.989"/>
  </p1510:revLst>
</p1510:revInfo>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8000" autoAdjust="0"/>
    <p:restoredTop sz="94660"/>
  </p:normalViewPr>
  <p:slideViewPr>
    <p:cSldViewPr snapToGrid="0">
      <p:cViewPr varScale="1">
        <p:scale>
          <a:sx n="93" d="100"/>
          <a:sy n="93" d="100"/>
        </p:scale>
        <p:origin x="92" y="16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2790CE10-85EB-41D1-859E-2392BBE8B308}"/>
    <pc:docChg chg="undo custSel addSld delSld modSld sldOrd">
      <pc:chgData name="Ceri Phelps" userId="44e5b747-28bd-454d-8b1f-8b8d7db49187" providerId="ADAL" clId="{2790CE10-85EB-41D1-859E-2392BBE8B308}" dt="2025-02-20T08:49:10.989" v="3454"/>
      <pc:docMkLst>
        <pc:docMk/>
      </pc:docMkLst>
      <pc:sldChg chg="del">
        <pc:chgData name="Ceri Phelps" userId="44e5b747-28bd-454d-8b1f-8b8d7db49187" providerId="ADAL" clId="{2790CE10-85EB-41D1-859E-2392BBE8B308}" dt="2025-02-20T08:49:02.583" v="3446" actId="2696"/>
        <pc:sldMkLst>
          <pc:docMk/>
          <pc:sldMk cId="0" sldId="319"/>
        </pc:sldMkLst>
      </pc:sldChg>
      <pc:sldChg chg="add">
        <pc:chgData name="Ceri Phelps" userId="44e5b747-28bd-454d-8b1f-8b8d7db49187" providerId="ADAL" clId="{2790CE10-85EB-41D1-859E-2392BBE8B308}" dt="2025-02-20T08:49:10.989" v="3454"/>
        <pc:sldMkLst>
          <pc:docMk/>
          <pc:sldMk cId="1512830165" sldId="319"/>
        </pc:sldMkLst>
      </pc:sldChg>
      <pc:sldChg chg="addSp delSp add del setBg delDesignElem">
        <pc:chgData name="Ceri Phelps" userId="44e5b747-28bd-454d-8b1f-8b8d7db49187" providerId="ADAL" clId="{2790CE10-85EB-41D1-859E-2392BBE8B308}" dt="2025-02-20T08:49:08.561" v="3453"/>
        <pc:sldMkLst>
          <pc:docMk/>
          <pc:sldMk cId="4226940067" sldId="319"/>
        </pc:sldMkLst>
        <pc:spChg chg="add del">
          <ac:chgData name="Ceri Phelps" userId="44e5b747-28bd-454d-8b1f-8b8d7db49187" providerId="ADAL" clId="{2790CE10-85EB-41D1-859E-2392BBE8B308}" dt="2025-02-20T08:49:08.561" v="3453"/>
          <ac:spMkLst>
            <pc:docMk/>
            <pc:sldMk cId="4226940067" sldId="319"/>
            <ac:spMk id="25631" creationId="{053FB2EE-284F-4C87-AB3D-BBF87A9FAB97}"/>
          </ac:spMkLst>
        </pc:spChg>
        <pc:grpChg chg="add del">
          <ac:chgData name="Ceri Phelps" userId="44e5b747-28bd-454d-8b1f-8b8d7db49187" providerId="ADAL" clId="{2790CE10-85EB-41D1-859E-2392BBE8B308}" dt="2025-02-20T08:49:08.561" v="3453"/>
          <ac:grpSpMkLst>
            <pc:docMk/>
            <pc:sldMk cId="4226940067" sldId="319"/>
            <ac:grpSpMk id="25626" creationId="{D2C4BFA1-2075-4901-9E24-E41D1FDD51FD}"/>
          </ac:grpSpMkLst>
        </pc:grpChg>
      </pc:sldChg>
      <pc:sldChg chg="del">
        <pc:chgData name="Ceri Phelps" userId="44e5b747-28bd-454d-8b1f-8b8d7db49187" providerId="ADAL" clId="{2790CE10-85EB-41D1-859E-2392BBE8B308}" dt="2025-02-20T08:49:02.583" v="3446" actId="2696"/>
        <pc:sldMkLst>
          <pc:docMk/>
          <pc:sldMk cId="0" sldId="320"/>
        </pc:sldMkLst>
      </pc:sldChg>
      <pc:sldChg chg="add">
        <pc:chgData name="Ceri Phelps" userId="44e5b747-28bd-454d-8b1f-8b8d7db49187" providerId="ADAL" clId="{2790CE10-85EB-41D1-859E-2392BBE8B308}" dt="2025-02-20T08:49:10.989" v="3454"/>
        <pc:sldMkLst>
          <pc:docMk/>
          <pc:sldMk cId="1425747928" sldId="320"/>
        </pc:sldMkLst>
      </pc:sldChg>
      <pc:sldChg chg="addSp delSp add del setBg delDesignElem">
        <pc:chgData name="Ceri Phelps" userId="44e5b747-28bd-454d-8b1f-8b8d7db49187" providerId="ADAL" clId="{2790CE10-85EB-41D1-859E-2392BBE8B308}" dt="2025-02-20T08:49:08.561" v="3453"/>
        <pc:sldMkLst>
          <pc:docMk/>
          <pc:sldMk cId="2005608531" sldId="320"/>
        </pc:sldMkLst>
        <pc:spChg chg="add del">
          <ac:chgData name="Ceri Phelps" userId="44e5b747-28bd-454d-8b1f-8b8d7db49187" providerId="ADAL" clId="{2790CE10-85EB-41D1-859E-2392BBE8B308}" dt="2025-02-20T08:49:08.561" v="3453"/>
          <ac:spMkLst>
            <pc:docMk/>
            <pc:sldMk cId="2005608531" sldId="320"/>
            <ac:spMk id="26652" creationId="{BACC6370-2D7E-4714-9D71-7542949D7D5D}"/>
          </ac:spMkLst>
        </pc:spChg>
        <pc:spChg chg="add del">
          <ac:chgData name="Ceri Phelps" userId="44e5b747-28bd-454d-8b1f-8b8d7db49187" providerId="ADAL" clId="{2790CE10-85EB-41D1-859E-2392BBE8B308}" dt="2025-02-20T08:49:08.561" v="3453"/>
          <ac:spMkLst>
            <pc:docMk/>
            <pc:sldMk cId="2005608531" sldId="320"/>
            <ac:spMk id="26654" creationId="{F68B3F68-107C-434F-AA38-110D5EA91B85}"/>
          </ac:spMkLst>
        </pc:spChg>
        <pc:spChg chg="add del">
          <ac:chgData name="Ceri Phelps" userId="44e5b747-28bd-454d-8b1f-8b8d7db49187" providerId="ADAL" clId="{2790CE10-85EB-41D1-859E-2392BBE8B308}" dt="2025-02-20T08:49:08.561" v="3453"/>
          <ac:spMkLst>
            <pc:docMk/>
            <pc:sldMk cId="2005608531" sldId="320"/>
            <ac:spMk id="26656" creationId="{AAD0DBB9-1A4B-4391-81D4-CB19F9AB918A}"/>
          </ac:spMkLst>
        </pc:spChg>
        <pc:spChg chg="add del">
          <ac:chgData name="Ceri Phelps" userId="44e5b747-28bd-454d-8b1f-8b8d7db49187" providerId="ADAL" clId="{2790CE10-85EB-41D1-859E-2392BBE8B308}" dt="2025-02-20T08:49:08.561" v="3453"/>
          <ac:spMkLst>
            <pc:docMk/>
            <pc:sldMk cId="2005608531" sldId="320"/>
            <ac:spMk id="26658" creationId="{063BBA22-50EA-4C4D-BE05-F1CE4E63AA56}"/>
          </ac:spMkLst>
        </pc:spChg>
      </pc:sldChg>
      <pc:sldChg chg="del">
        <pc:chgData name="Ceri Phelps" userId="44e5b747-28bd-454d-8b1f-8b8d7db49187" providerId="ADAL" clId="{2790CE10-85EB-41D1-859E-2392BBE8B308}" dt="2025-02-20T08:49:02.583" v="3446" actId="2696"/>
        <pc:sldMkLst>
          <pc:docMk/>
          <pc:sldMk cId="0" sldId="322"/>
        </pc:sldMkLst>
      </pc:sldChg>
      <pc:sldChg chg="add">
        <pc:chgData name="Ceri Phelps" userId="44e5b747-28bd-454d-8b1f-8b8d7db49187" providerId="ADAL" clId="{2790CE10-85EB-41D1-859E-2392BBE8B308}" dt="2025-02-20T08:49:10.989" v="3454"/>
        <pc:sldMkLst>
          <pc:docMk/>
          <pc:sldMk cId="882006470" sldId="322"/>
        </pc:sldMkLst>
      </pc:sldChg>
      <pc:sldChg chg="add del">
        <pc:chgData name="Ceri Phelps" userId="44e5b747-28bd-454d-8b1f-8b8d7db49187" providerId="ADAL" clId="{2790CE10-85EB-41D1-859E-2392BBE8B308}" dt="2025-02-20T08:49:08.561" v="3453"/>
        <pc:sldMkLst>
          <pc:docMk/>
          <pc:sldMk cId="3035991842" sldId="322"/>
        </pc:sldMkLst>
      </pc:sldChg>
      <pc:sldChg chg="add">
        <pc:chgData name="Ceri Phelps" userId="44e5b747-28bd-454d-8b1f-8b8d7db49187" providerId="ADAL" clId="{2790CE10-85EB-41D1-859E-2392BBE8B308}" dt="2025-02-20T08:49:10.989" v="3454"/>
        <pc:sldMkLst>
          <pc:docMk/>
          <pc:sldMk cId="1503270847" sldId="325"/>
        </pc:sldMkLst>
      </pc:sldChg>
      <pc:sldChg chg="del">
        <pc:chgData name="Ceri Phelps" userId="44e5b747-28bd-454d-8b1f-8b8d7db49187" providerId="ADAL" clId="{2790CE10-85EB-41D1-859E-2392BBE8B308}" dt="2025-02-20T08:49:02.583" v="3446" actId="2696"/>
        <pc:sldMkLst>
          <pc:docMk/>
          <pc:sldMk cId="2334047708" sldId="325"/>
        </pc:sldMkLst>
      </pc:sldChg>
      <pc:sldChg chg="addSp delSp add del setBg delDesignElem">
        <pc:chgData name="Ceri Phelps" userId="44e5b747-28bd-454d-8b1f-8b8d7db49187" providerId="ADAL" clId="{2790CE10-85EB-41D1-859E-2392BBE8B308}" dt="2025-02-20T08:49:08.561" v="3453"/>
        <pc:sldMkLst>
          <pc:docMk/>
          <pc:sldMk cId="4211342931" sldId="325"/>
        </pc:sldMkLst>
        <pc:spChg chg="add del">
          <ac:chgData name="Ceri Phelps" userId="44e5b747-28bd-454d-8b1f-8b8d7db49187" providerId="ADAL" clId="{2790CE10-85EB-41D1-859E-2392BBE8B308}" dt="2025-02-20T08:49:08.561" v="3453"/>
          <ac:spMkLst>
            <pc:docMk/>
            <pc:sldMk cId="4211342931" sldId="325"/>
            <ac:spMk id="9" creationId="{BACC6370-2D7E-4714-9D71-7542949D7D5D}"/>
          </ac:spMkLst>
        </pc:spChg>
        <pc:spChg chg="add del">
          <ac:chgData name="Ceri Phelps" userId="44e5b747-28bd-454d-8b1f-8b8d7db49187" providerId="ADAL" clId="{2790CE10-85EB-41D1-859E-2392BBE8B308}" dt="2025-02-20T08:49:08.561" v="3453"/>
          <ac:spMkLst>
            <pc:docMk/>
            <pc:sldMk cId="4211342931" sldId="325"/>
            <ac:spMk id="11" creationId="{256B2C21-A230-48C0-8DF1-C46611373C44}"/>
          </ac:spMkLst>
        </pc:spChg>
        <pc:spChg chg="add del">
          <ac:chgData name="Ceri Phelps" userId="44e5b747-28bd-454d-8b1f-8b8d7db49187" providerId="ADAL" clId="{2790CE10-85EB-41D1-859E-2392BBE8B308}" dt="2025-02-20T08:49:08.561" v="3453"/>
          <ac:spMkLst>
            <pc:docMk/>
            <pc:sldMk cId="4211342931" sldId="325"/>
            <ac:spMk id="13" creationId="{3847E18C-932D-4C95-AABA-FEC7C9499AD7}"/>
          </ac:spMkLst>
        </pc:spChg>
        <pc:spChg chg="add del">
          <ac:chgData name="Ceri Phelps" userId="44e5b747-28bd-454d-8b1f-8b8d7db49187" providerId="ADAL" clId="{2790CE10-85EB-41D1-859E-2392BBE8B308}" dt="2025-02-20T08:49:08.561" v="3453"/>
          <ac:spMkLst>
            <pc:docMk/>
            <pc:sldMk cId="4211342931" sldId="325"/>
            <ac:spMk id="15" creationId="{3150CB11-0C61-439E-910F-5787759E72A0}"/>
          </ac:spMkLst>
        </pc:spChg>
        <pc:spChg chg="add del">
          <ac:chgData name="Ceri Phelps" userId="44e5b747-28bd-454d-8b1f-8b8d7db49187" providerId="ADAL" clId="{2790CE10-85EB-41D1-859E-2392BBE8B308}" dt="2025-02-20T08:49:08.561" v="3453"/>
          <ac:spMkLst>
            <pc:docMk/>
            <pc:sldMk cId="4211342931" sldId="325"/>
            <ac:spMk id="17" creationId="{43F8A58B-5155-44CE-A5FF-7647B47D0A7A}"/>
          </ac:spMkLst>
        </pc:spChg>
        <pc:spChg chg="add del">
          <ac:chgData name="Ceri Phelps" userId="44e5b747-28bd-454d-8b1f-8b8d7db49187" providerId="ADAL" clId="{2790CE10-85EB-41D1-859E-2392BBE8B308}" dt="2025-02-20T08:49:08.561" v="3453"/>
          <ac:spMkLst>
            <pc:docMk/>
            <pc:sldMk cId="4211342931" sldId="325"/>
            <ac:spMk id="19" creationId="{443F2ACA-E6D6-4028-82DD-F03C262D5DE6}"/>
          </ac:spMkLst>
        </pc:spChg>
      </pc:sldChg>
      <pc:sldChg chg="addSp delSp add del setBg delDesignElem">
        <pc:chgData name="Ceri Phelps" userId="44e5b747-28bd-454d-8b1f-8b8d7db49187" providerId="ADAL" clId="{2790CE10-85EB-41D1-859E-2392BBE8B308}" dt="2025-02-20T08:49:08.561" v="3453"/>
        <pc:sldMkLst>
          <pc:docMk/>
          <pc:sldMk cId="1403214686" sldId="334"/>
        </pc:sldMkLst>
        <pc:spChg chg="add del">
          <ac:chgData name="Ceri Phelps" userId="44e5b747-28bd-454d-8b1f-8b8d7db49187" providerId="ADAL" clId="{2790CE10-85EB-41D1-859E-2392BBE8B308}" dt="2025-02-20T08:49:08.561" v="3453"/>
          <ac:spMkLst>
            <pc:docMk/>
            <pc:sldMk cId="1403214686" sldId="334"/>
            <ac:spMk id="10" creationId="{BACC6370-2D7E-4714-9D71-7542949D7D5D}"/>
          </ac:spMkLst>
        </pc:spChg>
        <pc:spChg chg="add del">
          <ac:chgData name="Ceri Phelps" userId="44e5b747-28bd-454d-8b1f-8b8d7db49187" providerId="ADAL" clId="{2790CE10-85EB-41D1-859E-2392BBE8B308}" dt="2025-02-20T08:49:08.561" v="3453"/>
          <ac:spMkLst>
            <pc:docMk/>
            <pc:sldMk cId="1403214686" sldId="334"/>
            <ac:spMk id="12" creationId="{F68B3F68-107C-434F-AA38-110D5EA91B85}"/>
          </ac:spMkLst>
        </pc:spChg>
        <pc:spChg chg="add del">
          <ac:chgData name="Ceri Phelps" userId="44e5b747-28bd-454d-8b1f-8b8d7db49187" providerId="ADAL" clId="{2790CE10-85EB-41D1-859E-2392BBE8B308}" dt="2025-02-20T08:49:08.561" v="3453"/>
          <ac:spMkLst>
            <pc:docMk/>
            <pc:sldMk cId="1403214686" sldId="334"/>
            <ac:spMk id="14" creationId="{AAD0DBB9-1A4B-4391-81D4-CB19F9AB918A}"/>
          </ac:spMkLst>
        </pc:spChg>
        <pc:spChg chg="add del">
          <ac:chgData name="Ceri Phelps" userId="44e5b747-28bd-454d-8b1f-8b8d7db49187" providerId="ADAL" clId="{2790CE10-85EB-41D1-859E-2392BBE8B308}" dt="2025-02-20T08:49:08.561" v="3453"/>
          <ac:spMkLst>
            <pc:docMk/>
            <pc:sldMk cId="1403214686" sldId="334"/>
            <ac:spMk id="16" creationId="{063BBA22-50EA-4C4D-BE05-F1CE4E63AA56}"/>
          </ac:spMkLst>
        </pc:spChg>
      </pc:sldChg>
      <pc:sldChg chg="del">
        <pc:chgData name="Ceri Phelps" userId="44e5b747-28bd-454d-8b1f-8b8d7db49187" providerId="ADAL" clId="{2790CE10-85EB-41D1-859E-2392BBE8B308}" dt="2025-02-20T08:49:02.583" v="3446" actId="2696"/>
        <pc:sldMkLst>
          <pc:docMk/>
          <pc:sldMk cId="1719882774" sldId="334"/>
        </pc:sldMkLst>
      </pc:sldChg>
      <pc:sldChg chg="add">
        <pc:chgData name="Ceri Phelps" userId="44e5b747-28bd-454d-8b1f-8b8d7db49187" providerId="ADAL" clId="{2790CE10-85EB-41D1-859E-2392BBE8B308}" dt="2025-02-20T08:49:10.989" v="3454"/>
        <pc:sldMkLst>
          <pc:docMk/>
          <pc:sldMk cId="2592996544" sldId="334"/>
        </pc:sldMkLst>
      </pc:sldChg>
      <pc:sldChg chg="ord">
        <pc:chgData name="Ceri Phelps" userId="44e5b747-28bd-454d-8b1f-8b8d7db49187" providerId="ADAL" clId="{2790CE10-85EB-41D1-859E-2392BBE8B308}" dt="2025-02-20T08:48:29.452" v="3445"/>
        <pc:sldMkLst>
          <pc:docMk/>
          <pc:sldMk cId="4030088820" sldId="367"/>
        </pc:sldMkLst>
      </pc:sldChg>
      <pc:sldChg chg="del">
        <pc:chgData name="Ceri Phelps" userId="44e5b747-28bd-454d-8b1f-8b8d7db49187" providerId="ADAL" clId="{2790CE10-85EB-41D1-859E-2392BBE8B308}" dt="2025-02-20T08:49:02.583" v="3446" actId="2696"/>
        <pc:sldMkLst>
          <pc:docMk/>
          <pc:sldMk cId="386779579" sldId="372"/>
        </pc:sldMkLst>
      </pc:sldChg>
      <pc:sldChg chg="add">
        <pc:chgData name="Ceri Phelps" userId="44e5b747-28bd-454d-8b1f-8b8d7db49187" providerId="ADAL" clId="{2790CE10-85EB-41D1-859E-2392BBE8B308}" dt="2025-02-20T08:49:10.989" v="3454"/>
        <pc:sldMkLst>
          <pc:docMk/>
          <pc:sldMk cId="667372343" sldId="372"/>
        </pc:sldMkLst>
      </pc:sldChg>
      <pc:sldChg chg="addSp delSp add del setBg delDesignElem">
        <pc:chgData name="Ceri Phelps" userId="44e5b747-28bd-454d-8b1f-8b8d7db49187" providerId="ADAL" clId="{2790CE10-85EB-41D1-859E-2392BBE8B308}" dt="2025-02-20T08:49:08.561" v="3453"/>
        <pc:sldMkLst>
          <pc:docMk/>
          <pc:sldMk cId="1179576466" sldId="372"/>
        </pc:sldMkLst>
        <pc:spChg chg="add del">
          <ac:chgData name="Ceri Phelps" userId="44e5b747-28bd-454d-8b1f-8b8d7db49187" providerId="ADAL" clId="{2790CE10-85EB-41D1-859E-2392BBE8B308}" dt="2025-02-20T08:49:08.561" v="3453"/>
          <ac:spMkLst>
            <pc:docMk/>
            <pc:sldMk cId="1179576466" sldId="372"/>
            <ac:spMk id="9" creationId="{BACC6370-2D7E-4714-9D71-7542949D7D5D}"/>
          </ac:spMkLst>
        </pc:spChg>
        <pc:spChg chg="add del">
          <ac:chgData name="Ceri Phelps" userId="44e5b747-28bd-454d-8b1f-8b8d7db49187" providerId="ADAL" clId="{2790CE10-85EB-41D1-859E-2392BBE8B308}" dt="2025-02-20T08:49:08.561" v="3453"/>
          <ac:spMkLst>
            <pc:docMk/>
            <pc:sldMk cId="1179576466" sldId="372"/>
            <ac:spMk id="11" creationId="{F68B3F68-107C-434F-AA38-110D5EA91B85}"/>
          </ac:spMkLst>
        </pc:spChg>
        <pc:spChg chg="add del">
          <ac:chgData name="Ceri Phelps" userId="44e5b747-28bd-454d-8b1f-8b8d7db49187" providerId="ADAL" clId="{2790CE10-85EB-41D1-859E-2392BBE8B308}" dt="2025-02-20T08:49:08.561" v="3453"/>
          <ac:spMkLst>
            <pc:docMk/>
            <pc:sldMk cId="1179576466" sldId="372"/>
            <ac:spMk id="13" creationId="{AAD0DBB9-1A4B-4391-81D4-CB19F9AB918A}"/>
          </ac:spMkLst>
        </pc:spChg>
        <pc:spChg chg="add del">
          <ac:chgData name="Ceri Phelps" userId="44e5b747-28bd-454d-8b1f-8b8d7db49187" providerId="ADAL" clId="{2790CE10-85EB-41D1-859E-2392BBE8B308}" dt="2025-02-20T08:49:08.561" v="3453"/>
          <ac:spMkLst>
            <pc:docMk/>
            <pc:sldMk cId="1179576466" sldId="372"/>
            <ac:spMk id="15" creationId="{063BBA22-50EA-4C4D-BE05-F1CE4E63AA56}"/>
          </ac:spMkLst>
        </pc:spChg>
      </pc:sldChg>
      <pc:sldChg chg="addSp delSp modSp new mod modClrScheme chgLayout modNotesTx">
        <pc:chgData name="Ceri Phelps" userId="44e5b747-28bd-454d-8b1f-8b8d7db49187" providerId="ADAL" clId="{2790CE10-85EB-41D1-859E-2392BBE8B308}" dt="2025-02-20T08:25:31.069" v="1138" actId="114"/>
        <pc:sldMkLst>
          <pc:docMk/>
          <pc:sldMk cId="56289948" sldId="375"/>
        </pc:sldMkLst>
        <pc:spChg chg="mod ord">
          <ac:chgData name="Ceri Phelps" userId="44e5b747-28bd-454d-8b1f-8b8d7db49187" providerId="ADAL" clId="{2790CE10-85EB-41D1-859E-2392BBE8B308}" dt="2025-02-20T08:18:30.913" v="234" actId="700"/>
          <ac:spMkLst>
            <pc:docMk/>
            <pc:sldMk cId="56289948" sldId="375"/>
            <ac:spMk id="2" creationId="{154D1D21-C7AD-F914-E0C6-710DDADDA64B}"/>
          </ac:spMkLst>
        </pc:spChg>
        <pc:spChg chg="del mod ord">
          <ac:chgData name="Ceri Phelps" userId="44e5b747-28bd-454d-8b1f-8b8d7db49187" providerId="ADAL" clId="{2790CE10-85EB-41D1-859E-2392BBE8B308}" dt="2025-02-20T08:21:28.577" v="572" actId="26606"/>
          <ac:spMkLst>
            <pc:docMk/>
            <pc:sldMk cId="56289948" sldId="375"/>
            <ac:spMk id="3" creationId="{AFA9DFB4-E06B-9438-7479-B03F3F1DD667}"/>
          </ac:spMkLst>
        </pc:spChg>
        <pc:spChg chg="add del mod ord">
          <ac:chgData name="Ceri Phelps" userId="44e5b747-28bd-454d-8b1f-8b8d7db49187" providerId="ADAL" clId="{2790CE10-85EB-41D1-859E-2392BBE8B308}" dt="2025-02-20T08:21:12.393" v="569" actId="478"/>
          <ac:spMkLst>
            <pc:docMk/>
            <pc:sldMk cId="56289948" sldId="375"/>
            <ac:spMk id="4" creationId="{EF56E56A-DB63-CB4B-EB00-B472A88191BA}"/>
          </ac:spMkLst>
        </pc:spChg>
        <pc:spChg chg="add mod ord">
          <ac:chgData name="Ceri Phelps" userId="44e5b747-28bd-454d-8b1f-8b8d7db49187" providerId="ADAL" clId="{2790CE10-85EB-41D1-859E-2392BBE8B308}" dt="2025-02-20T08:21:16.500" v="570" actId="1076"/>
          <ac:spMkLst>
            <pc:docMk/>
            <pc:sldMk cId="56289948" sldId="375"/>
            <ac:spMk id="5" creationId="{518A1C49-0567-5869-DA70-FD2DA53BDC92}"/>
          </ac:spMkLst>
        </pc:spChg>
        <pc:spChg chg="add mod ord">
          <ac:chgData name="Ceri Phelps" userId="44e5b747-28bd-454d-8b1f-8b8d7db49187" providerId="ADAL" clId="{2790CE10-85EB-41D1-859E-2392BBE8B308}" dt="2025-02-20T08:21:18.420" v="571" actId="1076"/>
          <ac:spMkLst>
            <pc:docMk/>
            <pc:sldMk cId="56289948" sldId="375"/>
            <ac:spMk id="6" creationId="{3DBF5D57-8BCC-DF3A-A8F9-7783054C6C9D}"/>
          </ac:spMkLst>
        </pc:spChg>
        <pc:graphicFrameChg chg="add mod modGraphic">
          <ac:chgData name="Ceri Phelps" userId="44e5b747-28bd-454d-8b1f-8b8d7db49187" providerId="ADAL" clId="{2790CE10-85EB-41D1-859E-2392BBE8B308}" dt="2025-02-20T08:25:31.069" v="1138" actId="114"/>
          <ac:graphicFrameMkLst>
            <pc:docMk/>
            <pc:sldMk cId="56289948" sldId="375"/>
            <ac:graphicFrameMk id="8" creationId="{0B6A6C3B-55FC-ECE7-DCAA-728ED7B6A622}"/>
          </ac:graphicFrameMkLst>
        </pc:graphicFrameChg>
      </pc:sldChg>
      <pc:sldChg chg="addSp delSp modSp new mod setBg modClrScheme chgLayout modNotesTx">
        <pc:chgData name="Ceri Phelps" userId="44e5b747-28bd-454d-8b1f-8b8d7db49187" providerId="ADAL" clId="{2790CE10-85EB-41D1-859E-2392BBE8B308}" dt="2025-02-20T08:35:11.190" v="2212" actId="20577"/>
        <pc:sldMkLst>
          <pc:docMk/>
          <pc:sldMk cId="740815468" sldId="376"/>
        </pc:sldMkLst>
        <pc:spChg chg="mod ord">
          <ac:chgData name="Ceri Phelps" userId="44e5b747-28bd-454d-8b1f-8b8d7db49187" providerId="ADAL" clId="{2790CE10-85EB-41D1-859E-2392BBE8B308}" dt="2025-02-20T08:28:59.365" v="1508" actId="26606"/>
          <ac:spMkLst>
            <pc:docMk/>
            <pc:sldMk cId="740815468" sldId="376"/>
            <ac:spMk id="2" creationId="{82438979-251F-9D47-D999-45387E539FD8}"/>
          </ac:spMkLst>
        </pc:spChg>
        <pc:spChg chg="del">
          <ac:chgData name="Ceri Phelps" userId="44e5b747-28bd-454d-8b1f-8b8d7db49187" providerId="ADAL" clId="{2790CE10-85EB-41D1-859E-2392BBE8B308}" dt="2025-02-20T08:26:54.384" v="1190" actId="700"/>
          <ac:spMkLst>
            <pc:docMk/>
            <pc:sldMk cId="740815468" sldId="376"/>
            <ac:spMk id="3" creationId="{67733885-3E6E-1CB7-740D-3F9346673236}"/>
          </ac:spMkLst>
        </pc:spChg>
        <pc:spChg chg="del mod ord">
          <ac:chgData name="Ceri Phelps" userId="44e5b747-28bd-454d-8b1f-8b8d7db49187" providerId="ADAL" clId="{2790CE10-85EB-41D1-859E-2392BBE8B308}" dt="2025-02-20T08:26:54.384" v="1190" actId="700"/>
          <ac:spMkLst>
            <pc:docMk/>
            <pc:sldMk cId="740815468" sldId="376"/>
            <ac:spMk id="4" creationId="{45F90D8B-6874-39DB-F847-836A88729709}"/>
          </ac:spMkLst>
        </pc:spChg>
        <pc:spChg chg="del">
          <ac:chgData name="Ceri Phelps" userId="44e5b747-28bd-454d-8b1f-8b8d7db49187" providerId="ADAL" clId="{2790CE10-85EB-41D1-859E-2392BBE8B308}" dt="2025-02-20T08:26:54.384" v="1190" actId="700"/>
          <ac:spMkLst>
            <pc:docMk/>
            <pc:sldMk cId="740815468" sldId="376"/>
            <ac:spMk id="5" creationId="{04C9EB4A-B158-8CDB-B12A-B902EAC57044}"/>
          </ac:spMkLst>
        </pc:spChg>
        <pc:spChg chg="del">
          <ac:chgData name="Ceri Phelps" userId="44e5b747-28bd-454d-8b1f-8b8d7db49187" providerId="ADAL" clId="{2790CE10-85EB-41D1-859E-2392BBE8B308}" dt="2025-02-20T08:26:54.384" v="1190" actId="700"/>
          <ac:spMkLst>
            <pc:docMk/>
            <pc:sldMk cId="740815468" sldId="376"/>
            <ac:spMk id="6" creationId="{E50A71D8-B340-F296-0D01-05AF3441A924}"/>
          </ac:spMkLst>
        </pc:spChg>
        <pc:spChg chg="add del mod ord">
          <ac:chgData name="Ceri Phelps" userId="44e5b747-28bd-454d-8b1f-8b8d7db49187" providerId="ADAL" clId="{2790CE10-85EB-41D1-859E-2392BBE8B308}" dt="2025-02-20T08:28:59.365" v="1508" actId="26606"/>
          <ac:spMkLst>
            <pc:docMk/>
            <pc:sldMk cId="740815468" sldId="376"/>
            <ac:spMk id="7" creationId="{61B7420E-501E-E861-23F5-1E759735FA41}"/>
          </ac:spMkLst>
        </pc:spChg>
        <pc:spChg chg="add">
          <ac:chgData name="Ceri Phelps" userId="44e5b747-28bd-454d-8b1f-8b8d7db49187" providerId="ADAL" clId="{2790CE10-85EB-41D1-859E-2392BBE8B308}" dt="2025-02-20T08:28:59.365" v="1508" actId="26606"/>
          <ac:spMkLst>
            <pc:docMk/>
            <pc:sldMk cId="740815468" sldId="376"/>
            <ac:spMk id="13" creationId="{BACC6370-2D7E-4714-9D71-7542949D7D5D}"/>
          </ac:spMkLst>
        </pc:spChg>
        <pc:spChg chg="add">
          <ac:chgData name="Ceri Phelps" userId="44e5b747-28bd-454d-8b1f-8b8d7db49187" providerId="ADAL" clId="{2790CE10-85EB-41D1-859E-2392BBE8B308}" dt="2025-02-20T08:28:59.365" v="1508" actId="26606"/>
          <ac:spMkLst>
            <pc:docMk/>
            <pc:sldMk cId="740815468" sldId="376"/>
            <ac:spMk id="15" creationId="{256B2C21-A230-48C0-8DF1-C46611373C44}"/>
          </ac:spMkLst>
        </pc:spChg>
        <pc:spChg chg="add">
          <ac:chgData name="Ceri Phelps" userId="44e5b747-28bd-454d-8b1f-8b8d7db49187" providerId="ADAL" clId="{2790CE10-85EB-41D1-859E-2392BBE8B308}" dt="2025-02-20T08:28:59.365" v="1508" actId="26606"/>
          <ac:spMkLst>
            <pc:docMk/>
            <pc:sldMk cId="740815468" sldId="376"/>
            <ac:spMk id="17" creationId="{3847E18C-932D-4C95-AABA-FEC7C9499AD7}"/>
          </ac:spMkLst>
        </pc:spChg>
        <pc:spChg chg="add">
          <ac:chgData name="Ceri Phelps" userId="44e5b747-28bd-454d-8b1f-8b8d7db49187" providerId="ADAL" clId="{2790CE10-85EB-41D1-859E-2392BBE8B308}" dt="2025-02-20T08:28:59.365" v="1508" actId="26606"/>
          <ac:spMkLst>
            <pc:docMk/>
            <pc:sldMk cId="740815468" sldId="376"/>
            <ac:spMk id="19" creationId="{3150CB11-0C61-439E-910F-5787759E72A0}"/>
          </ac:spMkLst>
        </pc:spChg>
        <pc:spChg chg="add">
          <ac:chgData name="Ceri Phelps" userId="44e5b747-28bd-454d-8b1f-8b8d7db49187" providerId="ADAL" clId="{2790CE10-85EB-41D1-859E-2392BBE8B308}" dt="2025-02-20T08:28:59.365" v="1508" actId="26606"/>
          <ac:spMkLst>
            <pc:docMk/>
            <pc:sldMk cId="740815468" sldId="376"/>
            <ac:spMk id="21" creationId="{43F8A58B-5155-44CE-A5FF-7647B47D0A7A}"/>
          </ac:spMkLst>
        </pc:spChg>
        <pc:spChg chg="add">
          <ac:chgData name="Ceri Phelps" userId="44e5b747-28bd-454d-8b1f-8b8d7db49187" providerId="ADAL" clId="{2790CE10-85EB-41D1-859E-2392BBE8B308}" dt="2025-02-20T08:28:59.365" v="1508" actId="26606"/>
          <ac:spMkLst>
            <pc:docMk/>
            <pc:sldMk cId="740815468" sldId="376"/>
            <ac:spMk id="23" creationId="{443F2ACA-E6D6-4028-82DD-F03C262D5DE6}"/>
          </ac:spMkLst>
        </pc:spChg>
        <pc:graphicFrameChg chg="add">
          <ac:chgData name="Ceri Phelps" userId="44e5b747-28bd-454d-8b1f-8b8d7db49187" providerId="ADAL" clId="{2790CE10-85EB-41D1-859E-2392BBE8B308}" dt="2025-02-20T08:28:59.365" v="1508" actId="26606"/>
          <ac:graphicFrameMkLst>
            <pc:docMk/>
            <pc:sldMk cId="740815468" sldId="376"/>
            <ac:graphicFrameMk id="9" creationId="{94F9F36D-CBD3-15DB-71FD-0D11CBC6262D}"/>
          </ac:graphicFrameMkLst>
        </pc:graphicFrameChg>
      </pc:sldChg>
      <pc:sldChg chg="addSp delSp modSp new mod setBg addAnim">
        <pc:chgData name="Ceri Phelps" userId="44e5b747-28bd-454d-8b1f-8b8d7db49187" providerId="ADAL" clId="{2790CE10-85EB-41D1-859E-2392BBE8B308}" dt="2025-02-20T08:30:32.540" v="1652"/>
        <pc:sldMkLst>
          <pc:docMk/>
          <pc:sldMk cId="1502557553" sldId="377"/>
        </pc:sldMkLst>
        <pc:spChg chg="mod">
          <ac:chgData name="Ceri Phelps" userId="44e5b747-28bd-454d-8b1f-8b8d7db49187" providerId="ADAL" clId="{2790CE10-85EB-41D1-859E-2392BBE8B308}" dt="2025-02-20T08:30:32.540" v="1651" actId="26606"/>
          <ac:spMkLst>
            <pc:docMk/>
            <pc:sldMk cId="1502557553" sldId="377"/>
            <ac:spMk id="2" creationId="{F8901702-1EC0-2280-C951-8F42EC862EA4}"/>
          </ac:spMkLst>
        </pc:spChg>
        <pc:spChg chg="del">
          <ac:chgData name="Ceri Phelps" userId="44e5b747-28bd-454d-8b1f-8b8d7db49187" providerId="ADAL" clId="{2790CE10-85EB-41D1-859E-2392BBE8B308}" dt="2025-02-20T08:29:35.939" v="1528" actId="26606"/>
          <ac:spMkLst>
            <pc:docMk/>
            <pc:sldMk cId="1502557553" sldId="377"/>
            <ac:spMk id="3" creationId="{F562B457-ED0B-3958-56D3-996D11895414}"/>
          </ac:spMkLst>
        </pc:spChg>
        <pc:spChg chg="add del">
          <ac:chgData name="Ceri Phelps" userId="44e5b747-28bd-454d-8b1f-8b8d7db49187" providerId="ADAL" clId="{2790CE10-85EB-41D1-859E-2392BBE8B308}" dt="2025-02-20T08:30:32.540" v="1651" actId="26606"/>
          <ac:spMkLst>
            <pc:docMk/>
            <pc:sldMk cId="1502557553" sldId="377"/>
            <ac:spMk id="9" creationId="{0671A8AE-40A1-4631-A6B8-581AFF065482}"/>
          </ac:spMkLst>
        </pc:spChg>
        <pc:spChg chg="add del">
          <ac:chgData name="Ceri Phelps" userId="44e5b747-28bd-454d-8b1f-8b8d7db49187" providerId="ADAL" clId="{2790CE10-85EB-41D1-859E-2392BBE8B308}" dt="2025-02-20T08:30:32.540" v="1651" actId="26606"/>
          <ac:spMkLst>
            <pc:docMk/>
            <pc:sldMk cId="1502557553" sldId="377"/>
            <ac:spMk id="11" creationId="{AB58EF07-17C2-48CF-ABB0-EEF1F17CB8F0}"/>
          </ac:spMkLst>
        </pc:spChg>
        <pc:spChg chg="add del">
          <ac:chgData name="Ceri Phelps" userId="44e5b747-28bd-454d-8b1f-8b8d7db49187" providerId="ADAL" clId="{2790CE10-85EB-41D1-859E-2392BBE8B308}" dt="2025-02-20T08:30:32.540" v="1651" actId="26606"/>
          <ac:spMkLst>
            <pc:docMk/>
            <pc:sldMk cId="1502557553" sldId="377"/>
            <ac:spMk id="13" creationId="{AF2F604E-43BE-4DC3-B983-E071523364F8}"/>
          </ac:spMkLst>
        </pc:spChg>
        <pc:spChg chg="add del">
          <ac:chgData name="Ceri Phelps" userId="44e5b747-28bd-454d-8b1f-8b8d7db49187" providerId="ADAL" clId="{2790CE10-85EB-41D1-859E-2392BBE8B308}" dt="2025-02-20T08:30:32.540" v="1651" actId="26606"/>
          <ac:spMkLst>
            <pc:docMk/>
            <pc:sldMk cId="1502557553" sldId="377"/>
            <ac:spMk id="15" creationId="{08C9B587-E65E-4B52-B37C-ABEBB6E87928}"/>
          </ac:spMkLst>
        </pc:spChg>
        <pc:spChg chg="add">
          <ac:chgData name="Ceri Phelps" userId="44e5b747-28bd-454d-8b1f-8b8d7db49187" providerId="ADAL" clId="{2790CE10-85EB-41D1-859E-2392BBE8B308}" dt="2025-02-20T08:30:32.540" v="1651" actId="26606"/>
          <ac:spMkLst>
            <pc:docMk/>
            <pc:sldMk cId="1502557553" sldId="377"/>
            <ac:spMk id="20" creationId="{9203DE33-2CD4-4CA8-9AF3-37C3B65133B0}"/>
          </ac:spMkLst>
        </pc:spChg>
        <pc:spChg chg="add">
          <ac:chgData name="Ceri Phelps" userId="44e5b747-28bd-454d-8b1f-8b8d7db49187" providerId="ADAL" clId="{2790CE10-85EB-41D1-859E-2392BBE8B308}" dt="2025-02-20T08:30:32.540" v="1651" actId="26606"/>
          <ac:spMkLst>
            <pc:docMk/>
            <pc:sldMk cId="1502557553" sldId="377"/>
            <ac:spMk id="22" creationId="{0AF57B88-1D4C-41FA-A761-EC1DD10C35CB}"/>
          </ac:spMkLst>
        </pc:spChg>
        <pc:spChg chg="add">
          <ac:chgData name="Ceri Phelps" userId="44e5b747-28bd-454d-8b1f-8b8d7db49187" providerId="ADAL" clId="{2790CE10-85EB-41D1-859E-2392BBE8B308}" dt="2025-02-20T08:30:32.540" v="1651" actId="26606"/>
          <ac:spMkLst>
            <pc:docMk/>
            <pc:sldMk cId="1502557553" sldId="377"/>
            <ac:spMk id="24" creationId="{D2548F45-5164-4ABB-8212-7F293FDED8D4}"/>
          </ac:spMkLst>
        </pc:spChg>
        <pc:spChg chg="add">
          <ac:chgData name="Ceri Phelps" userId="44e5b747-28bd-454d-8b1f-8b8d7db49187" providerId="ADAL" clId="{2790CE10-85EB-41D1-859E-2392BBE8B308}" dt="2025-02-20T08:30:32.540" v="1651" actId="26606"/>
          <ac:spMkLst>
            <pc:docMk/>
            <pc:sldMk cId="1502557553" sldId="377"/>
            <ac:spMk id="26" creationId="{5E81CCFB-7BEF-4186-86FB-D09450B4D02D}"/>
          </ac:spMkLst>
        </pc:spChg>
        <pc:picChg chg="add mod">
          <ac:chgData name="Ceri Phelps" userId="44e5b747-28bd-454d-8b1f-8b8d7db49187" providerId="ADAL" clId="{2790CE10-85EB-41D1-859E-2392BBE8B308}" dt="2025-02-20T08:30:32.540" v="1651" actId="26606"/>
          <ac:picMkLst>
            <pc:docMk/>
            <pc:sldMk cId="1502557553" sldId="377"/>
            <ac:picMk id="5" creationId="{D53C90B3-31E0-B397-0EA5-B7717CBA80B6}"/>
          </ac:picMkLst>
        </pc:picChg>
      </pc:sldChg>
      <pc:sldChg chg="addSp delSp modSp new mod setBg addAnim">
        <pc:chgData name="Ceri Phelps" userId="44e5b747-28bd-454d-8b1f-8b8d7db49187" providerId="ADAL" clId="{2790CE10-85EB-41D1-859E-2392BBE8B308}" dt="2025-02-20T08:30:27.372" v="1650" actId="26606"/>
        <pc:sldMkLst>
          <pc:docMk/>
          <pc:sldMk cId="1542428819" sldId="378"/>
        </pc:sldMkLst>
        <pc:spChg chg="mod">
          <ac:chgData name="Ceri Phelps" userId="44e5b747-28bd-454d-8b1f-8b8d7db49187" providerId="ADAL" clId="{2790CE10-85EB-41D1-859E-2392BBE8B308}" dt="2025-02-20T08:30:27.372" v="1650" actId="26606"/>
          <ac:spMkLst>
            <pc:docMk/>
            <pc:sldMk cId="1542428819" sldId="378"/>
            <ac:spMk id="2" creationId="{FE0AA408-86A1-2E24-6BB1-2DF9E9C89C4D}"/>
          </ac:spMkLst>
        </pc:spChg>
        <pc:spChg chg="del">
          <ac:chgData name="Ceri Phelps" userId="44e5b747-28bd-454d-8b1f-8b8d7db49187" providerId="ADAL" clId="{2790CE10-85EB-41D1-859E-2392BBE8B308}" dt="2025-02-20T08:30:13.904" v="1647" actId="478"/>
          <ac:spMkLst>
            <pc:docMk/>
            <pc:sldMk cId="1542428819" sldId="378"/>
            <ac:spMk id="3" creationId="{067BF67D-33DB-8269-12FD-FF2F090F9326}"/>
          </ac:spMkLst>
        </pc:spChg>
        <pc:spChg chg="add del">
          <ac:chgData name="Ceri Phelps" userId="44e5b747-28bd-454d-8b1f-8b8d7db49187" providerId="ADAL" clId="{2790CE10-85EB-41D1-859E-2392BBE8B308}" dt="2025-02-20T08:30:27.372" v="1650" actId="26606"/>
          <ac:spMkLst>
            <pc:docMk/>
            <pc:sldMk cId="1542428819" sldId="378"/>
            <ac:spMk id="8" creationId="{0671A8AE-40A1-4631-A6B8-581AFF065482}"/>
          </ac:spMkLst>
        </pc:spChg>
        <pc:spChg chg="add del">
          <ac:chgData name="Ceri Phelps" userId="44e5b747-28bd-454d-8b1f-8b8d7db49187" providerId="ADAL" clId="{2790CE10-85EB-41D1-859E-2392BBE8B308}" dt="2025-02-20T08:30:27.372" v="1650" actId="26606"/>
          <ac:spMkLst>
            <pc:docMk/>
            <pc:sldMk cId="1542428819" sldId="378"/>
            <ac:spMk id="10" creationId="{AB58EF07-17C2-48CF-ABB0-EEF1F17CB8F0}"/>
          </ac:spMkLst>
        </pc:spChg>
        <pc:spChg chg="add del">
          <ac:chgData name="Ceri Phelps" userId="44e5b747-28bd-454d-8b1f-8b8d7db49187" providerId="ADAL" clId="{2790CE10-85EB-41D1-859E-2392BBE8B308}" dt="2025-02-20T08:30:27.372" v="1650" actId="26606"/>
          <ac:spMkLst>
            <pc:docMk/>
            <pc:sldMk cId="1542428819" sldId="378"/>
            <ac:spMk id="12" creationId="{AF2F604E-43BE-4DC3-B983-E071523364F8}"/>
          </ac:spMkLst>
        </pc:spChg>
        <pc:spChg chg="add del">
          <ac:chgData name="Ceri Phelps" userId="44e5b747-28bd-454d-8b1f-8b8d7db49187" providerId="ADAL" clId="{2790CE10-85EB-41D1-859E-2392BBE8B308}" dt="2025-02-20T08:30:27.372" v="1650" actId="26606"/>
          <ac:spMkLst>
            <pc:docMk/>
            <pc:sldMk cId="1542428819" sldId="378"/>
            <ac:spMk id="14" creationId="{08C9B587-E65E-4B52-B37C-ABEBB6E87928}"/>
          </ac:spMkLst>
        </pc:spChg>
        <pc:spChg chg="add">
          <ac:chgData name="Ceri Phelps" userId="44e5b747-28bd-454d-8b1f-8b8d7db49187" providerId="ADAL" clId="{2790CE10-85EB-41D1-859E-2392BBE8B308}" dt="2025-02-20T08:30:27.372" v="1650" actId="26606"/>
          <ac:spMkLst>
            <pc:docMk/>
            <pc:sldMk cId="1542428819" sldId="378"/>
            <ac:spMk id="19" creationId="{9203DE33-2CD4-4CA8-9AF3-37C3B65133B0}"/>
          </ac:spMkLst>
        </pc:spChg>
        <pc:spChg chg="add">
          <ac:chgData name="Ceri Phelps" userId="44e5b747-28bd-454d-8b1f-8b8d7db49187" providerId="ADAL" clId="{2790CE10-85EB-41D1-859E-2392BBE8B308}" dt="2025-02-20T08:30:27.372" v="1650" actId="26606"/>
          <ac:spMkLst>
            <pc:docMk/>
            <pc:sldMk cId="1542428819" sldId="378"/>
            <ac:spMk id="21" creationId="{0AF57B88-1D4C-41FA-A761-EC1DD10C35CB}"/>
          </ac:spMkLst>
        </pc:spChg>
        <pc:spChg chg="add">
          <ac:chgData name="Ceri Phelps" userId="44e5b747-28bd-454d-8b1f-8b8d7db49187" providerId="ADAL" clId="{2790CE10-85EB-41D1-859E-2392BBE8B308}" dt="2025-02-20T08:30:27.372" v="1650" actId="26606"/>
          <ac:spMkLst>
            <pc:docMk/>
            <pc:sldMk cId="1542428819" sldId="378"/>
            <ac:spMk id="23" creationId="{D2548F45-5164-4ABB-8212-7F293FDED8D4}"/>
          </ac:spMkLst>
        </pc:spChg>
        <pc:spChg chg="add">
          <ac:chgData name="Ceri Phelps" userId="44e5b747-28bd-454d-8b1f-8b8d7db49187" providerId="ADAL" clId="{2790CE10-85EB-41D1-859E-2392BBE8B308}" dt="2025-02-20T08:30:27.372" v="1650" actId="26606"/>
          <ac:spMkLst>
            <pc:docMk/>
            <pc:sldMk cId="1542428819" sldId="378"/>
            <ac:spMk id="25" creationId="{5E81CCFB-7BEF-4186-86FB-D09450B4D02D}"/>
          </ac:spMkLst>
        </pc:spChg>
        <pc:picChg chg="add mod">
          <ac:chgData name="Ceri Phelps" userId="44e5b747-28bd-454d-8b1f-8b8d7db49187" providerId="ADAL" clId="{2790CE10-85EB-41D1-859E-2392BBE8B308}" dt="2025-02-20T08:30:27.372" v="1650" actId="26606"/>
          <ac:picMkLst>
            <pc:docMk/>
            <pc:sldMk cId="1542428819" sldId="378"/>
            <ac:picMk id="4" creationId="{5535AF37-E93E-DBAF-3264-2FC6C5C6FA3F}"/>
          </ac:picMkLst>
        </pc:picChg>
      </pc:sldChg>
      <pc:sldChg chg="addSp delSp modSp new mod ord setBg modNotesTx">
        <pc:chgData name="Ceri Phelps" userId="44e5b747-28bd-454d-8b1f-8b8d7db49187" providerId="ADAL" clId="{2790CE10-85EB-41D1-859E-2392BBE8B308}" dt="2025-02-20T08:47:52.354" v="3441"/>
        <pc:sldMkLst>
          <pc:docMk/>
          <pc:sldMk cId="803844026" sldId="379"/>
        </pc:sldMkLst>
        <pc:spChg chg="mod ord">
          <ac:chgData name="Ceri Phelps" userId="44e5b747-28bd-454d-8b1f-8b8d7db49187" providerId="ADAL" clId="{2790CE10-85EB-41D1-859E-2392BBE8B308}" dt="2025-02-20T08:31:33.033" v="1718" actId="20577"/>
          <ac:spMkLst>
            <pc:docMk/>
            <pc:sldMk cId="803844026" sldId="379"/>
            <ac:spMk id="2" creationId="{16A6AEB6-CB9E-7AA3-2AAB-D19CCB4F5E8A}"/>
          </ac:spMkLst>
        </pc:spChg>
        <pc:spChg chg="del">
          <ac:chgData name="Ceri Phelps" userId="44e5b747-28bd-454d-8b1f-8b8d7db49187" providerId="ADAL" clId="{2790CE10-85EB-41D1-859E-2392BBE8B308}" dt="2025-02-20T08:31:04.003" v="1666"/>
          <ac:spMkLst>
            <pc:docMk/>
            <pc:sldMk cId="803844026" sldId="379"/>
            <ac:spMk id="3" creationId="{8836F706-7BF0-3C44-7AFF-4082CBD1FFAD}"/>
          </ac:spMkLst>
        </pc:spChg>
        <pc:spChg chg="add">
          <ac:chgData name="Ceri Phelps" userId="44e5b747-28bd-454d-8b1f-8b8d7db49187" providerId="ADAL" clId="{2790CE10-85EB-41D1-859E-2392BBE8B308}" dt="2025-02-20T08:31:29.426" v="1717" actId="26606"/>
          <ac:spMkLst>
            <pc:docMk/>
            <pc:sldMk cId="803844026" sldId="379"/>
            <ac:spMk id="9" creationId="{9203DE33-2CD4-4CA8-9AF3-37C3B65133B0}"/>
          </ac:spMkLst>
        </pc:spChg>
        <pc:spChg chg="add">
          <ac:chgData name="Ceri Phelps" userId="44e5b747-28bd-454d-8b1f-8b8d7db49187" providerId="ADAL" clId="{2790CE10-85EB-41D1-859E-2392BBE8B308}" dt="2025-02-20T08:31:29.426" v="1717" actId="26606"/>
          <ac:spMkLst>
            <pc:docMk/>
            <pc:sldMk cId="803844026" sldId="379"/>
            <ac:spMk id="11" creationId="{0AF57B88-1D4C-41FA-A761-EC1DD10C35CB}"/>
          </ac:spMkLst>
        </pc:spChg>
        <pc:spChg chg="add">
          <ac:chgData name="Ceri Phelps" userId="44e5b747-28bd-454d-8b1f-8b8d7db49187" providerId="ADAL" clId="{2790CE10-85EB-41D1-859E-2392BBE8B308}" dt="2025-02-20T08:31:29.426" v="1717" actId="26606"/>
          <ac:spMkLst>
            <pc:docMk/>
            <pc:sldMk cId="803844026" sldId="379"/>
            <ac:spMk id="13" creationId="{D2548F45-5164-4ABB-8212-7F293FDED8D4}"/>
          </ac:spMkLst>
        </pc:spChg>
        <pc:spChg chg="add">
          <ac:chgData name="Ceri Phelps" userId="44e5b747-28bd-454d-8b1f-8b8d7db49187" providerId="ADAL" clId="{2790CE10-85EB-41D1-859E-2392BBE8B308}" dt="2025-02-20T08:31:29.426" v="1717" actId="26606"/>
          <ac:spMkLst>
            <pc:docMk/>
            <pc:sldMk cId="803844026" sldId="379"/>
            <ac:spMk id="15" creationId="{5E81CCFB-7BEF-4186-86FB-D09450B4D02D}"/>
          </ac:spMkLst>
        </pc:spChg>
        <pc:picChg chg="add mod">
          <ac:chgData name="Ceri Phelps" userId="44e5b747-28bd-454d-8b1f-8b8d7db49187" providerId="ADAL" clId="{2790CE10-85EB-41D1-859E-2392BBE8B308}" dt="2025-02-20T08:31:29.426" v="1717" actId="26606"/>
          <ac:picMkLst>
            <pc:docMk/>
            <pc:sldMk cId="803844026" sldId="379"/>
            <ac:picMk id="4" creationId="{662A6B22-A357-FE95-A0C9-2FA39103E67F}"/>
          </ac:picMkLst>
        </pc:picChg>
      </pc:sldChg>
      <pc:sldChg chg="addSp modSp new mod setBg">
        <pc:chgData name="Ceri Phelps" userId="44e5b747-28bd-454d-8b1f-8b8d7db49187" providerId="ADAL" clId="{2790CE10-85EB-41D1-859E-2392BBE8B308}" dt="2025-02-20T08:45:08.721" v="3439" actId="1076"/>
        <pc:sldMkLst>
          <pc:docMk/>
          <pc:sldMk cId="222788622" sldId="380"/>
        </pc:sldMkLst>
        <pc:spChg chg="mod">
          <ac:chgData name="Ceri Phelps" userId="44e5b747-28bd-454d-8b1f-8b8d7db49187" providerId="ADAL" clId="{2790CE10-85EB-41D1-859E-2392BBE8B308}" dt="2025-02-20T08:44:57.555" v="3434" actId="26606"/>
          <ac:spMkLst>
            <pc:docMk/>
            <pc:sldMk cId="222788622" sldId="380"/>
            <ac:spMk id="2" creationId="{03A744FF-F8AE-BE8A-636F-2CAD7A0AB3D9}"/>
          </ac:spMkLst>
        </pc:spChg>
        <pc:spChg chg="mod">
          <ac:chgData name="Ceri Phelps" userId="44e5b747-28bd-454d-8b1f-8b8d7db49187" providerId="ADAL" clId="{2790CE10-85EB-41D1-859E-2392BBE8B308}" dt="2025-02-20T08:45:08.721" v="3439" actId="1076"/>
          <ac:spMkLst>
            <pc:docMk/>
            <pc:sldMk cId="222788622" sldId="380"/>
            <ac:spMk id="3" creationId="{5A52CC28-E718-4232-0269-DC490B717DBD}"/>
          </ac:spMkLst>
        </pc:spChg>
        <pc:spChg chg="add">
          <ac:chgData name="Ceri Phelps" userId="44e5b747-28bd-454d-8b1f-8b8d7db49187" providerId="ADAL" clId="{2790CE10-85EB-41D1-859E-2392BBE8B308}" dt="2025-02-20T08:44:57.555" v="3434" actId="26606"/>
          <ac:spMkLst>
            <pc:docMk/>
            <pc:sldMk cId="222788622" sldId="380"/>
            <ac:spMk id="9" creationId="{A8384FB5-9ADC-4DDC-881B-597D56F5B15D}"/>
          </ac:spMkLst>
        </pc:spChg>
        <pc:spChg chg="add">
          <ac:chgData name="Ceri Phelps" userId="44e5b747-28bd-454d-8b1f-8b8d7db49187" providerId="ADAL" clId="{2790CE10-85EB-41D1-859E-2392BBE8B308}" dt="2025-02-20T08:44:57.555" v="3434" actId="26606"/>
          <ac:spMkLst>
            <pc:docMk/>
            <pc:sldMk cId="222788622" sldId="380"/>
            <ac:spMk id="11" creationId="{1199E1B1-A8C0-4FE8-A5A8-1CB41D69F857}"/>
          </ac:spMkLst>
        </pc:spChg>
        <pc:spChg chg="add">
          <ac:chgData name="Ceri Phelps" userId="44e5b747-28bd-454d-8b1f-8b8d7db49187" providerId="ADAL" clId="{2790CE10-85EB-41D1-859E-2392BBE8B308}" dt="2025-02-20T08:44:57.555" v="3434" actId="26606"/>
          <ac:spMkLst>
            <pc:docMk/>
            <pc:sldMk cId="222788622" sldId="380"/>
            <ac:spMk id="13" creationId="{84A8DE83-DE75-4B41-9DB4-A7EC0B0DEC0B}"/>
          </ac:spMkLst>
        </pc:spChg>
        <pc:spChg chg="add">
          <ac:chgData name="Ceri Phelps" userId="44e5b747-28bd-454d-8b1f-8b8d7db49187" providerId="ADAL" clId="{2790CE10-85EB-41D1-859E-2392BBE8B308}" dt="2025-02-20T08:44:57.555" v="3434" actId="26606"/>
          <ac:spMkLst>
            <pc:docMk/>
            <pc:sldMk cId="222788622" sldId="380"/>
            <ac:spMk id="15" creationId="{A7009A0A-BEF5-4EAC-AF15-E4F9F002E239}"/>
          </ac:spMkLst>
        </pc:spChg>
        <pc:picChg chg="add mod">
          <ac:chgData name="Ceri Phelps" userId="44e5b747-28bd-454d-8b1f-8b8d7db49187" providerId="ADAL" clId="{2790CE10-85EB-41D1-859E-2392BBE8B308}" dt="2025-02-20T08:44:57.555" v="3434" actId="26606"/>
          <ac:picMkLst>
            <pc:docMk/>
            <pc:sldMk cId="222788622" sldId="380"/>
            <ac:picMk id="4" creationId="{547830AF-0F4C-E2D8-F7D2-D49BD6B8AA8B}"/>
          </ac:picMkLst>
        </pc:picChg>
      </pc:sldChg>
      <pc:sldChg chg="addSp delSp modSp new mod setBg">
        <pc:chgData name="Ceri Phelps" userId="44e5b747-28bd-454d-8b1f-8b8d7db49187" providerId="ADAL" clId="{2790CE10-85EB-41D1-859E-2392BBE8B308}" dt="2025-02-20T08:43:22.899" v="3422" actId="403"/>
        <pc:sldMkLst>
          <pc:docMk/>
          <pc:sldMk cId="1924858904" sldId="381"/>
        </pc:sldMkLst>
        <pc:spChg chg="mod">
          <ac:chgData name="Ceri Phelps" userId="44e5b747-28bd-454d-8b1f-8b8d7db49187" providerId="ADAL" clId="{2790CE10-85EB-41D1-859E-2392BBE8B308}" dt="2025-02-20T08:43:00.150" v="3416" actId="26606"/>
          <ac:spMkLst>
            <pc:docMk/>
            <pc:sldMk cId="1924858904" sldId="381"/>
            <ac:spMk id="2" creationId="{7485C60F-E0B2-5EC2-2E75-C1399301B5B8}"/>
          </ac:spMkLst>
        </pc:spChg>
        <pc:spChg chg="add del mod">
          <ac:chgData name="Ceri Phelps" userId="44e5b747-28bd-454d-8b1f-8b8d7db49187" providerId="ADAL" clId="{2790CE10-85EB-41D1-859E-2392BBE8B308}" dt="2025-02-20T08:43:00.150" v="3416" actId="26606"/>
          <ac:spMkLst>
            <pc:docMk/>
            <pc:sldMk cId="1924858904" sldId="381"/>
            <ac:spMk id="3" creationId="{C3FB0572-53E0-0931-59AA-906101B11E46}"/>
          </ac:spMkLst>
        </pc:spChg>
        <pc:spChg chg="add del">
          <ac:chgData name="Ceri Phelps" userId="44e5b747-28bd-454d-8b1f-8b8d7db49187" providerId="ADAL" clId="{2790CE10-85EB-41D1-859E-2392BBE8B308}" dt="2025-02-20T08:43:00.113" v="3415" actId="26606"/>
          <ac:spMkLst>
            <pc:docMk/>
            <pc:sldMk cId="1924858904" sldId="381"/>
            <ac:spMk id="8" creationId="{907EF6B7-1338-4443-8C46-6A318D952DFD}"/>
          </ac:spMkLst>
        </pc:spChg>
        <pc:spChg chg="add del">
          <ac:chgData name="Ceri Phelps" userId="44e5b747-28bd-454d-8b1f-8b8d7db49187" providerId="ADAL" clId="{2790CE10-85EB-41D1-859E-2392BBE8B308}" dt="2025-02-20T08:42:58.894" v="3413" actId="26606"/>
          <ac:spMkLst>
            <pc:docMk/>
            <pc:sldMk cId="1924858904" sldId="381"/>
            <ac:spMk id="9" creationId="{BACC6370-2D7E-4714-9D71-7542949D7D5D}"/>
          </ac:spMkLst>
        </pc:spChg>
        <pc:spChg chg="add del">
          <ac:chgData name="Ceri Phelps" userId="44e5b747-28bd-454d-8b1f-8b8d7db49187" providerId="ADAL" clId="{2790CE10-85EB-41D1-859E-2392BBE8B308}" dt="2025-02-20T08:43:00.113" v="3415" actId="26606"/>
          <ac:spMkLst>
            <pc:docMk/>
            <pc:sldMk cId="1924858904" sldId="381"/>
            <ac:spMk id="10" creationId="{DAAE4CDD-124C-4DCF-9584-B6033B545DD5}"/>
          </ac:spMkLst>
        </pc:spChg>
        <pc:spChg chg="add del">
          <ac:chgData name="Ceri Phelps" userId="44e5b747-28bd-454d-8b1f-8b8d7db49187" providerId="ADAL" clId="{2790CE10-85EB-41D1-859E-2392BBE8B308}" dt="2025-02-20T08:42:58.894" v="3413" actId="26606"/>
          <ac:spMkLst>
            <pc:docMk/>
            <pc:sldMk cId="1924858904" sldId="381"/>
            <ac:spMk id="11" creationId="{F68B3F68-107C-434F-AA38-110D5EA91B85}"/>
          </ac:spMkLst>
        </pc:spChg>
        <pc:spChg chg="add del">
          <ac:chgData name="Ceri Phelps" userId="44e5b747-28bd-454d-8b1f-8b8d7db49187" providerId="ADAL" clId="{2790CE10-85EB-41D1-859E-2392BBE8B308}" dt="2025-02-20T08:43:00.113" v="3415" actId="26606"/>
          <ac:spMkLst>
            <pc:docMk/>
            <pc:sldMk cId="1924858904" sldId="381"/>
            <ac:spMk id="12" creationId="{081E4A58-353D-44AE-B2FC-2A74E2E400F7}"/>
          </ac:spMkLst>
        </pc:spChg>
        <pc:spChg chg="add del">
          <ac:chgData name="Ceri Phelps" userId="44e5b747-28bd-454d-8b1f-8b8d7db49187" providerId="ADAL" clId="{2790CE10-85EB-41D1-859E-2392BBE8B308}" dt="2025-02-20T08:42:58.894" v="3413" actId="26606"/>
          <ac:spMkLst>
            <pc:docMk/>
            <pc:sldMk cId="1924858904" sldId="381"/>
            <ac:spMk id="13" creationId="{AAD0DBB9-1A4B-4391-81D4-CB19F9AB918A}"/>
          </ac:spMkLst>
        </pc:spChg>
        <pc:spChg chg="add del">
          <ac:chgData name="Ceri Phelps" userId="44e5b747-28bd-454d-8b1f-8b8d7db49187" providerId="ADAL" clId="{2790CE10-85EB-41D1-859E-2392BBE8B308}" dt="2025-02-20T08:42:58.894" v="3413" actId="26606"/>
          <ac:spMkLst>
            <pc:docMk/>
            <pc:sldMk cId="1924858904" sldId="381"/>
            <ac:spMk id="15" creationId="{063BBA22-50EA-4C4D-BE05-F1CE4E63AA56}"/>
          </ac:spMkLst>
        </pc:spChg>
        <pc:spChg chg="add del">
          <ac:chgData name="Ceri Phelps" userId="44e5b747-28bd-454d-8b1f-8b8d7db49187" providerId="ADAL" clId="{2790CE10-85EB-41D1-859E-2392BBE8B308}" dt="2025-02-20T08:43:00.113" v="3415" actId="26606"/>
          <ac:spMkLst>
            <pc:docMk/>
            <pc:sldMk cId="1924858904" sldId="381"/>
            <ac:spMk id="17" creationId="{C3FB0572-53E0-0931-59AA-906101B11E46}"/>
          </ac:spMkLst>
        </pc:spChg>
        <pc:spChg chg="add">
          <ac:chgData name="Ceri Phelps" userId="44e5b747-28bd-454d-8b1f-8b8d7db49187" providerId="ADAL" clId="{2790CE10-85EB-41D1-859E-2392BBE8B308}" dt="2025-02-20T08:43:00.150" v="3416" actId="26606"/>
          <ac:spMkLst>
            <pc:docMk/>
            <pc:sldMk cId="1924858904" sldId="381"/>
            <ac:spMk id="19" creationId="{BACC6370-2D7E-4714-9D71-7542949D7D5D}"/>
          </ac:spMkLst>
        </pc:spChg>
        <pc:spChg chg="add">
          <ac:chgData name="Ceri Phelps" userId="44e5b747-28bd-454d-8b1f-8b8d7db49187" providerId="ADAL" clId="{2790CE10-85EB-41D1-859E-2392BBE8B308}" dt="2025-02-20T08:43:00.150" v="3416" actId="26606"/>
          <ac:spMkLst>
            <pc:docMk/>
            <pc:sldMk cId="1924858904" sldId="381"/>
            <ac:spMk id="20" creationId="{F68B3F68-107C-434F-AA38-110D5EA91B85}"/>
          </ac:spMkLst>
        </pc:spChg>
        <pc:spChg chg="add">
          <ac:chgData name="Ceri Phelps" userId="44e5b747-28bd-454d-8b1f-8b8d7db49187" providerId="ADAL" clId="{2790CE10-85EB-41D1-859E-2392BBE8B308}" dt="2025-02-20T08:43:00.150" v="3416" actId="26606"/>
          <ac:spMkLst>
            <pc:docMk/>
            <pc:sldMk cId="1924858904" sldId="381"/>
            <ac:spMk id="21" creationId="{AAD0DBB9-1A4B-4391-81D4-CB19F9AB918A}"/>
          </ac:spMkLst>
        </pc:spChg>
        <pc:spChg chg="add">
          <ac:chgData name="Ceri Phelps" userId="44e5b747-28bd-454d-8b1f-8b8d7db49187" providerId="ADAL" clId="{2790CE10-85EB-41D1-859E-2392BBE8B308}" dt="2025-02-20T08:43:00.150" v="3416" actId="26606"/>
          <ac:spMkLst>
            <pc:docMk/>
            <pc:sldMk cId="1924858904" sldId="381"/>
            <ac:spMk id="22" creationId="{063BBA22-50EA-4C4D-BE05-F1CE4E63AA56}"/>
          </ac:spMkLst>
        </pc:spChg>
        <pc:graphicFrameChg chg="add del">
          <ac:chgData name="Ceri Phelps" userId="44e5b747-28bd-454d-8b1f-8b8d7db49187" providerId="ADAL" clId="{2790CE10-85EB-41D1-859E-2392BBE8B308}" dt="2025-02-20T08:42:58.894" v="3413" actId="26606"/>
          <ac:graphicFrameMkLst>
            <pc:docMk/>
            <pc:sldMk cId="1924858904" sldId="381"/>
            <ac:graphicFrameMk id="5" creationId="{3EED07F9-5800-6720-F8D5-CAC680112948}"/>
          </ac:graphicFrameMkLst>
        </pc:graphicFrameChg>
        <pc:graphicFrameChg chg="add modGraphic">
          <ac:chgData name="Ceri Phelps" userId="44e5b747-28bd-454d-8b1f-8b8d7db49187" providerId="ADAL" clId="{2790CE10-85EB-41D1-859E-2392BBE8B308}" dt="2025-02-20T08:43:22.899" v="3422" actId="403"/>
          <ac:graphicFrameMkLst>
            <pc:docMk/>
            <pc:sldMk cId="1924858904" sldId="381"/>
            <ac:graphicFrameMk id="23" creationId="{3520D6EB-450A-EAD1-399C-84959491B3A8}"/>
          </ac:graphicFrameMkLst>
        </pc:graphicFrameChg>
      </pc:sldChg>
      <pc:sldChg chg="addSp delSp modSp new mod setBg">
        <pc:chgData name="Ceri Phelps" userId="44e5b747-28bd-454d-8b1f-8b8d7db49187" providerId="ADAL" clId="{2790CE10-85EB-41D1-859E-2392BBE8B308}" dt="2025-02-20T08:43:53.541" v="3431" actId="403"/>
        <pc:sldMkLst>
          <pc:docMk/>
          <pc:sldMk cId="3149536847" sldId="382"/>
        </pc:sldMkLst>
        <pc:spChg chg="mod">
          <ac:chgData name="Ceri Phelps" userId="44e5b747-28bd-454d-8b1f-8b8d7db49187" providerId="ADAL" clId="{2790CE10-85EB-41D1-859E-2392BBE8B308}" dt="2025-02-20T08:43:34.209" v="3423" actId="26606"/>
          <ac:spMkLst>
            <pc:docMk/>
            <pc:sldMk cId="3149536847" sldId="382"/>
            <ac:spMk id="2" creationId="{A7885E6A-5199-A1D6-3980-11BDE22AD0CD}"/>
          </ac:spMkLst>
        </pc:spChg>
        <pc:spChg chg="del mod">
          <ac:chgData name="Ceri Phelps" userId="44e5b747-28bd-454d-8b1f-8b8d7db49187" providerId="ADAL" clId="{2790CE10-85EB-41D1-859E-2392BBE8B308}" dt="2025-02-20T08:43:34.209" v="3423" actId="26606"/>
          <ac:spMkLst>
            <pc:docMk/>
            <pc:sldMk cId="3149536847" sldId="382"/>
            <ac:spMk id="3" creationId="{D31AC05B-0807-A9E5-93BD-292D75E20851}"/>
          </ac:spMkLst>
        </pc:spChg>
        <pc:spChg chg="add">
          <ac:chgData name="Ceri Phelps" userId="44e5b747-28bd-454d-8b1f-8b8d7db49187" providerId="ADAL" clId="{2790CE10-85EB-41D1-859E-2392BBE8B308}" dt="2025-02-20T08:43:34.209" v="3423" actId="26606"/>
          <ac:spMkLst>
            <pc:docMk/>
            <pc:sldMk cId="3149536847" sldId="382"/>
            <ac:spMk id="9" creationId="{BACC6370-2D7E-4714-9D71-7542949D7D5D}"/>
          </ac:spMkLst>
        </pc:spChg>
        <pc:spChg chg="add">
          <ac:chgData name="Ceri Phelps" userId="44e5b747-28bd-454d-8b1f-8b8d7db49187" providerId="ADAL" clId="{2790CE10-85EB-41D1-859E-2392BBE8B308}" dt="2025-02-20T08:43:34.209" v="3423" actId="26606"/>
          <ac:spMkLst>
            <pc:docMk/>
            <pc:sldMk cId="3149536847" sldId="382"/>
            <ac:spMk id="11" creationId="{F68B3F68-107C-434F-AA38-110D5EA91B85}"/>
          </ac:spMkLst>
        </pc:spChg>
        <pc:spChg chg="add">
          <ac:chgData name="Ceri Phelps" userId="44e5b747-28bd-454d-8b1f-8b8d7db49187" providerId="ADAL" clId="{2790CE10-85EB-41D1-859E-2392BBE8B308}" dt="2025-02-20T08:43:34.209" v="3423" actId="26606"/>
          <ac:spMkLst>
            <pc:docMk/>
            <pc:sldMk cId="3149536847" sldId="382"/>
            <ac:spMk id="13" creationId="{AAD0DBB9-1A4B-4391-81D4-CB19F9AB918A}"/>
          </ac:spMkLst>
        </pc:spChg>
        <pc:spChg chg="add">
          <ac:chgData name="Ceri Phelps" userId="44e5b747-28bd-454d-8b1f-8b8d7db49187" providerId="ADAL" clId="{2790CE10-85EB-41D1-859E-2392BBE8B308}" dt="2025-02-20T08:43:34.209" v="3423" actId="26606"/>
          <ac:spMkLst>
            <pc:docMk/>
            <pc:sldMk cId="3149536847" sldId="382"/>
            <ac:spMk id="15" creationId="{063BBA22-50EA-4C4D-BE05-F1CE4E63AA56}"/>
          </ac:spMkLst>
        </pc:spChg>
        <pc:graphicFrameChg chg="add modGraphic">
          <ac:chgData name="Ceri Phelps" userId="44e5b747-28bd-454d-8b1f-8b8d7db49187" providerId="ADAL" clId="{2790CE10-85EB-41D1-859E-2392BBE8B308}" dt="2025-02-20T08:43:53.541" v="3431" actId="403"/>
          <ac:graphicFrameMkLst>
            <pc:docMk/>
            <pc:sldMk cId="3149536847" sldId="382"/>
            <ac:graphicFrameMk id="5" creationId="{5B5C3764-4763-745E-DE15-D73A353186BF}"/>
          </ac:graphicFrameMkLst>
        </pc:graphicFrameChg>
      </pc:sld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ata7.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ata8.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1.svg"/></Relationships>
</file>

<file path=ppt/diagrams/_rels/data15.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6.png"/><Relationship Id="rId7" Type="http://schemas.openxmlformats.org/officeDocument/2006/relationships/image" Target="../media/image38.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3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7.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8.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1.svg"/></Relationships>
</file>

<file path=ppt/diagrams/_rels/drawing15.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6.png"/><Relationship Id="rId7" Type="http://schemas.openxmlformats.org/officeDocument/2006/relationships/image" Target="../media/image38.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9A5B3791-5B98-41A1-8758-111192B0E1F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776F8FA-D4AD-4AD0-8A69-FCA3479DB8EC}">
      <dgm:prSet/>
      <dgm:spPr/>
      <dgm:t>
        <a:bodyPr/>
        <a:lstStyle/>
        <a:p>
          <a:r>
            <a:rPr lang="en-GB"/>
            <a:t>People are “common-sense scientists” </a:t>
          </a:r>
          <a:endParaRPr lang="en-US"/>
        </a:p>
      </dgm:t>
    </dgm:pt>
    <dgm:pt modelId="{B90931AA-7872-42D0-9499-5F1C67985876}" type="parTrans" cxnId="{DC88E1E7-40CB-4A88-8B60-3B6A52B73257}">
      <dgm:prSet/>
      <dgm:spPr/>
      <dgm:t>
        <a:bodyPr/>
        <a:lstStyle/>
        <a:p>
          <a:endParaRPr lang="en-US"/>
        </a:p>
      </dgm:t>
    </dgm:pt>
    <dgm:pt modelId="{6B92F290-72A6-4E7E-831C-BE18496A8E7D}" type="sibTrans" cxnId="{DC88E1E7-40CB-4A88-8B60-3B6A52B73257}">
      <dgm:prSet/>
      <dgm:spPr/>
      <dgm:t>
        <a:bodyPr/>
        <a:lstStyle/>
        <a:p>
          <a:endParaRPr lang="en-US"/>
        </a:p>
      </dgm:t>
    </dgm:pt>
    <dgm:pt modelId="{67079C80-0703-426C-AF4B-C09302F27E06}">
      <dgm:prSet/>
      <dgm:spPr/>
      <dgm:t>
        <a:bodyPr/>
        <a:lstStyle/>
        <a:p>
          <a:r>
            <a:rPr lang="en-GB"/>
            <a:t>When faced with a health threat, we form a cognitive representation and emotional response  based upon our illness beliefs </a:t>
          </a:r>
          <a:endParaRPr lang="en-US"/>
        </a:p>
      </dgm:t>
    </dgm:pt>
    <dgm:pt modelId="{F1F76F8E-C149-498E-AA75-C9D7BE988995}" type="parTrans" cxnId="{52AB810D-B4D1-4077-BC82-06CE4D099111}">
      <dgm:prSet/>
      <dgm:spPr/>
      <dgm:t>
        <a:bodyPr/>
        <a:lstStyle/>
        <a:p>
          <a:endParaRPr lang="en-US"/>
        </a:p>
      </dgm:t>
    </dgm:pt>
    <dgm:pt modelId="{B181EB5F-84AC-4E8F-AEDF-FDF28F6EC905}" type="sibTrans" cxnId="{52AB810D-B4D1-4077-BC82-06CE4D099111}">
      <dgm:prSet/>
      <dgm:spPr/>
      <dgm:t>
        <a:bodyPr/>
        <a:lstStyle/>
        <a:p>
          <a:endParaRPr lang="en-US"/>
        </a:p>
      </dgm:t>
    </dgm:pt>
    <dgm:pt modelId="{90AC6D52-9864-493A-8662-6EA5673908A8}" type="pres">
      <dgm:prSet presAssocID="{9A5B3791-5B98-41A1-8758-111192B0E1F4}" presName="linear" presStyleCnt="0">
        <dgm:presLayoutVars>
          <dgm:animLvl val="lvl"/>
          <dgm:resizeHandles val="exact"/>
        </dgm:presLayoutVars>
      </dgm:prSet>
      <dgm:spPr/>
    </dgm:pt>
    <dgm:pt modelId="{5DA6F935-6327-443A-8FD9-1DAFF1698CE1}" type="pres">
      <dgm:prSet presAssocID="{4776F8FA-D4AD-4AD0-8A69-FCA3479DB8EC}" presName="parentText" presStyleLbl="node1" presStyleIdx="0" presStyleCnt="2">
        <dgm:presLayoutVars>
          <dgm:chMax val="0"/>
          <dgm:bulletEnabled val="1"/>
        </dgm:presLayoutVars>
      </dgm:prSet>
      <dgm:spPr/>
    </dgm:pt>
    <dgm:pt modelId="{81616337-71F6-44D8-BF8F-4A24B75B2C62}" type="pres">
      <dgm:prSet presAssocID="{6B92F290-72A6-4E7E-831C-BE18496A8E7D}" presName="spacer" presStyleCnt="0"/>
      <dgm:spPr/>
    </dgm:pt>
    <dgm:pt modelId="{118F5008-63DC-4B52-844C-E9CB47FD0116}" type="pres">
      <dgm:prSet presAssocID="{67079C80-0703-426C-AF4B-C09302F27E06}" presName="parentText" presStyleLbl="node1" presStyleIdx="1" presStyleCnt="2">
        <dgm:presLayoutVars>
          <dgm:chMax val="0"/>
          <dgm:bulletEnabled val="1"/>
        </dgm:presLayoutVars>
      </dgm:prSet>
      <dgm:spPr/>
    </dgm:pt>
  </dgm:ptLst>
  <dgm:cxnLst>
    <dgm:cxn modelId="{52AB810D-B4D1-4077-BC82-06CE4D099111}" srcId="{9A5B3791-5B98-41A1-8758-111192B0E1F4}" destId="{67079C80-0703-426C-AF4B-C09302F27E06}" srcOrd="1" destOrd="0" parTransId="{F1F76F8E-C149-498E-AA75-C9D7BE988995}" sibTransId="{B181EB5F-84AC-4E8F-AEDF-FDF28F6EC905}"/>
    <dgm:cxn modelId="{DFFB8C1E-8D6B-4E3C-8088-F69916BCC3EA}" type="presOf" srcId="{4776F8FA-D4AD-4AD0-8A69-FCA3479DB8EC}" destId="{5DA6F935-6327-443A-8FD9-1DAFF1698CE1}" srcOrd="0" destOrd="0" presId="urn:microsoft.com/office/officeart/2005/8/layout/vList2"/>
    <dgm:cxn modelId="{00A72290-9E8D-4606-AEF5-8AC0126E733D}" type="presOf" srcId="{9A5B3791-5B98-41A1-8758-111192B0E1F4}" destId="{90AC6D52-9864-493A-8662-6EA5673908A8}" srcOrd="0" destOrd="0" presId="urn:microsoft.com/office/officeart/2005/8/layout/vList2"/>
    <dgm:cxn modelId="{7EB3C5AB-0270-4A1D-9DD5-1EE3AEE542DF}" type="presOf" srcId="{67079C80-0703-426C-AF4B-C09302F27E06}" destId="{118F5008-63DC-4B52-844C-E9CB47FD0116}" srcOrd="0" destOrd="0" presId="urn:microsoft.com/office/officeart/2005/8/layout/vList2"/>
    <dgm:cxn modelId="{DC88E1E7-40CB-4A88-8B60-3B6A52B73257}" srcId="{9A5B3791-5B98-41A1-8758-111192B0E1F4}" destId="{4776F8FA-D4AD-4AD0-8A69-FCA3479DB8EC}" srcOrd="0" destOrd="0" parTransId="{B90931AA-7872-42D0-9499-5F1C67985876}" sibTransId="{6B92F290-72A6-4E7E-831C-BE18496A8E7D}"/>
    <dgm:cxn modelId="{B44E275D-E467-4952-83D5-B77BA9640EEA}" type="presParOf" srcId="{90AC6D52-9864-493A-8662-6EA5673908A8}" destId="{5DA6F935-6327-443A-8FD9-1DAFF1698CE1}" srcOrd="0" destOrd="0" presId="urn:microsoft.com/office/officeart/2005/8/layout/vList2"/>
    <dgm:cxn modelId="{0175A899-C1D6-4A1E-BA4C-61C3EA19D06D}" type="presParOf" srcId="{90AC6D52-9864-493A-8662-6EA5673908A8}" destId="{81616337-71F6-44D8-BF8F-4A24B75B2C62}" srcOrd="1" destOrd="0" presId="urn:microsoft.com/office/officeart/2005/8/layout/vList2"/>
    <dgm:cxn modelId="{FADA34FD-205E-4693-83C3-367DE53E50BB}" type="presParOf" srcId="{90AC6D52-9864-493A-8662-6EA5673908A8}" destId="{118F5008-63DC-4B52-844C-E9CB47FD0116}"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BDADF7-F4CE-40FA-95EB-0B893B7513F8}"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F8EE4BF0-6C91-4A52-9718-731F06C5B2C2}">
      <dgm:prSet/>
      <dgm:spPr/>
      <dgm:t>
        <a:bodyPr/>
        <a:lstStyle/>
        <a:p>
          <a:r>
            <a:rPr lang="en-GB"/>
            <a:t>Identity (label, signs &amp; symptoms)</a:t>
          </a:r>
          <a:endParaRPr lang="en-US"/>
        </a:p>
      </dgm:t>
    </dgm:pt>
    <dgm:pt modelId="{55FC4E27-8A37-479C-AAC2-821889ABC579}" type="parTrans" cxnId="{7C1C704C-74DF-44C2-8198-D168C2FBECCA}">
      <dgm:prSet/>
      <dgm:spPr/>
      <dgm:t>
        <a:bodyPr/>
        <a:lstStyle/>
        <a:p>
          <a:endParaRPr lang="en-US"/>
        </a:p>
      </dgm:t>
    </dgm:pt>
    <dgm:pt modelId="{96294A76-4B7E-4554-A6BA-119706D2890B}" type="sibTrans" cxnId="{7C1C704C-74DF-44C2-8198-D168C2FBECCA}">
      <dgm:prSet/>
      <dgm:spPr/>
      <dgm:t>
        <a:bodyPr/>
        <a:lstStyle/>
        <a:p>
          <a:endParaRPr lang="en-US"/>
        </a:p>
      </dgm:t>
    </dgm:pt>
    <dgm:pt modelId="{D269CDA5-6315-4455-A652-96F61F0B739E}">
      <dgm:prSet/>
      <dgm:spPr/>
      <dgm:t>
        <a:bodyPr/>
        <a:lstStyle/>
        <a:p>
          <a:r>
            <a:rPr lang="en-GB"/>
            <a:t>Causes (genetic, psychological, environmental)</a:t>
          </a:r>
          <a:endParaRPr lang="en-US"/>
        </a:p>
      </dgm:t>
    </dgm:pt>
    <dgm:pt modelId="{6F90AFA3-60EC-4AA0-BC8F-56E0AD3F174C}" type="parTrans" cxnId="{B4554904-3803-4202-A9A7-9430C251E941}">
      <dgm:prSet/>
      <dgm:spPr/>
      <dgm:t>
        <a:bodyPr/>
        <a:lstStyle/>
        <a:p>
          <a:endParaRPr lang="en-US"/>
        </a:p>
      </dgm:t>
    </dgm:pt>
    <dgm:pt modelId="{E2C44996-891D-4385-A34F-632591E841ED}" type="sibTrans" cxnId="{B4554904-3803-4202-A9A7-9430C251E941}">
      <dgm:prSet/>
      <dgm:spPr/>
      <dgm:t>
        <a:bodyPr/>
        <a:lstStyle/>
        <a:p>
          <a:endParaRPr lang="en-US"/>
        </a:p>
      </dgm:t>
    </dgm:pt>
    <dgm:pt modelId="{DF988BB8-35C8-421C-B5F5-6BD0598F0CD5}">
      <dgm:prSet/>
      <dgm:spPr/>
      <dgm:t>
        <a:bodyPr/>
        <a:lstStyle/>
        <a:p>
          <a:r>
            <a:rPr lang="en-GB"/>
            <a:t>Consequences (e.g., emotional, financial, physical)</a:t>
          </a:r>
          <a:endParaRPr lang="en-US"/>
        </a:p>
      </dgm:t>
    </dgm:pt>
    <dgm:pt modelId="{5E181605-FD3B-4FB5-87C8-17D882DD6865}" type="parTrans" cxnId="{A8B94E55-981C-4DC6-944F-967B9F4CDF41}">
      <dgm:prSet/>
      <dgm:spPr/>
      <dgm:t>
        <a:bodyPr/>
        <a:lstStyle/>
        <a:p>
          <a:endParaRPr lang="en-US"/>
        </a:p>
      </dgm:t>
    </dgm:pt>
    <dgm:pt modelId="{E8E1CFF3-7742-4A92-B44C-F50C7F340C8D}" type="sibTrans" cxnId="{A8B94E55-981C-4DC6-944F-967B9F4CDF41}">
      <dgm:prSet/>
      <dgm:spPr/>
      <dgm:t>
        <a:bodyPr/>
        <a:lstStyle/>
        <a:p>
          <a:endParaRPr lang="en-US"/>
        </a:p>
      </dgm:t>
    </dgm:pt>
    <dgm:pt modelId="{2CF36759-CF71-42B6-9756-0B1DF23D1929}">
      <dgm:prSet/>
      <dgm:spPr/>
      <dgm:t>
        <a:bodyPr/>
        <a:lstStyle/>
        <a:p>
          <a:r>
            <a:rPr lang="en-GB"/>
            <a:t>Timeline (acute, chronic, cyclical)</a:t>
          </a:r>
          <a:endParaRPr lang="en-US"/>
        </a:p>
      </dgm:t>
    </dgm:pt>
    <dgm:pt modelId="{0D14819D-A90D-4EC2-8CC6-36D89F7DC770}" type="parTrans" cxnId="{776E3BE6-7319-4CED-979A-6D2F77900E66}">
      <dgm:prSet/>
      <dgm:spPr/>
      <dgm:t>
        <a:bodyPr/>
        <a:lstStyle/>
        <a:p>
          <a:endParaRPr lang="en-US"/>
        </a:p>
      </dgm:t>
    </dgm:pt>
    <dgm:pt modelId="{461B4CCB-00F0-41F8-B11F-AA1D99180B00}" type="sibTrans" cxnId="{776E3BE6-7319-4CED-979A-6D2F77900E66}">
      <dgm:prSet/>
      <dgm:spPr/>
      <dgm:t>
        <a:bodyPr/>
        <a:lstStyle/>
        <a:p>
          <a:endParaRPr lang="en-US"/>
        </a:p>
      </dgm:t>
    </dgm:pt>
    <dgm:pt modelId="{0CC25692-83F1-4582-A321-45036FC08A9E}">
      <dgm:prSet/>
      <dgm:spPr/>
      <dgm:t>
        <a:bodyPr/>
        <a:lstStyle/>
        <a:p>
          <a:r>
            <a:rPr lang="en-GB"/>
            <a:t>Curability/controllability</a:t>
          </a:r>
          <a:endParaRPr lang="en-US"/>
        </a:p>
      </dgm:t>
    </dgm:pt>
    <dgm:pt modelId="{16D3E6BB-1C8B-41B1-A1CF-A8BF7283BA53}" type="parTrans" cxnId="{8F2DE1B8-BC85-4F93-AFAE-61011A36B7AC}">
      <dgm:prSet/>
      <dgm:spPr/>
      <dgm:t>
        <a:bodyPr/>
        <a:lstStyle/>
        <a:p>
          <a:endParaRPr lang="en-US"/>
        </a:p>
      </dgm:t>
    </dgm:pt>
    <dgm:pt modelId="{43A4742C-7885-414F-82FF-E82A7D9A877C}" type="sibTrans" cxnId="{8F2DE1B8-BC85-4F93-AFAE-61011A36B7AC}">
      <dgm:prSet/>
      <dgm:spPr/>
      <dgm:t>
        <a:bodyPr/>
        <a:lstStyle/>
        <a:p>
          <a:endParaRPr lang="en-US"/>
        </a:p>
      </dgm:t>
    </dgm:pt>
    <dgm:pt modelId="{4C5A4396-EF09-4727-A2EA-4843A77996FE}" type="pres">
      <dgm:prSet presAssocID="{ACBDADF7-F4CE-40FA-95EB-0B893B7513F8}" presName="diagram" presStyleCnt="0">
        <dgm:presLayoutVars>
          <dgm:dir/>
          <dgm:resizeHandles val="exact"/>
        </dgm:presLayoutVars>
      </dgm:prSet>
      <dgm:spPr/>
    </dgm:pt>
    <dgm:pt modelId="{4FDA3075-0BF0-48F9-BF58-E3922DD3342D}" type="pres">
      <dgm:prSet presAssocID="{F8EE4BF0-6C91-4A52-9718-731F06C5B2C2}" presName="node" presStyleLbl="node1" presStyleIdx="0" presStyleCnt="5">
        <dgm:presLayoutVars>
          <dgm:bulletEnabled val="1"/>
        </dgm:presLayoutVars>
      </dgm:prSet>
      <dgm:spPr/>
    </dgm:pt>
    <dgm:pt modelId="{88FDA25B-7151-424A-8440-B83D3479772B}" type="pres">
      <dgm:prSet presAssocID="{96294A76-4B7E-4554-A6BA-119706D2890B}" presName="sibTrans" presStyleCnt="0"/>
      <dgm:spPr/>
    </dgm:pt>
    <dgm:pt modelId="{6B1F6580-F817-4733-9781-2A3378459EFD}" type="pres">
      <dgm:prSet presAssocID="{D269CDA5-6315-4455-A652-96F61F0B739E}" presName="node" presStyleLbl="node1" presStyleIdx="1" presStyleCnt="5">
        <dgm:presLayoutVars>
          <dgm:bulletEnabled val="1"/>
        </dgm:presLayoutVars>
      </dgm:prSet>
      <dgm:spPr/>
    </dgm:pt>
    <dgm:pt modelId="{C673E31D-17E6-46F8-80AF-3139D3FFF872}" type="pres">
      <dgm:prSet presAssocID="{E2C44996-891D-4385-A34F-632591E841ED}" presName="sibTrans" presStyleCnt="0"/>
      <dgm:spPr/>
    </dgm:pt>
    <dgm:pt modelId="{6FB9B182-76A8-452A-807F-B8A931984DED}" type="pres">
      <dgm:prSet presAssocID="{DF988BB8-35C8-421C-B5F5-6BD0598F0CD5}" presName="node" presStyleLbl="node1" presStyleIdx="2" presStyleCnt="5">
        <dgm:presLayoutVars>
          <dgm:bulletEnabled val="1"/>
        </dgm:presLayoutVars>
      </dgm:prSet>
      <dgm:spPr/>
    </dgm:pt>
    <dgm:pt modelId="{D9CF0971-FD87-4D7D-A731-774879B4A6D5}" type="pres">
      <dgm:prSet presAssocID="{E8E1CFF3-7742-4A92-B44C-F50C7F340C8D}" presName="sibTrans" presStyleCnt="0"/>
      <dgm:spPr/>
    </dgm:pt>
    <dgm:pt modelId="{701A78DB-B1AC-4E87-B6F9-9BE79C5ADC05}" type="pres">
      <dgm:prSet presAssocID="{2CF36759-CF71-42B6-9756-0B1DF23D1929}" presName="node" presStyleLbl="node1" presStyleIdx="3" presStyleCnt="5">
        <dgm:presLayoutVars>
          <dgm:bulletEnabled val="1"/>
        </dgm:presLayoutVars>
      </dgm:prSet>
      <dgm:spPr/>
    </dgm:pt>
    <dgm:pt modelId="{ADEBB67E-9023-433B-93A4-FE7459FA4E62}" type="pres">
      <dgm:prSet presAssocID="{461B4CCB-00F0-41F8-B11F-AA1D99180B00}" presName="sibTrans" presStyleCnt="0"/>
      <dgm:spPr/>
    </dgm:pt>
    <dgm:pt modelId="{56377D86-FDC6-49F4-BF88-2A5B1D93DA6A}" type="pres">
      <dgm:prSet presAssocID="{0CC25692-83F1-4582-A321-45036FC08A9E}" presName="node" presStyleLbl="node1" presStyleIdx="4" presStyleCnt="5">
        <dgm:presLayoutVars>
          <dgm:bulletEnabled val="1"/>
        </dgm:presLayoutVars>
      </dgm:prSet>
      <dgm:spPr/>
    </dgm:pt>
  </dgm:ptLst>
  <dgm:cxnLst>
    <dgm:cxn modelId="{B4554904-3803-4202-A9A7-9430C251E941}" srcId="{ACBDADF7-F4CE-40FA-95EB-0B893B7513F8}" destId="{D269CDA5-6315-4455-A652-96F61F0B739E}" srcOrd="1" destOrd="0" parTransId="{6F90AFA3-60EC-4AA0-BC8F-56E0AD3F174C}" sibTransId="{E2C44996-891D-4385-A34F-632591E841ED}"/>
    <dgm:cxn modelId="{AB212620-D2D3-46F0-BD46-F76F4BD69948}" type="presOf" srcId="{F8EE4BF0-6C91-4A52-9718-731F06C5B2C2}" destId="{4FDA3075-0BF0-48F9-BF58-E3922DD3342D}" srcOrd="0" destOrd="0" presId="urn:microsoft.com/office/officeart/2005/8/layout/default"/>
    <dgm:cxn modelId="{7C1C704C-74DF-44C2-8198-D168C2FBECCA}" srcId="{ACBDADF7-F4CE-40FA-95EB-0B893B7513F8}" destId="{F8EE4BF0-6C91-4A52-9718-731F06C5B2C2}" srcOrd="0" destOrd="0" parTransId="{55FC4E27-8A37-479C-AAC2-821889ABC579}" sibTransId="{96294A76-4B7E-4554-A6BA-119706D2890B}"/>
    <dgm:cxn modelId="{3022B54D-7F94-4121-AA52-F694675658E5}" type="presOf" srcId="{0CC25692-83F1-4582-A321-45036FC08A9E}" destId="{56377D86-FDC6-49F4-BF88-2A5B1D93DA6A}" srcOrd="0" destOrd="0" presId="urn:microsoft.com/office/officeart/2005/8/layout/default"/>
    <dgm:cxn modelId="{C10A3774-2B51-473E-97BE-BC0BE0FB1140}" type="presOf" srcId="{D269CDA5-6315-4455-A652-96F61F0B739E}" destId="{6B1F6580-F817-4733-9781-2A3378459EFD}" srcOrd="0" destOrd="0" presId="urn:microsoft.com/office/officeart/2005/8/layout/default"/>
    <dgm:cxn modelId="{A8B94E55-981C-4DC6-944F-967B9F4CDF41}" srcId="{ACBDADF7-F4CE-40FA-95EB-0B893B7513F8}" destId="{DF988BB8-35C8-421C-B5F5-6BD0598F0CD5}" srcOrd="2" destOrd="0" parTransId="{5E181605-FD3B-4FB5-87C8-17D882DD6865}" sibTransId="{E8E1CFF3-7742-4A92-B44C-F50C7F340C8D}"/>
    <dgm:cxn modelId="{E385B058-A3ED-44DB-B35F-AE36BDB14E8B}" type="presOf" srcId="{DF988BB8-35C8-421C-B5F5-6BD0598F0CD5}" destId="{6FB9B182-76A8-452A-807F-B8A931984DED}" srcOrd="0" destOrd="0" presId="urn:microsoft.com/office/officeart/2005/8/layout/default"/>
    <dgm:cxn modelId="{DADDEB7C-BBD2-4002-BA1C-8BCA093A65FD}" type="presOf" srcId="{2CF36759-CF71-42B6-9756-0B1DF23D1929}" destId="{701A78DB-B1AC-4E87-B6F9-9BE79C5ADC05}" srcOrd="0" destOrd="0" presId="urn:microsoft.com/office/officeart/2005/8/layout/default"/>
    <dgm:cxn modelId="{A869F0A9-7872-48C3-946B-B3FF2A2F84B4}" type="presOf" srcId="{ACBDADF7-F4CE-40FA-95EB-0B893B7513F8}" destId="{4C5A4396-EF09-4727-A2EA-4843A77996FE}" srcOrd="0" destOrd="0" presId="urn:microsoft.com/office/officeart/2005/8/layout/default"/>
    <dgm:cxn modelId="{8F2DE1B8-BC85-4F93-AFAE-61011A36B7AC}" srcId="{ACBDADF7-F4CE-40FA-95EB-0B893B7513F8}" destId="{0CC25692-83F1-4582-A321-45036FC08A9E}" srcOrd="4" destOrd="0" parTransId="{16D3E6BB-1C8B-41B1-A1CF-A8BF7283BA53}" sibTransId="{43A4742C-7885-414F-82FF-E82A7D9A877C}"/>
    <dgm:cxn modelId="{776E3BE6-7319-4CED-979A-6D2F77900E66}" srcId="{ACBDADF7-F4CE-40FA-95EB-0B893B7513F8}" destId="{2CF36759-CF71-42B6-9756-0B1DF23D1929}" srcOrd="3" destOrd="0" parTransId="{0D14819D-A90D-4EC2-8CC6-36D89F7DC770}" sibTransId="{461B4CCB-00F0-41F8-B11F-AA1D99180B00}"/>
    <dgm:cxn modelId="{8F74FBAD-6075-407B-A3FF-DF9179EB258C}" type="presParOf" srcId="{4C5A4396-EF09-4727-A2EA-4843A77996FE}" destId="{4FDA3075-0BF0-48F9-BF58-E3922DD3342D}" srcOrd="0" destOrd="0" presId="urn:microsoft.com/office/officeart/2005/8/layout/default"/>
    <dgm:cxn modelId="{D54646B3-8DF3-4406-AEDF-3869DB883BDC}" type="presParOf" srcId="{4C5A4396-EF09-4727-A2EA-4843A77996FE}" destId="{88FDA25B-7151-424A-8440-B83D3479772B}" srcOrd="1" destOrd="0" presId="urn:microsoft.com/office/officeart/2005/8/layout/default"/>
    <dgm:cxn modelId="{9155EF5B-F18A-4C33-BDD0-557E5B8B2709}" type="presParOf" srcId="{4C5A4396-EF09-4727-A2EA-4843A77996FE}" destId="{6B1F6580-F817-4733-9781-2A3378459EFD}" srcOrd="2" destOrd="0" presId="urn:microsoft.com/office/officeart/2005/8/layout/default"/>
    <dgm:cxn modelId="{D27FCAF1-9888-4545-98F3-B04D9FB88366}" type="presParOf" srcId="{4C5A4396-EF09-4727-A2EA-4843A77996FE}" destId="{C673E31D-17E6-46F8-80AF-3139D3FFF872}" srcOrd="3" destOrd="0" presId="urn:microsoft.com/office/officeart/2005/8/layout/default"/>
    <dgm:cxn modelId="{3D7C9E1F-AF17-4F71-AF93-1942FF31A15D}" type="presParOf" srcId="{4C5A4396-EF09-4727-A2EA-4843A77996FE}" destId="{6FB9B182-76A8-452A-807F-B8A931984DED}" srcOrd="4" destOrd="0" presId="urn:microsoft.com/office/officeart/2005/8/layout/default"/>
    <dgm:cxn modelId="{EB536682-ED27-456A-8838-126EB1AB65CE}" type="presParOf" srcId="{4C5A4396-EF09-4727-A2EA-4843A77996FE}" destId="{D9CF0971-FD87-4D7D-A731-774879B4A6D5}" srcOrd="5" destOrd="0" presId="urn:microsoft.com/office/officeart/2005/8/layout/default"/>
    <dgm:cxn modelId="{DBF403A4-88CB-42AB-A185-E9593BBB7641}" type="presParOf" srcId="{4C5A4396-EF09-4727-A2EA-4843A77996FE}" destId="{701A78DB-B1AC-4E87-B6F9-9BE79C5ADC05}" srcOrd="6" destOrd="0" presId="urn:microsoft.com/office/officeart/2005/8/layout/default"/>
    <dgm:cxn modelId="{01788F11-48F2-4951-965D-F3467A15AD64}" type="presParOf" srcId="{4C5A4396-EF09-4727-A2EA-4843A77996FE}" destId="{ADEBB67E-9023-433B-93A4-FE7459FA4E62}" srcOrd="7" destOrd="0" presId="urn:microsoft.com/office/officeart/2005/8/layout/default"/>
    <dgm:cxn modelId="{BBC1AB87-9DDF-428E-BE3B-84B2115E86AE}" type="presParOf" srcId="{4C5A4396-EF09-4727-A2EA-4843A77996FE}" destId="{56377D86-FDC6-49F4-BF88-2A5B1D93DA6A}"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000B1B1-E3A5-4B6E-A85D-19E5FEA19B7C}"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E56CC26B-BE44-4E2F-917F-FAB48B3DA532}">
      <dgm:prSet/>
      <dgm:spPr/>
      <dgm:t>
        <a:bodyPr/>
        <a:lstStyle/>
        <a:p>
          <a:r>
            <a:rPr lang="en-GB"/>
            <a:t>People do not only form </a:t>
          </a:r>
          <a:r>
            <a:rPr lang="en-GB" i="1"/>
            <a:t>cognitive </a:t>
          </a:r>
          <a:r>
            <a:rPr lang="en-GB"/>
            <a:t>representations</a:t>
          </a:r>
          <a:endParaRPr lang="en-US"/>
        </a:p>
      </dgm:t>
    </dgm:pt>
    <dgm:pt modelId="{78BD09D0-3D61-49DE-8F0E-2E374DE5A1E3}" type="parTrans" cxnId="{E364D86D-FF91-49A3-9601-2A4652F4322A}">
      <dgm:prSet/>
      <dgm:spPr/>
      <dgm:t>
        <a:bodyPr/>
        <a:lstStyle/>
        <a:p>
          <a:endParaRPr lang="en-US"/>
        </a:p>
      </dgm:t>
    </dgm:pt>
    <dgm:pt modelId="{4F39E290-6C27-4BA0-8882-812B323256FE}" type="sibTrans" cxnId="{E364D86D-FF91-49A3-9601-2A4652F4322A}">
      <dgm:prSet/>
      <dgm:spPr/>
      <dgm:t>
        <a:bodyPr/>
        <a:lstStyle/>
        <a:p>
          <a:endParaRPr lang="en-US"/>
        </a:p>
      </dgm:t>
    </dgm:pt>
    <dgm:pt modelId="{36CC011A-1A84-4277-B118-8288CCE0040C}">
      <dgm:prSet/>
      <dgm:spPr/>
      <dgm:t>
        <a:bodyPr/>
        <a:lstStyle/>
        <a:p>
          <a:r>
            <a:rPr lang="en-GB"/>
            <a:t>Also form </a:t>
          </a:r>
          <a:r>
            <a:rPr lang="en-GB" i="1"/>
            <a:t>emotional </a:t>
          </a:r>
          <a:r>
            <a:rPr lang="en-GB"/>
            <a:t>representations</a:t>
          </a:r>
          <a:r>
            <a:rPr lang="en-GB" i="1"/>
            <a:t> </a:t>
          </a:r>
          <a:r>
            <a:rPr lang="en-GB"/>
            <a:t>of an illness</a:t>
          </a:r>
          <a:endParaRPr lang="en-US"/>
        </a:p>
      </dgm:t>
    </dgm:pt>
    <dgm:pt modelId="{048CF2D8-604A-4904-B391-BF92286AD0E4}" type="parTrans" cxnId="{06E38E7A-C6A5-4145-B308-AA90C753902E}">
      <dgm:prSet/>
      <dgm:spPr/>
      <dgm:t>
        <a:bodyPr/>
        <a:lstStyle/>
        <a:p>
          <a:endParaRPr lang="en-US"/>
        </a:p>
      </dgm:t>
    </dgm:pt>
    <dgm:pt modelId="{38223377-F271-480B-B964-0E73DE6FA2B5}" type="sibTrans" cxnId="{06E38E7A-C6A5-4145-B308-AA90C753902E}">
      <dgm:prSet/>
      <dgm:spPr/>
      <dgm:t>
        <a:bodyPr/>
        <a:lstStyle/>
        <a:p>
          <a:endParaRPr lang="en-US"/>
        </a:p>
      </dgm:t>
    </dgm:pt>
    <dgm:pt modelId="{52F826CF-6AF1-443F-917A-84D24D00E4CD}">
      <dgm:prSet/>
      <dgm:spPr/>
      <dgm:t>
        <a:bodyPr/>
        <a:lstStyle/>
        <a:p>
          <a:r>
            <a:rPr lang="en-GB"/>
            <a:t>E.g. hangover = not worried/annoyed</a:t>
          </a:r>
          <a:endParaRPr lang="en-US"/>
        </a:p>
      </dgm:t>
    </dgm:pt>
    <dgm:pt modelId="{7AA80E9C-E6C2-40B7-8268-9084E3D9D7CE}" type="parTrans" cxnId="{8833505D-6996-4C25-9009-7BDF71EA84C7}">
      <dgm:prSet/>
      <dgm:spPr/>
      <dgm:t>
        <a:bodyPr/>
        <a:lstStyle/>
        <a:p>
          <a:endParaRPr lang="en-US"/>
        </a:p>
      </dgm:t>
    </dgm:pt>
    <dgm:pt modelId="{287CA9D6-6467-4F5D-B93A-2433E692B1E2}" type="sibTrans" cxnId="{8833505D-6996-4C25-9009-7BDF71EA84C7}">
      <dgm:prSet/>
      <dgm:spPr/>
      <dgm:t>
        <a:bodyPr/>
        <a:lstStyle/>
        <a:p>
          <a:endParaRPr lang="en-US"/>
        </a:p>
      </dgm:t>
    </dgm:pt>
    <dgm:pt modelId="{12EED54D-4599-48E4-9DFD-4CA93599B852}">
      <dgm:prSet/>
      <dgm:spPr/>
      <dgm:t>
        <a:bodyPr/>
        <a:lstStyle/>
        <a:p>
          <a:r>
            <a:rPr lang="en-GB"/>
            <a:t>Cold = not worried</a:t>
          </a:r>
          <a:endParaRPr lang="en-US"/>
        </a:p>
      </dgm:t>
    </dgm:pt>
    <dgm:pt modelId="{144D184B-905F-4E99-845F-C819814EFDE1}" type="parTrans" cxnId="{B4EA5E78-26E1-4C4D-A4F2-32C7FE9303AB}">
      <dgm:prSet/>
      <dgm:spPr/>
      <dgm:t>
        <a:bodyPr/>
        <a:lstStyle/>
        <a:p>
          <a:endParaRPr lang="en-US"/>
        </a:p>
      </dgm:t>
    </dgm:pt>
    <dgm:pt modelId="{00371EB2-B6B2-43AD-809E-FCB0CD6310E6}" type="sibTrans" cxnId="{B4EA5E78-26E1-4C4D-A4F2-32C7FE9303AB}">
      <dgm:prSet/>
      <dgm:spPr/>
      <dgm:t>
        <a:bodyPr/>
        <a:lstStyle/>
        <a:p>
          <a:endParaRPr lang="en-US"/>
        </a:p>
      </dgm:t>
    </dgm:pt>
    <dgm:pt modelId="{E2001AE0-D08D-4D7B-8390-4D2C59EDC77F}">
      <dgm:prSet/>
      <dgm:spPr/>
      <dgm:t>
        <a:bodyPr/>
        <a:lstStyle/>
        <a:p>
          <a:r>
            <a:rPr lang="en-GB"/>
            <a:t>Flu = a bit worried</a:t>
          </a:r>
          <a:endParaRPr lang="en-US"/>
        </a:p>
      </dgm:t>
    </dgm:pt>
    <dgm:pt modelId="{0E90B0EB-1E91-4D93-92B5-3E834660ABA1}" type="parTrans" cxnId="{23FEE15F-7F8B-4C23-94DA-058302149017}">
      <dgm:prSet/>
      <dgm:spPr/>
      <dgm:t>
        <a:bodyPr/>
        <a:lstStyle/>
        <a:p>
          <a:endParaRPr lang="en-US"/>
        </a:p>
      </dgm:t>
    </dgm:pt>
    <dgm:pt modelId="{1A019CE0-7460-464D-B010-BC912CC65A38}" type="sibTrans" cxnId="{23FEE15F-7F8B-4C23-94DA-058302149017}">
      <dgm:prSet/>
      <dgm:spPr/>
      <dgm:t>
        <a:bodyPr/>
        <a:lstStyle/>
        <a:p>
          <a:endParaRPr lang="en-US"/>
        </a:p>
      </dgm:t>
    </dgm:pt>
    <dgm:pt modelId="{9132DA51-F3E4-45A3-A878-52DEB7848149}">
      <dgm:prSet/>
      <dgm:spPr/>
      <dgm:t>
        <a:bodyPr/>
        <a:lstStyle/>
        <a:p>
          <a:r>
            <a:rPr lang="en-GB"/>
            <a:t>Bird Flu = very worried</a:t>
          </a:r>
          <a:endParaRPr lang="en-US"/>
        </a:p>
      </dgm:t>
    </dgm:pt>
    <dgm:pt modelId="{0171D9FA-A292-4495-B30F-492C0464A4EA}" type="parTrans" cxnId="{061450ED-EC6C-4701-8FAE-C0159DD0CF8A}">
      <dgm:prSet/>
      <dgm:spPr/>
      <dgm:t>
        <a:bodyPr/>
        <a:lstStyle/>
        <a:p>
          <a:endParaRPr lang="en-US"/>
        </a:p>
      </dgm:t>
    </dgm:pt>
    <dgm:pt modelId="{429D7C50-25C0-4759-B5DE-7E4AB8B03381}" type="sibTrans" cxnId="{061450ED-EC6C-4701-8FAE-C0159DD0CF8A}">
      <dgm:prSet/>
      <dgm:spPr/>
      <dgm:t>
        <a:bodyPr/>
        <a:lstStyle/>
        <a:p>
          <a:endParaRPr lang="en-US"/>
        </a:p>
      </dgm:t>
    </dgm:pt>
    <dgm:pt modelId="{599FA5F6-0289-4B3A-B29E-4372B4A6AB5A}" type="pres">
      <dgm:prSet presAssocID="{C000B1B1-E3A5-4B6E-A85D-19E5FEA19B7C}" presName="hierChild1" presStyleCnt="0">
        <dgm:presLayoutVars>
          <dgm:chPref val="1"/>
          <dgm:dir/>
          <dgm:animOne val="branch"/>
          <dgm:animLvl val="lvl"/>
          <dgm:resizeHandles/>
        </dgm:presLayoutVars>
      </dgm:prSet>
      <dgm:spPr/>
    </dgm:pt>
    <dgm:pt modelId="{EE2B3EF9-34AB-455E-9C64-D42A99D3CCC8}" type="pres">
      <dgm:prSet presAssocID="{E56CC26B-BE44-4E2F-917F-FAB48B3DA532}" presName="hierRoot1" presStyleCnt="0"/>
      <dgm:spPr/>
    </dgm:pt>
    <dgm:pt modelId="{C2905DAB-C619-45EC-999A-CF51408C469D}" type="pres">
      <dgm:prSet presAssocID="{E56CC26B-BE44-4E2F-917F-FAB48B3DA532}" presName="composite" presStyleCnt="0"/>
      <dgm:spPr/>
    </dgm:pt>
    <dgm:pt modelId="{BB472DED-3CF3-4807-8EC0-96A356131BE3}" type="pres">
      <dgm:prSet presAssocID="{E56CC26B-BE44-4E2F-917F-FAB48B3DA532}" presName="background" presStyleLbl="node0" presStyleIdx="0" presStyleCnt="2"/>
      <dgm:spPr/>
    </dgm:pt>
    <dgm:pt modelId="{4C8204C1-17E8-47E2-814F-E00E9B2510D7}" type="pres">
      <dgm:prSet presAssocID="{E56CC26B-BE44-4E2F-917F-FAB48B3DA532}" presName="text" presStyleLbl="fgAcc0" presStyleIdx="0" presStyleCnt="2">
        <dgm:presLayoutVars>
          <dgm:chPref val="3"/>
        </dgm:presLayoutVars>
      </dgm:prSet>
      <dgm:spPr/>
    </dgm:pt>
    <dgm:pt modelId="{EE9748E5-2ABA-464A-814D-0D05C225BB40}" type="pres">
      <dgm:prSet presAssocID="{E56CC26B-BE44-4E2F-917F-FAB48B3DA532}" presName="hierChild2" presStyleCnt="0"/>
      <dgm:spPr/>
    </dgm:pt>
    <dgm:pt modelId="{11E141C4-FDF3-4130-9D58-8B9A183AFB44}" type="pres">
      <dgm:prSet presAssocID="{36CC011A-1A84-4277-B118-8288CCE0040C}" presName="hierRoot1" presStyleCnt="0"/>
      <dgm:spPr/>
    </dgm:pt>
    <dgm:pt modelId="{0EDF1ADB-80FC-4D2E-ADFE-902FDC051E03}" type="pres">
      <dgm:prSet presAssocID="{36CC011A-1A84-4277-B118-8288CCE0040C}" presName="composite" presStyleCnt="0"/>
      <dgm:spPr/>
    </dgm:pt>
    <dgm:pt modelId="{4D6895E3-1440-4478-BFB5-E8BC25DA7BE7}" type="pres">
      <dgm:prSet presAssocID="{36CC011A-1A84-4277-B118-8288CCE0040C}" presName="background" presStyleLbl="node0" presStyleIdx="1" presStyleCnt="2"/>
      <dgm:spPr/>
    </dgm:pt>
    <dgm:pt modelId="{38C4C037-6B2A-427D-AE7B-3B0946CB0DF8}" type="pres">
      <dgm:prSet presAssocID="{36CC011A-1A84-4277-B118-8288CCE0040C}" presName="text" presStyleLbl="fgAcc0" presStyleIdx="1" presStyleCnt="2">
        <dgm:presLayoutVars>
          <dgm:chPref val="3"/>
        </dgm:presLayoutVars>
      </dgm:prSet>
      <dgm:spPr/>
    </dgm:pt>
    <dgm:pt modelId="{DB054E62-E509-4068-B22A-34B89E236FF2}" type="pres">
      <dgm:prSet presAssocID="{36CC011A-1A84-4277-B118-8288CCE0040C}" presName="hierChild2" presStyleCnt="0"/>
      <dgm:spPr/>
    </dgm:pt>
    <dgm:pt modelId="{B1254324-72A8-4DEF-9CCB-D15B98760F27}" type="pres">
      <dgm:prSet presAssocID="{7AA80E9C-E6C2-40B7-8268-9084E3D9D7CE}" presName="Name10" presStyleLbl="parChTrans1D2" presStyleIdx="0" presStyleCnt="4"/>
      <dgm:spPr/>
    </dgm:pt>
    <dgm:pt modelId="{9665D40F-621B-44D2-8200-444FE27F2DA9}" type="pres">
      <dgm:prSet presAssocID="{52F826CF-6AF1-443F-917A-84D24D00E4CD}" presName="hierRoot2" presStyleCnt="0"/>
      <dgm:spPr/>
    </dgm:pt>
    <dgm:pt modelId="{C5060EA4-6E38-4BD3-8A6B-3E59C6FD7F93}" type="pres">
      <dgm:prSet presAssocID="{52F826CF-6AF1-443F-917A-84D24D00E4CD}" presName="composite2" presStyleCnt="0"/>
      <dgm:spPr/>
    </dgm:pt>
    <dgm:pt modelId="{3C8A8702-698F-4D60-9B62-81331DC374BA}" type="pres">
      <dgm:prSet presAssocID="{52F826CF-6AF1-443F-917A-84D24D00E4CD}" presName="background2" presStyleLbl="node2" presStyleIdx="0" presStyleCnt="4"/>
      <dgm:spPr/>
    </dgm:pt>
    <dgm:pt modelId="{D39EA801-996B-4506-8857-6936F7E53AA4}" type="pres">
      <dgm:prSet presAssocID="{52F826CF-6AF1-443F-917A-84D24D00E4CD}" presName="text2" presStyleLbl="fgAcc2" presStyleIdx="0" presStyleCnt="4">
        <dgm:presLayoutVars>
          <dgm:chPref val="3"/>
        </dgm:presLayoutVars>
      </dgm:prSet>
      <dgm:spPr/>
    </dgm:pt>
    <dgm:pt modelId="{57F69A9A-ADB3-4569-B000-EB50B9D94DA5}" type="pres">
      <dgm:prSet presAssocID="{52F826CF-6AF1-443F-917A-84D24D00E4CD}" presName="hierChild3" presStyleCnt="0"/>
      <dgm:spPr/>
    </dgm:pt>
    <dgm:pt modelId="{7DA50474-D05F-436A-A1DD-6B6CBCC750E7}" type="pres">
      <dgm:prSet presAssocID="{144D184B-905F-4E99-845F-C819814EFDE1}" presName="Name10" presStyleLbl="parChTrans1D2" presStyleIdx="1" presStyleCnt="4"/>
      <dgm:spPr/>
    </dgm:pt>
    <dgm:pt modelId="{D6F4764C-B29B-4A05-8564-29931FC253F0}" type="pres">
      <dgm:prSet presAssocID="{12EED54D-4599-48E4-9DFD-4CA93599B852}" presName="hierRoot2" presStyleCnt="0"/>
      <dgm:spPr/>
    </dgm:pt>
    <dgm:pt modelId="{AEA230B9-EBAD-4F55-BB04-3E96FAE8BF8C}" type="pres">
      <dgm:prSet presAssocID="{12EED54D-4599-48E4-9DFD-4CA93599B852}" presName="composite2" presStyleCnt="0"/>
      <dgm:spPr/>
    </dgm:pt>
    <dgm:pt modelId="{DFE6C25E-E3E1-4CC8-BED9-8E5E02645D70}" type="pres">
      <dgm:prSet presAssocID="{12EED54D-4599-48E4-9DFD-4CA93599B852}" presName="background2" presStyleLbl="node2" presStyleIdx="1" presStyleCnt="4"/>
      <dgm:spPr/>
    </dgm:pt>
    <dgm:pt modelId="{64E964B5-C96C-4988-9416-C5861A581CE7}" type="pres">
      <dgm:prSet presAssocID="{12EED54D-4599-48E4-9DFD-4CA93599B852}" presName="text2" presStyleLbl="fgAcc2" presStyleIdx="1" presStyleCnt="4">
        <dgm:presLayoutVars>
          <dgm:chPref val="3"/>
        </dgm:presLayoutVars>
      </dgm:prSet>
      <dgm:spPr/>
    </dgm:pt>
    <dgm:pt modelId="{6732706F-48CC-4317-9AB6-F00EDB974998}" type="pres">
      <dgm:prSet presAssocID="{12EED54D-4599-48E4-9DFD-4CA93599B852}" presName="hierChild3" presStyleCnt="0"/>
      <dgm:spPr/>
    </dgm:pt>
    <dgm:pt modelId="{BCF85B40-B376-4FE5-9B54-BE8A80CAAE96}" type="pres">
      <dgm:prSet presAssocID="{0E90B0EB-1E91-4D93-92B5-3E834660ABA1}" presName="Name10" presStyleLbl="parChTrans1D2" presStyleIdx="2" presStyleCnt="4"/>
      <dgm:spPr/>
    </dgm:pt>
    <dgm:pt modelId="{2B36B48A-1741-4514-8CD9-2C7B6560141F}" type="pres">
      <dgm:prSet presAssocID="{E2001AE0-D08D-4D7B-8390-4D2C59EDC77F}" presName="hierRoot2" presStyleCnt="0"/>
      <dgm:spPr/>
    </dgm:pt>
    <dgm:pt modelId="{375EFF87-F59D-4AF2-A342-0BB8B83A0EEE}" type="pres">
      <dgm:prSet presAssocID="{E2001AE0-D08D-4D7B-8390-4D2C59EDC77F}" presName="composite2" presStyleCnt="0"/>
      <dgm:spPr/>
    </dgm:pt>
    <dgm:pt modelId="{74B016DF-49D5-48FA-9FAC-AD45F9341F20}" type="pres">
      <dgm:prSet presAssocID="{E2001AE0-D08D-4D7B-8390-4D2C59EDC77F}" presName="background2" presStyleLbl="node2" presStyleIdx="2" presStyleCnt="4"/>
      <dgm:spPr/>
    </dgm:pt>
    <dgm:pt modelId="{E85D62AD-027E-44F6-A057-7A1FE23DAE0E}" type="pres">
      <dgm:prSet presAssocID="{E2001AE0-D08D-4D7B-8390-4D2C59EDC77F}" presName="text2" presStyleLbl="fgAcc2" presStyleIdx="2" presStyleCnt="4">
        <dgm:presLayoutVars>
          <dgm:chPref val="3"/>
        </dgm:presLayoutVars>
      </dgm:prSet>
      <dgm:spPr/>
    </dgm:pt>
    <dgm:pt modelId="{2A3B7393-2D5D-44F3-AEB5-44F05F0E5045}" type="pres">
      <dgm:prSet presAssocID="{E2001AE0-D08D-4D7B-8390-4D2C59EDC77F}" presName="hierChild3" presStyleCnt="0"/>
      <dgm:spPr/>
    </dgm:pt>
    <dgm:pt modelId="{AB6D5E4F-BC17-40BB-A7C7-A674992D67C1}" type="pres">
      <dgm:prSet presAssocID="{0171D9FA-A292-4495-B30F-492C0464A4EA}" presName="Name10" presStyleLbl="parChTrans1D2" presStyleIdx="3" presStyleCnt="4"/>
      <dgm:spPr/>
    </dgm:pt>
    <dgm:pt modelId="{C7C4A41C-4DE5-4CA7-8FFB-BC88DA40629C}" type="pres">
      <dgm:prSet presAssocID="{9132DA51-F3E4-45A3-A878-52DEB7848149}" presName="hierRoot2" presStyleCnt="0"/>
      <dgm:spPr/>
    </dgm:pt>
    <dgm:pt modelId="{FA3C0656-8F63-4A4C-9345-23BC59EEED11}" type="pres">
      <dgm:prSet presAssocID="{9132DA51-F3E4-45A3-A878-52DEB7848149}" presName="composite2" presStyleCnt="0"/>
      <dgm:spPr/>
    </dgm:pt>
    <dgm:pt modelId="{46BBE58D-C86C-4F09-8C22-0BAC51E2CE69}" type="pres">
      <dgm:prSet presAssocID="{9132DA51-F3E4-45A3-A878-52DEB7848149}" presName="background2" presStyleLbl="node2" presStyleIdx="3" presStyleCnt="4"/>
      <dgm:spPr/>
    </dgm:pt>
    <dgm:pt modelId="{CB8CEAA5-68A5-4F37-BEF9-35AAB390A59E}" type="pres">
      <dgm:prSet presAssocID="{9132DA51-F3E4-45A3-A878-52DEB7848149}" presName="text2" presStyleLbl="fgAcc2" presStyleIdx="3" presStyleCnt="4">
        <dgm:presLayoutVars>
          <dgm:chPref val="3"/>
        </dgm:presLayoutVars>
      </dgm:prSet>
      <dgm:spPr/>
    </dgm:pt>
    <dgm:pt modelId="{34B236E7-3718-47C5-96E0-2E7755BC2182}" type="pres">
      <dgm:prSet presAssocID="{9132DA51-F3E4-45A3-A878-52DEB7848149}" presName="hierChild3" presStyleCnt="0"/>
      <dgm:spPr/>
    </dgm:pt>
  </dgm:ptLst>
  <dgm:cxnLst>
    <dgm:cxn modelId="{0CDC6C07-0F30-4EB1-9540-87795811D37C}" type="presOf" srcId="{C000B1B1-E3A5-4B6E-A85D-19E5FEA19B7C}" destId="{599FA5F6-0289-4B3A-B29E-4372B4A6AB5A}" srcOrd="0" destOrd="0" presId="urn:microsoft.com/office/officeart/2005/8/layout/hierarchy1"/>
    <dgm:cxn modelId="{A6C7812E-AAA0-46B8-A783-113BFE0E9015}" type="presOf" srcId="{12EED54D-4599-48E4-9DFD-4CA93599B852}" destId="{64E964B5-C96C-4988-9416-C5861A581CE7}" srcOrd="0" destOrd="0" presId="urn:microsoft.com/office/officeart/2005/8/layout/hierarchy1"/>
    <dgm:cxn modelId="{8833505D-6996-4C25-9009-7BDF71EA84C7}" srcId="{36CC011A-1A84-4277-B118-8288CCE0040C}" destId="{52F826CF-6AF1-443F-917A-84D24D00E4CD}" srcOrd="0" destOrd="0" parTransId="{7AA80E9C-E6C2-40B7-8268-9084E3D9D7CE}" sibTransId="{287CA9D6-6467-4F5D-B93A-2433E692B1E2}"/>
    <dgm:cxn modelId="{A461835E-F3DB-452E-8DC8-2067DC093D66}" type="presOf" srcId="{E56CC26B-BE44-4E2F-917F-FAB48B3DA532}" destId="{4C8204C1-17E8-47E2-814F-E00E9B2510D7}" srcOrd="0" destOrd="0" presId="urn:microsoft.com/office/officeart/2005/8/layout/hierarchy1"/>
    <dgm:cxn modelId="{23FEE15F-7F8B-4C23-94DA-058302149017}" srcId="{36CC011A-1A84-4277-B118-8288CCE0040C}" destId="{E2001AE0-D08D-4D7B-8390-4D2C59EDC77F}" srcOrd="2" destOrd="0" parTransId="{0E90B0EB-1E91-4D93-92B5-3E834660ABA1}" sibTransId="{1A019CE0-7460-464D-B010-BC912CC65A38}"/>
    <dgm:cxn modelId="{E364D86D-FF91-49A3-9601-2A4652F4322A}" srcId="{C000B1B1-E3A5-4B6E-A85D-19E5FEA19B7C}" destId="{E56CC26B-BE44-4E2F-917F-FAB48B3DA532}" srcOrd="0" destOrd="0" parTransId="{78BD09D0-3D61-49DE-8F0E-2E374DE5A1E3}" sibTransId="{4F39E290-6C27-4BA0-8882-812B323256FE}"/>
    <dgm:cxn modelId="{9FA37550-0DD7-4025-9C7C-233FEC574058}" type="presOf" srcId="{7AA80E9C-E6C2-40B7-8268-9084E3D9D7CE}" destId="{B1254324-72A8-4DEF-9CCB-D15B98760F27}" srcOrd="0" destOrd="0" presId="urn:microsoft.com/office/officeart/2005/8/layout/hierarchy1"/>
    <dgm:cxn modelId="{5B601F55-2409-4FE4-BEC4-7DEB2E846B81}" type="presOf" srcId="{36CC011A-1A84-4277-B118-8288CCE0040C}" destId="{38C4C037-6B2A-427D-AE7B-3B0946CB0DF8}" srcOrd="0" destOrd="0" presId="urn:microsoft.com/office/officeart/2005/8/layout/hierarchy1"/>
    <dgm:cxn modelId="{B4EA5E78-26E1-4C4D-A4F2-32C7FE9303AB}" srcId="{36CC011A-1A84-4277-B118-8288CCE0040C}" destId="{12EED54D-4599-48E4-9DFD-4CA93599B852}" srcOrd="1" destOrd="0" parTransId="{144D184B-905F-4E99-845F-C819814EFDE1}" sibTransId="{00371EB2-B6B2-43AD-809E-FCB0CD6310E6}"/>
    <dgm:cxn modelId="{06E38E7A-C6A5-4145-B308-AA90C753902E}" srcId="{C000B1B1-E3A5-4B6E-A85D-19E5FEA19B7C}" destId="{36CC011A-1A84-4277-B118-8288CCE0040C}" srcOrd="1" destOrd="0" parTransId="{048CF2D8-604A-4904-B391-BF92286AD0E4}" sibTransId="{38223377-F271-480B-B964-0E73DE6FA2B5}"/>
    <dgm:cxn modelId="{9E631BAB-E658-42A7-A604-4C83DFC3267E}" type="presOf" srcId="{144D184B-905F-4E99-845F-C819814EFDE1}" destId="{7DA50474-D05F-436A-A1DD-6B6CBCC750E7}" srcOrd="0" destOrd="0" presId="urn:microsoft.com/office/officeart/2005/8/layout/hierarchy1"/>
    <dgm:cxn modelId="{064B2BC5-3FA6-49B0-86CB-0EA3F2384FCE}" type="presOf" srcId="{0171D9FA-A292-4495-B30F-492C0464A4EA}" destId="{AB6D5E4F-BC17-40BB-A7C7-A674992D67C1}" srcOrd="0" destOrd="0" presId="urn:microsoft.com/office/officeart/2005/8/layout/hierarchy1"/>
    <dgm:cxn modelId="{FE273BC7-D0CF-4DCA-8D33-4072B7180155}" type="presOf" srcId="{E2001AE0-D08D-4D7B-8390-4D2C59EDC77F}" destId="{E85D62AD-027E-44F6-A057-7A1FE23DAE0E}" srcOrd="0" destOrd="0" presId="urn:microsoft.com/office/officeart/2005/8/layout/hierarchy1"/>
    <dgm:cxn modelId="{6F83EDD0-13CF-4526-95EB-ED03AD7CEE9C}" type="presOf" srcId="{52F826CF-6AF1-443F-917A-84D24D00E4CD}" destId="{D39EA801-996B-4506-8857-6936F7E53AA4}" srcOrd="0" destOrd="0" presId="urn:microsoft.com/office/officeart/2005/8/layout/hierarchy1"/>
    <dgm:cxn modelId="{0D6933D1-B24B-49FF-A347-071D534FDF3A}" type="presOf" srcId="{0E90B0EB-1E91-4D93-92B5-3E834660ABA1}" destId="{BCF85B40-B376-4FE5-9B54-BE8A80CAAE96}" srcOrd="0" destOrd="0" presId="urn:microsoft.com/office/officeart/2005/8/layout/hierarchy1"/>
    <dgm:cxn modelId="{E73E1FE6-FD04-42E2-968A-438A4E1C66AF}" type="presOf" srcId="{9132DA51-F3E4-45A3-A878-52DEB7848149}" destId="{CB8CEAA5-68A5-4F37-BEF9-35AAB390A59E}" srcOrd="0" destOrd="0" presId="urn:microsoft.com/office/officeart/2005/8/layout/hierarchy1"/>
    <dgm:cxn modelId="{061450ED-EC6C-4701-8FAE-C0159DD0CF8A}" srcId="{36CC011A-1A84-4277-B118-8288CCE0040C}" destId="{9132DA51-F3E4-45A3-A878-52DEB7848149}" srcOrd="3" destOrd="0" parTransId="{0171D9FA-A292-4495-B30F-492C0464A4EA}" sibTransId="{429D7C50-25C0-4759-B5DE-7E4AB8B03381}"/>
    <dgm:cxn modelId="{8739596D-1B29-4FA9-90AB-7E4AB9D089C0}" type="presParOf" srcId="{599FA5F6-0289-4B3A-B29E-4372B4A6AB5A}" destId="{EE2B3EF9-34AB-455E-9C64-D42A99D3CCC8}" srcOrd="0" destOrd="0" presId="urn:microsoft.com/office/officeart/2005/8/layout/hierarchy1"/>
    <dgm:cxn modelId="{ED095ECC-BDCF-466D-AD28-7719C9B4E8A3}" type="presParOf" srcId="{EE2B3EF9-34AB-455E-9C64-D42A99D3CCC8}" destId="{C2905DAB-C619-45EC-999A-CF51408C469D}" srcOrd="0" destOrd="0" presId="urn:microsoft.com/office/officeart/2005/8/layout/hierarchy1"/>
    <dgm:cxn modelId="{FE92C04C-3E9A-479F-B593-D8A8C38E98D8}" type="presParOf" srcId="{C2905DAB-C619-45EC-999A-CF51408C469D}" destId="{BB472DED-3CF3-4807-8EC0-96A356131BE3}" srcOrd="0" destOrd="0" presId="urn:microsoft.com/office/officeart/2005/8/layout/hierarchy1"/>
    <dgm:cxn modelId="{5D7A4713-F2FB-4E8F-A0CC-290A3A12E1C0}" type="presParOf" srcId="{C2905DAB-C619-45EC-999A-CF51408C469D}" destId="{4C8204C1-17E8-47E2-814F-E00E9B2510D7}" srcOrd="1" destOrd="0" presId="urn:microsoft.com/office/officeart/2005/8/layout/hierarchy1"/>
    <dgm:cxn modelId="{4967A793-F5CB-4E7C-945B-3FFBC5835E73}" type="presParOf" srcId="{EE2B3EF9-34AB-455E-9C64-D42A99D3CCC8}" destId="{EE9748E5-2ABA-464A-814D-0D05C225BB40}" srcOrd="1" destOrd="0" presId="urn:microsoft.com/office/officeart/2005/8/layout/hierarchy1"/>
    <dgm:cxn modelId="{C174BD15-3C9A-416B-8C4D-181197A3E888}" type="presParOf" srcId="{599FA5F6-0289-4B3A-B29E-4372B4A6AB5A}" destId="{11E141C4-FDF3-4130-9D58-8B9A183AFB44}" srcOrd="1" destOrd="0" presId="urn:microsoft.com/office/officeart/2005/8/layout/hierarchy1"/>
    <dgm:cxn modelId="{C7644915-86E4-4E32-98E3-1B80DD545D2C}" type="presParOf" srcId="{11E141C4-FDF3-4130-9D58-8B9A183AFB44}" destId="{0EDF1ADB-80FC-4D2E-ADFE-902FDC051E03}" srcOrd="0" destOrd="0" presId="urn:microsoft.com/office/officeart/2005/8/layout/hierarchy1"/>
    <dgm:cxn modelId="{65A04D8F-5D74-43CB-B056-01D41F9EFCF9}" type="presParOf" srcId="{0EDF1ADB-80FC-4D2E-ADFE-902FDC051E03}" destId="{4D6895E3-1440-4478-BFB5-E8BC25DA7BE7}" srcOrd="0" destOrd="0" presId="urn:microsoft.com/office/officeart/2005/8/layout/hierarchy1"/>
    <dgm:cxn modelId="{B67FBFE5-1A08-436C-83F2-1AA22A28F57C}" type="presParOf" srcId="{0EDF1ADB-80FC-4D2E-ADFE-902FDC051E03}" destId="{38C4C037-6B2A-427D-AE7B-3B0946CB0DF8}" srcOrd="1" destOrd="0" presId="urn:microsoft.com/office/officeart/2005/8/layout/hierarchy1"/>
    <dgm:cxn modelId="{D06C57CE-9F5D-40C2-821B-AC95242F45A6}" type="presParOf" srcId="{11E141C4-FDF3-4130-9D58-8B9A183AFB44}" destId="{DB054E62-E509-4068-B22A-34B89E236FF2}" srcOrd="1" destOrd="0" presId="urn:microsoft.com/office/officeart/2005/8/layout/hierarchy1"/>
    <dgm:cxn modelId="{F98A99C4-3EA7-407A-8C07-BB64CA35EF23}" type="presParOf" srcId="{DB054E62-E509-4068-B22A-34B89E236FF2}" destId="{B1254324-72A8-4DEF-9CCB-D15B98760F27}" srcOrd="0" destOrd="0" presId="urn:microsoft.com/office/officeart/2005/8/layout/hierarchy1"/>
    <dgm:cxn modelId="{404A0F2B-CCD7-4E5B-B6EB-D3948D1A415C}" type="presParOf" srcId="{DB054E62-E509-4068-B22A-34B89E236FF2}" destId="{9665D40F-621B-44D2-8200-444FE27F2DA9}" srcOrd="1" destOrd="0" presId="urn:microsoft.com/office/officeart/2005/8/layout/hierarchy1"/>
    <dgm:cxn modelId="{575BB154-107A-4373-91FC-652A61595ABE}" type="presParOf" srcId="{9665D40F-621B-44D2-8200-444FE27F2DA9}" destId="{C5060EA4-6E38-4BD3-8A6B-3E59C6FD7F93}" srcOrd="0" destOrd="0" presId="urn:microsoft.com/office/officeart/2005/8/layout/hierarchy1"/>
    <dgm:cxn modelId="{D399015B-87CA-4C22-BE76-CEC16D7552B5}" type="presParOf" srcId="{C5060EA4-6E38-4BD3-8A6B-3E59C6FD7F93}" destId="{3C8A8702-698F-4D60-9B62-81331DC374BA}" srcOrd="0" destOrd="0" presId="urn:microsoft.com/office/officeart/2005/8/layout/hierarchy1"/>
    <dgm:cxn modelId="{CE81E91B-508D-40BA-8608-E156B334ED10}" type="presParOf" srcId="{C5060EA4-6E38-4BD3-8A6B-3E59C6FD7F93}" destId="{D39EA801-996B-4506-8857-6936F7E53AA4}" srcOrd="1" destOrd="0" presId="urn:microsoft.com/office/officeart/2005/8/layout/hierarchy1"/>
    <dgm:cxn modelId="{B8F5CF67-1690-484B-BBD5-E43F8F8331A0}" type="presParOf" srcId="{9665D40F-621B-44D2-8200-444FE27F2DA9}" destId="{57F69A9A-ADB3-4569-B000-EB50B9D94DA5}" srcOrd="1" destOrd="0" presId="urn:microsoft.com/office/officeart/2005/8/layout/hierarchy1"/>
    <dgm:cxn modelId="{179995FE-10A6-40AF-ABF1-58F5198DFE6A}" type="presParOf" srcId="{DB054E62-E509-4068-B22A-34B89E236FF2}" destId="{7DA50474-D05F-436A-A1DD-6B6CBCC750E7}" srcOrd="2" destOrd="0" presId="urn:microsoft.com/office/officeart/2005/8/layout/hierarchy1"/>
    <dgm:cxn modelId="{9BE2C700-69D7-402C-A5CB-D9AACEDCFBF5}" type="presParOf" srcId="{DB054E62-E509-4068-B22A-34B89E236FF2}" destId="{D6F4764C-B29B-4A05-8564-29931FC253F0}" srcOrd="3" destOrd="0" presId="urn:microsoft.com/office/officeart/2005/8/layout/hierarchy1"/>
    <dgm:cxn modelId="{5D922C01-DF43-4033-AD9B-A94CF963E737}" type="presParOf" srcId="{D6F4764C-B29B-4A05-8564-29931FC253F0}" destId="{AEA230B9-EBAD-4F55-BB04-3E96FAE8BF8C}" srcOrd="0" destOrd="0" presId="urn:microsoft.com/office/officeart/2005/8/layout/hierarchy1"/>
    <dgm:cxn modelId="{104F17F9-D604-41A4-AA73-C7227577082A}" type="presParOf" srcId="{AEA230B9-EBAD-4F55-BB04-3E96FAE8BF8C}" destId="{DFE6C25E-E3E1-4CC8-BED9-8E5E02645D70}" srcOrd="0" destOrd="0" presId="urn:microsoft.com/office/officeart/2005/8/layout/hierarchy1"/>
    <dgm:cxn modelId="{583D6E8E-E23A-47A8-B254-769550A12C1B}" type="presParOf" srcId="{AEA230B9-EBAD-4F55-BB04-3E96FAE8BF8C}" destId="{64E964B5-C96C-4988-9416-C5861A581CE7}" srcOrd="1" destOrd="0" presId="urn:microsoft.com/office/officeart/2005/8/layout/hierarchy1"/>
    <dgm:cxn modelId="{3075295A-8E6B-456C-A0E8-B07685E9F5BB}" type="presParOf" srcId="{D6F4764C-B29B-4A05-8564-29931FC253F0}" destId="{6732706F-48CC-4317-9AB6-F00EDB974998}" srcOrd="1" destOrd="0" presId="urn:microsoft.com/office/officeart/2005/8/layout/hierarchy1"/>
    <dgm:cxn modelId="{3A22A8B7-67E1-461E-9CA2-13948E056E4D}" type="presParOf" srcId="{DB054E62-E509-4068-B22A-34B89E236FF2}" destId="{BCF85B40-B376-4FE5-9B54-BE8A80CAAE96}" srcOrd="4" destOrd="0" presId="urn:microsoft.com/office/officeart/2005/8/layout/hierarchy1"/>
    <dgm:cxn modelId="{A61F942D-0D0A-4BB8-94CF-F144A521BDAB}" type="presParOf" srcId="{DB054E62-E509-4068-B22A-34B89E236FF2}" destId="{2B36B48A-1741-4514-8CD9-2C7B6560141F}" srcOrd="5" destOrd="0" presId="urn:microsoft.com/office/officeart/2005/8/layout/hierarchy1"/>
    <dgm:cxn modelId="{14281F4D-7FFA-421D-9BF8-E1636F3396D9}" type="presParOf" srcId="{2B36B48A-1741-4514-8CD9-2C7B6560141F}" destId="{375EFF87-F59D-4AF2-A342-0BB8B83A0EEE}" srcOrd="0" destOrd="0" presId="urn:microsoft.com/office/officeart/2005/8/layout/hierarchy1"/>
    <dgm:cxn modelId="{C002611F-4BFD-4223-8BFB-860F2D7592D6}" type="presParOf" srcId="{375EFF87-F59D-4AF2-A342-0BB8B83A0EEE}" destId="{74B016DF-49D5-48FA-9FAC-AD45F9341F20}" srcOrd="0" destOrd="0" presId="urn:microsoft.com/office/officeart/2005/8/layout/hierarchy1"/>
    <dgm:cxn modelId="{33C1B3FF-DFF4-4BDD-AF6D-F5F4D9841A08}" type="presParOf" srcId="{375EFF87-F59D-4AF2-A342-0BB8B83A0EEE}" destId="{E85D62AD-027E-44F6-A057-7A1FE23DAE0E}" srcOrd="1" destOrd="0" presId="urn:microsoft.com/office/officeart/2005/8/layout/hierarchy1"/>
    <dgm:cxn modelId="{E959F798-9E12-4BB6-A02E-DCC060882642}" type="presParOf" srcId="{2B36B48A-1741-4514-8CD9-2C7B6560141F}" destId="{2A3B7393-2D5D-44F3-AEB5-44F05F0E5045}" srcOrd="1" destOrd="0" presId="urn:microsoft.com/office/officeart/2005/8/layout/hierarchy1"/>
    <dgm:cxn modelId="{4096513B-179E-4513-9E44-1CED77EDC5F5}" type="presParOf" srcId="{DB054E62-E509-4068-B22A-34B89E236FF2}" destId="{AB6D5E4F-BC17-40BB-A7C7-A674992D67C1}" srcOrd="6" destOrd="0" presId="urn:microsoft.com/office/officeart/2005/8/layout/hierarchy1"/>
    <dgm:cxn modelId="{12D80945-B96B-443D-8229-ECBE1099AE65}" type="presParOf" srcId="{DB054E62-E509-4068-B22A-34B89E236FF2}" destId="{C7C4A41C-4DE5-4CA7-8FFB-BC88DA40629C}" srcOrd="7" destOrd="0" presId="urn:microsoft.com/office/officeart/2005/8/layout/hierarchy1"/>
    <dgm:cxn modelId="{AE26A312-A630-417E-8695-EF5429B0A67D}" type="presParOf" srcId="{C7C4A41C-4DE5-4CA7-8FFB-BC88DA40629C}" destId="{FA3C0656-8F63-4A4C-9345-23BC59EEED11}" srcOrd="0" destOrd="0" presId="urn:microsoft.com/office/officeart/2005/8/layout/hierarchy1"/>
    <dgm:cxn modelId="{942B8594-DE8B-4EC9-90F6-2BA7D18F7956}" type="presParOf" srcId="{FA3C0656-8F63-4A4C-9345-23BC59EEED11}" destId="{46BBE58D-C86C-4F09-8C22-0BAC51E2CE69}" srcOrd="0" destOrd="0" presId="urn:microsoft.com/office/officeart/2005/8/layout/hierarchy1"/>
    <dgm:cxn modelId="{8400CE84-3A67-47EF-9749-5DEFD6D1AECA}" type="presParOf" srcId="{FA3C0656-8F63-4A4C-9345-23BC59EEED11}" destId="{CB8CEAA5-68A5-4F37-BEF9-35AAB390A59E}" srcOrd="1" destOrd="0" presId="urn:microsoft.com/office/officeart/2005/8/layout/hierarchy1"/>
    <dgm:cxn modelId="{890105D7-96EF-445C-BECD-B07FDB4CF12C}" type="presParOf" srcId="{C7C4A41C-4DE5-4CA7-8FFB-BC88DA40629C}" destId="{34B236E7-3718-47C5-96E0-2E7755BC218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6E8B207-FEF2-4877-A3B2-ABB9809686C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BFACA0D-059D-4553-98E9-14D91DF5FD79}">
      <dgm:prSet/>
      <dgm:spPr/>
      <dgm:t>
        <a:bodyPr/>
        <a:lstStyle/>
        <a:p>
          <a:r>
            <a:rPr lang="en-GB"/>
            <a:t>Illness representations acquired through:</a:t>
          </a:r>
          <a:endParaRPr lang="en-US"/>
        </a:p>
      </dgm:t>
    </dgm:pt>
    <dgm:pt modelId="{0578EFC5-5BED-4761-9D29-2B31D299FA8D}" type="parTrans" cxnId="{343E08F9-7440-40D5-8D29-A85F5BF8B4ED}">
      <dgm:prSet/>
      <dgm:spPr/>
      <dgm:t>
        <a:bodyPr/>
        <a:lstStyle/>
        <a:p>
          <a:endParaRPr lang="en-US"/>
        </a:p>
      </dgm:t>
    </dgm:pt>
    <dgm:pt modelId="{60360085-1CDC-412F-ADA8-E747554AB9F1}" type="sibTrans" cxnId="{343E08F9-7440-40D5-8D29-A85F5BF8B4ED}">
      <dgm:prSet/>
      <dgm:spPr/>
      <dgm:t>
        <a:bodyPr/>
        <a:lstStyle/>
        <a:p>
          <a:endParaRPr lang="en-US"/>
        </a:p>
      </dgm:t>
    </dgm:pt>
    <dgm:pt modelId="{4C7B7B7F-A16D-4BBE-B3BA-AFBC77E8B44B}">
      <dgm:prSet/>
      <dgm:spPr/>
      <dgm:t>
        <a:bodyPr/>
        <a:lstStyle/>
        <a:p>
          <a:r>
            <a:rPr lang="en-GB"/>
            <a:t>Media</a:t>
          </a:r>
          <a:endParaRPr lang="en-US"/>
        </a:p>
      </dgm:t>
    </dgm:pt>
    <dgm:pt modelId="{172944EF-7C2C-4400-8AE6-B92B553FCE8C}" type="parTrans" cxnId="{B0B42729-D06F-40A2-B27A-C5A719E3AFD4}">
      <dgm:prSet/>
      <dgm:spPr/>
      <dgm:t>
        <a:bodyPr/>
        <a:lstStyle/>
        <a:p>
          <a:endParaRPr lang="en-US"/>
        </a:p>
      </dgm:t>
    </dgm:pt>
    <dgm:pt modelId="{448228C1-2DBC-4D3B-B3FE-C13A8717DA18}" type="sibTrans" cxnId="{B0B42729-D06F-40A2-B27A-C5A719E3AFD4}">
      <dgm:prSet/>
      <dgm:spPr/>
      <dgm:t>
        <a:bodyPr/>
        <a:lstStyle/>
        <a:p>
          <a:endParaRPr lang="en-US"/>
        </a:p>
      </dgm:t>
    </dgm:pt>
    <dgm:pt modelId="{F3BFF657-F0EE-48C8-9C27-FEA613BFCEE7}">
      <dgm:prSet/>
      <dgm:spPr/>
      <dgm:t>
        <a:bodyPr/>
        <a:lstStyle/>
        <a:p>
          <a:r>
            <a:rPr lang="en-GB"/>
            <a:t>Personal experience</a:t>
          </a:r>
          <a:endParaRPr lang="en-US"/>
        </a:p>
      </dgm:t>
    </dgm:pt>
    <dgm:pt modelId="{92BDD263-0248-4230-972C-9445865CBC4B}" type="parTrans" cxnId="{8AF5EC20-6121-44CA-96A4-AD9993E8E147}">
      <dgm:prSet/>
      <dgm:spPr/>
      <dgm:t>
        <a:bodyPr/>
        <a:lstStyle/>
        <a:p>
          <a:endParaRPr lang="en-US"/>
        </a:p>
      </dgm:t>
    </dgm:pt>
    <dgm:pt modelId="{ADEAEBDC-6F08-4AB4-8FE1-E063D5F8ED21}" type="sibTrans" cxnId="{8AF5EC20-6121-44CA-96A4-AD9993E8E147}">
      <dgm:prSet/>
      <dgm:spPr/>
      <dgm:t>
        <a:bodyPr/>
        <a:lstStyle/>
        <a:p>
          <a:endParaRPr lang="en-US"/>
        </a:p>
      </dgm:t>
    </dgm:pt>
    <dgm:pt modelId="{CD8EFF5E-0DBF-4301-8AE3-B2D563379C61}">
      <dgm:prSet/>
      <dgm:spPr/>
      <dgm:t>
        <a:bodyPr/>
        <a:lstStyle/>
        <a:p>
          <a:r>
            <a:rPr lang="en-GB"/>
            <a:t>Family &amp; Friends</a:t>
          </a:r>
          <a:endParaRPr lang="en-US"/>
        </a:p>
      </dgm:t>
    </dgm:pt>
    <dgm:pt modelId="{4D64DEF8-4BFF-4735-A972-E5629C01D47E}" type="parTrans" cxnId="{C56CE433-7FCD-42FA-AE2D-B51217648A23}">
      <dgm:prSet/>
      <dgm:spPr/>
      <dgm:t>
        <a:bodyPr/>
        <a:lstStyle/>
        <a:p>
          <a:endParaRPr lang="en-US"/>
        </a:p>
      </dgm:t>
    </dgm:pt>
    <dgm:pt modelId="{00EE6064-4998-4E99-92D7-C773B987E6E6}" type="sibTrans" cxnId="{C56CE433-7FCD-42FA-AE2D-B51217648A23}">
      <dgm:prSet/>
      <dgm:spPr/>
      <dgm:t>
        <a:bodyPr/>
        <a:lstStyle/>
        <a:p>
          <a:endParaRPr lang="en-US"/>
        </a:p>
      </dgm:t>
    </dgm:pt>
    <dgm:pt modelId="{B5BCEDDD-C736-430D-B3B7-06F04D9C1903}">
      <dgm:prSet/>
      <dgm:spPr/>
      <dgm:t>
        <a:bodyPr/>
        <a:lstStyle/>
        <a:p>
          <a:r>
            <a:rPr lang="en-GB"/>
            <a:t>May be inaccurate!</a:t>
          </a:r>
          <a:endParaRPr lang="en-US"/>
        </a:p>
      </dgm:t>
    </dgm:pt>
    <dgm:pt modelId="{E4561F04-D015-4C89-911B-7E1878D0E4BD}" type="parTrans" cxnId="{9F9A6C42-4B6A-4BFE-A4C9-100F30C24F75}">
      <dgm:prSet/>
      <dgm:spPr/>
      <dgm:t>
        <a:bodyPr/>
        <a:lstStyle/>
        <a:p>
          <a:endParaRPr lang="en-US"/>
        </a:p>
      </dgm:t>
    </dgm:pt>
    <dgm:pt modelId="{E1FE2EA4-AFC7-4041-880D-A306113875D8}" type="sibTrans" cxnId="{9F9A6C42-4B6A-4BFE-A4C9-100F30C24F75}">
      <dgm:prSet/>
      <dgm:spPr/>
      <dgm:t>
        <a:bodyPr/>
        <a:lstStyle/>
        <a:p>
          <a:endParaRPr lang="en-US"/>
        </a:p>
      </dgm:t>
    </dgm:pt>
    <dgm:pt modelId="{6CCFE5D8-8ADF-4146-9AFD-0D54D06FE443}">
      <dgm:prSet/>
      <dgm:spPr/>
      <dgm:t>
        <a:bodyPr/>
        <a:lstStyle/>
        <a:p>
          <a:r>
            <a:rPr lang="en-GB"/>
            <a:t>Influence preventive behaviour and coping responses:</a:t>
          </a:r>
          <a:endParaRPr lang="en-US"/>
        </a:p>
      </dgm:t>
    </dgm:pt>
    <dgm:pt modelId="{497B5C3A-5673-4FF1-BCF5-FF935479565C}" type="parTrans" cxnId="{2C45DB7A-4E13-4025-A0A5-97F8369C9EAA}">
      <dgm:prSet/>
      <dgm:spPr/>
      <dgm:t>
        <a:bodyPr/>
        <a:lstStyle/>
        <a:p>
          <a:endParaRPr lang="en-US"/>
        </a:p>
      </dgm:t>
    </dgm:pt>
    <dgm:pt modelId="{36262731-7845-42AB-9438-B4DB9DFC3276}" type="sibTrans" cxnId="{2C45DB7A-4E13-4025-A0A5-97F8369C9EAA}">
      <dgm:prSet/>
      <dgm:spPr/>
      <dgm:t>
        <a:bodyPr/>
        <a:lstStyle/>
        <a:p>
          <a:endParaRPr lang="en-US"/>
        </a:p>
      </dgm:t>
    </dgm:pt>
    <dgm:pt modelId="{93C8FC47-A584-4A6A-B73F-3A86F0E6D8AA}">
      <dgm:prSet/>
      <dgm:spPr/>
      <dgm:t>
        <a:bodyPr/>
        <a:lstStyle/>
        <a:p>
          <a:r>
            <a:rPr lang="en-GB"/>
            <a:t>Seeking medical help (over or under-use)</a:t>
          </a:r>
          <a:endParaRPr lang="en-US"/>
        </a:p>
      </dgm:t>
    </dgm:pt>
    <dgm:pt modelId="{4CDC480A-2236-4671-8766-62248C46FA94}" type="parTrans" cxnId="{2E89C717-A55C-4139-AA7B-AA0DDE631EF3}">
      <dgm:prSet/>
      <dgm:spPr/>
      <dgm:t>
        <a:bodyPr/>
        <a:lstStyle/>
        <a:p>
          <a:endParaRPr lang="en-US"/>
        </a:p>
      </dgm:t>
    </dgm:pt>
    <dgm:pt modelId="{AB36078F-0295-481B-B428-A53874941AE3}" type="sibTrans" cxnId="{2E89C717-A55C-4139-AA7B-AA0DDE631EF3}">
      <dgm:prSet/>
      <dgm:spPr/>
      <dgm:t>
        <a:bodyPr/>
        <a:lstStyle/>
        <a:p>
          <a:endParaRPr lang="en-US"/>
        </a:p>
      </dgm:t>
    </dgm:pt>
    <dgm:pt modelId="{5F032AC6-8088-4098-98D9-E95935284691}">
      <dgm:prSet/>
      <dgm:spPr/>
      <dgm:t>
        <a:bodyPr/>
        <a:lstStyle/>
        <a:p>
          <a:r>
            <a:rPr lang="en-GB"/>
            <a:t>Adherence to treatment (e.g., screening, medication)</a:t>
          </a:r>
          <a:endParaRPr lang="en-US"/>
        </a:p>
      </dgm:t>
    </dgm:pt>
    <dgm:pt modelId="{338E6A14-D95D-4E69-B193-CE3BF91A463F}" type="parTrans" cxnId="{BD4E6E8D-302C-4A89-A600-63E2DDF773D4}">
      <dgm:prSet/>
      <dgm:spPr/>
      <dgm:t>
        <a:bodyPr/>
        <a:lstStyle/>
        <a:p>
          <a:endParaRPr lang="en-US"/>
        </a:p>
      </dgm:t>
    </dgm:pt>
    <dgm:pt modelId="{55E3B826-F76B-4EFB-9F47-E11865BC1857}" type="sibTrans" cxnId="{BD4E6E8D-302C-4A89-A600-63E2DDF773D4}">
      <dgm:prSet/>
      <dgm:spPr/>
      <dgm:t>
        <a:bodyPr/>
        <a:lstStyle/>
        <a:p>
          <a:endParaRPr lang="en-US"/>
        </a:p>
      </dgm:t>
    </dgm:pt>
    <dgm:pt modelId="{820E130F-3023-4FEE-9752-AA8C3E2C97FB}">
      <dgm:prSet/>
      <dgm:spPr/>
      <dgm:t>
        <a:bodyPr/>
        <a:lstStyle/>
        <a:p>
          <a:r>
            <a:rPr lang="en-GB"/>
            <a:t>Emotional reactions to symptoms (e.g., avoidance, hypervigilance)</a:t>
          </a:r>
          <a:endParaRPr lang="en-US"/>
        </a:p>
      </dgm:t>
    </dgm:pt>
    <dgm:pt modelId="{3BA9D42C-27FF-4126-8ABB-D00F27C387F6}" type="parTrans" cxnId="{77BE98D7-B6C4-4BE0-9C27-876DA08B4F42}">
      <dgm:prSet/>
      <dgm:spPr/>
      <dgm:t>
        <a:bodyPr/>
        <a:lstStyle/>
        <a:p>
          <a:endParaRPr lang="en-US"/>
        </a:p>
      </dgm:t>
    </dgm:pt>
    <dgm:pt modelId="{A1F642DF-F6E2-4672-9092-531B96A148A1}" type="sibTrans" cxnId="{77BE98D7-B6C4-4BE0-9C27-876DA08B4F42}">
      <dgm:prSet/>
      <dgm:spPr/>
      <dgm:t>
        <a:bodyPr/>
        <a:lstStyle/>
        <a:p>
          <a:endParaRPr lang="en-US"/>
        </a:p>
      </dgm:t>
    </dgm:pt>
    <dgm:pt modelId="{2EBEB3A7-B049-4472-8BE9-6F59589451F8}">
      <dgm:prSet/>
      <dgm:spPr/>
      <dgm:t>
        <a:bodyPr/>
        <a:lstStyle/>
        <a:p>
          <a:r>
            <a:rPr lang="en-GB"/>
            <a:t>Engagement in self-care behaviour (e.g., BSE, healthy lifestyle)</a:t>
          </a:r>
          <a:endParaRPr lang="en-US"/>
        </a:p>
      </dgm:t>
    </dgm:pt>
    <dgm:pt modelId="{1A0BB366-6649-4AC5-AFBC-A3B2313A0820}" type="parTrans" cxnId="{DCED77B9-660E-48F7-BA36-F36A8F0BCF9D}">
      <dgm:prSet/>
      <dgm:spPr/>
      <dgm:t>
        <a:bodyPr/>
        <a:lstStyle/>
        <a:p>
          <a:endParaRPr lang="en-US"/>
        </a:p>
      </dgm:t>
    </dgm:pt>
    <dgm:pt modelId="{9C07E761-AFCF-435D-B719-DB8659961AA6}" type="sibTrans" cxnId="{DCED77B9-660E-48F7-BA36-F36A8F0BCF9D}">
      <dgm:prSet/>
      <dgm:spPr/>
      <dgm:t>
        <a:bodyPr/>
        <a:lstStyle/>
        <a:p>
          <a:endParaRPr lang="en-US"/>
        </a:p>
      </dgm:t>
    </dgm:pt>
    <dgm:pt modelId="{E10BFFE9-137B-41FE-B65D-4F9BA6DDBD13}" type="pres">
      <dgm:prSet presAssocID="{A6E8B207-FEF2-4877-A3B2-ABB9809686CA}" presName="linear" presStyleCnt="0">
        <dgm:presLayoutVars>
          <dgm:animLvl val="lvl"/>
          <dgm:resizeHandles val="exact"/>
        </dgm:presLayoutVars>
      </dgm:prSet>
      <dgm:spPr/>
    </dgm:pt>
    <dgm:pt modelId="{C7C1A48F-127F-41F6-9E14-60EA5BEAB1B0}" type="pres">
      <dgm:prSet presAssocID="{3BFACA0D-059D-4553-98E9-14D91DF5FD79}" presName="parentText" presStyleLbl="node1" presStyleIdx="0" presStyleCnt="3">
        <dgm:presLayoutVars>
          <dgm:chMax val="0"/>
          <dgm:bulletEnabled val="1"/>
        </dgm:presLayoutVars>
      </dgm:prSet>
      <dgm:spPr/>
    </dgm:pt>
    <dgm:pt modelId="{9B617F7B-6227-4A17-A67E-DB12130DBBFE}" type="pres">
      <dgm:prSet presAssocID="{3BFACA0D-059D-4553-98E9-14D91DF5FD79}" presName="childText" presStyleLbl="revTx" presStyleIdx="0" presStyleCnt="2">
        <dgm:presLayoutVars>
          <dgm:bulletEnabled val="1"/>
        </dgm:presLayoutVars>
      </dgm:prSet>
      <dgm:spPr/>
    </dgm:pt>
    <dgm:pt modelId="{4B35C950-FF94-468D-84C4-F485054FA510}" type="pres">
      <dgm:prSet presAssocID="{B5BCEDDD-C736-430D-B3B7-06F04D9C1903}" presName="parentText" presStyleLbl="node1" presStyleIdx="1" presStyleCnt="3">
        <dgm:presLayoutVars>
          <dgm:chMax val="0"/>
          <dgm:bulletEnabled val="1"/>
        </dgm:presLayoutVars>
      </dgm:prSet>
      <dgm:spPr/>
    </dgm:pt>
    <dgm:pt modelId="{C967E21B-5DEC-4B3C-AC1C-DFF9D11A53AC}" type="pres">
      <dgm:prSet presAssocID="{E1FE2EA4-AFC7-4041-880D-A306113875D8}" presName="spacer" presStyleCnt="0"/>
      <dgm:spPr/>
    </dgm:pt>
    <dgm:pt modelId="{73DFF8C9-BCBD-427F-8B2E-CA33D7A41712}" type="pres">
      <dgm:prSet presAssocID="{6CCFE5D8-8ADF-4146-9AFD-0D54D06FE443}" presName="parentText" presStyleLbl="node1" presStyleIdx="2" presStyleCnt="3">
        <dgm:presLayoutVars>
          <dgm:chMax val="0"/>
          <dgm:bulletEnabled val="1"/>
        </dgm:presLayoutVars>
      </dgm:prSet>
      <dgm:spPr/>
    </dgm:pt>
    <dgm:pt modelId="{D9F8E688-9A97-46F2-8C0F-501298214E4A}" type="pres">
      <dgm:prSet presAssocID="{6CCFE5D8-8ADF-4146-9AFD-0D54D06FE443}" presName="childText" presStyleLbl="revTx" presStyleIdx="1" presStyleCnt="2">
        <dgm:presLayoutVars>
          <dgm:bulletEnabled val="1"/>
        </dgm:presLayoutVars>
      </dgm:prSet>
      <dgm:spPr/>
    </dgm:pt>
  </dgm:ptLst>
  <dgm:cxnLst>
    <dgm:cxn modelId="{D1F54108-3C8E-43A4-996D-102A6FF068C8}" type="presOf" srcId="{F3BFF657-F0EE-48C8-9C27-FEA613BFCEE7}" destId="{9B617F7B-6227-4A17-A67E-DB12130DBBFE}" srcOrd="0" destOrd="1" presId="urn:microsoft.com/office/officeart/2005/8/layout/vList2"/>
    <dgm:cxn modelId="{2E89C717-A55C-4139-AA7B-AA0DDE631EF3}" srcId="{6CCFE5D8-8ADF-4146-9AFD-0D54D06FE443}" destId="{93C8FC47-A584-4A6A-B73F-3A86F0E6D8AA}" srcOrd="0" destOrd="0" parTransId="{4CDC480A-2236-4671-8766-62248C46FA94}" sibTransId="{AB36078F-0295-481B-B428-A53874941AE3}"/>
    <dgm:cxn modelId="{8AF5EC20-6121-44CA-96A4-AD9993E8E147}" srcId="{3BFACA0D-059D-4553-98E9-14D91DF5FD79}" destId="{F3BFF657-F0EE-48C8-9C27-FEA613BFCEE7}" srcOrd="1" destOrd="0" parTransId="{92BDD263-0248-4230-972C-9445865CBC4B}" sibTransId="{ADEAEBDC-6F08-4AB4-8FE1-E063D5F8ED21}"/>
    <dgm:cxn modelId="{B0B42729-D06F-40A2-B27A-C5A719E3AFD4}" srcId="{3BFACA0D-059D-4553-98E9-14D91DF5FD79}" destId="{4C7B7B7F-A16D-4BBE-B3BA-AFBC77E8B44B}" srcOrd="0" destOrd="0" parTransId="{172944EF-7C2C-4400-8AE6-B92B553FCE8C}" sibTransId="{448228C1-2DBC-4D3B-B3FE-C13A8717DA18}"/>
    <dgm:cxn modelId="{C56CE433-7FCD-42FA-AE2D-B51217648A23}" srcId="{3BFACA0D-059D-4553-98E9-14D91DF5FD79}" destId="{CD8EFF5E-0DBF-4301-8AE3-B2D563379C61}" srcOrd="2" destOrd="0" parTransId="{4D64DEF8-4BFF-4735-A972-E5629C01D47E}" sibTransId="{00EE6064-4998-4E99-92D7-C773B987E6E6}"/>
    <dgm:cxn modelId="{86F14F3E-CFE6-47D5-A847-52C53F08D181}" type="presOf" srcId="{B5BCEDDD-C736-430D-B3B7-06F04D9C1903}" destId="{4B35C950-FF94-468D-84C4-F485054FA510}" srcOrd="0" destOrd="0" presId="urn:microsoft.com/office/officeart/2005/8/layout/vList2"/>
    <dgm:cxn modelId="{64D9715B-59F7-4AA2-ABBD-EF67199AD23B}" type="presOf" srcId="{5F032AC6-8088-4098-98D9-E95935284691}" destId="{D9F8E688-9A97-46F2-8C0F-501298214E4A}" srcOrd="0" destOrd="1" presId="urn:microsoft.com/office/officeart/2005/8/layout/vList2"/>
    <dgm:cxn modelId="{9F9A6C42-4B6A-4BFE-A4C9-100F30C24F75}" srcId="{A6E8B207-FEF2-4877-A3B2-ABB9809686CA}" destId="{B5BCEDDD-C736-430D-B3B7-06F04D9C1903}" srcOrd="1" destOrd="0" parTransId="{E4561F04-D015-4C89-911B-7E1878D0E4BD}" sibTransId="{E1FE2EA4-AFC7-4041-880D-A306113875D8}"/>
    <dgm:cxn modelId="{D72DD966-3C9D-4282-BBDC-30D14480EA2A}" type="presOf" srcId="{A6E8B207-FEF2-4877-A3B2-ABB9809686CA}" destId="{E10BFFE9-137B-41FE-B65D-4F9BA6DDBD13}" srcOrd="0" destOrd="0" presId="urn:microsoft.com/office/officeart/2005/8/layout/vList2"/>
    <dgm:cxn modelId="{2C45DB7A-4E13-4025-A0A5-97F8369C9EAA}" srcId="{A6E8B207-FEF2-4877-A3B2-ABB9809686CA}" destId="{6CCFE5D8-8ADF-4146-9AFD-0D54D06FE443}" srcOrd="2" destOrd="0" parTransId="{497B5C3A-5673-4FF1-BCF5-FF935479565C}" sibTransId="{36262731-7845-42AB-9438-B4DB9DFC3276}"/>
    <dgm:cxn modelId="{E0108083-55D0-4CEF-A0F4-5FEAEE6B5709}" type="presOf" srcId="{93C8FC47-A584-4A6A-B73F-3A86F0E6D8AA}" destId="{D9F8E688-9A97-46F2-8C0F-501298214E4A}" srcOrd="0" destOrd="0" presId="urn:microsoft.com/office/officeart/2005/8/layout/vList2"/>
    <dgm:cxn modelId="{5D32888B-29CF-4DB5-BF64-41029ED1450D}" type="presOf" srcId="{2EBEB3A7-B049-4472-8BE9-6F59589451F8}" destId="{D9F8E688-9A97-46F2-8C0F-501298214E4A}" srcOrd="0" destOrd="3" presId="urn:microsoft.com/office/officeart/2005/8/layout/vList2"/>
    <dgm:cxn modelId="{BD4E6E8D-302C-4A89-A600-63E2DDF773D4}" srcId="{6CCFE5D8-8ADF-4146-9AFD-0D54D06FE443}" destId="{5F032AC6-8088-4098-98D9-E95935284691}" srcOrd="1" destOrd="0" parTransId="{338E6A14-D95D-4E69-B193-CE3BF91A463F}" sibTransId="{55E3B826-F76B-4EFB-9F47-E11865BC1857}"/>
    <dgm:cxn modelId="{2C635B93-01C7-4F90-B6FA-3258C21F2213}" type="presOf" srcId="{6CCFE5D8-8ADF-4146-9AFD-0D54D06FE443}" destId="{73DFF8C9-BCBD-427F-8B2E-CA33D7A41712}" srcOrd="0" destOrd="0" presId="urn:microsoft.com/office/officeart/2005/8/layout/vList2"/>
    <dgm:cxn modelId="{C91856B2-9388-46BF-975F-B91E04023EF1}" type="presOf" srcId="{3BFACA0D-059D-4553-98E9-14D91DF5FD79}" destId="{C7C1A48F-127F-41F6-9E14-60EA5BEAB1B0}" srcOrd="0" destOrd="0" presId="urn:microsoft.com/office/officeart/2005/8/layout/vList2"/>
    <dgm:cxn modelId="{DCED77B9-660E-48F7-BA36-F36A8F0BCF9D}" srcId="{6CCFE5D8-8ADF-4146-9AFD-0D54D06FE443}" destId="{2EBEB3A7-B049-4472-8BE9-6F59589451F8}" srcOrd="3" destOrd="0" parTransId="{1A0BB366-6649-4AC5-AFBC-A3B2313A0820}" sibTransId="{9C07E761-AFCF-435D-B719-DB8659961AA6}"/>
    <dgm:cxn modelId="{A9085CC3-DDE8-475C-96FB-5F6EE928F2D6}" type="presOf" srcId="{820E130F-3023-4FEE-9752-AA8C3E2C97FB}" destId="{D9F8E688-9A97-46F2-8C0F-501298214E4A}" srcOrd="0" destOrd="2" presId="urn:microsoft.com/office/officeart/2005/8/layout/vList2"/>
    <dgm:cxn modelId="{B3A287CC-4ECA-48E9-BB27-CFE6523A4D05}" type="presOf" srcId="{4C7B7B7F-A16D-4BBE-B3BA-AFBC77E8B44B}" destId="{9B617F7B-6227-4A17-A67E-DB12130DBBFE}" srcOrd="0" destOrd="0" presId="urn:microsoft.com/office/officeart/2005/8/layout/vList2"/>
    <dgm:cxn modelId="{77BE98D7-B6C4-4BE0-9C27-876DA08B4F42}" srcId="{6CCFE5D8-8ADF-4146-9AFD-0D54D06FE443}" destId="{820E130F-3023-4FEE-9752-AA8C3E2C97FB}" srcOrd="2" destOrd="0" parTransId="{3BA9D42C-27FF-4126-8ABB-D00F27C387F6}" sibTransId="{A1F642DF-F6E2-4672-9092-531B96A148A1}"/>
    <dgm:cxn modelId="{343E08F9-7440-40D5-8D29-A85F5BF8B4ED}" srcId="{A6E8B207-FEF2-4877-A3B2-ABB9809686CA}" destId="{3BFACA0D-059D-4553-98E9-14D91DF5FD79}" srcOrd="0" destOrd="0" parTransId="{0578EFC5-5BED-4761-9D29-2B31D299FA8D}" sibTransId="{60360085-1CDC-412F-ADA8-E747554AB9F1}"/>
    <dgm:cxn modelId="{29E109FE-E07F-40D8-B050-E3168894B8A1}" type="presOf" srcId="{CD8EFF5E-0DBF-4301-8AE3-B2D563379C61}" destId="{9B617F7B-6227-4A17-A67E-DB12130DBBFE}" srcOrd="0" destOrd="2" presId="urn:microsoft.com/office/officeart/2005/8/layout/vList2"/>
    <dgm:cxn modelId="{0D14C350-A2D8-4B6A-AE96-C52335FD0A4F}" type="presParOf" srcId="{E10BFFE9-137B-41FE-B65D-4F9BA6DDBD13}" destId="{C7C1A48F-127F-41F6-9E14-60EA5BEAB1B0}" srcOrd="0" destOrd="0" presId="urn:microsoft.com/office/officeart/2005/8/layout/vList2"/>
    <dgm:cxn modelId="{8E19EDA1-3044-4732-8943-4892CE446DFE}" type="presParOf" srcId="{E10BFFE9-137B-41FE-B65D-4F9BA6DDBD13}" destId="{9B617F7B-6227-4A17-A67E-DB12130DBBFE}" srcOrd="1" destOrd="0" presId="urn:microsoft.com/office/officeart/2005/8/layout/vList2"/>
    <dgm:cxn modelId="{DA8BCC75-C9CA-4CBE-905B-4D1257AF6814}" type="presParOf" srcId="{E10BFFE9-137B-41FE-B65D-4F9BA6DDBD13}" destId="{4B35C950-FF94-468D-84C4-F485054FA510}" srcOrd="2" destOrd="0" presId="urn:microsoft.com/office/officeart/2005/8/layout/vList2"/>
    <dgm:cxn modelId="{B255F5FA-130B-4EFE-AD59-0E185F7A7FE9}" type="presParOf" srcId="{E10BFFE9-137B-41FE-B65D-4F9BA6DDBD13}" destId="{C967E21B-5DEC-4B3C-AC1C-DFF9D11A53AC}" srcOrd="3" destOrd="0" presId="urn:microsoft.com/office/officeart/2005/8/layout/vList2"/>
    <dgm:cxn modelId="{F079E322-E81A-47A0-91C7-EB4D96E529E1}" type="presParOf" srcId="{E10BFFE9-137B-41FE-B65D-4F9BA6DDBD13}" destId="{73DFF8C9-BCBD-427F-8B2E-CA33D7A41712}" srcOrd="4" destOrd="0" presId="urn:microsoft.com/office/officeart/2005/8/layout/vList2"/>
    <dgm:cxn modelId="{E8174CD6-4142-49A6-95FF-1D6731BE372A}" type="presParOf" srcId="{E10BFFE9-137B-41FE-B65D-4F9BA6DDBD13}" destId="{D9F8E688-9A97-46F2-8C0F-501298214E4A}"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F3D1DF0-13E9-491E-AC65-86BBFBF8FC07}"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6E24F65-2E35-460E-9F54-25D725F7C67F}">
      <dgm:prSet custT="1"/>
      <dgm:spPr/>
      <dgm:t>
        <a:bodyPr/>
        <a:lstStyle/>
        <a:p>
          <a:pPr>
            <a:lnSpc>
              <a:spcPct val="100000"/>
            </a:lnSpc>
          </a:pPr>
          <a:r>
            <a:rPr lang="en-GB" sz="2000" dirty="0"/>
            <a:t>Understanding symptoms is fundamental to health and healthcare – sign of </a:t>
          </a:r>
          <a:r>
            <a:rPr lang="en-GB" sz="2000" i="1" dirty="0"/>
            <a:t>onset</a:t>
          </a:r>
          <a:r>
            <a:rPr lang="en-GB" sz="2000" dirty="0"/>
            <a:t> of illness and </a:t>
          </a:r>
          <a:r>
            <a:rPr lang="en-GB" sz="2000" i="1" dirty="0"/>
            <a:t>progression</a:t>
          </a:r>
          <a:r>
            <a:rPr lang="en-GB" sz="2000" dirty="0"/>
            <a:t> of illness</a:t>
          </a:r>
          <a:endParaRPr lang="en-US" sz="2000" dirty="0"/>
        </a:p>
      </dgm:t>
    </dgm:pt>
    <dgm:pt modelId="{48F890F5-2E43-4164-8381-A4AA3F2605D5}" type="parTrans" cxnId="{87FC0DD6-0D3E-437C-894D-4FAB90B286D5}">
      <dgm:prSet/>
      <dgm:spPr/>
      <dgm:t>
        <a:bodyPr/>
        <a:lstStyle/>
        <a:p>
          <a:endParaRPr lang="en-US"/>
        </a:p>
      </dgm:t>
    </dgm:pt>
    <dgm:pt modelId="{56BD05AC-B5C0-45D3-B562-0B1C563D03D6}" type="sibTrans" cxnId="{87FC0DD6-0D3E-437C-894D-4FAB90B286D5}">
      <dgm:prSet/>
      <dgm:spPr/>
      <dgm:t>
        <a:bodyPr/>
        <a:lstStyle/>
        <a:p>
          <a:endParaRPr lang="en-US"/>
        </a:p>
      </dgm:t>
    </dgm:pt>
    <dgm:pt modelId="{54224B1E-8E5E-4788-8F36-D5321F7D5BCD}">
      <dgm:prSet custT="1"/>
      <dgm:spPr/>
      <dgm:t>
        <a:bodyPr/>
        <a:lstStyle/>
        <a:p>
          <a:pPr>
            <a:lnSpc>
              <a:spcPct val="100000"/>
            </a:lnSpc>
          </a:pPr>
          <a:r>
            <a:rPr lang="en-GB" sz="2000" dirty="0"/>
            <a:t>However, the relationship between symptoms and disease is not straightforward</a:t>
          </a:r>
          <a:endParaRPr lang="en-US" sz="2000" dirty="0"/>
        </a:p>
      </dgm:t>
    </dgm:pt>
    <dgm:pt modelId="{53EC3491-5577-4C32-8FB8-35E75D3F7BB3}" type="parTrans" cxnId="{B99DD63E-F65A-4DC9-881A-CFA99790C7C1}">
      <dgm:prSet/>
      <dgm:spPr/>
      <dgm:t>
        <a:bodyPr/>
        <a:lstStyle/>
        <a:p>
          <a:endParaRPr lang="en-US"/>
        </a:p>
      </dgm:t>
    </dgm:pt>
    <dgm:pt modelId="{EB99BE4D-7E20-4210-B2C6-DA1D046DF0D0}" type="sibTrans" cxnId="{B99DD63E-F65A-4DC9-881A-CFA99790C7C1}">
      <dgm:prSet/>
      <dgm:spPr/>
      <dgm:t>
        <a:bodyPr/>
        <a:lstStyle/>
        <a:p>
          <a:endParaRPr lang="en-US"/>
        </a:p>
      </dgm:t>
    </dgm:pt>
    <dgm:pt modelId="{BB14950C-3B57-47A6-9636-1F88F601EEB1}" type="pres">
      <dgm:prSet presAssocID="{AF3D1DF0-13E9-491E-AC65-86BBFBF8FC07}" presName="root" presStyleCnt="0">
        <dgm:presLayoutVars>
          <dgm:dir/>
          <dgm:resizeHandles val="exact"/>
        </dgm:presLayoutVars>
      </dgm:prSet>
      <dgm:spPr/>
    </dgm:pt>
    <dgm:pt modelId="{DE98FDEB-4B4A-4D0B-912B-308ABAE738A0}" type="pres">
      <dgm:prSet presAssocID="{D6E24F65-2E35-460E-9F54-25D725F7C67F}" presName="compNode" presStyleCnt="0"/>
      <dgm:spPr/>
    </dgm:pt>
    <dgm:pt modelId="{B41EAA0C-A09E-4407-B9D6-3EBF53F03215}" type="pres">
      <dgm:prSet presAssocID="{D6E24F65-2E35-460E-9F54-25D725F7C67F}" presName="iconRect" presStyleLbl="node1" presStyleIdx="0" presStyleCnt="2" custLinFactNeighborY="254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ethoscope"/>
        </a:ext>
      </dgm:extLst>
    </dgm:pt>
    <dgm:pt modelId="{FF3AA0C3-54CE-477E-8288-3A30B5300D8B}" type="pres">
      <dgm:prSet presAssocID="{D6E24F65-2E35-460E-9F54-25D725F7C67F}" presName="spaceRect" presStyleCnt="0"/>
      <dgm:spPr/>
    </dgm:pt>
    <dgm:pt modelId="{A4F035BE-3FDA-4F02-A45E-2C5556EE5C7B}" type="pres">
      <dgm:prSet presAssocID="{D6E24F65-2E35-460E-9F54-25D725F7C67F}" presName="textRect" presStyleLbl="revTx" presStyleIdx="0" presStyleCnt="2">
        <dgm:presLayoutVars>
          <dgm:chMax val="1"/>
          <dgm:chPref val="1"/>
        </dgm:presLayoutVars>
      </dgm:prSet>
      <dgm:spPr/>
    </dgm:pt>
    <dgm:pt modelId="{1FF01DBB-CF8F-4B8F-BC47-129AE5E080A5}" type="pres">
      <dgm:prSet presAssocID="{56BD05AC-B5C0-45D3-B562-0B1C563D03D6}" presName="sibTrans" presStyleCnt="0"/>
      <dgm:spPr/>
    </dgm:pt>
    <dgm:pt modelId="{E180C43A-4613-42BC-BCAA-DAF2F53915D4}" type="pres">
      <dgm:prSet presAssocID="{54224B1E-8E5E-4788-8F36-D5321F7D5BCD}" presName="compNode" presStyleCnt="0"/>
      <dgm:spPr/>
    </dgm:pt>
    <dgm:pt modelId="{971DD19D-1872-44FC-9E51-07AC214D726F}" type="pres">
      <dgm:prSet presAssocID="{54224B1E-8E5E-4788-8F36-D5321F7D5BC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tor"/>
        </a:ext>
      </dgm:extLst>
    </dgm:pt>
    <dgm:pt modelId="{4D5928CE-44D8-4447-8238-9CDDCBBB4DD5}" type="pres">
      <dgm:prSet presAssocID="{54224B1E-8E5E-4788-8F36-D5321F7D5BCD}" presName="spaceRect" presStyleCnt="0"/>
      <dgm:spPr/>
    </dgm:pt>
    <dgm:pt modelId="{0B0978C9-4F5B-4430-B884-76148FE6EE53}" type="pres">
      <dgm:prSet presAssocID="{54224B1E-8E5E-4788-8F36-D5321F7D5BCD}" presName="textRect" presStyleLbl="revTx" presStyleIdx="1" presStyleCnt="2">
        <dgm:presLayoutVars>
          <dgm:chMax val="1"/>
          <dgm:chPref val="1"/>
        </dgm:presLayoutVars>
      </dgm:prSet>
      <dgm:spPr/>
    </dgm:pt>
  </dgm:ptLst>
  <dgm:cxnLst>
    <dgm:cxn modelId="{B99DD63E-F65A-4DC9-881A-CFA99790C7C1}" srcId="{AF3D1DF0-13E9-491E-AC65-86BBFBF8FC07}" destId="{54224B1E-8E5E-4788-8F36-D5321F7D5BCD}" srcOrd="1" destOrd="0" parTransId="{53EC3491-5577-4C32-8FB8-35E75D3F7BB3}" sibTransId="{EB99BE4D-7E20-4210-B2C6-DA1D046DF0D0}"/>
    <dgm:cxn modelId="{DE54E778-3726-45C9-89A5-215E8066C976}" type="presOf" srcId="{D6E24F65-2E35-460E-9F54-25D725F7C67F}" destId="{A4F035BE-3FDA-4F02-A45E-2C5556EE5C7B}" srcOrd="0" destOrd="0" presId="urn:microsoft.com/office/officeart/2018/2/layout/IconLabelList"/>
    <dgm:cxn modelId="{81BA1EA5-8352-4165-9381-C8C594299B22}" type="presOf" srcId="{AF3D1DF0-13E9-491E-AC65-86BBFBF8FC07}" destId="{BB14950C-3B57-47A6-9636-1F88F601EEB1}" srcOrd="0" destOrd="0" presId="urn:microsoft.com/office/officeart/2018/2/layout/IconLabelList"/>
    <dgm:cxn modelId="{87FC0DD6-0D3E-437C-894D-4FAB90B286D5}" srcId="{AF3D1DF0-13E9-491E-AC65-86BBFBF8FC07}" destId="{D6E24F65-2E35-460E-9F54-25D725F7C67F}" srcOrd="0" destOrd="0" parTransId="{48F890F5-2E43-4164-8381-A4AA3F2605D5}" sibTransId="{56BD05AC-B5C0-45D3-B562-0B1C563D03D6}"/>
    <dgm:cxn modelId="{277991FC-57FD-4C4C-AFB9-2BCCCBFCE9A6}" type="presOf" srcId="{54224B1E-8E5E-4788-8F36-D5321F7D5BCD}" destId="{0B0978C9-4F5B-4430-B884-76148FE6EE53}" srcOrd="0" destOrd="0" presId="urn:microsoft.com/office/officeart/2018/2/layout/IconLabelList"/>
    <dgm:cxn modelId="{C2945CE5-EE92-4667-A5FA-E1D33C230D7F}" type="presParOf" srcId="{BB14950C-3B57-47A6-9636-1F88F601EEB1}" destId="{DE98FDEB-4B4A-4D0B-912B-308ABAE738A0}" srcOrd="0" destOrd="0" presId="urn:microsoft.com/office/officeart/2018/2/layout/IconLabelList"/>
    <dgm:cxn modelId="{A960036D-C4F8-4D40-A3AB-5111AF078411}" type="presParOf" srcId="{DE98FDEB-4B4A-4D0B-912B-308ABAE738A0}" destId="{B41EAA0C-A09E-4407-B9D6-3EBF53F03215}" srcOrd="0" destOrd="0" presId="urn:microsoft.com/office/officeart/2018/2/layout/IconLabelList"/>
    <dgm:cxn modelId="{176E2D9B-03CB-4B06-A1A5-580CE33AC2A5}" type="presParOf" srcId="{DE98FDEB-4B4A-4D0B-912B-308ABAE738A0}" destId="{FF3AA0C3-54CE-477E-8288-3A30B5300D8B}" srcOrd="1" destOrd="0" presId="urn:microsoft.com/office/officeart/2018/2/layout/IconLabelList"/>
    <dgm:cxn modelId="{EF95C770-BA47-4FAB-9A33-67F0FAADA783}" type="presParOf" srcId="{DE98FDEB-4B4A-4D0B-912B-308ABAE738A0}" destId="{A4F035BE-3FDA-4F02-A45E-2C5556EE5C7B}" srcOrd="2" destOrd="0" presId="urn:microsoft.com/office/officeart/2018/2/layout/IconLabelList"/>
    <dgm:cxn modelId="{302CC508-2634-4784-9048-ADCCAB765079}" type="presParOf" srcId="{BB14950C-3B57-47A6-9636-1F88F601EEB1}" destId="{1FF01DBB-CF8F-4B8F-BC47-129AE5E080A5}" srcOrd="1" destOrd="0" presId="urn:microsoft.com/office/officeart/2018/2/layout/IconLabelList"/>
    <dgm:cxn modelId="{95EA9D4E-195F-4208-9609-113119A8FC7C}" type="presParOf" srcId="{BB14950C-3B57-47A6-9636-1F88F601EEB1}" destId="{E180C43A-4613-42BC-BCAA-DAF2F53915D4}" srcOrd="2" destOrd="0" presId="urn:microsoft.com/office/officeart/2018/2/layout/IconLabelList"/>
    <dgm:cxn modelId="{9B750B75-3D73-4ABC-B329-2AF5AAB17547}" type="presParOf" srcId="{E180C43A-4613-42BC-BCAA-DAF2F53915D4}" destId="{971DD19D-1872-44FC-9E51-07AC214D726F}" srcOrd="0" destOrd="0" presId="urn:microsoft.com/office/officeart/2018/2/layout/IconLabelList"/>
    <dgm:cxn modelId="{FE9E4E28-6484-48FD-991B-5F6CC35E76CE}" type="presParOf" srcId="{E180C43A-4613-42BC-BCAA-DAF2F53915D4}" destId="{4D5928CE-44D8-4447-8238-9CDDCBBB4DD5}" srcOrd="1" destOrd="0" presId="urn:microsoft.com/office/officeart/2018/2/layout/IconLabelList"/>
    <dgm:cxn modelId="{76F5A952-094E-4520-AEA3-456B11A918EA}" type="presParOf" srcId="{E180C43A-4613-42BC-BCAA-DAF2F53915D4}" destId="{0B0978C9-4F5B-4430-B884-76148FE6EE5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2D9FB51-A201-4AB3-BA50-ABE132C6EA57}"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81EF67E1-2AF8-40DF-9F9A-EC7DD4743F6A}">
      <dgm:prSet/>
      <dgm:spPr/>
      <dgm:t>
        <a:bodyPr/>
        <a:lstStyle/>
        <a:p>
          <a:r>
            <a:rPr lang="en-GB" dirty="0"/>
            <a:t>the role of attention in whether people notice their symptoms </a:t>
          </a:r>
          <a:endParaRPr lang="en-US" dirty="0"/>
        </a:p>
      </dgm:t>
    </dgm:pt>
    <dgm:pt modelId="{CA6A4CB7-8BEE-41FF-AFC7-8B4A6CE93F32}" type="parTrans" cxnId="{0A265453-6BE3-4348-9E0A-4A5D380F7651}">
      <dgm:prSet/>
      <dgm:spPr/>
      <dgm:t>
        <a:bodyPr/>
        <a:lstStyle/>
        <a:p>
          <a:endParaRPr lang="en-US"/>
        </a:p>
      </dgm:t>
    </dgm:pt>
    <dgm:pt modelId="{7D25AC11-C3A2-4527-9AF6-A91BB52BB879}" type="sibTrans" cxnId="{0A265453-6BE3-4348-9E0A-4A5D380F7651}">
      <dgm:prSet/>
      <dgm:spPr/>
      <dgm:t>
        <a:bodyPr/>
        <a:lstStyle/>
        <a:p>
          <a:endParaRPr lang="en-US"/>
        </a:p>
      </dgm:t>
    </dgm:pt>
    <dgm:pt modelId="{45B3A9BF-9D6E-436C-B9C4-7216F3E02C7F}">
      <dgm:prSet/>
      <dgm:spPr/>
      <dgm:t>
        <a:bodyPr/>
        <a:lstStyle/>
        <a:p>
          <a:r>
            <a:rPr lang="en-GB" dirty="0"/>
            <a:t>the effect of the environment on symptom perception and interpretation </a:t>
          </a:r>
          <a:endParaRPr lang="en-US" dirty="0"/>
        </a:p>
      </dgm:t>
    </dgm:pt>
    <dgm:pt modelId="{89063487-6C9F-462E-8467-45543AC1CB20}" type="parTrans" cxnId="{3DD91F2E-A6D7-407E-89CF-4EA8CF73FDEB}">
      <dgm:prSet/>
      <dgm:spPr/>
      <dgm:t>
        <a:bodyPr/>
        <a:lstStyle/>
        <a:p>
          <a:endParaRPr lang="en-US"/>
        </a:p>
      </dgm:t>
    </dgm:pt>
    <dgm:pt modelId="{9C6D5A31-4FC1-4715-A026-85D06FA3B722}" type="sibTrans" cxnId="{3DD91F2E-A6D7-407E-89CF-4EA8CF73FDEB}">
      <dgm:prSet/>
      <dgm:spPr/>
      <dgm:t>
        <a:bodyPr/>
        <a:lstStyle/>
        <a:p>
          <a:endParaRPr lang="en-US"/>
        </a:p>
      </dgm:t>
    </dgm:pt>
    <dgm:pt modelId="{45377B84-CB44-44BE-B126-5E13531090CB}">
      <dgm:prSet/>
      <dgm:spPr/>
      <dgm:t>
        <a:bodyPr/>
        <a:lstStyle/>
        <a:p>
          <a:r>
            <a:rPr lang="en-GB"/>
            <a:t>Individual differences in the interpretation of symptoms </a:t>
          </a:r>
          <a:endParaRPr lang="en-US"/>
        </a:p>
      </dgm:t>
    </dgm:pt>
    <dgm:pt modelId="{2783FEF4-0825-4052-B97A-618C9BAEC2DD}" type="parTrans" cxnId="{63CDB499-E01B-4F14-8E08-56A680161BAD}">
      <dgm:prSet/>
      <dgm:spPr/>
      <dgm:t>
        <a:bodyPr/>
        <a:lstStyle/>
        <a:p>
          <a:endParaRPr lang="en-US"/>
        </a:p>
      </dgm:t>
    </dgm:pt>
    <dgm:pt modelId="{A30C86F6-0A28-4060-A0BD-98432B0982AC}" type="sibTrans" cxnId="{63CDB499-E01B-4F14-8E08-56A680161BAD}">
      <dgm:prSet/>
      <dgm:spPr/>
      <dgm:t>
        <a:bodyPr/>
        <a:lstStyle/>
        <a:p>
          <a:endParaRPr lang="en-US"/>
        </a:p>
      </dgm:t>
    </dgm:pt>
    <dgm:pt modelId="{5256F09C-B809-4733-8567-C440D3610E9B}">
      <dgm:prSet/>
      <dgm:spPr/>
      <dgm:t>
        <a:bodyPr/>
        <a:lstStyle/>
        <a:p>
          <a:r>
            <a:rPr lang="en-GB"/>
            <a:t>Influence of emotions on symptom perception and interpretation </a:t>
          </a:r>
          <a:endParaRPr lang="en-US"/>
        </a:p>
      </dgm:t>
    </dgm:pt>
    <dgm:pt modelId="{93B7305C-CDC9-4713-BB82-F445AD82F6B8}" type="parTrans" cxnId="{A73C3CD0-9132-4046-9657-C9DC1E277AAA}">
      <dgm:prSet/>
      <dgm:spPr/>
      <dgm:t>
        <a:bodyPr/>
        <a:lstStyle/>
        <a:p>
          <a:endParaRPr lang="en-US"/>
        </a:p>
      </dgm:t>
    </dgm:pt>
    <dgm:pt modelId="{CE480962-254D-4719-BDD0-F4662CFB13EB}" type="sibTrans" cxnId="{A73C3CD0-9132-4046-9657-C9DC1E277AAA}">
      <dgm:prSet/>
      <dgm:spPr/>
      <dgm:t>
        <a:bodyPr/>
        <a:lstStyle/>
        <a:p>
          <a:endParaRPr lang="en-US"/>
        </a:p>
      </dgm:t>
    </dgm:pt>
    <dgm:pt modelId="{0CC3F19A-3244-4F0E-8339-B295C1989F22}" type="pres">
      <dgm:prSet presAssocID="{E2D9FB51-A201-4AB3-BA50-ABE132C6EA57}" presName="linear" presStyleCnt="0">
        <dgm:presLayoutVars>
          <dgm:animLvl val="lvl"/>
          <dgm:resizeHandles val="exact"/>
        </dgm:presLayoutVars>
      </dgm:prSet>
      <dgm:spPr/>
    </dgm:pt>
    <dgm:pt modelId="{A1F78779-5F70-4C33-8A8B-279158C6F6CE}" type="pres">
      <dgm:prSet presAssocID="{81EF67E1-2AF8-40DF-9F9A-EC7DD4743F6A}" presName="parentText" presStyleLbl="node1" presStyleIdx="0" presStyleCnt="4">
        <dgm:presLayoutVars>
          <dgm:chMax val="0"/>
          <dgm:bulletEnabled val="1"/>
        </dgm:presLayoutVars>
      </dgm:prSet>
      <dgm:spPr/>
    </dgm:pt>
    <dgm:pt modelId="{E888FAC3-107C-4D2D-9F27-E720A23C9221}" type="pres">
      <dgm:prSet presAssocID="{7D25AC11-C3A2-4527-9AF6-A91BB52BB879}" presName="spacer" presStyleCnt="0"/>
      <dgm:spPr/>
    </dgm:pt>
    <dgm:pt modelId="{DE64B4AC-19B4-4569-A71C-6602D35BBB6B}" type="pres">
      <dgm:prSet presAssocID="{45B3A9BF-9D6E-436C-B9C4-7216F3E02C7F}" presName="parentText" presStyleLbl="node1" presStyleIdx="1" presStyleCnt="4">
        <dgm:presLayoutVars>
          <dgm:chMax val="0"/>
          <dgm:bulletEnabled val="1"/>
        </dgm:presLayoutVars>
      </dgm:prSet>
      <dgm:spPr/>
    </dgm:pt>
    <dgm:pt modelId="{979DD8BA-D505-411F-ADE5-09CD521BC716}" type="pres">
      <dgm:prSet presAssocID="{9C6D5A31-4FC1-4715-A026-85D06FA3B722}" presName="spacer" presStyleCnt="0"/>
      <dgm:spPr/>
    </dgm:pt>
    <dgm:pt modelId="{800E1C0B-DA4C-4297-B5CA-8B0E742B133B}" type="pres">
      <dgm:prSet presAssocID="{45377B84-CB44-44BE-B126-5E13531090CB}" presName="parentText" presStyleLbl="node1" presStyleIdx="2" presStyleCnt="4">
        <dgm:presLayoutVars>
          <dgm:chMax val="0"/>
          <dgm:bulletEnabled val="1"/>
        </dgm:presLayoutVars>
      </dgm:prSet>
      <dgm:spPr/>
    </dgm:pt>
    <dgm:pt modelId="{E32D7F21-47ED-4508-A63A-39DB62DC903D}" type="pres">
      <dgm:prSet presAssocID="{A30C86F6-0A28-4060-A0BD-98432B0982AC}" presName="spacer" presStyleCnt="0"/>
      <dgm:spPr/>
    </dgm:pt>
    <dgm:pt modelId="{3F8A0B83-1C82-420A-B2C9-F41EB49A7C05}" type="pres">
      <dgm:prSet presAssocID="{5256F09C-B809-4733-8567-C440D3610E9B}" presName="parentText" presStyleLbl="node1" presStyleIdx="3" presStyleCnt="4">
        <dgm:presLayoutVars>
          <dgm:chMax val="0"/>
          <dgm:bulletEnabled val="1"/>
        </dgm:presLayoutVars>
      </dgm:prSet>
      <dgm:spPr/>
    </dgm:pt>
  </dgm:ptLst>
  <dgm:cxnLst>
    <dgm:cxn modelId="{3DD91F2E-A6D7-407E-89CF-4EA8CF73FDEB}" srcId="{E2D9FB51-A201-4AB3-BA50-ABE132C6EA57}" destId="{45B3A9BF-9D6E-436C-B9C4-7216F3E02C7F}" srcOrd="1" destOrd="0" parTransId="{89063487-6C9F-462E-8467-45543AC1CB20}" sibTransId="{9C6D5A31-4FC1-4715-A026-85D06FA3B722}"/>
    <dgm:cxn modelId="{F7F3BF6B-60C5-4401-97D9-626044BA75B2}" type="presOf" srcId="{45B3A9BF-9D6E-436C-B9C4-7216F3E02C7F}" destId="{DE64B4AC-19B4-4569-A71C-6602D35BBB6B}" srcOrd="0" destOrd="0" presId="urn:microsoft.com/office/officeart/2005/8/layout/vList2"/>
    <dgm:cxn modelId="{0A265453-6BE3-4348-9E0A-4A5D380F7651}" srcId="{E2D9FB51-A201-4AB3-BA50-ABE132C6EA57}" destId="{81EF67E1-2AF8-40DF-9F9A-EC7DD4743F6A}" srcOrd="0" destOrd="0" parTransId="{CA6A4CB7-8BEE-41FF-AFC7-8B4A6CE93F32}" sibTransId="{7D25AC11-C3A2-4527-9AF6-A91BB52BB879}"/>
    <dgm:cxn modelId="{5FA6D37F-443E-418A-9833-E32EE176F0D1}" type="presOf" srcId="{E2D9FB51-A201-4AB3-BA50-ABE132C6EA57}" destId="{0CC3F19A-3244-4F0E-8339-B295C1989F22}" srcOrd="0" destOrd="0" presId="urn:microsoft.com/office/officeart/2005/8/layout/vList2"/>
    <dgm:cxn modelId="{63CDB499-E01B-4F14-8E08-56A680161BAD}" srcId="{E2D9FB51-A201-4AB3-BA50-ABE132C6EA57}" destId="{45377B84-CB44-44BE-B126-5E13531090CB}" srcOrd="2" destOrd="0" parTransId="{2783FEF4-0825-4052-B97A-618C9BAEC2DD}" sibTransId="{A30C86F6-0A28-4060-A0BD-98432B0982AC}"/>
    <dgm:cxn modelId="{2562E0A2-A8B6-4EE0-B037-7D89D4468B78}" type="presOf" srcId="{81EF67E1-2AF8-40DF-9F9A-EC7DD4743F6A}" destId="{A1F78779-5F70-4C33-8A8B-279158C6F6CE}" srcOrd="0" destOrd="0" presId="urn:microsoft.com/office/officeart/2005/8/layout/vList2"/>
    <dgm:cxn modelId="{8DA0F7A4-452C-40DA-A6CD-DB77DC008C59}" type="presOf" srcId="{45377B84-CB44-44BE-B126-5E13531090CB}" destId="{800E1C0B-DA4C-4297-B5CA-8B0E742B133B}" srcOrd="0" destOrd="0" presId="urn:microsoft.com/office/officeart/2005/8/layout/vList2"/>
    <dgm:cxn modelId="{A73C3CD0-9132-4046-9657-C9DC1E277AAA}" srcId="{E2D9FB51-A201-4AB3-BA50-ABE132C6EA57}" destId="{5256F09C-B809-4733-8567-C440D3610E9B}" srcOrd="3" destOrd="0" parTransId="{93B7305C-CDC9-4713-BB82-F445AD82F6B8}" sibTransId="{CE480962-254D-4719-BDD0-F4662CFB13EB}"/>
    <dgm:cxn modelId="{0EFDBDEE-FAB7-432A-8C2C-22324528834C}" type="presOf" srcId="{5256F09C-B809-4733-8567-C440D3610E9B}" destId="{3F8A0B83-1C82-420A-B2C9-F41EB49A7C05}" srcOrd="0" destOrd="0" presId="urn:microsoft.com/office/officeart/2005/8/layout/vList2"/>
    <dgm:cxn modelId="{C13218CE-DB21-428A-86AC-8922A4A0F832}" type="presParOf" srcId="{0CC3F19A-3244-4F0E-8339-B295C1989F22}" destId="{A1F78779-5F70-4C33-8A8B-279158C6F6CE}" srcOrd="0" destOrd="0" presId="urn:microsoft.com/office/officeart/2005/8/layout/vList2"/>
    <dgm:cxn modelId="{7DD1545C-863F-4B1D-B3EF-29D5006920F9}" type="presParOf" srcId="{0CC3F19A-3244-4F0E-8339-B295C1989F22}" destId="{E888FAC3-107C-4D2D-9F27-E720A23C9221}" srcOrd="1" destOrd="0" presId="urn:microsoft.com/office/officeart/2005/8/layout/vList2"/>
    <dgm:cxn modelId="{99C2BF95-152D-496F-B213-DEE91B179367}" type="presParOf" srcId="{0CC3F19A-3244-4F0E-8339-B295C1989F22}" destId="{DE64B4AC-19B4-4569-A71C-6602D35BBB6B}" srcOrd="2" destOrd="0" presId="urn:microsoft.com/office/officeart/2005/8/layout/vList2"/>
    <dgm:cxn modelId="{2C618013-8A46-4AAF-9A78-DB5B7FDFCAC5}" type="presParOf" srcId="{0CC3F19A-3244-4F0E-8339-B295C1989F22}" destId="{979DD8BA-D505-411F-ADE5-09CD521BC716}" srcOrd="3" destOrd="0" presId="urn:microsoft.com/office/officeart/2005/8/layout/vList2"/>
    <dgm:cxn modelId="{0A01BCA9-B549-465A-9DBD-0286A237A3A2}" type="presParOf" srcId="{0CC3F19A-3244-4F0E-8339-B295C1989F22}" destId="{800E1C0B-DA4C-4297-B5CA-8B0E742B133B}" srcOrd="4" destOrd="0" presId="urn:microsoft.com/office/officeart/2005/8/layout/vList2"/>
    <dgm:cxn modelId="{B060F2A4-B122-4D74-A82C-B0E0A9543FA7}" type="presParOf" srcId="{0CC3F19A-3244-4F0E-8339-B295C1989F22}" destId="{E32D7F21-47ED-4508-A63A-39DB62DC903D}" srcOrd="5" destOrd="0" presId="urn:microsoft.com/office/officeart/2005/8/layout/vList2"/>
    <dgm:cxn modelId="{0D258C6C-A2D8-44AB-AA31-3C5D995FB223}" type="presParOf" srcId="{0CC3F19A-3244-4F0E-8339-B295C1989F22}" destId="{3F8A0B83-1C82-420A-B2C9-F41EB49A7C0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A2B5A7B-018D-4648-9FB1-341E103616D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59388B9-DE52-4F78-9031-57EC31B2FA6E}">
      <dgm:prSet custT="1"/>
      <dgm:spPr/>
      <dgm:t>
        <a:bodyPr/>
        <a:lstStyle/>
        <a:p>
          <a:r>
            <a:rPr lang="en-GB" sz="1800" dirty="0"/>
            <a:t>Sets of beliefs about which illnesses people feel vulnerable to, which symptoms indicate potential ill-health, and which illnesses comprise a threat to overall health </a:t>
          </a:r>
          <a:endParaRPr lang="en-US" sz="1800" dirty="0"/>
        </a:p>
      </dgm:t>
    </dgm:pt>
    <dgm:pt modelId="{F0D87ABC-981D-4529-8281-9016F8B056FD}" type="parTrans" cxnId="{F054B026-AD6F-4197-BA5A-3793EE7FD5CD}">
      <dgm:prSet/>
      <dgm:spPr/>
      <dgm:t>
        <a:bodyPr/>
        <a:lstStyle/>
        <a:p>
          <a:endParaRPr lang="en-US"/>
        </a:p>
      </dgm:t>
    </dgm:pt>
    <dgm:pt modelId="{A3B471AC-E686-4033-878F-E34FDE509CCA}" type="sibTrans" cxnId="{F054B026-AD6F-4197-BA5A-3793EE7FD5CD}">
      <dgm:prSet/>
      <dgm:spPr/>
      <dgm:t>
        <a:bodyPr/>
        <a:lstStyle/>
        <a:p>
          <a:endParaRPr lang="en-US"/>
        </a:p>
      </dgm:t>
    </dgm:pt>
    <dgm:pt modelId="{2A207659-80AA-419E-A6EA-4F8EC64A42E7}">
      <dgm:prSet/>
      <dgm:spPr/>
      <dgm:t>
        <a:bodyPr/>
        <a:lstStyle/>
        <a:p>
          <a:r>
            <a:rPr lang="en-GB"/>
            <a:t>Developed through childhood, modified by events in adulthood, influenced by past experience </a:t>
          </a:r>
          <a:endParaRPr lang="en-US"/>
        </a:p>
      </dgm:t>
    </dgm:pt>
    <dgm:pt modelId="{DBC1328D-D0B4-4440-989F-ABD0566FE02A}" type="parTrans" cxnId="{12142AEB-8EDE-417D-876A-1BC8D84CF97F}">
      <dgm:prSet/>
      <dgm:spPr/>
      <dgm:t>
        <a:bodyPr/>
        <a:lstStyle/>
        <a:p>
          <a:endParaRPr lang="en-US"/>
        </a:p>
      </dgm:t>
    </dgm:pt>
    <dgm:pt modelId="{801007DD-7691-440D-ADD4-7AAB5BDA9FFC}" type="sibTrans" cxnId="{12142AEB-8EDE-417D-876A-1BC8D84CF97F}">
      <dgm:prSet/>
      <dgm:spPr/>
      <dgm:t>
        <a:bodyPr/>
        <a:lstStyle/>
        <a:p>
          <a:endParaRPr lang="en-US"/>
        </a:p>
      </dgm:t>
    </dgm:pt>
    <dgm:pt modelId="{35A7ACE6-D79B-4858-8CFB-10373C96C0DF}">
      <dgm:prSet/>
      <dgm:spPr/>
      <dgm:t>
        <a:bodyPr/>
        <a:lstStyle/>
        <a:p>
          <a:r>
            <a:rPr lang="en-GB"/>
            <a:t>Usually operate unconsciously </a:t>
          </a:r>
          <a:endParaRPr lang="en-US"/>
        </a:p>
      </dgm:t>
    </dgm:pt>
    <dgm:pt modelId="{9582DE0F-C930-44A2-B47D-C67799E4CDFB}" type="parTrans" cxnId="{A0F4C9A1-3356-4DA9-A391-8C5C8B5C35A7}">
      <dgm:prSet/>
      <dgm:spPr/>
      <dgm:t>
        <a:bodyPr/>
        <a:lstStyle/>
        <a:p>
          <a:endParaRPr lang="en-US"/>
        </a:p>
      </dgm:t>
    </dgm:pt>
    <dgm:pt modelId="{1A4EAEF5-0CCB-44AC-9177-C71DF7203B95}" type="sibTrans" cxnId="{A0F4C9A1-3356-4DA9-A391-8C5C8B5C35A7}">
      <dgm:prSet/>
      <dgm:spPr/>
      <dgm:t>
        <a:bodyPr/>
        <a:lstStyle/>
        <a:p>
          <a:endParaRPr lang="en-US"/>
        </a:p>
      </dgm:t>
    </dgm:pt>
    <dgm:pt modelId="{39494917-CD3F-4EB9-B201-3AC9F1AA5CFC}">
      <dgm:prSet/>
      <dgm:spPr/>
      <dgm:t>
        <a:bodyPr/>
        <a:lstStyle/>
        <a:p>
          <a:r>
            <a:rPr lang="en-GB"/>
            <a:t>The perceived cause (attribution) of symptoms is therefore an important factor in understanding how people respond to health threats and illness</a:t>
          </a:r>
          <a:endParaRPr lang="en-US"/>
        </a:p>
      </dgm:t>
    </dgm:pt>
    <dgm:pt modelId="{F3CF07C3-6A83-4394-9AE1-29E2E2F36F30}" type="parTrans" cxnId="{2344C691-0886-497A-8AA0-E047830AA58A}">
      <dgm:prSet/>
      <dgm:spPr/>
      <dgm:t>
        <a:bodyPr/>
        <a:lstStyle/>
        <a:p>
          <a:endParaRPr lang="en-US"/>
        </a:p>
      </dgm:t>
    </dgm:pt>
    <dgm:pt modelId="{E5427AE5-EE88-44E6-87A2-29FE15D3D679}" type="sibTrans" cxnId="{2344C691-0886-497A-8AA0-E047830AA58A}">
      <dgm:prSet/>
      <dgm:spPr/>
      <dgm:t>
        <a:bodyPr/>
        <a:lstStyle/>
        <a:p>
          <a:endParaRPr lang="en-US"/>
        </a:p>
      </dgm:t>
    </dgm:pt>
    <dgm:pt modelId="{7228839E-BAB0-456E-BEE8-6A5CDF92AF0B}">
      <dgm:prSet/>
      <dgm:spPr/>
      <dgm:t>
        <a:bodyPr/>
        <a:lstStyle/>
        <a:p>
          <a:r>
            <a:rPr lang="en-GB"/>
            <a:t>Internal V External attributional styles </a:t>
          </a:r>
          <a:endParaRPr lang="en-US"/>
        </a:p>
      </dgm:t>
    </dgm:pt>
    <dgm:pt modelId="{ADC3688E-CF21-402F-A6A3-33E7BCD2E2D6}" type="parTrans" cxnId="{D8C4EA03-B968-43BB-8605-545B32ACFF4C}">
      <dgm:prSet/>
      <dgm:spPr/>
      <dgm:t>
        <a:bodyPr/>
        <a:lstStyle/>
        <a:p>
          <a:endParaRPr lang="en-US"/>
        </a:p>
      </dgm:t>
    </dgm:pt>
    <dgm:pt modelId="{6104E29B-36C6-45C9-A6B0-11442EF0BE40}" type="sibTrans" cxnId="{D8C4EA03-B968-43BB-8605-545B32ACFF4C}">
      <dgm:prSet/>
      <dgm:spPr/>
      <dgm:t>
        <a:bodyPr/>
        <a:lstStyle/>
        <a:p>
          <a:endParaRPr lang="en-US"/>
        </a:p>
      </dgm:t>
    </dgm:pt>
    <dgm:pt modelId="{D1A8C4F1-B9C5-45A7-AD5C-43A469A01634}" type="pres">
      <dgm:prSet presAssocID="{4A2B5A7B-018D-4648-9FB1-341E103616DB}" presName="root" presStyleCnt="0">
        <dgm:presLayoutVars>
          <dgm:dir/>
          <dgm:resizeHandles val="exact"/>
        </dgm:presLayoutVars>
      </dgm:prSet>
      <dgm:spPr/>
    </dgm:pt>
    <dgm:pt modelId="{A20C28CC-E360-46FA-A4BA-AE297E0980BA}" type="pres">
      <dgm:prSet presAssocID="{259388B9-DE52-4F78-9031-57EC31B2FA6E}" presName="compNode" presStyleCnt="0"/>
      <dgm:spPr/>
    </dgm:pt>
    <dgm:pt modelId="{B677F19A-BE38-42D9-8690-9005FECB10A5}" type="pres">
      <dgm:prSet presAssocID="{259388B9-DE52-4F78-9031-57EC31B2FA6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713F2774-A11E-4B4B-9AF6-AE50E6871C70}" type="pres">
      <dgm:prSet presAssocID="{259388B9-DE52-4F78-9031-57EC31B2FA6E}" presName="spaceRect" presStyleCnt="0"/>
      <dgm:spPr/>
    </dgm:pt>
    <dgm:pt modelId="{7432121D-47BB-4F71-9B96-98D60EADAD67}" type="pres">
      <dgm:prSet presAssocID="{259388B9-DE52-4F78-9031-57EC31B2FA6E}" presName="textRect" presStyleLbl="revTx" presStyleIdx="0" presStyleCnt="5">
        <dgm:presLayoutVars>
          <dgm:chMax val="1"/>
          <dgm:chPref val="1"/>
        </dgm:presLayoutVars>
      </dgm:prSet>
      <dgm:spPr/>
    </dgm:pt>
    <dgm:pt modelId="{662F0B91-7379-4A27-BEF5-725CB676EC96}" type="pres">
      <dgm:prSet presAssocID="{A3B471AC-E686-4033-878F-E34FDE509CCA}" presName="sibTrans" presStyleCnt="0"/>
      <dgm:spPr/>
    </dgm:pt>
    <dgm:pt modelId="{7B7EAB2A-7D2F-43B7-BB35-331A45052FA0}" type="pres">
      <dgm:prSet presAssocID="{2A207659-80AA-419E-A6EA-4F8EC64A42E7}" presName="compNode" presStyleCnt="0"/>
      <dgm:spPr/>
    </dgm:pt>
    <dgm:pt modelId="{8CA38306-A163-43EE-BFD4-0FFC372FC0C0}" type="pres">
      <dgm:prSet presAssocID="{2A207659-80AA-419E-A6EA-4F8EC64A42E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9326CA82-90D6-49B9-B66B-B89B2DD3D360}" type="pres">
      <dgm:prSet presAssocID="{2A207659-80AA-419E-A6EA-4F8EC64A42E7}" presName="spaceRect" presStyleCnt="0"/>
      <dgm:spPr/>
    </dgm:pt>
    <dgm:pt modelId="{EB6E74C1-41EC-4E9D-AE10-8DB787EB0916}" type="pres">
      <dgm:prSet presAssocID="{2A207659-80AA-419E-A6EA-4F8EC64A42E7}" presName="textRect" presStyleLbl="revTx" presStyleIdx="1" presStyleCnt="5">
        <dgm:presLayoutVars>
          <dgm:chMax val="1"/>
          <dgm:chPref val="1"/>
        </dgm:presLayoutVars>
      </dgm:prSet>
      <dgm:spPr/>
    </dgm:pt>
    <dgm:pt modelId="{716C0096-6CC7-4F68-99C9-CA56A662699E}" type="pres">
      <dgm:prSet presAssocID="{801007DD-7691-440D-ADD4-7AAB5BDA9FFC}" presName="sibTrans" presStyleCnt="0"/>
      <dgm:spPr/>
    </dgm:pt>
    <dgm:pt modelId="{E323F854-33BD-49E1-9055-F68F6BC03BD9}" type="pres">
      <dgm:prSet presAssocID="{35A7ACE6-D79B-4858-8CFB-10373C96C0DF}" presName="compNode" presStyleCnt="0"/>
      <dgm:spPr/>
    </dgm:pt>
    <dgm:pt modelId="{229154FF-95D9-473C-98D2-462BA4148F62}" type="pres">
      <dgm:prSet presAssocID="{35A7ACE6-D79B-4858-8CFB-10373C96C0D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A20B2CBD-E33A-4CF4-8B15-A45A211DBE34}" type="pres">
      <dgm:prSet presAssocID="{35A7ACE6-D79B-4858-8CFB-10373C96C0DF}" presName="spaceRect" presStyleCnt="0"/>
      <dgm:spPr/>
    </dgm:pt>
    <dgm:pt modelId="{66BC2632-BFDC-47E0-A929-EE23074CD5A8}" type="pres">
      <dgm:prSet presAssocID="{35A7ACE6-D79B-4858-8CFB-10373C96C0DF}" presName="textRect" presStyleLbl="revTx" presStyleIdx="2" presStyleCnt="5">
        <dgm:presLayoutVars>
          <dgm:chMax val="1"/>
          <dgm:chPref val="1"/>
        </dgm:presLayoutVars>
      </dgm:prSet>
      <dgm:spPr/>
    </dgm:pt>
    <dgm:pt modelId="{DEF5235B-33A6-4891-9BCD-31E89BD91AC2}" type="pres">
      <dgm:prSet presAssocID="{1A4EAEF5-0CCB-44AC-9177-C71DF7203B95}" presName="sibTrans" presStyleCnt="0"/>
      <dgm:spPr/>
    </dgm:pt>
    <dgm:pt modelId="{D66E6487-8CEF-4F19-898C-4C94C5F34864}" type="pres">
      <dgm:prSet presAssocID="{39494917-CD3F-4EB9-B201-3AC9F1AA5CFC}" presName="compNode" presStyleCnt="0"/>
      <dgm:spPr/>
    </dgm:pt>
    <dgm:pt modelId="{ED0E96D5-399A-445C-AECC-04F26A19575B}" type="pres">
      <dgm:prSet presAssocID="{39494917-CD3F-4EB9-B201-3AC9F1AA5CF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AC8B2B81-06D7-4056-9F10-3B05C98F6183}" type="pres">
      <dgm:prSet presAssocID="{39494917-CD3F-4EB9-B201-3AC9F1AA5CFC}" presName="spaceRect" presStyleCnt="0"/>
      <dgm:spPr/>
    </dgm:pt>
    <dgm:pt modelId="{1F408D1C-C2F2-4F1A-B931-6C65B194A5A0}" type="pres">
      <dgm:prSet presAssocID="{39494917-CD3F-4EB9-B201-3AC9F1AA5CFC}" presName="textRect" presStyleLbl="revTx" presStyleIdx="3" presStyleCnt="5">
        <dgm:presLayoutVars>
          <dgm:chMax val="1"/>
          <dgm:chPref val="1"/>
        </dgm:presLayoutVars>
      </dgm:prSet>
      <dgm:spPr/>
    </dgm:pt>
    <dgm:pt modelId="{09A69F1A-31D8-4C6E-AB93-E17E6DA2E086}" type="pres">
      <dgm:prSet presAssocID="{E5427AE5-EE88-44E6-87A2-29FE15D3D679}" presName="sibTrans" presStyleCnt="0"/>
      <dgm:spPr/>
    </dgm:pt>
    <dgm:pt modelId="{688D268D-4CD3-4268-93ED-ED5DB46A41A9}" type="pres">
      <dgm:prSet presAssocID="{7228839E-BAB0-456E-BEE8-6A5CDF92AF0B}" presName="compNode" presStyleCnt="0"/>
      <dgm:spPr/>
    </dgm:pt>
    <dgm:pt modelId="{12969315-5D2A-4167-B272-056F0A13BF22}" type="pres">
      <dgm:prSet presAssocID="{7228839E-BAB0-456E-BEE8-6A5CDF92AF0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5DAF1A2C-9E4B-4088-A287-6DC39B4EFE54}" type="pres">
      <dgm:prSet presAssocID="{7228839E-BAB0-456E-BEE8-6A5CDF92AF0B}" presName="spaceRect" presStyleCnt="0"/>
      <dgm:spPr/>
    </dgm:pt>
    <dgm:pt modelId="{D70A0DE9-230F-4EF9-8240-FCEAF4D2E4C5}" type="pres">
      <dgm:prSet presAssocID="{7228839E-BAB0-456E-BEE8-6A5CDF92AF0B}" presName="textRect" presStyleLbl="revTx" presStyleIdx="4" presStyleCnt="5">
        <dgm:presLayoutVars>
          <dgm:chMax val="1"/>
          <dgm:chPref val="1"/>
        </dgm:presLayoutVars>
      </dgm:prSet>
      <dgm:spPr/>
    </dgm:pt>
  </dgm:ptLst>
  <dgm:cxnLst>
    <dgm:cxn modelId="{D8C4EA03-B968-43BB-8605-545B32ACFF4C}" srcId="{4A2B5A7B-018D-4648-9FB1-341E103616DB}" destId="{7228839E-BAB0-456E-BEE8-6A5CDF92AF0B}" srcOrd="4" destOrd="0" parTransId="{ADC3688E-CF21-402F-A6A3-33E7BCD2E2D6}" sibTransId="{6104E29B-36C6-45C9-A6B0-11442EF0BE40}"/>
    <dgm:cxn modelId="{76626E08-D0D3-4364-A2B6-8938D3550B43}" type="presOf" srcId="{35A7ACE6-D79B-4858-8CFB-10373C96C0DF}" destId="{66BC2632-BFDC-47E0-A929-EE23074CD5A8}" srcOrd="0" destOrd="0" presId="urn:microsoft.com/office/officeart/2018/2/layout/IconLabelList"/>
    <dgm:cxn modelId="{638C0222-3FC0-4430-8CF5-C2F7432DE304}" type="presOf" srcId="{39494917-CD3F-4EB9-B201-3AC9F1AA5CFC}" destId="{1F408D1C-C2F2-4F1A-B931-6C65B194A5A0}" srcOrd="0" destOrd="0" presId="urn:microsoft.com/office/officeart/2018/2/layout/IconLabelList"/>
    <dgm:cxn modelId="{FE384823-C36F-4CA0-B4EE-156D55F77F8C}" type="presOf" srcId="{259388B9-DE52-4F78-9031-57EC31B2FA6E}" destId="{7432121D-47BB-4F71-9B96-98D60EADAD67}" srcOrd="0" destOrd="0" presId="urn:microsoft.com/office/officeart/2018/2/layout/IconLabelList"/>
    <dgm:cxn modelId="{F054B026-AD6F-4197-BA5A-3793EE7FD5CD}" srcId="{4A2B5A7B-018D-4648-9FB1-341E103616DB}" destId="{259388B9-DE52-4F78-9031-57EC31B2FA6E}" srcOrd="0" destOrd="0" parTransId="{F0D87ABC-981D-4529-8281-9016F8B056FD}" sibTransId="{A3B471AC-E686-4033-878F-E34FDE509CCA}"/>
    <dgm:cxn modelId="{50F1053A-F189-4395-A5BD-A9214FE3777A}" type="presOf" srcId="{7228839E-BAB0-456E-BEE8-6A5CDF92AF0B}" destId="{D70A0DE9-230F-4EF9-8240-FCEAF4D2E4C5}" srcOrd="0" destOrd="0" presId="urn:microsoft.com/office/officeart/2018/2/layout/IconLabelList"/>
    <dgm:cxn modelId="{E00F0A48-1169-40E2-A3C2-673B27D83812}" type="presOf" srcId="{4A2B5A7B-018D-4648-9FB1-341E103616DB}" destId="{D1A8C4F1-B9C5-45A7-AD5C-43A469A01634}" srcOrd="0" destOrd="0" presId="urn:microsoft.com/office/officeart/2018/2/layout/IconLabelList"/>
    <dgm:cxn modelId="{2344C691-0886-497A-8AA0-E047830AA58A}" srcId="{4A2B5A7B-018D-4648-9FB1-341E103616DB}" destId="{39494917-CD3F-4EB9-B201-3AC9F1AA5CFC}" srcOrd="3" destOrd="0" parTransId="{F3CF07C3-6A83-4394-9AE1-29E2E2F36F30}" sibTransId="{E5427AE5-EE88-44E6-87A2-29FE15D3D679}"/>
    <dgm:cxn modelId="{A0F4C9A1-3356-4DA9-A391-8C5C8B5C35A7}" srcId="{4A2B5A7B-018D-4648-9FB1-341E103616DB}" destId="{35A7ACE6-D79B-4858-8CFB-10373C96C0DF}" srcOrd="2" destOrd="0" parTransId="{9582DE0F-C930-44A2-B47D-C67799E4CDFB}" sibTransId="{1A4EAEF5-0CCB-44AC-9177-C71DF7203B95}"/>
    <dgm:cxn modelId="{37A63EA2-E2BB-46B4-BE1A-13AF2279E0D7}" type="presOf" srcId="{2A207659-80AA-419E-A6EA-4F8EC64A42E7}" destId="{EB6E74C1-41EC-4E9D-AE10-8DB787EB0916}" srcOrd="0" destOrd="0" presId="urn:microsoft.com/office/officeart/2018/2/layout/IconLabelList"/>
    <dgm:cxn modelId="{12142AEB-8EDE-417D-876A-1BC8D84CF97F}" srcId="{4A2B5A7B-018D-4648-9FB1-341E103616DB}" destId="{2A207659-80AA-419E-A6EA-4F8EC64A42E7}" srcOrd="1" destOrd="0" parTransId="{DBC1328D-D0B4-4440-989F-ABD0566FE02A}" sibTransId="{801007DD-7691-440D-ADD4-7AAB5BDA9FFC}"/>
    <dgm:cxn modelId="{5706A78C-DA3D-46A6-9B2A-1BF6FED0516C}" type="presParOf" srcId="{D1A8C4F1-B9C5-45A7-AD5C-43A469A01634}" destId="{A20C28CC-E360-46FA-A4BA-AE297E0980BA}" srcOrd="0" destOrd="0" presId="urn:microsoft.com/office/officeart/2018/2/layout/IconLabelList"/>
    <dgm:cxn modelId="{119FF356-35AD-4EA7-97C7-F2E7C7E4E2BA}" type="presParOf" srcId="{A20C28CC-E360-46FA-A4BA-AE297E0980BA}" destId="{B677F19A-BE38-42D9-8690-9005FECB10A5}" srcOrd="0" destOrd="0" presId="urn:microsoft.com/office/officeart/2018/2/layout/IconLabelList"/>
    <dgm:cxn modelId="{827E9FD8-FC7B-4CE4-973C-608BF79291E0}" type="presParOf" srcId="{A20C28CC-E360-46FA-A4BA-AE297E0980BA}" destId="{713F2774-A11E-4B4B-9AF6-AE50E6871C70}" srcOrd="1" destOrd="0" presId="urn:microsoft.com/office/officeart/2018/2/layout/IconLabelList"/>
    <dgm:cxn modelId="{4E062E0A-4D6B-4304-8088-4B3963B490DA}" type="presParOf" srcId="{A20C28CC-E360-46FA-A4BA-AE297E0980BA}" destId="{7432121D-47BB-4F71-9B96-98D60EADAD67}" srcOrd="2" destOrd="0" presId="urn:microsoft.com/office/officeart/2018/2/layout/IconLabelList"/>
    <dgm:cxn modelId="{ABD520F2-369F-4F57-93F2-4106E5BC2484}" type="presParOf" srcId="{D1A8C4F1-B9C5-45A7-AD5C-43A469A01634}" destId="{662F0B91-7379-4A27-BEF5-725CB676EC96}" srcOrd="1" destOrd="0" presId="urn:microsoft.com/office/officeart/2018/2/layout/IconLabelList"/>
    <dgm:cxn modelId="{25A8228F-8BBF-414B-9A52-67C520A19E80}" type="presParOf" srcId="{D1A8C4F1-B9C5-45A7-AD5C-43A469A01634}" destId="{7B7EAB2A-7D2F-43B7-BB35-331A45052FA0}" srcOrd="2" destOrd="0" presId="urn:microsoft.com/office/officeart/2018/2/layout/IconLabelList"/>
    <dgm:cxn modelId="{268E2191-1E94-464A-B66F-EF60D32C8E0F}" type="presParOf" srcId="{7B7EAB2A-7D2F-43B7-BB35-331A45052FA0}" destId="{8CA38306-A163-43EE-BFD4-0FFC372FC0C0}" srcOrd="0" destOrd="0" presId="urn:microsoft.com/office/officeart/2018/2/layout/IconLabelList"/>
    <dgm:cxn modelId="{169DC46A-9F54-4A97-80D9-3577CBE87587}" type="presParOf" srcId="{7B7EAB2A-7D2F-43B7-BB35-331A45052FA0}" destId="{9326CA82-90D6-49B9-B66B-B89B2DD3D360}" srcOrd="1" destOrd="0" presId="urn:microsoft.com/office/officeart/2018/2/layout/IconLabelList"/>
    <dgm:cxn modelId="{3D064E22-80EB-4B1B-9C85-F36BB8C5C8B9}" type="presParOf" srcId="{7B7EAB2A-7D2F-43B7-BB35-331A45052FA0}" destId="{EB6E74C1-41EC-4E9D-AE10-8DB787EB0916}" srcOrd="2" destOrd="0" presId="urn:microsoft.com/office/officeart/2018/2/layout/IconLabelList"/>
    <dgm:cxn modelId="{9457A704-B8A0-4E17-9A59-9A2C21A453BB}" type="presParOf" srcId="{D1A8C4F1-B9C5-45A7-AD5C-43A469A01634}" destId="{716C0096-6CC7-4F68-99C9-CA56A662699E}" srcOrd="3" destOrd="0" presId="urn:microsoft.com/office/officeart/2018/2/layout/IconLabelList"/>
    <dgm:cxn modelId="{E0186920-734D-46DD-87F5-B93E73C26FE9}" type="presParOf" srcId="{D1A8C4F1-B9C5-45A7-AD5C-43A469A01634}" destId="{E323F854-33BD-49E1-9055-F68F6BC03BD9}" srcOrd="4" destOrd="0" presId="urn:microsoft.com/office/officeart/2018/2/layout/IconLabelList"/>
    <dgm:cxn modelId="{042D44D7-1E6E-4FDF-B8DB-2865BCA4C2B7}" type="presParOf" srcId="{E323F854-33BD-49E1-9055-F68F6BC03BD9}" destId="{229154FF-95D9-473C-98D2-462BA4148F62}" srcOrd="0" destOrd="0" presId="urn:microsoft.com/office/officeart/2018/2/layout/IconLabelList"/>
    <dgm:cxn modelId="{4B325095-09B2-4029-B2AA-E0842D7F1B0D}" type="presParOf" srcId="{E323F854-33BD-49E1-9055-F68F6BC03BD9}" destId="{A20B2CBD-E33A-4CF4-8B15-A45A211DBE34}" srcOrd="1" destOrd="0" presId="urn:microsoft.com/office/officeart/2018/2/layout/IconLabelList"/>
    <dgm:cxn modelId="{B4BD8B99-4D3B-42CD-8EF8-246F2921946D}" type="presParOf" srcId="{E323F854-33BD-49E1-9055-F68F6BC03BD9}" destId="{66BC2632-BFDC-47E0-A929-EE23074CD5A8}" srcOrd="2" destOrd="0" presId="urn:microsoft.com/office/officeart/2018/2/layout/IconLabelList"/>
    <dgm:cxn modelId="{FA46C2AB-5701-4D3D-9B53-BDEBF4EE3EEF}" type="presParOf" srcId="{D1A8C4F1-B9C5-45A7-AD5C-43A469A01634}" destId="{DEF5235B-33A6-4891-9BCD-31E89BD91AC2}" srcOrd="5" destOrd="0" presId="urn:microsoft.com/office/officeart/2018/2/layout/IconLabelList"/>
    <dgm:cxn modelId="{528074A2-0B0F-403B-92D8-C7DDF301DF09}" type="presParOf" srcId="{D1A8C4F1-B9C5-45A7-AD5C-43A469A01634}" destId="{D66E6487-8CEF-4F19-898C-4C94C5F34864}" srcOrd="6" destOrd="0" presId="urn:microsoft.com/office/officeart/2018/2/layout/IconLabelList"/>
    <dgm:cxn modelId="{E668F1C4-3ADD-44E2-8FDB-81265F9CE094}" type="presParOf" srcId="{D66E6487-8CEF-4F19-898C-4C94C5F34864}" destId="{ED0E96D5-399A-445C-AECC-04F26A19575B}" srcOrd="0" destOrd="0" presId="urn:microsoft.com/office/officeart/2018/2/layout/IconLabelList"/>
    <dgm:cxn modelId="{1FCDC837-B500-428C-9844-F0C45AFCE11C}" type="presParOf" srcId="{D66E6487-8CEF-4F19-898C-4C94C5F34864}" destId="{AC8B2B81-06D7-4056-9F10-3B05C98F6183}" srcOrd="1" destOrd="0" presId="urn:microsoft.com/office/officeart/2018/2/layout/IconLabelList"/>
    <dgm:cxn modelId="{F091F3FA-D573-49A3-B8A8-70354201C27C}" type="presParOf" srcId="{D66E6487-8CEF-4F19-898C-4C94C5F34864}" destId="{1F408D1C-C2F2-4F1A-B931-6C65B194A5A0}" srcOrd="2" destOrd="0" presId="urn:microsoft.com/office/officeart/2018/2/layout/IconLabelList"/>
    <dgm:cxn modelId="{3E97FC68-9B5F-44EE-A5C2-97D3CCF42D80}" type="presParOf" srcId="{D1A8C4F1-B9C5-45A7-AD5C-43A469A01634}" destId="{09A69F1A-31D8-4C6E-AB93-E17E6DA2E086}" srcOrd="7" destOrd="0" presId="urn:microsoft.com/office/officeart/2018/2/layout/IconLabelList"/>
    <dgm:cxn modelId="{73B9A115-25B3-4AD1-B4ED-077AB180E28E}" type="presParOf" srcId="{D1A8C4F1-B9C5-45A7-AD5C-43A469A01634}" destId="{688D268D-4CD3-4268-93ED-ED5DB46A41A9}" srcOrd="8" destOrd="0" presId="urn:microsoft.com/office/officeart/2018/2/layout/IconLabelList"/>
    <dgm:cxn modelId="{23EA0A8C-BAB6-4D5C-8C00-AAE67674078E}" type="presParOf" srcId="{688D268D-4CD3-4268-93ED-ED5DB46A41A9}" destId="{12969315-5D2A-4167-B272-056F0A13BF22}" srcOrd="0" destOrd="0" presId="urn:microsoft.com/office/officeart/2018/2/layout/IconLabelList"/>
    <dgm:cxn modelId="{5F52EA1F-8FE9-44C4-86B1-E65307AC2B17}" type="presParOf" srcId="{688D268D-4CD3-4268-93ED-ED5DB46A41A9}" destId="{5DAF1A2C-9E4B-4088-A287-6DC39B4EFE54}" srcOrd="1" destOrd="0" presId="urn:microsoft.com/office/officeart/2018/2/layout/IconLabelList"/>
    <dgm:cxn modelId="{7304ADC8-8B2C-4F83-92BB-F64E323D53F8}" type="presParOf" srcId="{688D268D-4CD3-4268-93ED-ED5DB46A41A9}" destId="{D70A0DE9-230F-4EF9-8240-FCEAF4D2E4C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7880C94-0BC4-4166-B5EA-446E1EFEE62D}"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CB117085-0FB2-482E-8D01-2D8A81B0992B}">
      <dgm:prSet custT="1"/>
      <dgm:spPr/>
      <dgm:t>
        <a:bodyPr/>
        <a:lstStyle/>
        <a:p>
          <a:r>
            <a:rPr lang="en-GB" sz="2400" dirty="0"/>
            <a:t>Strongly associated with symptom perception and reporting </a:t>
          </a:r>
          <a:endParaRPr lang="en-US" sz="2400" dirty="0"/>
        </a:p>
      </dgm:t>
    </dgm:pt>
    <dgm:pt modelId="{EDC749A6-0A45-49F0-BF7B-9F2ADDA52DF4}" type="parTrans" cxnId="{74F6D8CC-5E2D-437E-88BC-0DCCAB9B98F7}">
      <dgm:prSet/>
      <dgm:spPr/>
      <dgm:t>
        <a:bodyPr/>
        <a:lstStyle/>
        <a:p>
          <a:endParaRPr lang="en-US"/>
        </a:p>
      </dgm:t>
    </dgm:pt>
    <dgm:pt modelId="{E9258B76-625A-4CE7-89DA-09FF7DDA918E}" type="sibTrans" cxnId="{74F6D8CC-5E2D-437E-88BC-0DCCAB9B98F7}">
      <dgm:prSet/>
      <dgm:spPr/>
      <dgm:t>
        <a:bodyPr/>
        <a:lstStyle/>
        <a:p>
          <a:endParaRPr lang="en-US"/>
        </a:p>
      </dgm:t>
    </dgm:pt>
    <dgm:pt modelId="{11F5DF8A-6BC0-491F-9D4D-7FDD2598AE6E}">
      <dgm:prSet custT="1"/>
      <dgm:spPr/>
      <dgm:t>
        <a:bodyPr/>
        <a:lstStyle/>
        <a:p>
          <a:r>
            <a:rPr lang="en-GB" sz="2400" dirty="0"/>
            <a:t>Strong emotion e.g. anxiety is accompanied by physiological changes </a:t>
          </a:r>
          <a:endParaRPr lang="en-US" sz="2400" dirty="0"/>
        </a:p>
      </dgm:t>
    </dgm:pt>
    <dgm:pt modelId="{731558D5-2719-48AC-A183-3FFFD62CB6DF}" type="parTrans" cxnId="{C2E9A19D-C7B7-434C-B9C4-2A8266E6635F}">
      <dgm:prSet/>
      <dgm:spPr/>
      <dgm:t>
        <a:bodyPr/>
        <a:lstStyle/>
        <a:p>
          <a:endParaRPr lang="en-US"/>
        </a:p>
      </dgm:t>
    </dgm:pt>
    <dgm:pt modelId="{122C30AF-6394-4BF2-AA03-76CD2A89191D}" type="sibTrans" cxnId="{C2E9A19D-C7B7-434C-B9C4-2A8266E6635F}">
      <dgm:prSet/>
      <dgm:spPr/>
      <dgm:t>
        <a:bodyPr/>
        <a:lstStyle/>
        <a:p>
          <a:endParaRPr lang="en-US"/>
        </a:p>
      </dgm:t>
    </dgm:pt>
    <dgm:pt modelId="{2485FECB-3C80-4C0C-ACFD-DEA061E4AC75}">
      <dgm:prSet custT="1"/>
      <dgm:spPr/>
      <dgm:t>
        <a:bodyPr/>
        <a:lstStyle/>
        <a:p>
          <a:r>
            <a:rPr lang="en-GB" sz="2000" dirty="0"/>
            <a:t>Negative emotions or negative emotional dispositions are associated with increased reports of symptoms , pain, </a:t>
          </a:r>
          <a:r>
            <a:rPr lang="en-GB" sz="2000" dirty="0" err="1"/>
            <a:t>disabililty</a:t>
          </a:r>
          <a:r>
            <a:rPr lang="en-GB" sz="2000" dirty="0"/>
            <a:t> and psychological distress</a:t>
          </a:r>
          <a:endParaRPr lang="en-US" sz="2000" dirty="0"/>
        </a:p>
      </dgm:t>
    </dgm:pt>
    <dgm:pt modelId="{1CA1018B-E5E8-4692-BB00-D8EF3679E139}" type="parTrans" cxnId="{70C9C48C-3078-45E1-B2AB-59DA99F2091E}">
      <dgm:prSet/>
      <dgm:spPr/>
      <dgm:t>
        <a:bodyPr/>
        <a:lstStyle/>
        <a:p>
          <a:endParaRPr lang="en-US"/>
        </a:p>
      </dgm:t>
    </dgm:pt>
    <dgm:pt modelId="{EB55ECCE-CA2F-453F-A120-CCF81C9D103D}" type="sibTrans" cxnId="{70C9C48C-3078-45E1-B2AB-59DA99F2091E}">
      <dgm:prSet/>
      <dgm:spPr/>
      <dgm:t>
        <a:bodyPr/>
        <a:lstStyle/>
        <a:p>
          <a:endParaRPr lang="en-US"/>
        </a:p>
      </dgm:t>
    </dgm:pt>
    <dgm:pt modelId="{2CFB5937-142D-4860-88FC-7FF7AD4C55FC}">
      <dgm:prSet/>
      <dgm:spPr/>
      <dgm:t>
        <a:bodyPr/>
        <a:lstStyle/>
        <a:p>
          <a:r>
            <a:rPr lang="en-GB" dirty="0"/>
            <a:t>Anxiety can lead to hypervigilance and narrowing of attentional focus</a:t>
          </a:r>
          <a:endParaRPr lang="en-US" dirty="0"/>
        </a:p>
      </dgm:t>
    </dgm:pt>
    <dgm:pt modelId="{1F9E90B0-978D-4FAC-AA8E-E21BE131851B}" type="parTrans" cxnId="{1E5700C3-0C1F-4533-B8EB-F733C6E2D57A}">
      <dgm:prSet/>
      <dgm:spPr/>
      <dgm:t>
        <a:bodyPr/>
        <a:lstStyle/>
        <a:p>
          <a:endParaRPr lang="en-US"/>
        </a:p>
      </dgm:t>
    </dgm:pt>
    <dgm:pt modelId="{F6D26F5B-989D-4493-80B1-3B4E36EE603F}" type="sibTrans" cxnId="{1E5700C3-0C1F-4533-B8EB-F733C6E2D57A}">
      <dgm:prSet/>
      <dgm:spPr/>
      <dgm:t>
        <a:bodyPr/>
        <a:lstStyle/>
        <a:p>
          <a:endParaRPr lang="en-US"/>
        </a:p>
      </dgm:t>
    </dgm:pt>
    <dgm:pt modelId="{194C177D-C106-4BBD-A9D5-49528E35E659}" type="pres">
      <dgm:prSet presAssocID="{87880C94-0BC4-4166-B5EA-446E1EFEE62D}" presName="root" presStyleCnt="0">
        <dgm:presLayoutVars>
          <dgm:dir/>
          <dgm:resizeHandles val="exact"/>
        </dgm:presLayoutVars>
      </dgm:prSet>
      <dgm:spPr/>
    </dgm:pt>
    <dgm:pt modelId="{34EE58F8-0609-47D9-93A4-D98F584CA4EF}" type="pres">
      <dgm:prSet presAssocID="{87880C94-0BC4-4166-B5EA-446E1EFEE62D}" presName="container" presStyleCnt="0">
        <dgm:presLayoutVars>
          <dgm:dir/>
          <dgm:resizeHandles val="exact"/>
        </dgm:presLayoutVars>
      </dgm:prSet>
      <dgm:spPr/>
    </dgm:pt>
    <dgm:pt modelId="{036BF80E-FFCB-490C-BC82-7B8E5D432A3D}" type="pres">
      <dgm:prSet presAssocID="{CB117085-0FB2-482E-8D01-2D8A81B0992B}" presName="compNode" presStyleCnt="0"/>
      <dgm:spPr/>
    </dgm:pt>
    <dgm:pt modelId="{0C2F5AF7-1907-4696-B290-6AB9BD20B74A}" type="pres">
      <dgm:prSet presAssocID="{CB117085-0FB2-482E-8D01-2D8A81B0992B}" presName="iconBgRect" presStyleLbl="bgShp" presStyleIdx="0" presStyleCnt="4"/>
      <dgm:spPr/>
    </dgm:pt>
    <dgm:pt modelId="{398CAC72-3004-403C-9E19-965B9048F0F8}" type="pres">
      <dgm:prSet presAssocID="{CB117085-0FB2-482E-8D01-2D8A81B0992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D57ED126-E584-41DB-ABA1-354E1887DF6E}" type="pres">
      <dgm:prSet presAssocID="{CB117085-0FB2-482E-8D01-2D8A81B0992B}" presName="spaceRect" presStyleCnt="0"/>
      <dgm:spPr/>
    </dgm:pt>
    <dgm:pt modelId="{B77F475E-F4F8-4533-9D37-8652A407087B}" type="pres">
      <dgm:prSet presAssocID="{CB117085-0FB2-482E-8D01-2D8A81B0992B}" presName="textRect" presStyleLbl="revTx" presStyleIdx="0" presStyleCnt="4">
        <dgm:presLayoutVars>
          <dgm:chMax val="1"/>
          <dgm:chPref val="1"/>
        </dgm:presLayoutVars>
      </dgm:prSet>
      <dgm:spPr/>
    </dgm:pt>
    <dgm:pt modelId="{3A09915F-5435-4F56-A739-0A9E8E66A257}" type="pres">
      <dgm:prSet presAssocID="{E9258B76-625A-4CE7-89DA-09FF7DDA918E}" presName="sibTrans" presStyleLbl="sibTrans2D1" presStyleIdx="0" presStyleCnt="0"/>
      <dgm:spPr/>
    </dgm:pt>
    <dgm:pt modelId="{48976DA7-ACE8-4A12-A6F9-89592212AEF0}" type="pres">
      <dgm:prSet presAssocID="{11F5DF8A-6BC0-491F-9D4D-7FDD2598AE6E}" presName="compNode" presStyleCnt="0"/>
      <dgm:spPr/>
    </dgm:pt>
    <dgm:pt modelId="{F337B7A2-A76B-47C3-9B42-C219FF659D1D}" type="pres">
      <dgm:prSet presAssocID="{11F5DF8A-6BC0-491F-9D4D-7FDD2598AE6E}" presName="iconBgRect" presStyleLbl="bgShp" presStyleIdx="1" presStyleCnt="4"/>
      <dgm:spPr/>
    </dgm:pt>
    <dgm:pt modelId="{1111A2A6-C460-47B3-B95E-EA5BC028935B}" type="pres">
      <dgm:prSet presAssocID="{11F5DF8A-6BC0-491F-9D4D-7FDD2598AE6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ECD34D1B-6E14-4E79-AF93-83BAF495DA5A}" type="pres">
      <dgm:prSet presAssocID="{11F5DF8A-6BC0-491F-9D4D-7FDD2598AE6E}" presName="spaceRect" presStyleCnt="0"/>
      <dgm:spPr/>
    </dgm:pt>
    <dgm:pt modelId="{5CF2EB14-22F6-4E80-AE67-A33BFF365695}" type="pres">
      <dgm:prSet presAssocID="{11F5DF8A-6BC0-491F-9D4D-7FDD2598AE6E}" presName="textRect" presStyleLbl="revTx" presStyleIdx="1" presStyleCnt="4">
        <dgm:presLayoutVars>
          <dgm:chMax val="1"/>
          <dgm:chPref val="1"/>
        </dgm:presLayoutVars>
      </dgm:prSet>
      <dgm:spPr/>
    </dgm:pt>
    <dgm:pt modelId="{CEC39B2D-141E-4EBD-81E2-9C495E0108DA}" type="pres">
      <dgm:prSet presAssocID="{122C30AF-6394-4BF2-AA03-76CD2A89191D}" presName="sibTrans" presStyleLbl="sibTrans2D1" presStyleIdx="0" presStyleCnt="0"/>
      <dgm:spPr/>
    </dgm:pt>
    <dgm:pt modelId="{856EA057-0EC7-4580-B5B8-D14814BBB9AF}" type="pres">
      <dgm:prSet presAssocID="{2485FECB-3C80-4C0C-ACFD-DEA061E4AC75}" presName="compNode" presStyleCnt="0"/>
      <dgm:spPr/>
    </dgm:pt>
    <dgm:pt modelId="{89DC2F39-49B6-4969-AD81-2F5CDD68D3D7}" type="pres">
      <dgm:prSet presAssocID="{2485FECB-3C80-4C0C-ACFD-DEA061E4AC75}" presName="iconBgRect" presStyleLbl="bgShp" presStyleIdx="2" presStyleCnt="4"/>
      <dgm:spPr/>
    </dgm:pt>
    <dgm:pt modelId="{0B69E0D5-9830-4339-8A81-23EF0AB2DA2E}" type="pres">
      <dgm:prSet presAssocID="{2485FECB-3C80-4C0C-ACFD-DEA061E4AC7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orried Face with No Fill"/>
        </a:ext>
      </dgm:extLst>
    </dgm:pt>
    <dgm:pt modelId="{9A5EF7A5-0191-4B1A-89FA-4D68573E03DF}" type="pres">
      <dgm:prSet presAssocID="{2485FECB-3C80-4C0C-ACFD-DEA061E4AC75}" presName="spaceRect" presStyleCnt="0"/>
      <dgm:spPr/>
    </dgm:pt>
    <dgm:pt modelId="{2B0173F7-3EB3-45B8-833D-C18E2348CBEA}" type="pres">
      <dgm:prSet presAssocID="{2485FECB-3C80-4C0C-ACFD-DEA061E4AC75}" presName="textRect" presStyleLbl="revTx" presStyleIdx="2" presStyleCnt="4">
        <dgm:presLayoutVars>
          <dgm:chMax val="1"/>
          <dgm:chPref val="1"/>
        </dgm:presLayoutVars>
      </dgm:prSet>
      <dgm:spPr/>
    </dgm:pt>
    <dgm:pt modelId="{15ED4392-9044-485F-95C5-2E7D172593DC}" type="pres">
      <dgm:prSet presAssocID="{EB55ECCE-CA2F-453F-A120-CCF81C9D103D}" presName="sibTrans" presStyleLbl="sibTrans2D1" presStyleIdx="0" presStyleCnt="0"/>
      <dgm:spPr/>
    </dgm:pt>
    <dgm:pt modelId="{AD8A6FA6-3C02-4A43-8EC7-A866771A9EBD}" type="pres">
      <dgm:prSet presAssocID="{2CFB5937-142D-4860-88FC-7FF7AD4C55FC}" presName="compNode" presStyleCnt="0"/>
      <dgm:spPr/>
    </dgm:pt>
    <dgm:pt modelId="{958C0042-AFCE-46CD-A50B-2D8AA5D906C0}" type="pres">
      <dgm:prSet presAssocID="{2CFB5937-142D-4860-88FC-7FF7AD4C55FC}" presName="iconBgRect" presStyleLbl="bgShp" presStyleIdx="3" presStyleCnt="4"/>
      <dgm:spPr/>
    </dgm:pt>
    <dgm:pt modelId="{471E06EF-16F9-4ECB-AD70-2A0E970DF54D}" type="pres">
      <dgm:prSet presAssocID="{2CFB5937-142D-4860-88FC-7FF7AD4C55F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6A4A2C2F-A14C-4CC0-B801-DB091E6163AF}" type="pres">
      <dgm:prSet presAssocID="{2CFB5937-142D-4860-88FC-7FF7AD4C55FC}" presName="spaceRect" presStyleCnt="0"/>
      <dgm:spPr/>
    </dgm:pt>
    <dgm:pt modelId="{9F3B8E73-AE0A-4E62-8B6F-A40E6F558189}" type="pres">
      <dgm:prSet presAssocID="{2CFB5937-142D-4860-88FC-7FF7AD4C55FC}" presName="textRect" presStyleLbl="revTx" presStyleIdx="3" presStyleCnt="4">
        <dgm:presLayoutVars>
          <dgm:chMax val="1"/>
          <dgm:chPref val="1"/>
        </dgm:presLayoutVars>
      </dgm:prSet>
      <dgm:spPr/>
    </dgm:pt>
  </dgm:ptLst>
  <dgm:cxnLst>
    <dgm:cxn modelId="{93B31777-40DF-454C-8C72-225B0BBE9A0C}" type="presOf" srcId="{E9258B76-625A-4CE7-89DA-09FF7DDA918E}" destId="{3A09915F-5435-4F56-A739-0A9E8E66A257}" srcOrd="0" destOrd="0" presId="urn:microsoft.com/office/officeart/2018/2/layout/IconCircleList"/>
    <dgm:cxn modelId="{5F53335A-E829-44E3-A184-FECA2AEC90CF}" type="presOf" srcId="{11F5DF8A-6BC0-491F-9D4D-7FDD2598AE6E}" destId="{5CF2EB14-22F6-4E80-AE67-A33BFF365695}" srcOrd="0" destOrd="0" presId="urn:microsoft.com/office/officeart/2018/2/layout/IconCircleList"/>
    <dgm:cxn modelId="{446E3282-471A-4C56-A7EA-836B344CA24F}" type="presOf" srcId="{87880C94-0BC4-4166-B5EA-446E1EFEE62D}" destId="{194C177D-C106-4BBD-A9D5-49528E35E659}" srcOrd="0" destOrd="0" presId="urn:microsoft.com/office/officeart/2018/2/layout/IconCircleList"/>
    <dgm:cxn modelId="{E32C0A85-4363-49AC-AE5F-59209673D64A}" type="presOf" srcId="{EB55ECCE-CA2F-453F-A120-CCF81C9D103D}" destId="{15ED4392-9044-485F-95C5-2E7D172593DC}" srcOrd="0" destOrd="0" presId="urn:microsoft.com/office/officeart/2018/2/layout/IconCircleList"/>
    <dgm:cxn modelId="{70C9C48C-3078-45E1-B2AB-59DA99F2091E}" srcId="{87880C94-0BC4-4166-B5EA-446E1EFEE62D}" destId="{2485FECB-3C80-4C0C-ACFD-DEA061E4AC75}" srcOrd="2" destOrd="0" parTransId="{1CA1018B-E5E8-4692-BB00-D8EF3679E139}" sibTransId="{EB55ECCE-CA2F-453F-A120-CCF81C9D103D}"/>
    <dgm:cxn modelId="{C2E9A19D-C7B7-434C-B9C4-2A8266E6635F}" srcId="{87880C94-0BC4-4166-B5EA-446E1EFEE62D}" destId="{11F5DF8A-6BC0-491F-9D4D-7FDD2598AE6E}" srcOrd="1" destOrd="0" parTransId="{731558D5-2719-48AC-A183-3FFFD62CB6DF}" sibTransId="{122C30AF-6394-4BF2-AA03-76CD2A89191D}"/>
    <dgm:cxn modelId="{56F2F7BC-227D-4556-AF54-8798E11E3325}" type="presOf" srcId="{2CFB5937-142D-4860-88FC-7FF7AD4C55FC}" destId="{9F3B8E73-AE0A-4E62-8B6F-A40E6F558189}" srcOrd="0" destOrd="0" presId="urn:microsoft.com/office/officeart/2018/2/layout/IconCircleList"/>
    <dgm:cxn modelId="{1E5700C3-0C1F-4533-B8EB-F733C6E2D57A}" srcId="{87880C94-0BC4-4166-B5EA-446E1EFEE62D}" destId="{2CFB5937-142D-4860-88FC-7FF7AD4C55FC}" srcOrd="3" destOrd="0" parTransId="{1F9E90B0-978D-4FAC-AA8E-E21BE131851B}" sibTransId="{F6D26F5B-989D-4493-80B1-3B4E36EE603F}"/>
    <dgm:cxn modelId="{74F6D8CC-5E2D-437E-88BC-0DCCAB9B98F7}" srcId="{87880C94-0BC4-4166-B5EA-446E1EFEE62D}" destId="{CB117085-0FB2-482E-8D01-2D8A81B0992B}" srcOrd="0" destOrd="0" parTransId="{EDC749A6-0A45-49F0-BF7B-9F2ADDA52DF4}" sibTransId="{E9258B76-625A-4CE7-89DA-09FF7DDA918E}"/>
    <dgm:cxn modelId="{FEB974CF-0802-49C2-ABDA-EEA6D1552CF0}" type="presOf" srcId="{122C30AF-6394-4BF2-AA03-76CD2A89191D}" destId="{CEC39B2D-141E-4EBD-81E2-9C495E0108DA}" srcOrd="0" destOrd="0" presId="urn:microsoft.com/office/officeart/2018/2/layout/IconCircleList"/>
    <dgm:cxn modelId="{25B135D1-DF9A-4BB2-97AB-45FAD11D8FD1}" type="presOf" srcId="{CB117085-0FB2-482E-8D01-2D8A81B0992B}" destId="{B77F475E-F4F8-4533-9D37-8652A407087B}" srcOrd="0" destOrd="0" presId="urn:microsoft.com/office/officeart/2018/2/layout/IconCircleList"/>
    <dgm:cxn modelId="{5BD946D5-3725-4A41-A9BB-12B1B47F8EAA}" type="presOf" srcId="{2485FECB-3C80-4C0C-ACFD-DEA061E4AC75}" destId="{2B0173F7-3EB3-45B8-833D-C18E2348CBEA}" srcOrd="0" destOrd="0" presId="urn:microsoft.com/office/officeart/2018/2/layout/IconCircleList"/>
    <dgm:cxn modelId="{394DA5E9-93D7-435D-AD99-2D6926257917}" type="presParOf" srcId="{194C177D-C106-4BBD-A9D5-49528E35E659}" destId="{34EE58F8-0609-47D9-93A4-D98F584CA4EF}" srcOrd="0" destOrd="0" presId="urn:microsoft.com/office/officeart/2018/2/layout/IconCircleList"/>
    <dgm:cxn modelId="{07F2E0F0-1ED3-467F-BE99-66E41AE3B5D7}" type="presParOf" srcId="{34EE58F8-0609-47D9-93A4-D98F584CA4EF}" destId="{036BF80E-FFCB-490C-BC82-7B8E5D432A3D}" srcOrd="0" destOrd="0" presId="urn:microsoft.com/office/officeart/2018/2/layout/IconCircleList"/>
    <dgm:cxn modelId="{4ED7D7B1-6A79-4FF7-A564-A90B28AFDCC1}" type="presParOf" srcId="{036BF80E-FFCB-490C-BC82-7B8E5D432A3D}" destId="{0C2F5AF7-1907-4696-B290-6AB9BD20B74A}" srcOrd="0" destOrd="0" presId="urn:microsoft.com/office/officeart/2018/2/layout/IconCircleList"/>
    <dgm:cxn modelId="{B00E36B5-4561-48CD-993E-741BCDF1266C}" type="presParOf" srcId="{036BF80E-FFCB-490C-BC82-7B8E5D432A3D}" destId="{398CAC72-3004-403C-9E19-965B9048F0F8}" srcOrd="1" destOrd="0" presId="urn:microsoft.com/office/officeart/2018/2/layout/IconCircleList"/>
    <dgm:cxn modelId="{AC7A6584-71BC-48C8-B8F2-CF5E0708A55C}" type="presParOf" srcId="{036BF80E-FFCB-490C-BC82-7B8E5D432A3D}" destId="{D57ED126-E584-41DB-ABA1-354E1887DF6E}" srcOrd="2" destOrd="0" presId="urn:microsoft.com/office/officeart/2018/2/layout/IconCircleList"/>
    <dgm:cxn modelId="{C4AFADD9-23CD-44A3-8B81-AF5E6139DC62}" type="presParOf" srcId="{036BF80E-FFCB-490C-BC82-7B8E5D432A3D}" destId="{B77F475E-F4F8-4533-9D37-8652A407087B}" srcOrd="3" destOrd="0" presId="urn:microsoft.com/office/officeart/2018/2/layout/IconCircleList"/>
    <dgm:cxn modelId="{92EF6FA6-9623-4724-84F9-7A0584067389}" type="presParOf" srcId="{34EE58F8-0609-47D9-93A4-D98F584CA4EF}" destId="{3A09915F-5435-4F56-A739-0A9E8E66A257}" srcOrd="1" destOrd="0" presId="urn:microsoft.com/office/officeart/2018/2/layout/IconCircleList"/>
    <dgm:cxn modelId="{BB99CAD5-B0EA-4AD4-BA09-3ED7E0A87659}" type="presParOf" srcId="{34EE58F8-0609-47D9-93A4-D98F584CA4EF}" destId="{48976DA7-ACE8-4A12-A6F9-89592212AEF0}" srcOrd="2" destOrd="0" presId="urn:microsoft.com/office/officeart/2018/2/layout/IconCircleList"/>
    <dgm:cxn modelId="{49514CA4-52EE-4720-8358-80E1FD90A41E}" type="presParOf" srcId="{48976DA7-ACE8-4A12-A6F9-89592212AEF0}" destId="{F337B7A2-A76B-47C3-9B42-C219FF659D1D}" srcOrd="0" destOrd="0" presId="urn:microsoft.com/office/officeart/2018/2/layout/IconCircleList"/>
    <dgm:cxn modelId="{C4F70866-DEC8-44B0-8FD2-80FCC5CDFA77}" type="presParOf" srcId="{48976DA7-ACE8-4A12-A6F9-89592212AEF0}" destId="{1111A2A6-C460-47B3-B95E-EA5BC028935B}" srcOrd="1" destOrd="0" presId="urn:microsoft.com/office/officeart/2018/2/layout/IconCircleList"/>
    <dgm:cxn modelId="{F709236E-43CA-4445-BDC7-2DE108EEFD29}" type="presParOf" srcId="{48976DA7-ACE8-4A12-A6F9-89592212AEF0}" destId="{ECD34D1B-6E14-4E79-AF93-83BAF495DA5A}" srcOrd="2" destOrd="0" presId="urn:microsoft.com/office/officeart/2018/2/layout/IconCircleList"/>
    <dgm:cxn modelId="{B9911E0B-0C3C-4DFB-BFDB-98E40F13E452}" type="presParOf" srcId="{48976DA7-ACE8-4A12-A6F9-89592212AEF0}" destId="{5CF2EB14-22F6-4E80-AE67-A33BFF365695}" srcOrd="3" destOrd="0" presId="urn:microsoft.com/office/officeart/2018/2/layout/IconCircleList"/>
    <dgm:cxn modelId="{89123EE9-C184-441E-88BA-DA70FC0D1B8B}" type="presParOf" srcId="{34EE58F8-0609-47D9-93A4-D98F584CA4EF}" destId="{CEC39B2D-141E-4EBD-81E2-9C495E0108DA}" srcOrd="3" destOrd="0" presId="urn:microsoft.com/office/officeart/2018/2/layout/IconCircleList"/>
    <dgm:cxn modelId="{8DEAADDE-35CD-490A-8C94-9D0E365502F9}" type="presParOf" srcId="{34EE58F8-0609-47D9-93A4-D98F584CA4EF}" destId="{856EA057-0EC7-4580-B5B8-D14814BBB9AF}" srcOrd="4" destOrd="0" presId="urn:microsoft.com/office/officeart/2018/2/layout/IconCircleList"/>
    <dgm:cxn modelId="{ED37BB78-F9AF-4B3A-842B-A3D454E7F364}" type="presParOf" srcId="{856EA057-0EC7-4580-B5B8-D14814BBB9AF}" destId="{89DC2F39-49B6-4969-AD81-2F5CDD68D3D7}" srcOrd="0" destOrd="0" presId="urn:microsoft.com/office/officeart/2018/2/layout/IconCircleList"/>
    <dgm:cxn modelId="{FDDDA9DA-4280-45E3-93DA-6AA9AAD2265E}" type="presParOf" srcId="{856EA057-0EC7-4580-B5B8-D14814BBB9AF}" destId="{0B69E0D5-9830-4339-8A81-23EF0AB2DA2E}" srcOrd="1" destOrd="0" presId="urn:microsoft.com/office/officeart/2018/2/layout/IconCircleList"/>
    <dgm:cxn modelId="{5E1A02C8-5576-4692-9473-E2318370A63D}" type="presParOf" srcId="{856EA057-0EC7-4580-B5B8-D14814BBB9AF}" destId="{9A5EF7A5-0191-4B1A-89FA-4D68573E03DF}" srcOrd="2" destOrd="0" presId="urn:microsoft.com/office/officeart/2018/2/layout/IconCircleList"/>
    <dgm:cxn modelId="{3C0846A7-6777-4ABE-A790-725C0344AA07}" type="presParOf" srcId="{856EA057-0EC7-4580-B5B8-D14814BBB9AF}" destId="{2B0173F7-3EB3-45B8-833D-C18E2348CBEA}" srcOrd="3" destOrd="0" presId="urn:microsoft.com/office/officeart/2018/2/layout/IconCircleList"/>
    <dgm:cxn modelId="{8F384523-AE09-415B-B905-682DDA20EEF7}" type="presParOf" srcId="{34EE58F8-0609-47D9-93A4-D98F584CA4EF}" destId="{15ED4392-9044-485F-95C5-2E7D172593DC}" srcOrd="5" destOrd="0" presId="urn:microsoft.com/office/officeart/2018/2/layout/IconCircleList"/>
    <dgm:cxn modelId="{6544B11B-ECDD-490A-840E-2F2A70DE4100}" type="presParOf" srcId="{34EE58F8-0609-47D9-93A4-D98F584CA4EF}" destId="{AD8A6FA6-3C02-4A43-8EC7-A866771A9EBD}" srcOrd="6" destOrd="0" presId="urn:microsoft.com/office/officeart/2018/2/layout/IconCircleList"/>
    <dgm:cxn modelId="{A759AF52-7258-4115-B8DA-03DB4F456186}" type="presParOf" srcId="{AD8A6FA6-3C02-4A43-8EC7-A866771A9EBD}" destId="{958C0042-AFCE-46CD-A50B-2D8AA5D906C0}" srcOrd="0" destOrd="0" presId="urn:microsoft.com/office/officeart/2018/2/layout/IconCircleList"/>
    <dgm:cxn modelId="{D10218B8-7A58-4CBB-B16C-2E94284DBDB8}" type="presParOf" srcId="{AD8A6FA6-3C02-4A43-8EC7-A866771A9EBD}" destId="{471E06EF-16F9-4ECB-AD70-2A0E970DF54D}" srcOrd="1" destOrd="0" presId="urn:microsoft.com/office/officeart/2018/2/layout/IconCircleList"/>
    <dgm:cxn modelId="{8A4C40DF-DB0F-4F15-AA59-21F5F9D58AB6}" type="presParOf" srcId="{AD8A6FA6-3C02-4A43-8EC7-A866771A9EBD}" destId="{6A4A2C2F-A14C-4CC0-B801-DB091E6163AF}" srcOrd="2" destOrd="0" presId="urn:microsoft.com/office/officeart/2018/2/layout/IconCircleList"/>
    <dgm:cxn modelId="{5DDB638A-BB4F-4918-BC94-E6B6646F142C}" type="presParOf" srcId="{AD8A6FA6-3C02-4A43-8EC7-A866771A9EBD}" destId="{9F3B8E73-AE0A-4E62-8B6F-A40E6F558189}"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67B25F5-4B76-4A7B-8C9E-FFB6EFCD82FC}"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6C874790-8609-456E-A077-8F9F56F10C2E}">
      <dgm:prSet/>
      <dgm:spPr/>
      <dgm:t>
        <a:bodyPr/>
        <a:lstStyle/>
        <a:p>
          <a:r>
            <a:rPr lang="en-GB"/>
            <a:t>Individual differences in the perception of interpretation of symptoms…</a:t>
          </a:r>
          <a:endParaRPr lang="en-US"/>
        </a:p>
      </dgm:t>
    </dgm:pt>
    <dgm:pt modelId="{C6DCB1EC-57A1-4808-8732-F19C0FA2A179}" type="parTrans" cxnId="{FEB70BE8-B2B8-4C6C-9B86-A0E3048001A2}">
      <dgm:prSet/>
      <dgm:spPr/>
      <dgm:t>
        <a:bodyPr/>
        <a:lstStyle/>
        <a:p>
          <a:endParaRPr lang="en-US"/>
        </a:p>
      </dgm:t>
    </dgm:pt>
    <dgm:pt modelId="{B2B17D0F-D310-4E23-86D9-4B7446D6E94F}" type="sibTrans" cxnId="{FEB70BE8-B2B8-4C6C-9B86-A0E3048001A2}">
      <dgm:prSet/>
      <dgm:spPr/>
      <dgm:t>
        <a:bodyPr/>
        <a:lstStyle/>
        <a:p>
          <a:endParaRPr lang="en-US"/>
        </a:p>
      </dgm:t>
    </dgm:pt>
    <dgm:pt modelId="{CA4557C8-ADB0-45DA-B8CC-2CA25370C22E}">
      <dgm:prSet/>
      <dgm:spPr/>
      <dgm:t>
        <a:bodyPr/>
        <a:lstStyle/>
        <a:p>
          <a:r>
            <a:rPr lang="en-GB"/>
            <a:t>Trait Neuroticism </a:t>
          </a:r>
          <a:endParaRPr lang="en-US"/>
        </a:p>
      </dgm:t>
    </dgm:pt>
    <dgm:pt modelId="{CDA87429-3EBA-4F94-A8BB-25EF76EB7E6E}" type="parTrans" cxnId="{B7DF9F45-B01B-4FF1-8057-8369C43E5471}">
      <dgm:prSet/>
      <dgm:spPr/>
      <dgm:t>
        <a:bodyPr/>
        <a:lstStyle/>
        <a:p>
          <a:endParaRPr lang="en-US"/>
        </a:p>
      </dgm:t>
    </dgm:pt>
    <dgm:pt modelId="{3AA32DE2-CD52-4943-91FE-17CC474A3FFE}" type="sibTrans" cxnId="{B7DF9F45-B01B-4FF1-8057-8369C43E5471}">
      <dgm:prSet/>
      <dgm:spPr/>
      <dgm:t>
        <a:bodyPr/>
        <a:lstStyle/>
        <a:p>
          <a:endParaRPr lang="en-US"/>
        </a:p>
      </dgm:t>
    </dgm:pt>
    <dgm:pt modelId="{ACBFBFEE-B742-4A49-8D57-A355830661CE}">
      <dgm:prSet/>
      <dgm:spPr/>
      <dgm:t>
        <a:bodyPr/>
        <a:lstStyle/>
        <a:p>
          <a:r>
            <a:rPr lang="en-GB"/>
            <a:t>Negative Affect </a:t>
          </a:r>
          <a:endParaRPr lang="en-US"/>
        </a:p>
      </dgm:t>
    </dgm:pt>
    <dgm:pt modelId="{8FB56C8F-2DFC-425E-9FB3-9700B6D5BFDC}" type="parTrans" cxnId="{82F75BBA-6A87-4430-AC7A-B84A79778367}">
      <dgm:prSet/>
      <dgm:spPr/>
      <dgm:t>
        <a:bodyPr/>
        <a:lstStyle/>
        <a:p>
          <a:endParaRPr lang="en-US"/>
        </a:p>
      </dgm:t>
    </dgm:pt>
    <dgm:pt modelId="{927B4B67-69E6-4F11-847C-A2B3A316EBFA}" type="sibTrans" cxnId="{82F75BBA-6A87-4430-AC7A-B84A79778367}">
      <dgm:prSet/>
      <dgm:spPr/>
      <dgm:t>
        <a:bodyPr/>
        <a:lstStyle/>
        <a:p>
          <a:endParaRPr lang="en-US"/>
        </a:p>
      </dgm:t>
    </dgm:pt>
    <dgm:pt modelId="{C0248239-C066-45C5-9031-88C96C045745}">
      <dgm:prSet/>
      <dgm:spPr/>
      <dgm:t>
        <a:bodyPr/>
        <a:lstStyle/>
        <a:p>
          <a:r>
            <a:rPr lang="en-GB"/>
            <a:t>Mood </a:t>
          </a:r>
          <a:endParaRPr lang="en-US"/>
        </a:p>
      </dgm:t>
    </dgm:pt>
    <dgm:pt modelId="{B1D46BCC-978B-4B84-9AFF-DE4CAFC1E4A8}" type="parTrans" cxnId="{745761CE-CFAA-4CDD-A2BC-72AB4D042B78}">
      <dgm:prSet/>
      <dgm:spPr/>
      <dgm:t>
        <a:bodyPr/>
        <a:lstStyle/>
        <a:p>
          <a:endParaRPr lang="en-US"/>
        </a:p>
      </dgm:t>
    </dgm:pt>
    <dgm:pt modelId="{B477FD0A-756F-46CC-8BE7-16361C0782A4}" type="sibTrans" cxnId="{745761CE-CFAA-4CDD-A2BC-72AB4D042B78}">
      <dgm:prSet/>
      <dgm:spPr/>
      <dgm:t>
        <a:bodyPr/>
        <a:lstStyle/>
        <a:p>
          <a:endParaRPr lang="en-US"/>
        </a:p>
      </dgm:t>
    </dgm:pt>
    <dgm:pt modelId="{5A8F61C3-C0AC-45D2-876A-EB70C3DB1BE5}">
      <dgm:prSet/>
      <dgm:spPr/>
      <dgm:t>
        <a:bodyPr/>
        <a:lstStyle/>
        <a:p>
          <a:r>
            <a:rPr lang="en-GB"/>
            <a:t>Stress</a:t>
          </a:r>
          <a:endParaRPr lang="en-US"/>
        </a:p>
      </dgm:t>
    </dgm:pt>
    <dgm:pt modelId="{1ED34801-9A40-4272-A4A9-4C42407CACBE}" type="parTrans" cxnId="{0BA9624A-A00D-42C7-9186-15F7BC63F9BA}">
      <dgm:prSet/>
      <dgm:spPr/>
      <dgm:t>
        <a:bodyPr/>
        <a:lstStyle/>
        <a:p>
          <a:endParaRPr lang="en-US"/>
        </a:p>
      </dgm:t>
    </dgm:pt>
    <dgm:pt modelId="{8D836799-D114-4E8E-88BA-160119E6BA03}" type="sibTrans" cxnId="{0BA9624A-A00D-42C7-9186-15F7BC63F9BA}">
      <dgm:prSet/>
      <dgm:spPr/>
      <dgm:t>
        <a:bodyPr/>
        <a:lstStyle/>
        <a:p>
          <a:endParaRPr lang="en-US"/>
        </a:p>
      </dgm:t>
    </dgm:pt>
    <dgm:pt modelId="{4B592B13-4BCC-491F-9C5F-2EF9BBF05DC7}" type="pres">
      <dgm:prSet presAssocID="{D67B25F5-4B76-4A7B-8C9E-FFB6EFCD82FC}" presName="vert0" presStyleCnt="0">
        <dgm:presLayoutVars>
          <dgm:dir/>
          <dgm:animOne val="branch"/>
          <dgm:animLvl val="lvl"/>
        </dgm:presLayoutVars>
      </dgm:prSet>
      <dgm:spPr/>
    </dgm:pt>
    <dgm:pt modelId="{20274DEB-BA5F-4690-BA34-68273FB474A6}" type="pres">
      <dgm:prSet presAssocID="{6C874790-8609-456E-A077-8F9F56F10C2E}" presName="thickLine" presStyleLbl="alignNode1" presStyleIdx="0" presStyleCnt="5"/>
      <dgm:spPr/>
    </dgm:pt>
    <dgm:pt modelId="{FFF30ED4-D6AE-4084-A498-00221CC6713A}" type="pres">
      <dgm:prSet presAssocID="{6C874790-8609-456E-A077-8F9F56F10C2E}" presName="horz1" presStyleCnt="0"/>
      <dgm:spPr/>
    </dgm:pt>
    <dgm:pt modelId="{873C74C3-2F10-4551-BCE0-27B849898E44}" type="pres">
      <dgm:prSet presAssocID="{6C874790-8609-456E-A077-8F9F56F10C2E}" presName="tx1" presStyleLbl="revTx" presStyleIdx="0" presStyleCnt="5"/>
      <dgm:spPr/>
    </dgm:pt>
    <dgm:pt modelId="{2794831A-E41C-43A3-97EA-877D88F4CEE1}" type="pres">
      <dgm:prSet presAssocID="{6C874790-8609-456E-A077-8F9F56F10C2E}" presName="vert1" presStyleCnt="0"/>
      <dgm:spPr/>
    </dgm:pt>
    <dgm:pt modelId="{7354E49F-658E-4988-8019-3AD1D5647DD8}" type="pres">
      <dgm:prSet presAssocID="{CA4557C8-ADB0-45DA-B8CC-2CA25370C22E}" presName="thickLine" presStyleLbl="alignNode1" presStyleIdx="1" presStyleCnt="5"/>
      <dgm:spPr/>
    </dgm:pt>
    <dgm:pt modelId="{D154B51E-7A85-4D84-8533-C9CF529B96FB}" type="pres">
      <dgm:prSet presAssocID="{CA4557C8-ADB0-45DA-B8CC-2CA25370C22E}" presName="horz1" presStyleCnt="0"/>
      <dgm:spPr/>
    </dgm:pt>
    <dgm:pt modelId="{F19D9194-77DC-4C03-B1D1-CF055435F95D}" type="pres">
      <dgm:prSet presAssocID="{CA4557C8-ADB0-45DA-B8CC-2CA25370C22E}" presName="tx1" presStyleLbl="revTx" presStyleIdx="1" presStyleCnt="5"/>
      <dgm:spPr/>
    </dgm:pt>
    <dgm:pt modelId="{9BB698A6-B5B5-4F89-ABD5-1A348647EFFB}" type="pres">
      <dgm:prSet presAssocID="{CA4557C8-ADB0-45DA-B8CC-2CA25370C22E}" presName="vert1" presStyleCnt="0"/>
      <dgm:spPr/>
    </dgm:pt>
    <dgm:pt modelId="{3F982634-4382-40CB-A296-869944DC541A}" type="pres">
      <dgm:prSet presAssocID="{ACBFBFEE-B742-4A49-8D57-A355830661CE}" presName="thickLine" presStyleLbl="alignNode1" presStyleIdx="2" presStyleCnt="5"/>
      <dgm:spPr/>
    </dgm:pt>
    <dgm:pt modelId="{45BED34B-4E24-4F06-A28B-13C664B4A707}" type="pres">
      <dgm:prSet presAssocID="{ACBFBFEE-B742-4A49-8D57-A355830661CE}" presName="horz1" presStyleCnt="0"/>
      <dgm:spPr/>
    </dgm:pt>
    <dgm:pt modelId="{4DF7AED7-F843-4B03-9844-584664CE4466}" type="pres">
      <dgm:prSet presAssocID="{ACBFBFEE-B742-4A49-8D57-A355830661CE}" presName="tx1" presStyleLbl="revTx" presStyleIdx="2" presStyleCnt="5"/>
      <dgm:spPr/>
    </dgm:pt>
    <dgm:pt modelId="{578F2030-6F1A-4DD7-9622-18AC222E687F}" type="pres">
      <dgm:prSet presAssocID="{ACBFBFEE-B742-4A49-8D57-A355830661CE}" presName="vert1" presStyleCnt="0"/>
      <dgm:spPr/>
    </dgm:pt>
    <dgm:pt modelId="{AB7F3DCA-7703-4CBA-9580-4A29E5D9E09E}" type="pres">
      <dgm:prSet presAssocID="{C0248239-C066-45C5-9031-88C96C045745}" presName="thickLine" presStyleLbl="alignNode1" presStyleIdx="3" presStyleCnt="5"/>
      <dgm:spPr/>
    </dgm:pt>
    <dgm:pt modelId="{141F305E-4AE0-4A7B-AAC0-CA8122C2826A}" type="pres">
      <dgm:prSet presAssocID="{C0248239-C066-45C5-9031-88C96C045745}" presName="horz1" presStyleCnt="0"/>
      <dgm:spPr/>
    </dgm:pt>
    <dgm:pt modelId="{9014F380-30C1-4512-ADE7-698D1A9569EA}" type="pres">
      <dgm:prSet presAssocID="{C0248239-C066-45C5-9031-88C96C045745}" presName="tx1" presStyleLbl="revTx" presStyleIdx="3" presStyleCnt="5"/>
      <dgm:spPr/>
    </dgm:pt>
    <dgm:pt modelId="{ADB8E0BE-6E0A-42B6-BF99-75C823B1D0EA}" type="pres">
      <dgm:prSet presAssocID="{C0248239-C066-45C5-9031-88C96C045745}" presName="vert1" presStyleCnt="0"/>
      <dgm:spPr/>
    </dgm:pt>
    <dgm:pt modelId="{D928F41A-C1E5-4F84-A4EC-0F55748730D3}" type="pres">
      <dgm:prSet presAssocID="{5A8F61C3-C0AC-45D2-876A-EB70C3DB1BE5}" presName="thickLine" presStyleLbl="alignNode1" presStyleIdx="4" presStyleCnt="5"/>
      <dgm:spPr/>
    </dgm:pt>
    <dgm:pt modelId="{24A31A0B-5C33-45FE-A698-091E5EE5F2AD}" type="pres">
      <dgm:prSet presAssocID="{5A8F61C3-C0AC-45D2-876A-EB70C3DB1BE5}" presName="horz1" presStyleCnt="0"/>
      <dgm:spPr/>
    </dgm:pt>
    <dgm:pt modelId="{61B6DB15-7343-4166-A499-899F45B75269}" type="pres">
      <dgm:prSet presAssocID="{5A8F61C3-C0AC-45D2-876A-EB70C3DB1BE5}" presName="tx1" presStyleLbl="revTx" presStyleIdx="4" presStyleCnt="5"/>
      <dgm:spPr/>
    </dgm:pt>
    <dgm:pt modelId="{4CE69535-3D48-4C1C-AA36-44D6479D715D}" type="pres">
      <dgm:prSet presAssocID="{5A8F61C3-C0AC-45D2-876A-EB70C3DB1BE5}" presName="vert1" presStyleCnt="0"/>
      <dgm:spPr/>
    </dgm:pt>
  </dgm:ptLst>
  <dgm:cxnLst>
    <dgm:cxn modelId="{2B643505-8FD4-4FC0-8A45-91A15F89FF79}" type="presOf" srcId="{CA4557C8-ADB0-45DA-B8CC-2CA25370C22E}" destId="{F19D9194-77DC-4C03-B1D1-CF055435F95D}" srcOrd="0" destOrd="0" presId="urn:microsoft.com/office/officeart/2008/layout/LinedList"/>
    <dgm:cxn modelId="{8B05BC1A-73AE-42B3-B41A-E6B1526AEA90}" type="presOf" srcId="{6C874790-8609-456E-A077-8F9F56F10C2E}" destId="{873C74C3-2F10-4551-BCE0-27B849898E44}" srcOrd="0" destOrd="0" presId="urn:microsoft.com/office/officeart/2008/layout/LinedList"/>
    <dgm:cxn modelId="{B7DF9F45-B01B-4FF1-8057-8369C43E5471}" srcId="{D67B25F5-4B76-4A7B-8C9E-FFB6EFCD82FC}" destId="{CA4557C8-ADB0-45DA-B8CC-2CA25370C22E}" srcOrd="1" destOrd="0" parTransId="{CDA87429-3EBA-4F94-A8BB-25EF76EB7E6E}" sibTransId="{3AA32DE2-CD52-4943-91FE-17CC474A3FFE}"/>
    <dgm:cxn modelId="{09D48F46-E2CF-434F-80AA-6AD084040D3F}" type="presOf" srcId="{5A8F61C3-C0AC-45D2-876A-EB70C3DB1BE5}" destId="{61B6DB15-7343-4166-A499-899F45B75269}" srcOrd="0" destOrd="0" presId="urn:microsoft.com/office/officeart/2008/layout/LinedList"/>
    <dgm:cxn modelId="{0BA9624A-A00D-42C7-9186-15F7BC63F9BA}" srcId="{D67B25F5-4B76-4A7B-8C9E-FFB6EFCD82FC}" destId="{5A8F61C3-C0AC-45D2-876A-EB70C3DB1BE5}" srcOrd="4" destOrd="0" parTransId="{1ED34801-9A40-4272-A4A9-4C42407CACBE}" sibTransId="{8D836799-D114-4E8E-88BA-160119E6BA03}"/>
    <dgm:cxn modelId="{16942E4F-F626-41B3-91A7-DC1EA8669D81}" type="presOf" srcId="{C0248239-C066-45C5-9031-88C96C045745}" destId="{9014F380-30C1-4512-ADE7-698D1A9569EA}" srcOrd="0" destOrd="0" presId="urn:microsoft.com/office/officeart/2008/layout/LinedList"/>
    <dgm:cxn modelId="{25C57077-230C-4511-8C99-F51539B91186}" type="presOf" srcId="{D67B25F5-4B76-4A7B-8C9E-FFB6EFCD82FC}" destId="{4B592B13-4BCC-491F-9C5F-2EF9BBF05DC7}" srcOrd="0" destOrd="0" presId="urn:microsoft.com/office/officeart/2008/layout/LinedList"/>
    <dgm:cxn modelId="{903DBF7D-D394-4DBE-B613-E21C303C3B41}" type="presOf" srcId="{ACBFBFEE-B742-4A49-8D57-A355830661CE}" destId="{4DF7AED7-F843-4B03-9844-584664CE4466}" srcOrd="0" destOrd="0" presId="urn:microsoft.com/office/officeart/2008/layout/LinedList"/>
    <dgm:cxn modelId="{82F75BBA-6A87-4430-AC7A-B84A79778367}" srcId="{D67B25F5-4B76-4A7B-8C9E-FFB6EFCD82FC}" destId="{ACBFBFEE-B742-4A49-8D57-A355830661CE}" srcOrd="2" destOrd="0" parTransId="{8FB56C8F-2DFC-425E-9FB3-9700B6D5BFDC}" sibTransId="{927B4B67-69E6-4F11-847C-A2B3A316EBFA}"/>
    <dgm:cxn modelId="{745761CE-CFAA-4CDD-A2BC-72AB4D042B78}" srcId="{D67B25F5-4B76-4A7B-8C9E-FFB6EFCD82FC}" destId="{C0248239-C066-45C5-9031-88C96C045745}" srcOrd="3" destOrd="0" parTransId="{B1D46BCC-978B-4B84-9AFF-DE4CAFC1E4A8}" sibTransId="{B477FD0A-756F-46CC-8BE7-16361C0782A4}"/>
    <dgm:cxn modelId="{FEB70BE8-B2B8-4C6C-9B86-A0E3048001A2}" srcId="{D67B25F5-4B76-4A7B-8C9E-FFB6EFCD82FC}" destId="{6C874790-8609-456E-A077-8F9F56F10C2E}" srcOrd="0" destOrd="0" parTransId="{C6DCB1EC-57A1-4808-8732-F19C0FA2A179}" sibTransId="{B2B17D0F-D310-4E23-86D9-4B7446D6E94F}"/>
    <dgm:cxn modelId="{A8D2E94E-A68A-4045-BBFA-64D6E8BDFF1D}" type="presParOf" srcId="{4B592B13-4BCC-491F-9C5F-2EF9BBF05DC7}" destId="{20274DEB-BA5F-4690-BA34-68273FB474A6}" srcOrd="0" destOrd="0" presId="urn:microsoft.com/office/officeart/2008/layout/LinedList"/>
    <dgm:cxn modelId="{8DAD92D1-3D7D-49A3-861D-5204E2852BFC}" type="presParOf" srcId="{4B592B13-4BCC-491F-9C5F-2EF9BBF05DC7}" destId="{FFF30ED4-D6AE-4084-A498-00221CC6713A}" srcOrd="1" destOrd="0" presId="urn:microsoft.com/office/officeart/2008/layout/LinedList"/>
    <dgm:cxn modelId="{5372DF0E-9DBE-4E7A-9448-C3211E846229}" type="presParOf" srcId="{FFF30ED4-D6AE-4084-A498-00221CC6713A}" destId="{873C74C3-2F10-4551-BCE0-27B849898E44}" srcOrd="0" destOrd="0" presId="urn:microsoft.com/office/officeart/2008/layout/LinedList"/>
    <dgm:cxn modelId="{E7319ABE-679B-46C7-8E2D-0A0EBAA007E3}" type="presParOf" srcId="{FFF30ED4-D6AE-4084-A498-00221CC6713A}" destId="{2794831A-E41C-43A3-97EA-877D88F4CEE1}" srcOrd="1" destOrd="0" presId="urn:microsoft.com/office/officeart/2008/layout/LinedList"/>
    <dgm:cxn modelId="{7708BC3C-ADC0-4D7F-ADC9-F6D0C58131FE}" type="presParOf" srcId="{4B592B13-4BCC-491F-9C5F-2EF9BBF05DC7}" destId="{7354E49F-658E-4988-8019-3AD1D5647DD8}" srcOrd="2" destOrd="0" presId="urn:microsoft.com/office/officeart/2008/layout/LinedList"/>
    <dgm:cxn modelId="{53DEFD1A-444A-4186-8CA8-3D2509E88240}" type="presParOf" srcId="{4B592B13-4BCC-491F-9C5F-2EF9BBF05DC7}" destId="{D154B51E-7A85-4D84-8533-C9CF529B96FB}" srcOrd="3" destOrd="0" presId="urn:microsoft.com/office/officeart/2008/layout/LinedList"/>
    <dgm:cxn modelId="{19B29737-11E8-4352-9D1D-C606627E9395}" type="presParOf" srcId="{D154B51E-7A85-4D84-8533-C9CF529B96FB}" destId="{F19D9194-77DC-4C03-B1D1-CF055435F95D}" srcOrd="0" destOrd="0" presId="urn:microsoft.com/office/officeart/2008/layout/LinedList"/>
    <dgm:cxn modelId="{B53AE38F-208F-4C36-A857-D888566898C2}" type="presParOf" srcId="{D154B51E-7A85-4D84-8533-C9CF529B96FB}" destId="{9BB698A6-B5B5-4F89-ABD5-1A348647EFFB}" srcOrd="1" destOrd="0" presId="urn:microsoft.com/office/officeart/2008/layout/LinedList"/>
    <dgm:cxn modelId="{BE4E75EE-0A2F-4D91-8B16-CF825D957883}" type="presParOf" srcId="{4B592B13-4BCC-491F-9C5F-2EF9BBF05DC7}" destId="{3F982634-4382-40CB-A296-869944DC541A}" srcOrd="4" destOrd="0" presId="urn:microsoft.com/office/officeart/2008/layout/LinedList"/>
    <dgm:cxn modelId="{2D78B87B-8642-4893-B116-016F13BB1E4A}" type="presParOf" srcId="{4B592B13-4BCC-491F-9C5F-2EF9BBF05DC7}" destId="{45BED34B-4E24-4F06-A28B-13C664B4A707}" srcOrd="5" destOrd="0" presId="urn:microsoft.com/office/officeart/2008/layout/LinedList"/>
    <dgm:cxn modelId="{F0790C66-3810-407C-9AD7-172106E07F86}" type="presParOf" srcId="{45BED34B-4E24-4F06-A28B-13C664B4A707}" destId="{4DF7AED7-F843-4B03-9844-584664CE4466}" srcOrd="0" destOrd="0" presId="urn:microsoft.com/office/officeart/2008/layout/LinedList"/>
    <dgm:cxn modelId="{5FE775F0-52FB-48A7-9ED9-2D18B7C605F3}" type="presParOf" srcId="{45BED34B-4E24-4F06-A28B-13C664B4A707}" destId="{578F2030-6F1A-4DD7-9622-18AC222E687F}" srcOrd="1" destOrd="0" presId="urn:microsoft.com/office/officeart/2008/layout/LinedList"/>
    <dgm:cxn modelId="{B786F6E0-0C69-4949-ACB8-797B0EF475E5}" type="presParOf" srcId="{4B592B13-4BCC-491F-9C5F-2EF9BBF05DC7}" destId="{AB7F3DCA-7703-4CBA-9580-4A29E5D9E09E}" srcOrd="6" destOrd="0" presId="urn:microsoft.com/office/officeart/2008/layout/LinedList"/>
    <dgm:cxn modelId="{0194821F-F8C5-42A3-A74F-135188CB7943}" type="presParOf" srcId="{4B592B13-4BCC-491F-9C5F-2EF9BBF05DC7}" destId="{141F305E-4AE0-4A7B-AAC0-CA8122C2826A}" srcOrd="7" destOrd="0" presId="urn:microsoft.com/office/officeart/2008/layout/LinedList"/>
    <dgm:cxn modelId="{A19A269D-00E5-4B11-8F08-33ECF65321F3}" type="presParOf" srcId="{141F305E-4AE0-4A7B-AAC0-CA8122C2826A}" destId="{9014F380-30C1-4512-ADE7-698D1A9569EA}" srcOrd="0" destOrd="0" presId="urn:microsoft.com/office/officeart/2008/layout/LinedList"/>
    <dgm:cxn modelId="{667883A6-703B-4BE9-9A32-C4B1A630FCB3}" type="presParOf" srcId="{141F305E-4AE0-4A7B-AAC0-CA8122C2826A}" destId="{ADB8E0BE-6E0A-42B6-BF99-75C823B1D0EA}" srcOrd="1" destOrd="0" presId="urn:microsoft.com/office/officeart/2008/layout/LinedList"/>
    <dgm:cxn modelId="{8C04A84B-83A5-4B37-8097-7274BD6C0AD0}" type="presParOf" srcId="{4B592B13-4BCC-491F-9C5F-2EF9BBF05DC7}" destId="{D928F41A-C1E5-4F84-A4EC-0F55748730D3}" srcOrd="8" destOrd="0" presId="urn:microsoft.com/office/officeart/2008/layout/LinedList"/>
    <dgm:cxn modelId="{E0B7C012-FB0D-49CA-B6F1-29B76A05A327}" type="presParOf" srcId="{4B592B13-4BCC-491F-9C5F-2EF9BBF05DC7}" destId="{24A31A0B-5C33-45FE-A698-091E5EE5F2AD}" srcOrd="9" destOrd="0" presId="urn:microsoft.com/office/officeart/2008/layout/LinedList"/>
    <dgm:cxn modelId="{284F2687-8A33-4689-88B7-D26C48D4E5BF}" type="presParOf" srcId="{24A31A0B-5C33-45FE-A698-091E5EE5F2AD}" destId="{61B6DB15-7343-4166-A499-899F45B75269}" srcOrd="0" destOrd="0" presId="urn:microsoft.com/office/officeart/2008/layout/LinedList"/>
    <dgm:cxn modelId="{D2220C14-A752-4778-A903-598315C7F371}" type="presParOf" srcId="{24A31A0B-5C33-45FE-A698-091E5EE5F2AD}" destId="{4CE69535-3D48-4C1C-AA36-44D6479D715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01DA08B-98F6-417C-BD73-DC268F1D2927}"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A570C95F-D9C0-49FC-A685-37FB380D8182}">
      <dgm:prSet/>
      <dgm:spPr/>
      <dgm:t>
        <a:bodyPr/>
        <a:lstStyle/>
        <a:p>
          <a:r>
            <a:rPr lang="cy-GB" dirty="0" err="1"/>
            <a:t>Quantitatively</a:t>
          </a:r>
          <a:r>
            <a:rPr lang="cy-GB" dirty="0"/>
            <a:t>? </a:t>
          </a:r>
          <a:endParaRPr lang="en-US" dirty="0"/>
        </a:p>
      </dgm:t>
    </dgm:pt>
    <dgm:pt modelId="{9FCAC4AE-C90C-4A06-AAFC-F2366C4A5C6A}" type="parTrans" cxnId="{18907917-8AB6-48DA-8E0E-186CA48F8C48}">
      <dgm:prSet/>
      <dgm:spPr/>
      <dgm:t>
        <a:bodyPr/>
        <a:lstStyle/>
        <a:p>
          <a:endParaRPr lang="en-US"/>
        </a:p>
      </dgm:t>
    </dgm:pt>
    <dgm:pt modelId="{FF778CD2-49DE-4240-8680-347EECED91F0}" type="sibTrans" cxnId="{18907917-8AB6-48DA-8E0E-186CA48F8C48}">
      <dgm:prSet/>
      <dgm:spPr/>
      <dgm:t>
        <a:bodyPr/>
        <a:lstStyle/>
        <a:p>
          <a:endParaRPr lang="en-US"/>
        </a:p>
      </dgm:t>
    </dgm:pt>
    <dgm:pt modelId="{9B80C278-A242-4048-989D-C125FA3327A3}">
      <dgm:prSet/>
      <dgm:spPr/>
      <dgm:t>
        <a:bodyPr/>
        <a:lstStyle/>
        <a:p>
          <a:r>
            <a:rPr lang="cy-GB"/>
            <a:t>Qualitatively? </a:t>
          </a:r>
          <a:endParaRPr lang="en-US"/>
        </a:p>
      </dgm:t>
    </dgm:pt>
    <dgm:pt modelId="{63A61579-71E6-4688-A2C5-B0562238DD12}" type="parTrans" cxnId="{6CB5DDAF-55C1-4BAC-9095-860F67871343}">
      <dgm:prSet/>
      <dgm:spPr/>
      <dgm:t>
        <a:bodyPr/>
        <a:lstStyle/>
        <a:p>
          <a:endParaRPr lang="en-US"/>
        </a:p>
      </dgm:t>
    </dgm:pt>
    <dgm:pt modelId="{7649A704-A029-4D5D-9EFF-45FC5C33EC2B}" type="sibTrans" cxnId="{6CB5DDAF-55C1-4BAC-9095-860F67871343}">
      <dgm:prSet/>
      <dgm:spPr/>
      <dgm:t>
        <a:bodyPr/>
        <a:lstStyle/>
        <a:p>
          <a:endParaRPr lang="en-US"/>
        </a:p>
      </dgm:t>
    </dgm:pt>
    <dgm:pt modelId="{3A423C6E-9821-4471-A1F6-714BCD39B254}" type="pres">
      <dgm:prSet presAssocID="{C01DA08B-98F6-417C-BD73-DC268F1D2927}" presName="diagram" presStyleCnt="0">
        <dgm:presLayoutVars>
          <dgm:dir/>
          <dgm:resizeHandles val="exact"/>
        </dgm:presLayoutVars>
      </dgm:prSet>
      <dgm:spPr/>
    </dgm:pt>
    <dgm:pt modelId="{BBE455AC-B0D8-4DB5-8A7F-C08133660010}" type="pres">
      <dgm:prSet presAssocID="{A570C95F-D9C0-49FC-A685-37FB380D8182}" presName="node" presStyleLbl="node1" presStyleIdx="0" presStyleCnt="2">
        <dgm:presLayoutVars>
          <dgm:bulletEnabled val="1"/>
        </dgm:presLayoutVars>
      </dgm:prSet>
      <dgm:spPr/>
    </dgm:pt>
    <dgm:pt modelId="{181CAE30-9AD8-43B5-BBF5-2A305F025A76}" type="pres">
      <dgm:prSet presAssocID="{FF778CD2-49DE-4240-8680-347EECED91F0}" presName="sibTrans" presStyleCnt="0"/>
      <dgm:spPr/>
    </dgm:pt>
    <dgm:pt modelId="{36EEE18A-3553-4941-AD07-0CF3EA1465DC}" type="pres">
      <dgm:prSet presAssocID="{9B80C278-A242-4048-989D-C125FA3327A3}" presName="node" presStyleLbl="node1" presStyleIdx="1" presStyleCnt="2">
        <dgm:presLayoutVars>
          <dgm:bulletEnabled val="1"/>
        </dgm:presLayoutVars>
      </dgm:prSet>
      <dgm:spPr/>
    </dgm:pt>
  </dgm:ptLst>
  <dgm:cxnLst>
    <dgm:cxn modelId="{8AA3CF12-DBEA-4AC7-9044-E58E5B07A30B}" type="presOf" srcId="{A570C95F-D9C0-49FC-A685-37FB380D8182}" destId="{BBE455AC-B0D8-4DB5-8A7F-C08133660010}" srcOrd="0" destOrd="0" presId="urn:microsoft.com/office/officeart/2005/8/layout/default"/>
    <dgm:cxn modelId="{18907917-8AB6-48DA-8E0E-186CA48F8C48}" srcId="{C01DA08B-98F6-417C-BD73-DC268F1D2927}" destId="{A570C95F-D9C0-49FC-A685-37FB380D8182}" srcOrd="0" destOrd="0" parTransId="{9FCAC4AE-C90C-4A06-AAFC-F2366C4A5C6A}" sibTransId="{FF778CD2-49DE-4240-8680-347EECED91F0}"/>
    <dgm:cxn modelId="{19F1DA1E-E8E0-41CA-86C2-E0F606EE1043}" type="presOf" srcId="{9B80C278-A242-4048-989D-C125FA3327A3}" destId="{36EEE18A-3553-4941-AD07-0CF3EA1465DC}" srcOrd="0" destOrd="0" presId="urn:microsoft.com/office/officeart/2005/8/layout/default"/>
    <dgm:cxn modelId="{B36F5091-F709-4627-B6D5-893B05A3D942}" type="presOf" srcId="{C01DA08B-98F6-417C-BD73-DC268F1D2927}" destId="{3A423C6E-9821-4471-A1F6-714BCD39B254}" srcOrd="0" destOrd="0" presId="urn:microsoft.com/office/officeart/2005/8/layout/default"/>
    <dgm:cxn modelId="{6CB5DDAF-55C1-4BAC-9095-860F67871343}" srcId="{C01DA08B-98F6-417C-BD73-DC268F1D2927}" destId="{9B80C278-A242-4048-989D-C125FA3327A3}" srcOrd="1" destOrd="0" parTransId="{63A61579-71E6-4688-A2C5-B0562238DD12}" sibTransId="{7649A704-A029-4D5D-9EFF-45FC5C33EC2B}"/>
    <dgm:cxn modelId="{52A32A86-FB6F-41D2-87BB-6FB318EA0C63}" type="presParOf" srcId="{3A423C6E-9821-4471-A1F6-714BCD39B254}" destId="{BBE455AC-B0D8-4DB5-8A7F-C08133660010}" srcOrd="0" destOrd="0" presId="urn:microsoft.com/office/officeart/2005/8/layout/default"/>
    <dgm:cxn modelId="{BAEA5245-4416-40BE-8DEC-E804BA482745}" type="presParOf" srcId="{3A423C6E-9821-4471-A1F6-714BCD39B254}" destId="{181CAE30-9AD8-43B5-BBF5-2A305F025A76}" srcOrd="1" destOrd="0" presId="urn:microsoft.com/office/officeart/2005/8/layout/default"/>
    <dgm:cxn modelId="{E3D69D5D-186A-48E2-BCE9-5EEE718930FB}" type="presParOf" srcId="{3A423C6E-9821-4471-A1F6-714BCD39B254}" destId="{36EEE18A-3553-4941-AD07-0CF3EA1465DC}"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01DA08B-98F6-417C-BD73-DC268F1D2927}"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A570C95F-D9C0-49FC-A685-37FB380D8182}">
      <dgm:prSet/>
      <dgm:spPr/>
      <dgm:t>
        <a:bodyPr/>
        <a:lstStyle/>
        <a:p>
          <a:r>
            <a:rPr lang="cy-GB"/>
            <a:t>Quantitatively? </a:t>
          </a:r>
          <a:endParaRPr lang="en-US"/>
        </a:p>
      </dgm:t>
    </dgm:pt>
    <dgm:pt modelId="{9FCAC4AE-C90C-4A06-AAFC-F2366C4A5C6A}" type="parTrans" cxnId="{18907917-8AB6-48DA-8E0E-186CA48F8C48}">
      <dgm:prSet/>
      <dgm:spPr/>
      <dgm:t>
        <a:bodyPr/>
        <a:lstStyle/>
        <a:p>
          <a:endParaRPr lang="en-US"/>
        </a:p>
      </dgm:t>
    </dgm:pt>
    <dgm:pt modelId="{FF778CD2-49DE-4240-8680-347EECED91F0}" type="sibTrans" cxnId="{18907917-8AB6-48DA-8E0E-186CA48F8C48}">
      <dgm:prSet/>
      <dgm:spPr/>
      <dgm:t>
        <a:bodyPr/>
        <a:lstStyle/>
        <a:p>
          <a:endParaRPr lang="en-US"/>
        </a:p>
      </dgm:t>
    </dgm:pt>
    <dgm:pt modelId="{474129CF-CE4D-4421-BA1A-404E54C4FCAF}">
      <dgm:prSet/>
      <dgm:spPr/>
      <dgm:t>
        <a:bodyPr/>
        <a:lstStyle/>
        <a:p>
          <a:r>
            <a:rPr lang="en-GB" dirty="0"/>
            <a:t>Illness Perceptions Questionnaire-revised (Moss-Morris et al., 2002)</a:t>
          </a:r>
          <a:endParaRPr lang="en-US" dirty="0"/>
        </a:p>
      </dgm:t>
    </dgm:pt>
    <dgm:pt modelId="{0A5545B0-5E6A-44F4-A25F-E131B10729B4}" type="parTrans" cxnId="{F483F231-1E1B-4831-82D3-A70C4CD5966F}">
      <dgm:prSet/>
      <dgm:spPr/>
      <dgm:t>
        <a:bodyPr/>
        <a:lstStyle/>
        <a:p>
          <a:endParaRPr lang="en-US"/>
        </a:p>
      </dgm:t>
    </dgm:pt>
    <dgm:pt modelId="{6EA63DE1-E599-4F75-A898-2AC13A9F086B}" type="sibTrans" cxnId="{F483F231-1E1B-4831-82D3-A70C4CD5966F}">
      <dgm:prSet/>
      <dgm:spPr/>
      <dgm:t>
        <a:bodyPr/>
        <a:lstStyle/>
        <a:p>
          <a:endParaRPr lang="en-US"/>
        </a:p>
      </dgm:t>
    </dgm:pt>
    <dgm:pt modelId="{9B80C278-A242-4048-989D-C125FA3327A3}">
      <dgm:prSet/>
      <dgm:spPr/>
      <dgm:t>
        <a:bodyPr/>
        <a:lstStyle/>
        <a:p>
          <a:r>
            <a:rPr lang="cy-GB"/>
            <a:t>Qualitatively? </a:t>
          </a:r>
          <a:endParaRPr lang="en-US"/>
        </a:p>
      </dgm:t>
    </dgm:pt>
    <dgm:pt modelId="{63A61579-71E6-4688-A2C5-B0562238DD12}" type="parTrans" cxnId="{6CB5DDAF-55C1-4BAC-9095-860F67871343}">
      <dgm:prSet/>
      <dgm:spPr/>
      <dgm:t>
        <a:bodyPr/>
        <a:lstStyle/>
        <a:p>
          <a:endParaRPr lang="en-US"/>
        </a:p>
      </dgm:t>
    </dgm:pt>
    <dgm:pt modelId="{7649A704-A029-4D5D-9EFF-45FC5C33EC2B}" type="sibTrans" cxnId="{6CB5DDAF-55C1-4BAC-9095-860F67871343}">
      <dgm:prSet/>
      <dgm:spPr/>
      <dgm:t>
        <a:bodyPr/>
        <a:lstStyle/>
        <a:p>
          <a:endParaRPr lang="en-US"/>
        </a:p>
      </dgm:t>
    </dgm:pt>
    <dgm:pt modelId="{3A423C6E-9821-4471-A1F6-714BCD39B254}" type="pres">
      <dgm:prSet presAssocID="{C01DA08B-98F6-417C-BD73-DC268F1D2927}" presName="diagram" presStyleCnt="0">
        <dgm:presLayoutVars>
          <dgm:dir/>
          <dgm:resizeHandles val="exact"/>
        </dgm:presLayoutVars>
      </dgm:prSet>
      <dgm:spPr/>
    </dgm:pt>
    <dgm:pt modelId="{BBE455AC-B0D8-4DB5-8A7F-C08133660010}" type="pres">
      <dgm:prSet presAssocID="{A570C95F-D9C0-49FC-A685-37FB380D8182}" presName="node" presStyleLbl="node1" presStyleIdx="0" presStyleCnt="2">
        <dgm:presLayoutVars>
          <dgm:bulletEnabled val="1"/>
        </dgm:presLayoutVars>
      </dgm:prSet>
      <dgm:spPr/>
    </dgm:pt>
    <dgm:pt modelId="{181CAE30-9AD8-43B5-BBF5-2A305F025A76}" type="pres">
      <dgm:prSet presAssocID="{FF778CD2-49DE-4240-8680-347EECED91F0}" presName="sibTrans" presStyleCnt="0"/>
      <dgm:spPr/>
    </dgm:pt>
    <dgm:pt modelId="{36EEE18A-3553-4941-AD07-0CF3EA1465DC}" type="pres">
      <dgm:prSet presAssocID="{9B80C278-A242-4048-989D-C125FA3327A3}" presName="node" presStyleLbl="node1" presStyleIdx="1" presStyleCnt="2">
        <dgm:presLayoutVars>
          <dgm:bulletEnabled val="1"/>
        </dgm:presLayoutVars>
      </dgm:prSet>
      <dgm:spPr/>
    </dgm:pt>
  </dgm:ptLst>
  <dgm:cxnLst>
    <dgm:cxn modelId="{8AA3CF12-DBEA-4AC7-9044-E58E5B07A30B}" type="presOf" srcId="{A570C95F-D9C0-49FC-A685-37FB380D8182}" destId="{BBE455AC-B0D8-4DB5-8A7F-C08133660010}" srcOrd="0" destOrd="0" presId="urn:microsoft.com/office/officeart/2005/8/layout/default"/>
    <dgm:cxn modelId="{18907917-8AB6-48DA-8E0E-186CA48F8C48}" srcId="{C01DA08B-98F6-417C-BD73-DC268F1D2927}" destId="{A570C95F-D9C0-49FC-A685-37FB380D8182}" srcOrd="0" destOrd="0" parTransId="{9FCAC4AE-C90C-4A06-AAFC-F2366C4A5C6A}" sibTransId="{FF778CD2-49DE-4240-8680-347EECED91F0}"/>
    <dgm:cxn modelId="{19F1DA1E-E8E0-41CA-86C2-E0F606EE1043}" type="presOf" srcId="{9B80C278-A242-4048-989D-C125FA3327A3}" destId="{36EEE18A-3553-4941-AD07-0CF3EA1465DC}" srcOrd="0" destOrd="0" presId="urn:microsoft.com/office/officeart/2005/8/layout/default"/>
    <dgm:cxn modelId="{F483F231-1E1B-4831-82D3-A70C4CD5966F}" srcId="{A570C95F-D9C0-49FC-A685-37FB380D8182}" destId="{474129CF-CE4D-4421-BA1A-404E54C4FCAF}" srcOrd="0" destOrd="0" parTransId="{0A5545B0-5E6A-44F4-A25F-E131B10729B4}" sibTransId="{6EA63DE1-E599-4F75-A898-2AC13A9F086B}"/>
    <dgm:cxn modelId="{F0686065-561E-4DBE-8916-A3171023E88A}" type="presOf" srcId="{474129CF-CE4D-4421-BA1A-404E54C4FCAF}" destId="{BBE455AC-B0D8-4DB5-8A7F-C08133660010}" srcOrd="0" destOrd="1" presId="urn:microsoft.com/office/officeart/2005/8/layout/default"/>
    <dgm:cxn modelId="{B36F5091-F709-4627-B6D5-893B05A3D942}" type="presOf" srcId="{C01DA08B-98F6-417C-BD73-DC268F1D2927}" destId="{3A423C6E-9821-4471-A1F6-714BCD39B254}" srcOrd="0" destOrd="0" presId="urn:microsoft.com/office/officeart/2005/8/layout/default"/>
    <dgm:cxn modelId="{6CB5DDAF-55C1-4BAC-9095-860F67871343}" srcId="{C01DA08B-98F6-417C-BD73-DC268F1D2927}" destId="{9B80C278-A242-4048-989D-C125FA3327A3}" srcOrd="1" destOrd="0" parTransId="{63A61579-71E6-4688-A2C5-B0562238DD12}" sibTransId="{7649A704-A029-4D5D-9EFF-45FC5C33EC2B}"/>
    <dgm:cxn modelId="{52A32A86-FB6F-41D2-87BB-6FB318EA0C63}" type="presParOf" srcId="{3A423C6E-9821-4471-A1F6-714BCD39B254}" destId="{BBE455AC-B0D8-4DB5-8A7F-C08133660010}" srcOrd="0" destOrd="0" presId="urn:microsoft.com/office/officeart/2005/8/layout/default"/>
    <dgm:cxn modelId="{BAEA5245-4416-40BE-8DEC-E804BA482745}" type="presParOf" srcId="{3A423C6E-9821-4471-A1F6-714BCD39B254}" destId="{181CAE30-9AD8-43B5-BBF5-2A305F025A76}" srcOrd="1" destOrd="0" presId="urn:microsoft.com/office/officeart/2005/8/layout/default"/>
    <dgm:cxn modelId="{E3D69D5D-186A-48E2-BCE9-5EEE718930FB}" type="presParOf" srcId="{3A423C6E-9821-4471-A1F6-714BCD39B254}" destId="{36EEE18A-3553-4941-AD07-0CF3EA1465DC}"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70E69E1-9211-4FE1-B714-087B8E68340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0A2CB0E-DE61-424B-A67B-D5740805A634}">
      <dgm:prSet/>
      <dgm:spPr/>
      <dgm:t>
        <a:bodyPr/>
        <a:lstStyle/>
        <a:p>
          <a:r>
            <a:rPr lang="en-GB" b="1" dirty="0"/>
            <a:t>An example of the predictive power of SRM</a:t>
          </a:r>
          <a:endParaRPr lang="en-US" dirty="0"/>
        </a:p>
      </dgm:t>
    </dgm:pt>
    <dgm:pt modelId="{B2D6B51A-1DB0-424E-AC04-8846F350C6DF}" type="parTrans" cxnId="{B7DF6421-6CF8-444F-B0A6-C9DFE5BF4FC5}">
      <dgm:prSet/>
      <dgm:spPr/>
      <dgm:t>
        <a:bodyPr/>
        <a:lstStyle/>
        <a:p>
          <a:endParaRPr lang="en-US"/>
        </a:p>
      </dgm:t>
    </dgm:pt>
    <dgm:pt modelId="{CA9E28AF-85A3-4F55-B016-83F15B7C2C1A}" type="sibTrans" cxnId="{B7DF6421-6CF8-444F-B0A6-C9DFE5BF4FC5}">
      <dgm:prSet/>
      <dgm:spPr/>
      <dgm:t>
        <a:bodyPr/>
        <a:lstStyle/>
        <a:p>
          <a:endParaRPr lang="en-US"/>
        </a:p>
      </dgm:t>
    </dgm:pt>
    <dgm:pt modelId="{B0CB1C05-4E76-40BC-A635-019DB8D7D903}">
      <dgm:prSet/>
      <dgm:spPr/>
      <dgm:t>
        <a:bodyPr/>
        <a:lstStyle/>
        <a:p>
          <a:r>
            <a:rPr lang="en-GB" b="1"/>
            <a:t>Applying the self-regulation model to genetics</a:t>
          </a:r>
          <a:endParaRPr lang="en-US"/>
        </a:p>
      </dgm:t>
    </dgm:pt>
    <dgm:pt modelId="{29CB5729-3D80-4550-9F5D-D487A7BE9943}" type="parTrans" cxnId="{D3EB5D89-9D14-4D65-AF30-E68CE279763F}">
      <dgm:prSet/>
      <dgm:spPr/>
      <dgm:t>
        <a:bodyPr/>
        <a:lstStyle/>
        <a:p>
          <a:endParaRPr lang="en-US"/>
        </a:p>
      </dgm:t>
    </dgm:pt>
    <dgm:pt modelId="{40267D80-3ECB-4534-8183-AB0E8C042D3C}" type="sibTrans" cxnId="{D3EB5D89-9D14-4D65-AF30-E68CE279763F}">
      <dgm:prSet/>
      <dgm:spPr/>
      <dgm:t>
        <a:bodyPr/>
        <a:lstStyle/>
        <a:p>
          <a:endParaRPr lang="en-US"/>
        </a:p>
      </dgm:t>
    </dgm:pt>
    <dgm:pt modelId="{7867B62C-BB6F-47A3-9427-BEEA5077D2FB}" type="pres">
      <dgm:prSet presAssocID="{070E69E1-9211-4FE1-B714-087B8E683407}" presName="root" presStyleCnt="0">
        <dgm:presLayoutVars>
          <dgm:dir/>
          <dgm:resizeHandles val="exact"/>
        </dgm:presLayoutVars>
      </dgm:prSet>
      <dgm:spPr/>
    </dgm:pt>
    <dgm:pt modelId="{F99F6B1E-131D-4C66-A3AA-FC6EE3CCECDF}" type="pres">
      <dgm:prSet presAssocID="{C0A2CB0E-DE61-424B-A67B-D5740805A634}" presName="compNode" presStyleCnt="0"/>
      <dgm:spPr/>
    </dgm:pt>
    <dgm:pt modelId="{BD05F4B4-F9EC-4E28-98D6-A5BBDB14083C}" type="pres">
      <dgm:prSet presAssocID="{C0A2CB0E-DE61-424B-A67B-D5740805A63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45908419-48CB-4901-A53C-FFC33CB685F0}" type="pres">
      <dgm:prSet presAssocID="{C0A2CB0E-DE61-424B-A67B-D5740805A634}" presName="spaceRect" presStyleCnt="0"/>
      <dgm:spPr/>
    </dgm:pt>
    <dgm:pt modelId="{B95C0BC8-406E-4B38-9CEF-7D7991B3CBB9}" type="pres">
      <dgm:prSet presAssocID="{C0A2CB0E-DE61-424B-A67B-D5740805A634}" presName="textRect" presStyleLbl="revTx" presStyleIdx="0" presStyleCnt="2">
        <dgm:presLayoutVars>
          <dgm:chMax val="1"/>
          <dgm:chPref val="1"/>
        </dgm:presLayoutVars>
      </dgm:prSet>
      <dgm:spPr/>
    </dgm:pt>
    <dgm:pt modelId="{008EB3F1-9081-496D-8FF1-22FDF6A9BCD5}" type="pres">
      <dgm:prSet presAssocID="{CA9E28AF-85A3-4F55-B016-83F15B7C2C1A}" presName="sibTrans" presStyleCnt="0"/>
      <dgm:spPr/>
    </dgm:pt>
    <dgm:pt modelId="{93F03A72-5EB1-46DD-B884-A1A0FCFC7F68}" type="pres">
      <dgm:prSet presAssocID="{B0CB1C05-4E76-40BC-A635-019DB8D7D903}" presName="compNode" presStyleCnt="0"/>
      <dgm:spPr/>
    </dgm:pt>
    <dgm:pt modelId="{21EB8503-AFF2-482D-95B4-9169655AA3DA}" type="pres">
      <dgm:prSet presAssocID="{B0CB1C05-4E76-40BC-A635-019DB8D7D90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NA"/>
        </a:ext>
      </dgm:extLst>
    </dgm:pt>
    <dgm:pt modelId="{B88C215C-C798-4090-A542-6FF5E08AE5A8}" type="pres">
      <dgm:prSet presAssocID="{B0CB1C05-4E76-40BC-A635-019DB8D7D903}" presName="spaceRect" presStyleCnt="0"/>
      <dgm:spPr/>
    </dgm:pt>
    <dgm:pt modelId="{6F3A2EE4-86DE-44C1-9EB3-DC437A736343}" type="pres">
      <dgm:prSet presAssocID="{B0CB1C05-4E76-40BC-A635-019DB8D7D903}" presName="textRect" presStyleLbl="revTx" presStyleIdx="1" presStyleCnt="2">
        <dgm:presLayoutVars>
          <dgm:chMax val="1"/>
          <dgm:chPref val="1"/>
        </dgm:presLayoutVars>
      </dgm:prSet>
      <dgm:spPr/>
    </dgm:pt>
  </dgm:ptLst>
  <dgm:cxnLst>
    <dgm:cxn modelId="{B7DF6421-6CF8-444F-B0A6-C9DFE5BF4FC5}" srcId="{070E69E1-9211-4FE1-B714-087B8E683407}" destId="{C0A2CB0E-DE61-424B-A67B-D5740805A634}" srcOrd="0" destOrd="0" parTransId="{B2D6B51A-1DB0-424E-AC04-8846F350C6DF}" sibTransId="{CA9E28AF-85A3-4F55-B016-83F15B7C2C1A}"/>
    <dgm:cxn modelId="{D3E1E571-E731-4D1D-80DE-BC1C4AA20470}" type="presOf" srcId="{C0A2CB0E-DE61-424B-A67B-D5740805A634}" destId="{B95C0BC8-406E-4B38-9CEF-7D7991B3CBB9}" srcOrd="0" destOrd="0" presId="urn:microsoft.com/office/officeart/2018/2/layout/IconLabelList"/>
    <dgm:cxn modelId="{D3EB5D89-9D14-4D65-AF30-E68CE279763F}" srcId="{070E69E1-9211-4FE1-B714-087B8E683407}" destId="{B0CB1C05-4E76-40BC-A635-019DB8D7D903}" srcOrd="1" destOrd="0" parTransId="{29CB5729-3D80-4550-9F5D-D487A7BE9943}" sibTransId="{40267D80-3ECB-4534-8183-AB0E8C042D3C}"/>
    <dgm:cxn modelId="{18A1DBDA-F384-4FAB-BE57-053C0AF144E3}" type="presOf" srcId="{070E69E1-9211-4FE1-B714-087B8E683407}" destId="{7867B62C-BB6F-47A3-9427-BEEA5077D2FB}" srcOrd="0" destOrd="0" presId="urn:microsoft.com/office/officeart/2018/2/layout/IconLabelList"/>
    <dgm:cxn modelId="{7FDE0AE7-0174-4475-B9ED-898DE41C07CD}" type="presOf" srcId="{B0CB1C05-4E76-40BC-A635-019DB8D7D903}" destId="{6F3A2EE4-86DE-44C1-9EB3-DC437A736343}" srcOrd="0" destOrd="0" presId="urn:microsoft.com/office/officeart/2018/2/layout/IconLabelList"/>
    <dgm:cxn modelId="{BCAD6023-4406-41A7-813B-9B252CA24758}" type="presParOf" srcId="{7867B62C-BB6F-47A3-9427-BEEA5077D2FB}" destId="{F99F6B1E-131D-4C66-A3AA-FC6EE3CCECDF}" srcOrd="0" destOrd="0" presId="urn:microsoft.com/office/officeart/2018/2/layout/IconLabelList"/>
    <dgm:cxn modelId="{1484B361-FC69-4B2B-868C-99D27F0705C0}" type="presParOf" srcId="{F99F6B1E-131D-4C66-A3AA-FC6EE3CCECDF}" destId="{BD05F4B4-F9EC-4E28-98D6-A5BBDB14083C}" srcOrd="0" destOrd="0" presId="urn:microsoft.com/office/officeart/2018/2/layout/IconLabelList"/>
    <dgm:cxn modelId="{5F78D86B-8F63-45E6-A0E9-9A54E4596094}" type="presParOf" srcId="{F99F6B1E-131D-4C66-A3AA-FC6EE3CCECDF}" destId="{45908419-48CB-4901-A53C-FFC33CB685F0}" srcOrd="1" destOrd="0" presId="urn:microsoft.com/office/officeart/2018/2/layout/IconLabelList"/>
    <dgm:cxn modelId="{F46D4A95-3C03-4C9E-91F6-A625B28D5700}" type="presParOf" srcId="{F99F6B1E-131D-4C66-A3AA-FC6EE3CCECDF}" destId="{B95C0BC8-406E-4B38-9CEF-7D7991B3CBB9}" srcOrd="2" destOrd="0" presId="urn:microsoft.com/office/officeart/2018/2/layout/IconLabelList"/>
    <dgm:cxn modelId="{127D1DB8-DF75-4EA0-8D06-2910BEF24D2A}" type="presParOf" srcId="{7867B62C-BB6F-47A3-9427-BEEA5077D2FB}" destId="{008EB3F1-9081-496D-8FF1-22FDF6A9BCD5}" srcOrd="1" destOrd="0" presId="urn:microsoft.com/office/officeart/2018/2/layout/IconLabelList"/>
    <dgm:cxn modelId="{F4BD55CB-6AF8-48E2-9984-BA71B6212144}" type="presParOf" srcId="{7867B62C-BB6F-47A3-9427-BEEA5077D2FB}" destId="{93F03A72-5EB1-46DD-B884-A1A0FCFC7F68}" srcOrd="2" destOrd="0" presId="urn:microsoft.com/office/officeart/2018/2/layout/IconLabelList"/>
    <dgm:cxn modelId="{BCC8A2AA-385E-4A08-92CA-FDA0ADC6298F}" type="presParOf" srcId="{93F03A72-5EB1-46DD-B884-A1A0FCFC7F68}" destId="{21EB8503-AFF2-482D-95B4-9169655AA3DA}" srcOrd="0" destOrd="0" presId="urn:microsoft.com/office/officeart/2018/2/layout/IconLabelList"/>
    <dgm:cxn modelId="{A29D2ACD-AF69-401A-98C7-587CEA620B70}" type="presParOf" srcId="{93F03A72-5EB1-46DD-B884-A1A0FCFC7F68}" destId="{B88C215C-C798-4090-A542-6FF5E08AE5A8}" srcOrd="1" destOrd="0" presId="urn:microsoft.com/office/officeart/2018/2/layout/IconLabelList"/>
    <dgm:cxn modelId="{D3BFB8A9-3FF8-4F9C-AF8F-3259E4534799}" type="presParOf" srcId="{93F03A72-5EB1-46DD-B884-A1A0FCFC7F68}" destId="{6F3A2EE4-86DE-44C1-9EB3-DC437A73634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9539E6B-89EB-466F-9907-FD24E26BE5EE}"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E8C655A5-1B1B-4E12-8EF7-7A4305F6275D}">
      <dgm:prSet/>
      <dgm:spPr/>
      <dgm:t>
        <a:bodyPr/>
        <a:lstStyle/>
        <a:p>
          <a:r>
            <a:rPr lang="en-GB"/>
            <a:t>Objective risk status rarely predicts psychological responses to risk information (e.g. Bennett et al., </a:t>
          </a:r>
          <a:r>
            <a:rPr lang="en-US"/>
            <a:t>Hilgart et al.,2010).</a:t>
          </a:r>
        </a:p>
      </dgm:t>
    </dgm:pt>
    <dgm:pt modelId="{6D56017F-473C-427A-9856-C87BE5877091}" type="parTrans" cxnId="{303B3D8C-8E03-410F-818D-6B038154604F}">
      <dgm:prSet/>
      <dgm:spPr/>
      <dgm:t>
        <a:bodyPr/>
        <a:lstStyle/>
        <a:p>
          <a:endParaRPr lang="en-US"/>
        </a:p>
      </dgm:t>
    </dgm:pt>
    <dgm:pt modelId="{D3FF7A93-0B7E-4355-B001-8B104F7B67EB}" type="sibTrans" cxnId="{303B3D8C-8E03-410F-818D-6B038154604F}">
      <dgm:prSet/>
      <dgm:spPr/>
      <dgm:t>
        <a:bodyPr/>
        <a:lstStyle/>
        <a:p>
          <a:endParaRPr lang="en-US"/>
        </a:p>
      </dgm:t>
    </dgm:pt>
    <dgm:pt modelId="{0B9E0C70-1A3F-41FA-8489-F92F78ACC0DB}">
      <dgm:prSet/>
      <dgm:spPr/>
      <dgm:t>
        <a:bodyPr/>
        <a:lstStyle/>
        <a:p>
          <a:r>
            <a:rPr lang="en-GB"/>
            <a:t>Mixed emotional responses reported (e.g. </a:t>
          </a:r>
          <a:r>
            <a:rPr lang="de-DE"/>
            <a:t>Phelps, Bennett &amp; Brain, 2008).</a:t>
          </a:r>
          <a:endParaRPr lang="en-US"/>
        </a:p>
      </dgm:t>
    </dgm:pt>
    <dgm:pt modelId="{D148A092-5BBD-47BA-A593-45177CB2A799}" type="parTrans" cxnId="{94063F50-6027-40F5-BF1D-BD581D02BCE1}">
      <dgm:prSet/>
      <dgm:spPr/>
      <dgm:t>
        <a:bodyPr/>
        <a:lstStyle/>
        <a:p>
          <a:endParaRPr lang="en-US"/>
        </a:p>
      </dgm:t>
    </dgm:pt>
    <dgm:pt modelId="{56DDE914-2683-4409-8572-C3A3187C83C8}" type="sibTrans" cxnId="{94063F50-6027-40F5-BF1D-BD581D02BCE1}">
      <dgm:prSet/>
      <dgm:spPr/>
      <dgm:t>
        <a:bodyPr/>
        <a:lstStyle/>
        <a:p>
          <a:endParaRPr lang="en-US"/>
        </a:p>
      </dgm:t>
    </dgm:pt>
    <dgm:pt modelId="{459016A4-9688-4992-9BE1-B5D96D2EB27B}">
      <dgm:prSet/>
      <dgm:spPr/>
      <dgm:t>
        <a:bodyPr/>
        <a:lstStyle/>
        <a:p>
          <a:r>
            <a:rPr lang="en-GB"/>
            <a:t>Not everyone in need of psychological intervention – can we predict/identify those most likely to benefit from additional support/intervention?</a:t>
          </a:r>
          <a:endParaRPr lang="en-US"/>
        </a:p>
      </dgm:t>
    </dgm:pt>
    <dgm:pt modelId="{0ABC8331-FFB7-492D-826F-C70E295F4D33}" type="parTrans" cxnId="{0BA52C65-8E91-41ED-B436-CF71466453CB}">
      <dgm:prSet/>
      <dgm:spPr/>
      <dgm:t>
        <a:bodyPr/>
        <a:lstStyle/>
        <a:p>
          <a:endParaRPr lang="en-US"/>
        </a:p>
      </dgm:t>
    </dgm:pt>
    <dgm:pt modelId="{DED1A100-C17A-4ED5-B9B7-75F759970CF0}" type="sibTrans" cxnId="{0BA52C65-8E91-41ED-B436-CF71466453CB}">
      <dgm:prSet/>
      <dgm:spPr/>
      <dgm:t>
        <a:bodyPr/>
        <a:lstStyle/>
        <a:p>
          <a:endParaRPr lang="en-US"/>
        </a:p>
      </dgm:t>
    </dgm:pt>
    <dgm:pt modelId="{9816A96B-A837-40FB-8E6B-F16765AC4FF7}" type="pres">
      <dgm:prSet presAssocID="{69539E6B-89EB-466F-9907-FD24E26BE5EE}" presName="outerComposite" presStyleCnt="0">
        <dgm:presLayoutVars>
          <dgm:chMax val="5"/>
          <dgm:dir/>
          <dgm:resizeHandles val="exact"/>
        </dgm:presLayoutVars>
      </dgm:prSet>
      <dgm:spPr/>
    </dgm:pt>
    <dgm:pt modelId="{EC9EACD8-AA13-4128-BFA4-A189D307790F}" type="pres">
      <dgm:prSet presAssocID="{69539E6B-89EB-466F-9907-FD24E26BE5EE}" presName="dummyMaxCanvas" presStyleCnt="0">
        <dgm:presLayoutVars/>
      </dgm:prSet>
      <dgm:spPr/>
    </dgm:pt>
    <dgm:pt modelId="{DFBF3EE8-4393-4E14-8087-CB8E4ECC7CFD}" type="pres">
      <dgm:prSet presAssocID="{69539E6B-89EB-466F-9907-FD24E26BE5EE}" presName="ThreeNodes_1" presStyleLbl="node1" presStyleIdx="0" presStyleCnt="3">
        <dgm:presLayoutVars>
          <dgm:bulletEnabled val="1"/>
        </dgm:presLayoutVars>
      </dgm:prSet>
      <dgm:spPr/>
    </dgm:pt>
    <dgm:pt modelId="{AA303A9F-352A-496B-8FE6-8C6A6135E69B}" type="pres">
      <dgm:prSet presAssocID="{69539E6B-89EB-466F-9907-FD24E26BE5EE}" presName="ThreeNodes_2" presStyleLbl="node1" presStyleIdx="1" presStyleCnt="3">
        <dgm:presLayoutVars>
          <dgm:bulletEnabled val="1"/>
        </dgm:presLayoutVars>
      </dgm:prSet>
      <dgm:spPr/>
    </dgm:pt>
    <dgm:pt modelId="{E2309466-0956-4D35-AB09-6A98EDAC286D}" type="pres">
      <dgm:prSet presAssocID="{69539E6B-89EB-466F-9907-FD24E26BE5EE}" presName="ThreeNodes_3" presStyleLbl="node1" presStyleIdx="2" presStyleCnt="3">
        <dgm:presLayoutVars>
          <dgm:bulletEnabled val="1"/>
        </dgm:presLayoutVars>
      </dgm:prSet>
      <dgm:spPr/>
    </dgm:pt>
    <dgm:pt modelId="{4D7DF014-DC0B-4625-88C8-6B681A290C78}" type="pres">
      <dgm:prSet presAssocID="{69539E6B-89EB-466F-9907-FD24E26BE5EE}" presName="ThreeConn_1-2" presStyleLbl="fgAccFollowNode1" presStyleIdx="0" presStyleCnt="2">
        <dgm:presLayoutVars>
          <dgm:bulletEnabled val="1"/>
        </dgm:presLayoutVars>
      </dgm:prSet>
      <dgm:spPr/>
    </dgm:pt>
    <dgm:pt modelId="{FAC68B44-F8BF-4772-AB66-0ADCC0379FF3}" type="pres">
      <dgm:prSet presAssocID="{69539E6B-89EB-466F-9907-FD24E26BE5EE}" presName="ThreeConn_2-3" presStyleLbl="fgAccFollowNode1" presStyleIdx="1" presStyleCnt="2">
        <dgm:presLayoutVars>
          <dgm:bulletEnabled val="1"/>
        </dgm:presLayoutVars>
      </dgm:prSet>
      <dgm:spPr/>
    </dgm:pt>
    <dgm:pt modelId="{CD6ACB18-3397-4BB6-8F08-F935EA72E7E2}" type="pres">
      <dgm:prSet presAssocID="{69539E6B-89EB-466F-9907-FD24E26BE5EE}" presName="ThreeNodes_1_text" presStyleLbl="node1" presStyleIdx="2" presStyleCnt="3">
        <dgm:presLayoutVars>
          <dgm:bulletEnabled val="1"/>
        </dgm:presLayoutVars>
      </dgm:prSet>
      <dgm:spPr/>
    </dgm:pt>
    <dgm:pt modelId="{654DB846-B15D-492C-88F4-0C4003505499}" type="pres">
      <dgm:prSet presAssocID="{69539E6B-89EB-466F-9907-FD24E26BE5EE}" presName="ThreeNodes_2_text" presStyleLbl="node1" presStyleIdx="2" presStyleCnt="3">
        <dgm:presLayoutVars>
          <dgm:bulletEnabled val="1"/>
        </dgm:presLayoutVars>
      </dgm:prSet>
      <dgm:spPr/>
    </dgm:pt>
    <dgm:pt modelId="{63FBA0F9-DDD7-472A-9E55-C4E93496B434}" type="pres">
      <dgm:prSet presAssocID="{69539E6B-89EB-466F-9907-FD24E26BE5EE}" presName="ThreeNodes_3_text" presStyleLbl="node1" presStyleIdx="2" presStyleCnt="3">
        <dgm:presLayoutVars>
          <dgm:bulletEnabled val="1"/>
        </dgm:presLayoutVars>
      </dgm:prSet>
      <dgm:spPr/>
    </dgm:pt>
  </dgm:ptLst>
  <dgm:cxnLst>
    <dgm:cxn modelId="{C1DF781D-A835-4FDC-A7A3-60986A0405DD}" type="presOf" srcId="{69539E6B-89EB-466F-9907-FD24E26BE5EE}" destId="{9816A96B-A837-40FB-8E6B-F16765AC4FF7}" srcOrd="0" destOrd="0" presId="urn:microsoft.com/office/officeart/2005/8/layout/vProcess5"/>
    <dgm:cxn modelId="{DE3CDE60-50E4-40E5-9F51-D1623AD9CC6E}" type="presOf" srcId="{459016A4-9688-4992-9BE1-B5D96D2EB27B}" destId="{E2309466-0956-4D35-AB09-6A98EDAC286D}" srcOrd="0" destOrd="0" presId="urn:microsoft.com/office/officeart/2005/8/layout/vProcess5"/>
    <dgm:cxn modelId="{0BA52C65-8E91-41ED-B436-CF71466453CB}" srcId="{69539E6B-89EB-466F-9907-FD24E26BE5EE}" destId="{459016A4-9688-4992-9BE1-B5D96D2EB27B}" srcOrd="2" destOrd="0" parTransId="{0ABC8331-FFB7-492D-826F-C70E295F4D33}" sibTransId="{DED1A100-C17A-4ED5-B9B7-75F759970CF0}"/>
    <dgm:cxn modelId="{BF759A69-1D4E-41C8-AEBD-A0FF4D47F03B}" type="presOf" srcId="{0B9E0C70-1A3F-41FA-8489-F92F78ACC0DB}" destId="{AA303A9F-352A-496B-8FE6-8C6A6135E69B}" srcOrd="0" destOrd="0" presId="urn:microsoft.com/office/officeart/2005/8/layout/vProcess5"/>
    <dgm:cxn modelId="{18577F6C-629D-41CD-881F-FF13D41214B5}" type="presOf" srcId="{E8C655A5-1B1B-4E12-8EF7-7A4305F6275D}" destId="{CD6ACB18-3397-4BB6-8F08-F935EA72E7E2}" srcOrd="1" destOrd="0" presId="urn:microsoft.com/office/officeart/2005/8/layout/vProcess5"/>
    <dgm:cxn modelId="{F516AC4C-1D4F-4F40-94EF-25FC9434E42E}" type="presOf" srcId="{459016A4-9688-4992-9BE1-B5D96D2EB27B}" destId="{63FBA0F9-DDD7-472A-9E55-C4E93496B434}" srcOrd="1" destOrd="0" presId="urn:microsoft.com/office/officeart/2005/8/layout/vProcess5"/>
    <dgm:cxn modelId="{94063F50-6027-40F5-BF1D-BD581D02BCE1}" srcId="{69539E6B-89EB-466F-9907-FD24E26BE5EE}" destId="{0B9E0C70-1A3F-41FA-8489-F92F78ACC0DB}" srcOrd="1" destOrd="0" parTransId="{D148A092-5BBD-47BA-A593-45177CB2A799}" sibTransId="{56DDE914-2683-4409-8572-C3A3187C83C8}"/>
    <dgm:cxn modelId="{303B3D8C-8E03-410F-818D-6B038154604F}" srcId="{69539E6B-89EB-466F-9907-FD24E26BE5EE}" destId="{E8C655A5-1B1B-4E12-8EF7-7A4305F6275D}" srcOrd="0" destOrd="0" parTransId="{6D56017F-473C-427A-9856-C87BE5877091}" sibTransId="{D3FF7A93-0B7E-4355-B001-8B104F7B67EB}"/>
    <dgm:cxn modelId="{0C14629F-D876-47C6-A41A-B5D2E98B5B53}" type="presOf" srcId="{56DDE914-2683-4409-8572-C3A3187C83C8}" destId="{FAC68B44-F8BF-4772-AB66-0ADCC0379FF3}" srcOrd="0" destOrd="0" presId="urn:microsoft.com/office/officeart/2005/8/layout/vProcess5"/>
    <dgm:cxn modelId="{35783AAF-94B1-442D-B697-20E2C633B252}" type="presOf" srcId="{D3FF7A93-0B7E-4355-B001-8B104F7B67EB}" destId="{4D7DF014-DC0B-4625-88C8-6B681A290C78}" srcOrd="0" destOrd="0" presId="urn:microsoft.com/office/officeart/2005/8/layout/vProcess5"/>
    <dgm:cxn modelId="{F8BD5BB6-9EB2-41D1-B9D8-D036604B0777}" type="presOf" srcId="{0B9E0C70-1A3F-41FA-8489-F92F78ACC0DB}" destId="{654DB846-B15D-492C-88F4-0C4003505499}" srcOrd="1" destOrd="0" presId="urn:microsoft.com/office/officeart/2005/8/layout/vProcess5"/>
    <dgm:cxn modelId="{C06653E7-A72E-4349-85E0-3EA09DBDE7AF}" type="presOf" srcId="{E8C655A5-1B1B-4E12-8EF7-7A4305F6275D}" destId="{DFBF3EE8-4393-4E14-8087-CB8E4ECC7CFD}" srcOrd="0" destOrd="0" presId="urn:microsoft.com/office/officeart/2005/8/layout/vProcess5"/>
    <dgm:cxn modelId="{BE73DDF8-5D07-4D40-BD73-625425CF645E}" type="presParOf" srcId="{9816A96B-A837-40FB-8E6B-F16765AC4FF7}" destId="{EC9EACD8-AA13-4128-BFA4-A189D307790F}" srcOrd="0" destOrd="0" presId="urn:microsoft.com/office/officeart/2005/8/layout/vProcess5"/>
    <dgm:cxn modelId="{76D87941-C9B1-40FD-860E-3D69BAF6A316}" type="presParOf" srcId="{9816A96B-A837-40FB-8E6B-F16765AC4FF7}" destId="{DFBF3EE8-4393-4E14-8087-CB8E4ECC7CFD}" srcOrd="1" destOrd="0" presId="urn:microsoft.com/office/officeart/2005/8/layout/vProcess5"/>
    <dgm:cxn modelId="{7FCE25F2-9599-446E-8FEC-74023129D3B5}" type="presParOf" srcId="{9816A96B-A837-40FB-8E6B-F16765AC4FF7}" destId="{AA303A9F-352A-496B-8FE6-8C6A6135E69B}" srcOrd="2" destOrd="0" presId="urn:microsoft.com/office/officeart/2005/8/layout/vProcess5"/>
    <dgm:cxn modelId="{159231AD-125A-468A-91B5-0EC5E83F98DB}" type="presParOf" srcId="{9816A96B-A837-40FB-8E6B-F16765AC4FF7}" destId="{E2309466-0956-4D35-AB09-6A98EDAC286D}" srcOrd="3" destOrd="0" presId="urn:microsoft.com/office/officeart/2005/8/layout/vProcess5"/>
    <dgm:cxn modelId="{F5C8CA55-DED8-48C2-9C21-052A26CF001F}" type="presParOf" srcId="{9816A96B-A837-40FB-8E6B-F16765AC4FF7}" destId="{4D7DF014-DC0B-4625-88C8-6B681A290C78}" srcOrd="4" destOrd="0" presId="urn:microsoft.com/office/officeart/2005/8/layout/vProcess5"/>
    <dgm:cxn modelId="{D1C47902-4E61-4B57-BB9C-BC6D12760F40}" type="presParOf" srcId="{9816A96B-A837-40FB-8E6B-F16765AC4FF7}" destId="{FAC68B44-F8BF-4772-AB66-0ADCC0379FF3}" srcOrd="5" destOrd="0" presId="urn:microsoft.com/office/officeart/2005/8/layout/vProcess5"/>
    <dgm:cxn modelId="{0DD3BBC5-BEF3-4028-9D3B-FC48977A37E9}" type="presParOf" srcId="{9816A96B-A837-40FB-8E6B-F16765AC4FF7}" destId="{CD6ACB18-3397-4BB6-8F08-F935EA72E7E2}" srcOrd="6" destOrd="0" presId="urn:microsoft.com/office/officeart/2005/8/layout/vProcess5"/>
    <dgm:cxn modelId="{517D569B-6E2F-4AD6-8296-DB7B8692DCD4}" type="presParOf" srcId="{9816A96B-A837-40FB-8E6B-F16765AC4FF7}" destId="{654DB846-B15D-492C-88F4-0C4003505499}" srcOrd="7" destOrd="0" presId="urn:microsoft.com/office/officeart/2005/8/layout/vProcess5"/>
    <dgm:cxn modelId="{EC9F685D-C95A-492C-890B-5DAEAAFAD20F}" type="presParOf" srcId="{9816A96B-A837-40FB-8E6B-F16765AC4FF7}" destId="{63FBA0F9-DDD7-472A-9E55-C4E93496B434}"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1E6E734-3106-4447-B16E-B669E8DBFBD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218434A-4FAE-47A7-87EA-D72DFCFBD973}">
      <dgm:prSet/>
      <dgm:spPr/>
      <dgm:t>
        <a:bodyPr/>
        <a:lstStyle/>
        <a:p>
          <a:r>
            <a:rPr lang="en-GB"/>
            <a:t>Longitudinal questionnaire data from a larger trial dataset (Phelps, Bennett, Brain, Hood &amp; Murray, 2012).</a:t>
          </a:r>
          <a:endParaRPr lang="en-US"/>
        </a:p>
      </dgm:t>
    </dgm:pt>
    <dgm:pt modelId="{63D10428-4637-4F6A-8B5F-2388C69E4912}" type="parTrans" cxnId="{AEEDAE93-AA0B-473A-8AB6-9027C6745A66}">
      <dgm:prSet/>
      <dgm:spPr/>
      <dgm:t>
        <a:bodyPr/>
        <a:lstStyle/>
        <a:p>
          <a:endParaRPr lang="en-US"/>
        </a:p>
      </dgm:t>
    </dgm:pt>
    <dgm:pt modelId="{51DE4149-3CE8-4F82-AB26-A04359887B7B}" type="sibTrans" cxnId="{AEEDAE93-AA0B-473A-8AB6-9027C6745A66}">
      <dgm:prSet/>
      <dgm:spPr/>
      <dgm:t>
        <a:bodyPr/>
        <a:lstStyle/>
        <a:p>
          <a:endParaRPr lang="en-US"/>
        </a:p>
      </dgm:t>
    </dgm:pt>
    <dgm:pt modelId="{38D1A5DA-53EF-4C83-B7A6-A40136BF6BCF}">
      <dgm:prSet/>
      <dgm:spPr/>
      <dgm:t>
        <a:bodyPr/>
        <a:lstStyle/>
        <a:p>
          <a:r>
            <a:rPr lang="en-GB"/>
            <a:t>Participants undergoing early stages of cancer genetic risk assessment through the Cancer Genetics Service for Wales</a:t>
          </a:r>
          <a:endParaRPr lang="en-US"/>
        </a:p>
      </dgm:t>
    </dgm:pt>
    <dgm:pt modelId="{33E96DDF-784F-439C-8D46-D8827ED95E42}" type="parTrans" cxnId="{5A54A7D7-553B-493E-9B6D-21751FBB4116}">
      <dgm:prSet/>
      <dgm:spPr/>
      <dgm:t>
        <a:bodyPr/>
        <a:lstStyle/>
        <a:p>
          <a:endParaRPr lang="en-US"/>
        </a:p>
      </dgm:t>
    </dgm:pt>
    <dgm:pt modelId="{B24B8590-ED40-4C5B-922B-0E94EFDC69DB}" type="sibTrans" cxnId="{5A54A7D7-553B-493E-9B6D-21751FBB4116}">
      <dgm:prSet/>
      <dgm:spPr/>
      <dgm:t>
        <a:bodyPr/>
        <a:lstStyle/>
        <a:p>
          <a:endParaRPr lang="en-US"/>
        </a:p>
      </dgm:t>
    </dgm:pt>
    <dgm:pt modelId="{6331F278-13CB-485E-AE7C-8C6CD3AD4322}">
      <dgm:prSet/>
      <dgm:spPr/>
      <dgm:t>
        <a:bodyPr/>
        <a:lstStyle/>
        <a:p>
          <a:r>
            <a:rPr lang="en-GB"/>
            <a:t>331 individuals risk assessment were analysed at baseline/upon referral; 201 at follow-up (one-month later).</a:t>
          </a:r>
          <a:endParaRPr lang="en-US"/>
        </a:p>
      </dgm:t>
    </dgm:pt>
    <dgm:pt modelId="{439EFE8E-3FA5-4FB4-9CF9-86948E5C4CEE}" type="parTrans" cxnId="{1BDA9A70-5103-46DF-96FD-576D59050787}">
      <dgm:prSet/>
      <dgm:spPr/>
      <dgm:t>
        <a:bodyPr/>
        <a:lstStyle/>
        <a:p>
          <a:endParaRPr lang="en-US"/>
        </a:p>
      </dgm:t>
    </dgm:pt>
    <dgm:pt modelId="{C4DB985F-1C41-40F7-A2A2-7E4584C97A7F}" type="sibTrans" cxnId="{1BDA9A70-5103-46DF-96FD-576D59050787}">
      <dgm:prSet/>
      <dgm:spPr/>
      <dgm:t>
        <a:bodyPr/>
        <a:lstStyle/>
        <a:p>
          <a:endParaRPr lang="en-US"/>
        </a:p>
      </dgm:t>
    </dgm:pt>
    <dgm:pt modelId="{BCED2C3B-E70A-46C3-8235-EAFE1A531C8C}" type="pres">
      <dgm:prSet presAssocID="{D1E6E734-3106-4447-B16E-B669E8DBFBDF}" presName="linear" presStyleCnt="0">
        <dgm:presLayoutVars>
          <dgm:animLvl val="lvl"/>
          <dgm:resizeHandles val="exact"/>
        </dgm:presLayoutVars>
      </dgm:prSet>
      <dgm:spPr/>
    </dgm:pt>
    <dgm:pt modelId="{175254A9-E708-40E3-AC9A-AD2398B7F8D2}" type="pres">
      <dgm:prSet presAssocID="{B218434A-4FAE-47A7-87EA-D72DFCFBD973}" presName="parentText" presStyleLbl="node1" presStyleIdx="0" presStyleCnt="3">
        <dgm:presLayoutVars>
          <dgm:chMax val="0"/>
          <dgm:bulletEnabled val="1"/>
        </dgm:presLayoutVars>
      </dgm:prSet>
      <dgm:spPr/>
    </dgm:pt>
    <dgm:pt modelId="{0F39D79C-2334-4822-9548-F54D7EB66360}" type="pres">
      <dgm:prSet presAssocID="{51DE4149-3CE8-4F82-AB26-A04359887B7B}" presName="spacer" presStyleCnt="0"/>
      <dgm:spPr/>
    </dgm:pt>
    <dgm:pt modelId="{1801148E-A3D8-4AE3-BBDD-BA6E3ECC2C0D}" type="pres">
      <dgm:prSet presAssocID="{38D1A5DA-53EF-4C83-B7A6-A40136BF6BCF}" presName="parentText" presStyleLbl="node1" presStyleIdx="1" presStyleCnt="3">
        <dgm:presLayoutVars>
          <dgm:chMax val="0"/>
          <dgm:bulletEnabled val="1"/>
        </dgm:presLayoutVars>
      </dgm:prSet>
      <dgm:spPr/>
    </dgm:pt>
    <dgm:pt modelId="{31FC7B99-7889-4E50-9CB3-A6866B347D6D}" type="pres">
      <dgm:prSet presAssocID="{B24B8590-ED40-4C5B-922B-0E94EFDC69DB}" presName="spacer" presStyleCnt="0"/>
      <dgm:spPr/>
    </dgm:pt>
    <dgm:pt modelId="{BF2002E2-A8EF-4E7E-AF4A-32D3DDF1FD32}" type="pres">
      <dgm:prSet presAssocID="{6331F278-13CB-485E-AE7C-8C6CD3AD4322}" presName="parentText" presStyleLbl="node1" presStyleIdx="2" presStyleCnt="3">
        <dgm:presLayoutVars>
          <dgm:chMax val="0"/>
          <dgm:bulletEnabled val="1"/>
        </dgm:presLayoutVars>
      </dgm:prSet>
      <dgm:spPr/>
    </dgm:pt>
  </dgm:ptLst>
  <dgm:cxnLst>
    <dgm:cxn modelId="{8FACC104-8D58-47F3-BFC7-E5D48D5E9BB3}" type="presOf" srcId="{6331F278-13CB-485E-AE7C-8C6CD3AD4322}" destId="{BF2002E2-A8EF-4E7E-AF4A-32D3DDF1FD32}" srcOrd="0" destOrd="0" presId="urn:microsoft.com/office/officeart/2005/8/layout/vList2"/>
    <dgm:cxn modelId="{76923466-53EC-4582-9E80-B78688E94196}" type="presOf" srcId="{B218434A-4FAE-47A7-87EA-D72DFCFBD973}" destId="{175254A9-E708-40E3-AC9A-AD2398B7F8D2}" srcOrd="0" destOrd="0" presId="urn:microsoft.com/office/officeart/2005/8/layout/vList2"/>
    <dgm:cxn modelId="{1BDA9A70-5103-46DF-96FD-576D59050787}" srcId="{D1E6E734-3106-4447-B16E-B669E8DBFBDF}" destId="{6331F278-13CB-485E-AE7C-8C6CD3AD4322}" srcOrd="2" destOrd="0" parTransId="{439EFE8E-3FA5-4FB4-9CF9-86948E5C4CEE}" sibTransId="{C4DB985F-1C41-40F7-A2A2-7E4584C97A7F}"/>
    <dgm:cxn modelId="{E1EADA7F-F7DE-4195-AA44-1CB68296A4D9}" type="presOf" srcId="{38D1A5DA-53EF-4C83-B7A6-A40136BF6BCF}" destId="{1801148E-A3D8-4AE3-BBDD-BA6E3ECC2C0D}" srcOrd="0" destOrd="0" presId="urn:microsoft.com/office/officeart/2005/8/layout/vList2"/>
    <dgm:cxn modelId="{AEEDAE93-AA0B-473A-8AB6-9027C6745A66}" srcId="{D1E6E734-3106-4447-B16E-B669E8DBFBDF}" destId="{B218434A-4FAE-47A7-87EA-D72DFCFBD973}" srcOrd="0" destOrd="0" parTransId="{63D10428-4637-4F6A-8B5F-2388C69E4912}" sibTransId="{51DE4149-3CE8-4F82-AB26-A04359887B7B}"/>
    <dgm:cxn modelId="{296F2BA6-FD83-403B-B558-C5F580EACCE6}" type="presOf" srcId="{D1E6E734-3106-4447-B16E-B669E8DBFBDF}" destId="{BCED2C3B-E70A-46C3-8235-EAFE1A531C8C}" srcOrd="0" destOrd="0" presId="urn:microsoft.com/office/officeart/2005/8/layout/vList2"/>
    <dgm:cxn modelId="{5A54A7D7-553B-493E-9B6D-21751FBB4116}" srcId="{D1E6E734-3106-4447-B16E-B669E8DBFBDF}" destId="{38D1A5DA-53EF-4C83-B7A6-A40136BF6BCF}" srcOrd="1" destOrd="0" parTransId="{33E96DDF-784F-439C-8D46-D8827ED95E42}" sibTransId="{B24B8590-ED40-4C5B-922B-0E94EFDC69DB}"/>
    <dgm:cxn modelId="{A665E2C2-83F3-4509-A41D-5CA29EE85FDB}" type="presParOf" srcId="{BCED2C3B-E70A-46C3-8235-EAFE1A531C8C}" destId="{175254A9-E708-40E3-AC9A-AD2398B7F8D2}" srcOrd="0" destOrd="0" presId="urn:microsoft.com/office/officeart/2005/8/layout/vList2"/>
    <dgm:cxn modelId="{E9F6198A-2D18-4C64-952C-86BF2251C5F6}" type="presParOf" srcId="{BCED2C3B-E70A-46C3-8235-EAFE1A531C8C}" destId="{0F39D79C-2334-4822-9548-F54D7EB66360}" srcOrd="1" destOrd="0" presId="urn:microsoft.com/office/officeart/2005/8/layout/vList2"/>
    <dgm:cxn modelId="{3EB241B5-4E68-4067-8C52-ADEC940151AA}" type="presParOf" srcId="{BCED2C3B-E70A-46C3-8235-EAFE1A531C8C}" destId="{1801148E-A3D8-4AE3-BBDD-BA6E3ECC2C0D}" srcOrd="2" destOrd="0" presId="urn:microsoft.com/office/officeart/2005/8/layout/vList2"/>
    <dgm:cxn modelId="{62614B73-C23A-47E5-A3AA-76A89A0BCFB7}" type="presParOf" srcId="{BCED2C3B-E70A-46C3-8235-EAFE1A531C8C}" destId="{31FC7B99-7889-4E50-9CB3-A6866B347D6D}" srcOrd="3" destOrd="0" presId="urn:microsoft.com/office/officeart/2005/8/layout/vList2"/>
    <dgm:cxn modelId="{E5FB5F03-A9C0-4B3B-8EF5-B9C54F390855}" type="presParOf" srcId="{BCED2C3B-E70A-46C3-8235-EAFE1A531C8C}" destId="{BF2002E2-A8EF-4E7E-AF4A-32D3DDF1FD3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90838D5-853B-4EAD-8A93-7A9559CDFB4E}"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7987E196-0D39-4777-BA8C-F5C88EE78F28}">
      <dgm:prSet custT="1"/>
      <dgm:spPr/>
      <dgm:t>
        <a:bodyPr/>
        <a:lstStyle/>
        <a:p>
          <a:r>
            <a:rPr lang="en-GB" sz="2000" dirty="0"/>
            <a:t>Understanding</a:t>
          </a:r>
          <a:r>
            <a:rPr lang="en-GB" sz="1800" dirty="0"/>
            <a:t> cognitive representations of being at risk may have some use in explaining psychological responses to cancer genetic risk assessment. </a:t>
          </a:r>
          <a:endParaRPr lang="en-US" sz="1800" dirty="0"/>
        </a:p>
      </dgm:t>
    </dgm:pt>
    <dgm:pt modelId="{70C5430F-E655-411D-91DC-97FD8F73C396}" type="parTrans" cxnId="{AA2C2953-D1BB-43F6-B1A1-940205A36C7A}">
      <dgm:prSet/>
      <dgm:spPr/>
      <dgm:t>
        <a:bodyPr/>
        <a:lstStyle/>
        <a:p>
          <a:endParaRPr lang="en-US"/>
        </a:p>
      </dgm:t>
    </dgm:pt>
    <dgm:pt modelId="{A9E1FE40-7712-4583-9C97-3BDE1E72ACED}" type="sibTrans" cxnId="{AA2C2953-D1BB-43F6-B1A1-940205A36C7A}">
      <dgm:prSet/>
      <dgm:spPr/>
      <dgm:t>
        <a:bodyPr/>
        <a:lstStyle/>
        <a:p>
          <a:endParaRPr lang="en-US"/>
        </a:p>
      </dgm:t>
    </dgm:pt>
    <dgm:pt modelId="{41082315-3349-4E0B-AF3C-29017FFF100C}">
      <dgm:prSet custT="1"/>
      <dgm:spPr/>
      <dgm:t>
        <a:bodyPr/>
        <a:lstStyle/>
        <a:p>
          <a:r>
            <a:rPr lang="en-GB" sz="1800" dirty="0"/>
            <a:t>Those receiving a high risk result have a greater understanding of its implications: this may reflect differences in the mechanisms by which individuals at different levels of risk are informed.</a:t>
          </a:r>
          <a:endParaRPr lang="en-US" sz="1800" dirty="0"/>
        </a:p>
      </dgm:t>
    </dgm:pt>
    <dgm:pt modelId="{EB9F2AF0-7C93-4818-BE74-A33579A1DE32}" type="parTrans" cxnId="{9ECA795D-8BE0-493C-8129-9A50979F1D54}">
      <dgm:prSet/>
      <dgm:spPr/>
      <dgm:t>
        <a:bodyPr/>
        <a:lstStyle/>
        <a:p>
          <a:endParaRPr lang="en-US"/>
        </a:p>
      </dgm:t>
    </dgm:pt>
    <dgm:pt modelId="{E30E6799-60CD-48D6-96A9-312DEF57A2F5}" type="sibTrans" cxnId="{9ECA795D-8BE0-493C-8129-9A50979F1D54}">
      <dgm:prSet/>
      <dgm:spPr/>
      <dgm:t>
        <a:bodyPr/>
        <a:lstStyle/>
        <a:p>
          <a:endParaRPr lang="en-US"/>
        </a:p>
      </dgm:t>
    </dgm:pt>
    <dgm:pt modelId="{C460867A-9F94-4358-94D2-92D2C74D8165}">
      <dgm:prSet/>
      <dgm:spPr/>
      <dgm:t>
        <a:bodyPr/>
        <a:lstStyle/>
        <a:p>
          <a:r>
            <a:rPr lang="en-GB"/>
            <a:t>Important for those involved in patient care to have an understanding of these psychological processes.</a:t>
          </a:r>
          <a:endParaRPr lang="en-US"/>
        </a:p>
      </dgm:t>
    </dgm:pt>
    <dgm:pt modelId="{9C28D8F7-06E8-4BD6-9846-FEC4B2137C16}" type="parTrans" cxnId="{12164F23-9290-4E46-B823-6984398F91B8}">
      <dgm:prSet/>
      <dgm:spPr/>
      <dgm:t>
        <a:bodyPr/>
        <a:lstStyle/>
        <a:p>
          <a:endParaRPr lang="en-US"/>
        </a:p>
      </dgm:t>
    </dgm:pt>
    <dgm:pt modelId="{30452A74-C372-444E-B440-3908CB7FA125}" type="sibTrans" cxnId="{12164F23-9290-4E46-B823-6984398F91B8}">
      <dgm:prSet/>
      <dgm:spPr/>
      <dgm:t>
        <a:bodyPr/>
        <a:lstStyle/>
        <a:p>
          <a:endParaRPr lang="en-US"/>
        </a:p>
      </dgm:t>
    </dgm:pt>
    <dgm:pt modelId="{C2AC5CD7-836C-474E-9566-F12C31B93DB0}">
      <dgm:prSet/>
      <dgm:spPr/>
      <dgm:t>
        <a:bodyPr/>
        <a:lstStyle/>
        <a:p>
          <a:r>
            <a:rPr lang="en-GB"/>
            <a:t>Potential role of interventions aimed at changing health-related cognitions.</a:t>
          </a:r>
          <a:endParaRPr lang="en-US"/>
        </a:p>
      </dgm:t>
    </dgm:pt>
    <dgm:pt modelId="{F59606AE-C1BF-4B2B-8C27-F8988E1F08EE}" type="parTrans" cxnId="{D462BD67-85C6-4A6C-AB8A-E96149995AFD}">
      <dgm:prSet/>
      <dgm:spPr/>
      <dgm:t>
        <a:bodyPr/>
        <a:lstStyle/>
        <a:p>
          <a:endParaRPr lang="en-US"/>
        </a:p>
      </dgm:t>
    </dgm:pt>
    <dgm:pt modelId="{400E76B5-A618-47AB-84F1-A038658E7D9B}" type="sibTrans" cxnId="{D462BD67-85C6-4A6C-AB8A-E96149995AFD}">
      <dgm:prSet/>
      <dgm:spPr/>
      <dgm:t>
        <a:bodyPr/>
        <a:lstStyle/>
        <a:p>
          <a:endParaRPr lang="en-US"/>
        </a:p>
      </dgm:t>
    </dgm:pt>
    <dgm:pt modelId="{AA348752-3587-4A4C-BD5F-706FF7CC0A2A}" type="pres">
      <dgm:prSet presAssocID="{390838D5-853B-4EAD-8A93-7A9559CDFB4E}" presName="root" presStyleCnt="0">
        <dgm:presLayoutVars>
          <dgm:dir/>
          <dgm:resizeHandles val="exact"/>
        </dgm:presLayoutVars>
      </dgm:prSet>
      <dgm:spPr/>
    </dgm:pt>
    <dgm:pt modelId="{ACD90675-1955-4A46-8E11-71490B954C41}" type="pres">
      <dgm:prSet presAssocID="{390838D5-853B-4EAD-8A93-7A9559CDFB4E}" presName="container" presStyleCnt="0">
        <dgm:presLayoutVars>
          <dgm:dir/>
          <dgm:resizeHandles val="exact"/>
        </dgm:presLayoutVars>
      </dgm:prSet>
      <dgm:spPr/>
    </dgm:pt>
    <dgm:pt modelId="{60930D2C-5B92-44E3-85C0-F05B109B6369}" type="pres">
      <dgm:prSet presAssocID="{7987E196-0D39-4777-BA8C-F5C88EE78F28}" presName="compNode" presStyleCnt="0"/>
      <dgm:spPr/>
    </dgm:pt>
    <dgm:pt modelId="{D8D12F54-6FD6-4F78-9892-A0EDD4FF7F59}" type="pres">
      <dgm:prSet presAssocID="{7987E196-0D39-4777-BA8C-F5C88EE78F28}" presName="iconBgRect" presStyleLbl="bgShp" presStyleIdx="0" presStyleCnt="4"/>
      <dgm:spPr/>
    </dgm:pt>
    <dgm:pt modelId="{5C3E47EF-066B-460C-8AA0-11BED5863EC3}" type="pres">
      <dgm:prSet presAssocID="{7987E196-0D39-4777-BA8C-F5C88EE78F2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NA"/>
        </a:ext>
      </dgm:extLst>
    </dgm:pt>
    <dgm:pt modelId="{817D6558-0815-404A-B050-831D1735BE30}" type="pres">
      <dgm:prSet presAssocID="{7987E196-0D39-4777-BA8C-F5C88EE78F28}" presName="spaceRect" presStyleCnt="0"/>
      <dgm:spPr/>
    </dgm:pt>
    <dgm:pt modelId="{156D3903-3399-486A-BA51-0DFF22C622FA}" type="pres">
      <dgm:prSet presAssocID="{7987E196-0D39-4777-BA8C-F5C88EE78F28}" presName="textRect" presStyleLbl="revTx" presStyleIdx="0" presStyleCnt="4">
        <dgm:presLayoutVars>
          <dgm:chMax val="1"/>
          <dgm:chPref val="1"/>
        </dgm:presLayoutVars>
      </dgm:prSet>
      <dgm:spPr/>
    </dgm:pt>
    <dgm:pt modelId="{AF97F6D2-8612-4FCF-8211-BDDF03A927CA}" type="pres">
      <dgm:prSet presAssocID="{A9E1FE40-7712-4583-9C97-3BDE1E72ACED}" presName="sibTrans" presStyleLbl="sibTrans2D1" presStyleIdx="0" presStyleCnt="0"/>
      <dgm:spPr/>
    </dgm:pt>
    <dgm:pt modelId="{94E13EF9-F811-4479-BD92-AFDAA0449464}" type="pres">
      <dgm:prSet presAssocID="{41082315-3349-4E0B-AF3C-29017FFF100C}" presName="compNode" presStyleCnt="0"/>
      <dgm:spPr/>
    </dgm:pt>
    <dgm:pt modelId="{B736D097-0F1C-4329-97DB-ADE5E0F2D20F}" type="pres">
      <dgm:prSet presAssocID="{41082315-3349-4E0B-AF3C-29017FFF100C}" presName="iconBgRect" presStyleLbl="bgShp" presStyleIdx="1" presStyleCnt="4"/>
      <dgm:spPr/>
    </dgm:pt>
    <dgm:pt modelId="{3609CEED-0BF2-4652-AF74-DE7BDD04EAF7}" type="pres">
      <dgm:prSet presAssocID="{41082315-3349-4E0B-AF3C-29017FFF100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peed Bump"/>
        </a:ext>
      </dgm:extLst>
    </dgm:pt>
    <dgm:pt modelId="{54E956CA-8164-4B66-8E43-E4AC28120025}" type="pres">
      <dgm:prSet presAssocID="{41082315-3349-4E0B-AF3C-29017FFF100C}" presName="spaceRect" presStyleCnt="0"/>
      <dgm:spPr/>
    </dgm:pt>
    <dgm:pt modelId="{108328A9-5E8B-4694-81D2-7E7B46953D70}" type="pres">
      <dgm:prSet presAssocID="{41082315-3349-4E0B-AF3C-29017FFF100C}" presName="textRect" presStyleLbl="revTx" presStyleIdx="1" presStyleCnt="4">
        <dgm:presLayoutVars>
          <dgm:chMax val="1"/>
          <dgm:chPref val="1"/>
        </dgm:presLayoutVars>
      </dgm:prSet>
      <dgm:spPr/>
    </dgm:pt>
    <dgm:pt modelId="{41D955B8-0878-44E5-9F0E-3DFA9D34AB00}" type="pres">
      <dgm:prSet presAssocID="{E30E6799-60CD-48D6-96A9-312DEF57A2F5}" presName="sibTrans" presStyleLbl="sibTrans2D1" presStyleIdx="0" presStyleCnt="0"/>
      <dgm:spPr/>
    </dgm:pt>
    <dgm:pt modelId="{BB21328A-2AEF-44D8-BFBE-4BC97098B258}" type="pres">
      <dgm:prSet presAssocID="{C460867A-9F94-4358-94D2-92D2C74D8165}" presName="compNode" presStyleCnt="0"/>
      <dgm:spPr/>
    </dgm:pt>
    <dgm:pt modelId="{1219B09D-7AAB-4D84-B502-DA44E86CAAD1}" type="pres">
      <dgm:prSet presAssocID="{C460867A-9F94-4358-94D2-92D2C74D8165}" presName="iconBgRect" presStyleLbl="bgShp" presStyleIdx="2" presStyleCnt="4"/>
      <dgm:spPr/>
    </dgm:pt>
    <dgm:pt modelId="{1E01D5EA-2558-4E24-98C9-D71AE4C1F96A}" type="pres">
      <dgm:prSet presAssocID="{C460867A-9F94-4358-94D2-92D2C74D816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4697DF0C-3D68-4233-9325-FD8F354C02B0}" type="pres">
      <dgm:prSet presAssocID="{C460867A-9F94-4358-94D2-92D2C74D8165}" presName="spaceRect" presStyleCnt="0"/>
      <dgm:spPr/>
    </dgm:pt>
    <dgm:pt modelId="{63950F3F-3F7F-4D08-AB75-99381F746C48}" type="pres">
      <dgm:prSet presAssocID="{C460867A-9F94-4358-94D2-92D2C74D8165}" presName="textRect" presStyleLbl="revTx" presStyleIdx="2" presStyleCnt="4">
        <dgm:presLayoutVars>
          <dgm:chMax val="1"/>
          <dgm:chPref val="1"/>
        </dgm:presLayoutVars>
      </dgm:prSet>
      <dgm:spPr/>
    </dgm:pt>
    <dgm:pt modelId="{A37C8002-9901-48F2-8933-30A5CF662D7E}" type="pres">
      <dgm:prSet presAssocID="{30452A74-C372-444E-B440-3908CB7FA125}" presName="sibTrans" presStyleLbl="sibTrans2D1" presStyleIdx="0" presStyleCnt="0"/>
      <dgm:spPr/>
    </dgm:pt>
    <dgm:pt modelId="{1671F999-3379-485C-B3DC-D90EEE11990C}" type="pres">
      <dgm:prSet presAssocID="{C2AC5CD7-836C-474E-9566-F12C31B93DB0}" presName="compNode" presStyleCnt="0"/>
      <dgm:spPr/>
    </dgm:pt>
    <dgm:pt modelId="{A71433F9-579C-4051-9222-E7650B71662F}" type="pres">
      <dgm:prSet presAssocID="{C2AC5CD7-836C-474E-9566-F12C31B93DB0}" presName="iconBgRect" presStyleLbl="bgShp" presStyleIdx="3" presStyleCnt="4"/>
      <dgm:spPr/>
    </dgm:pt>
    <dgm:pt modelId="{A6D6B38D-1BEB-48F8-923D-FF2978A80390}" type="pres">
      <dgm:prSet presAssocID="{C2AC5CD7-836C-474E-9566-F12C31B93DB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spital"/>
        </a:ext>
      </dgm:extLst>
    </dgm:pt>
    <dgm:pt modelId="{D4E16C17-9CF8-4E90-89C3-66CAAB668DEB}" type="pres">
      <dgm:prSet presAssocID="{C2AC5CD7-836C-474E-9566-F12C31B93DB0}" presName="spaceRect" presStyleCnt="0"/>
      <dgm:spPr/>
    </dgm:pt>
    <dgm:pt modelId="{A0E88C0C-E8EE-4107-8116-D3007FABB348}" type="pres">
      <dgm:prSet presAssocID="{C2AC5CD7-836C-474E-9566-F12C31B93DB0}" presName="textRect" presStyleLbl="revTx" presStyleIdx="3" presStyleCnt="4">
        <dgm:presLayoutVars>
          <dgm:chMax val="1"/>
          <dgm:chPref val="1"/>
        </dgm:presLayoutVars>
      </dgm:prSet>
      <dgm:spPr/>
    </dgm:pt>
  </dgm:ptLst>
  <dgm:cxnLst>
    <dgm:cxn modelId="{9872191A-AAF2-45A8-8D01-F3A5321B4FA5}" type="presOf" srcId="{7987E196-0D39-4777-BA8C-F5C88EE78F28}" destId="{156D3903-3399-486A-BA51-0DFF22C622FA}" srcOrd="0" destOrd="0" presId="urn:microsoft.com/office/officeart/2018/2/layout/IconCircleList"/>
    <dgm:cxn modelId="{12164F23-9290-4E46-B823-6984398F91B8}" srcId="{390838D5-853B-4EAD-8A93-7A9559CDFB4E}" destId="{C460867A-9F94-4358-94D2-92D2C74D8165}" srcOrd="2" destOrd="0" parTransId="{9C28D8F7-06E8-4BD6-9846-FEC4B2137C16}" sibTransId="{30452A74-C372-444E-B440-3908CB7FA125}"/>
    <dgm:cxn modelId="{A7571332-6462-439F-AF02-FB7F1027C2E7}" type="presOf" srcId="{390838D5-853B-4EAD-8A93-7A9559CDFB4E}" destId="{AA348752-3587-4A4C-BD5F-706FF7CC0A2A}" srcOrd="0" destOrd="0" presId="urn:microsoft.com/office/officeart/2018/2/layout/IconCircleList"/>
    <dgm:cxn modelId="{ADED4638-5178-47B5-8A97-8ECDB8616ED8}" type="presOf" srcId="{C460867A-9F94-4358-94D2-92D2C74D8165}" destId="{63950F3F-3F7F-4D08-AB75-99381F746C48}" srcOrd="0" destOrd="0" presId="urn:microsoft.com/office/officeart/2018/2/layout/IconCircleList"/>
    <dgm:cxn modelId="{63A10A5C-257E-4DE4-9C71-72AE0093F3EA}" type="presOf" srcId="{C2AC5CD7-836C-474E-9566-F12C31B93DB0}" destId="{A0E88C0C-E8EE-4107-8116-D3007FABB348}" srcOrd="0" destOrd="0" presId="urn:microsoft.com/office/officeart/2018/2/layout/IconCircleList"/>
    <dgm:cxn modelId="{9ECA795D-8BE0-493C-8129-9A50979F1D54}" srcId="{390838D5-853B-4EAD-8A93-7A9559CDFB4E}" destId="{41082315-3349-4E0B-AF3C-29017FFF100C}" srcOrd="1" destOrd="0" parTransId="{EB9F2AF0-7C93-4818-BE74-A33579A1DE32}" sibTransId="{E30E6799-60CD-48D6-96A9-312DEF57A2F5}"/>
    <dgm:cxn modelId="{D462BD67-85C6-4A6C-AB8A-E96149995AFD}" srcId="{390838D5-853B-4EAD-8A93-7A9559CDFB4E}" destId="{C2AC5CD7-836C-474E-9566-F12C31B93DB0}" srcOrd="3" destOrd="0" parTransId="{F59606AE-C1BF-4B2B-8C27-F8988E1F08EE}" sibTransId="{400E76B5-A618-47AB-84F1-A038658E7D9B}"/>
    <dgm:cxn modelId="{AA2C2953-D1BB-43F6-B1A1-940205A36C7A}" srcId="{390838D5-853B-4EAD-8A93-7A9559CDFB4E}" destId="{7987E196-0D39-4777-BA8C-F5C88EE78F28}" srcOrd="0" destOrd="0" parTransId="{70C5430F-E655-411D-91DC-97FD8F73C396}" sibTransId="{A9E1FE40-7712-4583-9C97-3BDE1E72ACED}"/>
    <dgm:cxn modelId="{B66B4F73-93AA-4C09-9035-DA902F79A6CE}" type="presOf" srcId="{E30E6799-60CD-48D6-96A9-312DEF57A2F5}" destId="{41D955B8-0878-44E5-9F0E-3DFA9D34AB00}" srcOrd="0" destOrd="0" presId="urn:microsoft.com/office/officeart/2018/2/layout/IconCircleList"/>
    <dgm:cxn modelId="{90088056-0804-41DA-A8EA-2FEF7EC3612C}" type="presOf" srcId="{30452A74-C372-444E-B440-3908CB7FA125}" destId="{A37C8002-9901-48F2-8933-30A5CF662D7E}" srcOrd="0" destOrd="0" presId="urn:microsoft.com/office/officeart/2018/2/layout/IconCircleList"/>
    <dgm:cxn modelId="{4A76C290-D5FC-49D9-842F-1A54134F3850}" type="presOf" srcId="{A9E1FE40-7712-4583-9C97-3BDE1E72ACED}" destId="{AF97F6D2-8612-4FCF-8211-BDDF03A927CA}" srcOrd="0" destOrd="0" presId="urn:microsoft.com/office/officeart/2018/2/layout/IconCircleList"/>
    <dgm:cxn modelId="{8589C291-3011-45D1-B64B-81E9DB653C63}" type="presOf" srcId="{41082315-3349-4E0B-AF3C-29017FFF100C}" destId="{108328A9-5E8B-4694-81D2-7E7B46953D70}" srcOrd="0" destOrd="0" presId="urn:microsoft.com/office/officeart/2018/2/layout/IconCircleList"/>
    <dgm:cxn modelId="{4F409537-E0A5-4505-A79B-4AF40292C014}" type="presParOf" srcId="{AA348752-3587-4A4C-BD5F-706FF7CC0A2A}" destId="{ACD90675-1955-4A46-8E11-71490B954C41}" srcOrd="0" destOrd="0" presId="urn:microsoft.com/office/officeart/2018/2/layout/IconCircleList"/>
    <dgm:cxn modelId="{2B48AA76-B33E-472D-8D26-EFE44601D248}" type="presParOf" srcId="{ACD90675-1955-4A46-8E11-71490B954C41}" destId="{60930D2C-5B92-44E3-85C0-F05B109B6369}" srcOrd="0" destOrd="0" presId="urn:microsoft.com/office/officeart/2018/2/layout/IconCircleList"/>
    <dgm:cxn modelId="{CBECD7E4-2FC4-4371-82DE-08636EC7F221}" type="presParOf" srcId="{60930D2C-5B92-44E3-85C0-F05B109B6369}" destId="{D8D12F54-6FD6-4F78-9892-A0EDD4FF7F59}" srcOrd="0" destOrd="0" presId="urn:microsoft.com/office/officeart/2018/2/layout/IconCircleList"/>
    <dgm:cxn modelId="{9215C941-15E4-4523-ACCD-E68ECDE3F67D}" type="presParOf" srcId="{60930D2C-5B92-44E3-85C0-F05B109B6369}" destId="{5C3E47EF-066B-460C-8AA0-11BED5863EC3}" srcOrd="1" destOrd="0" presId="urn:microsoft.com/office/officeart/2018/2/layout/IconCircleList"/>
    <dgm:cxn modelId="{81C69D6F-B33C-4783-889D-62A29A93F43F}" type="presParOf" srcId="{60930D2C-5B92-44E3-85C0-F05B109B6369}" destId="{817D6558-0815-404A-B050-831D1735BE30}" srcOrd="2" destOrd="0" presId="urn:microsoft.com/office/officeart/2018/2/layout/IconCircleList"/>
    <dgm:cxn modelId="{2B2C5A61-5493-4A0B-811D-4E69A5CE5A88}" type="presParOf" srcId="{60930D2C-5B92-44E3-85C0-F05B109B6369}" destId="{156D3903-3399-486A-BA51-0DFF22C622FA}" srcOrd="3" destOrd="0" presId="urn:microsoft.com/office/officeart/2018/2/layout/IconCircleList"/>
    <dgm:cxn modelId="{C5B64528-E7C1-4E5C-ABF4-09165FBD07BF}" type="presParOf" srcId="{ACD90675-1955-4A46-8E11-71490B954C41}" destId="{AF97F6D2-8612-4FCF-8211-BDDF03A927CA}" srcOrd="1" destOrd="0" presId="urn:microsoft.com/office/officeart/2018/2/layout/IconCircleList"/>
    <dgm:cxn modelId="{5966994D-3A73-4664-BF90-2CE3A3FA8D03}" type="presParOf" srcId="{ACD90675-1955-4A46-8E11-71490B954C41}" destId="{94E13EF9-F811-4479-BD92-AFDAA0449464}" srcOrd="2" destOrd="0" presId="urn:microsoft.com/office/officeart/2018/2/layout/IconCircleList"/>
    <dgm:cxn modelId="{C545EF2F-E0B8-4965-A3F9-ACE091277ECA}" type="presParOf" srcId="{94E13EF9-F811-4479-BD92-AFDAA0449464}" destId="{B736D097-0F1C-4329-97DB-ADE5E0F2D20F}" srcOrd="0" destOrd="0" presId="urn:microsoft.com/office/officeart/2018/2/layout/IconCircleList"/>
    <dgm:cxn modelId="{A3F55828-6114-48C8-8427-522501703F93}" type="presParOf" srcId="{94E13EF9-F811-4479-BD92-AFDAA0449464}" destId="{3609CEED-0BF2-4652-AF74-DE7BDD04EAF7}" srcOrd="1" destOrd="0" presId="urn:microsoft.com/office/officeart/2018/2/layout/IconCircleList"/>
    <dgm:cxn modelId="{CBC8238D-C44E-4D95-A7CC-7F0D753E312F}" type="presParOf" srcId="{94E13EF9-F811-4479-BD92-AFDAA0449464}" destId="{54E956CA-8164-4B66-8E43-E4AC28120025}" srcOrd="2" destOrd="0" presId="urn:microsoft.com/office/officeart/2018/2/layout/IconCircleList"/>
    <dgm:cxn modelId="{687CE673-F777-4609-B929-8C4570A228EC}" type="presParOf" srcId="{94E13EF9-F811-4479-BD92-AFDAA0449464}" destId="{108328A9-5E8B-4694-81D2-7E7B46953D70}" srcOrd="3" destOrd="0" presId="urn:microsoft.com/office/officeart/2018/2/layout/IconCircleList"/>
    <dgm:cxn modelId="{55B2F485-41A8-496D-9113-1ED886ECE4C7}" type="presParOf" srcId="{ACD90675-1955-4A46-8E11-71490B954C41}" destId="{41D955B8-0878-44E5-9F0E-3DFA9D34AB00}" srcOrd="3" destOrd="0" presId="urn:microsoft.com/office/officeart/2018/2/layout/IconCircleList"/>
    <dgm:cxn modelId="{FAB7C67F-21B7-423F-A686-0C1D40D3DE61}" type="presParOf" srcId="{ACD90675-1955-4A46-8E11-71490B954C41}" destId="{BB21328A-2AEF-44D8-BFBE-4BC97098B258}" srcOrd="4" destOrd="0" presId="urn:microsoft.com/office/officeart/2018/2/layout/IconCircleList"/>
    <dgm:cxn modelId="{148D300A-DFDA-47AB-A32A-EC109D767F45}" type="presParOf" srcId="{BB21328A-2AEF-44D8-BFBE-4BC97098B258}" destId="{1219B09D-7AAB-4D84-B502-DA44E86CAAD1}" srcOrd="0" destOrd="0" presId="urn:microsoft.com/office/officeart/2018/2/layout/IconCircleList"/>
    <dgm:cxn modelId="{B7092B08-E152-4C71-89A9-3EF9FBF56B90}" type="presParOf" srcId="{BB21328A-2AEF-44D8-BFBE-4BC97098B258}" destId="{1E01D5EA-2558-4E24-98C9-D71AE4C1F96A}" srcOrd="1" destOrd="0" presId="urn:microsoft.com/office/officeart/2018/2/layout/IconCircleList"/>
    <dgm:cxn modelId="{19A4C828-981C-4197-A405-0B5F9669EF6A}" type="presParOf" srcId="{BB21328A-2AEF-44D8-BFBE-4BC97098B258}" destId="{4697DF0C-3D68-4233-9325-FD8F354C02B0}" srcOrd="2" destOrd="0" presId="urn:microsoft.com/office/officeart/2018/2/layout/IconCircleList"/>
    <dgm:cxn modelId="{EC09C4AE-FC06-4A31-ADCB-F5C4EEE3029C}" type="presParOf" srcId="{BB21328A-2AEF-44D8-BFBE-4BC97098B258}" destId="{63950F3F-3F7F-4D08-AB75-99381F746C48}" srcOrd="3" destOrd="0" presId="urn:microsoft.com/office/officeart/2018/2/layout/IconCircleList"/>
    <dgm:cxn modelId="{C667A9B2-747B-4BBD-82F1-B7B3054803C7}" type="presParOf" srcId="{ACD90675-1955-4A46-8E11-71490B954C41}" destId="{A37C8002-9901-48F2-8933-30A5CF662D7E}" srcOrd="5" destOrd="0" presId="urn:microsoft.com/office/officeart/2018/2/layout/IconCircleList"/>
    <dgm:cxn modelId="{924D00C8-58E0-4056-B986-9F3413F58DDF}" type="presParOf" srcId="{ACD90675-1955-4A46-8E11-71490B954C41}" destId="{1671F999-3379-485C-B3DC-D90EEE11990C}" srcOrd="6" destOrd="0" presId="urn:microsoft.com/office/officeart/2018/2/layout/IconCircleList"/>
    <dgm:cxn modelId="{7C76159A-5792-4C15-91CD-262BF3F2A99B}" type="presParOf" srcId="{1671F999-3379-485C-B3DC-D90EEE11990C}" destId="{A71433F9-579C-4051-9222-E7650B71662F}" srcOrd="0" destOrd="0" presId="urn:microsoft.com/office/officeart/2018/2/layout/IconCircleList"/>
    <dgm:cxn modelId="{80C04E2C-7081-43BB-9E9A-32A6FF19CA45}" type="presParOf" srcId="{1671F999-3379-485C-B3DC-D90EEE11990C}" destId="{A6D6B38D-1BEB-48F8-923D-FF2978A80390}" srcOrd="1" destOrd="0" presId="urn:microsoft.com/office/officeart/2018/2/layout/IconCircleList"/>
    <dgm:cxn modelId="{DD714E1D-1F89-4502-A91B-7878C7C25FF6}" type="presParOf" srcId="{1671F999-3379-485C-B3DC-D90EEE11990C}" destId="{D4E16C17-9CF8-4E90-89C3-66CAAB668DEB}" srcOrd="2" destOrd="0" presId="urn:microsoft.com/office/officeart/2018/2/layout/IconCircleList"/>
    <dgm:cxn modelId="{0FAD4956-6D6A-43CC-A7D9-4A6BEE3D1101}" type="presParOf" srcId="{1671F999-3379-485C-B3DC-D90EEE11990C}" destId="{A0E88C0C-E8EE-4107-8116-D3007FABB348}"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A6F935-6327-443A-8FD9-1DAFF1698CE1}">
      <dsp:nvSpPr>
        <dsp:cNvPr id="0" name=""/>
        <dsp:cNvSpPr/>
      </dsp:nvSpPr>
      <dsp:spPr>
        <a:xfrm>
          <a:off x="0" y="29582"/>
          <a:ext cx="10927829" cy="17690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People are “common-sense scientists” </a:t>
          </a:r>
          <a:endParaRPr lang="en-US" sz="3200" kern="1200"/>
        </a:p>
      </dsp:txBody>
      <dsp:txXfrm>
        <a:off x="86357" y="115939"/>
        <a:ext cx="10755115" cy="1596326"/>
      </dsp:txXfrm>
    </dsp:sp>
    <dsp:sp modelId="{118F5008-63DC-4B52-844C-E9CB47FD0116}">
      <dsp:nvSpPr>
        <dsp:cNvPr id="0" name=""/>
        <dsp:cNvSpPr/>
      </dsp:nvSpPr>
      <dsp:spPr>
        <a:xfrm>
          <a:off x="0" y="1890782"/>
          <a:ext cx="10927829" cy="176904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When faced with a health threat, we form a cognitive representation and emotional response  based upon our illness beliefs </a:t>
          </a:r>
          <a:endParaRPr lang="en-US" sz="3200" kern="1200"/>
        </a:p>
      </dsp:txBody>
      <dsp:txXfrm>
        <a:off x="86357" y="1977139"/>
        <a:ext cx="10755115" cy="15963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A3075-0BF0-48F9-BF58-E3922DD3342D}">
      <dsp:nvSpPr>
        <dsp:cNvPr id="0" name=""/>
        <dsp:cNvSpPr/>
      </dsp:nvSpPr>
      <dsp:spPr>
        <a:xfrm>
          <a:off x="930572" y="3032"/>
          <a:ext cx="2833338" cy="170000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Identity (label, signs &amp; symptoms)</a:t>
          </a:r>
          <a:endParaRPr lang="en-US" sz="2000" kern="1200"/>
        </a:p>
      </dsp:txBody>
      <dsp:txXfrm>
        <a:off x="930572" y="3032"/>
        <a:ext cx="2833338" cy="1700003"/>
      </dsp:txXfrm>
    </dsp:sp>
    <dsp:sp modelId="{6B1F6580-F817-4733-9781-2A3378459EFD}">
      <dsp:nvSpPr>
        <dsp:cNvPr id="0" name=""/>
        <dsp:cNvSpPr/>
      </dsp:nvSpPr>
      <dsp:spPr>
        <a:xfrm>
          <a:off x="4047245" y="3032"/>
          <a:ext cx="2833338" cy="1700003"/>
        </a:xfrm>
        <a:prstGeom prst="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Causes (genetic, psychological, environmental)</a:t>
          </a:r>
          <a:endParaRPr lang="en-US" sz="2000" kern="1200"/>
        </a:p>
      </dsp:txBody>
      <dsp:txXfrm>
        <a:off x="4047245" y="3032"/>
        <a:ext cx="2833338" cy="1700003"/>
      </dsp:txXfrm>
    </dsp:sp>
    <dsp:sp modelId="{6FB9B182-76A8-452A-807F-B8A931984DED}">
      <dsp:nvSpPr>
        <dsp:cNvPr id="0" name=""/>
        <dsp:cNvSpPr/>
      </dsp:nvSpPr>
      <dsp:spPr>
        <a:xfrm>
          <a:off x="7163917" y="3032"/>
          <a:ext cx="2833338" cy="1700003"/>
        </a:xfrm>
        <a:prstGeom prst="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Consequences (e.g., emotional, financial, physical)</a:t>
          </a:r>
          <a:endParaRPr lang="en-US" sz="2000" kern="1200"/>
        </a:p>
      </dsp:txBody>
      <dsp:txXfrm>
        <a:off x="7163917" y="3032"/>
        <a:ext cx="2833338" cy="1700003"/>
      </dsp:txXfrm>
    </dsp:sp>
    <dsp:sp modelId="{701A78DB-B1AC-4E87-B6F9-9BE79C5ADC05}">
      <dsp:nvSpPr>
        <dsp:cNvPr id="0" name=""/>
        <dsp:cNvSpPr/>
      </dsp:nvSpPr>
      <dsp:spPr>
        <a:xfrm>
          <a:off x="2488909" y="1986369"/>
          <a:ext cx="2833338" cy="1700003"/>
        </a:xfrm>
        <a:prstGeom prst="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Timeline (acute, chronic, cyclical)</a:t>
          </a:r>
          <a:endParaRPr lang="en-US" sz="2000" kern="1200"/>
        </a:p>
      </dsp:txBody>
      <dsp:txXfrm>
        <a:off x="2488909" y="1986369"/>
        <a:ext cx="2833338" cy="1700003"/>
      </dsp:txXfrm>
    </dsp:sp>
    <dsp:sp modelId="{56377D86-FDC6-49F4-BF88-2A5B1D93DA6A}">
      <dsp:nvSpPr>
        <dsp:cNvPr id="0" name=""/>
        <dsp:cNvSpPr/>
      </dsp:nvSpPr>
      <dsp:spPr>
        <a:xfrm>
          <a:off x="5605581" y="1986369"/>
          <a:ext cx="2833338" cy="1700003"/>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Curability/controllability</a:t>
          </a:r>
          <a:endParaRPr lang="en-US" sz="2000" kern="1200"/>
        </a:p>
      </dsp:txBody>
      <dsp:txXfrm>
        <a:off x="5605581" y="1986369"/>
        <a:ext cx="2833338" cy="17000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6D5E4F-BC17-40BB-A7C7-A674992D67C1}">
      <dsp:nvSpPr>
        <dsp:cNvPr id="0" name=""/>
        <dsp:cNvSpPr/>
      </dsp:nvSpPr>
      <dsp:spPr>
        <a:xfrm>
          <a:off x="5340923" y="1405930"/>
          <a:ext cx="4058717" cy="643860"/>
        </a:xfrm>
        <a:custGeom>
          <a:avLst/>
          <a:gdLst/>
          <a:ahLst/>
          <a:cxnLst/>
          <a:rect l="0" t="0" r="0" b="0"/>
          <a:pathLst>
            <a:path>
              <a:moveTo>
                <a:pt x="0" y="0"/>
              </a:moveTo>
              <a:lnTo>
                <a:pt x="0" y="438771"/>
              </a:lnTo>
              <a:lnTo>
                <a:pt x="4058717" y="438771"/>
              </a:lnTo>
              <a:lnTo>
                <a:pt x="4058717" y="643860"/>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CF85B40-B376-4FE5-9B54-BE8A80CAAE96}">
      <dsp:nvSpPr>
        <dsp:cNvPr id="0" name=""/>
        <dsp:cNvSpPr/>
      </dsp:nvSpPr>
      <dsp:spPr>
        <a:xfrm>
          <a:off x="5340923" y="1405930"/>
          <a:ext cx="1352905" cy="643860"/>
        </a:xfrm>
        <a:custGeom>
          <a:avLst/>
          <a:gdLst/>
          <a:ahLst/>
          <a:cxnLst/>
          <a:rect l="0" t="0" r="0" b="0"/>
          <a:pathLst>
            <a:path>
              <a:moveTo>
                <a:pt x="0" y="0"/>
              </a:moveTo>
              <a:lnTo>
                <a:pt x="0" y="438771"/>
              </a:lnTo>
              <a:lnTo>
                <a:pt x="1352905" y="438771"/>
              </a:lnTo>
              <a:lnTo>
                <a:pt x="1352905" y="643860"/>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DA50474-D05F-436A-A1DD-6B6CBCC750E7}">
      <dsp:nvSpPr>
        <dsp:cNvPr id="0" name=""/>
        <dsp:cNvSpPr/>
      </dsp:nvSpPr>
      <dsp:spPr>
        <a:xfrm>
          <a:off x="3988017" y="1405930"/>
          <a:ext cx="1352905" cy="643860"/>
        </a:xfrm>
        <a:custGeom>
          <a:avLst/>
          <a:gdLst/>
          <a:ahLst/>
          <a:cxnLst/>
          <a:rect l="0" t="0" r="0" b="0"/>
          <a:pathLst>
            <a:path>
              <a:moveTo>
                <a:pt x="1352905" y="0"/>
              </a:moveTo>
              <a:lnTo>
                <a:pt x="1352905" y="438771"/>
              </a:lnTo>
              <a:lnTo>
                <a:pt x="0" y="438771"/>
              </a:lnTo>
              <a:lnTo>
                <a:pt x="0" y="643860"/>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1254324-72A8-4DEF-9CCB-D15B98760F27}">
      <dsp:nvSpPr>
        <dsp:cNvPr id="0" name=""/>
        <dsp:cNvSpPr/>
      </dsp:nvSpPr>
      <dsp:spPr>
        <a:xfrm>
          <a:off x="1282205" y="1405930"/>
          <a:ext cx="4058717" cy="643860"/>
        </a:xfrm>
        <a:custGeom>
          <a:avLst/>
          <a:gdLst/>
          <a:ahLst/>
          <a:cxnLst/>
          <a:rect l="0" t="0" r="0" b="0"/>
          <a:pathLst>
            <a:path>
              <a:moveTo>
                <a:pt x="4058717" y="0"/>
              </a:moveTo>
              <a:lnTo>
                <a:pt x="4058717" y="438771"/>
              </a:lnTo>
              <a:lnTo>
                <a:pt x="0" y="438771"/>
              </a:lnTo>
              <a:lnTo>
                <a:pt x="0" y="643860"/>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B472DED-3CF3-4807-8EC0-96A356131BE3}">
      <dsp:nvSpPr>
        <dsp:cNvPr id="0" name=""/>
        <dsp:cNvSpPr/>
      </dsp:nvSpPr>
      <dsp:spPr>
        <a:xfrm>
          <a:off x="1528188" y="138"/>
          <a:ext cx="2213845" cy="140579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8204C1-17E8-47E2-814F-E00E9B2510D7}">
      <dsp:nvSpPr>
        <dsp:cNvPr id="0" name=""/>
        <dsp:cNvSpPr/>
      </dsp:nvSpPr>
      <dsp:spPr>
        <a:xfrm>
          <a:off x="1774171" y="233822"/>
          <a:ext cx="2213845" cy="140579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People do not only form </a:t>
          </a:r>
          <a:r>
            <a:rPr lang="en-GB" sz="2000" i="1" kern="1200"/>
            <a:t>cognitive </a:t>
          </a:r>
          <a:r>
            <a:rPr lang="en-GB" sz="2000" kern="1200"/>
            <a:t>representations</a:t>
          </a:r>
          <a:endParaRPr lang="en-US" sz="2000" kern="1200"/>
        </a:p>
      </dsp:txBody>
      <dsp:txXfrm>
        <a:off x="1815345" y="274996"/>
        <a:ext cx="2131497" cy="1323444"/>
      </dsp:txXfrm>
    </dsp:sp>
    <dsp:sp modelId="{4D6895E3-1440-4478-BFB5-E8BC25DA7BE7}">
      <dsp:nvSpPr>
        <dsp:cNvPr id="0" name=""/>
        <dsp:cNvSpPr/>
      </dsp:nvSpPr>
      <dsp:spPr>
        <a:xfrm>
          <a:off x="4234000" y="138"/>
          <a:ext cx="2213845" cy="140579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C4C037-6B2A-427D-AE7B-3B0946CB0DF8}">
      <dsp:nvSpPr>
        <dsp:cNvPr id="0" name=""/>
        <dsp:cNvSpPr/>
      </dsp:nvSpPr>
      <dsp:spPr>
        <a:xfrm>
          <a:off x="4479983" y="233822"/>
          <a:ext cx="2213845" cy="140579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Also form </a:t>
          </a:r>
          <a:r>
            <a:rPr lang="en-GB" sz="2000" i="1" kern="1200"/>
            <a:t>emotional </a:t>
          </a:r>
          <a:r>
            <a:rPr lang="en-GB" sz="2000" kern="1200"/>
            <a:t>representations</a:t>
          </a:r>
          <a:r>
            <a:rPr lang="en-GB" sz="2000" i="1" kern="1200"/>
            <a:t> </a:t>
          </a:r>
          <a:r>
            <a:rPr lang="en-GB" sz="2000" kern="1200"/>
            <a:t>of an illness</a:t>
          </a:r>
          <a:endParaRPr lang="en-US" sz="2000" kern="1200"/>
        </a:p>
      </dsp:txBody>
      <dsp:txXfrm>
        <a:off x="4521157" y="274996"/>
        <a:ext cx="2131497" cy="1323444"/>
      </dsp:txXfrm>
    </dsp:sp>
    <dsp:sp modelId="{3C8A8702-698F-4D60-9B62-81331DC374BA}">
      <dsp:nvSpPr>
        <dsp:cNvPr id="0" name=""/>
        <dsp:cNvSpPr/>
      </dsp:nvSpPr>
      <dsp:spPr>
        <a:xfrm>
          <a:off x="175282" y="2049790"/>
          <a:ext cx="2213845" cy="1405792"/>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9EA801-996B-4506-8857-6936F7E53AA4}">
      <dsp:nvSpPr>
        <dsp:cNvPr id="0" name=""/>
        <dsp:cNvSpPr/>
      </dsp:nvSpPr>
      <dsp:spPr>
        <a:xfrm>
          <a:off x="421265" y="2283474"/>
          <a:ext cx="2213845" cy="1405792"/>
        </a:xfrm>
        <a:prstGeom prst="roundRect">
          <a:avLst>
            <a:gd name="adj" fmla="val 10000"/>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E.g. hangover = not worried/annoyed</a:t>
          </a:r>
          <a:endParaRPr lang="en-US" sz="2000" kern="1200"/>
        </a:p>
      </dsp:txBody>
      <dsp:txXfrm>
        <a:off x="462439" y="2324648"/>
        <a:ext cx="2131497" cy="1323444"/>
      </dsp:txXfrm>
    </dsp:sp>
    <dsp:sp modelId="{DFE6C25E-E3E1-4CC8-BED9-8E5E02645D70}">
      <dsp:nvSpPr>
        <dsp:cNvPr id="0" name=""/>
        <dsp:cNvSpPr/>
      </dsp:nvSpPr>
      <dsp:spPr>
        <a:xfrm>
          <a:off x="2881094" y="2049790"/>
          <a:ext cx="2213845" cy="1405792"/>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E964B5-C96C-4988-9416-C5861A581CE7}">
      <dsp:nvSpPr>
        <dsp:cNvPr id="0" name=""/>
        <dsp:cNvSpPr/>
      </dsp:nvSpPr>
      <dsp:spPr>
        <a:xfrm>
          <a:off x="3127077" y="2283474"/>
          <a:ext cx="2213845" cy="1405792"/>
        </a:xfrm>
        <a:prstGeom prst="roundRect">
          <a:avLst>
            <a:gd name="adj" fmla="val 10000"/>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Cold = not worried</a:t>
          </a:r>
          <a:endParaRPr lang="en-US" sz="2000" kern="1200"/>
        </a:p>
      </dsp:txBody>
      <dsp:txXfrm>
        <a:off x="3168251" y="2324648"/>
        <a:ext cx="2131497" cy="1323444"/>
      </dsp:txXfrm>
    </dsp:sp>
    <dsp:sp modelId="{74B016DF-49D5-48FA-9FAC-AD45F9341F20}">
      <dsp:nvSpPr>
        <dsp:cNvPr id="0" name=""/>
        <dsp:cNvSpPr/>
      </dsp:nvSpPr>
      <dsp:spPr>
        <a:xfrm>
          <a:off x="5586905" y="2049790"/>
          <a:ext cx="2213845" cy="1405792"/>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5D62AD-027E-44F6-A057-7A1FE23DAE0E}">
      <dsp:nvSpPr>
        <dsp:cNvPr id="0" name=""/>
        <dsp:cNvSpPr/>
      </dsp:nvSpPr>
      <dsp:spPr>
        <a:xfrm>
          <a:off x="5832888" y="2283474"/>
          <a:ext cx="2213845" cy="1405792"/>
        </a:xfrm>
        <a:prstGeom prst="roundRect">
          <a:avLst>
            <a:gd name="adj" fmla="val 10000"/>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Flu = a bit worried</a:t>
          </a:r>
          <a:endParaRPr lang="en-US" sz="2000" kern="1200"/>
        </a:p>
      </dsp:txBody>
      <dsp:txXfrm>
        <a:off x="5874062" y="2324648"/>
        <a:ext cx="2131497" cy="1323444"/>
      </dsp:txXfrm>
    </dsp:sp>
    <dsp:sp modelId="{46BBE58D-C86C-4F09-8C22-0BAC51E2CE69}">
      <dsp:nvSpPr>
        <dsp:cNvPr id="0" name=""/>
        <dsp:cNvSpPr/>
      </dsp:nvSpPr>
      <dsp:spPr>
        <a:xfrm>
          <a:off x="8292717" y="2049790"/>
          <a:ext cx="2213845" cy="1405792"/>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8CEAA5-68A5-4F37-BEF9-35AAB390A59E}">
      <dsp:nvSpPr>
        <dsp:cNvPr id="0" name=""/>
        <dsp:cNvSpPr/>
      </dsp:nvSpPr>
      <dsp:spPr>
        <a:xfrm>
          <a:off x="8538700" y="2283474"/>
          <a:ext cx="2213845" cy="1405792"/>
        </a:xfrm>
        <a:prstGeom prst="roundRect">
          <a:avLst>
            <a:gd name="adj" fmla="val 10000"/>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Bird Flu = very worried</a:t>
          </a:r>
          <a:endParaRPr lang="en-US" sz="2000" kern="1200"/>
        </a:p>
      </dsp:txBody>
      <dsp:txXfrm>
        <a:off x="8579874" y="2324648"/>
        <a:ext cx="2131497" cy="13234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C1A48F-127F-41F6-9E14-60EA5BEAB1B0}">
      <dsp:nvSpPr>
        <dsp:cNvPr id="0" name=""/>
        <dsp:cNvSpPr/>
      </dsp:nvSpPr>
      <dsp:spPr>
        <a:xfrm>
          <a:off x="0" y="102329"/>
          <a:ext cx="6666833" cy="918303"/>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Illness representations acquired through:</a:t>
          </a:r>
          <a:endParaRPr lang="en-US" sz="2300" kern="1200"/>
        </a:p>
      </dsp:txBody>
      <dsp:txXfrm>
        <a:off x="44828" y="147157"/>
        <a:ext cx="6577177" cy="828647"/>
      </dsp:txXfrm>
    </dsp:sp>
    <dsp:sp modelId="{9B617F7B-6227-4A17-A67E-DB12130DBBFE}">
      <dsp:nvSpPr>
        <dsp:cNvPr id="0" name=""/>
        <dsp:cNvSpPr/>
      </dsp:nvSpPr>
      <dsp:spPr>
        <a:xfrm>
          <a:off x="0" y="1020633"/>
          <a:ext cx="6666833" cy="928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GB" sz="1800" kern="1200"/>
            <a:t>Media</a:t>
          </a:r>
          <a:endParaRPr lang="en-US" sz="1800" kern="1200"/>
        </a:p>
        <a:p>
          <a:pPr marL="171450" lvl="1" indent="-171450" algn="l" defTabSz="800100">
            <a:lnSpc>
              <a:spcPct val="90000"/>
            </a:lnSpc>
            <a:spcBef>
              <a:spcPct val="0"/>
            </a:spcBef>
            <a:spcAft>
              <a:spcPct val="20000"/>
            </a:spcAft>
            <a:buChar char="•"/>
          </a:pPr>
          <a:r>
            <a:rPr lang="en-GB" sz="1800" kern="1200"/>
            <a:t>Personal experience</a:t>
          </a:r>
          <a:endParaRPr lang="en-US" sz="1800" kern="1200"/>
        </a:p>
        <a:p>
          <a:pPr marL="171450" lvl="1" indent="-171450" algn="l" defTabSz="800100">
            <a:lnSpc>
              <a:spcPct val="90000"/>
            </a:lnSpc>
            <a:spcBef>
              <a:spcPct val="0"/>
            </a:spcBef>
            <a:spcAft>
              <a:spcPct val="20000"/>
            </a:spcAft>
            <a:buChar char="•"/>
          </a:pPr>
          <a:r>
            <a:rPr lang="en-GB" sz="1800" kern="1200"/>
            <a:t>Family &amp; Friends</a:t>
          </a:r>
          <a:endParaRPr lang="en-US" sz="1800" kern="1200"/>
        </a:p>
      </dsp:txBody>
      <dsp:txXfrm>
        <a:off x="0" y="1020633"/>
        <a:ext cx="6666833" cy="928395"/>
      </dsp:txXfrm>
    </dsp:sp>
    <dsp:sp modelId="{4B35C950-FF94-468D-84C4-F485054FA510}">
      <dsp:nvSpPr>
        <dsp:cNvPr id="0" name=""/>
        <dsp:cNvSpPr/>
      </dsp:nvSpPr>
      <dsp:spPr>
        <a:xfrm>
          <a:off x="0" y="1949028"/>
          <a:ext cx="6666833" cy="918303"/>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May be inaccurate!</a:t>
          </a:r>
          <a:endParaRPr lang="en-US" sz="2300" kern="1200"/>
        </a:p>
      </dsp:txBody>
      <dsp:txXfrm>
        <a:off x="44828" y="1993856"/>
        <a:ext cx="6577177" cy="828647"/>
      </dsp:txXfrm>
    </dsp:sp>
    <dsp:sp modelId="{73DFF8C9-BCBD-427F-8B2E-CA33D7A41712}">
      <dsp:nvSpPr>
        <dsp:cNvPr id="0" name=""/>
        <dsp:cNvSpPr/>
      </dsp:nvSpPr>
      <dsp:spPr>
        <a:xfrm>
          <a:off x="0" y="2933571"/>
          <a:ext cx="6666833" cy="918303"/>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Influence preventive behaviour and coping responses:</a:t>
          </a:r>
          <a:endParaRPr lang="en-US" sz="2300" kern="1200"/>
        </a:p>
      </dsp:txBody>
      <dsp:txXfrm>
        <a:off x="44828" y="2978399"/>
        <a:ext cx="6577177" cy="828647"/>
      </dsp:txXfrm>
    </dsp:sp>
    <dsp:sp modelId="{D9F8E688-9A97-46F2-8C0F-501298214E4A}">
      <dsp:nvSpPr>
        <dsp:cNvPr id="0" name=""/>
        <dsp:cNvSpPr/>
      </dsp:nvSpPr>
      <dsp:spPr>
        <a:xfrm>
          <a:off x="0" y="3851875"/>
          <a:ext cx="6666833" cy="1499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GB" sz="1800" kern="1200"/>
            <a:t>Seeking medical help (over or under-use)</a:t>
          </a:r>
          <a:endParaRPr lang="en-US" sz="1800" kern="1200"/>
        </a:p>
        <a:p>
          <a:pPr marL="171450" lvl="1" indent="-171450" algn="l" defTabSz="800100">
            <a:lnSpc>
              <a:spcPct val="90000"/>
            </a:lnSpc>
            <a:spcBef>
              <a:spcPct val="0"/>
            </a:spcBef>
            <a:spcAft>
              <a:spcPct val="20000"/>
            </a:spcAft>
            <a:buChar char="•"/>
          </a:pPr>
          <a:r>
            <a:rPr lang="en-GB" sz="1800" kern="1200"/>
            <a:t>Adherence to treatment (e.g., screening, medication)</a:t>
          </a:r>
          <a:endParaRPr lang="en-US" sz="1800" kern="1200"/>
        </a:p>
        <a:p>
          <a:pPr marL="171450" lvl="1" indent="-171450" algn="l" defTabSz="800100">
            <a:lnSpc>
              <a:spcPct val="90000"/>
            </a:lnSpc>
            <a:spcBef>
              <a:spcPct val="0"/>
            </a:spcBef>
            <a:spcAft>
              <a:spcPct val="20000"/>
            </a:spcAft>
            <a:buChar char="•"/>
          </a:pPr>
          <a:r>
            <a:rPr lang="en-GB" sz="1800" kern="1200"/>
            <a:t>Emotional reactions to symptoms (e.g., avoidance, hypervigilance)</a:t>
          </a:r>
          <a:endParaRPr lang="en-US" sz="1800" kern="1200"/>
        </a:p>
        <a:p>
          <a:pPr marL="171450" lvl="1" indent="-171450" algn="l" defTabSz="800100">
            <a:lnSpc>
              <a:spcPct val="90000"/>
            </a:lnSpc>
            <a:spcBef>
              <a:spcPct val="0"/>
            </a:spcBef>
            <a:spcAft>
              <a:spcPct val="20000"/>
            </a:spcAft>
            <a:buChar char="•"/>
          </a:pPr>
          <a:r>
            <a:rPr lang="en-GB" sz="1800" kern="1200"/>
            <a:t>Engagement in self-care behaviour (e.g., BSE, healthy lifestyle)</a:t>
          </a:r>
          <a:endParaRPr lang="en-US" sz="1800" kern="1200"/>
        </a:p>
      </dsp:txBody>
      <dsp:txXfrm>
        <a:off x="0" y="3851875"/>
        <a:ext cx="6666833" cy="14997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1EAA0C-A09E-4407-B9D6-3EBF53F03215}">
      <dsp:nvSpPr>
        <dsp:cNvPr id="0" name=""/>
        <dsp:cNvSpPr/>
      </dsp:nvSpPr>
      <dsp:spPr>
        <a:xfrm>
          <a:off x="668502" y="356748"/>
          <a:ext cx="1058062" cy="1058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F035BE-3FDA-4F02-A45E-2C5556EE5C7B}">
      <dsp:nvSpPr>
        <dsp:cNvPr id="0" name=""/>
        <dsp:cNvSpPr/>
      </dsp:nvSpPr>
      <dsp:spPr>
        <a:xfrm>
          <a:off x="21909" y="1964122"/>
          <a:ext cx="2351250" cy="220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dirty="0"/>
            <a:t>Understanding symptoms is fundamental to health and healthcare – sign of </a:t>
          </a:r>
          <a:r>
            <a:rPr lang="en-GB" sz="2000" i="1" kern="1200" dirty="0"/>
            <a:t>onset</a:t>
          </a:r>
          <a:r>
            <a:rPr lang="en-GB" sz="2000" kern="1200" dirty="0"/>
            <a:t> of illness and </a:t>
          </a:r>
          <a:r>
            <a:rPr lang="en-GB" sz="2000" i="1" kern="1200" dirty="0"/>
            <a:t>progression</a:t>
          </a:r>
          <a:r>
            <a:rPr lang="en-GB" sz="2000" kern="1200" dirty="0"/>
            <a:t> of illness</a:t>
          </a:r>
          <a:endParaRPr lang="en-US" sz="2000" kern="1200" dirty="0"/>
        </a:p>
      </dsp:txBody>
      <dsp:txXfrm>
        <a:off x="21909" y="1964122"/>
        <a:ext cx="2351250" cy="2205000"/>
      </dsp:txXfrm>
    </dsp:sp>
    <dsp:sp modelId="{971DD19D-1872-44FC-9E51-07AC214D726F}">
      <dsp:nvSpPr>
        <dsp:cNvPr id="0" name=""/>
        <dsp:cNvSpPr/>
      </dsp:nvSpPr>
      <dsp:spPr>
        <a:xfrm>
          <a:off x="3431221" y="329852"/>
          <a:ext cx="1058062" cy="1058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0978C9-4F5B-4430-B884-76148FE6EE53}">
      <dsp:nvSpPr>
        <dsp:cNvPr id="0" name=""/>
        <dsp:cNvSpPr/>
      </dsp:nvSpPr>
      <dsp:spPr>
        <a:xfrm>
          <a:off x="2784627" y="1964122"/>
          <a:ext cx="2351250" cy="220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dirty="0"/>
            <a:t>However, the relationship between symptoms and disease is not straightforward</a:t>
          </a:r>
          <a:endParaRPr lang="en-US" sz="2000" kern="1200" dirty="0"/>
        </a:p>
      </dsp:txBody>
      <dsp:txXfrm>
        <a:off x="2784627" y="1964122"/>
        <a:ext cx="2351250" cy="2205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F78779-5F70-4C33-8A8B-279158C6F6CE}">
      <dsp:nvSpPr>
        <dsp:cNvPr id="0" name=""/>
        <dsp:cNvSpPr/>
      </dsp:nvSpPr>
      <dsp:spPr>
        <a:xfrm>
          <a:off x="0" y="294440"/>
          <a:ext cx="6666833" cy="11536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the role of attention in whether people notice their symptoms </a:t>
          </a:r>
          <a:endParaRPr lang="en-US" sz="2900" kern="1200" dirty="0"/>
        </a:p>
      </dsp:txBody>
      <dsp:txXfrm>
        <a:off x="56315" y="350755"/>
        <a:ext cx="6554203" cy="1040990"/>
      </dsp:txXfrm>
    </dsp:sp>
    <dsp:sp modelId="{DE64B4AC-19B4-4569-A71C-6602D35BBB6B}">
      <dsp:nvSpPr>
        <dsp:cNvPr id="0" name=""/>
        <dsp:cNvSpPr/>
      </dsp:nvSpPr>
      <dsp:spPr>
        <a:xfrm>
          <a:off x="0" y="1531580"/>
          <a:ext cx="6666833" cy="1153620"/>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the effect of the environment on symptom perception and interpretation </a:t>
          </a:r>
          <a:endParaRPr lang="en-US" sz="2900" kern="1200" dirty="0"/>
        </a:p>
      </dsp:txBody>
      <dsp:txXfrm>
        <a:off x="56315" y="1587895"/>
        <a:ext cx="6554203" cy="1040990"/>
      </dsp:txXfrm>
    </dsp:sp>
    <dsp:sp modelId="{800E1C0B-DA4C-4297-B5CA-8B0E742B133B}">
      <dsp:nvSpPr>
        <dsp:cNvPr id="0" name=""/>
        <dsp:cNvSpPr/>
      </dsp:nvSpPr>
      <dsp:spPr>
        <a:xfrm>
          <a:off x="0" y="2768719"/>
          <a:ext cx="6666833" cy="1153620"/>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Individual differences in the interpretation of symptoms </a:t>
          </a:r>
          <a:endParaRPr lang="en-US" sz="2900" kern="1200"/>
        </a:p>
      </dsp:txBody>
      <dsp:txXfrm>
        <a:off x="56315" y="2825034"/>
        <a:ext cx="6554203" cy="1040990"/>
      </dsp:txXfrm>
    </dsp:sp>
    <dsp:sp modelId="{3F8A0B83-1C82-420A-B2C9-F41EB49A7C05}">
      <dsp:nvSpPr>
        <dsp:cNvPr id="0" name=""/>
        <dsp:cNvSpPr/>
      </dsp:nvSpPr>
      <dsp:spPr>
        <a:xfrm>
          <a:off x="0" y="4005860"/>
          <a:ext cx="6666833" cy="115362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Influence of emotions on symptom perception and interpretation </a:t>
          </a:r>
          <a:endParaRPr lang="en-US" sz="2900" kern="1200"/>
        </a:p>
      </dsp:txBody>
      <dsp:txXfrm>
        <a:off x="56315" y="4062175"/>
        <a:ext cx="6554203" cy="104099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77F19A-BE38-42D9-8690-9005FECB10A5}">
      <dsp:nvSpPr>
        <dsp:cNvPr id="0" name=""/>
        <dsp:cNvSpPr/>
      </dsp:nvSpPr>
      <dsp:spPr>
        <a:xfrm>
          <a:off x="973758" y="198699"/>
          <a:ext cx="784687" cy="7846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32121D-47BB-4F71-9B96-98D60EADAD67}">
      <dsp:nvSpPr>
        <dsp:cNvPr id="0" name=""/>
        <dsp:cNvSpPr/>
      </dsp:nvSpPr>
      <dsp:spPr>
        <a:xfrm>
          <a:off x="494226" y="1552855"/>
          <a:ext cx="1743750" cy="24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dirty="0"/>
            <a:t>Sets of beliefs about which illnesses people feel vulnerable to, which symptoms indicate potential ill-health, and which illnesses comprise a threat to overall health </a:t>
          </a:r>
          <a:endParaRPr lang="en-US" sz="1800" kern="1200" dirty="0"/>
        </a:p>
      </dsp:txBody>
      <dsp:txXfrm>
        <a:off x="494226" y="1552855"/>
        <a:ext cx="1743750" cy="2441250"/>
      </dsp:txXfrm>
    </dsp:sp>
    <dsp:sp modelId="{8CA38306-A163-43EE-BFD4-0FFC372FC0C0}">
      <dsp:nvSpPr>
        <dsp:cNvPr id="0" name=""/>
        <dsp:cNvSpPr/>
      </dsp:nvSpPr>
      <dsp:spPr>
        <a:xfrm>
          <a:off x="3022664" y="198699"/>
          <a:ext cx="784687" cy="7846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6E74C1-41EC-4E9D-AE10-8DB787EB0916}">
      <dsp:nvSpPr>
        <dsp:cNvPr id="0" name=""/>
        <dsp:cNvSpPr/>
      </dsp:nvSpPr>
      <dsp:spPr>
        <a:xfrm>
          <a:off x="2543133" y="1552855"/>
          <a:ext cx="1743750" cy="24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Developed through childhood, modified by events in adulthood, influenced by past experience </a:t>
          </a:r>
          <a:endParaRPr lang="en-US" sz="1700" kern="1200"/>
        </a:p>
      </dsp:txBody>
      <dsp:txXfrm>
        <a:off x="2543133" y="1552855"/>
        <a:ext cx="1743750" cy="2441250"/>
      </dsp:txXfrm>
    </dsp:sp>
    <dsp:sp modelId="{229154FF-95D9-473C-98D2-462BA4148F62}">
      <dsp:nvSpPr>
        <dsp:cNvPr id="0" name=""/>
        <dsp:cNvSpPr/>
      </dsp:nvSpPr>
      <dsp:spPr>
        <a:xfrm>
          <a:off x="5071570" y="198699"/>
          <a:ext cx="784687" cy="7846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BC2632-BFDC-47E0-A929-EE23074CD5A8}">
      <dsp:nvSpPr>
        <dsp:cNvPr id="0" name=""/>
        <dsp:cNvSpPr/>
      </dsp:nvSpPr>
      <dsp:spPr>
        <a:xfrm>
          <a:off x="4592039" y="1552855"/>
          <a:ext cx="1743750" cy="24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Usually operate unconsciously </a:t>
          </a:r>
          <a:endParaRPr lang="en-US" sz="1700" kern="1200"/>
        </a:p>
      </dsp:txBody>
      <dsp:txXfrm>
        <a:off x="4592039" y="1552855"/>
        <a:ext cx="1743750" cy="2441250"/>
      </dsp:txXfrm>
    </dsp:sp>
    <dsp:sp modelId="{ED0E96D5-399A-445C-AECC-04F26A19575B}">
      <dsp:nvSpPr>
        <dsp:cNvPr id="0" name=""/>
        <dsp:cNvSpPr/>
      </dsp:nvSpPr>
      <dsp:spPr>
        <a:xfrm>
          <a:off x="7120477" y="198699"/>
          <a:ext cx="784687" cy="7846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408D1C-C2F2-4F1A-B931-6C65B194A5A0}">
      <dsp:nvSpPr>
        <dsp:cNvPr id="0" name=""/>
        <dsp:cNvSpPr/>
      </dsp:nvSpPr>
      <dsp:spPr>
        <a:xfrm>
          <a:off x="6640945" y="1552855"/>
          <a:ext cx="1743750" cy="24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The perceived cause (attribution) of symptoms is therefore an important factor in understanding how people respond to health threats and illness</a:t>
          </a:r>
          <a:endParaRPr lang="en-US" sz="1700" kern="1200"/>
        </a:p>
      </dsp:txBody>
      <dsp:txXfrm>
        <a:off x="6640945" y="1552855"/>
        <a:ext cx="1743750" cy="2441250"/>
      </dsp:txXfrm>
    </dsp:sp>
    <dsp:sp modelId="{12969315-5D2A-4167-B272-056F0A13BF22}">
      <dsp:nvSpPr>
        <dsp:cNvPr id="0" name=""/>
        <dsp:cNvSpPr/>
      </dsp:nvSpPr>
      <dsp:spPr>
        <a:xfrm>
          <a:off x="9169383" y="198699"/>
          <a:ext cx="784687" cy="7846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0A0DE9-230F-4EF9-8240-FCEAF4D2E4C5}">
      <dsp:nvSpPr>
        <dsp:cNvPr id="0" name=""/>
        <dsp:cNvSpPr/>
      </dsp:nvSpPr>
      <dsp:spPr>
        <a:xfrm>
          <a:off x="8689852" y="1552855"/>
          <a:ext cx="1743750" cy="24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Internal V External attributional styles </a:t>
          </a:r>
          <a:endParaRPr lang="en-US" sz="1700" kern="1200"/>
        </a:p>
      </dsp:txBody>
      <dsp:txXfrm>
        <a:off x="8689852" y="1552855"/>
        <a:ext cx="1743750" cy="244125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2F5AF7-1907-4696-B290-6AB9BD20B74A}">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8CAC72-3004-403C-9E19-965B9048F0F8}">
      <dsp:nvSpPr>
        <dsp:cNvPr id="0" name=""/>
        <dsp:cNvSpPr/>
      </dsp:nvSpPr>
      <dsp:spPr>
        <a:xfrm>
          <a:off x="570337" y="656145"/>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7F475E-F4F8-4533-9D37-8652A407087B}">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dirty="0"/>
            <a:t>Strongly associated with symptom perception and reporting </a:t>
          </a:r>
          <a:endParaRPr lang="en-US" sz="2400" kern="1200" dirty="0"/>
        </a:p>
      </dsp:txBody>
      <dsp:txXfrm>
        <a:off x="1948202" y="368029"/>
        <a:ext cx="3233964" cy="1371985"/>
      </dsp:txXfrm>
    </dsp:sp>
    <dsp:sp modelId="{F337B7A2-A76B-47C3-9B42-C219FF659D1D}">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11A2A6-C460-47B3-B95E-EA5BC028935B}">
      <dsp:nvSpPr>
        <dsp:cNvPr id="0" name=""/>
        <dsp:cNvSpPr/>
      </dsp:nvSpPr>
      <dsp:spPr>
        <a:xfrm>
          <a:off x="6033778" y="656145"/>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F2EB14-22F6-4E80-AE67-A33BFF365695}">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dirty="0"/>
            <a:t>Strong emotion e.g. anxiety is accompanied by physiological changes </a:t>
          </a:r>
          <a:endParaRPr lang="en-US" sz="2400" kern="1200" dirty="0"/>
        </a:p>
      </dsp:txBody>
      <dsp:txXfrm>
        <a:off x="7411643" y="368029"/>
        <a:ext cx="3233964" cy="1371985"/>
      </dsp:txXfrm>
    </dsp:sp>
    <dsp:sp modelId="{89DC2F39-49B6-4969-AD81-2F5CDD68D3D7}">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69E0D5-9830-4339-8A81-23EF0AB2DA2E}">
      <dsp:nvSpPr>
        <dsp:cNvPr id="0" name=""/>
        <dsp:cNvSpPr/>
      </dsp:nvSpPr>
      <dsp:spPr>
        <a:xfrm>
          <a:off x="570337" y="2740907"/>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0173F7-3EB3-45B8-833D-C18E2348CBEA}">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Negative emotions or negative emotional dispositions are associated with increased reports of symptoms , pain, </a:t>
          </a:r>
          <a:r>
            <a:rPr lang="en-GB" sz="2000" kern="1200" dirty="0" err="1"/>
            <a:t>disabililty</a:t>
          </a:r>
          <a:r>
            <a:rPr lang="en-GB" sz="2000" kern="1200" dirty="0"/>
            <a:t> and psychological distress</a:t>
          </a:r>
          <a:endParaRPr lang="en-US" sz="2000" kern="1200" dirty="0"/>
        </a:p>
      </dsp:txBody>
      <dsp:txXfrm>
        <a:off x="1948202" y="2452790"/>
        <a:ext cx="3233964" cy="1371985"/>
      </dsp:txXfrm>
    </dsp:sp>
    <dsp:sp modelId="{958C0042-AFCE-46CD-A50B-2D8AA5D906C0}">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1E06EF-16F9-4ECB-AD70-2A0E970DF54D}">
      <dsp:nvSpPr>
        <dsp:cNvPr id="0" name=""/>
        <dsp:cNvSpPr/>
      </dsp:nvSpPr>
      <dsp:spPr>
        <a:xfrm>
          <a:off x="6033778" y="2740907"/>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3B8E73-AE0A-4E62-8B6F-A40E6F558189}">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dirty="0"/>
            <a:t>Anxiety can lead to hypervigilance and narrowing of attentional focus</a:t>
          </a:r>
          <a:endParaRPr lang="en-US" sz="2400" kern="1200" dirty="0"/>
        </a:p>
      </dsp:txBody>
      <dsp:txXfrm>
        <a:off x="7411643" y="2452790"/>
        <a:ext cx="3233964" cy="137198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274DEB-BA5F-4690-BA34-68273FB474A6}">
      <dsp:nvSpPr>
        <dsp:cNvPr id="0" name=""/>
        <dsp:cNvSpPr/>
      </dsp:nvSpPr>
      <dsp:spPr>
        <a:xfrm>
          <a:off x="0" y="66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73C74C3-2F10-4551-BCE0-27B849898E44}">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Individual differences in the perception of interpretation of symptoms…</a:t>
          </a:r>
          <a:endParaRPr lang="en-US" sz="3000" kern="1200"/>
        </a:p>
      </dsp:txBody>
      <dsp:txXfrm>
        <a:off x="0" y="665"/>
        <a:ext cx="6666833" cy="1090517"/>
      </dsp:txXfrm>
    </dsp:sp>
    <dsp:sp modelId="{7354E49F-658E-4988-8019-3AD1D5647DD8}">
      <dsp:nvSpPr>
        <dsp:cNvPr id="0" name=""/>
        <dsp:cNvSpPr/>
      </dsp:nvSpPr>
      <dsp:spPr>
        <a:xfrm>
          <a:off x="0" y="1091183"/>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19D9194-77DC-4C03-B1D1-CF055435F95D}">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Trait Neuroticism </a:t>
          </a:r>
          <a:endParaRPr lang="en-US" sz="3000" kern="1200"/>
        </a:p>
      </dsp:txBody>
      <dsp:txXfrm>
        <a:off x="0" y="1091183"/>
        <a:ext cx="6666833" cy="1090517"/>
      </dsp:txXfrm>
    </dsp:sp>
    <dsp:sp modelId="{3F982634-4382-40CB-A296-869944DC541A}">
      <dsp:nvSpPr>
        <dsp:cNvPr id="0" name=""/>
        <dsp:cNvSpPr/>
      </dsp:nvSpPr>
      <dsp:spPr>
        <a:xfrm>
          <a:off x="0" y="2181701"/>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DF7AED7-F843-4B03-9844-584664CE4466}">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Negative Affect </a:t>
          </a:r>
          <a:endParaRPr lang="en-US" sz="3000" kern="1200"/>
        </a:p>
      </dsp:txBody>
      <dsp:txXfrm>
        <a:off x="0" y="2181701"/>
        <a:ext cx="6666833" cy="1090517"/>
      </dsp:txXfrm>
    </dsp:sp>
    <dsp:sp modelId="{AB7F3DCA-7703-4CBA-9580-4A29E5D9E09E}">
      <dsp:nvSpPr>
        <dsp:cNvPr id="0" name=""/>
        <dsp:cNvSpPr/>
      </dsp:nvSpPr>
      <dsp:spPr>
        <a:xfrm>
          <a:off x="0" y="3272218"/>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014F380-30C1-4512-ADE7-698D1A9569EA}">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Mood </a:t>
          </a:r>
          <a:endParaRPr lang="en-US" sz="3000" kern="1200"/>
        </a:p>
      </dsp:txBody>
      <dsp:txXfrm>
        <a:off x="0" y="3272218"/>
        <a:ext cx="6666833" cy="1090517"/>
      </dsp:txXfrm>
    </dsp:sp>
    <dsp:sp modelId="{D928F41A-C1E5-4F84-A4EC-0F55748730D3}">
      <dsp:nvSpPr>
        <dsp:cNvPr id="0" name=""/>
        <dsp:cNvSpPr/>
      </dsp:nvSpPr>
      <dsp:spPr>
        <a:xfrm>
          <a:off x="0" y="4362736"/>
          <a:ext cx="6666833"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1B6DB15-7343-4166-A499-899F45B75269}">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Stress</a:t>
          </a:r>
          <a:endParaRPr lang="en-US" sz="3000" kern="1200"/>
        </a:p>
      </dsp:txBody>
      <dsp:txXfrm>
        <a:off x="0" y="4362736"/>
        <a:ext cx="6666833" cy="109051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E455AC-B0D8-4DB5-8A7F-C08133660010}">
      <dsp:nvSpPr>
        <dsp:cNvPr id="0" name=""/>
        <dsp:cNvSpPr/>
      </dsp:nvSpPr>
      <dsp:spPr>
        <a:xfrm>
          <a:off x="1333" y="283965"/>
          <a:ext cx="5202457" cy="312147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cy-GB" sz="5700" kern="1200" dirty="0" err="1"/>
            <a:t>Quantitatively</a:t>
          </a:r>
          <a:r>
            <a:rPr lang="cy-GB" sz="5700" kern="1200" dirty="0"/>
            <a:t>? </a:t>
          </a:r>
          <a:endParaRPr lang="en-US" sz="5700" kern="1200" dirty="0"/>
        </a:p>
      </dsp:txBody>
      <dsp:txXfrm>
        <a:off x="1333" y="283965"/>
        <a:ext cx="5202457" cy="3121474"/>
      </dsp:txXfrm>
    </dsp:sp>
    <dsp:sp modelId="{36EEE18A-3553-4941-AD07-0CF3EA1465DC}">
      <dsp:nvSpPr>
        <dsp:cNvPr id="0" name=""/>
        <dsp:cNvSpPr/>
      </dsp:nvSpPr>
      <dsp:spPr>
        <a:xfrm>
          <a:off x="5724037" y="283965"/>
          <a:ext cx="5202457" cy="3121474"/>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cy-GB" sz="5700" kern="1200"/>
            <a:t>Qualitatively? </a:t>
          </a:r>
          <a:endParaRPr lang="en-US" sz="5700" kern="1200"/>
        </a:p>
      </dsp:txBody>
      <dsp:txXfrm>
        <a:off x="5724037" y="283965"/>
        <a:ext cx="5202457" cy="312147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E455AC-B0D8-4DB5-8A7F-C08133660010}">
      <dsp:nvSpPr>
        <dsp:cNvPr id="0" name=""/>
        <dsp:cNvSpPr/>
      </dsp:nvSpPr>
      <dsp:spPr>
        <a:xfrm>
          <a:off x="1333" y="283965"/>
          <a:ext cx="5202457" cy="312147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cy-GB" sz="4400" kern="1200"/>
            <a:t>Quantitatively? </a:t>
          </a:r>
          <a:endParaRPr lang="en-US" sz="4400" kern="1200"/>
        </a:p>
        <a:p>
          <a:pPr marL="285750" lvl="1" indent="-285750" algn="l" defTabSz="1511300">
            <a:lnSpc>
              <a:spcPct val="90000"/>
            </a:lnSpc>
            <a:spcBef>
              <a:spcPct val="0"/>
            </a:spcBef>
            <a:spcAft>
              <a:spcPct val="15000"/>
            </a:spcAft>
            <a:buChar char="•"/>
          </a:pPr>
          <a:r>
            <a:rPr lang="en-GB" sz="3400" kern="1200" dirty="0"/>
            <a:t>Illness Perceptions Questionnaire-revised (Moss-Morris et al., 2002)</a:t>
          </a:r>
          <a:endParaRPr lang="en-US" sz="3400" kern="1200" dirty="0"/>
        </a:p>
      </dsp:txBody>
      <dsp:txXfrm>
        <a:off x="1333" y="283965"/>
        <a:ext cx="5202457" cy="3121474"/>
      </dsp:txXfrm>
    </dsp:sp>
    <dsp:sp modelId="{36EEE18A-3553-4941-AD07-0CF3EA1465DC}">
      <dsp:nvSpPr>
        <dsp:cNvPr id="0" name=""/>
        <dsp:cNvSpPr/>
      </dsp:nvSpPr>
      <dsp:spPr>
        <a:xfrm>
          <a:off x="5724037" y="283965"/>
          <a:ext cx="5202457" cy="3121474"/>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cy-GB" sz="4400" kern="1200"/>
            <a:t>Qualitatively? </a:t>
          </a:r>
          <a:endParaRPr lang="en-US" sz="4400" kern="1200"/>
        </a:p>
      </dsp:txBody>
      <dsp:txXfrm>
        <a:off x="5724037" y="283965"/>
        <a:ext cx="5202457" cy="312147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05F4B4-F9EC-4E28-98D6-A5BBDB14083C}">
      <dsp:nvSpPr>
        <dsp:cNvPr id="0" name=""/>
        <dsp:cNvSpPr/>
      </dsp:nvSpPr>
      <dsp:spPr>
        <a:xfrm>
          <a:off x="1953914" y="5292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5C0BC8-406E-4B38-9CEF-7D7991B3CBB9}">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b="1" kern="1200" dirty="0"/>
            <a:t>An example of the predictive power of SRM</a:t>
          </a:r>
          <a:endParaRPr lang="en-US" sz="2500" kern="1200" dirty="0"/>
        </a:p>
      </dsp:txBody>
      <dsp:txXfrm>
        <a:off x="765914" y="2943510"/>
        <a:ext cx="4320000" cy="720000"/>
      </dsp:txXfrm>
    </dsp:sp>
    <dsp:sp modelId="{21EB8503-AFF2-482D-95B4-9169655AA3DA}">
      <dsp:nvSpPr>
        <dsp:cNvPr id="0" name=""/>
        <dsp:cNvSpPr/>
      </dsp:nvSpPr>
      <dsp:spPr>
        <a:xfrm>
          <a:off x="7029914" y="5292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3A2EE4-86DE-44C1-9EB3-DC437A736343}">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b="1" kern="1200"/>
            <a:t>Applying the self-regulation model to genetics</a:t>
          </a:r>
          <a:endParaRPr lang="en-US" sz="2500" kern="1200"/>
        </a:p>
      </dsp:txBody>
      <dsp:txXfrm>
        <a:off x="5841914" y="2943510"/>
        <a:ext cx="4320000" cy="72000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BF3EE8-4393-4E14-8087-CB8E4ECC7CFD}">
      <dsp:nvSpPr>
        <dsp:cNvPr id="0" name=""/>
        <dsp:cNvSpPr/>
      </dsp:nvSpPr>
      <dsp:spPr>
        <a:xfrm>
          <a:off x="0" y="0"/>
          <a:ext cx="9288654" cy="125784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Objective risk status rarely predicts psychological responses to risk information (e.g. Bennett et al., </a:t>
          </a:r>
          <a:r>
            <a:rPr lang="en-US" sz="2300" kern="1200"/>
            <a:t>Hilgart et al.,2010).</a:t>
          </a:r>
        </a:p>
      </dsp:txBody>
      <dsp:txXfrm>
        <a:off x="36841" y="36841"/>
        <a:ext cx="7931345" cy="1184159"/>
      </dsp:txXfrm>
    </dsp:sp>
    <dsp:sp modelId="{AA303A9F-352A-496B-8FE6-8C6A6135E69B}">
      <dsp:nvSpPr>
        <dsp:cNvPr id="0" name=""/>
        <dsp:cNvSpPr/>
      </dsp:nvSpPr>
      <dsp:spPr>
        <a:xfrm>
          <a:off x="819587" y="1467481"/>
          <a:ext cx="9288654" cy="1257841"/>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Mixed emotional responses reported (e.g. </a:t>
          </a:r>
          <a:r>
            <a:rPr lang="de-DE" sz="2300" kern="1200"/>
            <a:t>Phelps, Bennett &amp; Brain, 2008).</a:t>
          </a:r>
          <a:endParaRPr lang="en-US" sz="2300" kern="1200"/>
        </a:p>
      </dsp:txBody>
      <dsp:txXfrm>
        <a:off x="856428" y="1504322"/>
        <a:ext cx="7577788" cy="1184159"/>
      </dsp:txXfrm>
    </dsp:sp>
    <dsp:sp modelId="{E2309466-0956-4D35-AB09-6A98EDAC286D}">
      <dsp:nvSpPr>
        <dsp:cNvPr id="0" name=""/>
        <dsp:cNvSpPr/>
      </dsp:nvSpPr>
      <dsp:spPr>
        <a:xfrm>
          <a:off x="1639174" y="2934963"/>
          <a:ext cx="9288654" cy="1257841"/>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Not everyone in need of psychological intervention – can we predict/identify those most likely to benefit from additional support/intervention?</a:t>
          </a:r>
          <a:endParaRPr lang="en-US" sz="2300" kern="1200"/>
        </a:p>
      </dsp:txBody>
      <dsp:txXfrm>
        <a:off x="1676015" y="2971804"/>
        <a:ext cx="7577788" cy="1184159"/>
      </dsp:txXfrm>
    </dsp:sp>
    <dsp:sp modelId="{4D7DF014-DC0B-4625-88C8-6B681A290C78}">
      <dsp:nvSpPr>
        <dsp:cNvPr id="0" name=""/>
        <dsp:cNvSpPr/>
      </dsp:nvSpPr>
      <dsp:spPr>
        <a:xfrm>
          <a:off x="8471057" y="953863"/>
          <a:ext cx="817596" cy="817596"/>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55016" y="953863"/>
        <a:ext cx="449678" cy="615241"/>
      </dsp:txXfrm>
    </dsp:sp>
    <dsp:sp modelId="{FAC68B44-F8BF-4772-AB66-0ADCC0379FF3}">
      <dsp:nvSpPr>
        <dsp:cNvPr id="0" name=""/>
        <dsp:cNvSpPr/>
      </dsp:nvSpPr>
      <dsp:spPr>
        <a:xfrm>
          <a:off x="9290644" y="2412959"/>
          <a:ext cx="817596" cy="817596"/>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74603" y="2412959"/>
        <a:ext cx="449678" cy="61524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5254A9-E708-40E3-AC9A-AD2398B7F8D2}">
      <dsp:nvSpPr>
        <dsp:cNvPr id="0" name=""/>
        <dsp:cNvSpPr/>
      </dsp:nvSpPr>
      <dsp:spPr>
        <a:xfrm>
          <a:off x="0" y="1509"/>
          <a:ext cx="8229600" cy="9149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Longitudinal questionnaire data from a larger trial dataset (Phelps, Bennett, Brain, Hood &amp; Murray, 2012).</a:t>
          </a:r>
          <a:endParaRPr lang="en-US" sz="2300" kern="1200"/>
        </a:p>
      </dsp:txBody>
      <dsp:txXfrm>
        <a:off x="44664" y="46173"/>
        <a:ext cx="8140272" cy="825612"/>
      </dsp:txXfrm>
    </dsp:sp>
    <dsp:sp modelId="{1801148E-A3D8-4AE3-BBDD-BA6E3ECC2C0D}">
      <dsp:nvSpPr>
        <dsp:cNvPr id="0" name=""/>
        <dsp:cNvSpPr/>
      </dsp:nvSpPr>
      <dsp:spPr>
        <a:xfrm>
          <a:off x="0" y="982690"/>
          <a:ext cx="8229600" cy="9149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Participants undergoing early stages of cancer genetic risk assessment through the Cancer Genetics Service for Wales</a:t>
          </a:r>
          <a:endParaRPr lang="en-US" sz="2300" kern="1200"/>
        </a:p>
      </dsp:txBody>
      <dsp:txXfrm>
        <a:off x="44664" y="1027354"/>
        <a:ext cx="8140272" cy="825612"/>
      </dsp:txXfrm>
    </dsp:sp>
    <dsp:sp modelId="{BF2002E2-A8EF-4E7E-AF4A-32D3DDF1FD32}">
      <dsp:nvSpPr>
        <dsp:cNvPr id="0" name=""/>
        <dsp:cNvSpPr/>
      </dsp:nvSpPr>
      <dsp:spPr>
        <a:xfrm>
          <a:off x="0" y="1963870"/>
          <a:ext cx="8229600" cy="9149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331 individuals risk assessment were analysed at baseline/upon referral; 201 at follow-up (one-month later).</a:t>
          </a:r>
          <a:endParaRPr lang="en-US" sz="2300" kern="1200"/>
        </a:p>
      </dsp:txBody>
      <dsp:txXfrm>
        <a:off x="44664" y="2008534"/>
        <a:ext cx="8140272" cy="82561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D12F54-6FD6-4F78-9892-A0EDD4FF7F59}">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3E47EF-066B-460C-8AA0-11BED5863EC3}">
      <dsp:nvSpPr>
        <dsp:cNvPr id="0" name=""/>
        <dsp:cNvSpPr/>
      </dsp:nvSpPr>
      <dsp:spPr>
        <a:xfrm>
          <a:off x="570337" y="656145"/>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6D3903-3399-486A-BA51-0DFF22C622FA}">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Understanding</a:t>
          </a:r>
          <a:r>
            <a:rPr lang="en-GB" sz="1800" kern="1200" dirty="0"/>
            <a:t> cognitive representations of being at risk may have some use in explaining psychological responses to cancer genetic risk assessment. </a:t>
          </a:r>
          <a:endParaRPr lang="en-US" sz="1800" kern="1200" dirty="0"/>
        </a:p>
      </dsp:txBody>
      <dsp:txXfrm>
        <a:off x="1948202" y="368029"/>
        <a:ext cx="3233964" cy="1371985"/>
      </dsp:txXfrm>
    </dsp:sp>
    <dsp:sp modelId="{B736D097-0F1C-4329-97DB-ADE5E0F2D20F}">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09CEED-0BF2-4652-AF74-DE7BDD04EAF7}">
      <dsp:nvSpPr>
        <dsp:cNvPr id="0" name=""/>
        <dsp:cNvSpPr/>
      </dsp:nvSpPr>
      <dsp:spPr>
        <a:xfrm>
          <a:off x="6033778" y="656145"/>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8328A9-5E8B-4694-81D2-7E7B46953D70}">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dirty="0"/>
            <a:t>Those receiving a high risk result have a greater understanding of its implications: this may reflect differences in the mechanisms by which individuals at different levels of risk are informed.</a:t>
          </a:r>
          <a:endParaRPr lang="en-US" sz="1800" kern="1200" dirty="0"/>
        </a:p>
      </dsp:txBody>
      <dsp:txXfrm>
        <a:off x="7411643" y="368029"/>
        <a:ext cx="3233964" cy="1371985"/>
      </dsp:txXfrm>
    </dsp:sp>
    <dsp:sp modelId="{1219B09D-7AAB-4D84-B502-DA44E86CAAD1}">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01D5EA-2558-4E24-98C9-D71AE4C1F96A}">
      <dsp:nvSpPr>
        <dsp:cNvPr id="0" name=""/>
        <dsp:cNvSpPr/>
      </dsp:nvSpPr>
      <dsp:spPr>
        <a:xfrm>
          <a:off x="570337" y="2740907"/>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950F3F-3F7F-4D08-AB75-99381F746C48}">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kern="1200"/>
            <a:t>Important for those involved in patient care to have an understanding of these psychological processes.</a:t>
          </a:r>
          <a:endParaRPr lang="en-US" sz="2100" kern="1200"/>
        </a:p>
      </dsp:txBody>
      <dsp:txXfrm>
        <a:off x="1948202" y="2452790"/>
        <a:ext cx="3233964" cy="1371985"/>
      </dsp:txXfrm>
    </dsp:sp>
    <dsp:sp modelId="{A71433F9-579C-4051-9222-E7650B71662F}">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D6B38D-1BEB-48F8-923D-FF2978A80390}">
      <dsp:nvSpPr>
        <dsp:cNvPr id="0" name=""/>
        <dsp:cNvSpPr/>
      </dsp:nvSpPr>
      <dsp:spPr>
        <a:xfrm>
          <a:off x="6033778" y="2740907"/>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E88C0C-E8EE-4107-8116-D3007FABB348}">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kern="1200"/>
            <a:t>Potential role of interventions aimed at changing health-related cognitions.</a:t>
          </a:r>
          <a:endParaRPr lang="en-US" sz="2100" kern="1200"/>
        </a:p>
      </dsp:txBody>
      <dsp:txXfrm>
        <a:off x="7411643" y="2452790"/>
        <a:ext cx="3233964" cy="137198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33BD7C-EB15-44EE-A5E6-88AEFEA7728E}" type="datetimeFigureOut">
              <a:rPr lang="en-GB" smtClean="0"/>
              <a:t>20/02/2025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BF4770-5E3F-4D72-8DDE-F2BD0BA8281B}" type="slidenum">
              <a:rPr lang="en-GB" smtClean="0"/>
              <a:t>‹#›</a:t>
            </a:fld>
            <a:endParaRPr lang="en-GB"/>
          </a:p>
        </p:txBody>
      </p:sp>
    </p:spTree>
    <p:extLst>
      <p:ext uri="{BB962C8B-B14F-4D97-AF65-F5344CB8AC3E}">
        <p14:creationId xmlns:p14="http://schemas.microsoft.com/office/powerpoint/2010/main" val="6894142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3A9480-61D0-5BF8-C87B-89400ECD3F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518A49-C08A-8EF3-3186-EE69D5D3AE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F71CBD-B1D0-1179-3DF5-DD2C62328247}"/>
              </a:ext>
            </a:extLst>
          </p:cNvPr>
          <p:cNvSpPr>
            <a:spLocks noGrp="1"/>
          </p:cNvSpPr>
          <p:nvPr>
            <p:ph type="body" idx="1"/>
          </p:nvPr>
        </p:nvSpPr>
        <p:spPr/>
        <p:txBody>
          <a:bodyPr/>
          <a:lstStyle/>
          <a:p>
            <a:r>
              <a:rPr lang="en-GB" dirty="0"/>
              <a:t>Illness Representations emerge as soon as a symptom is felt or a diagnosis received</a:t>
            </a:r>
          </a:p>
          <a:p>
            <a:r>
              <a:rPr lang="en-GB" dirty="0"/>
              <a:t>Five consistent themes amongst individuals with a range of common conditions:</a:t>
            </a:r>
          </a:p>
          <a:p>
            <a:pPr lvl="1"/>
            <a:r>
              <a:rPr lang="en-GB" dirty="0"/>
              <a:t>Identity (label, sign &amp; symptoms)</a:t>
            </a:r>
          </a:p>
          <a:p>
            <a:pPr lvl="1"/>
            <a:r>
              <a:rPr lang="en-GB" dirty="0"/>
              <a:t>Consequences (e.g. emotional, physical)</a:t>
            </a:r>
          </a:p>
          <a:p>
            <a:pPr lvl="1"/>
            <a:r>
              <a:rPr lang="en-GB" dirty="0"/>
              <a:t>Cause (genetic, psychological, environmental)</a:t>
            </a:r>
          </a:p>
          <a:p>
            <a:pPr lvl="1"/>
            <a:r>
              <a:rPr lang="en-GB" dirty="0"/>
              <a:t>Timeline (acute, chronic, cyclical) </a:t>
            </a:r>
          </a:p>
          <a:p>
            <a:pPr lvl="1"/>
            <a:r>
              <a:rPr lang="en-GB" dirty="0"/>
              <a:t>Curability or controllability</a:t>
            </a:r>
          </a:p>
          <a:p>
            <a:endParaRPr lang="en-GB" dirty="0"/>
          </a:p>
        </p:txBody>
      </p:sp>
      <p:sp>
        <p:nvSpPr>
          <p:cNvPr id="4" name="Slide Number Placeholder 3">
            <a:extLst>
              <a:ext uri="{FF2B5EF4-FFF2-40B4-BE49-F238E27FC236}">
                <a16:creationId xmlns:a16="http://schemas.microsoft.com/office/drawing/2014/main" id="{F9A483D3-CEDC-0F1C-BFB5-B8AAB3F5474B}"/>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058BF7-F793-40B7-BF22-08E7CA573E1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530000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A51E26-A384-6A53-5546-5E684BA493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E83A50-A900-77D6-708A-0C96D6151A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9AE168-C88C-ED14-3F2C-A69196AAD779}"/>
              </a:ext>
            </a:extLst>
          </p:cNvPr>
          <p:cNvSpPr>
            <a:spLocks noGrp="1"/>
          </p:cNvSpPr>
          <p:nvPr>
            <p:ph type="body" idx="1"/>
          </p:nvPr>
        </p:nvSpPr>
        <p:spPr/>
        <p:txBody>
          <a:bodyPr/>
          <a:lstStyle/>
          <a:p>
            <a:r>
              <a:rPr lang="en-GB" dirty="0"/>
              <a:t>Illness Representations emerge as soon as a symptom is felt or a diagnosis received</a:t>
            </a:r>
          </a:p>
          <a:p>
            <a:r>
              <a:rPr lang="en-GB" dirty="0"/>
              <a:t>Five consistent themes amongst individuals with a range of common conditions:</a:t>
            </a:r>
          </a:p>
          <a:p>
            <a:pPr lvl="1"/>
            <a:r>
              <a:rPr lang="en-GB" dirty="0"/>
              <a:t>Identity (label, sign &amp; symptoms)</a:t>
            </a:r>
          </a:p>
          <a:p>
            <a:pPr lvl="1"/>
            <a:r>
              <a:rPr lang="en-GB" dirty="0"/>
              <a:t>Consequences (e.g. emotional, physical)</a:t>
            </a:r>
          </a:p>
          <a:p>
            <a:pPr lvl="1"/>
            <a:r>
              <a:rPr lang="en-GB" dirty="0"/>
              <a:t>Cause (genetic, psychological, environmental)</a:t>
            </a:r>
          </a:p>
          <a:p>
            <a:pPr lvl="1"/>
            <a:r>
              <a:rPr lang="en-GB" dirty="0"/>
              <a:t>Timeline (acute, chronic, cyclical) </a:t>
            </a:r>
          </a:p>
          <a:p>
            <a:pPr lvl="1"/>
            <a:r>
              <a:rPr lang="en-GB" dirty="0"/>
              <a:t>Curability or controllability</a:t>
            </a:r>
          </a:p>
          <a:p>
            <a:endParaRPr lang="en-GB" dirty="0"/>
          </a:p>
        </p:txBody>
      </p:sp>
      <p:sp>
        <p:nvSpPr>
          <p:cNvPr id="4" name="Slide Number Placeholder 3">
            <a:extLst>
              <a:ext uri="{FF2B5EF4-FFF2-40B4-BE49-F238E27FC236}">
                <a16:creationId xmlns:a16="http://schemas.microsoft.com/office/drawing/2014/main" id="{75AE887E-4B7E-3510-8839-E4C5A3A27881}"/>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058BF7-F793-40B7-BF22-08E7CA573E1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388269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15A22F-46EF-1F87-8863-92DE87518C38}"/>
            </a:ext>
          </a:extLst>
        </p:cNvPr>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92869B24-9848-FEC1-ABAA-B0C9F8262D6E}"/>
              </a:ext>
            </a:extLst>
          </p:cNvPr>
          <p:cNvSpPr>
            <a:spLocks noGrp="1" noRot="1" noChangeAspect="1" noTextEdit="1"/>
          </p:cNvSpPr>
          <p:nvPr>
            <p:ph type="sldImg"/>
          </p:nvPr>
        </p:nvSpPr>
        <p:spPr>
          <a:ln/>
        </p:spPr>
      </p:sp>
      <p:sp>
        <p:nvSpPr>
          <p:cNvPr id="3" name="Notes Placeholder 2">
            <a:extLst>
              <a:ext uri="{FF2B5EF4-FFF2-40B4-BE49-F238E27FC236}">
                <a16:creationId xmlns:a16="http://schemas.microsoft.com/office/drawing/2014/main" id="{C21ECE92-EA04-C58B-B3C8-AA998BD91E4C}"/>
              </a:ext>
            </a:extLst>
          </p:cNvPr>
          <p:cNvSpPr>
            <a:spLocks noGrp="1"/>
          </p:cNvSpPr>
          <p:nvPr>
            <p:ph type="body" idx="1"/>
          </p:nvPr>
        </p:nvSpPr>
        <p:spPr/>
        <p:txBody>
          <a:bodyPr/>
          <a:lstStyle/>
          <a:p>
            <a:pPr>
              <a:defRPr/>
            </a:pPr>
            <a:r>
              <a:rPr lang="en-GB" dirty="0"/>
              <a:t>People form a disease prototype from their existing representations </a:t>
            </a:r>
            <a:r>
              <a:rPr lang="en-GB" i="1" dirty="0"/>
              <a:t>e.g. a hangover </a:t>
            </a:r>
          </a:p>
          <a:p>
            <a:pPr>
              <a:defRPr/>
            </a:pPr>
            <a:r>
              <a:rPr lang="en-GB" dirty="0"/>
              <a:t>Attempt to match new symptoms to existing prototypes </a:t>
            </a:r>
            <a:r>
              <a:rPr lang="en-GB" i="1" dirty="0"/>
              <a:t>e.g. bad head from too many drinks last night = hangover </a:t>
            </a:r>
          </a:p>
          <a:p>
            <a:pPr>
              <a:defRPr/>
            </a:pPr>
            <a:r>
              <a:rPr lang="en-GB" dirty="0"/>
              <a:t>Processing this information results in specific coping responses e.g. go back to bed </a:t>
            </a:r>
          </a:p>
          <a:p>
            <a:pPr marL="457200" indent="-457200">
              <a:defRPr/>
            </a:pPr>
            <a:r>
              <a:rPr lang="en-GB" dirty="0"/>
              <a:t>If coping efforts unsuccessful, initial representation are re-considered.  Maybe it’s a cold instead = take a </a:t>
            </a:r>
            <a:r>
              <a:rPr lang="en-GB" dirty="0" err="1"/>
              <a:t>lemsip</a:t>
            </a:r>
            <a:endParaRPr lang="en-GB"/>
          </a:p>
          <a:p>
            <a:pPr marL="0" lvl="1" eaLnBrk="1" fontAlgn="auto" hangingPunct="1">
              <a:spcBef>
                <a:spcPts val="0"/>
              </a:spcBef>
              <a:spcAft>
                <a:spcPts val="0"/>
              </a:spcAft>
              <a:defRPr/>
            </a:pPr>
            <a:endParaRPr lang="en-GB" dirty="0"/>
          </a:p>
          <a:p>
            <a:pPr>
              <a:defRPr/>
            </a:pPr>
            <a:endParaRPr lang="en-GB" dirty="0"/>
          </a:p>
        </p:txBody>
      </p:sp>
      <p:sp>
        <p:nvSpPr>
          <p:cNvPr id="57348" name="Slide Number Placeholder 3">
            <a:extLst>
              <a:ext uri="{FF2B5EF4-FFF2-40B4-BE49-F238E27FC236}">
                <a16:creationId xmlns:a16="http://schemas.microsoft.com/office/drawing/2014/main" id="{2B3CB4C3-B805-FC2D-F639-4C96F46A7FD4}"/>
              </a:ext>
            </a:extLst>
          </p:cNvPr>
          <p:cNvSpPr>
            <a:spLocks noGrp="1"/>
          </p:cNvSpPr>
          <p:nvPr>
            <p:ph type="sldNum" sz="quarter" idx="5"/>
          </p:nvPr>
        </p:nvSpPr>
        <p:spPr>
          <a:noFill/>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CC3DD11-F3B9-4FA0-AB5C-1B2283C067A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06965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3B3D4C-A11B-1DB7-8716-B8A2CBEC6C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6FD1DA-591C-B947-A874-A55634C072D8}"/>
              </a:ext>
            </a:extLst>
          </p:cNvPr>
          <p:cNvSpPr>
            <a:spLocks noGrp="1" noRot="1" noChangeAspect="1"/>
          </p:cNvSpPr>
          <p:nvPr>
            <p:ph type="sldImg"/>
          </p:nvPr>
        </p:nvSpPr>
        <p:spPr/>
      </p:sp>
      <p:sp>
        <p:nvSpPr>
          <p:cNvPr id="4" name="Slide Number Placeholder 3">
            <a:extLst>
              <a:ext uri="{FF2B5EF4-FFF2-40B4-BE49-F238E27FC236}">
                <a16:creationId xmlns:a16="http://schemas.microsoft.com/office/drawing/2014/main" id="{57A6F2C6-47F0-73DE-F37C-D934321E0133}"/>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058BF7-F793-40B7-BF22-08E7CA573E1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5" name="Notes Placeholder 4">
            <a:extLst>
              <a:ext uri="{FF2B5EF4-FFF2-40B4-BE49-F238E27FC236}">
                <a16:creationId xmlns:a16="http://schemas.microsoft.com/office/drawing/2014/main" id="{2F1E897E-99F3-C0ED-885F-6A477CBC2E9E}"/>
              </a:ext>
            </a:extLst>
          </p:cNvPr>
          <p:cNvSpPr>
            <a:spLocks noGrp="1"/>
          </p:cNvSpPr>
          <p:nvPr>
            <p:ph type="body" sz="quarter" idx="1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itchFamily="34" charset="0"/>
                <a:cs typeface="Arial" pitchFamily="34" charset="0"/>
              </a:rPr>
              <a:t>Personal experience with a genetic disease is a major determinant of its representation and subsequent decisions (Shiloh, 1996) </a:t>
            </a:r>
          </a:p>
          <a:p>
            <a:endParaRPr lang="en-GB" dirty="0"/>
          </a:p>
        </p:txBody>
      </p:sp>
    </p:spTree>
    <p:extLst>
      <p:ext uri="{BB962C8B-B14F-4D97-AF65-F5344CB8AC3E}">
        <p14:creationId xmlns:p14="http://schemas.microsoft.com/office/powerpoint/2010/main" val="34981443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Symptoms are remarkably common – how often in a week do we complain about e.g. headaches, aches &amp; pains, sleep disturbances…</a:t>
            </a:r>
          </a:p>
          <a:p>
            <a:pPr marL="228600" indent="-228600">
              <a:buAutoNum type="arabicPeriod"/>
            </a:pPr>
            <a:r>
              <a:rPr lang="en-GB" dirty="0"/>
              <a:t>Most people with symptoms do not consult doctors, either ignoring the symptoms, treating themselves, or relying on natural recovery.. And if they do see a doctor around one third will not receive a diagnosis </a:t>
            </a:r>
          </a:p>
        </p:txBody>
      </p:sp>
      <p:sp>
        <p:nvSpPr>
          <p:cNvPr id="4" name="Slide Number Placeholder 3"/>
          <p:cNvSpPr>
            <a:spLocks noGrp="1"/>
          </p:cNvSpPr>
          <p:nvPr>
            <p:ph type="sldNum" sz="quarter" idx="5"/>
          </p:nvPr>
        </p:nvSpPr>
        <p:spPr/>
        <p:txBody>
          <a:bodyPr/>
          <a:lstStyle/>
          <a:p>
            <a:fld id="{D7BF4770-5E3F-4D72-8DDE-F2BD0BA8281B}" type="slidenum">
              <a:rPr lang="en-GB" smtClean="0"/>
              <a:t>8</a:t>
            </a:fld>
            <a:endParaRPr lang="en-GB"/>
          </a:p>
        </p:txBody>
      </p:sp>
    </p:spTree>
    <p:extLst>
      <p:ext uri="{BB962C8B-B14F-4D97-AF65-F5344CB8AC3E}">
        <p14:creationId xmlns:p14="http://schemas.microsoft.com/office/powerpoint/2010/main" val="13202996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1 &amp;2 The degree of attention we pay to our internal physical state has a strong influence on the perception of symptoms – what do know about our attentional capacity? Research tells us that more symptoms are reported by people who are bored, unemployed, living alone. </a:t>
            </a:r>
          </a:p>
          <a:p>
            <a:pPr marL="0" indent="0">
              <a:buNone/>
            </a:pPr>
            <a:r>
              <a:rPr lang="en-GB" dirty="0"/>
              <a:t>3. </a:t>
            </a:r>
          </a:p>
        </p:txBody>
      </p:sp>
      <p:sp>
        <p:nvSpPr>
          <p:cNvPr id="4" name="Slide Number Placeholder 3"/>
          <p:cNvSpPr>
            <a:spLocks noGrp="1"/>
          </p:cNvSpPr>
          <p:nvPr>
            <p:ph type="sldNum" sz="quarter" idx="5"/>
          </p:nvPr>
        </p:nvSpPr>
        <p:spPr/>
        <p:txBody>
          <a:bodyPr/>
          <a:lstStyle/>
          <a:p>
            <a:fld id="{D7BF4770-5E3F-4D72-8DDE-F2BD0BA8281B}" type="slidenum">
              <a:rPr lang="en-GB" smtClean="0"/>
              <a:t>10</a:t>
            </a:fld>
            <a:endParaRPr lang="en-GB"/>
          </a:p>
        </p:txBody>
      </p:sp>
    </p:spTree>
    <p:extLst>
      <p:ext uri="{BB962C8B-B14F-4D97-AF65-F5344CB8AC3E}">
        <p14:creationId xmlns:p14="http://schemas.microsoft.com/office/powerpoint/2010/main" val="37968159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BF4770-5E3F-4D72-8DDE-F2BD0BA8281B}" type="slidenum">
              <a:rPr lang="en-GB" smtClean="0"/>
              <a:t>13</a:t>
            </a:fld>
            <a:endParaRPr lang="en-GB"/>
          </a:p>
        </p:txBody>
      </p:sp>
    </p:spTree>
    <p:extLst>
      <p:ext uri="{BB962C8B-B14F-4D97-AF65-F5344CB8AC3E}">
        <p14:creationId xmlns:p14="http://schemas.microsoft.com/office/powerpoint/2010/main" val="8722396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5058BF7-F793-40B7-BF22-08E7CA573E1E}" type="slidenum">
              <a:rPr lang="en-GB" smtClean="0"/>
              <a:pPr/>
              <a:t>24</a:t>
            </a:fld>
            <a:endParaRPr lang="en-GB"/>
          </a:p>
        </p:txBody>
      </p:sp>
    </p:spTree>
    <p:extLst>
      <p:ext uri="{BB962C8B-B14F-4D97-AF65-F5344CB8AC3E}">
        <p14:creationId xmlns:p14="http://schemas.microsoft.com/office/powerpoint/2010/main" val="27877809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Illness Representations emerge as soon as a symptom is felt or a diagnosis received</a:t>
            </a:r>
          </a:p>
          <a:p>
            <a:r>
              <a:rPr lang="en-GB" dirty="0"/>
              <a:t>Five consistent themes amongst individuals with a range of common conditions:</a:t>
            </a:r>
          </a:p>
          <a:p>
            <a:pPr lvl="1"/>
            <a:r>
              <a:rPr lang="en-GB" dirty="0"/>
              <a:t>Identity (label, sign &amp; symptoms)</a:t>
            </a:r>
          </a:p>
          <a:p>
            <a:pPr lvl="1"/>
            <a:r>
              <a:rPr lang="en-GB" dirty="0"/>
              <a:t>Consequences (e.g. emotional, physical)</a:t>
            </a:r>
          </a:p>
          <a:p>
            <a:pPr lvl="1"/>
            <a:r>
              <a:rPr lang="en-GB" dirty="0"/>
              <a:t>Cause (genetic, psychological, environmental)</a:t>
            </a:r>
          </a:p>
          <a:p>
            <a:pPr lvl="1"/>
            <a:r>
              <a:rPr lang="en-GB" dirty="0"/>
              <a:t>Timeline (acute, chronic, cyclical) </a:t>
            </a:r>
          </a:p>
          <a:p>
            <a:pPr lvl="1"/>
            <a:r>
              <a:rPr lang="en-GB" dirty="0"/>
              <a:t>Curability or controllability</a:t>
            </a:r>
          </a:p>
          <a:p>
            <a:endParaRPr lang="en-GB" dirty="0"/>
          </a:p>
        </p:txBody>
      </p:sp>
      <p:sp>
        <p:nvSpPr>
          <p:cNvPr id="4" name="Slide Number Placeholder 3"/>
          <p:cNvSpPr>
            <a:spLocks noGrp="1"/>
          </p:cNvSpPr>
          <p:nvPr>
            <p:ph type="sldNum" sz="quarter" idx="10"/>
          </p:nvPr>
        </p:nvSpPr>
        <p:spPr/>
        <p:txBody>
          <a:bodyPr/>
          <a:lstStyle/>
          <a:p>
            <a:fld id="{85058BF7-F793-40B7-BF22-08E7CA573E1E}" type="slidenum">
              <a:rPr lang="en-GB" smtClean="0"/>
              <a:pPr/>
              <a:t>25</a:t>
            </a:fld>
            <a:endParaRPr lang="en-GB"/>
          </a:p>
        </p:txBody>
      </p:sp>
    </p:spTree>
    <p:extLst>
      <p:ext uri="{BB962C8B-B14F-4D97-AF65-F5344CB8AC3E}">
        <p14:creationId xmlns:p14="http://schemas.microsoft.com/office/powerpoint/2010/main" val="18312511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p>
            <a:fld id="{8B5CA9C2-7E40-452A-8385-5B464480431E}" type="slidenum">
              <a:rPr lang="en-US" smtClean="0"/>
              <a:pPr/>
              <a:t>26</a:t>
            </a:fld>
            <a:endParaRPr lang="en-US"/>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eaLnBrk="1" hangingPunct="1"/>
            <a:r>
              <a:rPr lang="en-GB">
                <a:latin typeface="Arial" charset="0"/>
              </a:rPr>
              <a:t>When faced with a health threat, a cognitive and emotional representation of that threat is formed by receiving and interpreting information from a variety of sources.  This representation is based around five specific dimensions: disease </a:t>
            </a:r>
            <a:r>
              <a:rPr lang="en-GB" i="1">
                <a:latin typeface="Arial" charset="0"/>
              </a:rPr>
              <a:t>identity </a:t>
            </a:r>
            <a:r>
              <a:rPr lang="en-GB">
                <a:latin typeface="Arial" charset="0"/>
              </a:rPr>
              <a:t>(label, signs and symptoms), </a:t>
            </a:r>
            <a:r>
              <a:rPr lang="en-GB" i="1">
                <a:latin typeface="Arial" charset="0"/>
              </a:rPr>
              <a:t>consequences </a:t>
            </a:r>
            <a:r>
              <a:rPr lang="en-GB">
                <a:latin typeface="Arial" charset="0"/>
              </a:rPr>
              <a:t>(physical, social, economic or emotional), </a:t>
            </a:r>
            <a:r>
              <a:rPr lang="en-GB" i="1">
                <a:latin typeface="Arial" charset="0"/>
              </a:rPr>
              <a:t>causes </a:t>
            </a:r>
            <a:r>
              <a:rPr lang="en-GB">
                <a:latin typeface="Arial" charset="0"/>
              </a:rPr>
              <a:t>(e.g. internal, genetic, environmental), </a:t>
            </a:r>
            <a:r>
              <a:rPr lang="en-GB" i="1">
                <a:latin typeface="Arial" charset="0"/>
              </a:rPr>
              <a:t>timeline</a:t>
            </a:r>
            <a:r>
              <a:rPr lang="en-GB">
                <a:latin typeface="Arial" charset="0"/>
              </a:rPr>
              <a:t> (acute, chronic or cyclic) and </a:t>
            </a:r>
            <a:r>
              <a:rPr lang="en-GB" i="1">
                <a:latin typeface="Arial" charset="0"/>
              </a:rPr>
              <a:t>curability/controllability</a:t>
            </a:r>
            <a:r>
              <a:rPr lang="en-GB">
                <a:latin typeface="Arial" charset="0"/>
              </a:rPr>
              <a:t> (degree of control over developing the illness, and whether the illness can be cured).  This illness representation leads to two parallel behaviour processes: a response to the threat itself (cognitive representation), and a response to the emotional representation of the threat.   For example, when an individual receives information about genetic risk, he or she will form an action plan to cope not only with that risk and its implications, but also with their emotional reaction to their risk.  The effectiveness of each of these strategies will be continuously evaluated and modified accordingly. </a:t>
            </a:r>
          </a:p>
        </p:txBody>
      </p:sp>
    </p:spTree>
    <p:extLst>
      <p:ext uri="{BB962C8B-B14F-4D97-AF65-F5344CB8AC3E}">
        <p14:creationId xmlns:p14="http://schemas.microsoft.com/office/powerpoint/2010/main" val="37282881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5058BF7-F793-40B7-BF22-08E7CA573E1E}" type="slidenum">
              <a:rPr lang="en-GB" smtClean="0"/>
              <a:pPr/>
              <a:t>29</a:t>
            </a:fld>
            <a:endParaRPr lang="en-GB"/>
          </a:p>
        </p:txBody>
      </p:sp>
    </p:spTree>
    <p:extLst>
      <p:ext uri="{BB962C8B-B14F-4D97-AF65-F5344CB8AC3E}">
        <p14:creationId xmlns:p14="http://schemas.microsoft.com/office/powerpoint/2010/main" val="35911324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85058BF7-F793-40B7-BF22-08E7CA573E1E}" type="slidenum">
              <a:rPr lang="en-GB" smtClean="0"/>
              <a:pPr/>
              <a:t>30</a:t>
            </a:fld>
            <a:endParaRPr lang="en-GB"/>
          </a:p>
        </p:txBody>
      </p:sp>
      <p:sp>
        <p:nvSpPr>
          <p:cNvPr id="5" name="Notes Placeholder 4"/>
          <p:cNvSpPr>
            <a:spLocks noGrp="1"/>
          </p:cNvSpPr>
          <p:nvPr>
            <p:ph type="body" sz="quarter" idx="11"/>
          </p:nvPr>
        </p:nvSpPr>
        <p:spPr/>
        <p:txBody>
          <a:bodyPr>
            <a:normAutofit fontScale="92500" lnSpcReduction="10000"/>
          </a:bodyPr>
          <a:lstStyle/>
          <a:p>
            <a:r>
              <a:rPr lang="en-GB" dirty="0"/>
              <a:t>At baseline and Time 2, the IPQ-R was anchored to </a:t>
            </a:r>
            <a:r>
              <a:rPr lang="en-GB" i="1" dirty="0"/>
              <a:t>how you think you would feel if found to be at increased risk of cancer.</a:t>
            </a:r>
            <a:r>
              <a:rPr lang="en-GB" dirty="0"/>
              <a:t>  At Time 3 (following the provision of risk information), it was anchored to </a:t>
            </a:r>
            <a:r>
              <a:rPr lang="en-GB" i="1" dirty="0"/>
              <a:t>how you feel about the outcome of your risk assessment</a:t>
            </a:r>
            <a:r>
              <a:rPr lang="en-GB" dirty="0"/>
              <a:t>; this wording being chosen in order to be applicable to participants receiving an average, moderate or high risk assessment result.   Agreement with each item was indicated through a five-point scale anchored from 1 (Strongly Disagree) to 5 (Strongly Agree).</a:t>
            </a:r>
          </a:p>
          <a:p>
            <a:r>
              <a:rPr lang="en-GB" dirty="0"/>
              <a:t>In line with Moss-Morris et al. (2002) and Lancastle, Brain &amp; Phelps (2011), beliefs about curability and control over developing cancer were assessed through a personal control subscale (six items) measuring beliefs about self-efficacy and a treatment control subscale (four items) measuring strength of belief in the efficacy of screening and surgery in controlling their chances of developing cancer.  Beliefs about the consequence of being at genetic risk of cancer was measures through a six-item sub-scale and the extent to which participants felt they had a strong understanding of their genetic risk of cancer was assessed using a three-item sub-scale.  An identity sub-scale was not used in order to avoid the potential for increasing distress in healthy individuals.  The timeline scale was also removed as it was not applicable for the context of living with genetic risk i.e., genetic risk does not change, fluctuate or improve over time.  Finally, because of previously raised concerns (Rees et al., 2001) about the inclusion of the emotional representations subscale confounding the key outcome variables of psychological distress and positive and negative affect the decision was made to also remove this subscale.</a:t>
            </a:r>
            <a:r>
              <a:rPr lang="en-GB" b="1" dirty="0"/>
              <a:t>  </a:t>
            </a:r>
            <a:endParaRPr lang="en-GB" dirty="0"/>
          </a:p>
          <a:p>
            <a:endParaRPr lang="en-GB" dirty="0"/>
          </a:p>
        </p:txBody>
      </p:sp>
    </p:spTree>
    <p:extLst>
      <p:ext uri="{BB962C8B-B14F-4D97-AF65-F5344CB8AC3E}">
        <p14:creationId xmlns:p14="http://schemas.microsoft.com/office/powerpoint/2010/main" val="32356250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2400" dirty="0">
                <a:latin typeface="Arial" pitchFamily="34" charset="0"/>
                <a:cs typeface="Arial" pitchFamily="34" charset="0"/>
              </a:rPr>
              <a:t>In step one, Illness representations explained 23% of the variance in cancer-specific distress at Time 2</a:t>
            </a:r>
          </a:p>
          <a:p>
            <a:pPr lvl="1"/>
            <a:r>
              <a:rPr lang="en-GB" sz="2000" dirty="0">
                <a:latin typeface="Arial" pitchFamily="34" charset="0"/>
                <a:cs typeface="Arial" pitchFamily="34" charset="0"/>
              </a:rPr>
              <a:t>strong beliefs about the consequences of being at risk of cancer uniquely contributing to psychological distress.  </a:t>
            </a:r>
          </a:p>
          <a:p>
            <a:pPr lvl="1"/>
            <a:endParaRPr lang="en-GB" sz="2000" dirty="0">
              <a:latin typeface="Arial" pitchFamily="34" charset="0"/>
              <a:cs typeface="Arial" pitchFamily="34" charset="0"/>
            </a:endParaRPr>
          </a:p>
          <a:p>
            <a:r>
              <a:rPr lang="en-GB" sz="2400" dirty="0">
                <a:latin typeface="Arial" pitchFamily="34" charset="0"/>
                <a:cs typeface="Arial" pitchFamily="34" charset="0"/>
              </a:rPr>
              <a:t>In step two, no causal items uniquely contributed/no sig change overall</a:t>
            </a:r>
          </a:p>
          <a:p>
            <a:endParaRPr lang="en-GB" sz="2400" dirty="0">
              <a:latin typeface="Arial" pitchFamily="34" charset="0"/>
              <a:cs typeface="Arial" pitchFamily="34" charset="0"/>
            </a:endParaRPr>
          </a:p>
          <a:p>
            <a:r>
              <a:rPr lang="en-GB" sz="2400" dirty="0">
                <a:latin typeface="Arial" pitchFamily="34" charset="0"/>
                <a:cs typeface="Arial" pitchFamily="34" charset="0"/>
              </a:rPr>
              <a:t>In Step three, consequences and baseline distress made significant contribution.</a:t>
            </a:r>
          </a:p>
          <a:p>
            <a:endParaRPr lang="en-GB" sz="2400" dirty="0">
              <a:latin typeface="Arial" pitchFamily="34" charset="0"/>
              <a:cs typeface="Arial" pitchFamily="34" charset="0"/>
            </a:endParaRPr>
          </a:p>
          <a:p>
            <a:r>
              <a:rPr lang="en-GB" sz="2400" dirty="0">
                <a:latin typeface="Arial" pitchFamily="34" charset="0"/>
                <a:cs typeface="Arial" pitchFamily="34" charset="0"/>
              </a:rPr>
              <a:t>Model overall explained 53% of the variance in cancer specific distress at Time 2</a:t>
            </a:r>
          </a:p>
          <a:p>
            <a:endParaRPr lang="en-GB" dirty="0"/>
          </a:p>
        </p:txBody>
      </p:sp>
      <p:sp>
        <p:nvSpPr>
          <p:cNvPr id="4" name="Slide Number Placeholder 3"/>
          <p:cNvSpPr>
            <a:spLocks noGrp="1"/>
          </p:cNvSpPr>
          <p:nvPr>
            <p:ph type="sldNum" sz="quarter" idx="10"/>
          </p:nvPr>
        </p:nvSpPr>
        <p:spPr/>
        <p:txBody>
          <a:bodyPr/>
          <a:lstStyle/>
          <a:p>
            <a:fld id="{85058BF7-F793-40B7-BF22-08E7CA573E1E}" type="slidenum">
              <a:rPr lang="en-GB" smtClean="0"/>
              <a:pPr/>
              <a:t>33</a:t>
            </a:fld>
            <a:endParaRPr lang="en-GB"/>
          </a:p>
        </p:txBody>
      </p:sp>
    </p:spTree>
    <p:extLst>
      <p:ext uri="{BB962C8B-B14F-4D97-AF65-F5344CB8AC3E}">
        <p14:creationId xmlns:p14="http://schemas.microsoft.com/office/powerpoint/2010/main" val="16503648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2400" dirty="0">
                <a:latin typeface="Arial" pitchFamily="34" charset="0"/>
                <a:cs typeface="Arial" pitchFamily="34" charset="0"/>
              </a:rPr>
              <a:t>Step One: illness representations explained 26% of the variance in negative affect at Time 2 </a:t>
            </a:r>
          </a:p>
          <a:p>
            <a:pPr lvl="1"/>
            <a:r>
              <a:rPr lang="en-GB" sz="2000" dirty="0">
                <a:latin typeface="Arial" pitchFamily="34" charset="0"/>
                <a:cs typeface="Arial" pitchFamily="34" charset="0"/>
              </a:rPr>
              <a:t>beliefs about greater consequences of being at risk (p=&lt;0.01) being the only variable making a unique contribution in step one. NB: Illness coherence (p=.08)  </a:t>
            </a:r>
          </a:p>
          <a:p>
            <a:pPr lvl="1"/>
            <a:endParaRPr lang="en-GB" sz="2000" dirty="0">
              <a:latin typeface="Arial" pitchFamily="34" charset="0"/>
              <a:cs typeface="Arial" pitchFamily="34" charset="0"/>
            </a:endParaRPr>
          </a:p>
          <a:p>
            <a:r>
              <a:rPr lang="en-GB" sz="2400" dirty="0">
                <a:latin typeface="Arial" pitchFamily="34" charset="0"/>
                <a:cs typeface="Arial" pitchFamily="34" charset="0"/>
              </a:rPr>
              <a:t>Step Two: no causal items uniquely contributed/no sig change overall.  Consequences uniquely contributed. NB: hereditary (p=0.08)</a:t>
            </a:r>
          </a:p>
          <a:p>
            <a:endParaRPr lang="en-GB" sz="2400" dirty="0">
              <a:latin typeface="Arial" pitchFamily="34" charset="0"/>
              <a:cs typeface="Arial" pitchFamily="34" charset="0"/>
            </a:endParaRPr>
          </a:p>
          <a:p>
            <a:r>
              <a:rPr lang="en-GB" sz="2400" dirty="0">
                <a:latin typeface="Arial" pitchFamily="34" charset="0"/>
                <a:cs typeface="Arial" pitchFamily="34" charset="0"/>
              </a:rPr>
              <a:t>In Step three, consequences and baseline distress made significant contribution.</a:t>
            </a:r>
          </a:p>
          <a:p>
            <a:endParaRPr lang="en-GB" sz="2400" dirty="0">
              <a:latin typeface="Arial" pitchFamily="34" charset="0"/>
              <a:cs typeface="Arial" pitchFamily="34" charset="0"/>
            </a:endParaRPr>
          </a:p>
          <a:p>
            <a:r>
              <a:rPr lang="en-GB" sz="2400" dirty="0">
                <a:latin typeface="Arial" pitchFamily="34" charset="0"/>
                <a:cs typeface="Arial" pitchFamily="34" charset="0"/>
              </a:rPr>
              <a:t>Model overall explained 46% of variance in NA at Time 2</a:t>
            </a:r>
          </a:p>
          <a:p>
            <a:endParaRPr lang="en-GB" dirty="0"/>
          </a:p>
        </p:txBody>
      </p:sp>
      <p:sp>
        <p:nvSpPr>
          <p:cNvPr id="4" name="Slide Number Placeholder 3"/>
          <p:cNvSpPr>
            <a:spLocks noGrp="1"/>
          </p:cNvSpPr>
          <p:nvPr>
            <p:ph type="sldNum" sz="quarter" idx="10"/>
          </p:nvPr>
        </p:nvSpPr>
        <p:spPr/>
        <p:txBody>
          <a:bodyPr/>
          <a:lstStyle/>
          <a:p>
            <a:fld id="{85058BF7-F793-40B7-BF22-08E7CA573E1E}" type="slidenum">
              <a:rPr lang="en-GB" smtClean="0"/>
              <a:pPr/>
              <a:t>34</a:t>
            </a:fld>
            <a:endParaRPr lang="en-GB"/>
          </a:p>
        </p:txBody>
      </p:sp>
    </p:spTree>
    <p:extLst>
      <p:ext uri="{BB962C8B-B14F-4D97-AF65-F5344CB8AC3E}">
        <p14:creationId xmlns:p14="http://schemas.microsoft.com/office/powerpoint/2010/main" val="9597677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itchFamily="34" charset="0"/>
                <a:cs typeface="Arial" pitchFamily="34" charset="0"/>
              </a:rPr>
              <a:t>Step One: IPQ-r variables explained 12% of the variance in positive affect at Time 2</a:t>
            </a:r>
          </a:p>
          <a:p>
            <a:endParaRPr lang="en-GB" sz="1200" dirty="0">
              <a:latin typeface="Arial" pitchFamily="34" charset="0"/>
              <a:cs typeface="Arial" pitchFamily="34" charset="0"/>
            </a:endParaRPr>
          </a:p>
          <a:p>
            <a:r>
              <a:rPr lang="en-GB" sz="1200" dirty="0">
                <a:latin typeface="Arial" pitchFamily="34" charset="0"/>
                <a:cs typeface="Arial" pitchFamily="34" charset="0"/>
              </a:rPr>
              <a:t>stronger beliefs in screening/surgery being able to control their chances of getting cancer(p=&lt;0.01) uniquely contributing to PA in step one, two and three</a:t>
            </a:r>
          </a:p>
          <a:p>
            <a:endParaRPr lang="en-GB" sz="1200" dirty="0">
              <a:latin typeface="Arial" pitchFamily="34" charset="0"/>
              <a:cs typeface="Arial" pitchFamily="34" charset="0"/>
            </a:endParaRPr>
          </a:p>
          <a:p>
            <a:r>
              <a:rPr lang="en-GB" sz="1200" dirty="0">
                <a:latin typeface="Arial" pitchFamily="34" charset="0"/>
                <a:cs typeface="Arial" pitchFamily="34" charset="0"/>
              </a:rPr>
              <a:t>Model as a whole explained 16.3% of variance in PA at Time 2</a:t>
            </a:r>
          </a:p>
          <a:p>
            <a:endParaRPr lang="en-GB" dirty="0"/>
          </a:p>
        </p:txBody>
      </p:sp>
      <p:sp>
        <p:nvSpPr>
          <p:cNvPr id="4" name="Slide Number Placeholder 3"/>
          <p:cNvSpPr>
            <a:spLocks noGrp="1"/>
          </p:cNvSpPr>
          <p:nvPr>
            <p:ph type="sldNum" sz="quarter" idx="10"/>
          </p:nvPr>
        </p:nvSpPr>
        <p:spPr/>
        <p:txBody>
          <a:bodyPr/>
          <a:lstStyle/>
          <a:p>
            <a:fld id="{85058BF7-F793-40B7-BF22-08E7CA573E1E}" type="slidenum">
              <a:rPr lang="en-GB" smtClean="0"/>
              <a:pPr/>
              <a:t>35</a:t>
            </a:fld>
            <a:endParaRPr lang="en-GB"/>
          </a:p>
        </p:txBody>
      </p:sp>
    </p:spTree>
    <p:extLst>
      <p:ext uri="{BB962C8B-B14F-4D97-AF65-F5344CB8AC3E}">
        <p14:creationId xmlns:p14="http://schemas.microsoft.com/office/powerpoint/2010/main" val="13382857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5058BF7-F793-40B7-BF22-08E7CA573E1E}" type="slidenum">
              <a:rPr lang="en-GB" smtClean="0"/>
              <a:pPr/>
              <a:t>37</a:t>
            </a:fld>
            <a:endParaRPr lang="en-GB"/>
          </a:p>
        </p:txBody>
      </p:sp>
    </p:spTree>
    <p:extLst>
      <p:ext uri="{BB962C8B-B14F-4D97-AF65-F5344CB8AC3E}">
        <p14:creationId xmlns:p14="http://schemas.microsoft.com/office/powerpoint/2010/main" val="4095641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F7C9E-9EF1-20FA-F0F2-62EFBD73FBE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5502F53-A059-CCF7-2BB6-C4CBE013E0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7F15F3-7479-CC2D-9D02-2AABC1DFAAB2}"/>
              </a:ext>
            </a:extLst>
          </p:cNvPr>
          <p:cNvSpPr>
            <a:spLocks noGrp="1"/>
          </p:cNvSpPr>
          <p:nvPr>
            <p:ph type="dt" sz="half" idx="10"/>
          </p:nvPr>
        </p:nvSpPr>
        <p:spPr/>
        <p:txBody>
          <a:bodyPr/>
          <a:lstStyle/>
          <a:p>
            <a:fld id="{DC630E92-7A3F-4930-B9F3-353B94A6429F}" type="datetimeFigureOut">
              <a:rPr lang="en-GB" smtClean="0"/>
              <a:t>20/02/2025</a:t>
            </a:fld>
            <a:endParaRPr lang="en-GB"/>
          </a:p>
        </p:txBody>
      </p:sp>
      <p:sp>
        <p:nvSpPr>
          <p:cNvPr id="5" name="Footer Placeholder 4">
            <a:extLst>
              <a:ext uri="{FF2B5EF4-FFF2-40B4-BE49-F238E27FC236}">
                <a16:creationId xmlns:a16="http://schemas.microsoft.com/office/drawing/2014/main" id="{542E7CF8-7DD1-E659-75FA-A9CCCF7C57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F53283-6D39-0CCA-02DE-B2AFC418B137}"/>
              </a:ext>
            </a:extLst>
          </p:cNvPr>
          <p:cNvSpPr>
            <a:spLocks noGrp="1"/>
          </p:cNvSpPr>
          <p:nvPr>
            <p:ph type="sldNum" sz="quarter" idx="12"/>
          </p:nvPr>
        </p:nvSpPr>
        <p:spPr/>
        <p:txBody>
          <a:bodyPr/>
          <a:lstStyle/>
          <a:p>
            <a:fld id="{8DDA3725-ACEA-43D2-8B52-9FC5762C919F}" type="slidenum">
              <a:rPr lang="en-GB" smtClean="0"/>
              <a:t>‹#›</a:t>
            </a:fld>
            <a:endParaRPr lang="en-GB"/>
          </a:p>
        </p:txBody>
      </p:sp>
    </p:spTree>
    <p:extLst>
      <p:ext uri="{BB962C8B-B14F-4D97-AF65-F5344CB8AC3E}">
        <p14:creationId xmlns:p14="http://schemas.microsoft.com/office/powerpoint/2010/main" val="6095374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38419-E3BF-A42E-B38F-E46FF91C2B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2B3456-5FE7-468F-DF73-2E13A659B27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FC1F2D-97F2-4C6E-9131-28071A463278}"/>
              </a:ext>
            </a:extLst>
          </p:cNvPr>
          <p:cNvSpPr>
            <a:spLocks noGrp="1"/>
          </p:cNvSpPr>
          <p:nvPr>
            <p:ph type="dt" sz="half" idx="10"/>
          </p:nvPr>
        </p:nvSpPr>
        <p:spPr/>
        <p:txBody>
          <a:bodyPr/>
          <a:lstStyle/>
          <a:p>
            <a:fld id="{DC630E92-7A3F-4930-B9F3-353B94A6429F}" type="datetimeFigureOut">
              <a:rPr lang="en-GB" smtClean="0"/>
              <a:t>20/02/2025</a:t>
            </a:fld>
            <a:endParaRPr lang="en-GB"/>
          </a:p>
        </p:txBody>
      </p:sp>
      <p:sp>
        <p:nvSpPr>
          <p:cNvPr id="5" name="Footer Placeholder 4">
            <a:extLst>
              <a:ext uri="{FF2B5EF4-FFF2-40B4-BE49-F238E27FC236}">
                <a16:creationId xmlns:a16="http://schemas.microsoft.com/office/drawing/2014/main" id="{2496C054-F58B-570B-B12D-AF79FB42B2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B96A73-F6F5-591A-7CC0-BFB899D77C4A}"/>
              </a:ext>
            </a:extLst>
          </p:cNvPr>
          <p:cNvSpPr>
            <a:spLocks noGrp="1"/>
          </p:cNvSpPr>
          <p:nvPr>
            <p:ph type="sldNum" sz="quarter" idx="12"/>
          </p:nvPr>
        </p:nvSpPr>
        <p:spPr/>
        <p:txBody>
          <a:bodyPr/>
          <a:lstStyle/>
          <a:p>
            <a:fld id="{8DDA3725-ACEA-43D2-8B52-9FC5762C919F}" type="slidenum">
              <a:rPr lang="en-GB" smtClean="0"/>
              <a:t>‹#›</a:t>
            </a:fld>
            <a:endParaRPr lang="en-GB"/>
          </a:p>
        </p:txBody>
      </p:sp>
    </p:spTree>
    <p:extLst>
      <p:ext uri="{BB962C8B-B14F-4D97-AF65-F5344CB8AC3E}">
        <p14:creationId xmlns:p14="http://schemas.microsoft.com/office/powerpoint/2010/main" val="42940104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D07EB-DC16-5431-0B57-0F007111499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69074A2-44DD-89DE-B25D-45821E11576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F6D7A1B-087F-0C1B-EB1B-D3770F0E13E3}"/>
              </a:ext>
            </a:extLst>
          </p:cNvPr>
          <p:cNvSpPr>
            <a:spLocks noGrp="1"/>
          </p:cNvSpPr>
          <p:nvPr>
            <p:ph type="dt" sz="half" idx="10"/>
          </p:nvPr>
        </p:nvSpPr>
        <p:spPr/>
        <p:txBody>
          <a:bodyPr/>
          <a:lstStyle/>
          <a:p>
            <a:fld id="{DC630E92-7A3F-4930-B9F3-353B94A6429F}" type="datetimeFigureOut">
              <a:rPr lang="en-GB" smtClean="0"/>
              <a:t>20/02/2025</a:t>
            </a:fld>
            <a:endParaRPr lang="en-GB"/>
          </a:p>
        </p:txBody>
      </p:sp>
      <p:sp>
        <p:nvSpPr>
          <p:cNvPr id="5" name="Footer Placeholder 4">
            <a:extLst>
              <a:ext uri="{FF2B5EF4-FFF2-40B4-BE49-F238E27FC236}">
                <a16:creationId xmlns:a16="http://schemas.microsoft.com/office/drawing/2014/main" id="{6041F33E-F6BF-43F9-CA2C-09AB3779F6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E7CB7C-AFCC-467A-82F7-271C92BB2BA8}"/>
              </a:ext>
            </a:extLst>
          </p:cNvPr>
          <p:cNvSpPr>
            <a:spLocks noGrp="1"/>
          </p:cNvSpPr>
          <p:nvPr>
            <p:ph type="sldNum" sz="quarter" idx="12"/>
          </p:nvPr>
        </p:nvSpPr>
        <p:spPr/>
        <p:txBody>
          <a:bodyPr/>
          <a:lstStyle/>
          <a:p>
            <a:fld id="{8DDA3725-ACEA-43D2-8B52-9FC5762C919F}" type="slidenum">
              <a:rPr lang="en-GB" smtClean="0"/>
              <a:t>‹#›</a:t>
            </a:fld>
            <a:endParaRPr lang="en-GB"/>
          </a:p>
        </p:txBody>
      </p:sp>
    </p:spTree>
    <p:extLst>
      <p:ext uri="{BB962C8B-B14F-4D97-AF65-F5344CB8AC3E}">
        <p14:creationId xmlns:p14="http://schemas.microsoft.com/office/powerpoint/2010/main" val="1673564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06018-463F-2EA0-1282-F00F14C84B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DDC4A2-C4E2-B83A-9608-04704F6DE6A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45FDB0D-EBBF-C896-D140-CFDE4232E5C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CB0F24B-9441-40F8-A7EA-FA31F3E54813}"/>
              </a:ext>
            </a:extLst>
          </p:cNvPr>
          <p:cNvSpPr>
            <a:spLocks noGrp="1"/>
          </p:cNvSpPr>
          <p:nvPr>
            <p:ph type="dt" sz="half" idx="10"/>
          </p:nvPr>
        </p:nvSpPr>
        <p:spPr/>
        <p:txBody>
          <a:bodyPr/>
          <a:lstStyle/>
          <a:p>
            <a:fld id="{DC630E92-7A3F-4930-B9F3-353B94A6429F}" type="datetimeFigureOut">
              <a:rPr lang="en-GB" smtClean="0"/>
              <a:t>20/02/2025</a:t>
            </a:fld>
            <a:endParaRPr lang="en-GB"/>
          </a:p>
        </p:txBody>
      </p:sp>
      <p:sp>
        <p:nvSpPr>
          <p:cNvPr id="6" name="Footer Placeholder 5">
            <a:extLst>
              <a:ext uri="{FF2B5EF4-FFF2-40B4-BE49-F238E27FC236}">
                <a16:creationId xmlns:a16="http://schemas.microsoft.com/office/drawing/2014/main" id="{23CC2D23-33F2-D9F4-36FD-ACB4188F0D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FBFE60-5FCA-5AD6-5079-711F0A590E39}"/>
              </a:ext>
            </a:extLst>
          </p:cNvPr>
          <p:cNvSpPr>
            <a:spLocks noGrp="1"/>
          </p:cNvSpPr>
          <p:nvPr>
            <p:ph type="sldNum" sz="quarter" idx="12"/>
          </p:nvPr>
        </p:nvSpPr>
        <p:spPr/>
        <p:txBody>
          <a:bodyPr/>
          <a:lstStyle/>
          <a:p>
            <a:fld id="{8DDA3725-ACEA-43D2-8B52-9FC5762C919F}" type="slidenum">
              <a:rPr lang="en-GB" smtClean="0"/>
              <a:t>‹#›</a:t>
            </a:fld>
            <a:endParaRPr lang="en-GB"/>
          </a:p>
        </p:txBody>
      </p:sp>
    </p:spTree>
    <p:extLst>
      <p:ext uri="{BB962C8B-B14F-4D97-AF65-F5344CB8AC3E}">
        <p14:creationId xmlns:p14="http://schemas.microsoft.com/office/powerpoint/2010/main" val="14027633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F6D3C-6125-0236-8DB0-E45E6580323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36CC93-C7ED-1963-1D97-A2E2A44C8D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B2D56A3-4D33-0AE4-B055-AC6B0AF5A35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1C926CA-60BA-1DD0-880C-63B4FEA321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D1CA18-063E-0C13-1F3E-3CB130BA15A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68D6ADC-013E-1493-11AA-1582F0875A8A}"/>
              </a:ext>
            </a:extLst>
          </p:cNvPr>
          <p:cNvSpPr>
            <a:spLocks noGrp="1"/>
          </p:cNvSpPr>
          <p:nvPr>
            <p:ph type="dt" sz="half" idx="10"/>
          </p:nvPr>
        </p:nvSpPr>
        <p:spPr/>
        <p:txBody>
          <a:bodyPr/>
          <a:lstStyle/>
          <a:p>
            <a:fld id="{DC630E92-7A3F-4930-B9F3-353B94A6429F}" type="datetimeFigureOut">
              <a:rPr lang="en-GB" smtClean="0"/>
              <a:t>20/02/2025</a:t>
            </a:fld>
            <a:endParaRPr lang="en-GB"/>
          </a:p>
        </p:txBody>
      </p:sp>
      <p:sp>
        <p:nvSpPr>
          <p:cNvPr id="8" name="Footer Placeholder 7">
            <a:extLst>
              <a:ext uri="{FF2B5EF4-FFF2-40B4-BE49-F238E27FC236}">
                <a16:creationId xmlns:a16="http://schemas.microsoft.com/office/drawing/2014/main" id="{D7BBA932-28F6-551D-0BE8-929ECAF8D06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E973D21-FE6B-6A36-D671-7514550DC0EB}"/>
              </a:ext>
            </a:extLst>
          </p:cNvPr>
          <p:cNvSpPr>
            <a:spLocks noGrp="1"/>
          </p:cNvSpPr>
          <p:nvPr>
            <p:ph type="sldNum" sz="quarter" idx="12"/>
          </p:nvPr>
        </p:nvSpPr>
        <p:spPr/>
        <p:txBody>
          <a:bodyPr/>
          <a:lstStyle/>
          <a:p>
            <a:fld id="{8DDA3725-ACEA-43D2-8B52-9FC5762C919F}" type="slidenum">
              <a:rPr lang="en-GB" smtClean="0"/>
              <a:t>‹#›</a:t>
            </a:fld>
            <a:endParaRPr lang="en-GB"/>
          </a:p>
        </p:txBody>
      </p:sp>
    </p:spTree>
    <p:extLst>
      <p:ext uri="{BB962C8B-B14F-4D97-AF65-F5344CB8AC3E}">
        <p14:creationId xmlns:p14="http://schemas.microsoft.com/office/powerpoint/2010/main" val="1519214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601E8-632D-874D-9A78-DAC183A7952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BA61E6A-8635-F6FB-7FF7-711058F45736}"/>
              </a:ext>
            </a:extLst>
          </p:cNvPr>
          <p:cNvSpPr>
            <a:spLocks noGrp="1"/>
          </p:cNvSpPr>
          <p:nvPr>
            <p:ph type="dt" sz="half" idx="10"/>
          </p:nvPr>
        </p:nvSpPr>
        <p:spPr/>
        <p:txBody>
          <a:bodyPr/>
          <a:lstStyle/>
          <a:p>
            <a:fld id="{DC630E92-7A3F-4930-B9F3-353B94A6429F}" type="datetimeFigureOut">
              <a:rPr lang="en-GB" smtClean="0"/>
              <a:t>20/02/2025</a:t>
            </a:fld>
            <a:endParaRPr lang="en-GB"/>
          </a:p>
        </p:txBody>
      </p:sp>
      <p:sp>
        <p:nvSpPr>
          <p:cNvPr id="4" name="Footer Placeholder 3">
            <a:extLst>
              <a:ext uri="{FF2B5EF4-FFF2-40B4-BE49-F238E27FC236}">
                <a16:creationId xmlns:a16="http://schemas.microsoft.com/office/drawing/2014/main" id="{0899DF40-0508-25BC-A534-82B96F04D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26F0A82-D2FC-CDB6-63DF-F5AE00996F9B}"/>
              </a:ext>
            </a:extLst>
          </p:cNvPr>
          <p:cNvSpPr>
            <a:spLocks noGrp="1"/>
          </p:cNvSpPr>
          <p:nvPr>
            <p:ph type="sldNum" sz="quarter" idx="12"/>
          </p:nvPr>
        </p:nvSpPr>
        <p:spPr/>
        <p:txBody>
          <a:bodyPr/>
          <a:lstStyle/>
          <a:p>
            <a:fld id="{8DDA3725-ACEA-43D2-8B52-9FC5762C919F}" type="slidenum">
              <a:rPr lang="en-GB" smtClean="0"/>
              <a:t>‹#›</a:t>
            </a:fld>
            <a:endParaRPr lang="en-GB"/>
          </a:p>
        </p:txBody>
      </p:sp>
    </p:spTree>
    <p:extLst>
      <p:ext uri="{BB962C8B-B14F-4D97-AF65-F5344CB8AC3E}">
        <p14:creationId xmlns:p14="http://schemas.microsoft.com/office/powerpoint/2010/main" val="2646361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933917-152A-9EBF-3F2C-CF342FF0921D}"/>
              </a:ext>
            </a:extLst>
          </p:cNvPr>
          <p:cNvSpPr>
            <a:spLocks noGrp="1"/>
          </p:cNvSpPr>
          <p:nvPr>
            <p:ph type="dt" sz="half" idx="10"/>
          </p:nvPr>
        </p:nvSpPr>
        <p:spPr/>
        <p:txBody>
          <a:bodyPr/>
          <a:lstStyle/>
          <a:p>
            <a:fld id="{DC630E92-7A3F-4930-B9F3-353B94A6429F}" type="datetimeFigureOut">
              <a:rPr lang="en-GB" smtClean="0"/>
              <a:t>20/02/2025</a:t>
            </a:fld>
            <a:endParaRPr lang="en-GB"/>
          </a:p>
        </p:txBody>
      </p:sp>
      <p:sp>
        <p:nvSpPr>
          <p:cNvPr id="3" name="Footer Placeholder 2">
            <a:extLst>
              <a:ext uri="{FF2B5EF4-FFF2-40B4-BE49-F238E27FC236}">
                <a16:creationId xmlns:a16="http://schemas.microsoft.com/office/drawing/2014/main" id="{EBBF19D0-0FC8-FC5D-5A6F-94F785BFDDC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9B1EBB7-CCDB-D62B-9755-3B0F40B29CAF}"/>
              </a:ext>
            </a:extLst>
          </p:cNvPr>
          <p:cNvSpPr>
            <a:spLocks noGrp="1"/>
          </p:cNvSpPr>
          <p:nvPr>
            <p:ph type="sldNum" sz="quarter" idx="12"/>
          </p:nvPr>
        </p:nvSpPr>
        <p:spPr/>
        <p:txBody>
          <a:bodyPr/>
          <a:lstStyle/>
          <a:p>
            <a:fld id="{8DDA3725-ACEA-43D2-8B52-9FC5762C919F}" type="slidenum">
              <a:rPr lang="en-GB" smtClean="0"/>
              <a:t>‹#›</a:t>
            </a:fld>
            <a:endParaRPr lang="en-GB"/>
          </a:p>
        </p:txBody>
      </p:sp>
    </p:spTree>
    <p:extLst>
      <p:ext uri="{BB962C8B-B14F-4D97-AF65-F5344CB8AC3E}">
        <p14:creationId xmlns:p14="http://schemas.microsoft.com/office/powerpoint/2010/main" val="25862717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7AFC1-5EE7-65FF-C22C-725CB6B4FC3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A9095D2-7EBA-BA4F-3F71-C03EEE69D6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B3041D0-918C-9BDC-92A6-E8251497EE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1E4AC5-EDF0-65F4-308C-DA20098AA17B}"/>
              </a:ext>
            </a:extLst>
          </p:cNvPr>
          <p:cNvSpPr>
            <a:spLocks noGrp="1"/>
          </p:cNvSpPr>
          <p:nvPr>
            <p:ph type="dt" sz="half" idx="10"/>
          </p:nvPr>
        </p:nvSpPr>
        <p:spPr/>
        <p:txBody>
          <a:bodyPr/>
          <a:lstStyle/>
          <a:p>
            <a:fld id="{DC630E92-7A3F-4930-B9F3-353B94A6429F}" type="datetimeFigureOut">
              <a:rPr lang="en-GB" smtClean="0"/>
              <a:t>20/02/2025</a:t>
            </a:fld>
            <a:endParaRPr lang="en-GB"/>
          </a:p>
        </p:txBody>
      </p:sp>
      <p:sp>
        <p:nvSpPr>
          <p:cNvPr id="6" name="Footer Placeholder 5">
            <a:extLst>
              <a:ext uri="{FF2B5EF4-FFF2-40B4-BE49-F238E27FC236}">
                <a16:creationId xmlns:a16="http://schemas.microsoft.com/office/drawing/2014/main" id="{7A301D56-4802-E41D-DB7F-0079A46A1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187B54-ABC6-8B7C-188E-3EDBF5914941}"/>
              </a:ext>
            </a:extLst>
          </p:cNvPr>
          <p:cNvSpPr>
            <a:spLocks noGrp="1"/>
          </p:cNvSpPr>
          <p:nvPr>
            <p:ph type="sldNum" sz="quarter" idx="12"/>
          </p:nvPr>
        </p:nvSpPr>
        <p:spPr/>
        <p:txBody>
          <a:bodyPr/>
          <a:lstStyle/>
          <a:p>
            <a:fld id="{8DDA3725-ACEA-43D2-8B52-9FC5762C919F}" type="slidenum">
              <a:rPr lang="en-GB" smtClean="0"/>
              <a:t>‹#›</a:t>
            </a:fld>
            <a:endParaRPr lang="en-GB"/>
          </a:p>
        </p:txBody>
      </p:sp>
    </p:spTree>
    <p:extLst>
      <p:ext uri="{BB962C8B-B14F-4D97-AF65-F5344CB8AC3E}">
        <p14:creationId xmlns:p14="http://schemas.microsoft.com/office/powerpoint/2010/main" val="245709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B5352-4CA1-D125-2575-F60CAFC3CF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5D08A54-63B5-E380-77E2-EDFEEA0EB16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DB7188E-82C5-CC88-9073-3343561004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3D5156-7154-D070-792E-9989B66B5D48}"/>
              </a:ext>
            </a:extLst>
          </p:cNvPr>
          <p:cNvSpPr>
            <a:spLocks noGrp="1"/>
          </p:cNvSpPr>
          <p:nvPr>
            <p:ph type="dt" sz="half" idx="10"/>
          </p:nvPr>
        </p:nvSpPr>
        <p:spPr/>
        <p:txBody>
          <a:bodyPr/>
          <a:lstStyle/>
          <a:p>
            <a:fld id="{DC630E92-7A3F-4930-B9F3-353B94A6429F}" type="datetimeFigureOut">
              <a:rPr lang="en-GB" smtClean="0"/>
              <a:t>20/02/2025</a:t>
            </a:fld>
            <a:endParaRPr lang="en-GB"/>
          </a:p>
        </p:txBody>
      </p:sp>
      <p:sp>
        <p:nvSpPr>
          <p:cNvPr id="6" name="Footer Placeholder 5">
            <a:extLst>
              <a:ext uri="{FF2B5EF4-FFF2-40B4-BE49-F238E27FC236}">
                <a16:creationId xmlns:a16="http://schemas.microsoft.com/office/drawing/2014/main" id="{98FA2675-288D-113F-9EAC-D7C9A07AA6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DAF88F-E42A-6BC8-F806-5C51F1237BC9}"/>
              </a:ext>
            </a:extLst>
          </p:cNvPr>
          <p:cNvSpPr>
            <a:spLocks noGrp="1"/>
          </p:cNvSpPr>
          <p:nvPr>
            <p:ph type="sldNum" sz="quarter" idx="12"/>
          </p:nvPr>
        </p:nvSpPr>
        <p:spPr/>
        <p:txBody>
          <a:bodyPr/>
          <a:lstStyle/>
          <a:p>
            <a:fld id="{8DDA3725-ACEA-43D2-8B52-9FC5762C919F}" type="slidenum">
              <a:rPr lang="en-GB" smtClean="0"/>
              <a:t>‹#›</a:t>
            </a:fld>
            <a:endParaRPr lang="en-GB"/>
          </a:p>
        </p:txBody>
      </p:sp>
    </p:spTree>
    <p:extLst>
      <p:ext uri="{BB962C8B-B14F-4D97-AF65-F5344CB8AC3E}">
        <p14:creationId xmlns:p14="http://schemas.microsoft.com/office/powerpoint/2010/main" val="1649280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C3767-821D-BA48-BD04-EFD1D9150A3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8C50BC-DDD0-2EEA-0C3C-5721C529680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54A219-D0DA-8DE4-B184-2BAEB5C751E1}"/>
              </a:ext>
            </a:extLst>
          </p:cNvPr>
          <p:cNvSpPr>
            <a:spLocks noGrp="1"/>
          </p:cNvSpPr>
          <p:nvPr>
            <p:ph type="dt" sz="half" idx="10"/>
          </p:nvPr>
        </p:nvSpPr>
        <p:spPr/>
        <p:txBody>
          <a:bodyPr/>
          <a:lstStyle/>
          <a:p>
            <a:fld id="{DC630E92-7A3F-4930-B9F3-353B94A6429F}" type="datetimeFigureOut">
              <a:rPr lang="en-GB" smtClean="0"/>
              <a:t>20/02/2025</a:t>
            </a:fld>
            <a:endParaRPr lang="en-GB"/>
          </a:p>
        </p:txBody>
      </p:sp>
      <p:sp>
        <p:nvSpPr>
          <p:cNvPr id="5" name="Footer Placeholder 4">
            <a:extLst>
              <a:ext uri="{FF2B5EF4-FFF2-40B4-BE49-F238E27FC236}">
                <a16:creationId xmlns:a16="http://schemas.microsoft.com/office/drawing/2014/main" id="{A6E1BB1C-1871-F6D9-C42B-D83F535923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47146E-8753-5840-BF8A-FBADBCB00461}"/>
              </a:ext>
            </a:extLst>
          </p:cNvPr>
          <p:cNvSpPr>
            <a:spLocks noGrp="1"/>
          </p:cNvSpPr>
          <p:nvPr>
            <p:ph type="sldNum" sz="quarter" idx="12"/>
          </p:nvPr>
        </p:nvSpPr>
        <p:spPr/>
        <p:txBody>
          <a:bodyPr/>
          <a:lstStyle/>
          <a:p>
            <a:fld id="{8DDA3725-ACEA-43D2-8B52-9FC5762C919F}" type="slidenum">
              <a:rPr lang="en-GB" smtClean="0"/>
              <a:t>‹#›</a:t>
            </a:fld>
            <a:endParaRPr lang="en-GB"/>
          </a:p>
        </p:txBody>
      </p:sp>
    </p:spTree>
    <p:extLst>
      <p:ext uri="{BB962C8B-B14F-4D97-AF65-F5344CB8AC3E}">
        <p14:creationId xmlns:p14="http://schemas.microsoft.com/office/powerpoint/2010/main" val="8680399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9E3D7A7-C938-AF2C-E585-48209A4570B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6268E6-D908-F290-0620-B3D1EAB4AC7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0472F2-393A-01D3-9FFA-AF66E0E589FA}"/>
              </a:ext>
            </a:extLst>
          </p:cNvPr>
          <p:cNvSpPr>
            <a:spLocks noGrp="1"/>
          </p:cNvSpPr>
          <p:nvPr>
            <p:ph type="dt" sz="half" idx="10"/>
          </p:nvPr>
        </p:nvSpPr>
        <p:spPr/>
        <p:txBody>
          <a:bodyPr/>
          <a:lstStyle/>
          <a:p>
            <a:fld id="{DC630E92-7A3F-4930-B9F3-353B94A6429F}" type="datetimeFigureOut">
              <a:rPr lang="en-GB" smtClean="0"/>
              <a:t>20/02/2025</a:t>
            </a:fld>
            <a:endParaRPr lang="en-GB"/>
          </a:p>
        </p:txBody>
      </p:sp>
      <p:sp>
        <p:nvSpPr>
          <p:cNvPr id="5" name="Footer Placeholder 4">
            <a:extLst>
              <a:ext uri="{FF2B5EF4-FFF2-40B4-BE49-F238E27FC236}">
                <a16:creationId xmlns:a16="http://schemas.microsoft.com/office/drawing/2014/main" id="{C71E48B1-57A1-F17F-475C-8102126E9E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68C718-CF1B-B6F4-06F6-906982B14ABC}"/>
              </a:ext>
            </a:extLst>
          </p:cNvPr>
          <p:cNvSpPr>
            <a:spLocks noGrp="1"/>
          </p:cNvSpPr>
          <p:nvPr>
            <p:ph type="sldNum" sz="quarter" idx="12"/>
          </p:nvPr>
        </p:nvSpPr>
        <p:spPr/>
        <p:txBody>
          <a:bodyPr/>
          <a:lstStyle/>
          <a:p>
            <a:fld id="{8DDA3725-ACEA-43D2-8B52-9FC5762C919F}" type="slidenum">
              <a:rPr lang="en-GB" smtClean="0"/>
              <a:t>‹#›</a:t>
            </a:fld>
            <a:endParaRPr lang="en-GB"/>
          </a:p>
        </p:txBody>
      </p:sp>
    </p:spTree>
    <p:extLst>
      <p:ext uri="{BB962C8B-B14F-4D97-AF65-F5344CB8AC3E}">
        <p14:creationId xmlns:p14="http://schemas.microsoft.com/office/powerpoint/2010/main" val="3126612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0570D4-8AB8-B28F-A74D-4F899DBFFC0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ECD59A-DEA6-526D-297F-FF2D2413C7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E5839F-748C-29CB-69CC-9B3C7B92990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C630E92-7A3F-4930-B9F3-353B94A6429F}" type="datetimeFigureOut">
              <a:rPr lang="en-GB" smtClean="0"/>
              <a:t>20/02/2025</a:t>
            </a:fld>
            <a:endParaRPr lang="en-GB"/>
          </a:p>
        </p:txBody>
      </p:sp>
      <p:sp>
        <p:nvSpPr>
          <p:cNvPr id="5" name="Footer Placeholder 4">
            <a:extLst>
              <a:ext uri="{FF2B5EF4-FFF2-40B4-BE49-F238E27FC236}">
                <a16:creationId xmlns:a16="http://schemas.microsoft.com/office/drawing/2014/main" id="{19CD7215-927A-A2E9-56DE-27113AE15E6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AA62827-E9DC-CA45-72F6-54689A8DE2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DDA3725-ACEA-43D2-8B52-9FC5762C919F}" type="slidenum">
              <a:rPr lang="en-GB" smtClean="0"/>
              <a:t>‹#›</a:t>
            </a:fld>
            <a:endParaRPr lang="en-GB"/>
          </a:p>
        </p:txBody>
      </p:sp>
    </p:spTree>
    <p:extLst>
      <p:ext uri="{BB962C8B-B14F-4D97-AF65-F5344CB8AC3E}">
        <p14:creationId xmlns:p14="http://schemas.microsoft.com/office/powerpoint/2010/main" val="12760211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title"/>
          </p:nvPr>
        </p:nvSpPr>
        <p:spPr>
          <a:xfrm>
            <a:off x="1314824" y="735106"/>
            <a:ext cx="10053763" cy="2928470"/>
          </a:xfrm>
        </p:spPr>
        <p:txBody>
          <a:bodyPr vert="horz" lIns="91440" tIns="45720" rIns="91440" bIns="45720" rtlCol="0" anchor="b">
            <a:normAutofit/>
          </a:bodyPr>
          <a:lstStyle/>
          <a:p>
            <a:br>
              <a:rPr lang="en-US" sz="4100" kern="1200">
                <a:solidFill>
                  <a:srgbClr val="FFFFFF"/>
                </a:solidFill>
                <a:latin typeface="+mj-lt"/>
                <a:ea typeface="+mj-ea"/>
                <a:cs typeface="+mj-cs"/>
              </a:rPr>
            </a:br>
            <a:br>
              <a:rPr lang="en-US" sz="4100" kern="1200">
                <a:solidFill>
                  <a:srgbClr val="FFFFFF"/>
                </a:solidFill>
                <a:latin typeface="+mj-lt"/>
                <a:ea typeface="+mj-ea"/>
                <a:cs typeface="+mj-cs"/>
              </a:rPr>
            </a:br>
            <a:r>
              <a:rPr lang="en-US" sz="4100" kern="1200">
                <a:solidFill>
                  <a:srgbClr val="FFFFFF"/>
                </a:solidFill>
                <a:latin typeface="+mj-lt"/>
                <a:ea typeface="+mj-ea"/>
                <a:cs typeface="+mj-cs"/>
              </a:rPr>
              <a:t>ECAS6006 Health Psychology</a:t>
            </a:r>
            <a:br>
              <a:rPr lang="en-US" sz="4100" kern="1200">
                <a:solidFill>
                  <a:srgbClr val="FFFFFF"/>
                </a:solidFill>
                <a:latin typeface="+mj-lt"/>
                <a:ea typeface="+mj-ea"/>
                <a:cs typeface="+mj-cs"/>
              </a:rPr>
            </a:br>
            <a:r>
              <a:rPr lang="en-US" sz="4100" kern="1200">
                <a:solidFill>
                  <a:srgbClr val="FFFFFF"/>
                </a:solidFill>
                <a:latin typeface="+mj-lt"/>
                <a:ea typeface="+mj-ea"/>
                <a:cs typeface="+mj-cs"/>
              </a:rPr>
              <a:t> </a:t>
            </a:r>
            <a:br>
              <a:rPr lang="en-US" sz="4100" kern="1200">
                <a:solidFill>
                  <a:srgbClr val="FFFFFF"/>
                </a:solidFill>
                <a:latin typeface="+mj-lt"/>
                <a:ea typeface="+mj-ea"/>
                <a:cs typeface="+mj-cs"/>
              </a:rPr>
            </a:br>
            <a:r>
              <a:rPr lang="en-US" sz="4100" kern="1200">
                <a:solidFill>
                  <a:srgbClr val="FFFFFF"/>
                </a:solidFill>
                <a:latin typeface="+mj-lt"/>
                <a:ea typeface="+mj-ea"/>
                <a:cs typeface="+mj-cs"/>
              </a:rPr>
              <a:t>Week Four </a:t>
            </a:r>
          </a:p>
        </p:txBody>
      </p:sp>
      <p:sp>
        <p:nvSpPr>
          <p:cNvPr id="3" name="Content Placeholder 2"/>
          <p:cNvSpPr>
            <a:spLocks noGrp="1"/>
          </p:cNvSpPr>
          <p:nvPr>
            <p:ph idx="1"/>
          </p:nvPr>
        </p:nvSpPr>
        <p:spPr>
          <a:xfrm>
            <a:off x="1350682" y="4870824"/>
            <a:ext cx="10005951" cy="1458258"/>
          </a:xfrm>
        </p:spPr>
        <p:txBody>
          <a:bodyPr vert="horz" lIns="91440" tIns="45720" rIns="91440" bIns="45720" rtlCol="0" anchor="ctr">
            <a:normAutofit/>
          </a:bodyPr>
          <a:lstStyle/>
          <a:p>
            <a:pPr marL="0" indent="0">
              <a:buNone/>
            </a:pPr>
            <a:r>
              <a:rPr lang="en-US" sz="2400" kern="1200">
                <a:solidFill>
                  <a:schemeClr val="tx1"/>
                </a:solidFill>
                <a:latin typeface="+mn-lt"/>
                <a:ea typeface="+mn-ea"/>
                <a:cs typeface="+mn-cs"/>
              </a:rPr>
              <a:t>Self Regulation Model and Illness Perceptions</a:t>
            </a:r>
          </a:p>
        </p:txBody>
      </p:sp>
    </p:spTree>
    <p:extLst>
      <p:ext uri="{BB962C8B-B14F-4D97-AF65-F5344CB8AC3E}">
        <p14:creationId xmlns:p14="http://schemas.microsoft.com/office/powerpoint/2010/main" val="3767377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a:extLst>
            <a:ext uri="{FF2B5EF4-FFF2-40B4-BE49-F238E27FC236}">
              <a16:creationId xmlns:a16="http://schemas.microsoft.com/office/drawing/2014/main" id="{9FA88BCC-10B6-F67C-D49A-C9AC65929994}"/>
            </a:ext>
          </a:extLst>
        </p:cNvPr>
        <p:cNvGrpSpPr/>
        <p:nvPr/>
      </p:nvGrpSpPr>
      <p:grpSpPr>
        <a:xfrm>
          <a:off x="0" y="0"/>
          <a:ext cx="0" cy="0"/>
          <a:chOff x="0" y="0"/>
          <a:chExt cx="0" cy="0"/>
        </a:xfrm>
      </p:grpSpPr>
      <p:grpSp>
        <p:nvGrpSpPr>
          <p:cNvPr id="25626" name="Group 25625">
            <a:extLst>
              <a:ext uri="{FF2B5EF4-FFF2-40B4-BE49-F238E27FC236}">
                <a16:creationId xmlns:a16="http://schemas.microsoft.com/office/drawing/2014/main" id="{55777606-33BC-48A4-D05D-0F64B01C47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25627" name="Oval 5">
              <a:extLst>
                <a:ext uri="{FF2B5EF4-FFF2-40B4-BE49-F238E27FC236}">
                  <a16:creationId xmlns:a16="http://schemas.microsoft.com/office/drawing/2014/main" id="{2736AF26-3F3F-DF12-D80D-CFF1810F068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5628" name="Oval 25627">
              <a:extLst>
                <a:ext uri="{FF2B5EF4-FFF2-40B4-BE49-F238E27FC236}">
                  <a16:creationId xmlns:a16="http://schemas.microsoft.com/office/drawing/2014/main" id="{3A9B2573-7A86-C6DC-0BC8-DDBD54F4AE7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5629" name="Oval 5">
              <a:extLst>
                <a:ext uri="{FF2B5EF4-FFF2-40B4-BE49-F238E27FC236}">
                  <a16:creationId xmlns:a16="http://schemas.microsoft.com/office/drawing/2014/main" id="{EAFD0B73-C7F7-8E48-2C76-7F99D3AD0A3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25631" name="Rectangle 25630">
            <a:extLst>
              <a:ext uri="{FF2B5EF4-FFF2-40B4-BE49-F238E27FC236}">
                <a16:creationId xmlns:a16="http://schemas.microsoft.com/office/drawing/2014/main" id="{2ED4748C-F69B-052F-B187-BB41052DF8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4831D850-6C9C-538D-DE5A-615EC35E7B84}"/>
              </a:ext>
            </a:extLst>
          </p:cNvPr>
          <p:cNvSpPr>
            <a:spLocks noGrp="1"/>
          </p:cNvSpPr>
          <p:nvPr>
            <p:ph type="title"/>
          </p:nvPr>
        </p:nvSpPr>
        <p:spPr>
          <a:xfrm>
            <a:off x="1524000" y="2776538"/>
            <a:ext cx="9144000" cy="1381188"/>
          </a:xfrm>
        </p:spPr>
        <p:txBody>
          <a:bodyPr vert="horz" lIns="91440" tIns="45720" rIns="91440" bIns="45720" rtlCol="0" anchor="ctr">
            <a:normAutofit/>
          </a:bodyPr>
          <a:lstStyle/>
          <a:p>
            <a:pPr algn="ctr"/>
            <a:r>
              <a:rPr lang="en-US" sz="4000" kern="1200">
                <a:solidFill>
                  <a:schemeClr val="bg2"/>
                </a:solidFill>
                <a:latin typeface="+mj-lt"/>
                <a:ea typeface="+mj-ea"/>
                <a:cs typeface="+mj-cs"/>
              </a:rPr>
              <a:t>Recap from last week’s sesion...</a:t>
            </a:r>
          </a:p>
        </p:txBody>
      </p:sp>
      <p:sp>
        <p:nvSpPr>
          <p:cNvPr id="25602" name="Content Placeholder 2">
            <a:extLst>
              <a:ext uri="{FF2B5EF4-FFF2-40B4-BE49-F238E27FC236}">
                <a16:creationId xmlns:a16="http://schemas.microsoft.com/office/drawing/2014/main" id="{36240EB2-70BC-2C61-14DD-69A22F29302C}"/>
              </a:ext>
            </a:extLst>
          </p:cNvPr>
          <p:cNvSpPr>
            <a:spLocks noGrp="1"/>
          </p:cNvSpPr>
          <p:nvPr>
            <p:ph idx="1"/>
          </p:nvPr>
        </p:nvSpPr>
        <p:spPr>
          <a:xfrm>
            <a:off x="1524000" y="4495800"/>
            <a:ext cx="9144000" cy="762000"/>
          </a:xfrm>
        </p:spPr>
        <p:txBody>
          <a:bodyPr vert="horz" lIns="91440" tIns="45720" rIns="91440" bIns="45720" rtlCol="0">
            <a:normAutofit/>
          </a:bodyPr>
          <a:lstStyle/>
          <a:p>
            <a:pPr marL="0" indent="0" algn="ctr">
              <a:buNone/>
            </a:pPr>
            <a:r>
              <a:rPr lang="en-US" sz="3600" kern="1200" dirty="0">
                <a:solidFill>
                  <a:schemeClr val="tx1"/>
                </a:solidFill>
                <a:latin typeface="+mn-lt"/>
                <a:ea typeface="+mn-ea"/>
                <a:cs typeface="+mn-cs"/>
              </a:rPr>
              <a:t>Hangover, Cold or Flu?</a:t>
            </a:r>
          </a:p>
        </p:txBody>
      </p:sp>
    </p:spTree>
    <p:extLst>
      <p:ext uri="{BB962C8B-B14F-4D97-AF65-F5344CB8AC3E}">
        <p14:creationId xmlns:p14="http://schemas.microsoft.com/office/powerpoint/2010/main" val="151283016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46FE08A-5CD1-0452-113C-C3B1538D75C7}"/>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3978C5-7CA1-ADF0-6F75-3A148265B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E558ABE0-5613-E8E4-5E97-9E841D65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F9BB7116-63F2-0073-C946-DF9D783FB8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0860C998-3C28-0A63-0F2E-2287AAC02D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4" name="Title 3">
            <a:extLst>
              <a:ext uri="{FF2B5EF4-FFF2-40B4-BE49-F238E27FC236}">
                <a16:creationId xmlns:a16="http://schemas.microsoft.com/office/drawing/2014/main" id="{C5261615-BA91-6FA0-9B31-237A330EB0FE}"/>
              </a:ext>
            </a:extLst>
          </p:cNvPr>
          <p:cNvSpPr>
            <a:spLocks noGrp="1"/>
          </p:cNvSpPr>
          <p:nvPr>
            <p:ph type="title"/>
          </p:nvPr>
        </p:nvSpPr>
        <p:spPr>
          <a:xfrm>
            <a:off x="1383564" y="348865"/>
            <a:ext cx="9718111" cy="1576446"/>
          </a:xfrm>
        </p:spPr>
        <p:txBody>
          <a:bodyPr anchor="ctr">
            <a:normAutofit/>
          </a:bodyPr>
          <a:lstStyle/>
          <a:p>
            <a:r>
              <a:rPr lang="en-GB" sz="3400" b="1" dirty="0">
                <a:solidFill>
                  <a:srgbClr val="FFFFFF"/>
                </a:solidFill>
                <a:latin typeface="Arial" pitchFamily="34" charset="0"/>
                <a:cs typeface="Arial" pitchFamily="34" charset="0"/>
              </a:rPr>
              <a:t>Self-regulation model (Leventhal et al., 1992)</a:t>
            </a:r>
            <a:br>
              <a:rPr lang="en-GB" sz="3400" b="1" dirty="0">
                <a:solidFill>
                  <a:srgbClr val="FFFFFF"/>
                </a:solidFill>
                <a:latin typeface="Arial" pitchFamily="34" charset="0"/>
                <a:cs typeface="Arial" pitchFamily="34" charset="0"/>
              </a:rPr>
            </a:br>
            <a:endParaRPr lang="en-GB" sz="3400" dirty="0">
              <a:solidFill>
                <a:srgbClr val="FFFFFF"/>
              </a:solidFill>
            </a:endParaRPr>
          </a:p>
        </p:txBody>
      </p:sp>
      <p:graphicFrame>
        <p:nvGraphicFramePr>
          <p:cNvPr id="6" name="Content Placeholder 2">
            <a:extLst>
              <a:ext uri="{FF2B5EF4-FFF2-40B4-BE49-F238E27FC236}">
                <a16:creationId xmlns:a16="http://schemas.microsoft.com/office/drawing/2014/main" id="{119AA5ED-7816-B774-8D6D-2717AEC158C7}"/>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29965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FC76BBE-28CE-1E61-4598-956620DCA44B}"/>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5E10C49-9679-F665-A4B4-E640B0245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Rectangle 10">
            <a:extLst>
              <a:ext uri="{FF2B5EF4-FFF2-40B4-BE49-F238E27FC236}">
                <a16:creationId xmlns:a16="http://schemas.microsoft.com/office/drawing/2014/main" id="{C3F2CD65-375D-408C-0CEB-3DFD6F372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Rectangle 12">
            <a:extLst>
              <a:ext uri="{FF2B5EF4-FFF2-40B4-BE49-F238E27FC236}">
                <a16:creationId xmlns:a16="http://schemas.microsoft.com/office/drawing/2014/main" id="{9144D1F0-9BC8-C184-58DB-DDB575F8F7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5" name="Rectangle 14">
            <a:extLst>
              <a:ext uri="{FF2B5EF4-FFF2-40B4-BE49-F238E27FC236}">
                <a16:creationId xmlns:a16="http://schemas.microsoft.com/office/drawing/2014/main" id="{C9797991-1C13-F4DF-6381-5EF9D8ACEA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4DBA23A2-73FE-73C2-9200-11244E67E075}"/>
              </a:ext>
            </a:extLst>
          </p:cNvPr>
          <p:cNvSpPr>
            <a:spLocks noGrp="1"/>
          </p:cNvSpPr>
          <p:nvPr>
            <p:ph type="title"/>
          </p:nvPr>
        </p:nvSpPr>
        <p:spPr>
          <a:xfrm>
            <a:off x="1383564" y="348865"/>
            <a:ext cx="10559054" cy="1576446"/>
          </a:xfrm>
        </p:spPr>
        <p:txBody>
          <a:bodyPr anchor="ctr">
            <a:normAutofit/>
          </a:bodyPr>
          <a:lstStyle/>
          <a:p>
            <a:r>
              <a:rPr lang="cy-GB" sz="4000" b="1" dirty="0">
                <a:solidFill>
                  <a:srgbClr val="FFFFFF"/>
                </a:solidFill>
                <a:latin typeface="Arial" pitchFamily="34" charset="0"/>
                <a:cs typeface="Arial" pitchFamily="34" charset="0"/>
              </a:rPr>
              <a:t>SRM: </a:t>
            </a:r>
            <a:r>
              <a:rPr lang="cy-GB" sz="4000" b="1" dirty="0" err="1">
                <a:solidFill>
                  <a:srgbClr val="FFFFFF"/>
                </a:solidFill>
                <a:latin typeface="Arial" pitchFamily="34" charset="0"/>
                <a:cs typeface="Arial" pitchFamily="34" charset="0"/>
              </a:rPr>
              <a:t>Cognitive</a:t>
            </a:r>
            <a:r>
              <a:rPr lang="cy-GB" sz="4000" b="1" dirty="0">
                <a:solidFill>
                  <a:srgbClr val="FFFFFF"/>
                </a:solidFill>
                <a:latin typeface="Arial" pitchFamily="34" charset="0"/>
                <a:cs typeface="Arial" pitchFamily="34" charset="0"/>
              </a:rPr>
              <a:t> </a:t>
            </a:r>
            <a:r>
              <a:rPr lang="cy-GB" sz="4000" b="1" dirty="0" err="1">
                <a:solidFill>
                  <a:srgbClr val="FFFFFF"/>
                </a:solidFill>
                <a:latin typeface="Arial" pitchFamily="34" charset="0"/>
                <a:cs typeface="Arial" pitchFamily="34" charset="0"/>
              </a:rPr>
              <a:t>Illness</a:t>
            </a:r>
            <a:r>
              <a:rPr lang="cy-GB" sz="4000" b="1" dirty="0">
                <a:solidFill>
                  <a:srgbClr val="FFFFFF"/>
                </a:solidFill>
                <a:latin typeface="Arial" pitchFamily="34" charset="0"/>
                <a:cs typeface="Arial" pitchFamily="34" charset="0"/>
              </a:rPr>
              <a:t> </a:t>
            </a:r>
            <a:r>
              <a:rPr lang="cy-GB" sz="4000" b="1" dirty="0" err="1">
                <a:solidFill>
                  <a:srgbClr val="FFFFFF"/>
                </a:solidFill>
                <a:latin typeface="Arial" pitchFamily="34" charset="0"/>
                <a:cs typeface="Arial" pitchFamily="34" charset="0"/>
              </a:rPr>
              <a:t>Representations</a:t>
            </a:r>
            <a:r>
              <a:rPr lang="cy-GB" sz="4000" b="1" dirty="0">
                <a:solidFill>
                  <a:srgbClr val="FFFFFF"/>
                </a:solidFill>
                <a:latin typeface="Arial" pitchFamily="34" charset="0"/>
                <a:cs typeface="Arial" pitchFamily="34" charset="0"/>
              </a:rPr>
              <a:t>/</a:t>
            </a:r>
            <a:r>
              <a:rPr lang="cy-GB" sz="4000" b="1" dirty="0" err="1">
                <a:solidFill>
                  <a:srgbClr val="FFFFFF"/>
                </a:solidFill>
                <a:latin typeface="Arial" pitchFamily="34" charset="0"/>
                <a:cs typeface="Arial" pitchFamily="34" charset="0"/>
              </a:rPr>
              <a:t>Perceptions</a:t>
            </a:r>
            <a:r>
              <a:rPr lang="cy-GB" sz="4000" b="1" dirty="0">
                <a:solidFill>
                  <a:srgbClr val="FFFFFF"/>
                </a:solidFill>
                <a:latin typeface="Arial" pitchFamily="34" charset="0"/>
                <a:cs typeface="Arial" pitchFamily="34" charset="0"/>
              </a:rPr>
              <a:t> </a:t>
            </a:r>
            <a:endParaRPr lang="en-GB" sz="4000" b="1" dirty="0">
              <a:solidFill>
                <a:srgbClr val="FFFFFF"/>
              </a:solidFill>
              <a:latin typeface="Arial" pitchFamily="34" charset="0"/>
              <a:cs typeface="Arial" pitchFamily="34" charset="0"/>
            </a:endParaRPr>
          </a:p>
        </p:txBody>
      </p:sp>
      <p:graphicFrame>
        <p:nvGraphicFramePr>
          <p:cNvPr id="5" name="Content Placeholder 2">
            <a:extLst>
              <a:ext uri="{FF2B5EF4-FFF2-40B4-BE49-F238E27FC236}">
                <a16:creationId xmlns:a16="http://schemas.microsoft.com/office/drawing/2014/main" id="{C462E879-E5BF-FBBE-1460-014743D54333}"/>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673723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B31DE5A-C429-C4F9-C85C-C5258A32118F}"/>
            </a:ext>
          </a:extLst>
        </p:cNvPr>
        <p:cNvGrpSpPr/>
        <p:nvPr/>
      </p:nvGrpSpPr>
      <p:grpSpPr>
        <a:xfrm>
          <a:off x="0" y="0"/>
          <a:ext cx="0" cy="0"/>
          <a:chOff x="0" y="0"/>
          <a:chExt cx="0" cy="0"/>
        </a:xfrm>
      </p:grpSpPr>
      <p:sp useBgFill="1">
        <p:nvSpPr>
          <p:cNvPr id="26652" name="Rectangle 26651">
            <a:extLst>
              <a:ext uri="{FF2B5EF4-FFF2-40B4-BE49-F238E27FC236}">
                <a16:creationId xmlns:a16="http://schemas.microsoft.com/office/drawing/2014/main" id="{023546D4-BFAA-838B-A435-752DEFF78F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654" name="Rectangle 26653">
            <a:extLst>
              <a:ext uri="{FF2B5EF4-FFF2-40B4-BE49-F238E27FC236}">
                <a16:creationId xmlns:a16="http://schemas.microsoft.com/office/drawing/2014/main" id="{F2E05F8F-3A7A-EE63-80F1-366ECF64C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656" name="Rectangle 26655">
            <a:extLst>
              <a:ext uri="{FF2B5EF4-FFF2-40B4-BE49-F238E27FC236}">
                <a16:creationId xmlns:a16="http://schemas.microsoft.com/office/drawing/2014/main" id="{7AD7387F-6D8D-8D0E-FBC9-C6D37FA05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658" name="Rectangle 26657">
            <a:extLst>
              <a:ext uri="{FF2B5EF4-FFF2-40B4-BE49-F238E27FC236}">
                <a16:creationId xmlns:a16="http://schemas.microsoft.com/office/drawing/2014/main" id="{35A595C7-B920-A7FC-781B-89B1DBB27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6626" name="Title 1">
            <a:extLst>
              <a:ext uri="{FF2B5EF4-FFF2-40B4-BE49-F238E27FC236}">
                <a16:creationId xmlns:a16="http://schemas.microsoft.com/office/drawing/2014/main" id="{0D6F045E-E300-7431-3C3B-618B8E90E3DE}"/>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Leventhal’s Self Regulation Model </a:t>
            </a:r>
          </a:p>
        </p:txBody>
      </p:sp>
      <p:graphicFrame>
        <p:nvGraphicFramePr>
          <p:cNvPr id="26647" name="Content Placeholder 2">
            <a:extLst>
              <a:ext uri="{FF2B5EF4-FFF2-40B4-BE49-F238E27FC236}">
                <a16:creationId xmlns:a16="http://schemas.microsoft.com/office/drawing/2014/main" id="{A737BF1B-8030-40F0-0EA1-B25B4E4FEA40}"/>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57479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C9E00D-CCE8-2295-ED27-34095FF9FE45}"/>
            </a:ext>
          </a:extLst>
        </p:cNvPr>
        <p:cNvGrpSpPr/>
        <p:nvPr/>
      </p:nvGrpSpPr>
      <p:grpSpPr>
        <a:xfrm>
          <a:off x="0" y="0"/>
          <a:ext cx="0" cy="0"/>
          <a:chOff x="0" y="0"/>
          <a:chExt cx="0" cy="0"/>
        </a:xfrm>
      </p:grpSpPr>
      <p:sp>
        <p:nvSpPr>
          <p:cNvPr id="5" name="Oval 4">
            <a:extLst>
              <a:ext uri="{FF2B5EF4-FFF2-40B4-BE49-F238E27FC236}">
                <a16:creationId xmlns:a16="http://schemas.microsoft.com/office/drawing/2014/main" id="{39F6C38C-7A73-E848-95A7-6D8FB6554B6A}"/>
              </a:ext>
            </a:extLst>
          </p:cNvPr>
          <p:cNvSpPr/>
          <p:nvPr/>
        </p:nvSpPr>
        <p:spPr>
          <a:xfrm>
            <a:off x="1847851" y="441325"/>
            <a:ext cx="6335713" cy="50323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Socio-cultural Context (place, group, roles)</a:t>
            </a:r>
          </a:p>
        </p:txBody>
      </p:sp>
      <p:cxnSp>
        <p:nvCxnSpPr>
          <p:cNvPr id="7" name="Straight Arrow Connector 6">
            <a:extLst>
              <a:ext uri="{FF2B5EF4-FFF2-40B4-BE49-F238E27FC236}">
                <a16:creationId xmlns:a16="http://schemas.microsoft.com/office/drawing/2014/main" id="{E698B9E5-BB4C-3CAD-6A68-10AB4B43D854}"/>
              </a:ext>
            </a:extLst>
          </p:cNvPr>
          <p:cNvCxnSpPr>
            <a:stCxn id="5" idx="4"/>
          </p:cNvCxnSpPr>
          <p:nvPr/>
        </p:nvCxnSpPr>
        <p:spPr>
          <a:xfrm>
            <a:off x="5016500" y="944564"/>
            <a:ext cx="0" cy="70008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48588486-5BDE-4D2C-EC69-39C3785DADE3}"/>
              </a:ext>
            </a:extLst>
          </p:cNvPr>
          <p:cNvSpPr/>
          <p:nvPr/>
        </p:nvSpPr>
        <p:spPr>
          <a:xfrm>
            <a:off x="3027363" y="1644650"/>
            <a:ext cx="3168650" cy="6477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Biological Characteristics and Psychological Traits </a:t>
            </a:r>
          </a:p>
        </p:txBody>
      </p:sp>
      <p:sp>
        <p:nvSpPr>
          <p:cNvPr id="9" name="Rectangle 8">
            <a:extLst>
              <a:ext uri="{FF2B5EF4-FFF2-40B4-BE49-F238E27FC236}">
                <a16:creationId xmlns:a16="http://schemas.microsoft.com/office/drawing/2014/main" id="{A1AD63FD-D8D8-7139-4A37-133FD9C51858}"/>
              </a:ext>
            </a:extLst>
          </p:cNvPr>
          <p:cNvSpPr/>
          <p:nvPr/>
        </p:nvSpPr>
        <p:spPr>
          <a:xfrm>
            <a:off x="4151314" y="2852739"/>
            <a:ext cx="1728787" cy="5048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Representation of health threat </a:t>
            </a:r>
          </a:p>
        </p:txBody>
      </p:sp>
      <p:sp>
        <p:nvSpPr>
          <p:cNvPr id="10" name="Rectangle 9">
            <a:extLst>
              <a:ext uri="{FF2B5EF4-FFF2-40B4-BE49-F238E27FC236}">
                <a16:creationId xmlns:a16="http://schemas.microsoft.com/office/drawing/2014/main" id="{2F001FF6-B6A7-2972-CC5A-EFB4F94FA165}"/>
              </a:ext>
            </a:extLst>
          </p:cNvPr>
          <p:cNvSpPr/>
          <p:nvPr/>
        </p:nvSpPr>
        <p:spPr>
          <a:xfrm>
            <a:off x="6443664" y="2836864"/>
            <a:ext cx="1728787" cy="5048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Coping Responses</a:t>
            </a:r>
          </a:p>
        </p:txBody>
      </p:sp>
      <p:sp>
        <p:nvSpPr>
          <p:cNvPr id="11" name="Rectangle 10">
            <a:extLst>
              <a:ext uri="{FF2B5EF4-FFF2-40B4-BE49-F238E27FC236}">
                <a16:creationId xmlns:a16="http://schemas.microsoft.com/office/drawing/2014/main" id="{B3C55CC2-901D-E0D1-D41C-F1C85C8BC6BE}"/>
              </a:ext>
            </a:extLst>
          </p:cNvPr>
          <p:cNvSpPr/>
          <p:nvPr/>
        </p:nvSpPr>
        <p:spPr>
          <a:xfrm>
            <a:off x="8616950" y="2836864"/>
            <a:ext cx="1727200" cy="5048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Appraisal </a:t>
            </a:r>
          </a:p>
        </p:txBody>
      </p:sp>
      <p:sp>
        <p:nvSpPr>
          <p:cNvPr id="12" name="Rectangle 11">
            <a:extLst>
              <a:ext uri="{FF2B5EF4-FFF2-40B4-BE49-F238E27FC236}">
                <a16:creationId xmlns:a16="http://schemas.microsoft.com/office/drawing/2014/main" id="{2AEDB84F-BE4C-C351-A8CF-322B112BC8FF}"/>
              </a:ext>
            </a:extLst>
          </p:cNvPr>
          <p:cNvSpPr/>
          <p:nvPr/>
        </p:nvSpPr>
        <p:spPr>
          <a:xfrm>
            <a:off x="4151314" y="4200526"/>
            <a:ext cx="1728787" cy="10890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Representation of emotion (e.g., fear, surprise)</a:t>
            </a:r>
          </a:p>
        </p:txBody>
      </p:sp>
      <p:sp>
        <p:nvSpPr>
          <p:cNvPr id="15" name="Rectangle 14">
            <a:extLst>
              <a:ext uri="{FF2B5EF4-FFF2-40B4-BE49-F238E27FC236}">
                <a16:creationId xmlns:a16="http://schemas.microsoft.com/office/drawing/2014/main" id="{4F5C7AF9-B3C7-BC10-FDB5-CA6CD581CD8E}"/>
              </a:ext>
            </a:extLst>
          </p:cNvPr>
          <p:cNvSpPr/>
          <p:nvPr/>
        </p:nvSpPr>
        <p:spPr>
          <a:xfrm>
            <a:off x="6262688" y="4365625"/>
            <a:ext cx="1727200" cy="5032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Coping Responses</a:t>
            </a:r>
          </a:p>
        </p:txBody>
      </p:sp>
      <p:sp>
        <p:nvSpPr>
          <p:cNvPr id="16" name="Rectangle 15">
            <a:extLst>
              <a:ext uri="{FF2B5EF4-FFF2-40B4-BE49-F238E27FC236}">
                <a16:creationId xmlns:a16="http://schemas.microsoft.com/office/drawing/2014/main" id="{BE1B4292-EBA3-97B2-52CB-DD6C237CDFF0}"/>
              </a:ext>
            </a:extLst>
          </p:cNvPr>
          <p:cNvSpPr/>
          <p:nvPr/>
        </p:nvSpPr>
        <p:spPr>
          <a:xfrm>
            <a:off x="8616950" y="4365625"/>
            <a:ext cx="1727200" cy="5032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Appraisal </a:t>
            </a:r>
          </a:p>
        </p:txBody>
      </p:sp>
      <p:sp>
        <p:nvSpPr>
          <p:cNvPr id="17" name="Oval 16">
            <a:extLst>
              <a:ext uri="{FF2B5EF4-FFF2-40B4-BE49-F238E27FC236}">
                <a16:creationId xmlns:a16="http://schemas.microsoft.com/office/drawing/2014/main" id="{E90772F3-4A37-E7E1-7F50-21C75B8D4EDF}"/>
              </a:ext>
            </a:extLst>
          </p:cNvPr>
          <p:cNvSpPr/>
          <p:nvPr/>
        </p:nvSpPr>
        <p:spPr>
          <a:xfrm>
            <a:off x="1531939" y="2654300"/>
            <a:ext cx="2016125" cy="2692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Stimulus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Internal (e.g. pain) or External (e.g. Hospital </a:t>
            </a:r>
            <a:r>
              <a:rPr kumimoji="0" lang="en-GB" sz="1800" b="0" i="0" u="none" strike="noStrike" kern="1200" cap="none" spc="0" normalizeH="0" baseline="0" noProof="0" dirty="0" err="1">
                <a:ln>
                  <a:noFill/>
                </a:ln>
                <a:solidFill>
                  <a:prstClr val="white"/>
                </a:solidFill>
                <a:effectLst/>
                <a:uLnTx/>
                <a:uFillTx/>
                <a:latin typeface="Aptos" panose="02110004020202020204"/>
                <a:ea typeface="+mn-ea"/>
                <a:cs typeface="+mn-cs"/>
              </a:rPr>
              <a:t>Appt</a:t>
            </a: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 Screening)</a:t>
            </a:r>
          </a:p>
        </p:txBody>
      </p:sp>
      <p:cxnSp>
        <p:nvCxnSpPr>
          <p:cNvPr id="19" name="Straight Arrow Connector 18">
            <a:extLst>
              <a:ext uri="{FF2B5EF4-FFF2-40B4-BE49-F238E27FC236}">
                <a16:creationId xmlns:a16="http://schemas.microsoft.com/office/drawing/2014/main" id="{023F7374-7CCB-26CF-AE22-ACB766F3BE4D}"/>
              </a:ext>
            </a:extLst>
          </p:cNvPr>
          <p:cNvCxnSpPr/>
          <p:nvPr/>
        </p:nvCxnSpPr>
        <p:spPr>
          <a:xfrm flipV="1">
            <a:off x="3368675" y="3105150"/>
            <a:ext cx="649288" cy="89535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563513E3-142A-01A6-976E-5A974E979F18}"/>
              </a:ext>
            </a:extLst>
          </p:cNvPr>
          <p:cNvCxnSpPr>
            <a:stCxn id="17" idx="6"/>
          </p:cNvCxnSpPr>
          <p:nvPr/>
        </p:nvCxnSpPr>
        <p:spPr>
          <a:xfrm>
            <a:off x="3548064" y="4000500"/>
            <a:ext cx="466725" cy="61595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107F9216-ED46-DB68-01C7-BAF3AF1A0A0F}"/>
              </a:ext>
            </a:extLst>
          </p:cNvPr>
          <p:cNvCxnSpPr>
            <a:stCxn id="9" idx="2"/>
            <a:endCxn id="12" idx="0"/>
          </p:cNvCxnSpPr>
          <p:nvPr/>
        </p:nvCxnSpPr>
        <p:spPr>
          <a:xfrm>
            <a:off x="5016500" y="3357563"/>
            <a:ext cx="0" cy="842962"/>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BEE8A25D-F4F4-934B-87A9-82E8CC231641}"/>
              </a:ext>
            </a:extLst>
          </p:cNvPr>
          <p:cNvCxnSpPr>
            <a:endCxn id="15" idx="0"/>
          </p:cNvCxnSpPr>
          <p:nvPr/>
        </p:nvCxnSpPr>
        <p:spPr>
          <a:xfrm>
            <a:off x="7126288" y="3357563"/>
            <a:ext cx="0" cy="1008062"/>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590E713F-4220-7DC3-3477-BA5730FF5515}"/>
              </a:ext>
            </a:extLst>
          </p:cNvPr>
          <p:cNvCxnSpPr/>
          <p:nvPr/>
        </p:nvCxnSpPr>
        <p:spPr>
          <a:xfrm>
            <a:off x="8975725" y="3357563"/>
            <a:ext cx="0" cy="950912"/>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40" name="Straight Arrow Connector 39">
            <a:extLst>
              <a:ext uri="{FF2B5EF4-FFF2-40B4-BE49-F238E27FC236}">
                <a16:creationId xmlns:a16="http://schemas.microsoft.com/office/drawing/2014/main" id="{5DE554F8-E413-719F-BCAF-349945A3BDDC}"/>
              </a:ext>
            </a:extLst>
          </p:cNvPr>
          <p:cNvCxnSpPr/>
          <p:nvPr/>
        </p:nvCxnSpPr>
        <p:spPr>
          <a:xfrm flipV="1">
            <a:off x="3548063" y="3832226"/>
            <a:ext cx="5427662" cy="28575"/>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933AC58E-4819-B87E-40D3-DE453E16A75E}"/>
              </a:ext>
            </a:extLst>
          </p:cNvPr>
          <p:cNvCxnSpPr>
            <a:endCxn id="9" idx="0"/>
          </p:cNvCxnSpPr>
          <p:nvPr/>
        </p:nvCxnSpPr>
        <p:spPr>
          <a:xfrm>
            <a:off x="5005388" y="2370138"/>
            <a:ext cx="11112" cy="4826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B3B4BD4A-28B1-CBDC-0E65-C4A8D30DD3AF}"/>
              </a:ext>
            </a:extLst>
          </p:cNvPr>
          <p:cNvCxnSpPr>
            <a:stCxn id="9" idx="3"/>
            <a:endCxn id="10" idx="1"/>
          </p:cNvCxnSpPr>
          <p:nvPr/>
        </p:nvCxnSpPr>
        <p:spPr>
          <a:xfrm flipV="1">
            <a:off x="5880101" y="3089276"/>
            <a:ext cx="563563" cy="1587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2C221BBB-0490-8C85-ACF1-BF801AE696A2}"/>
              </a:ext>
            </a:extLst>
          </p:cNvPr>
          <p:cNvCxnSpPr>
            <a:stCxn id="10" idx="3"/>
            <a:endCxn id="11" idx="1"/>
          </p:cNvCxnSpPr>
          <p:nvPr/>
        </p:nvCxnSpPr>
        <p:spPr>
          <a:xfrm>
            <a:off x="8172450" y="3089275"/>
            <a:ext cx="4445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51" name="Straight Arrow Connector 50">
            <a:extLst>
              <a:ext uri="{FF2B5EF4-FFF2-40B4-BE49-F238E27FC236}">
                <a16:creationId xmlns:a16="http://schemas.microsoft.com/office/drawing/2014/main" id="{AF8C96F6-3122-5BD6-F211-6BB659C48970}"/>
              </a:ext>
            </a:extLst>
          </p:cNvPr>
          <p:cNvCxnSpPr>
            <a:endCxn id="15" idx="1"/>
          </p:cNvCxnSpPr>
          <p:nvPr/>
        </p:nvCxnSpPr>
        <p:spPr>
          <a:xfrm>
            <a:off x="5880100" y="4616450"/>
            <a:ext cx="382588"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53" name="Straight Arrow Connector 52">
            <a:extLst>
              <a:ext uri="{FF2B5EF4-FFF2-40B4-BE49-F238E27FC236}">
                <a16:creationId xmlns:a16="http://schemas.microsoft.com/office/drawing/2014/main" id="{5C6ACC93-3570-DAED-6A79-20FF8618E60F}"/>
              </a:ext>
            </a:extLst>
          </p:cNvPr>
          <p:cNvCxnSpPr>
            <a:stCxn id="15" idx="3"/>
            <a:endCxn id="16" idx="1"/>
          </p:cNvCxnSpPr>
          <p:nvPr/>
        </p:nvCxnSpPr>
        <p:spPr>
          <a:xfrm>
            <a:off x="7989888" y="4616450"/>
            <a:ext cx="627062"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55" name="Rounded Rectangle 54">
            <a:extLst>
              <a:ext uri="{FF2B5EF4-FFF2-40B4-BE49-F238E27FC236}">
                <a16:creationId xmlns:a16="http://schemas.microsoft.com/office/drawing/2014/main" id="{064D742A-8051-6E1B-7094-4C50DA6ADE9E}"/>
              </a:ext>
            </a:extLst>
          </p:cNvPr>
          <p:cNvSpPr/>
          <p:nvPr/>
        </p:nvSpPr>
        <p:spPr>
          <a:xfrm>
            <a:off x="2727326" y="6021389"/>
            <a:ext cx="6480175" cy="720725"/>
          </a:xfrm>
          <a:prstGeom prst="round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The Common-Sense Model of Illness: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Adapted from Morrison &amp; Bennett (2006) P 252.</a:t>
            </a:r>
          </a:p>
        </p:txBody>
      </p:sp>
    </p:spTree>
    <p:extLst>
      <p:ext uri="{BB962C8B-B14F-4D97-AF65-F5344CB8AC3E}">
        <p14:creationId xmlns:p14="http://schemas.microsoft.com/office/powerpoint/2010/main" val="882006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0C7A208-0ACB-834D-8C4D-E0E8AE78099E}"/>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A00F5E-24E9-FCE2-75E1-771F33A6D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Rectangle 10">
            <a:extLst>
              <a:ext uri="{FF2B5EF4-FFF2-40B4-BE49-F238E27FC236}">
                <a16:creationId xmlns:a16="http://schemas.microsoft.com/office/drawing/2014/main" id="{614BCBEF-984E-26EC-57F0-38342913A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Rectangle 12">
            <a:extLst>
              <a:ext uri="{FF2B5EF4-FFF2-40B4-BE49-F238E27FC236}">
                <a16:creationId xmlns:a16="http://schemas.microsoft.com/office/drawing/2014/main" id="{2C379C33-5E98-D2A8-BB9E-BF2B2AABF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5" name="Rectangle 14">
            <a:extLst>
              <a:ext uri="{FF2B5EF4-FFF2-40B4-BE49-F238E27FC236}">
                <a16:creationId xmlns:a16="http://schemas.microsoft.com/office/drawing/2014/main" id="{466C3426-A13D-5832-1395-88CC9E4F92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7" name="Freeform: Shape 16">
            <a:extLst>
              <a:ext uri="{FF2B5EF4-FFF2-40B4-BE49-F238E27FC236}">
                <a16:creationId xmlns:a16="http://schemas.microsoft.com/office/drawing/2014/main" id="{92FD8ECA-8AB4-2055-3F8E-F2C039E9B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9" name="Rectangle 18">
            <a:extLst>
              <a:ext uri="{FF2B5EF4-FFF2-40B4-BE49-F238E27FC236}">
                <a16:creationId xmlns:a16="http://schemas.microsoft.com/office/drawing/2014/main" id="{6F3A30C2-49D9-F70C-4655-694F85049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44526EC-BBEB-0A19-EBB9-9946FC52AF20}"/>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latin typeface="Arial" pitchFamily="34" charset="0"/>
                <a:cs typeface="Arial" pitchFamily="34" charset="0"/>
              </a:rPr>
              <a:t>Leventhal’s Self Regulation Model </a:t>
            </a:r>
          </a:p>
        </p:txBody>
      </p:sp>
      <p:graphicFrame>
        <p:nvGraphicFramePr>
          <p:cNvPr id="5" name="Content Placeholder 2">
            <a:extLst>
              <a:ext uri="{FF2B5EF4-FFF2-40B4-BE49-F238E27FC236}">
                <a16:creationId xmlns:a16="http://schemas.microsoft.com/office/drawing/2014/main" id="{9E9DEA0F-A690-D298-E651-6D7957265653}"/>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32708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D1D21-C7AD-F914-E0C6-710DDADDA64B}"/>
              </a:ext>
            </a:extLst>
          </p:cNvPr>
          <p:cNvSpPr>
            <a:spLocks noGrp="1"/>
          </p:cNvSpPr>
          <p:nvPr>
            <p:ph type="title"/>
          </p:nvPr>
        </p:nvSpPr>
        <p:spPr/>
        <p:txBody>
          <a:bodyPr/>
          <a:lstStyle/>
          <a:p>
            <a:r>
              <a:rPr lang="en-GB" dirty="0"/>
              <a:t>Symptom Perception and Illness </a:t>
            </a:r>
          </a:p>
        </p:txBody>
      </p:sp>
      <p:graphicFrame>
        <p:nvGraphicFramePr>
          <p:cNvPr id="8" name="Content Placeholder 2">
            <a:extLst>
              <a:ext uri="{FF2B5EF4-FFF2-40B4-BE49-F238E27FC236}">
                <a16:creationId xmlns:a16="http://schemas.microsoft.com/office/drawing/2014/main" id="{0B6A6C3B-55FC-ECE7-DCAA-728ED7B6A622}"/>
              </a:ext>
            </a:extLst>
          </p:cNvPr>
          <p:cNvGraphicFramePr>
            <a:graphicFrameLocks noGrp="1"/>
          </p:cNvGraphicFramePr>
          <p:nvPr>
            <p:ph sz="half" idx="2"/>
            <p:extLst>
              <p:ext uri="{D42A27DB-BD31-4B8C-83A1-F6EECF244321}">
                <p14:modId xmlns:p14="http://schemas.microsoft.com/office/powerpoint/2010/main" val="4219406128"/>
              </p:ext>
            </p:extLst>
          </p:nvPr>
        </p:nvGraphicFramePr>
        <p:xfrm>
          <a:off x="839788" y="1690688"/>
          <a:ext cx="5157787" cy="44989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 Placeholder 4">
            <a:extLst>
              <a:ext uri="{FF2B5EF4-FFF2-40B4-BE49-F238E27FC236}">
                <a16:creationId xmlns:a16="http://schemas.microsoft.com/office/drawing/2014/main" id="{518A1C49-0567-5869-DA70-FD2DA53BDC92}"/>
              </a:ext>
            </a:extLst>
          </p:cNvPr>
          <p:cNvSpPr>
            <a:spLocks noGrp="1"/>
          </p:cNvSpPr>
          <p:nvPr>
            <p:ph type="body" sz="quarter" idx="3"/>
          </p:nvPr>
        </p:nvSpPr>
        <p:spPr>
          <a:xfrm>
            <a:off x="6337204" y="1681163"/>
            <a:ext cx="5183188" cy="823912"/>
          </a:xfrm>
        </p:spPr>
        <p:txBody>
          <a:bodyPr/>
          <a:lstStyle/>
          <a:p>
            <a:r>
              <a:rPr lang="en-GB" dirty="0"/>
              <a:t>What is a symptom? </a:t>
            </a:r>
          </a:p>
        </p:txBody>
      </p:sp>
      <p:sp>
        <p:nvSpPr>
          <p:cNvPr id="6" name="Content Placeholder 5">
            <a:extLst>
              <a:ext uri="{FF2B5EF4-FFF2-40B4-BE49-F238E27FC236}">
                <a16:creationId xmlns:a16="http://schemas.microsoft.com/office/drawing/2014/main" id="{3DBF5D57-8BCC-DF3A-A8F9-7783054C6C9D}"/>
              </a:ext>
            </a:extLst>
          </p:cNvPr>
          <p:cNvSpPr>
            <a:spLocks noGrp="1"/>
          </p:cNvSpPr>
          <p:nvPr>
            <p:ph sz="quarter" idx="4"/>
          </p:nvPr>
        </p:nvSpPr>
        <p:spPr>
          <a:xfrm>
            <a:off x="6447207" y="2808287"/>
            <a:ext cx="4491217" cy="3684588"/>
          </a:xfrm>
        </p:spPr>
        <p:txBody>
          <a:bodyPr/>
          <a:lstStyle/>
          <a:p>
            <a:pPr marL="0" indent="0">
              <a:buNone/>
            </a:pPr>
            <a:r>
              <a:rPr lang="en-GB" dirty="0"/>
              <a:t>“Any variation in a physiological or emotional state that is interpreted as unusual and labelled as potentially harmful” (Ayers &amp; De Visser, 2011)</a:t>
            </a:r>
          </a:p>
        </p:txBody>
      </p:sp>
    </p:spTree>
    <p:extLst>
      <p:ext uri="{BB962C8B-B14F-4D97-AF65-F5344CB8AC3E}">
        <p14:creationId xmlns:p14="http://schemas.microsoft.com/office/powerpoint/2010/main" val="562899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36397" y="502020"/>
            <a:ext cx="5323715" cy="1642970"/>
          </a:xfrm>
        </p:spPr>
        <p:txBody>
          <a:bodyPr anchor="b">
            <a:normAutofit/>
          </a:bodyPr>
          <a:lstStyle/>
          <a:p>
            <a:r>
              <a:rPr lang="en-GB" sz="4000"/>
              <a:t>Individual differences in illness representations</a:t>
            </a:r>
          </a:p>
        </p:txBody>
      </p:sp>
      <p:sp>
        <p:nvSpPr>
          <p:cNvPr id="3" name="Content Placeholder 2"/>
          <p:cNvSpPr>
            <a:spLocks noGrp="1"/>
          </p:cNvSpPr>
          <p:nvPr>
            <p:ph idx="1"/>
          </p:nvPr>
        </p:nvSpPr>
        <p:spPr>
          <a:xfrm>
            <a:off x="1144923" y="2405894"/>
            <a:ext cx="5315189" cy="3535083"/>
          </a:xfrm>
        </p:spPr>
        <p:txBody>
          <a:bodyPr anchor="t">
            <a:normAutofit/>
          </a:bodyPr>
          <a:lstStyle/>
          <a:p>
            <a:pPr marL="0" indent="0">
              <a:buNone/>
            </a:pPr>
            <a:r>
              <a:rPr lang="en-GB" dirty="0"/>
              <a:t>Why might two individuals with the same condition have very different experiences of this condition? </a:t>
            </a:r>
          </a:p>
          <a:p>
            <a:pPr marL="0" indent="0">
              <a:buNone/>
            </a:pPr>
            <a:endParaRPr lang="en-GB" sz="2000" dirty="0"/>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2" descr="C:\Users\edu-cp\AppData\Local\Microsoft\Windows\Temporary Internet Files\Content.IE5\8RIHFYNX\MC900434859[1].png"/>
          <p:cNvPicPr>
            <a:picLocks noChangeAspect="1" noChangeArrowheads="1"/>
          </p:cNvPicPr>
          <p:nvPr/>
        </p:nvPicPr>
        <p:blipFill>
          <a:blip r:embed="rId2"/>
          <a:stretch>
            <a:fillRect/>
          </a:stretch>
        </p:blipFill>
        <p:spPr bwMode="auto">
          <a:xfrm>
            <a:off x="7075967" y="1359681"/>
            <a:ext cx="4170530" cy="4170530"/>
          </a:xfrm>
          <a:prstGeom prst="rect">
            <a:avLst/>
          </a:prstGeom>
          <a:noFill/>
        </p:spPr>
      </p:pic>
    </p:spTree>
    <p:extLst>
      <p:ext uri="{BB962C8B-B14F-4D97-AF65-F5344CB8AC3E}">
        <p14:creationId xmlns:p14="http://schemas.microsoft.com/office/powerpoint/2010/main" val="40300888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438979-251F-9D47-D999-45387E539FD8}"/>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Psychological Factors and Symptoms </a:t>
            </a:r>
          </a:p>
        </p:txBody>
      </p:sp>
      <p:graphicFrame>
        <p:nvGraphicFramePr>
          <p:cNvPr id="9" name="Content Placeholder 6">
            <a:extLst>
              <a:ext uri="{FF2B5EF4-FFF2-40B4-BE49-F238E27FC236}">
                <a16:creationId xmlns:a16="http://schemas.microsoft.com/office/drawing/2014/main" id="{94F9F36D-CBD3-15DB-71FD-0D11CBC6262D}"/>
              </a:ext>
            </a:extLst>
          </p:cNvPr>
          <p:cNvGraphicFramePr>
            <a:graphicFrameLocks noGrp="1"/>
          </p:cNvGraphicFramePr>
          <p:nvPr>
            <p:ph idx="1"/>
            <p:extLst>
              <p:ext uri="{D42A27DB-BD31-4B8C-83A1-F6EECF244321}">
                <p14:modId xmlns:p14="http://schemas.microsoft.com/office/powerpoint/2010/main" val="383095061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08154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hild with brown eyes">
            <a:extLst>
              <a:ext uri="{FF2B5EF4-FFF2-40B4-BE49-F238E27FC236}">
                <a16:creationId xmlns:a16="http://schemas.microsoft.com/office/drawing/2014/main" id="{D53C90B3-31E0-B397-0EA5-B7717CBA80B6}"/>
              </a:ext>
            </a:extLst>
          </p:cNvPr>
          <p:cNvPicPr>
            <a:picLocks noChangeAspect="1"/>
          </p:cNvPicPr>
          <p:nvPr/>
        </p:nvPicPr>
        <p:blipFill>
          <a:blip r:embed="rId2"/>
          <a:srcRect l="5510" r="15273"/>
          <a:stretch/>
        </p:blipFill>
        <p:spPr>
          <a:xfrm>
            <a:off x="4038599" y="10"/>
            <a:ext cx="8160026" cy="6875809"/>
          </a:xfrm>
          <a:prstGeom prst="rect">
            <a:avLst/>
          </a:prstGeom>
        </p:spPr>
      </p:pic>
      <p:sp>
        <p:nvSpPr>
          <p:cNvPr id="26" name="Freeform: Shape 25">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8901702-1EC0-2280-C951-8F42EC862EA4}"/>
              </a:ext>
            </a:extLst>
          </p:cNvPr>
          <p:cNvSpPr>
            <a:spLocks noGrp="1"/>
          </p:cNvSpPr>
          <p:nvPr>
            <p:ph type="title"/>
          </p:nvPr>
        </p:nvSpPr>
        <p:spPr>
          <a:xfrm>
            <a:off x="534473" y="2950387"/>
            <a:ext cx="3052293" cy="3531403"/>
          </a:xfrm>
        </p:spPr>
        <p:txBody>
          <a:bodyPr vert="horz" lIns="91440" tIns="45720" rIns="91440" bIns="45720" rtlCol="0" anchor="t">
            <a:normAutofit/>
          </a:bodyPr>
          <a:lstStyle/>
          <a:p>
            <a:pPr algn="r"/>
            <a:r>
              <a:rPr lang="en-US" sz="4000">
                <a:solidFill>
                  <a:srgbClr val="FFFFFF"/>
                </a:solidFill>
              </a:rPr>
              <a:t>Close your eyes!</a:t>
            </a:r>
          </a:p>
        </p:txBody>
      </p:sp>
    </p:spTree>
    <p:extLst>
      <p:ext uri="{BB962C8B-B14F-4D97-AF65-F5344CB8AC3E}">
        <p14:creationId xmlns:p14="http://schemas.microsoft.com/office/powerpoint/2010/main" val="1502557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fingerprint in black and white">
            <a:extLst>
              <a:ext uri="{FF2B5EF4-FFF2-40B4-BE49-F238E27FC236}">
                <a16:creationId xmlns:a16="http://schemas.microsoft.com/office/drawing/2014/main" id="{5535AF37-E93E-DBAF-3264-2FC6C5C6FA3F}"/>
              </a:ext>
            </a:extLst>
          </p:cNvPr>
          <p:cNvPicPr>
            <a:picLocks noChangeAspect="1"/>
          </p:cNvPicPr>
          <p:nvPr/>
        </p:nvPicPr>
        <p:blipFill>
          <a:blip r:embed="rId2"/>
          <a:srcRect l="2578" r="18205"/>
          <a:stretch/>
        </p:blipFill>
        <p:spPr>
          <a:xfrm>
            <a:off x="4038599" y="10"/>
            <a:ext cx="8160026" cy="6875809"/>
          </a:xfrm>
          <a:prstGeom prst="rect">
            <a:avLst/>
          </a:prstGeom>
        </p:spPr>
      </p:pic>
      <p:sp>
        <p:nvSpPr>
          <p:cNvPr id="25" name="Freeform: Shape 24">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E0AA408-86A1-2E24-6BB1-2DF9E9C89C4D}"/>
              </a:ext>
            </a:extLst>
          </p:cNvPr>
          <p:cNvSpPr>
            <a:spLocks noGrp="1"/>
          </p:cNvSpPr>
          <p:nvPr>
            <p:ph type="title"/>
          </p:nvPr>
        </p:nvSpPr>
        <p:spPr>
          <a:xfrm>
            <a:off x="534473" y="2950387"/>
            <a:ext cx="3052293" cy="3531403"/>
          </a:xfrm>
        </p:spPr>
        <p:txBody>
          <a:bodyPr vert="horz" lIns="91440" tIns="45720" rIns="91440" bIns="45720" rtlCol="0" anchor="t">
            <a:normAutofit/>
          </a:bodyPr>
          <a:lstStyle/>
          <a:p>
            <a:pPr algn="r"/>
            <a:r>
              <a:rPr lang="en-US" sz="4000">
                <a:solidFill>
                  <a:srgbClr val="FFFFFF"/>
                </a:solidFill>
              </a:rPr>
              <a:t>Focus on the sensations in the tip of your right  middle finger</a:t>
            </a:r>
          </a:p>
        </p:txBody>
      </p:sp>
    </p:spTree>
    <p:extLst>
      <p:ext uri="{BB962C8B-B14F-4D97-AF65-F5344CB8AC3E}">
        <p14:creationId xmlns:p14="http://schemas.microsoft.com/office/powerpoint/2010/main" val="1542428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662A6B22-A357-FE95-A0C9-2FA39103E67F}"/>
              </a:ext>
            </a:extLst>
          </p:cNvPr>
          <p:cNvPicPr>
            <a:picLocks noGrp="1" noChangeAspect="1"/>
          </p:cNvPicPr>
          <p:nvPr>
            <p:ph idx="1"/>
          </p:nvPr>
        </p:nvPicPr>
        <p:blipFill>
          <a:blip r:embed="rId3"/>
          <a:srcRect r="4167" b="-2"/>
          <a:stretch/>
        </p:blipFill>
        <p:spPr>
          <a:xfrm>
            <a:off x="4038599" y="10"/>
            <a:ext cx="8160026" cy="6875809"/>
          </a:xfrm>
          <a:prstGeom prst="rect">
            <a:avLst/>
          </a:prstGeom>
        </p:spPr>
      </p:pic>
      <p:sp>
        <p:nvSpPr>
          <p:cNvPr id="15" name="Freeform: Shape 14">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6A6AEB6-CB9E-7AA3-2AAB-D19CCB4F5E8A}"/>
              </a:ext>
            </a:extLst>
          </p:cNvPr>
          <p:cNvSpPr>
            <a:spLocks noGrp="1"/>
          </p:cNvSpPr>
          <p:nvPr>
            <p:ph type="title"/>
          </p:nvPr>
        </p:nvSpPr>
        <p:spPr>
          <a:xfrm>
            <a:off x="534473" y="2950387"/>
            <a:ext cx="3052293" cy="3531403"/>
          </a:xfrm>
        </p:spPr>
        <p:txBody>
          <a:bodyPr vert="horz" lIns="91440" tIns="45720" rIns="91440" bIns="45720" rtlCol="0" anchor="t">
            <a:normAutofit/>
          </a:bodyPr>
          <a:lstStyle/>
          <a:p>
            <a:pPr algn="r"/>
            <a:r>
              <a:rPr lang="en-US" sz="3700" dirty="0">
                <a:solidFill>
                  <a:srgbClr val="FFFFFF"/>
                </a:solidFill>
              </a:rPr>
              <a:t>Task…</a:t>
            </a:r>
            <a:br>
              <a:rPr lang="en-US" sz="3700" dirty="0">
                <a:solidFill>
                  <a:srgbClr val="FFFFFF"/>
                </a:solidFill>
              </a:rPr>
            </a:br>
            <a:r>
              <a:rPr lang="en-US" sz="3700" dirty="0">
                <a:solidFill>
                  <a:srgbClr val="FFFFFF"/>
                </a:solidFill>
              </a:rPr>
              <a:t>discuss examples of each of these….</a:t>
            </a:r>
          </a:p>
        </p:txBody>
      </p:sp>
    </p:spTree>
    <p:extLst>
      <p:ext uri="{BB962C8B-B14F-4D97-AF65-F5344CB8AC3E}">
        <p14:creationId xmlns:p14="http://schemas.microsoft.com/office/powerpoint/2010/main" val="8038440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A744FF-F8AE-BE8A-636F-2CAD7A0AB3D9}"/>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The role of distraction in illness</a:t>
            </a:r>
          </a:p>
        </p:txBody>
      </p:sp>
      <p:sp>
        <p:nvSpPr>
          <p:cNvPr id="3" name="Content Placeholder 2">
            <a:extLst>
              <a:ext uri="{FF2B5EF4-FFF2-40B4-BE49-F238E27FC236}">
                <a16:creationId xmlns:a16="http://schemas.microsoft.com/office/drawing/2014/main" id="{5A52CC28-E718-4232-0269-DC490B717DBD}"/>
              </a:ext>
            </a:extLst>
          </p:cNvPr>
          <p:cNvSpPr>
            <a:spLocks noGrp="1"/>
          </p:cNvSpPr>
          <p:nvPr>
            <p:ph idx="1"/>
          </p:nvPr>
        </p:nvSpPr>
        <p:spPr>
          <a:xfrm>
            <a:off x="8282538" y="350348"/>
            <a:ext cx="3755778" cy="873612"/>
          </a:xfrm>
        </p:spPr>
        <p:txBody>
          <a:bodyPr vert="horz" lIns="91440" tIns="45720" rIns="91440" bIns="45720" rtlCol="0" anchor="ctr">
            <a:normAutofit/>
          </a:bodyPr>
          <a:lstStyle/>
          <a:p>
            <a:pPr marL="0" indent="0">
              <a:buNone/>
            </a:pPr>
            <a:r>
              <a:rPr lang="en-US" sz="3200" kern="1200" dirty="0">
                <a:solidFill>
                  <a:srgbClr val="FFFFFF"/>
                </a:solidFill>
                <a:latin typeface="+mn-lt"/>
                <a:ea typeface="+mn-ea"/>
                <a:cs typeface="+mn-cs"/>
              </a:rPr>
              <a:t>Good or bad?</a:t>
            </a:r>
          </a:p>
        </p:txBody>
      </p:sp>
      <p:pic>
        <p:nvPicPr>
          <p:cNvPr id="4" name="Picture 3">
            <a:extLst>
              <a:ext uri="{FF2B5EF4-FFF2-40B4-BE49-F238E27FC236}">
                <a16:creationId xmlns:a16="http://schemas.microsoft.com/office/drawing/2014/main" id="{547830AF-0F4C-E2D8-F7D2-D49BD6B8AA8B}"/>
              </a:ext>
            </a:extLst>
          </p:cNvPr>
          <p:cNvPicPr>
            <a:picLocks noChangeAspect="1"/>
          </p:cNvPicPr>
          <p:nvPr/>
        </p:nvPicPr>
        <p:blipFill>
          <a:blip r:embed="rId2"/>
          <a:stretch>
            <a:fillRect/>
          </a:stretch>
        </p:blipFill>
        <p:spPr>
          <a:xfrm>
            <a:off x="2138523" y="1966293"/>
            <a:ext cx="7914953" cy="4452160"/>
          </a:xfrm>
          <a:prstGeom prst="rect">
            <a:avLst/>
          </a:prstGeom>
        </p:spPr>
      </p:pic>
    </p:spTree>
    <p:extLst>
      <p:ext uri="{BB962C8B-B14F-4D97-AF65-F5344CB8AC3E}">
        <p14:creationId xmlns:p14="http://schemas.microsoft.com/office/powerpoint/2010/main" val="2227886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485C60F-E0B2-5EC2-2E75-C1399301B5B8}"/>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Schemas </a:t>
            </a:r>
          </a:p>
        </p:txBody>
      </p:sp>
      <p:graphicFrame>
        <p:nvGraphicFramePr>
          <p:cNvPr id="23" name="Content Placeholder 2">
            <a:extLst>
              <a:ext uri="{FF2B5EF4-FFF2-40B4-BE49-F238E27FC236}">
                <a16:creationId xmlns:a16="http://schemas.microsoft.com/office/drawing/2014/main" id="{3520D6EB-450A-EAD1-399C-84959491B3A8}"/>
              </a:ext>
            </a:extLst>
          </p:cNvPr>
          <p:cNvGraphicFramePr>
            <a:graphicFrameLocks noGrp="1"/>
          </p:cNvGraphicFramePr>
          <p:nvPr>
            <p:ph idx="1"/>
            <p:extLst>
              <p:ext uri="{D42A27DB-BD31-4B8C-83A1-F6EECF244321}">
                <p14:modId xmlns:p14="http://schemas.microsoft.com/office/powerpoint/2010/main" val="117052312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48589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885E6A-5199-A1D6-3980-11BDE22AD0CD}"/>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Influence of emotion </a:t>
            </a:r>
          </a:p>
        </p:txBody>
      </p:sp>
      <p:graphicFrame>
        <p:nvGraphicFramePr>
          <p:cNvPr id="5" name="Content Placeholder 2">
            <a:extLst>
              <a:ext uri="{FF2B5EF4-FFF2-40B4-BE49-F238E27FC236}">
                <a16:creationId xmlns:a16="http://schemas.microsoft.com/office/drawing/2014/main" id="{5B5C3764-4763-745E-DE15-D73A353186BF}"/>
              </a:ext>
            </a:extLst>
          </p:cNvPr>
          <p:cNvGraphicFramePr>
            <a:graphicFrameLocks noGrp="1"/>
          </p:cNvGraphicFramePr>
          <p:nvPr>
            <p:ph idx="1"/>
            <p:extLst>
              <p:ext uri="{D42A27DB-BD31-4B8C-83A1-F6EECF244321}">
                <p14:modId xmlns:p14="http://schemas.microsoft.com/office/powerpoint/2010/main" val="28328495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95368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Research into Illness Perceptions </a:t>
            </a:r>
          </a:p>
        </p:txBody>
      </p:sp>
      <p:sp>
        <p:nvSpPr>
          <p:cNvPr id="3" name="Content Placeholder 2"/>
          <p:cNvSpPr>
            <a:spLocks noGrp="1"/>
          </p:cNvSpPr>
          <p:nvPr>
            <p:ph idx="1"/>
          </p:nvPr>
        </p:nvSpPr>
        <p:spPr>
          <a:xfrm>
            <a:off x="4810259" y="649480"/>
            <a:ext cx="6555347" cy="5546047"/>
          </a:xfrm>
        </p:spPr>
        <p:txBody>
          <a:bodyPr anchor="ctr">
            <a:normAutofit fontScale="92500" lnSpcReduction="10000"/>
          </a:bodyPr>
          <a:lstStyle/>
          <a:p>
            <a:r>
              <a:rPr lang="en-GB" sz="3200" dirty="0"/>
              <a:t>Fielding (1987)</a:t>
            </a:r>
          </a:p>
          <a:p>
            <a:pPr lvl="1"/>
            <a:r>
              <a:rPr lang="en-GB" sz="3200" dirty="0"/>
              <a:t>Asked patients to identify factors that they believed had contributed to their MI</a:t>
            </a:r>
          </a:p>
          <a:p>
            <a:pPr lvl="1"/>
            <a:r>
              <a:rPr lang="en-GB" sz="3200" dirty="0"/>
              <a:t>Most common factors were stress and worry!</a:t>
            </a:r>
          </a:p>
          <a:p>
            <a:pPr lvl="1"/>
            <a:r>
              <a:rPr lang="en-GB" sz="3200" dirty="0"/>
              <a:t>Factors such as smoking or high cholesterol (i.e., medically proven contributors) were not highly endorsed!</a:t>
            </a:r>
          </a:p>
          <a:p>
            <a:pPr lvl="1"/>
            <a:r>
              <a:rPr lang="en-GB" sz="3200" i="1" dirty="0"/>
              <a:t>Do people like to attribute causes of their illness to short-term, changeable, external factors?</a:t>
            </a:r>
          </a:p>
        </p:txBody>
      </p:sp>
    </p:spTree>
    <p:extLst>
      <p:ext uri="{BB962C8B-B14F-4D97-AF65-F5344CB8AC3E}">
        <p14:creationId xmlns:p14="http://schemas.microsoft.com/office/powerpoint/2010/main" val="2801102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26CA0D4-F54D-D56E-B0CA-285A1281473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3F47A3C-3662-548A-1171-9DE0D2F1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7A229EE-3B22-5FDA-C967-C9CD2E474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E81DCC7-089A-EDC2-E6C8-48F4105E31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85ACFB0-2211-C998-B471-B0DA99BCE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56E4888-99F4-8433-86A5-B9DF505FC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C9AA9120-C77C-9BC4-E8D4-C221B3D06C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D0373EE2-51B2-BA23-FB0D-ED0A6FE1C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520E97-A5CF-833C-3D6F-99EBA0E487D9}"/>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Research into Illness Perceptions </a:t>
            </a:r>
          </a:p>
        </p:txBody>
      </p:sp>
      <p:sp>
        <p:nvSpPr>
          <p:cNvPr id="3" name="Content Placeholder 2">
            <a:extLst>
              <a:ext uri="{FF2B5EF4-FFF2-40B4-BE49-F238E27FC236}">
                <a16:creationId xmlns:a16="http://schemas.microsoft.com/office/drawing/2014/main" id="{D554D5C8-AE2C-503A-5347-84D505E53BF6}"/>
              </a:ext>
            </a:extLst>
          </p:cNvPr>
          <p:cNvSpPr>
            <a:spLocks noGrp="1"/>
          </p:cNvSpPr>
          <p:nvPr>
            <p:ph idx="1"/>
          </p:nvPr>
        </p:nvSpPr>
        <p:spPr>
          <a:xfrm>
            <a:off x="4810259" y="649480"/>
            <a:ext cx="6555347" cy="5546047"/>
          </a:xfrm>
        </p:spPr>
        <p:txBody>
          <a:bodyPr anchor="ctr">
            <a:normAutofit/>
          </a:bodyPr>
          <a:lstStyle/>
          <a:p>
            <a:pPr marL="0" indent="0">
              <a:buNone/>
            </a:pPr>
            <a:r>
              <a:rPr lang="en-GB" sz="3600" dirty="0" err="1"/>
              <a:t>Heijmans</a:t>
            </a:r>
            <a:r>
              <a:rPr lang="en-GB" sz="3600" dirty="0"/>
              <a:t> (1998): </a:t>
            </a:r>
          </a:p>
          <a:p>
            <a:endParaRPr lang="en-GB" sz="3600" dirty="0"/>
          </a:p>
          <a:p>
            <a:pPr marL="0" indent="0">
              <a:buNone/>
            </a:pPr>
            <a:r>
              <a:rPr lang="en-GB" sz="3200" dirty="0"/>
              <a:t>Individuals with CFS who:</a:t>
            </a:r>
          </a:p>
          <a:p>
            <a:r>
              <a:rPr lang="en-GB" sz="3200" dirty="0"/>
              <a:t> believed their illness to be serious</a:t>
            </a:r>
          </a:p>
          <a:p>
            <a:r>
              <a:rPr lang="en-GB" sz="3200" dirty="0"/>
              <a:t> to have little control over it </a:t>
            </a:r>
          </a:p>
          <a:p>
            <a:r>
              <a:rPr lang="en-GB" sz="3200" dirty="0"/>
              <a:t>and saw little possibility of cure</a:t>
            </a:r>
          </a:p>
          <a:p>
            <a:endParaRPr lang="en-GB" sz="3200" dirty="0"/>
          </a:p>
          <a:p>
            <a:pPr marL="0" indent="0">
              <a:buNone/>
            </a:pPr>
            <a:r>
              <a:rPr lang="en-GB" sz="3200" dirty="0"/>
              <a:t>reported greater mental health difficulties and less vitality than those with the opposite beliefs.</a:t>
            </a:r>
          </a:p>
          <a:p>
            <a:endParaRPr lang="en-GB" sz="3200" i="1" dirty="0"/>
          </a:p>
        </p:txBody>
      </p:sp>
    </p:spTree>
    <p:extLst>
      <p:ext uri="{BB962C8B-B14F-4D97-AF65-F5344CB8AC3E}">
        <p14:creationId xmlns:p14="http://schemas.microsoft.com/office/powerpoint/2010/main" val="14484883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ECD2E64-C82E-4094-BEE1-F5313C421AF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3BCD28-BEE5-A627-35D8-1BAD9E0F84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60435903-9D12-0338-EE38-5FC1A1D02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02D0D4D-C615-3C18-019F-F30D37E11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D7C14BC-BCAA-9E19-178C-362C6CEBF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0E3AB34-FBB8-E2A4-39D7-30AFC4DB65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22B34ECA-C189-F945-EDAB-7D2E9540E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C10F685B-BFD7-052C-4C9C-0AD730882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52D178-979B-C4EF-7EA5-02B9B23B8D8A}"/>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Research into Illness Perceptions </a:t>
            </a:r>
          </a:p>
        </p:txBody>
      </p:sp>
      <p:sp>
        <p:nvSpPr>
          <p:cNvPr id="3" name="Content Placeholder 2">
            <a:extLst>
              <a:ext uri="{FF2B5EF4-FFF2-40B4-BE49-F238E27FC236}">
                <a16:creationId xmlns:a16="http://schemas.microsoft.com/office/drawing/2014/main" id="{0E85B5E5-93A9-4AE5-2251-86C9D1E83963}"/>
              </a:ext>
            </a:extLst>
          </p:cNvPr>
          <p:cNvSpPr>
            <a:spLocks noGrp="1"/>
          </p:cNvSpPr>
          <p:nvPr>
            <p:ph idx="1"/>
          </p:nvPr>
        </p:nvSpPr>
        <p:spPr>
          <a:xfrm>
            <a:off x="4810259" y="649480"/>
            <a:ext cx="6555347" cy="5546047"/>
          </a:xfrm>
        </p:spPr>
        <p:txBody>
          <a:bodyPr anchor="ctr">
            <a:normAutofit/>
          </a:bodyPr>
          <a:lstStyle/>
          <a:p>
            <a:pPr marL="0" indent="0">
              <a:buNone/>
            </a:pPr>
            <a:r>
              <a:rPr lang="en-GB" sz="3200" dirty="0"/>
              <a:t>Petrie et al. (1996): </a:t>
            </a:r>
          </a:p>
          <a:p>
            <a:r>
              <a:rPr lang="en-GB" dirty="0"/>
              <a:t>Cardiac patients were more likely to attend a cardiac rehabilitation course if they held strong beliefs that their condition could be controlled or cured.</a:t>
            </a:r>
          </a:p>
          <a:p>
            <a:r>
              <a:rPr lang="en-GB" dirty="0"/>
              <a:t>More likely to return to work within 6 weeks if believed only short-term and minimal negative consequences. </a:t>
            </a:r>
          </a:p>
          <a:p>
            <a:r>
              <a:rPr lang="en-GB" dirty="0"/>
              <a:t>Beliefs about serious consequences associated with later disability and limited activity</a:t>
            </a:r>
          </a:p>
          <a:p>
            <a:endParaRPr lang="en-GB" sz="3200" i="1" dirty="0"/>
          </a:p>
        </p:txBody>
      </p:sp>
    </p:spTree>
    <p:extLst>
      <p:ext uri="{BB962C8B-B14F-4D97-AF65-F5344CB8AC3E}">
        <p14:creationId xmlns:p14="http://schemas.microsoft.com/office/powerpoint/2010/main" val="22935638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3400">
                <a:solidFill>
                  <a:srgbClr val="FFFFFF"/>
                </a:solidFill>
              </a:rPr>
              <a:t>Individual differences in illness representations</a:t>
            </a:r>
          </a:p>
        </p:txBody>
      </p:sp>
      <p:graphicFrame>
        <p:nvGraphicFramePr>
          <p:cNvPr id="18" name="Content Placeholder 2">
            <a:extLst>
              <a:ext uri="{FF2B5EF4-FFF2-40B4-BE49-F238E27FC236}">
                <a16:creationId xmlns:a16="http://schemas.microsoft.com/office/drawing/2014/main" id="{E4A8EFCE-5437-9A49-60A1-5DFDE62E3684}"/>
              </a:ext>
            </a:extLst>
          </p:cNvPr>
          <p:cNvGraphicFramePr>
            <a:graphicFrameLocks noGrp="1"/>
          </p:cNvGraphicFramePr>
          <p:nvPr>
            <p:ph idx="1"/>
            <p:extLst>
              <p:ext uri="{D42A27DB-BD31-4B8C-83A1-F6EECF244321}">
                <p14:modId xmlns:p14="http://schemas.microsoft.com/office/powerpoint/2010/main" val="36433986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97214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36397" y="502020"/>
            <a:ext cx="5323715" cy="1642970"/>
          </a:xfrm>
        </p:spPr>
        <p:txBody>
          <a:bodyPr anchor="b">
            <a:normAutofit/>
          </a:bodyPr>
          <a:lstStyle/>
          <a:p>
            <a:r>
              <a:rPr lang="en-GB" sz="4000" dirty="0"/>
              <a:t>Illness Representations &amp; Outcomes </a:t>
            </a:r>
          </a:p>
        </p:txBody>
      </p:sp>
      <p:sp>
        <p:nvSpPr>
          <p:cNvPr id="3" name="Content Placeholder 2"/>
          <p:cNvSpPr>
            <a:spLocks noGrp="1"/>
          </p:cNvSpPr>
          <p:nvPr>
            <p:ph idx="1"/>
          </p:nvPr>
        </p:nvSpPr>
        <p:spPr>
          <a:xfrm>
            <a:off x="1144923" y="2405894"/>
            <a:ext cx="5671513" cy="3535083"/>
          </a:xfrm>
        </p:spPr>
        <p:txBody>
          <a:bodyPr anchor="t">
            <a:normAutofit/>
          </a:bodyPr>
          <a:lstStyle/>
          <a:p>
            <a:r>
              <a:rPr lang="en-GB" sz="3200" dirty="0"/>
              <a:t>What hypotheses could you come up with based upon this common-sense model of illness perceptions?</a:t>
            </a:r>
          </a:p>
          <a:p>
            <a:endParaRPr lang="en-GB" sz="3200" dirty="0"/>
          </a:p>
          <a:p>
            <a:r>
              <a:rPr lang="en-GB" sz="3200" dirty="0"/>
              <a:t>Lets look at some case studies….</a:t>
            </a:r>
          </a:p>
          <a:p>
            <a:endParaRPr lang="en-GB" sz="2000" dirty="0"/>
          </a:p>
        </p:txBody>
      </p:sp>
      <p:sp>
        <p:nvSpPr>
          <p:cNvPr id="1035" name="Rectangle 103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9" name="Rectangle 103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1" name="Rectangle 104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8" name="Picture 4" descr="C:\Users\edu-cp\AppData\Local\Microsoft\Windows\Temporary Internet Files\Content.IE5\8RIHFYNX\MC900434859[1].png"/>
          <p:cNvPicPr>
            <a:picLocks noChangeAspect="1" noChangeArrowheads="1"/>
          </p:cNvPicPr>
          <p:nvPr/>
        </p:nvPicPr>
        <p:blipFill>
          <a:blip r:embed="rId2"/>
          <a:stretch>
            <a:fillRect/>
          </a:stretch>
        </p:blipFill>
        <p:spPr bwMode="auto">
          <a:xfrm>
            <a:off x="7075967" y="1359681"/>
            <a:ext cx="4170530" cy="4170530"/>
          </a:xfrm>
          <a:prstGeom prst="rect">
            <a:avLst/>
          </a:prstGeom>
          <a:noFill/>
        </p:spPr>
      </p:pic>
    </p:spTree>
    <p:extLst>
      <p:ext uri="{BB962C8B-B14F-4D97-AF65-F5344CB8AC3E}">
        <p14:creationId xmlns:p14="http://schemas.microsoft.com/office/powerpoint/2010/main" val="610111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B9CF2D7-3666-364E-AA9C-FE5329F17FA1}"/>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EBF2B7-83BA-BE22-E6B2-762DF78B8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C5C9745-C8F7-EAF1-B234-06BA3D5C0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071367-3A85-C424-6505-C9D5ADC83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96929C-C44B-824A-42EA-62FC52EE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4CBFDD7-097E-B2DD-820F-45D809A12072}"/>
              </a:ext>
            </a:extLst>
          </p:cNvPr>
          <p:cNvSpPr>
            <a:spLocks noGrp="1"/>
          </p:cNvSpPr>
          <p:nvPr>
            <p:ph type="title"/>
          </p:nvPr>
        </p:nvSpPr>
        <p:spPr>
          <a:xfrm>
            <a:off x="1383564" y="348865"/>
            <a:ext cx="9718111" cy="1576446"/>
          </a:xfrm>
        </p:spPr>
        <p:txBody>
          <a:bodyPr anchor="ctr">
            <a:normAutofit/>
          </a:bodyPr>
          <a:lstStyle/>
          <a:p>
            <a:r>
              <a:rPr lang="cy-GB" sz="4000">
                <a:solidFill>
                  <a:srgbClr val="FFFFFF"/>
                </a:solidFill>
              </a:rPr>
              <a:t>How do we measure illness perceptions? </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D0462ABD-2F7C-CFD3-CE55-8D983FA0C761}"/>
              </a:ext>
            </a:extLst>
          </p:cNvPr>
          <p:cNvGraphicFramePr>
            <a:graphicFrameLocks noGrp="1"/>
          </p:cNvGraphicFramePr>
          <p:nvPr>
            <p:ph idx="1"/>
            <p:extLst>
              <p:ext uri="{D42A27DB-BD31-4B8C-83A1-F6EECF244321}">
                <p14:modId xmlns:p14="http://schemas.microsoft.com/office/powerpoint/2010/main" val="155382019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98993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63F64A4-8083-1631-F272-75737A0CC178}"/>
              </a:ext>
            </a:extLst>
          </p:cNvPr>
          <p:cNvSpPr>
            <a:spLocks noGrp="1"/>
          </p:cNvSpPr>
          <p:nvPr>
            <p:ph type="title"/>
          </p:nvPr>
        </p:nvSpPr>
        <p:spPr>
          <a:xfrm>
            <a:off x="1383564" y="348865"/>
            <a:ext cx="9718111" cy="1576446"/>
          </a:xfrm>
        </p:spPr>
        <p:txBody>
          <a:bodyPr anchor="ctr">
            <a:normAutofit/>
          </a:bodyPr>
          <a:lstStyle/>
          <a:p>
            <a:r>
              <a:rPr lang="cy-GB" sz="4000">
                <a:solidFill>
                  <a:srgbClr val="FFFFFF"/>
                </a:solidFill>
              </a:rPr>
              <a:t>How do we measure illness perceptions? </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02DACA90-46C9-D9B7-C677-EF7592DC2A58}"/>
              </a:ext>
            </a:extLst>
          </p:cNvPr>
          <p:cNvGraphicFramePr>
            <a:graphicFrameLocks noGrp="1"/>
          </p:cNvGraphicFramePr>
          <p:nvPr>
            <p:ph idx="1"/>
            <p:extLst>
              <p:ext uri="{D42A27DB-BD31-4B8C-83A1-F6EECF244321}">
                <p14:modId xmlns:p14="http://schemas.microsoft.com/office/powerpoint/2010/main" val="325525319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48203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F9C6C452-8E6C-E278-8743-751154CF961F}"/>
              </a:ext>
            </a:extLst>
          </p:cNvPr>
          <p:cNvGraphicFramePr>
            <a:graphicFrameLocks noGrp="1"/>
          </p:cNvGraphicFramePr>
          <p:nvPr>
            <p:ph idx="1"/>
            <p:extLst>
              <p:ext uri="{D42A27DB-BD31-4B8C-83A1-F6EECF244321}">
                <p14:modId xmlns:p14="http://schemas.microsoft.com/office/powerpoint/2010/main" val="263948874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09162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71597" y="348865"/>
            <a:ext cx="10044023" cy="877729"/>
          </a:xfrm>
        </p:spPr>
        <p:txBody>
          <a:bodyPr anchor="ctr">
            <a:normAutofit/>
          </a:bodyPr>
          <a:lstStyle/>
          <a:p>
            <a:r>
              <a:rPr lang="en-GB" sz="2800" b="1">
                <a:solidFill>
                  <a:srgbClr val="FFFFFF"/>
                </a:solidFill>
                <a:latin typeface="Arial" pitchFamily="34" charset="0"/>
                <a:cs typeface="Arial" pitchFamily="34" charset="0"/>
              </a:rPr>
              <a:t>Background: understanding responses to genetic risk</a:t>
            </a:r>
          </a:p>
        </p:txBody>
      </p:sp>
      <p:graphicFrame>
        <p:nvGraphicFramePr>
          <p:cNvPr id="5" name="Content Placeholder 2">
            <a:extLst>
              <a:ext uri="{FF2B5EF4-FFF2-40B4-BE49-F238E27FC236}">
                <a16:creationId xmlns:a16="http://schemas.microsoft.com/office/drawing/2014/main" id="{9A917C1A-63F5-6C02-874B-A740C76A096B}"/>
              </a:ext>
            </a:extLst>
          </p:cNvPr>
          <p:cNvGraphicFramePr>
            <a:graphicFrameLocks noGrp="1"/>
          </p:cNvGraphicFramePr>
          <p:nvPr>
            <p:ph idx="1"/>
            <p:extLst>
              <p:ext uri="{D42A27DB-BD31-4B8C-83A1-F6EECF244321}">
                <p14:modId xmlns:p14="http://schemas.microsoft.com/office/powerpoint/2010/main" val="85664303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706850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425"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0421" name="Picture 60420" descr="Molecular structure and periodic table on a desk">
            <a:extLst>
              <a:ext uri="{FF2B5EF4-FFF2-40B4-BE49-F238E27FC236}">
                <a16:creationId xmlns:a16="http://schemas.microsoft.com/office/drawing/2014/main" id="{EDCB9CD9-31D7-E3C2-A28B-DA201DFBB7AB}"/>
              </a:ext>
            </a:extLst>
          </p:cNvPr>
          <p:cNvPicPr>
            <a:picLocks noChangeAspect="1"/>
          </p:cNvPicPr>
          <p:nvPr/>
        </p:nvPicPr>
        <p:blipFill>
          <a:blip r:embed="rId3"/>
          <a:srcRect l="6913" r="40428" b="-2"/>
          <a:stretch/>
        </p:blipFill>
        <p:spPr>
          <a:xfrm>
            <a:off x="-1" y="-2"/>
            <a:ext cx="5410198" cy="6858002"/>
          </a:xfrm>
          <a:prstGeom prst="rect">
            <a:avLst/>
          </a:prstGeom>
        </p:spPr>
      </p:pic>
      <p:sp useBgFill="1">
        <p:nvSpPr>
          <p:cNvPr id="60427" name="Rectangle 60426">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419" name="Rectangle 3"/>
          <p:cNvSpPr>
            <a:spLocks noGrp="1" noChangeArrowheads="1"/>
          </p:cNvSpPr>
          <p:nvPr>
            <p:ph type="body" idx="1"/>
          </p:nvPr>
        </p:nvSpPr>
        <p:spPr>
          <a:xfrm>
            <a:off x="6096000" y="1156447"/>
            <a:ext cx="5247340" cy="5047772"/>
          </a:xfrm>
        </p:spPr>
        <p:txBody>
          <a:bodyPr anchor="ctr">
            <a:normAutofit fontScale="92500" lnSpcReduction="10000"/>
          </a:bodyPr>
          <a:lstStyle/>
          <a:p>
            <a:pPr eaLnBrk="1" hangingPunct="1">
              <a:buFontTx/>
              <a:buNone/>
            </a:pPr>
            <a:r>
              <a:rPr lang="en-GB" sz="2400" b="1" dirty="0"/>
              <a:t>Genetic risk and the self-regulation model</a:t>
            </a:r>
          </a:p>
          <a:p>
            <a:pPr lvl="1" eaLnBrk="1" hangingPunct="1">
              <a:buFontTx/>
              <a:buNone/>
            </a:pPr>
            <a:endParaRPr lang="en-GB" b="1" dirty="0"/>
          </a:p>
          <a:p>
            <a:pPr lvl="1" eaLnBrk="1" hangingPunct="1">
              <a:buFontTx/>
              <a:buNone/>
            </a:pPr>
            <a:r>
              <a:rPr lang="en-GB" b="1" i="1" dirty="0"/>
              <a:t>E.g. those who perceive that being at genetic risk </a:t>
            </a:r>
          </a:p>
          <a:p>
            <a:pPr lvl="1" eaLnBrk="1" hangingPunct="1"/>
            <a:r>
              <a:rPr lang="en-GB" b="1" i="1" dirty="0"/>
              <a:t>is severe, </a:t>
            </a:r>
          </a:p>
          <a:p>
            <a:pPr lvl="1" eaLnBrk="1" hangingPunct="1"/>
            <a:r>
              <a:rPr lang="en-GB" b="1" i="1" dirty="0"/>
              <a:t>chronic, </a:t>
            </a:r>
          </a:p>
          <a:p>
            <a:pPr lvl="1" eaLnBrk="1" hangingPunct="1"/>
            <a:r>
              <a:rPr lang="en-GB" b="1" i="1" dirty="0"/>
              <a:t>Is uncontrollable</a:t>
            </a:r>
          </a:p>
          <a:p>
            <a:pPr lvl="1" eaLnBrk="1" hangingPunct="1"/>
            <a:r>
              <a:rPr lang="en-GB" b="1" i="1" dirty="0"/>
              <a:t> and believes they have an inability to cope emotionally </a:t>
            </a:r>
          </a:p>
          <a:p>
            <a:pPr lvl="1" eaLnBrk="1" hangingPunct="1"/>
            <a:endParaRPr lang="en-GB" b="1" i="1" dirty="0"/>
          </a:p>
          <a:p>
            <a:pPr lvl="1" eaLnBrk="1" hangingPunct="1">
              <a:buFontTx/>
              <a:buNone/>
            </a:pPr>
            <a:r>
              <a:rPr lang="en-GB" b="1" i="1" dirty="0"/>
              <a:t>will experience more distress than someone who believes that they can control the same illness and can cope emotionally.</a:t>
            </a:r>
          </a:p>
          <a:p>
            <a:pPr lvl="1" eaLnBrk="1" hangingPunct="1"/>
            <a:endParaRPr lang="en-GB" sz="1700" b="1" dirty="0"/>
          </a:p>
          <a:p>
            <a:pPr lvl="1" eaLnBrk="1" hangingPunct="1"/>
            <a:endParaRPr lang="en-GB" sz="1700" b="1" dirty="0"/>
          </a:p>
          <a:p>
            <a:pPr lvl="1" eaLnBrk="1" hangingPunct="1"/>
            <a:endParaRPr lang="en-GB" sz="1700" b="1" dirty="0"/>
          </a:p>
          <a:p>
            <a:pPr lvl="1" eaLnBrk="1" hangingPunct="1"/>
            <a:endParaRPr lang="en-GB" sz="1700" b="1" dirty="0"/>
          </a:p>
          <a:p>
            <a:pPr lvl="1" eaLnBrk="1" hangingPunct="1"/>
            <a:endParaRPr lang="en-US" sz="1700" b="1" dirty="0"/>
          </a:p>
        </p:txBody>
      </p:sp>
    </p:spTree>
    <p:extLst>
      <p:ext uri="{BB962C8B-B14F-4D97-AF65-F5344CB8AC3E}">
        <p14:creationId xmlns:p14="http://schemas.microsoft.com/office/powerpoint/2010/main" val="376978159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0419">
                                            <p:txEl>
                                              <p:pRg st="0" end="0"/>
                                            </p:txEl>
                                          </p:spTgt>
                                        </p:tgtEl>
                                        <p:attrNameLst>
                                          <p:attrName>style.visibility</p:attrName>
                                        </p:attrNameLst>
                                      </p:cBhvr>
                                      <p:to>
                                        <p:strVal val="visible"/>
                                      </p:to>
                                    </p:set>
                                    <p:anim calcmode="lin" valueType="num">
                                      <p:cBhvr additive="base">
                                        <p:cTn id="7" dur="500" fill="hold"/>
                                        <p:tgtEl>
                                          <p:spTgt spid="604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0419">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0419">
                                            <p:txEl>
                                              <p:pRg st="2" end="2"/>
                                            </p:txEl>
                                          </p:spTgt>
                                        </p:tgtEl>
                                        <p:attrNameLst>
                                          <p:attrName>style.visibility</p:attrName>
                                        </p:attrNameLst>
                                      </p:cBhvr>
                                      <p:to>
                                        <p:strVal val="visible"/>
                                      </p:to>
                                    </p:set>
                                    <p:anim calcmode="lin" valueType="num">
                                      <p:cBhvr additive="base">
                                        <p:cTn id="11" dur="500" fill="hold"/>
                                        <p:tgtEl>
                                          <p:spTgt spid="60419">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0419">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60419">
                                            <p:txEl>
                                              <p:pRg st="3" end="3"/>
                                            </p:txEl>
                                          </p:spTgt>
                                        </p:tgtEl>
                                        <p:attrNameLst>
                                          <p:attrName>style.visibility</p:attrName>
                                        </p:attrNameLst>
                                      </p:cBhvr>
                                      <p:to>
                                        <p:strVal val="visible"/>
                                      </p:to>
                                    </p:set>
                                    <p:anim calcmode="lin" valueType="num">
                                      <p:cBhvr additive="base">
                                        <p:cTn id="15" dur="500" fill="hold"/>
                                        <p:tgtEl>
                                          <p:spTgt spid="60419">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0419">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60419">
                                            <p:txEl>
                                              <p:pRg st="4" end="4"/>
                                            </p:txEl>
                                          </p:spTgt>
                                        </p:tgtEl>
                                        <p:attrNameLst>
                                          <p:attrName>style.visibility</p:attrName>
                                        </p:attrNameLst>
                                      </p:cBhvr>
                                      <p:to>
                                        <p:strVal val="visible"/>
                                      </p:to>
                                    </p:set>
                                    <p:anim calcmode="lin" valueType="num">
                                      <p:cBhvr additive="base">
                                        <p:cTn id="19" dur="500" fill="hold"/>
                                        <p:tgtEl>
                                          <p:spTgt spid="6041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0419">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60419">
                                            <p:txEl>
                                              <p:pRg st="5" end="5"/>
                                            </p:txEl>
                                          </p:spTgt>
                                        </p:tgtEl>
                                        <p:attrNameLst>
                                          <p:attrName>style.visibility</p:attrName>
                                        </p:attrNameLst>
                                      </p:cBhvr>
                                      <p:to>
                                        <p:strVal val="visible"/>
                                      </p:to>
                                    </p:set>
                                    <p:anim calcmode="lin" valueType="num">
                                      <p:cBhvr additive="base">
                                        <p:cTn id="23" dur="500" fill="hold"/>
                                        <p:tgtEl>
                                          <p:spTgt spid="60419">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60419">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60419">
                                            <p:txEl>
                                              <p:pRg st="6" end="6"/>
                                            </p:txEl>
                                          </p:spTgt>
                                        </p:tgtEl>
                                        <p:attrNameLst>
                                          <p:attrName>style.visibility</p:attrName>
                                        </p:attrNameLst>
                                      </p:cBhvr>
                                      <p:to>
                                        <p:strVal val="visible"/>
                                      </p:to>
                                    </p:set>
                                    <p:anim calcmode="lin" valueType="num">
                                      <p:cBhvr additive="base">
                                        <p:cTn id="27" dur="500" fill="hold"/>
                                        <p:tgtEl>
                                          <p:spTgt spid="60419">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60419">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60419">
                                            <p:txEl>
                                              <p:pRg st="8" end="8"/>
                                            </p:txEl>
                                          </p:spTgt>
                                        </p:tgtEl>
                                        <p:attrNameLst>
                                          <p:attrName>style.visibility</p:attrName>
                                        </p:attrNameLst>
                                      </p:cBhvr>
                                      <p:to>
                                        <p:strVal val="visible"/>
                                      </p:to>
                                    </p:set>
                                    <p:anim calcmode="lin" valueType="num">
                                      <p:cBhvr additive="base">
                                        <p:cTn id="31" dur="500" fill="hold"/>
                                        <p:tgtEl>
                                          <p:spTgt spid="60419">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0419">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9"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Close-up of purple cells">
            <a:extLst>
              <a:ext uri="{FF2B5EF4-FFF2-40B4-BE49-F238E27FC236}">
                <a16:creationId xmlns:a16="http://schemas.microsoft.com/office/drawing/2014/main" id="{15A13035-B75A-50D1-3176-67F377013958}"/>
              </a:ext>
            </a:extLst>
          </p:cNvPr>
          <p:cNvPicPr>
            <a:picLocks noChangeAspect="1"/>
          </p:cNvPicPr>
          <p:nvPr/>
        </p:nvPicPr>
        <p:blipFill>
          <a:blip r:embed="rId2"/>
          <a:srcRect l="21929" r="18905"/>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15317" y="405685"/>
            <a:ext cx="5464968" cy="1559301"/>
          </a:xfrm>
        </p:spPr>
        <p:txBody>
          <a:bodyPr>
            <a:normAutofit/>
          </a:bodyPr>
          <a:lstStyle/>
          <a:p>
            <a:r>
              <a:rPr lang="en-GB" sz="4000"/>
              <a:t>e.g., Lancastle, Brain &amp; Phelps (2011) </a:t>
            </a:r>
          </a:p>
        </p:txBody>
      </p:sp>
      <p:sp>
        <p:nvSpPr>
          <p:cNvPr id="3" name="Content Placeholder 2"/>
          <p:cNvSpPr>
            <a:spLocks noGrp="1"/>
          </p:cNvSpPr>
          <p:nvPr>
            <p:ph idx="1"/>
          </p:nvPr>
        </p:nvSpPr>
        <p:spPr>
          <a:xfrm>
            <a:off x="6115317" y="2743200"/>
            <a:ext cx="5247340" cy="3496878"/>
          </a:xfrm>
        </p:spPr>
        <p:txBody>
          <a:bodyPr anchor="ctr">
            <a:normAutofit/>
          </a:bodyPr>
          <a:lstStyle/>
          <a:p>
            <a:r>
              <a:rPr lang="en-GB" sz="1900"/>
              <a:t>Negative emotional representations of ovarian cancer risk moderately associated with greater ovarian cancer specific  distress </a:t>
            </a:r>
          </a:p>
          <a:p>
            <a:endParaRPr lang="en-GB" sz="1900"/>
          </a:p>
          <a:p>
            <a:r>
              <a:rPr lang="en-GB" sz="1900"/>
              <a:t>Cognitive illness representations were weakly  related to ovarian cancer-specific distress.</a:t>
            </a:r>
          </a:p>
          <a:p>
            <a:endParaRPr lang="en-GB" sz="1900"/>
          </a:p>
          <a:p>
            <a:pPr>
              <a:buNone/>
            </a:pPr>
            <a:r>
              <a:rPr lang="en-GB" sz="1900"/>
              <a:t>Lancastle</a:t>
            </a:r>
            <a:r>
              <a:rPr lang="en-GB" sz="1900" dirty="0"/>
              <a:t>, D.L., Brain. K., &amp; Phelps, C. (2011).  Illness representations and distress in women undergoing screening for familial ovarian cancer.  </a:t>
            </a:r>
            <a:r>
              <a:rPr lang="en-GB" sz="1900" i="1" dirty="0"/>
              <a:t>Psychology &amp; Health, </a:t>
            </a:r>
            <a:r>
              <a:rPr lang="en-US" sz="1900" i="1" dirty="0"/>
              <a:t>26(12):</a:t>
            </a:r>
            <a:r>
              <a:rPr lang="en-US" sz="1900" dirty="0"/>
              <a:t>1659-77</a:t>
            </a:r>
            <a:endParaRPr lang="en-GB" sz="1900" dirty="0"/>
          </a:p>
          <a:p>
            <a:endParaRPr lang="en-GB" sz="1900"/>
          </a:p>
        </p:txBody>
      </p:sp>
    </p:spTree>
    <p:extLst>
      <p:ext uri="{BB962C8B-B14F-4D97-AF65-F5344CB8AC3E}">
        <p14:creationId xmlns:p14="http://schemas.microsoft.com/office/powerpoint/2010/main" val="24369385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e.g. Phelps, Bennett &amp; Brain (2012)</a:t>
            </a:r>
          </a:p>
        </p:txBody>
      </p:sp>
      <p:sp>
        <p:nvSpPr>
          <p:cNvPr id="3" name="Content Placeholder 2"/>
          <p:cNvSpPr>
            <a:spLocks noGrp="1"/>
          </p:cNvSpPr>
          <p:nvPr>
            <p:ph idx="1"/>
          </p:nvPr>
        </p:nvSpPr>
        <p:spPr/>
        <p:txBody>
          <a:bodyPr/>
          <a:lstStyle/>
          <a:p>
            <a:r>
              <a:rPr lang="en-GB" dirty="0"/>
              <a:t>Questionnaire data from 331 individuals who had undergone cancer genetic risk assessment was analysed to explore associations between baseline psychological variables (taken upon referral) and psychological distress and emotional outcomes one month later whilst waiting for risk assessment results (Time 2) and following the provision of risk information (Time 3).</a:t>
            </a:r>
          </a:p>
          <a:p>
            <a:endParaRPr lang="en-GB" dirty="0"/>
          </a:p>
        </p:txBody>
      </p:sp>
    </p:spTree>
    <p:extLst>
      <p:ext uri="{BB962C8B-B14F-4D97-AF65-F5344CB8AC3E}">
        <p14:creationId xmlns:p14="http://schemas.microsoft.com/office/powerpoint/2010/main" val="26602505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2">
            <a:extLst>
              <a:ext uri="{FF2B5EF4-FFF2-40B4-BE49-F238E27FC236}">
                <a16:creationId xmlns:a16="http://schemas.microsoft.com/office/drawing/2014/main" id="{9B6FB3B6-B239-CD7E-4774-6A0F578CA376}"/>
              </a:ext>
            </a:extLst>
          </p:cNvPr>
          <p:cNvGraphicFramePr>
            <a:graphicFrameLocks noGrp="1"/>
          </p:cNvGraphicFramePr>
          <p:nvPr>
            <p:ph idx="1"/>
          </p:nvPr>
        </p:nvGraphicFramePr>
        <p:xfrm>
          <a:off x="1775520" y="3284984"/>
          <a:ext cx="8229600" cy="28803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p:cNvSpPr>
            <a:spLocks noGrp="1"/>
          </p:cNvSpPr>
          <p:nvPr>
            <p:ph type="title"/>
          </p:nvPr>
        </p:nvSpPr>
        <p:spPr>
          <a:xfrm>
            <a:off x="1775520" y="1916832"/>
            <a:ext cx="8229600" cy="1143000"/>
          </a:xfrm>
        </p:spPr>
        <p:txBody>
          <a:bodyPr>
            <a:normAutofit/>
          </a:bodyPr>
          <a:lstStyle/>
          <a:p>
            <a:br>
              <a:rPr lang="en-GB" sz="2400" dirty="0">
                <a:latin typeface="Arial" pitchFamily="34" charset="0"/>
                <a:cs typeface="Arial" pitchFamily="34" charset="0"/>
              </a:rPr>
            </a:br>
            <a:r>
              <a:rPr lang="en-GB" sz="2400" dirty="0">
                <a:latin typeface="Arial" pitchFamily="34" charset="0"/>
                <a:cs typeface="Arial" pitchFamily="34" charset="0"/>
              </a:rPr>
              <a:t>Methods</a:t>
            </a:r>
          </a:p>
        </p:txBody>
      </p:sp>
      <p:sp>
        <p:nvSpPr>
          <p:cNvPr id="4" name="Title 1"/>
          <p:cNvSpPr txBox="1">
            <a:spLocks/>
          </p:cNvSpPr>
          <p:nvPr/>
        </p:nvSpPr>
        <p:spPr>
          <a:xfrm>
            <a:off x="1775520" y="0"/>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a:spcBef>
                <a:spcPct val="0"/>
              </a:spcBef>
              <a:defRPr/>
            </a:pPr>
            <a:r>
              <a:rPr lang="en-GB" sz="2400" b="1" dirty="0">
                <a:solidFill>
                  <a:schemeClr val="tx2"/>
                </a:solidFill>
                <a:latin typeface="Arial" pitchFamily="34" charset="0"/>
                <a:ea typeface="+mj-ea"/>
                <a:cs typeface="Arial" pitchFamily="34" charset="0"/>
              </a:rPr>
              <a:t>Aim of study</a:t>
            </a:r>
          </a:p>
        </p:txBody>
      </p:sp>
      <p:sp>
        <p:nvSpPr>
          <p:cNvPr id="6" name="Content Placeholder 2"/>
          <p:cNvSpPr txBox="1">
            <a:spLocks/>
          </p:cNvSpPr>
          <p:nvPr/>
        </p:nvSpPr>
        <p:spPr>
          <a:xfrm>
            <a:off x="1919536" y="908720"/>
            <a:ext cx="8229600" cy="1368152"/>
          </a:xfrm>
          <a:prstGeom prst="rect">
            <a:avLst/>
          </a:prstGeom>
        </p:spPr>
        <p:txBody>
          <a:bodyPr vert="horz">
            <a:normAutofit/>
          </a:bodyPr>
          <a:lstStyle/>
          <a:p>
            <a:pPr marL="365760" indent="-256032">
              <a:spcBef>
                <a:spcPts val="400"/>
              </a:spcBef>
              <a:buClr>
                <a:schemeClr val="accent1"/>
              </a:buClr>
              <a:buSzPct val="68000"/>
              <a:buFont typeface="Wingdings 3"/>
              <a:buChar char=""/>
              <a:defRPr/>
            </a:pPr>
            <a:r>
              <a:rPr lang="en-GB" sz="2000" dirty="0">
                <a:latin typeface="Arial" pitchFamily="34" charset="0"/>
                <a:cs typeface="Arial" pitchFamily="34" charset="0"/>
              </a:rPr>
              <a:t>To explore whether it is possible to predict psychological outcomes in individuals awaiting genetic risk information through measuring participants’ beliefs about implications of being at genetic risk of cancer</a:t>
            </a:r>
          </a:p>
          <a:p>
            <a:pPr marL="365760" indent="-256032">
              <a:spcBef>
                <a:spcPts val="400"/>
              </a:spcBef>
              <a:buClr>
                <a:schemeClr val="accent1"/>
              </a:buClr>
              <a:buSzPct val="68000"/>
              <a:buFont typeface="Wingdings 3"/>
              <a:buChar char=""/>
              <a:defRPr/>
            </a:pPr>
            <a:endParaRPr lang="en-GB" sz="2000" dirty="0">
              <a:latin typeface="Arial" pitchFamily="34" charset="0"/>
              <a:cs typeface="Arial" pitchFamily="34" charset="0"/>
            </a:endParaRPr>
          </a:p>
          <a:p>
            <a:pPr marL="365760" indent="-256032">
              <a:spcBef>
                <a:spcPts val="400"/>
              </a:spcBef>
              <a:buClr>
                <a:schemeClr val="accent1"/>
              </a:buClr>
              <a:buSzPct val="68000"/>
              <a:defRPr/>
            </a:pPr>
            <a:endParaRPr lang="en-GB" sz="2000" dirty="0">
              <a:latin typeface="Arial" pitchFamily="34" charset="0"/>
              <a:cs typeface="Arial" pitchFamily="34" charset="0"/>
            </a:endParaRPr>
          </a:p>
          <a:p>
            <a:pPr marL="365760" indent="-256032">
              <a:spcBef>
                <a:spcPts val="400"/>
              </a:spcBef>
              <a:buClr>
                <a:schemeClr val="accent1"/>
              </a:buClr>
              <a:buSzPct val="68000"/>
              <a:buFont typeface="Wingdings 3"/>
              <a:buChar char=""/>
              <a:defRPr/>
            </a:pPr>
            <a:endParaRPr lang="en-GB" sz="2000" dirty="0">
              <a:latin typeface="Arial" pitchFamily="34" charset="0"/>
              <a:cs typeface="Arial" pitchFamily="34" charset="0"/>
            </a:endParaRPr>
          </a:p>
          <a:p>
            <a:pPr marL="365760" indent="-256032">
              <a:spcBef>
                <a:spcPts val="400"/>
              </a:spcBef>
              <a:buClr>
                <a:schemeClr val="accent1"/>
              </a:buClr>
              <a:buSzPct val="68000"/>
              <a:buFont typeface="Wingdings 3"/>
              <a:buChar char=""/>
              <a:defRPr/>
            </a:pPr>
            <a:endParaRPr lang="en-GB" sz="2000" dirty="0">
              <a:latin typeface="Arial" pitchFamily="34" charset="0"/>
              <a:cs typeface="Arial" pitchFamily="34" charset="0"/>
            </a:endParaRPr>
          </a:p>
        </p:txBody>
      </p:sp>
    </p:spTree>
    <p:extLst>
      <p:ext uri="{BB962C8B-B14F-4D97-AF65-F5344CB8AC3E}">
        <p14:creationId xmlns:p14="http://schemas.microsoft.com/office/powerpoint/2010/main" val="15349800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99713" y="248038"/>
            <a:ext cx="7063721" cy="1159200"/>
          </a:xfrm>
        </p:spPr>
        <p:txBody>
          <a:bodyPr vert="horz" lIns="91440" tIns="45720" rIns="91440" bIns="45720" rtlCol="0" anchor="ctr">
            <a:normAutofit/>
          </a:bodyPr>
          <a:lstStyle/>
          <a:p>
            <a:r>
              <a:rPr lang="en-US" sz="3700" kern="1200">
                <a:solidFill>
                  <a:srgbClr val="FFFFFF"/>
                </a:solidFill>
                <a:latin typeface="+mj-lt"/>
                <a:ea typeface="+mj-ea"/>
                <a:cs typeface="+mj-cs"/>
              </a:rPr>
              <a:t>Adapted IPQ-r illness representations sub-scales</a:t>
            </a:r>
          </a:p>
        </p:txBody>
      </p:sp>
      <p:graphicFrame>
        <p:nvGraphicFramePr>
          <p:cNvPr id="4" name="Table 3"/>
          <p:cNvGraphicFramePr>
            <a:graphicFrameLocks noGrp="1"/>
          </p:cNvGraphicFramePr>
          <p:nvPr>
            <p:extLst>
              <p:ext uri="{D42A27DB-BD31-4B8C-83A1-F6EECF244321}">
                <p14:modId xmlns:p14="http://schemas.microsoft.com/office/powerpoint/2010/main" val="89516477"/>
              </p:ext>
            </p:extLst>
          </p:nvPr>
        </p:nvGraphicFramePr>
        <p:xfrm>
          <a:off x="980051" y="1966293"/>
          <a:ext cx="10231898" cy="4452162"/>
        </p:xfrm>
        <a:graphic>
          <a:graphicData uri="http://schemas.openxmlformats.org/drawingml/2006/table">
            <a:tbl>
              <a:tblPr/>
              <a:tblGrid>
                <a:gridCol w="2355079">
                  <a:extLst>
                    <a:ext uri="{9D8B030D-6E8A-4147-A177-3AD203B41FA5}">
                      <a16:colId xmlns:a16="http://schemas.microsoft.com/office/drawing/2014/main" val="20000"/>
                    </a:ext>
                  </a:extLst>
                </a:gridCol>
                <a:gridCol w="1221152">
                  <a:extLst>
                    <a:ext uri="{9D8B030D-6E8A-4147-A177-3AD203B41FA5}">
                      <a16:colId xmlns:a16="http://schemas.microsoft.com/office/drawing/2014/main" val="20001"/>
                    </a:ext>
                  </a:extLst>
                </a:gridCol>
                <a:gridCol w="1334933">
                  <a:extLst>
                    <a:ext uri="{9D8B030D-6E8A-4147-A177-3AD203B41FA5}">
                      <a16:colId xmlns:a16="http://schemas.microsoft.com/office/drawing/2014/main" val="20002"/>
                    </a:ext>
                  </a:extLst>
                </a:gridCol>
                <a:gridCol w="5320734">
                  <a:extLst>
                    <a:ext uri="{9D8B030D-6E8A-4147-A177-3AD203B41FA5}">
                      <a16:colId xmlns:a16="http://schemas.microsoft.com/office/drawing/2014/main" val="20003"/>
                    </a:ext>
                  </a:extLst>
                </a:gridCol>
              </a:tblGrid>
              <a:tr h="776115">
                <a:tc gridSpan="4">
                  <a:txBody>
                    <a:bodyPr/>
                    <a:lstStyle/>
                    <a:p>
                      <a:pPr algn="l">
                        <a:lnSpc>
                          <a:spcPct val="115000"/>
                        </a:lnSpc>
                        <a:spcAft>
                          <a:spcPts val="1000"/>
                        </a:spcAft>
                      </a:pPr>
                      <a:r>
                        <a:rPr lang="en-GB" sz="2200">
                          <a:latin typeface="Arial" pitchFamily="34" charset="0"/>
                          <a:ea typeface="Calibri"/>
                          <a:cs typeface="Arial" pitchFamily="34" charset="0"/>
                        </a:rPr>
                        <a:t> </a:t>
                      </a:r>
                      <a:r>
                        <a:rPr lang="en-GB" sz="2200" i="1">
                          <a:latin typeface="Arial" pitchFamily="34" charset="0"/>
                          <a:ea typeface="Calibri"/>
                          <a:cs typeface="Arial" pitchFamily="34" charset="0"/>
                        </a:rPr>
                        <a:t>We are interested in your own personal views</a:t>
                      </a:r>
                      <a:r>
                        <a:rPr lang="en-GB" sz="2200" i="1" baseline="0">
                          <a:latin typeface="Arial" pitchFamily="34" charset="0"/>
                          <a:ea typeface="Calibri"/>
                          <a:cs typeface="Arial" pitchFamily="34" charset="0"/>
                        </a:rPr>
                        <a:t> about how you think you would feel if you were found to be at increased risk of cancer....</a:t>
                      </a:r>
                      <a:endParaRPr lang="en-GB" sz="2200" i="1">
                        <a:latin typeface="Arial" pitchFamily="34" charset="0"/>
                        <a:ea typeface="Calibri"/>
                        <a:cs typeface="Arial" pitchFamily="34" charset="0"/>
                      </a:endParaRPr>
                    </a:p>
                  </a:txBody>
                  <a:tcPr marL="0" marR="0" marT="0" marB="0">
                    <a:lnL>
                      <a:noFill/>
                    </a:lnL>
                    <a:lnR>
                      <a:noFill/>
                    </a:lnR>
                    <a:lnT>
                      <a:noFill/>
                    </a:lnT>
                    <a:lnB w="12700" cap="flat" cmpd="sng" algn="ctr">
                      <a:solidFill>
                        <a:srgbClr val="000000"/>
                      </a:solidFill>
                      <a:prstDash val="solid"/>
                      <a:round/>
                      <a:headEnd type="none" w="med" len="med"/>
                      <a:tailEnd type="none" w="med" len="med"/>
                    </a:lnB>
                    <a:solidFill>
                      <a:srgbClr val="FFFFFF"/>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545127">
                <a:tc>
                  <a:txBody>
                    <a:bodyPr/>
                    <a:lstStyle/>
                    <a:p>
                      <a:pPr algn="ctr">
                        <a:lnSpc>
                          <a:spcPct val="115000"/>
                        </a:lnSpc>
                        <a:spcAft>
                          <a:spcPts val="0"/>
                        </a:spcAft>
                      </a:pPr>
                      <a:endParaRPr lang="en-GB" sz="2400">
                        <a:latin typeface="Arial" pitchFamily="34" charset="0"/>
                        <a:ea typeface="Calibri"/>
                        <a:cs typeface="Arial" pitchFamily="34" charset="0"/>
                      </a:endParaRPr>
                    </a:p>
                  </a:txBody>
                  <a:tcPr marL="0" marR="0" marT="0" marB="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r>
                        <a:rPr lang="en-GB" sz="2400">
                          <a:latin typeface="Arial" pitchFamily="34" charset="0"/>
                          <a:ea typeface="Calibri"/>
                          <a:cs typeface="Arial" pitchFamily="34" charset="0"/>
                        </a:rPr>
                        <a:t>Scale</a:t>
                      </a:r>
                    </a:p>
                    <a:p>
                      <a:pPr marL="38100" marR="38100" algn="ctr">
                        <a:lnSpc>
                          <a:spcPts val="1600"/>
                        </a:lnSpc>
                        <a:spcAft>
                          <a:spcPts val="0"/>
                        </a:spcAft>
                      </a:pPr>
                      <a:r>
                        <a:rPr lang="en-GB" sz="2400">
                          <a:latin typeface="Arial" pitchFamily="34" charset="0"/>
                          <a:ea typeface="Calibri"/>
                          <a:cs typeface="Arial" pitchFamily="34" charset="0"/>
                        </a:rPr>
                        <a:t> range</a:t>
                      </a:r>
                    </a:p>
                  </a:txBody>
                  <a:tcPr marL="0" marR="0" marT="0" marB="0" anchor="b">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r>
                        <a:rPr lang="en-GB" sz="2400">
                          <a:latin typeface="Arial" pitchFamily="34" charset="0"/>
                          <a:ea typeface="Calibri"/>
                          <a:cs typeface="Arial" pitchFamily="34" charset="0"/>
                        </a:rPr>
                        <a:t>No. </a:t>
                      </a:r>
                    </a:p>
                    <a:p>
                      <a:pPr marL="38100" marR="38100" algn="ctr">
                        <a:lnSpc>
                          <a:spcPts val="1600"/>
                        </a:lnSpc>
                        <a:spcAft>
                          <a:spcPts val="0"/>
                        </a:spcAft>
                      </a:pPr>
                      <a:r>
                        <a:rPr lang="en-GB" sz="2400">
                          <a:latin typeface="Arial" pitchFamily="34" charset="0"/>
                          <a:ea typeface="Calibri"/>
                          <a:cs typeface="Arial" pitchFamily="34" charset="0"/>
                        </a:rPr>
                        <a:t>of</a:t>
                      </a:r>
                      <a:r>
                        <a:rPr lang="en-GB" sz="2400" baseline="0">
                          <a:latin typeface="Arial" pitchFamily="34" charset="0"/>
                          <a:ea typeface="Calibri"/>
                          <a:cs typeface="Arial" pitchFamily="34" charset="0"/>
                        </a:rPr>
                        <a:t> items</a:t>
                      </a:r>
                      <a:endParaRPr lang="en-GB" sz="2400">
                        <a:latin typeface="Arial" pitchFamily="34" charset="0"/>
                        <a:ea typeface="Calibri"/>
                        <a:cs typeface="Arial" pitchFamily="34" charset="0"/>
                      </a:endParaRPr>
                    </a:p>
                  </a:txBody>
                  <a:tcPr marL="0" marR="0" marT="0" marB="0" anchor="b">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endParaRPr lang="en-GB" sz="2400">
                        <a:latin typeface="Arial" pitchFamily="34" charset="0"/>
                        <a:ea typeface="Calibri"/>
                        <a:cs typeface="Arial" pitchFamily="34" charset="0"/>
                      </a:endParaRPr>
                    </a:p>
                    <a:p>
                      <a:pPr marL="38100" marR="38100" algn="ctr">
                        <a:lnSpc>
                          <a:spcPts val="1600"/>
                        </a:lnSpc>
                        <a:spcAft>
                          <a:spcPts val="0"/>
                        </a:spcAft>
                      </a:pPr>
                      <a:r>
                        <a:rPr lang="en-GB" sz="2400">
                          <a:latin typeface="Arial" pitchFamily="34" charset="0"/>
                          <a:ea typeface="Calibri"/>
                          <a:cs typeface="Arial" pitchFamily="34" charset="0"/>
                        </a:rPr>
                        <a:t>Example item</a:t>
                      </a: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782730">
                <a:tc>
                  <a:txBody>
                    <a:bodyPr/>
                    <a:lstStyle/>
                    <a:p>
                      <a:pPr marL="38100" marR="38100">
                        <a:lnSpc>
                          <a:spcPts val="1600"/>
                        </a:lnSpc>
                        <a:spcAft>
                          <a:spcPts val="0"/>
                        </a:spcAft>
                      </a:pPr>
                      <a:endParaRPr lang="en-GB" sz="1900" b="1">
                        <a:solidFill>
                          <a:srgbClr val="000000"/>
                        </a:solidFill>
                        <a:latin typeface="Arial" pitchFamily="34" charset="0"/>
                        <a:ea typeface="Calibri"/>
                        <a:cs typeface="Arial" pitchFamily="34" charset="0"/>
                      </a:endParaRPr>
                    </a:p>
                    <a:p>
                      <a:pPr marL="38100" marR="38100">
                        <a:lnSpc>
                          <a:spcPts val="1600"/>
                        </a:lnSpc>
                        <a:spcAft>
                          <a:spcPts val="0"/>
                        </a:spcAft>
                      </a:pPr>
                      <a:r>
                        <a:rPr lang="en-GB" sz="1900" b="1">
                          <a:solidFill>
                            <a:srgbClr val="000000"/>
                          </a:solidFill>
                          <a:latin typeface="Arial" pitchFamily="34" charset="0"/>
                          <a:ea typeface="Calibri"/>
                          <a:cs typeface="Arial" pitchFamily="34" charset="0"/>
                        </a:rPr>
                        <a:t>Consequences</a:t>
                      </a: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solidFill>
                      <a:srgbClr val="FFFFFF"/>
                    </a:solidFill>
                  </a:tcPr>
                </a:tc>
                <a:tc>
                  <a:txBody>
                    <a:bodyPr/>
                    <a:lstStyle/>
                    <a:p>
                      <a:pPr marL="38100" marR="38100" algn="ctr">
                        <a:lnSpc>
                          <a:spcPts val="1600"/>
                        </a:lnSpc>
                        <a:spcAft>
                          <a:spcPts val="0"/>
                        </a:spcAft>
                      </a:pPr>
                      <a:endParaRPr lang="en-GB" sz="2400">
                        <a:latin typeface="Arial" pitchFamily="34" charset="0"/>
                        <a:ea typeface="Calibri"/>
                        <a:cs typeface="Arial" pitchFamily="34" charset="0"/>
                      </a:endParaRPr>
                    </a:p>
                    <a:p>
                      <a:pPr marL="38100" marR="38100" algn="ctr">
                        <a:lnSpc>
                          <a:spcPts val="1600"/>
                        </a:lnSpc>
                        <a:spcAft>
                          <a:spcPts val="0"/>
                        </a:spcAft>
                      </a:pPr>
                      <a:r>
                        <a:rPr lang="en-GB" sz="2400">
                          <a:latin typeface="Arial" pitchFamily="34" charset="0"/>
                          <a:ea typeface="Calibri"/>
                          <a:cs typeface="Arial" pitchFamily="34" charset="0"/>
                        </a:rPr>
                        <a:t>6-30</a:t>
                      </a:r>
                    </a:p>
                  </a:txBody>
                  <a:tcPr marL="0" marR="0" marT="0" marB="0">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solidFill>
                      <a:srgbClr val="FFFFFF"/>
                    </a:solidFill>
                  </a:tcPr>
                </a:tc>
                <a:tc>
                  <a:txBody>
                    <a:bodyPr/>
                    <a:lstStyle/>
                    <a:p>
                      <a:pPr marL="38100" marR="38100" algn="ctr">
                        <a:lnSpc>
                          <a:spcPts val="1600"/>
                        </a:lnSpc>
                        <a:spcAft>
                          <a:spcPts val="0"/>
                        </a:spcAft>
                      </a:pPr>
                      <a:endParaRPr lang="en-GB" sz="2200">
                        <a:latin typeface="Arial" pitchFamily="34" charset="0"/>
                        <a:ea typeface="Calibri"/>
                        <a:cs typeface="Arial" pitchFamily="34" charset="0"/>
                      </a:endParaRPr>
                    </a:p>
                    <a:p>
                      <a:pPr marL="38100" marR="38100" algn="ctr">
                        <a:lnSpc>
                          <a:spcPts val="1600"/>
                        </a:lnSpc>
                        <a:spcAft>
                          <a:spcPts val="0"/>
                        </a:spcAft>
                      </a:pPr>
                      <a:r>
                        <a:rPr lang="en-GB" sz="2200">
                          <a:latin typeface="Arial" pitchFamily="34" charset="0"/>
                          <a:ea typeface="Calibri"/>
                          <a:cs typeface="Arial" pitchFamily="34" charset="0"/>
                        </a:rPr>
                        <a:t>6</a:t>
                      </a:r>
                    </a:p>
                  </a:txBody>
                  <a:tcPr marL="0" marR="0" marT="0" marB="0">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solidFill>
                      <a:srgbClr val="FFFFFF"/>
                    </a:solidFill>
                  </a:tcPr>
                </a:tc>
                <a:tc>
                  <a:txBody>
                    <a:bodyPr/>
                    <a:lstStyle/>
                    <a:p>
                      <a:pPr marL="38100" marR="38100" algn="ctr">
                        <a:lnSpc>
                          <a:spcPts val="1600"/>
                        </a:lnSpc>
                        <a:spcAft>
                          <a:spcPts val="0"/>
                        </a:spcAft>
                      </a:pPr>
                      <a:endParaRPr lang="en-GB" sz="1900">
                        <a:latin typeface="Arial" pitchFamily="34" charset="0"/>
                        <a:ea typeface="Calibri"/>
                        <a:cs typeface="Arial" pitchFamily="34" charset="0"/>
                      </a:endParaRPr>
                    </a:p>
                    <a:p>
                      <a:pPr marL="38100" marR="38100" algn="ctr">
                        <a:lnSpc>
                          <a:spcPts val="1600"/>
                        </a:lnSpc>
                        <a:spcAft>
                          <a:spcPts val="0"/>
                        </a:spcAft>
                      </a:pPr>
                      <a:r>
                        <a:rPr lang="en-GB" sz="1900">
                          <a:latin typeface="Arial" pitchFamily="34" charset="0"/>
                          <a:ea typeface="Calibri"/>
                          <a:cs typeface="Arial" pitchFamily="34" charset="0"/>
                        </a:rPr>
                        <a:t>Being</a:t>
                      </a:r>
                      <a:r>
                        <a:rPr lang="en-GB" sz="1900" baseline="0">
                          <a:latin typeface="Arial" pitchFamily="34" charset="0"/>
                          <a:ea typeface="Calibri"/>
                          <a:cs typeface="Arial" pitchFamily="34" charset="0"/>
                        </a:rPr>
                        <a:t> at increased risk would be a serious issue for me</a:t>
                      </a:r>
                      <a:endParaRPr lang="en-GB" sz="190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10002"/>
                  </a:ext>
                </a:extLst>
              </a:tr>
              <a:tr h="782730">
                <a:tc>
                  <a:txBody>
                    <a:bodyPr/>
                    <a:lstStyle/>
                    <a:p>
                      <a:pPr marL="38100" marR="38100">
                        <a:lnSpc>
                          <a:spcPts val="1600"/>
                        </a:lnSpc>
                        <a:spcAft>
                          <a:spcPts val="0"/>
                        </a:spcAft>
                      </a:pPr>
                      <a:endParaRPr lang="en-GB" sz="1900" b="1">
                        <a:solidFill>
                          <a:srgbClr val="000000"/>
                        </a:solidFill>
                        <a:latin typeface="Arial" pitchFamily="34" charset="0"/>
                        <a:ea typeface="Calibri"/>
                        <a:cs typeface="Arial" pitchFamily="34" charset="0"/>
                      </a:endParaRPr>
                    </a:p>
                    <a:p>
                      <a:pPr marL="38100" marR="38100">
                        <a:lnSpc>
                          <a:spcPts val="1600"/>
                        </a:lnSpc>
                        <a:spcAft>
                          <a:spcPts val="0"/>
                        </a:spcAft>
                      </a:pPr>
                      <a:r>
                        <a:rPr lang="en-GB" sz="1900" b="1">
                          <a:solidFill>
                            <a:srgbClr val="000000"/>
                          </a:solidFill>
                          <a:latin typeface="Arial" pitchFamily="34" charset="0"/>
                          <a:ea typeface="Calibri"/>
                          <a:cs typeface="Arial" pitchFamily="34" charset="0"/>
                        </a:rPr>
                        <a:t>Personal control</a:t>
                      </a:r>
                      <a:endParaRPr lang="en-GB" sz="290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marL="38100" marR="38100" algn="ctr">
                        <a:lnSpc>
                          <a:spcPts val="1600"/>
                        </a:lnSpc>
                        <a:spcAft>
                          <a:spcPts val="0"/>
                        </a:spcAft>
                      </a:pPr>
                      <a:endParaRPr lang="en-GB" sz="2400">
                        <a:latin typeface="Arial" pitchFamily="34" charset="0"/>
                        <a:ea typeface="Calibri"/>
                        <a:cs typeface="Arial" pitchFamily="34" charset="0"/>
                      </a:endParaRPr>
                    </a:p>
                    <a:p>
                      <a:pPr marL="38100" marR="38100" algn="ctr">
                        <a:lnSpc>
                          <a:spcPts val="1600"/>
                        </a:lnSpc>
                        <a:spcAft>
                          <a:spcPts val="0"/>
                        </a:spcAft>
                      </a:pPr>
                      <a:r>
                        <a:rPr lang="en-GB" sz="2400">
                          <a:latin typeface="Arial" pitchFamily="34" charset="0"/>
                          <a:ea typeface="Calibri"/>
                          <a:cs typeface="Arial" pitchFamily="34" charset="0"/>
                        </a:rPr>
                        <a:t>6-30</a:t>
                      </a:r>
                    </a:p>
                  </a:txBody>
                  <a:tcPr marL="0" marR="0" marT="0" marB="0">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marL="38100" marR="38100" algn="ctr">
                        <a:lnSpc>
                          <a:spcPts val="1600"/>
                        </a:lnSpc>
                        <a:spcAft>
                          <a:spcPts val="0"/>
                        </a:spcAft>
                      </a:pPr>
                      <a:endParaRPr lang="en-GB" sz="2200">
                        <a:latin typeface="Arial" pitchFamily="34" charset="0"/>
                        <a:ea typeface="Calibri"/>
                        <a:cs typeface="Arial" pitchFamily="34" charset="0"/>
                      </a:endParaRPr>
                    </a:p>
                    <a:p>
                      <a:pPr marL="38100" marR="38100" algn="ctr">
                        <a:lnSpc>
                          <a:spcPts val="1600"/>
                        </a:lnSpc>
                        <a:spcAft>
                          <a:spcPts val="0"/>
                        </a:spcAft>
                      </a:pPr>
                      <a:r>
                        <a:rPr lang="en-GB" sz="2200">
                          <a:latin typeface="Arial" pitchFamily="34" charset="0"/>
                          <a:ea typeface="Calibri"/>
                          <a:cs typeface="Arial" pitchFamily="34" charset="0"/>
                        </a:rPr>
                        <a:t>6</a:t>
                      </a:r>
                    </a:p>
                  </a:txBody>
                  <a:tcPr marL="0" marR="0" marT="0" marB="0">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marL="38100" marR="38100" algn="ctr">
                        <a:lnSpc>
                          <a:spcPts val="1600"/>
                        </a:lnSpc>
                        <a:spcAft>
                          <a:spcPts val="0"/>
                        </a:spcAft>
                      </a:pPr>
                      <a:endParaRPr lang="en-GB" sz="1900">
                        <a:latin typeface="Arial" pitchFamily="34" charset="0"/>
                        <a:ea typeface="Calibri"/>
                        <a:cs typeface="Arial" pitchFamily="34" charset="0"/>
                      </a:endParaRPr>
                    </a:p>
                    <a:p>
                      <a:pPr marL="38100" marR="38100" algn="ctr">
                        <a:lnSpc>
                          <a:spcPts val="1600"/>
                        </a:lnSpc>
                        <a:spcAft>
                          <a:spcPts val="0"/>
                        </a:spcAft>
                      </a:pPr>
                      <a:r>
                        <a:rPr lang="en-GB" sz="1900">
                          <a:latin typeface="Arial" pitchFamily="34" charset="0"/>
                          <a:ea typeface="Calibri"/>
                          <a:cs typeface="Arial" pitchFamily="34" charset="0"/>
                        </a:rPr>
                        <a:t>There</a:t>
                      </a:r>
                      <a:r>
                        <a:rPr lang="en-GB" sz="1900" baseline="0">
                          <a:latin typeface="Arial" pitchFamily="34" charset="0"/>
                          <a:ea typeface="Calibri"/>
                          <a:cs typeface="Arial" pitchFamily="34" charset="0"/>
                        </a:rPr>
                        <a:t> is a lot that I could do to control my chances of getting cancer</a:t>
                      </a:r>
                      <a:endParaRPr lang="en-GB" sz="190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a16="http://schemas.microsoft.com/office/drawing/2014/main" val="10003"/>
                  </a:ext>
                </a:extLst>
              </a:tr>
              <a:tr h="782730">
                <a:tc>
                  <a:txBody>
                    <a:bodyPr/>
                    <a:lstStyle/>
                    <a:p>
                      <a:pPr marL="38100" marR="38100">
                        <a:lnSpc>
                          <a:spcPts val="1600"/>
                        </a:lnSpc>
                        <a:spcAft>
                          <a:spcPts val="0"/>
                        </a:spcAft>
                      </a:pPr>
                      <a:endParaRPr lang="en-GB" sz="1900" b="1">
                        <a:solidFill>
                          <a:srgbClr val="000000"/>
                        </a:solidFill>
                        <a:latin typeface="Arial" pitchFamily="34" charset="0"/>
                        <a:ea typeface="Calibri"/>
                        <a:cs typeface="Arial" pitchFamily="34" charset="0"/>
                      </a:endParaRPr>
                    </a:p>
                    <a:p>
                      <a:pPr marL="38100" marR="38100">
                        <a:lnSpc>
                          <a:spcPts val="1600"/>
                        </a:lnSpc>
                        <a:spcAft>
                          <a:spcPts val="0"/>
                        </a:spcAft>
                      </a:pPr>
                      <a:r>
                        <a:rPr lang="en-GB" sz="1900" b="1">
                          <a:solidFill>
                            <a:srgbClr val="000000"/>
                          </a:solidFill>
                          <a:latin typeface="Arial" pitchFamily="34" charset="0"/>
                          <a:ea typeface="Calibri"/>
                          <a:cs typeface="Arial" pitchFamily="34" charset="0"/>
                        </a:rPr>
                        <a:t>Illness Coherence</a:t>
                      </a:r>
                      <a:endParaRPr lang="en-GB" sz="290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marL="38100" marR="38100" algn="ctr">
                        <a:lnSpc>
                          <a:spcPts val="1600"/>
                        </a:lnSpc>
                        <a:spcAft>
                          <a:spcPts val="0"/>
                        </a:spcAft>
                      </a:pPr>
                      <a:endParaRPr lang="en-GB" sz="2400">
                        <a:latin typeface="Arial" pitchFamily="34" charset="0"/>
                        <a:ea typeface="Calibri"/>
                        <a:cs typeface="Arial" pitchFamily="34" charset="0"/>
                      </a:endParaRPr>
                    </a:p>
                    <a:p>
                      <a:pPr marL="38100" marR="38100" algn="ctr">
                        <a:lnSpc>
                          <a:spcPts val="1600"/>
                        </a:lnSpc>
                        <a:spcAft>
                          <a:spcPts val="0"/>
                        </a:spcAft>
                      </a:pPr>
                      <a:r>
                        <a:rPr lang="en-GB" sz="2400">
                          <a:latin typeface="Arial" pitchFamily="34" charset="0"/>
                          <a:ea typeface="Calibri"/>
                          <a:cs typeface="Arial" pitchFamily="34" charset="0"/>
                        </a:rPr>
                        <a:t>3-15</a:t>
                      </a:r>
                    </a:p>
                  </a:txBody>
                  <a:tcPr marL="0" marR="0" marT="0" marB="0">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marL="38100" marR="38100" algn="ctr">
                        <a:lnSpc>
                          <a:spcPts val="1600"/>
                        </a:lnSpc>
                        <a:spcAft>
                          <a:spcPts val="0"/>
                        </a:spcAft>
                      </a:pPr>
                      <a:endParaRPr lang="en-GB" sz="2200">
                        <a:latin typeface="Arial" pitchFamily="34" charset="0"/>
                        <a:ea typeface="Calibri"/>
                        <a:cs typeface="Arial" pitchFamily="34" charset="0"/>
                      </a:endParaRPr>
                    </a:p>
                    <a:p>
                      <a:pPr marL="38100" marR="38100" algn="ctr">
                        <a:lnSpc>
                          <a:spcPts val="1600"/>
                        </a:lnSpc>
                        <a:spcAft>
                          <a:spcPts val="0"/>
                        </a:spcAft>
                      </a:pPr>
                      <a:r>
                        <a:rPr lang="en-GB" sz="2200">
                          <a:latin typeface="Arial" pitchFamily="34" charset="0"/>
                          <a:ea typeface="Calibri"/>
                          <a:cs typeface="Arial" pitchFamily="34" charset="0"/>
                        </a:rPr>
                        <a:t>3</a:t>
                      </a:r>
                    </a:p>
                  </a:txBody>
                  <a:tcPr marL="0" marR="0" marT="0" marB="0">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marL="38100" marR="38100" algn="ctr">
                        <a:lnSpc>
                          <a:spcPts val="1600"/>
                        </a:lnSpc>
                        <a:spcAft>
                          <a:spcPts val="0"/>
                        </a:spcAft>
                      </a:pPr>
                      <a:endParaRPr lang="en-GB" sz="1900">
                        <a:latin typeface="Arial" pitchFamily="34" charset="0"/>
                        <a:ea typeface="Calibri"/>
                        <a:cs typeface="Arial" pitchFamily="34" charset="0"/>
                      </a:endParaRPr>
                    </a:p>
                    <a:p>
                      <a:pPr marL="38100" marR="38100" algn="ctr">
                        <a:lnSpc>
                          <a:spcPts val="1600"/>
                        </a:lnSpc>
                        <a:spcAft>
                          <a:spcPts val="0"/>
                        </a:spcAft>
                      </a:pPr>
                      <a:r>
                        <a:rPr lang="en-GB" sz="1900">
                          <a:latin typeface="Arial" pitchFamily="34" charset="0"/>
                          <a:ea typeface="Calibri"/>
                          <a:cs typeface="Arial" pitchFamily="34" charset="0"/>
                        </a:rPr>
                        <a:t>I have a clear picture</a:t>
                      </a:r>
                      <a:r>
                        <a:rPr lang="en-GB" sz="1900" baseline="0">
                          <a:latin typeface="Arial" pitchFamily="34" charset="0"/>
                          <a:ea typeface="Calibri"/>
                          <a:cs typeface="Arial" pitchFamily="34" charset="0"/>
                        </a:rPr>
                        <a:t> or understanding of the genetic risks of cancer</a:t>
                      </a:r>
                      <a:endParaRPr lang="en-GB" sz="190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a16="http://schemas.microsoft.com/office/drawing/2014/main" val="10004"/>
                  </a:ext>
                </a:extLst>
              </a:tr>
              <a:tr h="782730">
                <a:tc>
                  <a:txBody>
                    <a:bodyPr/>
                    <a:lstStyle/>
                    <a:p>
                      <a:pPr marL="38100" marR="38100">
                        <a:lnSpc>
                          <a:spcPts val="1600"/>
                        </a:lnSpc>
                        <a:spcAft>
                          <a:spcPts val="0"/>
                        </a:spcAft>
                      </a:pPr>
                      <a:endParaRPr lang="en-GB" sz="1900" b="1">
                        <a:solidFill>
                          <a:srgbClr val="000000"/>
                        </a:solidFill>
                        <a:latin typeface="Arial" pitchFamily="34" charset="0"/>
                        <a:ea typeface="Calibri"/>
                        <a:cs typeface="Arial" pitchFamily="34" charset="0"/>
                      </a:endParaRPr>
                    </a:p>
                    <a:p>
                      <a:pPr marL="38100" marR="38100">
                        <a:lnSpc>
                          <a:spcPts val="1600"/>
                        </a:lnSpc>
                        <a:spcAft>
                          <a:spcPts val="0"/>
                        </a:spcAft>
                      </a:pPr>
                      <a:r>
                        <a:rPr lang="en-GB" sz="1900" b="1">
                          <a:solidFill>
                            <a:srgbClr val="000000"/>
                          </a:solidFill>
                          <a:latin typeface="Arial" pitchFamily="34" charset="0"/>
                          <a:ea typeface="Calibri"/>
                          <a:cs typeface="Arial" pitchFamily="34" charset="0"/>
                        </a:rPr>
                        <a:t>Treatment control</a:t>
                      </a:r>
                      <a:endParaRPr lang="en-GB" sz="290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endParaRPr lang="en-GB" sz="2400">
                        <a:latin typeface="Arial" pitchFamily="34" charset="0"/>
                        <a:ea typeface="Calibri"/>
                        <a:cs typeface="Arial" pitchFamily="34" charset="0"/>
                      </a:endParaRPr>
                    </a:p>
                    <a:p>
                      <a:pPr marL="38100" marR="38100" algn="ctr">
                        <a:lnSpc>
                          <a:spcPts val="1600"/>
                        </a:lnSpc>
                        <a:spcAft>
                          <a:spcPts val="0"/>
                        </a:spcAft>
                      </a:pPr>
                      <a:r>
                        <a:rPr lang="en-GB" sz="2400">
                          <a:latin typeface="Arial" pitchFamily="34" charset="0"/>
                          <a:ea typeface="Calibri"/>
                          <a:cs typeface="Arial" pitchFamily="34" charset="0"/>
                        </a:rPr>
                        <a:t>4-20</a:t>
                      </a:r>
                    </a:p>
                  </a:txBody>
                  <a:tcPr marL="0" marR="0" marT="0" marB="0">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endParaRPr lang="en-GB" sz="2200">
                        <a:latin typeface="Arial" pitchFamily="34" charset="0"/>
                        <a:ea typeface="Calibri"/>
                        <a:cs typeface="Arial" pitchFamily="34" charset="0"/>
                      </a:endParaRPr>
                    </a:p>
                    <a:p>
                      <a:pPr marL="38100" marR="38100" algn="ctr">
                        <a:lnSpc>
                          <a:spcPts val="1600"/>
                        </a:lnSpc>
                        <a:spcAft>
                          <a:spcPts val="0"/>
                        </a:spcAft>
                      </a:pPr>
                      <a:r>
                        <a:rPr lang="en-GB" sz="2200">
                          <a:latin typeface="Arial" pitchFamily="34" charset="0"/>
                          <a:ea typeface="Calibri"/>
                          <a:cs typeface="Arial" pitchFamily="34" charset="0"/>
                        </a:rPr>
                        <a:t>4</a:t>
                      </a:r>
                    </a:p>
                  </a:txBody>
                  <a:tcPr marL="0" marR="0" marT="0" marB="0">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marL="38100" marR="38100" algn="ctr">
                        <a:lnSpc>
                          <a:spcPts val="1600"/>
                        </a:lnSpc>
                        <a:spcAft>
                          <a:spcPts val="0"/>
                        </a:spcAft>
                      </a:pPr>
                      <a:endParaRPr lang="en-GB" sz="1900">
                        <a:latin typeface="Arial" pitchFamily="34" charset="0"/>
                        <a:ea typeface="Calibri"/>
                        <a:cs typeface="Arial" pitchFamily="34" charset="0"/>
                      </a:endParaRPr>
                    </a:p>
                    <a:p>
                      <a:pPr marL="38100" marR="38100" algn="ctr">
                        <a:lnSpc>
                          <a:spcPts val="1600"/>
                        </a:lnSpc>
                        <a:spcAft>
                          <a:spcPts val="0"/>
                        </a:spcAft>
                      </a:pPr>
                      <a:r>
                        <a:rPr lang="en-GB" sz="1900">
                          <a:latin typeface="Arial" pitchFamily="34" charset="0"/>
                          <a:ea typeface="Calibri"/>
                          <a:cs typeface="Arial" pitchFamily="34" charset="0"/>
                        </a:rPr>
                        <a:t>Screening</a:t>
                      </a:r>
                      <a:r>
                        <a:rPr lang="en-GB" sz="1900" baseline="0">
                          <a:latin typeface="Arial" pitchFamily="34" charset="0"/>
                          <a:ea typeface="Calibri"/>
                          <a:cs typeface="Arial" pitchFamily="34" charset="0"/>
                        </a:rPr>
                        <a:t> could help control my chances of getting cancer</a:t>
                      </a:r>
                      <a:endParaRPr lang="en-GB" sz="1900">
                        <a:latin typeface="Arial" pitchFamily="34" charset="0"/>
                        <a:ea typeface="Calibri"/>
                        <a:cs typeface="Arial" pitchFamily="34" charset="0"/>
                      </a:endParaRPr>
                    </a:p>
                  </a:txBody>
                  <a:tcPr marL="0" marR="0"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7573574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2"/>
          <p:cNvSpPr>
            <a:spLocks noGrp="1"/>
          </p:cNvSpPr>
          <p:nvPr>
            <p:ph type="title"/>
          </p:nvPr>
        </p:nvSpPr>
        <p:spPr>
          <a:xfrm>
            <a:off x="699713" y="248038"/>
            <a:ext cx="7063721" cy="1159200"/>
          </a:xfrm>
        </p:spPr>
        <p:txBody>
          <a:bodyPr vert="horz" lIns="91440" tIns="45720" rIns="91440" bIns="45720" rtlCol="0" anchor="ctr">
            <a:normAutofit/>
          </a:bodyPr>
          <a:lstStyle/>
          <a:p>
            <a:r>
              <a:rPr lang="en-US" sz="2500" kern="1200">
                <a:solidFill>
                  <a:srgbClr val="FFFFFF"/>
                </a:solidFill>
                <a:latin typeface="+mj-lt"/>
                <a:ea typeface="+mj-ea"/>
                <a:cs typeface="+mj-cs"/>
              </a:rPr>
              <a:t>Principal Components Analysis on IPQ-R causal factors: beliefs about the possible causes of cancer</a:t>
            </a:r>
            <a:br>
              <a:rPr lang="en-US" sz="2500" kern="1200">
                <a:solidFill>
                  <a:srgbClr val="FFFFFF"/>
                </a:solidFill>
                <a:latin typeface="+mj-lt"/>
                <a:ea typeface="+mj-ea"/>
                <a:cs typeface="+mj-cs"/>
              </a:rPr>
            </a:br>
            <a:endParaRPr lang="en-US" sz="2500" kern="1200">
              <a:solidFill>
                <a:srgbClr val="FFFFFF"/>
              </a:solidFill>
              <a:latin typeface="+mj-lt"/>
              <a:ea typeface="+mj-ea"/>
              <a:cs typeface="+mj-cs"/>
            </a:endParaRPr>
          </a:p>
        </p:txBody>
      </p:sp>
      <p:graphicFrame>
        <p:nvGraphicFramePr>
          <p:cNvPr id="5" name="Table 4"/>
          <p:cNvGraphicFramePr>
            <a:graphicFrameLocks noGrp="1"/>
          </p:cNvGraphicFramePr>
          <p:nvPr>
            <p:extLst>
              <p:ext uri="{D42A27DB-BD31-4B8C-83A1-F6EECF244321}">
                <p14:modId xmlns:p14="http://schemas.microsoft.com/office/powerpoint/2010/main" val="2598936464"/>
              </p:ext>
            </p:extLst>
          </p:nvPr>
        </p:nvGraphicFramePr>
        <p:xfrm>
          <a:off x="432225" y="2146288"/>
          <a:ext cx="11327550" cy="4111662"/>
        </p:xfrm>
        <a:graphic>
          <a:graphicData uri="http://schemas.openxmlformats.org/drawingml/2006/table">
            <a:tbl>
              <a:tblPr firstRow="1" bandRow="1">
                <a:tableStyleId>{5C22544A-7EE6-4342-B048-85BDC9FD1C3A}</a:tableStyleId>
              </a:tblPr>
              <a:tblGrid>
                <a:gridCol w="3756148">
                  <a:extLst>
                    <a:ext uri="{9D8B030D-6E8A-4147-A177-3AD203B41FA5}">
                      <a16:colId xmlns:a16="http://schemas.microsoft.com/office/drawing/2014/main" val="20000"/>
                    </a:ext>
                  </a:extLst>
                </a:gridCol>
                <a:gridCol w="5956868">
                  <a:extLst>
                    <a:ext uri="{9D8B030D-6E8A-4147-A177-3AD203B41FA5}">
                      <a16:colId xmlns:a16="http://schemas.microsoft.com/office/drawing/2014/main" val="20001"/>
                    </a:ext>
                  </a:extLst>
                </a:gridCol>
                <a:gridCol w="1614534">
                  <a:extLst>
                    <a:ext uri="{9D8B030D-6E8A-4147-A177-3AD203B41FA5}">
                      <a16:colId xmlns:a16="http://schemas.microsoft.com/office/drawing/2014/main" val="20002"/>
                    </a:ext>
                  </a:extLst>
                </a:gridCol>
              </a:tblGrid>
              <a:tr h="710406">
                <a:tc>
                  <a:txBody>
                    <a:bodyPr/>
                    <a:lstStyle/>
                    <a:p>
                      <a:r>
                        <a:rPr lang="en-GB" sz="1900">
                          <a:latin typeface="Arial" pitchFamily="34" charset="0"/>
                          <a:cs typeface="Arial" pitchFamily="34" charset="0"/>
                        </a:rPr>
                        <a:t>Causal</a:t>
                      </a:r>
                      <a:r>
                        <a:rPr lang="en-GB" sz="1900" baseline="0">
                          <a:latin typeface="Arial" pitchFamily="34" charset="0"/>
                          <a:cs typeface="Arial" pitchFamily="34" charset="0"/>
                        </a:rPr>
                        <a:t> Factors/sub-scales</a:t>
                      </a:r>
                      <a:endParaRPr lang="en-GB" sz="1900">
                        <a:latin typeface="Arial" pitchFamily="34" charset="0"/>
                        <a:cs typeface="Arial" pitchFamily="34" charset="0"/>
                      </a:endParaRPr>
                    </a:p>
                  </a:txBody>
                  <a:tcPr marL="88067" marR="88067" marT="44033" marB="44033"/>
                </a:tc>
                <a:tc>
                  <a:txBody>
                    <a:bodyPr/>
                    <a:lstStyle/>
                    <a:p>
                      <a:r>
                        <a:rPr lang="en-GB" sz="1900">
                          <a:latin typeface="Arial" pitchFamily="34" charset="0"/>
                          <a:cs typeface="Arial" pitchFamily="34" charset="0"/>
                        </a:rPr>
                        <a:t>Causal</a:t>
                      </a:r>
                      <a:r>
                        <a:rPr lang="en-GB" sz="1900" baseline="0">
                          <a:latin typeface="Arial" pitchFamily="34" charset="0"/>
                          <a:cs typeface="Arial" pitchFamily="34" charset="0"/>
                        </a:rPr>
                        <a:t> factors comprising sub-scale</a:t>
                      </a:r>
                      <a:endParaRPr lang="en-GB" sz="1900">
                        <a:latin typeface="Arial" pitchFamily="34" charset="0"/>
                        <a:cs typeface="Arial" pitchFamily="34" charset="0"/>
                      </a:endParaRPr>
                    </a:p>
                  </a:txBody>
                  <a:tcPr marL="88067" marR="88067" marT="44033" marB="44033"/>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l-GR" sz="1900">
                          <a:latin typeface="Arial" pitchFamily="34" charset="0"/>
                          <a:cs typeface="Arial" pitchFamily="34" charset="0"/>
                        </a:rPr>
                        <a:t>α</a:t>
                      </a:r>
                      <a:endParaRPr lang="en-GB" sz="1900">
                        <a:latin typeface="Arial" pitchFamily="34" charset="0"/>
                        <a:cs typeface="Arial" pitchFamily="34" charset="0"/>
                      </a:endParaRPr>
                    </a:p>
                    <a:p>
                      <a:endParaRPr lang="en-GB" sz="1900">
                        <a:latin typeface="Arial" pitchFamily="34" charset="0"/>
                        <a:cs typeface="Arial" pitchFamily="34" charset="0"/>
                      </a:endParaRPr>
                    </a:p>
                  </a:txBody>
                  <a:tcPr marL="88067" marR="88067" marT="44033" marB="44033"/>
                </a:tc>
                <a:extLst>
                  <a:ext uri="{0D108BD9-81ED-4DB2-BD59-A6C34878D82A}">
                    <a16:rowId xmlns:a16="http://schemas.microsoft.com/office/drawing/2014/main" val="10000"/>
                  </a:ext>
                </a:extLst>
              </a:tr>
              <a:tr h="651695">
                <a:tc>
                  <a:txBody>
                    <a:bodyPr/>
                    <a:lstStyle/>
                    <a:p>
                      <a:r>
                        <a:rPr lang="en-GB" sz="1900">
                          <a:latin typeface="Arial" pitchFamily="34" charset="0"/>
                          <a:cs typeface="Arial" pitchFamily="34" charset="0"/>
                        </a:rPr>
                        <a:t>Psychological</a:t>
                      </a:r>
                      <a:r>
                        <a:rPr lang="en-GB" sz="1900" baseline="0">
                          <a:latin typeface="Arial" pitchFamily="34" charset="0"/>
                          <a:cs typeface="Arial" pitchFamily="34" charset="0"/>
                        </a:rPr>
                        <a:t> Attributions</a:t>
                      </a:r>
                      <a:endParaRPr lang="en-GB" sz="1900">
                        <a:latin typeface="Arial" pitchFamily="34" charset="0"/>
                        <a:cs typeface="Arial" pitchFamily="34" charset="0"/>
                      </a:endParaRPr>
                    </a:p>
                  </a:txBody>
                  <a:tcPr marL="88067" marR="88067" marT="44033" marB="44033"/>
                </a:tc>
                <a:tc>
                  <a:txBody>
                    <a:bodyPr/>
                    <a:lstStyle/>
                    <a:p>
                      <a:r>
                        <a:rPr lang="en-GB" sz="1700">
                          <a:latin typeface="Arial" pitchFamily="34" charset="0"/>
                          <a:cs typeface="Arial" pitchFamily="34" charset="0"/>
                        </a:rPr>
                        <a:t>Emotional</a:t>
                      </a:r>
                      <a:r>
                        <a:rPr lang="en-GB" sz="1700" baseline="0">
                          <a:latin typeface="Arial" pitchFamily="34" charset="0"/>
                          <a:cs typeface="Arial" pitchFamily="34" charset="0"/>
                        </a:rPr>
                        <a:t> state, family problems, overwork, stress or worry, mental attitude, my personality</a:t>
                      </a:r>
                      <a:endParaRPr lang="en-GB" sz="1700">
                        <a:latin typeface="Arial" pitchFamily="34" charset="0"/>
                        <a:cs typeface="Arial" pitchFamily="34" charset="0"/>
                      </a:endParaRPr>
                    </a:p>
                  </a:txBody>
                  <a:tcPr marL="88067" marR="88067" marT="44033" marB="44033"/>
                </a:tc>
                <a:tc>
                  <a:txBody>
                    <a:bodyPr/>
                    <a:lstStyle/>
                    <a:p>
                      <a:r>
                        <a:rPr lang="en-GB" sz="1900">
                          <a:latin typeface="Arial" pitchFamily="34" charset="0"/>
                          <a:cs typeface="Arial" pitchFamily="34" charset="0"/>
                        </a:rPr>
                        <a:t>.87</a:t>
                      </a:r>
                    </a:p>
                  </a:txBody>
                  <a:tcPr marL="88067" marR="88067" marT="44033" marB="44033"/>
                </a:tc>
                <a:extLst>
                  <a:ext uri="{0D108BD9-81ED-4DB2-BD59-A6C34878D82A}">
                    <a16:rowId xmlns:a16="http://schemas.microsoft.com/office/drawing/2014/main" val="10001"/>
                  </a:ext>
                </a:extLst>
              </a:tr>
              <a:tr h="651695">
                <a:tc>
                  <a:txBody>
                    <a:bodyPr/>
                    <a:lstStyle/>
                    <a:p>
                      <a:r>
                        <a:rPr lang="en-GB" sz="1900">
                          <a:latin typeface="Arial" pitchFamily="34" charset="0"/>
                          <a:cs typeface="Arial" pitchFamily="34" charset="0"/>
                        </a:rPr>
                        <a:t>Risk Factors</a:t>
                      </a:r>
                    </a:p>
                  </a:txBody>
                  <a:tcPr marL="88067" marR="88067" marT="44033" marB="44033"/>
                </a:tc>
                <a:tc>
                  <a:txBody>
                    <a:bodyPr/>
                    <a:lstStyle/>
                    <a:p>
                      <a:r>
                        <a:rPr lang="en-GB" sz="1700">
                          <a:latin typeface="Arial" pitchFamily="34" charset="0"/>
                          <a:cs typeface="Arial" pitchFamily="34" charset="0"/>
                        </a:rPr>
                        <a:t>Diet/eating</a:t>
                      </a:r>
                      <a:r>
                        <a:rPr lang="en-GB" sz="1700" baseline="0">
                          <a:latin typeface="Arial" pitchFamily="34" charset="0"/>
                          <a:cs typeface="Arial" pitchFamily="34" charset="0"/>
                        </a:rPr>
                        <a:t> habits, alcohol, smoking, my own behaviour, ageing, pollution</a:t>
                      </a:r>
                      <a:endParaRPr lang="en-GB" sz="1700">
                        <a:latin typeface="Arial" pitchFamily="34" charset="0"/>
                        <a:cs typeface="Arial" pitchFamily="34" charset="0"/>
                      </a:endParaRPr>
                    </a:p>
                  </a:txBody>
                  <a:tcPr marL="88067" marR="88067" marT="44033" marB="44033"/>
                </a:tc>
                <a:tc>
                  <a:txBody>
                    <a:bodyPr/>
                    <a:lstStyle/>
                    <a:p>
                      <a:r>
                        <a:rPr lang="en-GB" sz="1900">
                          <a:latin typeface="Arial" pitchFamily="34" charset="0"/>
                          <a:cs typeface="Arial" pitchFamily="34" charset="0"/>
                        </a:rPr>
                        <a:t>.69</a:t>
                      </a:r>
                    </a:p>
                  </a:txBody>
                  <a:tcPr marL="88067" marR="88067" marT="44033" marB="44033"/>
                </a:tc>
                <a:extLst>
                  <a:ext uri="{0D108BD9-81ED-4DB2-BD59-A6C34878D82A}">
                    <a16:rowId xmlns:a16="http://schemas.microsoft.com/office/drawing/2014/main" val="10002"/>
                  </a:ext>
                </a:extLst>
              </a:tr>
              <a:tr h="651695">
                <a:tc>
                  <a:txBody>
                    <a:bodyPr/>
                    <a:lstStyle/>
                    <a:p>
                      <a:r>
                        <a:rPr lang="en-GB" sz="1900">
                          <a:latin typeface="Arial" pitchFamily="34" charset="0"/>
                          <a:cs typeface="Arial" pitchFamily="34" charset="0"/>
                        </a:rPr>
                        <a:t>Harm/Neglect</a:t>
                      </a:r>
                    </a:p>
                  </a:txBody>
                  <a:tcPr marL="88067" marR="88067" marT="44033" marB="44033"/>
                </a:tc>
                <a:tc>
                  <a:txBody>
                    <a:bodyPr/>
                    <a:lstStyle/>
                    <a:p>
                      <a:r>
                        <a:rPr lang="en-GB" sz="1700">
                          <a:latin typeface="Arial" pitchFamily="34" charset="0"/>
                          <a:cs typeface="Arial" pitchFamily="34" charset="0"/>
                        </a:rPr>
                        <a:t>A germ or virus, faulty immune system,</a:t>
                      </a:r>
                      <a:r>
                        <a:rPr lang="en-GB" sz="1700" baseline="0">
                          <a:latin typeface="Arial" pitchFamily="34" charset="0"/>
                          <a:cs typeface="Arial" pitchFamily="34" charset="0"/>
                        </a:rPr>
                        <a:t> poor medical care in past, accident or injury</a:t>
                      </a:r>
                      <a:endParaRPr lang="en-GB" sz="1700">
                        <a:latin typeface="Arial" pitchFamily="34" charset="0"/>
                        <a:cs typeface="Arial" pitchFamily="34" charset="0"/>
                      </a:endParaRPr>
                    </a:p>
                  </a:txBody>
                  <a:tcPr marL="88067" marR="88067" marT="44033" marB="44033"/>
                </a:tc>
                <a:tc>
                  <a:txBody>
                    <a:bodyPr/>
                    <a:lstStyle/>
                    <a:p>
                      <a:r>
                        <a:rPr lang="en-GB" sz="1900">
                          <a:latin typeface="Arial" pitchFamily="34" charset="0"/>
                          <a:cs typeface="Arial" pitchFamily="34" charset="0"/>
                        </a:rPr>
                        <a:t>.53</a:t>
                      </a:r>
                    </a:p>
                  </a:txBody>
                  <a:tcPr marL="88067" marR="88067" marT="44033" marB="44033"/>
                </a:tc>
                <a:extLst>
                  <a:ext uri="{0D108BD9-81ED-4DB2-BD59-A6C34878D82A}">
                    <a16:rowId xmlns:a16="http://schemas.microsoft.com/office/drawing/2014/main" val="10003"/>
                  </a:ext>
                </a:extLst>
              </a:tr>
              <a:tr h="651695">
                <a:tc>
                  <a:txBody>
                    <a:bodyPr/>
                    <a:lstStyle/>
                    <a:p>
                      <a:r>
                        <a:rPr lang="en-GB" sz="1900">
                          <a:latin typeface="Arial" pitchFamily="34" charset="0"/>
                          <a:cs typeface="Arial" pitchFamily="34" charset="0"/>
                        </a:rPr>
                        <a:t>Uncontrollable external factors </a:t>
                      </a:r>
                    </a:p>
                  </a:txBody>
                  <a:tcPr marL="88067" marR="88067" marT="44033" marB="44033"/>
                </a:tc>
                <a:tc>
                  <a:txBody>
                    <a:bodyPr/>
                    <a:lstStyle/>
                    <a:p>
                      <a:r>
                        <a:rPr lang="en-GB" sz="1700">
                          <a:latin typeface="Arial" pitchFamily="34" charset="0"/>
                          <a:cs typeface="Arial" pitchFamily="34" charset="0"/>
                        </a:rPr>
                        <a:t>Accident or injury</a:t>
                      </a:r>
                    </a:p>
                    <a:p>
                      <a:r>
                        <a:rPr lang="en-GB" sz="1700">
                          <a:latin typeface="Arial" pitchFamily="34" charset="0"/>
                          <a:cs typeface="Arial" pitchFamily="34" charset="0"/>
                        </a:rPr>
                        <a:t>Chance</a:t>
                      </a:r>
                      <a:r>
                        <a:rPr lang="en-GB" sz="1700" baseline="0">
                          <a:latin typeface="Arial" pitchFamily="34" charset="0"/>
                          <a:cs typeface="Arial" pitchFamily="34" charset="0"/>
                        </a:rPr>
                        <a:t> or bad luck</a:t>
                      </a:r>
                      <a:endParaRPr lang="en-GB" sz="1700">
                        <a:latin typeface="Arial" pitchFamily="34" charset="0"/>
                        <a:cs typeface="Arial" pitchFamily="34" charset="0"/>
                      </a:endParaRPr>
                    </a:p>
                  </a:txBody>
                  <a:tcPr marL="88067" marR="88067" marT="44033" marB="44033"/>
                </a:tc>
                <a:tc>
                  <a:txBody>
                    <a:bodyPr/>
                    <a:lstStyle/>
                    <a:p>
                      <a:r>
                        <a:rPr lang="en-GB" sz="1900">
                          <a:latin typeface="Arial" pitchFamily="34" charset="0"/>
                          <a:cs typeface="Arial" pitchFamily="34" charset="0"/>
                        </a:rPr>
                        <a:t>.29*</a:t>
                      </a:r>
                    </a:p>
                  </a:txBody>
                  <a:tcPr marL="88067" marR="88067" marT="44033" marB="44033"/>
                </a:tc>
                <a:extLst>
                  <a:ext uri="{0D108BD9-81ED-4DB2-BD59-A6C34878D82A}">
                    <a16:rowId xmlns:a16="http://schemas.microsoft.com/office/drawing/2014/main" val="10004"/>
                  </a:ext>
                </a:extLst>
              </a:tr>
              <a:tr h="416850">
                <a:tc>
                  <a:txBody>
                    <a:bodyPr/>
                    <a:lstStyle/>
                    <a:p>
                      <a:r>
                        <a:rPr lang="en-GB" sz="1900">
                          <a:latin typeface="Arial" pitchFamily="34" charset="0"/>
                          <a:cs typeface="Arial" pitchFamily="34" charset="0"/>
                        </a:rPr>
                        <a:t>Heredity</a:t>
                      </a:r>
                    </a:p>
                  </a:txBody>
                  <a:tcPr marL="88067" marR="88067" marT="44033" marB="44033"/>
                </a:tc>
                <a:tc>
                  <a:txBody>
                    <a:bodyPr/>
                    <a:lstStyle/>
                    <a:p>
                      <a:endParaRPr lang="en-GB" sz="1900">
                        <a:latin typeface="Arial" pitchFamily="34" charset="0"/>
                        <a:cs typeface="Arial" pitchFamily="34" charset="0"/>
                      </a:endParaRPr>
                    </a:p>
                  </a:txBody>
                  <a:tcPr marL="88067" marR="88067" marT="44033" marB="44033"/>
                </a:tc>
                <a:tc>
                  <a:txBody>
                    <a:bodyPr/>
                    <a:lstStyle/>
                    <a:p>
                      <a:r>
                        <a:rPr lang="en-GB" sz="1900">
                          <a:latin typeface="Arial" pitchFamily="34" charset="0"/>
                          <a:cs typeface="Arial" pitchFamily="34" charset="0"/>
                        </a:rPr>
                        <a:t>Single item</a:t>
                      </a:r>
                    </a:p>
                  </a:txBody>
                  <a:tcPr marL="88067" marR="88067" marT="44033" marB="44033"/>
                </a:tc>
                <a:extLst>
                  <a:ext uri="{0D108BD9-81ED-4DB2-BD59-A6C34878D82A}">
                    <a16:rowId xmlns:a16="http://schemas.microsoft.com/office/drawing/2014/main" val="10005"/>
                  </a:ext>
                </a:extLst>
              </a:tr>
              <a:tr h="358139">
                <a:tc gridSpan="2">
                  <a:txBody>
                    <a:bodyPr/>
                    <a:lstStyle/>
                    <a:p>
                      <a:r>
                        <a:rPr lang="en-GB" sz="1500" i="1">
                          <a:latin typeface="Arial" pitchFamily="34" charset="0"/>
                          <a:cs typeface="Arial" pitchFamily="34" charset="0"/>
                        </a:rPr>
                        <a:t>Acknowledgement: Lancastle,</a:t>
                      </a:r>
                      <a:r>
                        <a:rPr lang="en-GB" sz="1500" i="1" baseline="0">
                          <a:latin typeface="Arial" pitchFamily="34" charset="0"/>
                          <a:cs typeface="Arial" pitchFamily="34" charset="0"/>
                        </a:rPr>
                        <a:t> Brain &amp; Phelps (2011)</a:t>
                      </a:r>
                      <a:endParaRPr lang="en-GB" sz="1500" i="1">
                        <a:latin typeface="Arial" pitchFamily="34" charset="0"/>
                        <a:cs typeface="Arial" pitchFamily="34" charset="0"/>
                      </a:endParaRPr>
                    </a:p>
                  </a:txBody>
                  <a:tcPr marL="88067" marR="88067" marT="44033" marB="44033"/>
                </a:tc>
                <a:tc hMerge="1">
                  <a:txBody>
                    <a:bodyPr/>
                    <a:lstStyle/>
                    <a:p>
                      <a:endParaRPr lang="en-GB" sz="2000" dirty="0">
                        <a:latin typeface="Arial" pitchFamily="34" charset="0"/>
                        <a:cs typeface="Arial" pitchFamily="34" charset="0"/>
                      </a:endParaRPr>
                    </a:p>
                  </a:txBody>
                  <a:tcPr/>
                </a:tc>
                <a:tc>
                  <a:txBody>
                    <a:bodyPr/>
                    <a:lstStyle/>
                    <a:p>
                      <a:endParaRPr lang="en-GB" sz="1900">
                        <a:latin typeface="Arial" pitchFamily="34" charset="0"/>
                        <a:cs typeface="Arial" pitchFamily="34" charset="0"/>
                      </a:endParaRPr>
                    </a:p>
                  </a:txBody>
                  <a:tcPr marL="88067" marR="88067" marT="44033" marB="44033"/>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7854098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p:cNvSpPr>
            <a:spLocks noGrp="1"/>
          </p:cNvSpPr>
          <p:nvPr>
            <p:ph type="title"/>
          </p:nvPr>
        </p:nvSpPr>
        <p:spPr>
          <a:xfrm>
            <a:off x="826396" y="586855"/>
            <a:ext cx="4230100" cy="3387497"/>
          </a:xfrm>
        </p:spPr>
        <p:txBody>
          <a:bodyPr anchor="b">
            <a:normAutofit/>
          </a:bodyPr>
          <a:lstStyle/>
          <a:p>
            <a:pPr algn="r"/>
            <a:r>
              <a:rPr lang="en-GB" sz="4000">
                <a:solidFill>
                  <a:srgbClr val="FFFFFF"/>
                </a:solidFill>
                <a:latin typeface="Arial" pitchFamily="34" charset="0"/>
                <a:cs typeface="Arial" pitchFamily="34" charset="0"/>
              </a:rPr>
              <a:t>Do illness beliefs predict psychological outcomes over time?</a:t>
            </a:r>
          </a:p>
        </p:txBody>
      </p:sp>
      <p:sp>
        <p:nvSpPr>
          <p:cNvPr id="2" name="Content Placeholder 1"/>
          <p:cNvSpPr>
            <a:spLocks noGrp="1"/>
          </p:cNvSpPr>
          <p:nvPr>
            <p:ph idx="1"/>
          </p:nvPr>
        </p:nvSpPr>
        <p:spPr>
          <a:xfrm>
            <a:off x="6503158" y="649480"/>
            <a:ext cx="4862447" cy="5546047"/>
          </a:xfrm>
        </p:spPr>
        <p:txBody>
          <a:bodyPr anchor="ctr">
            <a:normAutofit/>
          </a:bodyPr>
          <a:lstStyle/>
          <a:p>
            <a:pPr>
              <a:buNone/>
            </a:pPr>
            <a:r>
              <a:rPr lang="en-GB" sz="2000" dirty="0">
                <a:latin typeface="Arial" pitchFamily="34" charset="0"/>
                <a:cs typeface="Arial" pitchFamily="34" charset="0"/>
              </a:rPr>
              <a:t>Multiple regression on those completing time 1 and time 2 assessments (n=201)</a:t>
            </a:r>
          </a:p>
          <a:p>
            <a:pPr>
              <a:buNone/>
            </a:pPr>
            <a:endParaRPr lang="en-GB" sz="2000" dirty="0">
              <a:latin typeface="Arial" pitchFamily="34" charset="0"/>
              <a:cs typeface="Arial" pitchFamily="34" charset="0"/>
            </a:endParaRPr>
          </a:p>
          <a:p>
            <a:r>
              <a:rPr lang="en-GB" sz="2000" dirty="0">
                <a:latin typeface="Arial" pitchFamily="34" charset="0"/>
                <a:cs typeface="Arial" pitchFamily="34" charset="0"/>
              </a:rPr>
              <a:t>Step one:</a:t>
            </a:r>
          </a:p>
          <a:p>
            <a:pPr lvl="1"/>
            <a:r>
              <a:rPr lang="en-GB" sz="2000" dirty="0">
                <a:latin typeface="Arial" pitchFamily="34" charset="0"/>
                <a:cs typeface="Arial" pitchFamily="34" charset="0"/>
              </a:rPr>
              <a:t>Illness representations (personal control, treatment control , illness coherence, consequences)</a:t>
            </a:r>
          </a:p>
          <a:p>
            <a:pPr lvl="1"/>
            <a:endParaRPr lang="en-GB" sz="2000" dirty="0">
              <a:latin typeface="Arial" pitchFamily="34" charset="0"/>
              <a:cs typeface="Arial" pitchFamily="34" charset="0"/>
            </a:endParaRPr>
          </a:p>
          <a:p>
            <a:r>
              <a:rPr lang="en-GB" sz="2000" dirty="0">
                <a:latin typeface="Arial" pitchFamily="34" charset="0"/>
                <a:cs typeface="Arial" pitchFamily="34" charset="0"/>
              </a:rPr>
              <a:t>Step two: </a:t>
            </a:r>
          </a:p>
          <a:p>
            <a:pPr lvl="1"/>
            <a:r>
              <a:rPr lang="en-GB" sz="2000" dirty="0">
                <a:latin typeface="Arial" pitchFamily="34" charset="0"/>
                <a:cs typeface="Arial" pitchFamily="34" charset="0"/>
              </a:rPr>
              <a:t>Illness representations</a:t>
            </a:r>
          </a:p>
          <a:p>
            <a:pPr lvl="1"/>
            <a:r>
              <a:rPr lang="en-GB" sz="2000" dirty="0">
                <a:latin typeface="Arial" pitchFamily="34" charset="0"/>
                <a:cs typeface="Arial" pitchFamily="34" charset="0"/>
              </a:rPr>
              <a:t>Causal beliefs</a:t>
            </a:r>
          </a:p>
          <a:p>
            <a:pPr lvl="1"/>
            <a:endParaRPr lang="en-GB" sz="2000" dirty="0">
              <a:latin typeface="Arial" pitchFamily="34" charset="0"/>
              <a:cs typeface="Arial" pitchFamily="34" charset="0"/>
            </a:endParaRPr>
          </a:p>
          <a:p>
            <a:r>
              <a:rPr lang="en-GB" sz="2000" dirty="0">
                <a:latin typeface="Arial" pitchFamily="34" charset="0"/>
                <a:cs typeface="Arial" pitchFamily="34" charset="0"/>
              </a:rPr>
              <a:t>Step three:</a:t>
            </a:r>
          </a:p>
          <a:p>
            <a:pPr lvl="1"/>
            <a:r>
              <a:rPr lang="en-GB" sz="2000" dirty="0">
                <a:latin typeface="Arial" pitchFamily="34" charset="0"/>
                <a:cs typeface="Arial" pitchFamily="34" charset="0"/>
              </a:rPr>
              <a:t>Illness representations</a:t>
            </a:r>
          </a:p>
          <a:p>
            <a:pPr lvl="1"/>
            <a:r>
              <a:rPr lang="en-GB" sz="2000" dirty="0">
                <a:latin typeface="Arial" pitchFamily="34" charset="0"/>
                <a:cs typeface="Arial" pitchFamily="34" charset="0"/>
              </a:rPr>
              <a:t>Causal beliefs</a:t>
            </a:r>
          </a:p>
          <a:p>
            <a:pPr lvl="1"/>
            <a:r>
              <a:rPr lang="en-GB" sz="2000" dirty="0">
                <a:latin typeface="Arial" pitchFamily="34" charset="0"/>
                <a:cs typeface="Arial" pitchFamily="34" charset="0"/>
              </a:rPr>
              <a:t>Baseline distress/PA/NA</a:t>
            </a:r>
          </a:p>
          <a:p>
            <a:pPr lvl="1"/>
            <a:endParaRPr lang="en-GB" sz="2000"/>
          </a:p>
        </p:txBody>
      </p:sp>
    </p:spTree>
    <p:extLst>
      <p:ext uri="{BB962C8B-B14F-4D97-AF65-F5344CB8AC3E}">
        <p14:creationId xmlns:p14="http://schemas.microsoft.com/office/powerpoint/2010/main" val="22994526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2063552" y="548680"/>
          <a:ext cx="7704856" cy="5844080"/>
        </p:xfrm>
        <a:graphic>
          <a:graphicData uri="http://schemas.openxmlformats.org/drawingml/2006/table">
            <a:tbl>
              <a:tblPr/>
              <a:tblGrid>
                <a:gridCol w="800017">
                  <a:extLst>
                    <a:ext uri="{9D8B030D-6E8A-4147-A177-3AD203B41FA5}">
                      <a16:colId xmlns:a16="http://schemas.microsoft.com/office/drawing/2014/main" val="20000"/>
                    </a:ext>
                  </a:extLst>
                </a:gridCol>
                <a:gridCol w="2365014">
                  <a:extLst>
                    <a:ext uri="{9D8B030D-6E8A-4147-A177-3AD203B41FA5}">
                      <a16:colId xmlns:a16="http://schemas.microsoft.com/office/drawing/2014/main" val="20001"/>
                    </a:ext>
                  </a:extLst>
                </a:gridCol>
                <a:gridCol w="834220">
                  <a:extLst>
                    <a:ext uri="{9D8B030D-6E8A-4147-A177-3AD203B41FA5}">
                      <a16:colId xmlns:a16="http://schemas.microsoft.com/office/drawing/2014/main" val="20002"/>
                    </a:ext>
                  </a:extLst>
                </a:gridCol>
                <a:gridCol w="1412335">
                  <a:extLst>
                    <a:ext uri="{9D8B030D-6E8A-4147-A177-3AD203B41FA5}">
                      <a16:colId xmlns:a16="http://schemas.microsoft.com/office/drawing/2014/main" val="20003"/>
                    </a:ext>
                  </a:extLst>
                </a:gridCol>
                <a:gridCol w="1414003">
                  <a:extLst>
                    <a:ext uri="{9D8B030D-6E8A-4147-A177-3AD203B41FA5}">
                      <a16:colId xmlns:a16="http://schemas.microsoft.com/office/drawing/2014/main" val="20004"/>
                    </a:ext>
                  </a:extLst>
                </a:gridCol>
                <a:gridCol w="879267">
                  <a:extLst>
                    <a:ext uri="{9D8B030D-6E8A-4147-A177-3AD203B41FA5}">
                      <a16:colId xmlns:a16="http://schemas.microsoft.com/office/drawing/2014/main" val="20005"/>
                    </a:ext>
                  </a:extLst>
                </a:gridCol>
              </a:tblGrid>
              <a:tr h="178570">
                <a:tc>
                  <a:txBody>
                    <a:bodyPr/>
                    <a:lstStyle/>
                    <a:p>
                      <a:pPr algn="l">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b="1" i="1" dirty="0">
                          <a:latin typeface="Arial"/>
                          <a:ea typeface="Times New Roman"/>
                          <a:cs typeface="Times New Roman"/>
                        </a:rPr>
                        <a:t>β</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600" b="1" dirty="0">
                          <a:latin typeface="Arial"/>
                          <a:ea typeface="Times New Roman"/>
                          <a:cs typeface="Times New Roman"/>
                        </a:rPr>
                        <a:t>Adjacent</a:t>
                      </a:r>
                      <a:r>
                        <a:rPr lang="en-GB" sz="1600" b="1" baseline="0" dirty="0">
                          <a:latin typeface="Arial"/>
                          <a:ea typeface="Times New Roman"/>
                          <a:cs typeface="Times New Roman"/>
                        </a:rPr>
                        <a:t> </a:t>
                      </a:r>
                      <a:r>
                        <a:rPr lang="en-GB" sz="1600" b="1" i="1" dirty="0">
                          <a:latin typeface="Arial"/>
                          <a:ea typeface="Times New Roman"/>
                          <a:cs typeface="Times New Roman"/>
                        </a:rPr>
                        <a:t>R</a:t>
                      </a:r>
                      <a:r>
                        <a:rPr lang="en-GB" sz="1600" b="1" i="1" baseline="30000" dirty="0">
                          <a:latin typeface="Arial"/>
                          <a:ea typeface="Times New Roman"/>
                          <a:cs typeface="Times New Roman"/>
                        </a:rPr>
                        <a:t>2</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600" b="1" i="1" dirty="0">
                          <a:latin typeface="Arial"/>
                          <a:ea typeface="Times New Roman"/>
                          <a:cs typeface="Times New Roman"/>
                        </a:rPr>
                        <a:t>R</a:t>
                      </a:r>
                      <a:r>
                        <a:rPr lang="en-GB" sz="1600" b="1" i="1" baseline="30000" dirty="0">
                          <a:latin typeface="Arial"/>
                          <a:ea typeface="Times New Roman"/>
                          <a:cs typeface="Times New Roman"/>
                        </a:rPr>
                        <a:t>2</a:t>
                      </a:r>
                      <a:r>
                        <a:rPr lang="en-GB" sz="1600" b="1" i="1" dirty="0">
                          <a:latin typeface="Arial"/>
                          <a:ea typeface="Times New Roman"/>
                          <a:cs typeface="Times New Roman"/>
                        </a:rPr>
                        <a:t> </a:t>
                      </a:r>
                      <a:r>
                        <a:rPr lang="en-GB" sz="1600" b="1" dirty="0">
                          <a:latin typeface="Arial"/>
                          <a:ea typeface="Times New Roman"/>
                          <a:cs typeface="Times New Roman"/>
                        </a:rPr>
                        <a:t>change</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b="1" i="1" dirty="0">
                          <a:latin typeface="Arial"/>
                          <a:ea typeface="Times New Roman"/>
                          <a:cs typeface="Times New Roman"/>
                        </a:rPr>
                        <a:t>F</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714282">
                <a:tc>
                  <a:txBody>
                    <a:bodyPr/>
                    <a:lstStyle/>
                    <a:p>
                      <a:pPr algn="l">
                        <a:lnSpc>
                          <a:spcPct val="115000"/>
                        </a:lnSpc>
                        <a:spcAft>
                          <a:spcPts val="0"/>
                        </a:spcAft>
                      </a:pPr>
                      <a:r>
                        <a:rPr lang="en-GB" sz="1600" b="1" dirty="0">
                          <a:latin typeface="Arial"/>
                          <a:ea typeface="Times New Roman"/>
                          <a:cs typeface="Times New Roman"/>
                        </a:rPr>
                        <a:t>Step 1</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u="sng" dirty="0">
                          <a:solidFill>
                            <a:schemeClr val="tx1"/>
                          </a:solidFill>
                          <a:latin typeface="Arial"/>
                          <a:ea typeface="Times New Roman"/>
                          <a:cs typeface="Times New Roman"/>
                        </a:rPr>
                        <a:t>Consequences</a:t>
                      </a:r>
                      <a:endParaRPr lang="en-GB" sz="1200" u="sng" dirty="0">
                        <a:solidFill>
                          <a:schemeClr val="tx1"/>
                        </a:solidFill>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Personal control</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Treatment control </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Illness coherence</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a:latin typeface="Arial"/>
                          <a:ea typeface="Times New Roman"/>
                          <a:cs typeface="Times New Roman"/>
                        </a:rPr>
                        <a:t>.477***</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-.03</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.04</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-.06</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a:ea typeface="Times New Roman"/>
                          <a:cs typeface="Times New Roman"/>
                        </a:rPr>
                        <a:t>.25</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600" dirty="0">
                        <a:latin typeface="Arial"/>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a:latin typeface="Arial"/>
                          <a:ea typeface="Times New Roman"/>
                          <a:cs typeface="Times New Roman"/>
                        </a:rPr>
                        <a:t>13.47***</a:t>
                      </a:r>
                      <a:endParaRPr lang="en-GB" sz="120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785704">
                <a:tc>
                  <a:txBody>
                    <a:bodyPr/>
                    <a:lstStyle/>
                    <a:p>
                      <a:pPr algn="l">
                        <a:lnSpc>
                          <a:spcPct val="115000"/>
                        </a:lnSpc>
                        <a:spcAft>
                          <a:spcPts val="0"/>
                        </a:spcAft>
                      </a:pPr>
                      <a:r>
                        <a:rPr lang="en-GB" sz="1600" b="1" dirty="0">
                          <a:latin typeface="Arial"/>
                          <a:ea typeface="Times New Roman"/>
                          <a:cs typeface="Times New Roman"/>
                        </a:rPr>
                        <a:t>Step</a:t>
                      </a:r>
                      <a:r>
                        <a:rPr lang="en-GB" sz="1600" b="1" baseline="0" dirty="0">
                          <a:latin typeface="Arial"/>
                          <a:ea typeface="Times New Roman"/>
                          <a:cs typeface="Times New Roman"/>
                        </a:rPr>
                        <a:t> </a:t>
                      </a:r>
                      <a:r>
                        <a:rPr lang="en-GB" sz="1600" b="1" dirty="0">
                          <a:latin typeface="Arial"/>
                          <a:ea typeface="Times New Roman"/>
                          <a:cs typeface="Times New Roman"/>
                        </a:rPr>
                        <a:t>2</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u="sng" dirty="0">
                          <a:solidFill>
                            <a:schemeClr val="tx1"/>
                          </a:solidFill>
                          <a:latin typeface="Arial"/>
                          <a:ea typeface="Times New Roman"/>
                          <a:cs typeface="Times New Roman"/>
                        </a:rPr>
                        <a:t>Consequences</a:t>
                      </a:r>
                      <a:endParaRPr lang="en-GB" sz="1200" u="sng" dirty="0">
                        <a:solidFill>
                          <a:schemeClr val="tx1"/>
                        </a:solidFill>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Personal control</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Treatment control </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Illness coherence</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Psychological attributions</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Risk factors</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Harm/Neglect</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Hereditary</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Chance/bad luck</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Accident/injury</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a:latin typeface="Arial"/>
                          <a:ea typeface="Times New Roman"/>
                          <a:cs typeface="Times New Roman"/>
                        </a:rPr>
                        <a:t>.46***</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-.05</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.04</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-.04</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.05</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-.01</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.03</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.04</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.05</a:t>
                      </a:r>
                      <a:endParaRPr lang="en-GB" sz="1200" dirty="0">
                        <a:latin typeface="Calibri"/>
                        <a:ea typeface="Times New Roman"/>
                        <a:cs typeface="Times New Roman"/>
                      </a:endParaRPr>
                    </a:p>
                    <a:p>
                      <a:pPr algn="r">
                        <a:lnSpc>
                          <a:spcPct val="115000"/>
                        </a:lnSpc>
                        <a:spcAft>
                          <a:spcPts val="0"/>
                        </a:spcAft>
                      </a:pPr>
                      <a:r>
                        <a:rPr lang="en-GB" sz="1200" dirty="0">
                          <a:latin typeface="Arial"/>
                          <a:ea typeface="Times New Roman"/>
                          <a:cs typeface="Times New Roman"/>
                        </a:rPr>
                        <a:t>.03</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a:ea typeface="Times New Roman"/>
                          <a:cs typeface="Times New Roman"/>
                        </a:rPr>
                        <a:t>.26</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a:ea typeface="Times New Roman"/>
                          <a:cs typeface="Times New Roman"/>
                        </a:rPr>
                        <a:t>.01</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a:latin typeface="Arial"/>
                          <a:ea typeface="Times New Roman"/>
                          <a:cs typeface="Times New Roman"/>
                        </a:rPr>
                        <a:t>5.47***</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964274">
                <a:tc>
                  <a:txBody>
                    <a:bodyPr/>
                    <a:lstStyle/>
                    <a:p>
                      <a:pPr algn="l">
                        <a:lnSpc>
                          <a:spcPct val="115000"/>
                        </a:lnSpc>
                        <a:spcAft>
                          <a:spcPts val="0"/>
                        </a:spcAft>
                      </a:pPr>
                      <a:r>
                        <a:rPr lang="en-GB" sz="1600" b="1" dirty="0">
                          <a:latin typeface="Arial"/>
                          <a:ea typeface="Times New Roman"/>
                          <a:cs typeface="Times New Roman"/>
                        </a:rPr>
                        <a:t>Step</a:t>
                      </a:r>
                      <a:r>
                        <a:rPr lang="en-GB" sz="1600" b="1" baseline="0" dirty="0">
                          <a:latin typeface="Arial"/>
                          <a:ea typeface="Times New Roman"/>
                          <a:cs typeface="Times New Roman"/>
                        </a:rPr>
                        <a:t> </a:t>
                      </a:r>
                      <a:r>
                        <a:rPr lang="en-GB" sz="1600" b="1" dirty="0">
                          <a:latin typeface="Arial"/>
                          <a:ea typeface="Times New Roman"/>
                          <a:cs typeface="Times New Roman"/>
                        </a:rPr>
                        <a:t>3</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u="sng" dirty="0">
                          <a:solidFill>
                            <a:schemeClr val="tx1"/>
                          </a:solidFill>
                          <a:latin typeface="Arial"/>
                          <a:ea typeface="Times New Roman"/>
                          <a:cs typeface="Times New Roman"/>
                        </a:rPr>
                        <a:t>Consequences</a:t>
                      </a:r>
                      <a:endParaRPr lang="en-GB" sz="1200" u="sng" dirty="0">
                        <a:solidFill>
                          <a:schemeClr val="tx1"/>
                        </a:solidFill>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Personal control</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Treatment control </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Illness coherence</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Psychological attributions</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Risk factors</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Harm/Neglect</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Hereditary</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Chance/bad luck</a:t>
                      </a:r>
                      <a:endParaRPr lang="en-GB" sz="1200" dirty="0">
                        <a:latin typeface="Calibri"/>
                        <a:ea typeface="Times New Roman"/>
                        <a:cs typeface="Times New Roman"/>
                      </a:endParaRPr>
                    </a:p>
                    <a:p>
                      <a:pPr algn="l">
                        <a:lnSpc>
                          <a:spcPct val="115000"/>
                        </a:lnSpc>
                        <a:spcAft>
                          <a:spcPts val="0"/>
                        </a:spcAft>
                      </a:pPr>
                      <a:r>
                        <a:rPr lang="en-GB" sz="1200" dirty="0">
                          <a:latin typeface="Arial"/>
                          <a:ea typeface="Times New Roman"/>
                          <a:cs typeface="Times New Roman"/>
                        </a:rPr>
                        <a:t>Accident/injury</a:t>
                      </a:r>
                      <a:endParaRPr lang="en-GB" sz="1200" dirty="0">
                        <a:latin typeface="Calibri"/>
                        <a:ea typeface="Times New Roman"/>
                        <a:cs typeface="Times New Roman"/>
                      </a:endParaRPr>
                    </a:p>
                    <a:p>
                      <a:pPr algn="l">
                        <a:lnSpc>
                          <a:spcPct val="115000"/>
                        </a:lnSpc>
                        <a:spcAft>
                          <a:spcPts val="0"/>
                        </a:spcAft>
                      </a:pPr>
                      <a:r>
                        <a:rPr lang="en-GB" sz="1200" u="sng" dirty="0">
                          <a:solidFill>
                            <a:schemeClr val="tx1"/>
                          </a:solidFill>
                          <a:latin typeface="Arial"/>
                          <a:ea typeface="Times New Roman"/>
                          <a:cs typeface="Times New Roman"/>
                        </a:rPr>
                        <a:t>Baseline distress</a:t>
                      </a:r>
                      <a:endParaRPr lang="en-GB" sz="1200" u="sng" dirty="0">
                        <a:solidFill>
                          <a:schemeClr val="tx1"/>
                        </a:solidFill>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a:latin typeface="Arial"/>
                          <a:ea typeface="Times New Roman"/>
                          <a:cs typeface="Times New Roman"/>
                        </a:rPr>
                        <a:t>.25***</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-.05</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.05</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-.01</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0.07</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0.03</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.03</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-.03</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.04</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.01</a:t>
                      </a:r>
                      <a:endParaRPr lang="en-GB" sz="1200">
                        <a:latin typeface="Calibri"/>
                        <a:ea typeface="Times New Roman"/>
                        <a:cs typeface="Times New Roman"/>
                      </a:endParaRPr>
                    </a:p>
                    <a:p>
                      <a:pPr algn="r">
                        <a:lnSpc>
                          <a:spcPct val="115000"/>
                        </a:lnSpc>
                        <a:spcAft>
                          <a:spcPts val="0"/>
                        </a:spcAft>
                      </a:pPr>
                      <a:r>
                        <a:rPr lang="en-GB" sz="1200">
                          <a:latin typeface="Arial"/>
                          <a:ea typeface="Times New Roman"/>
                          <a:cs typeface="Times New Roman"/>
                        </a:rPr>
                        <a:t>.57***</a:t>
                      </a:r>
                      <a:endParaRPr lang="en-GB" sz="120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a:ea typeface="Times New Roman"/>
                          <a:cs typeface="Times New Roman"/>
                        </a:rPr>
                        <a:t>.53</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a:ea typeface="Times New Roman"/>
                          <a:cs typeface="Times New Roman"/>
                        </a:rPr>
                        <a:t>.27</a:t>
                      </a:r>
                      <a:endParaRPr lang="en-GB" sz="16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a:latin typeface="Arial"/>
                          <a:ea typeface="Times New Roman"/>
                          <a:cs typeface="Times New Roman"/>
                        </a:rPr>
                        <a:t>15.73***</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364536">
                <a:tc>
                  <a:txBody>
                    <a:bodyPr/>
                    <a:lstStyle/>
                    <a:p>
                      <a:pPr algn="l">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5">
                  <a:txBody>
                    <a:bodyPr/>
                    <a:lstStyle/>
                    <a:p>
                      <a:pPr algn="l">
                        <a:lnSpc>
                          <a:spcPct val="115000"/>
                        </a:lnSpc>
                        <a:spcAft>
                          <a:spcPts val="0"/>
                        </a:spcAft>
                      </a:pPr>
                      <a:r>
                        <a:rPr lang="en-GB" sz="1200" dirty="0">
                          <a:latin typeface="Calibri"/>
                          <a:ea typeface="Times New Roman"/>
                          <a:cs typeface="Times New Roman"/>
                        </a:rPr>
                        <a:t>***</a:t>
                      </a:r>
                      <a:r>
                        <a:rPr lang="en-GB" sz="1200" baseline="0" dirty="0">
                          <a:latin typeface="Calibri"/>
                          <a:ea typeface="Times New Roman"/>
                          <a:cs typeface="Times New Roman"/>
                        </a:rPr>
                        <a:t> p&lt;.001   </a:t>
                      </a: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algn="r">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algn="l">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algn="l">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algn="l">
                        <a:lnSpc>
                          <a:spcPct val="115000"/>
                        </a:lnSpc>
                        <a:spcAft>
                          <a:spcPts val="0"/>
                        </a:spcAft>
                      </a:pPr>
                      <a:endParaRPr lang="en-GB" sz="1200" dirty="0">
                        <a:latin typeface="Calibri"/>
                        <a:ea typeface="Times New Roman"/>
                        <a:cs typeface="Times New Roman"/>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5" name="Rectangle 4"/>
          <p:cNvSpPr/>
          <p:nvPr/>
        </p:nvSpPr>
        <p:spPr>
          <a:xfrm>
            <a:off x="2135560" y="116633"/>
            <a:ext cx="6695294" cy="461665"/>
          </a:xfrm>
          <a:prstGeom prst="rect">
            <a:avLst/>
          </a:prstGeom>
        </p:spPr>
        <p:txBody>
          <a:bodyPr wrap="none">
            <a:spAutoFit/>
          </a:bodyPr>
          <a:lstStyle/>
          <a:p>
            <a:r>
              <a:rPr lang="en-GB" sz="2400" b="1" dirty="0">
                <a:latin typeface="Arial" pitchFamily="34" charset="0"/>
                <a:cs typeface="Arial" pitchFamily="34" charset="0"/>
              </a:rPr>
              <a:t>Predicting cancer-specific distress at Time 2</a:t>
            </a:r>
            <a:endParaRPr lang="en-GB" sz="2400" dirty="0"/>
          </a:p>
        </p:txBody>
      </p:sp>
      <p:sp>
        <p:nvSpPr>
          <p:cNvPr id="14" name="Flowchart: Alternate Process 13"/>
          <p:cNvSpPr/>
          <p:nvPr/>
        </p:nvSpPr>
        <p:spPr>
          <a:xfrm>
            <a:off x="6729881" y="4462844"/>
            <a:ext cx="4968552" cy="208823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Stronger  beliefs in the serious consequences of being found to be at increased risk of cancer significantly predicted higher levels of cancer specific distress at follow-up</a:t>
            </a:r>
          </a:p>
        </p:txBody>
      </p:sp>
    </p:spTree>
    <p:extLst>
      <p:ext uri="{BB962C8B-B14F-4D97-AF65-F5344CB8AC3E}">
        <p14:creationId xmlns:p14="http://schemas.microsoft.com/office/powerpoint/2010/main" val="2138878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checkerboard(across)">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p:cNvGraphicFramePr>
            <a:graphicFrameLocks noGrp="1"/>
          </p:cNvGraphicFramePr>
          <p:nvPr/>
        </p:nvGraphicFramePr>
        <p:xfrm>
          <a:off x="1919537" y="620689"/>
          <a:ext cx="8280919" cy="5460811"/>
        </p:xfrm>
        <a:graphic>
          <a:graphicData uri="http://schemas.openxmlformats.org/drawingml/2006/table">
            <a:tbl>
              <a:tblPr/>
              <a:tblGrid>
                <a:gridCol w="859832">
                  <a:extLst>
                    <a:ext uri="{9D8B030D-6E8A-4147-A177-3AD203B41FA5}">
                      <a16:colId xmlns:a16="http://schemas.microsoft.com/office/drawing/2014/main" val="20000"/>
                    </a:ext>
                  </a:extLst>
                </a:gridCol>
                <a:gridCol w="2541838">
                  <a:extLst>
                    <a:ext uri="{9D8B030D-6E8A-4147-A177-3AD203B41FA5}">
                      <a16:colId xmlns:a16="http://schemas.microsoft.com/office/drawing/2014/main" val="20001"/>
                    </a:ext>
                  </a:extLst>
                </a:gridCol>
                <a:gridCol w="896591">
                  <a:extLst>
                    <a:ext uri="{9D8B030D-6E8A-4147-A177-3AD203B41FA5}">
                      <a16:colId xmlns:a16="http://schemas.microsoft.com/office/drawing/2014/main" val="20002"/>
                    </a:ext>
                  </a:extLst>
                </a:gridCol>
                <a:gridCol w="1517930">
                  <a:extLst>
                    <a:ext uri="{9D8B030D-6E8A-4147-A177-3AD203B41FA5}">
                      <a16:colId xmlns:a16="http://schemas.microsoft.com/office/drawing/2014/main" val="20003"/>
                    </a:ext>
                  </a:extLst>
                </a:gridCol>
                <a:gridCol w="1519722">
                  <a:extLst>
                    <a:ext uri="{9D8B030D-6E8A-4147-A177-3AD203B41FA5}">
                      <a16:colId xmlns:a16="http://schemas.microsoft.com/office/drawing/2014/main" val="20004"/>
                    </a:ext>
                  </a:extLst>
                </a:gridCol>
                <a:gridCol w="945006">
                  <a:extLst>
                    <a:ext uri="{9D8B030D-6E8A-4147-A177-3AD203B41FA5}">
                      <a16:colId xmlns:a16="http://schemas.microsoft.com/office/drawing/2014/main" val="20005"/>
                    </a:ext>
                  </a:extLst>
                </a:gridCol>
              </a:tblGrid>
              <a:tr h="204945">
                <a:tc>
                  <a:txBody>
                    <a:bodyPr/>
                    <a:lstStyle/>
                    <a:p>
                      <a:pPr algn="l">
                        <a:lnSpc>
                          <a:spcPct val="115000"/>
                        </a:lnSpc>
                        <a:spcAft>
                          <a:spcPts val="0"/>
                        </a:spcAft>
                      </a:pP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endParaRPr lang="en-GB" sz="120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b="1" i="1" dirty="0">
                          <a:latin typeface="Arial" pitchFamily="34" charset="0"/>
                          <a:ea typeface="Times New Roman"/>
                          <a:cs typeface="Arial" pitchFamily="34" charset="0"/>
                        </a:rPr>
                        <a:t>β</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600" b="1" dirty="0">
                          <a:latin typeface="Arial" pitchFamily="34" charset="0"/>
                          <a:ea typeface="Times New Roman"/>
                          <a:cs typeface="Arial" pitchFamily="34" charset="0"/>
                        </a:rPr>
                        <a:t>Adjacent </a:t>
                      </a:r>
                      <a:r>
                        <a:rPr lang="en-GB" sz="1600" b="1" i="1" dirty="0">
                          <a:latin typeface="Arial" pitchFamily="34" charset="0"/>
                          <a:ea typeface="Times New Roman"/>
                          <a:cs typeface="Arial" pitchFamily="34" charset="0"/>
                        </a:rPr>
                        <a:t>R</a:t>
                      </a:r>
                      <a:r>
                        <a:rPr lang="en-GB" sz="1600" b="1" i="1" baseline="30000" dirty="0">
                          <a:latin typeface="Arial" pitchFamily="34" charset="0"/>
                          <a:ea typeface="Times New Roman"/>
                          <a:cs typeface="Arial" pitchFamily="34" charset="0"/>
                        </a:rPr>
                        <a:t>2</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600" b="1" i="1" dirty="0">
                          <a:latin typeface="Arial" pitchFamily="34" charset="0"/>
                          <a:ea typeface="Times New Roman"/>
                          <a:cs typeface="Arial" pitchFamily="34" charset="0"/>
                        </a:rPr>
                        <a:t>R</a:t>
                      </a:r>
                      <a:r>
                        <a:rPr lang="en-GB" sz="1600" b="1" i="1" baseline="30000" dirty="0">
                          <a:latin typeface="Arial" pitchFamily="34" charset="0"/>
                          <a:ea typeface="Times New Roman"/>
                          <a:cs typeface="Arial" pitchFamily="34" charset="0"/>
                        </a:rPr>
                        <a:t>2</a:t>
                      </a:r>
                      <a:r>
                        <a:rPr lang="en-GB" sz="1600" b="1" i="1" dirty="0">
                          <a:latin typeface="Arial" pitchFamily="34" charset="0"/>
                          <a:ea typeface="Times New Roman"/>
                          <a:cs typeface="Arial" pitchFamily="34" charset="0"/>
                        </a:rPr>
                        <a:t> </a:t>
                      </a:r>
                      <a:r>
                        <a:rPr lang="en-GB" sz="1600" b="1" dirty="0">
                          <a:latin typeface="Arial" pitchFamily="34" charset="0"/>
                          <a:ea typeface="Times New Roman"/>
                          <a:cs typeface="Arial" pitchFamily="34" charset="0"/>
                        </a:rPr>
                        <a:t>change</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b="1" i="1" dirty="0">
                          <a:latin typeface="Arial" pitchFamily="34" charset="0"/>
                          <a:ea typeface="Times New Roman"/>
                          <a:cs typeface="Arial" pitchFamily="34" charset="0"/>
                        </a:rPr>
                        <a:t>F</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819784">
                <a:tc>
                  <a:txBody>
                    <a:bodyPr/>
                    <a:lstStyle/>
                    <a:p>
                      <a:pPr algn="l">
                        <a:lnSpc>
                          <a:spcPct val="115000"/>
                        </a:lnSpc>
                        <a:spcAft>
                          <a:spcPts val="0"/>
                        </a:spcAft>
                      </a:pPr>
                      <a:r>
                        <a:rPr lang="en-GB" sz="1600" b="1" dirty="0">
                          <a:latin typeface="Arial" pitchFamily="34" charset="0"/>
                          <a:ea typeface="Times New Roman"/>
                          <a:cs typeface="Arial" pitchFamily="34" charset="0"/>
                        </a:rPr>
                        <a:t>Step</a:t>
                      </a:r>
                      <a:r>
                        <a:rPr lang="en-GB" sz="1600" b="1" baseline="0" dirty="0">
                          <a:latin typeface="Arial" pitchFamily="34" charset="0"/>
                          <a:ea typeface="Times New Roman"/>
                          <a:cs typeface="Arial" pitchFamily="34" charset="0"/>
                        </a:rPr>
                        <a:t> </a:t>
                      </a:r>
                      <a:r>
                        <a:rPr lang="en-GB" sz="1600" b="1" dirty="0">
                          <a:latin typeface="Arial" pitchFamily="34" charset="0"/>
                          <a:ea typeface="Times New Roman"/>
                          <a:cs typeface="Arial" pitchFamily="34" charset="0"/>
                        </a:rPr>
                        <a:t>1</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u="sng" dirty="0">
                          <a:solidFill>
                            <a:schemeClr val="tx1"/>
                          </a:solidFill>
                          <a:latin typeface="Arial" pitchFamily="34" charset="0"/>
                          <a:ea typeface="Times New Roman"/>
                          <a:cs typeface="Arial" pitchFamily="34" charset="0"/>
                        </a:rPr>
                        <a:t>Consequences</a:t>
                      </a:r>
                    </a:p>
                    <a:p>
                      <a:pPr algn="l">
                        <a:lnSpc>
                          <a:spcPct val="115000"/>
                        </a:lnSpc>
                        <a:spcAft>
                          <a:spcPts val="0"/>
                        </a:spcAft>
                      </a:pPr>
                      <a:r>
                        <a:rPr lang="en-GB" sz="1200" dirty="0">
                          <a:latin typeface="Arial" pitchFamily="34" charset="0"/>
                          <a:ea typeface="Times New Roman"/>
                          <a:cs typeface="Arial" pitchFamily="34" charset="0"/>
                        </a:rPr>
                        <a:t>Personal control</a:t>
                      </a:r>
                    </a:p>
                    <a:p>
                      <a:pPr algn="l">
                        <a:lnSpc>
                          <a:spcPct val="115000"/>
                        </a:lnSpc>
                        <a:spcAft>
                          <a:spcPts val="0"/>
                        </a:spcAft>
                      </a:pPr>
                      <a:r>
                        <a:rPr lang="en-GB" sz="1200" dirty="0">
                          <a:latin typeface="Arial" pitchFamily="34" charset="0"/>
                          <a:ea typeface="Times New Roman"/>
                          <a:cs typeface="Arial" pitchFamily="34" charset="0"/>
                        </a:rPr>
                        <a:t>Treatment control </a:t>
                      </a:r>
                    </a:p>
                    <a:p>
                      <a:pPr algn="l">
                        <a:lnSpc>
                          <a:spcPct val="115000"/>
                        </a:lnSpc>
                        <a:spcAft>
                          <a:spcPts val="0"/>
                        </a:spcAft>
                      </a:pPr>
                      <a:r>
                        <a:rPr lang="en-GB" sz="1200" dirty="0">
                          <a:latin typeface="Arial" pitchFamily="34" charset="0"/>
                          <a:ea typeface="Times New Roman"/>
                          <a:cs typeface="Arial" pitchFamily="34" charset="0"/>
                        </a:rPr>
                        <a:t>Illness coherence</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a:latin typeface="Arial" pitchFamily="34" charset="0"/>
                          <a:ea typeface="Times New Roman"/>
                          <a:cs typeface="Arial" pitchFamily="34" charset="0"/>
                        </a:rPr>
                        <a:t>.49***</a:t>
                      </a:r>
                    </a:p>
                    <a:p>
                      <a:pPr algn="r">
                        <a:lnSpc>
                          <a:spcPct val="115000"/>
                        </a:lnSpc>
                        <a:spcAft>
                          <a:spcPts val="0"/>
                        </a:spcAft>
                      </a:pPr>
                      <a:r>
                        <a:rPr lang="en-GB" sz="1200" dirty="0">
                          <a:latin typeface="Arial" pitchFamily="34" charset="0"/>
                          <a:ea typeface="Times New Roman"/>
                          <a:cs typeface="Arial" pitchFamily="34" charset="0"/>
                        </a:rPr>
                        <a:t>.09</a:t>
                      </a:r>
                    </a:p>
                    <a:p>
                      <a:pPr algn="r">
                        <a:lnSpc>
                          <a:spcPct val="115000"/>
                        </a:lnSpc>
                        <a:spcAft>
                          <a:spcPts val="0"/>
                        </a:spcAft>
                      </a:pPr>
                      <a:r>
                        <a:rPr lang="en-GB" sz="1200" dirty="0">
                          <a:latin typeface="Arial" pitchFamily="34" charset="0"/>
                          <a:ea typeface="Times New Roman"/>
                          <a:cs typeface="Arial" pitchFamily="34" charset="0"/>
                        </a:rPr>
                        <a:t>.00</a:t>
                      </a:r>
                    </a:p>
                    <a:p>
                      <a:pPr algn="r">
                        <a:lnSpc>
                          <a:spcPct val="115000"/>
                        </a:lnSpc>
                        <a:spcAft>
                          <a:spcPts val="0"/>
                        </a:spcAft>
                      </a:pPr>
                      <a:r>
                        <a:rPr lang="en-GB" sz="1200" dirty="0">
                          <a:latin typeface="Arial" pitchFamily="34" charset="0"/>
                          <a:ea typeface="Times New Roman"/>
                          <a:cs typeface="Arial" pitchFamily="34" charset="0"/>
                        </a:rPr>
                        <a:t>-.12</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pitchFamily="34" charset="0"/>
                          <a:ea typeface="Times New Roman"/>
                          <a:cs typeface="Arial" pitchFamily="34" charset="0"/>
                        </a:rPr>
                        <a:t>.26</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pitchFamily="34" charset="0"/>
                          <a:ea typeface="Times New Roman"/>
                          <a:cs typeface="Arial" pitchFamily="34" charset="0"/>
                        </a:rPr>
                        <a:t>_</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200" dirty="0">
                          <a:latin typeface="Arial" pitchFamily="34" charset="0"/>
                          <a:ea typeface="Times New Roman"/>
                          <a:cs typeface="Arial" pitchFamily="34" charset="0"/>
                        </a:rPr>
                        <a:t>15.35***</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049459">
                <a:tc>
                  <a:txBody>
                    <a:bodyPr/>
                    <a:lstStyle/>
                    <a:p>
                      <a:pPr algn="l">
                        <a:lnSpc>
                          <a:spcPct val="115000"/>
                        </a:lnSpc>
                        <a:spcAft>
                          <a:spcPts val="0"/>
                        </a:spcAft>
                      </a:pPr>
                      <a:r>
                        <a:rPr lang="en-GB" sz="1600" b="1" dirty="0">
                          <a:latin typeface="Arial" pitchFamily="34" charset="0"/>
                          <a:ea typeface="Times New Roman"/>
                          <a:cs typeface="Arial" pitchFamily="34" charset="0"/>
                        </a:rPr>
                        <a:t>Step</a:t>
                      </a:r>
                      <a:r>
                        <a:rPr lang="en-GB" sz="1600" b="1" baseline="0" dirty="0">
                          <a:latin typeface="Arial" pitchFamily="34" charset="0"/>
                          <a:ea typeface="Times New Roman"/>
                          <a:cs typeface="Arial" pitchFamily="34" charset="0"/>
                        </a:rPr>
                        <a:t> </a:t>
                      </a:r>
                      <a:r>
                        <a:rPr lang="en-GB" sz="1600" b="1" dirty="0">
                          <a:latin typeface="Arial" pitchFamily="34" charset="0"/>
                          <a:ea typeface="Times New Roman"/>
                          <a:cs typeface="Arial" pitchFamily="34" charset="0"/>
                        </a:rPr>
                        <a:t>2</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u="sng" dirty="0">
                          <a:solidFill>
                            <a:schemeClr val="tx1"/>
                          </a:solidFill>
                          <a:latin typeface="Arial" pitchFamily="34" charset="0"/>
                          <a:ea typeface="Times New Roman"/>
                          <a:cs typeface="Arial" pitchFamily="34" charset="0"/>
                        </a:rPr>
                        <a:t>Consequences</a:t>
                      </a:r>
                    </a:p>
                    <a:p>
                      <a:pPr algn="l">
                        <a:lnSpc>
                          <a:spcPct val="115000"/>
                        </a:lnSpc>
                        <a:spcAft>
                          <a:spcPts val="0"/>
                        </a:spcAft>
                      </a:pPr>
                      <a:r>
                        <a:rPr lang="en-GB" sz="1200" dirty="0">
                          <a:latin typeface="Arial" pitchFamily="34" charset="0"/>
                          <a:ea typeface="Times New Roman"/>
                          <a:cs typeface="Arial" pitchFamily="34" charset="0"/>
                        </a:rPr>
                        <a:t>Personal control</a:t>
                      </a:r>
                    </a:p>
                    <a:p>
                      <a:pPr algn="l">
                        <a:lnSpc>
                          <a:spcPct val="115000"/>
                        </a:lnSpc>
                        <a:spcAft>
                          <a:spcPts val="0"/>
                        </a:spcAft>
                      </a:pPr>
                      <a:r>
                        <a:rPr lang="en-GB" sz="1200" dirty="0">
                          <a:latin typeface="Arial" pitchFamily="34" charset="0"/>
                          <a:ea typeface="Times New Roman"/>
                          <a:cs typeface="Arial" pitchFamily="34" charset="0"/>
                        </a:rPr>
                        <a:t>Treatment control </a:t>
                      </a:r>
                    </a:p>
                    <a:p>
                      <a:pPr algn="l">
                        <a:lnSpc>
                          <a:spcPct val="115000"/>
                        </a:lnSpc>
                        <a:spcAft>
                          <a:spcPts val="0"/>
                        </a:spcAft>
                      </a:pPr>
                      <a:r>
                        <a:rPr lang="en-GB" sz="1200" dirty="0">
                          <a:latin typeface="Arial" pitchFamily="34" charset="0"/>
                          <a:ea typeface="Times New Roman"/>
                          <a:cs typeface="Arial" pitchFamily="34" charset="0"/>
                        </a:rPr>
                        <a:t>Illness coherence</a:t>
                      </a:r>
                    </a:p>
                    <a:p>
                      <a:pPr algn="l">
                        <a:lnSpc>
                          <a:spcPct val="115000"/>
                        </a:lnSpc>
                        <a:spcAft>
                          <a:spcPts val="0"/>
                        </a:spcAft>
                      </a:pPr>
                      <a:r>
                        <a:rPr lang="en-GB" sz="1200" dirty="0">
                          <a:latin typeface="Arial" pitchFamily="34" charset="0"/>
                          <a:ea typeface="Times New Roman"/>
                          <a:cs typeface="Arial" pitchFamily="34" charset="0"/>
                        </a:rPr>
                        <a:t>Psychological attributions</a:t>
                      </a:r>
                    </a:p>
                    <a:p>
                      <a:pPr algn="l">
                        <a:lnSpc>
                          <a:spcPct val="115000"/>
                        </a:lnSpc>
                        <a:spcAft>
                          <a:spcPts val="0"/>
                        </a:spcAft>
                      </a:pPr>
                      <a:r>
                        <a:rPr lang="en-GB" sz="1200" dirty="0">
                          <a:latin typeface="Arial" pitchFamily="34" charset="0"/>
                          <a:ea typeface="Times New Roman"/>
                          <a:cs typeface="Arial" pitchFamily="34" charset="0"/>
                        </a:rPr>
                        <a:t>Risk factors</a:t>
                      </a:r>
                    </a:p>
                    <a:p>
                      <a:pPr algn="l">
                        <a:lnSpc>
                          <a:spcPct val="115000"/>
                        </a:lnSpc>
                        <a:spcAft>
                          <a:spcPts val="0"/>
                        </a:spcAft>
                      </a:pPr>
                      <a:r>
                        <a:rPr lang="en-GB" sz="1200" dirty="0">
                          <a:latin typeface="Arial" pitchFamily="34" charset="0"/>
                          <a:ea typeface="Times New Roman"/>
                          <a:cs typeface="Arial" pitchFamily="34" charset="0"/>
                        </a:rPr>
                        <a:t>Harm/Neglect</a:t>
                      </a:r>
                    </a:p>
                    <a:p>
                      <a:pPr algn="l">
                        <a:lnSpc>
                          <a:spcPct val="115000"/>
                        </a:lnSpc>
                        <a:spcAft>
                          <a:spcPts val="0"/>
                        </a:spcAft>
                      </a:pPr>
                      <a:r>
                        <a:rPr lang="en-GB" sz="1200" dirty="0">
                          <a:latin typeface="Arial" pitchFamily="34" charset="0"/>
                          <a:ea typeface="Times New Roman"/>
                          <a:cs typeface="Arial" pitchFamily="34" charset="0"/>
                        </a:rPr>
                        <a:t>Hereditary</a:t>
                      </a:r>
                    </a:p>
                    <a:p>
                      <a:pPr algn="l">
                        <a:lnSpc>
                          <a:spcPct val="115000"/>
                        </a:lnSpc>
                        <a:spcAft>
                          <a:spcPts val="0"/>
                        </a:spcAft>
                      </a:pPr>
                      <a:r>
                        <a:rPr lang="en-GB" sz="1200" dirty="0">
                          <a:latin typeface="Arial" pitchFamily="34" charset="0"/>
                          <a:ea typeface="Times New Roman"/>
                          <a:cs typeface="Arial" pitchFamily="34" charset="0"/>
                        </a:rPr>
                        <a:t>Chance/bad luck</a:t>
                      </a:r>
                    </a:p>
                    <a:p>
                      <a:pPr algn="l">
                        <a:lnSpc>
                          <a:spcPct val="115000"/>
                        </a:lnSpc>
                        <a:spcAft>
                          <a:spcPts val="0"/>
                        </a:spcAft>
                      </a:pPr>
                      <a:r>
                        <a:rPr lang="en-GB" sz="1200" dirty="0">
                          <a:latin typeface="Arial" pitchFamily="34" charset="0"/>
                          <a:ea typeface="Times New Roman"/>
                          <a:cs typeface="Arial" pitchFamily="34" charset="0"/>
                        </a:rPr>
                        <a:t>Accident/injury</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a:latin typeface="Arial" pitchFamily="34" charset="0"/>
                          <a:ea typeface="Times New Roman"/>
                          <a:cs typeface="Arial" pitchFamily="34" charset="0"/>
                        </a:rPr>
                        <a:t>.46***</a:t>
                      </a:r>
                    </a:p>
                    <a:p>
                      <a:pPr algn="r">
                        <a:lnSpc>
                          <a:spcPct val="115000"/>
                        </a:lnSpc>
                        <a:spcAft>
                          <a:spcPts val="0"/>
                        </a:spcAft>
                      </a:pPr>
                      <a:r>
                        <a:rPr lang="en-GB" sz="1200" dirty="0">
                          <a:latin typeface="Arial" pitchFamily="34" charset="0"/>
                          <a:ea typeface="Times New Roman"/>
                          <a:cs typeface="Arial" pitchFamily="34" charset="0"/>
                        </a:rPr>
                        <a:t>.10</a:t>
                      </a:r>
                    </a:p>
                    <a:p>
                      <a:pPr algn="r">
                        <a:lnSpc>
                          <a:spcPct val="115000"/>
                        </a:lnSpc>
                        <a:spcAft>
                          <a:spcPts val="0"/>
                        </a:spcAft>
                      </a:pPr>
                      <a:r>
                        <a:rPr lang="en-GB" sz="1200" dirty="0">
                          <a:latin typeface="Arial" pitchFamily="34" charset="0"/>
                          <a:ea typeface="Times New Roman"/>
                          <a:cs typeface="Arial" pitchFamily="34" charset="0"/>
                        </a:rPr>
                        <a:t>.02</a:t>
                      </a:r>
                    </a:p>
                    <a:p>
                      <a:pPr algn="r">
                        <a:lnSpc>
                          <a:spcPct val="115000"/>
                        </a:lnSpc>
                        <a:spcAft>
                          <a:spcPts val="0"/>
                        </a:spcAft>
                      </a:pPr>
                      <a:r>
                        <a:rPr lang="en-GB" sz="1200" dirty="0">
                          <a:latin typeface="Arial" pitchFamily="34" charset="0"/>
                          <a:ea typeface="Times New Roman"/>
                          <a:cs typeface="Arial" pitchFamily="34" charset="0"/>
                        </a:rPr>
                        <a:t>-.08</a:t>
                      </a:r>
                    </a:p>
                    <a:p>
                      <a:pPr algn="r">
                        <a:lnSpc>
                          <a:spcPct val="115000"/>
                        </a:lnSpc>
                        <a:spcAft>
                          <a:spcPts val="0"/>
                        </a:spcAft>
                      </a:pPr>
                      <a:r>
                        <a:rPr lang="en-GB" sz="1200" dirty="0">
                          <a:latin typeface="Arial" pitchFamily="34" charset="0"/>
                          <a:ea typeface="Times New Roman"/>
                          <a:cs typeface="Arial" pitchFamily="34" charset="0"/>
                        </a:rPr>
                        <a:t>.00</a:t>
                      </a:r>
                    </a:p>
                    <a:p>
                      <a:pPr algn="r">
                        <a:lnSpc>
                          <a:spcPct val="115000"/>
                        </a:lnSpc>
                        <a:spcAft>
                          <a:spcPts val="0"/>
                        </a:spcAft>
                      </a:pPr>
                      <a:r>
                        <a:rPr lang="en-GB" sz="1200" dirty="0">
                          <a:latin typeface="Arial" pitchFamily="34" charset="0"/>
                          <a:ea typeface="Times New Roman"/>
                          <a:cs typeface="Arial" pitchFamily="34" charset="0"/>
                        </a:rPr>
                        <a:t>-.12</a:t>
                      </a:r>
                    </a:p>
                    <a:p>
                      <a:pPr algn="r">
                        <a:lnSpc>
                          <a:spcPct val="115000"/>
                        </a:lnSpc>
                        <a:spcAft>
                          <a:spcPts val="0"/>
                        </a:spcAft>
                      </a:pPr>
                      <a:r>
                        <a:rPr lang="en-GB" sz="1200" dirty="0">
                          <a:latin typeface="Arial" pitchFamily="34" charset="0"/>
                          <a:ea typeface="Times New Roman"/>
                          <a:cs typeface="Arial" pitchFamily="34" charset="0"/>
                        </a:rPr>
                        <a:t>.12</a:t>
                      </a:r>
                    </a:p>
                    <a:p>
                      <a:pPr algn="r">
                        <a:lnSpc>
                          <a:spcPct val="115000"/>
                        </a:lnSpc>
                        <a:spcAft>
                          <a:spcPts val="0"/>
                        </a:spcAft>
                      </a:pPr>
                      <a:r>
                        <a:rPr lang="en-GB" sz="1200" dirty="0">
                          <a:latin typeface="Arial" pitchFamily="34" charset="0"/>
                          <a:ea typeface="Times New Roman"/>
                          <a:cs typeface="Arial" pitchFamily="34" charset="0"/>
                        </a:rPr>
                        <a:t>.12</a:t>
                      </a:r>
                    </a:p>
                    <a:p>
                      <a:pPr algn="r">
                        <a:lnSpc>
                          <a:spcPct val="115000"/>
                        </a:lnSpc>
                        <a:spcAft>
                          <a:spcPts val="0"/>
                        </a:spcAft>
                      </a:pPr>
                      <a:r>
                        <a:rPr lang="en-GB" sz="1200" dirty="0">
                          <a:latin typeface="Arial" pitchFamily="34" charset="0"/>
                          <a:ea typeface="Times New Roman"/>
                          <a:cs typeface="Arial" pitchFamily="34" charset="0"/>
                        </a:rPr>
                        <a:t>.08</a:t>
                      </a:r>
                    </a:p>
                    <a:p>
                      <a:pPr algn="r">
                        <a:lnSpc>
                          <a:spcPct val="115000"/>
                        </a:lnSpc>
                        <a:spcAft>
                          <a:spcPts val="0"/>
                        </a:spcAft>
                      </a:pPr>
                      <a:r>
                        <a:rPr lang="en-GB" sz="1200" dirty="0">
                          <a:latin typeface="Arial" pitchFamily="34" charset="0"/>
                          <a:ea typeface="Times New Roman"/>
                          <a:cs typeface="Arial" pitchFamily="34" charset="0"/>
                        </a:rPr>
                        <a:t>.02</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pitchFamily="34" charset="0"/>
                          <a:ea typeface="Times New Roman"/>
                          <a:cs typeface="Arial" pitchFamily="34" charset="0"/>
                        </a:rPr>
                        <a:t>.31</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pitchFamily="34" charset="0"/>
                          <a:ea typeface="Times New Roman"/>
                          <a:cs typeface="Arial" pitchFamily="34" charset="0"/>
                        </a:rPr>
                        <a:t>.04</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200" dirty="0">
                          <a:latin typeface="Arial" pitchFamily="34" charset="0"/>
                          <a:ea typeface="Times New Roman"/>
                          <a:cs typeface="Arial" pitchFamily="34" charset="0"/>
                        </a:rPr>
                        <a:t>7.00***</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2254404">
                <a:tc>
                  <a:txBody>
                    <a:bodyPr/>
                    <a:lstStyle/>
                    <a:p>
                      <a:pPr algn="l">
                        <a:lnSpc>
                          <a:spcPct val="115000"/>
                        </a:lnSpc>
                        <a:spcAft>
                          <a:spcPts val="0"/>
                        </a:spcAft>
                      </a:pPr>
                      <a:r>
                        <a:rPr lang="en-GB" sz="1600" b="1" dirty="0">
                          <a:latin typeface="Arial" pitchFamily="34" charset="0"/>
                          <a:ea typeface="Times New Roman"/>
                          <a:cs typeface="Arial" pitchFamily="34" charset="0"/>
                        </a:rPr>
                        <a:t>Step</a:t>
                      </a:r>
                      <a:r>
                        <a:rPr lang="en-GB" sz="1600" b="1" baseline="0" dirty="0">
                          <a:latin typeface="Arial" pitchFamily="34" charset="0"/>
                          <a:ea typeface="Times New Roman"/>
                          <a:cs typeface="Arial" pitchFamily="34" charset="0"/>
                        </a:rPr>
                        <a:t> </a:t>
                      </a:r>
                      <a:r>
                        <a:rPr lang="en-GB" sz="1600" b="1" dirty="0">
                          <a:latin typeface="Arial" pitchFamily="34" charset="0"/>
                          <a:ea typeface="Times New Roman"/>
                          <a:cs typeface="Arial" pitchFamily="34" charset="0"/>
                        </a:rPr>
                        <a:t>3</a:t>
                      </a:r>
                      <a:endParaRPr lang="en-GB" sz="16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u="sng" dirty="0">
                          <a:solidFill>
                            <a:schemeClr val="tx1"/>
                          </a:solidFill>
                          <a:latin typeface="Arial" pitchFamily="34" charset="0"/>
                          <a:ea typeface="Times New Roman"/>
                          <a:cs typeface="Arial" pitchFamily="34" charset="0"/>
                        </a:rPr>
                        <a:t>Consequences</a:t>
                      </a:r>
                    </a:p>
                    <a:p>
                      <a:pPr algn="l">
                        <a:lnSpc>
                          <a:spcPct val="115000"/>
                        </a:lnSpc>
                        <a:spcAft>
                          <a:spcPts val="0"/>
                        </a:spcAft>
                      </a:pPr>
                      <a:r>
                        <a:rPr lang="en-GB" sz="1200" dirty="0">
                          <a:latin typeface="Arial" pitchFamily="34" charset="0"/>
                          <a:ea typeface="Times New Roman"/>
                          <a:cs typeface="Arial" pitchFamily="34" charset="0"/>
                        </a:rPr>
                        <a:t>Personal control</a:t>
                      </a:r>
                    </a:p>
                    <a:p>
                      <a:pPr algn="l">
                        <a:lnSpc>
                          <a:spcPct val="115000"/>
                        </a:lnSpc>
                        <a:spcAft>
                          <a:spcPts val="0"/>
                        </a:spcAft>
                      </a:pPr>
                      <a:r>
                        <a:rPr lang="en-GB" sz="1200" dirty="0">
                          <a:latin typeface="Arial" pitchFamily="34" charset="0"/>
                          <a:ea typeface="Times New Roman"/>
                          <a:cs typeface="Arial" pitchFamily="34" charset="0"/>
                        </a:rPr>
                        <a:t>Treatment control </a:t>
                      </a:r>
                    </a:p>
                    <a:p>
                      <a:pPr algn="l">
                        <a:lnSpc>
                          <a:spcPct val="115000"/>
                        </a:lnSpc>
                        <a:spcAft>
                          <a:spcPts val="0"/>
                        </a:spcAft>
                      </a:pPr>
                      <a:r>
                        <a:rPr lang="en-GB" sz="1200" dirty="0">
                          <a:latin typeface="Arial" pitchFamily="34" charset="0"/>
                          <a:ea typeface="Times New Roman"/>
                          <a:cs typeface="Arial" pitchFamily="34" charset="0"/>
                        </a:rPr>
                        <a:t>Illness coherence</a:t>
                      </a:r>
                    </a:p>
                    <a:p>
                      <a:pPr algn="l">
                        <a:lnSpc>
                          <a:spcPct val="115000"/>
                        </a:lnSpc>
                        <a:spcAft>
                          <a:spcPts val="0"/>
                        </a:spcAft>
                      </a:pPr>
                      <a:r>
                        <a:rPr lang="en-GB" sz="1200" dirty="0">
                          <a:latin typeface="Arial" pitchFamily="34" charset="0"/>
                          <a:ea typeface="Times New Roman"/>
                          <a:cs typeface="Arial" pitchFamily="34" charset="0"/>
                        </a:rPr>
                        <a:t>Psychological attributions</a:t>
                      </a:r>
                    </a:p>
                    <a:p>
                      <a:pPr algn="l">
                        <a:lnSpc>
                          <a:spcPct val="115000"/>
                        </a:lnSpc>
                        <a:spcAft>
                          <a:spcPts val="0"/>
                        </a:spcAft>
                      </a:pPr>
                      <a:r>
                        <a:rPr lang="en-GB" sz="1200" dirty="0">
                          <a:latin typeface="Arial" pitchFamily="34" charset="0"/>
                          <a:ea typeface="Times New Roman"/>
                          <a:cs typeface="Arial" pitchFamily="34" charset="0"/>
                        </a:rPr>
                        <a:t>Risk factors</a:t>
                      </a:r>
                    </a:p>
                    <a:p>
                      <a:pPr algn="l">
                        <a:lnSpc>
                          <a:spcPct val="115000"/>
                        </a:lnSpc>
                        <a:spcAft>
                          <a:spcPts val="0"/>
                        </a:spcAft>
                      </a:pPr>
                      <a:r>
                        <a:rPr lang="en-GB" sz="1200" dirty="0">
                          <a:latin typeface="Arial" pitchFamily="34" charset="0"/>
                          <a:ea typeface="Times New Roman"/>
                          <a:cs typeface="Arial" pitchFamily="34" charset="0"/>
                        </a:rPr>
                        <a:t>Harm/Neglect</a:t>
                      </a:r>
                    </a:p>
                    <a:p>
                      <a:pPr algn="l">
                        <a:lnSpc>
                          <a:spcPct val="115000"/>
                        </a:lnSpc>
                        <a:spcAft>
                          <a:spcPts val="0"/>
                        </a:spcAft>
                      </a:pPr>
                      <a:r>
                        <a:rPr lang="en-GB" sz="1200" dirty="0">
                          <a:latin typeface="Arial" pitchFamily="34" charset="0"/>
                          <a:ea typeface="Times New Roman"/>
                          <a:cs typeface="Arial" pitchFamily="34" charset="0"/>
                        </a:rPr>
                        <a:t>Hereditary</a:t>
                      </a:r>
                    </a:p>
                    <a:p>
                      <a:pPr algn="l">
                        <a:lnSpc>
                          <a:spcPct val="115000"/>
                        </a:lnSpc>
                        <a:spcAft>
                          <a:spcPts val="0"/>
                        </a:spcAft>
                      </a:pPr>
                      <a:r>
                        <a:rPr lang="en-GB" sz="1200" dirty="0">
                          <a:latin typeface="Arial" pitchFamily="34" charset="0"/>
                          <a:ea typeface="Times New Roman"/>
                          <a:cs typeface="Arial" pitchFamily="34" charset="0"/>
                        </a:rPr>
                        <a:t>Chance/bad luck</a:t>
                      </a:r>
                    </a:p>
                    <a:p>
                      <a:pPr algn="l">
                        <a:lnSpc>
                          <a:spcPct val="115000"/>
                        </a:lnSpc>
                        <a:spcAft>
                          <a:spcPts val="0"/>
                        </a:spcAft>
                      </a:pPr>
                      <a:r>
                        <a:rPr lang="en-GB" sz="1200" dirty="0">
                          <a:latin typeface="Arial" pitchFamily="34" charset="0"/>
                          <a:ea typeface="Times New Roman"/>
                          <a:cs typeface="Arial" pitchFamily="34" charset="0"/>
                        </a:rPr>
                        <a:t>Accident/injury</a:t>
                      </a:r>
                    </a:p>
                    <a:p>
                      <a:pPr algn="l">
                        <a:lnSpc>
                          <a:spcPct val="115000"/>
                        </a:lnSpc>
                        <a:spcAft>
                          <a:spcPts val="0"/>
                        </a:spcAft>
                      </a:pPr>
                      <a:r>
                        <a:rPr lang="en-GB" sz="1200" u="sng" dirty="0">
                          <a:solidFill>
                            <a:schemeClr val="tx1"/>
                          </a:solidFill>
                          <a:latin typeface="Arial" pitchFamily="34" charset="0"/>
                          <a:ea typeface="Times New Roman"/>
                          <a:cs typeface="Arial" pitchFamily="34" charset="0"/>
                        </a:rPr>
                        <a:t>Baseline distress</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a:latin typeface="Arial" pitchFamily="34" charset="0"/>
                          <a:ea typeface="Times New Roman"/>
                          <a:cs typeface="Arial" pitchFamily="34" charset="0"/>
                        </a:rPr>
                        <a:t>.31***</a:t>
                      </a:r>
                    </a:p>
                    <a:p>
                      <a:pPr algn="r">
                        <a:lnSpc>
                          <a:spcPct val="115000"/>
                        </a:lnSpc>
                        <a:spcAft>
                          <a:spcPts val="0"/>
                        </a:spcAft>
                      </a:pPr>
                      <a:r>
                        <a:rPr lang="en-GB" sz="1200" dirty="0">
                          <a:latin typeface="Arial" pitchFamily="34" charset="0"/>
                          <a:ea typeface="Times New Roman"/>
                          <a:cs typeface="Arial" pitchFamily="34" charset="0"/>
                        </a:rPr>
                        <a:t>.09</a:t>
                      </a:r>
                    </a:p>
                    <a:p>
                      <a:pPr algn="r">
                        <a:lnSpc>
                          <a:spcPct val="115000"/>
                        </a:lnSpc>
                        <a:spcAft>
                          <a:spcPts val="0"/>
                        </a:spcAft>
                      </a:pPr>
                      <a:r>
                        <a:rPr lang="en-GB" sz="1200" dirty="0">
                          <a:latin typeface="Arial" pitchFamily="34" charset="0"/>
                          <a:ea typeface="Times New Roman"/>
                          <a:cs typeface="Arial" pitchFamily="34" charset="0"/>
                        </a:rPr>
                        <a:t>.03</a:t>
                      </a:r>
                    </a:p>
                    <a:p>
                      <a:pPr algn="r">
                        <a:lnSpc>
                          <a:spcPct val="115000"/>
                        </a:lnSpc>
                        <a:spcAft>
                          <a:spcPts val="0"/>
                        </a:spcAft>
                      </a:pPr>
                      <a:r>
                        <a:rPr lang="en-GB" sz="1200" dirty="0">
                          <a:latin typeface="Arial" pitchFamily="34" charset="0"/>
                          <a:ea typeface="Times New Roman"/>
                          <a:cs typeface="Arial" pitchFamily="34" charset="0"/>
                        </a:rPr>
                        <a:t>-.05</a:t>
                      </a:r>
                    </a:p>
                    <a:p>
                      <a:pPr algn="r">
                        <a:lnSpc>
                          <a:spcPct val="115000"/>
                        </a:lnSpc>
                        <a:spcAft>
                          <a:spcPts val="0"/>
                        </a:spcAft>
                      </a:pPr>
                      <a:r>
                        <a:rPr lang="en-GB" sz="1200" dirty="0">
                          <a:latin typeface="Arial" pitchFamily="34" charset="0"/>
                          <a:ea typeface="Times New Roman"/>
                          <a:cs typeface="Arial" pitchFamily="34" charset="0"/>
                        </a:rPr>
                        <a:t>.01</a:t>
                      </a:r>
                    </a:p>
                    <a:p>
                      <a:pPr algn="r">
                        <a:lnSpc>
                          <a:spcPct val="115000"/>
                        </a:lnSpc>
                        <a:spcAft>
                          <a:spcPts val="0"/>
                        </a:spcAft>
                      </a:pPr>
                      <a:r>
                        <a:rPr lang="en-GB" sz="1200" dirty="0">
                          <a:latin typeface="Arial" pitchFamily="34" charset="0"/>
                          <a:ea typeface="Times New Roman"/>
                          <a:cs typeface="Arial" pitchFamily="34" charset="0"/>
                        </a:rPr>
                        <a:t>-.09</a:t>
                      </a:r>
                    </a:p>
                    <a:p>
                      <a:pPr algn="r">
                        <a:lnSpc>
                          <a:spcPct val="115000"/>
                        </a:lnSpc>
                        <a:spcAft>
                          <a:spcPts val="0"/>
                        </a:spcAft>
                      </a:pPr>
                      <a:r>
                        <a:rPr lang="en-GB" sz="1200" dirty="0">
                          <a:latin typeface="Arial" pitchFamily="34" charset="0"/>
                          <a:ea typeface="Times New Roman"/>
                          <a:cs typeface="Arial" pitchFamily="34" charset="0"/>
                        </a:rPr>
                        <a:t>.13</a:t>
                      </a:r>
                    </a:p>
                    <a:p>
                      <a:pPr algn="r">
                        <a:lnSpc>
                          <a:spcPct val="115000"/>
                        </a:lnSpc>
                        <a:spcAft>
                          <a:spcPts val="0"/>
                        </a:spcAft>
                      </a:pPr>
                      <a:r>
                        <a:rPr lang="en-GB" sz="1200" dirty="0">
                          <a:latin typeface="Arial" pitchFamily="34" charset="0"/>
                          <a:ea typeface="Times New Roman"/>
                          <a:cs typeface="Arial" pitchFamily="34" charset="0"/>
                        </a:rPr>
                        <a:t>.07</a:t>
                      </a:r>
                    </a:p>
                    <a:p>
                      <a:pPr algn="r">
                        <a:lnSpc>
                          <a:spcPct val="115000"/>
                        </a:lnSpc>
                        <a:spcAft>
                          <a:spcPts val="0"/>
                        </a:spcAft>
                      </a:pPr>
                      <a:r>
                        <a:rPr lang="en-GB" sz="1200" dirty="0">
                          <a:latin typeface="Arial" pitchFamily="34" charset="0"/>
                          <a:ea typeface="Times New Roman"/>
                          <a:cs typeface="Arial" pitchFamily="34" charset="0"/>
                        </a:rPr>
                        <a:t>.07</a:t>
                      </a:r>
                    </a:p>
                    <a:p>
                      <a:pPr algn="r">
                        <a:lnSpc>
                          <a:spcPct val="115000"/>
                        </a:lnSpc>
                        <a:spcAft>
                          <a:spcPts val="0"/>
                        </a:spcAft>
                      </a:pPr>
                      <a:r>
                        <a:rPr lang="en-GB" sz="1200" dirty="0">
                          <a:latin typeface="Arial" pitchFamily="34" charset="0"/>
                          <a:ea typeface="Times New Roman"/>
                          <a:cs typeface="Arial" pitchFamily="34" charset="0"/>
                        </a:rPr>
                        <a:t>.00</a:t>
                      </a:r>
                    </a:p>
                    <a:p>
                      <a:pPr algn="r">
                        <a:lnSpc>
                          <a:spcPct val="115000"/>
                        </a:lnSpc>
                        <a:spcAft>
                          <a:spcPts val="0"/>
                        </a:spcAft>
                      </a:pPr>
                      <a:r>
                        <a:rPr lang="en-GB" sz="1200" dirty="0">
                          <a:latin typeface="Arial" pitchFamily="34" charset="0"/>
                          <a:ea typeface="Times New Roman"/>
                          <a:cs typeface="Arial" pitchFamily="34" charset="0"/>
                        </a:rPr>
                        <a:t>.42***</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pitchFamily="34" charset="0"/>
                          <a:ea typeface="Times New Roman"/>
                          <a:cs typeface="Arial" pitchFamily="34" charset="0"/>
                        </a:rPr>
                        <a:t>.45</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pitchFamily="34" charset="0"/>
                          <a:ea typeface="Times New Roman"/>
                          <a:cs typeface="Arial" pitchFamily="34" charset="0"/>
                        </a:rPr>
                        <a:t>.15</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200" dirty="0">
                          <a:latin typeface="Arial" pitchFamily="34" charset="0"/>
                          <a:ea typeface="Times New Roman"/>
                          <a:cs typeface="Arial" pitchFamily="34" charset="0"/>
                        </a:rPr>
                        <a:t>11.74***</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8" name="Rectangle 7"/>
          <p:cNvSpPr/>
          <p:nvPr/>
        </p:nvSpPr>
        <p:spPr>
          <a:xfrm>
            <a:off x="2135561" y="116633"/>
            <a:ext cx="5417509" cy="461665"/>
          </a:xfrm>
          <a:prstGeom prst="rect">
            <a:avLst/>
          </a:prstGeom>
        </p:spPr>
        <p:txBody>
          <a:bodyPr wrap="none">
            <a:spAutoFit/>
          </a:bodyPr>
          <a:lstStyle/>
          <a:p>
            <a:r>
              <a:rPr lang="en-GB" sz="2400" b="1" dirty="0">
                <a:latin typeface="Arial" pitchFamily="34" charset="0"/>
                <a:cs typeface="Arial" pitchFamily="34" charset="0"/>
              </a:rPr>
              <a:t>Predicting Negative Affect at Time 2</a:t>
            </a:r>
            <a:endParaRPr lang="en-GB" sz="2400" dirty="0"/>
          </a:p>
        </p:txBody>
      </p:sp>
      <p:sp>
        <p:nvSpPr>
          <p:cNvPr id="9" name="Rectangle 8"/>
          <p:cNvSpPr/>
          <p:nvPr/>
        </p:nvSpPr>
        <p:spPr>
          <a:xfrm>
            <a:off x="4007769" y="6093296"/>
            <a:ext cx="1008609" cy="286682"/>
          </a:xfrm>
          <a:prstGeom prst="rect">
            <a:avLst/>
          </a:prstGeom>
        </p:spPr>
        <p:txBody>
          <a:bodyPr wrap="none">
            <a:spAutoFit/>
          </a:bodyPr>
          <a:lstStyle/>
          <a:p>
            <a:pPr>
              <a:lnSpc>
                <a:spcPct val="115000"/>
              </a:lnSpc>
              <a:defRPr/>
            </a:pPr>
            <a:r>
              <a:rPr lang="en-GB" sz="1200" dirty="0">
                <a:latin typeface="Arial" pitchFamily="34" charset="0"/>
                <a:ea typeface="Times New Roman"/>
                <a:cs typeface="Arial" pitchFamily="34" charset="0"/>
              </a:rPr>
              <a:t>*** p&lt;.001   </a:t>
            </a:r>
          </a:p>
        </p:txBody>
      </p:sp>
      <p:sp>
        <p:nvSpPr>
          <p:cNvPr id="10" name="Flowchart: Alternate Process 9"/>
          <p:cNvSpPr/>
          <p:nvPr/>
        </p:nvSpPr>
        <p:spPr>
          <a:xfrm>
            <a:off x="6793215" y="4417866"/>
            <a:ext cx="4968552" cy="208823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Stronger  beliefs in the serious consequences of being found to be at increased risk of cancer significantly predicted higher levels of Negative Affect at follow-up</a:t>
            </a:r>
          </a:p>
        </p:txBody>
      </p:sp>
    </p:spTree>
    <p:extLst>
      <p:ext uri="{BB962C8B-B14F-4D97-AF65-F5344CB8AC3E}">
        <p14:creationId xmlns:p14="http://schemas.microsoft.com/office/powerpoint/2010/main" val="3011269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checkerboard(across)">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nvGraphicFramePr>
        <p:xfrm>
          <a:off x="2207569" y="620688"/>
          <a:ext cx="7632851" cy="5553726"/>
        </p:xfrm>
        <a:graphic>
          <a:graphicData uri="http://schemas.openxmlformats.org/drawingml/2006/table">
            <a:tbl>
              <a:tblPr/>
              <a:tblGrid>
                <a:gridCol w="792542">
                  <a:extLst>
                    <a:ext uri="{9D8B030D-6E8A-4147-A177-3AD203B41FA5}">
                      <a16:colId xmlns:a16="http://schemas.microsoft.com/office/drawing/2014/main" val="20000"/>
                    </a:ext>
                  </a:extLst>
                </a:gridCol>
                <a:gridCol w="2342912">
                  <a:extLst>
                    <a:ext uri="{9D8B030D-6E8A-4147-A177-3AD203B41FA5}">
                      <a16:colId xmlns:a16="http://schemas.microsoft.com/office/drawing/2014/main" val="20001"/>
                    </a:ext>
                  </a:extLst>
                </a:gridCol>
                <a:gridCol w="826423">
                  <a:extLst>
                    <a:ext uri="{9D8B030D-6E8A-4147-A177-3AD203B41FA5}">
                      <a16:colId xmlns:a16="http://schemas.microsoft.com/office/drawing/2014/main" val="20002"/>
                    </a:ext>
                  </a:extLst>
                </a:gridCol>
                <a:gridCol w="1399136">
                  <a:extLst>
                    <a:ext uri="{9D8B030D-6E8A-4147-A177-3AD203B41FA5}">
                      <a16:colId xmlns:a16="http://schemas.microsoft.com/office/drawing/2014/main" val="20003"/>
                    </a:ext>
                  </a:extLst>
                </a:gridCol>
                <a:gridCol w="1400788">
                  <a:extLst>
                    <a:ext uri="{9D8B030D-6E8A-4147-A177-3AD203B41FA5}">
                      <a16:colId xmlns:a16="http://schemas.microsoft.com/office/drawing/2014/main" val="20004"/>
                    </a:ext>
                  </a:extLst>
                </a:gridCol>
                <a:gridCol w="871050">
                  <a:extLst>
                    <a:ext uri="{9D8B030D-6E8A-4147-A177-3AD203B41FA5}">
                      <a16:colId xmlns:a16="http://schemas.microsoft.com/office/drawing/2014/main" val="20005"/>
                    </a:ext>
                  </a:extLst>
                </a:gridCol>
              </a:tblGrid>
              <a:tr h="215363">
                <a:tc>
                  <a:txBody>
                    <a:bodyPr/>
                    <a:lstStyle/>
                    <a:p>
                      <a:pPr algn="l">
                        <a:lnSpc>
                          <a:spcPct val="115000"/>
                        </a:lnSpc>
                        <a:spcAft>
                          <a:spcPts val="0"/>
                        </a:spcAft>
                      </a:pPr>
                      <a:endParaRPr lang="en-GB" sz="12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endParaRPr lang="en-GB" sz="120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400" b="1" i="1" dirty="0">
                          <a:latin typeface="Arial" pitchFamily="34" charset="0"/>
                          <a:ea typeface="Times New Roman"/>
                          <a:cs typeface="Arial" pitchFamily="34" charset="0"/>
                        </a:rPr>
                        <a:t>β</a:t>
                      </a:r>
                      <a:endParaRPr lang="en-GB" sz="14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400" b="1" dirty="0">
                          <a:latin typeface="Arial" pitchFamily="34" charset="0"/>
                          <a:ea typeface="Times New Roman"/>
                          <a:cs typeface="Arial" pitchFamily="34" charset="0"/>
                        </a:rPr>
                        <a:t>Adjacent</a:t>
                      </a:r>
                      <a:r>
                        <a:rPr lang="en-GB" sz="1400" b="1" baseline="0" dirty="0">
                          <a:latin typeface="Arial" pitchFamily="34" charset="0"/>
                          <a:ea typeface="Times New Roman"/>
                          <a:cs typeface="Arial" pitchFamily="34" charset="0"/>
                        </a:rPr>
                        <a:t> </a:t>
                      </a:r>
                      <a:r>
                        <a:rPr lang="en-GB" sz="1400" b="1" i="1" dirty="0">
                          <a:latin typeface="Arial" pitchFamily="34" charset="0"/>
                          <a:ea typeface="Times New Roman"/>
                          <a:cs typeface="Arial" pitchFamily="34" charset="0"/>
                        </a:rPr>
                        <a:t>R</a:t>
                      </a:r>
                      <a:r>
                        <a:rPr lang="en-GB" sz="1400" b="1" i="1" baseline="30000" dirty="0">
                          <a:latin typeface="Arial" pitchFamily="34" charset="0"/>
                          <a:ea typeface="Times New Roman"/>
                          <a:cs typeface="Arial" pitchFamily="34" charset="0"/>
                        </a:rPr>
                        <a:t>2</a:t>
                      </a:r>
                      <a:endParaRPr lang="en-GB" sz="1400" b="1" baseline="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400" b="1" i="1" dirty="0">
                          <a:latin typeface="Arial" pitchFamily="34" charset="0"/>
                          <a:ea typeface="Times New Roman"/>
                          <a:cs typeface="Arial" pitchFamily="34" charset="0"/>
                        </a:rPr>
                        <a:t>R</a:t>
                      </a:r>
                      <a:r>
                        <a:rPr lang="en-GB" sz="1400" b="1" i="1" baseline="30000" dirty="0">
                          <a:latin typeface="Arial" pitchFamily="34" charset="0"/>
                          <a:ea typeface="Times New Roman"/>
                          <a:cs typeface="Arial" pitchFamily="34" charset="0"/>
                        </a:rPr>
                        <a:t>2</a:t>
                      </a:r>
                      <a:r>
                        <a:rPr lang="en-GB" sz="1400" b="1" i="1" dirty="0">
                          <a:latin typeface="Arial" pitchFamily="34" charset="0"/>
                          <a:ea typeface="Times New Roman"/>
                          <a:cs typeface="Arial" pitchFamily="34" charset="0"/>
                        </a:rPr>
                        <a:t> </a:t>
                      </a:r>
                      <a:r>
                        <a:rPr lang="en-GB" sz="1400" b="1" dirty="0">
                          <a:latin typeface="Arial" pitchFamily="34" charset="0"/>
                          <a:ea typeface="Times New Roman"/>
                          <a:cs typeface="Arial" pitchFamily="34" charset="0"/>
                        </a:rPr>
                        <a:t>change</a:t>
                      </a:r>
                      <a:endParaRPr lang="en-GB" sz="14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400" b="1" i="1" dirty="0">
                          <a:latin typeface="Arial" pitchFamily="34" charset="0"/>
                          <a:ea typeface="Times New Roman"/>
                          <a:cs typeface="Arial" pitchFamily="34" charset="0"/>
                        </a:rPr>
                        <a:t>F</a:t>
                      </a:r>
                      <a:endParaRPr lang="en-GB" sz="14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843179">
                <a:tc>
                  <a:txBody>
                    <a:bodyPr/>
                    <a:lstStyle/>
                    <a:p>
                      <a:pPr algn="l">
                        <a:lnSpc>
                          <a:spcPct val="115000"/>
                        </a:lnSpc>
                        <a:spcAft>
                          <a:spcPts val="0"/>
                        </a:spcAft>
                      </a:pPr>
                      <a:r>
                        <a:rPr lang="en-GB" sz="1400" b="1" dirty="0">
                          <a:latin typeface="Arial" pitchFamily="34" charset="0"/>
                          <a:ea typeface="Times New Roman"/>
                          <a:cs typeface="Arial" pitchFamily="34" charset="0"/>
                        </a:rPr>
                        <a:t>Step</a:t>
                      </a:r>
                      <a:r>
                        <a:rPr lang="en-GB" sz="1400" b="1" baseline="0" dirty="0">
                          <a:latin typeface="Arial" pitchFamily="34" charset="0"/>
                          <a:ea typeface="Times New Roman"/>
                          <a:cs typeface="Arial" pitchFamily="34" charset="0"/>
                        </a:rPr>
                        <a:t> </a:t>
                      </a:r>
                      <a:r>
                        <a:rPr lang="en-GB" sz="1400" b="1" dirty="0">
                          <a:latin typeface="Arial" pitchFamily="34" charset="0"/>
                          <a:ea typeface="Times New Roman"/>
                          <a:cs typeface="Arial" pitchFamily="34" charset="0"/>
                        </a:rPr>
                        <a:t>1</a:t>
                      </a:r>
                      <a:endParaRPr lang="en-GB" sz="14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a:solidFill>
                            <a:schemeClr val="tx1"/>
                          </a:solidFill>
                          <a:latin typeface="Arial" pitchFamily="34" charset="0"/>
                          <a:ea typeface="Times New Roman"/>
                          <a:cs typeface="Arial" pitchFamily="34" charset="0"/>
                        </a:rPr>
                        <a:t>Consequences</a:t>
                      </a:r>
                    </a:p>
                    <a:p>
                      <a:pPr algn="l">
                        <a:lnSpc>
                          <a:spcPct val="115000"/>
                        </a:lnSpc>
                        <a:spcAft>
                          <a:spcPts val="0"/>
                        </a:spcAft>
                      </a:pPr>
                      <a:r>
                        <a:rPr lang="en-GB" sz="1200" dirty="0">
                          <a:latin typeface="Arial" pitchFamily="34" charset="0"/>
                          <a:ea typeface="Times New Roman"/>
                          <a:cs typeface="Arial" pitchFamily="34" charset="0"/>
                        </a:rPr>
                        <a:t>Personal control</a:t>
                      </a:r>
                    </a:p>
                    <a:p>
                      <a:pPr algn="l">
                        <a:lnSpc>
                          <a:spcPct val="115000"/>
                        </a:lnSpc>
                        <a:spcAft>
                          <a:spcPts val="0"/>
                        </a:spcAft>
                      </a:pPr>
                      <a:r>
                        <a:rPr lang="en-GB" sz="1200" u="sng" dirty="0">
                          <a:solidFill>
                            <a:schemeClr val="tx1"/>
                          </a:solidFill>
                          <a:latin typeface="Arial" pitchFamily="34" charset="0"/>
                          <a:ea typeface="Times New Roman"/>
                          <a:cs typeface="Arial" pitchFamily="34" charset="0"/>
                        </a:rPr>
                        <a:t>Treatment control </a:t>
                      </a:r>
                    </a:p>
                    <a:p>
                      <a:pPr algn="l">
                        <a:lnSpc>
                          <a:spcPct val="115000"/>
                        </a:lnSpc>
                        <a:spcAft>
                          <a:spcPts val="0"/>
                        </a:spcAft>
                      </a:pPr>
                      <a:r>
                        <a:rPr lang="en-GB" sz="1200" dirty="0">
                          <a:latin typeface="Arial" pitchFamily="34" charset="0"/>
                          <a:ea typeface="Times New Roman"/>
                          <a:cs typeface="Arial" pitchFamily="34" charset="0"/>
                        </a:rPr>
                        <a:t>Illness coherence</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a:latin typeface="Arial" pitchFamily="34" charset="0"/>
                          <a:ea typeface="Times New Roman"/>
                          <a:cs typeface="Arial" pitchFamily="34" charset="0"/>
                        </a:rPr>
                        <a:t>.11</a:t>
                      </a:r>
                    </a:p>
                    <a:p>
                      <a:pPr algn="r">
                        <a:lnSpc>
                          <a:spcPct val="115000"/>
                        </a:lnSpc>
                        <a:spcAft>
                          <a:spcPts val="0"/>
                        </a:spcAft>
                      </a:pPr>
                      <a:r>
                        <a:rPr lang="en-GB" sz="1200" dirty="0">
                          <a:latin typeface="Arial" pitchFamily="34" charset="0"/>
                          <a:ea typeface="Times New Roman"/>
                          <a:cs typeface="Arial" pitchFamily="34" charset="0"/>
                        </a:rPr>
                        <a:t>-.05</a:t>
                      </a:r>
                    </a:p>
                    <a:p>
                      <a:pPr algn="r">
                        <a:lnSpc>
                          <a:spcPct val="115000"/>
                        </a:lnSpc>
                        <a:spcAft>
                          <a:spcPts val="0"/>
                        </a:spcAft>
                      </a:pPr>
                      <a:r>
                        <a:rPr lang="en-GB" sz="1200" dirty="0">
                          <a:latin typeface="Arial" pitchFamily="34" charset="0"/>
                          <a:ea typeface="Times New Roman"/>
                          <a:cs typeface="Arial" pitchFamily="34" charset="0"/>
                        </a:rPr>
                        <a:t>.33***</a:t>
                      </a:r>
                    </a:p>
                    <a:p>
                      <a:pPr algn="r">
                        <a:lnSpc>
                          <a:spcPct val="115000"/>
                        </a:lnSpc>
                        <a:spcAft>
                          <a:spcPts val="0"/>
                        </a:spcAft>
                      </a:pPr>
                      <a:r>
                        <a:rPr lang="en-GB" sz="1200" dirty="0">
                          <a:latin typeface="Arial" pitchFamily="34" charset="0"/>
                          <a:ea typeface="Times New Roman"/>
                          <a:cs typeface="Arial" pitchFamily="34" charset="0"/>
                        </a:rPr>
                        <a:t>.01</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pitchFamily="34" charset="0"/>
                          <a:ea typeface="Times New Roman"/>
                          <a:cs typeface="Arial" pitchFamily="34" charset="0"/>
                        </a:rPr>
                        <a:t>.12</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pitchFamily="34" charset="0"/>
                          <a:ea typeface="Times New Roman"/>
                          <a:cs typeface="Arial" pitchFamily="34" charset="0"/>
                        </a:rPr>
                        <a:t>.12</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a:latin typeface="Arial" pitchFamily="34" charset="0"/>
                          <a:ea typeface="Times New Roman"/>
                          <a:cs typeface="Arial" pitchFamily="34" charset="0"/>
                        </a:rPr>
                        <a:t>5.41***</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135356">
                <a:tc>
                  <a:txBody>
                    <a:bodyPr/>
                    <a:lstStyle/>
                    <a:p>
                      <a:pPr algn="l">
                        <a:lnSpc>
                          <a:spcPct val="115000"/>
                        </a:lnSpc>
                        <a:spcAft>
                          <a:spcPts val="0"/>
                        </a:spcAft>
                      </a:pPr>
                      <a:r>
                        <a:rPr lang="en-GB" sz="1400" b="1" dirty="0">
                          <a:latin typeface="Arial" pitchFamily="34" charset="0"/>
                          <a:ea typeface="Times New Roman"/>
                          <a:cs typeface="Arial" pitchFamily="34" charset="0"/>
                        </a:rPr>
                        <a:t>Step 2</a:t>
                      </a:r>
                      <a:endParaRPr lang="en-GB" sz="14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a:solidFill>
                            <a:schemeClr val="tx1"/>
                          </a:solidFill>
                          <a:latin typeface="Arial" pitchFamily="34" charset="0"/>
                          <a:ea typeface="Times New Roman"/>
                          <a:cs typeface="Arial" pitchFamily="34" charset="0"/>
                        </a:rPr>
                        <a:t>Consequences</a:t>
                      </a:r>
                    </a:p>
                    <a:p>
                      <a:pPr algn="l">
                        <a:lnSpc>
                          <a:spcPct val="115000"/>
                        </a:lnSpc>
                        <a:spcAft>
                          <a:spcPts val="0"/>
                        </a:spcAft>
                      </a:pPr>
                      <a:r>
                        <a:rPr lang="en-GB" sz="1200" dirty="0">
                          <a:latin typeface="Arial" pitchFamily="34" charset="0"/>
                          <a:ea typeface="Times New Roman"/>
                          <a:cs typeface="Arial" pitchFamily="34" charset="0"/>
                        </a:rPr>
                        <a:t>Personal control</a:t>
                      </a:r>
                    </a:p>
                    <a:p>
                      <a:pPr algn="l">
                        <a:lnSpc>
                          <a:spcPct val="115000"/>
                        </a:lnSpc>
                        <a:spcAft>
                          <a:spcPts val="0"/>
                        </a:spcAft>
                      </a:pPr>
                      <a:r>
                        <a:rPr lang="en-GB" sz="1200" u="sng" dirty="0">
                          <a:solidFill>
                            <a:schemeClr val="tx1"/>
                          </a:solidFill>
                          <a:latin typeface="Arial" pitchFamily="34" charset="0"/>
                          <a:ea typeface="Times New Roman"/>
                          <a:cs typeface="Arial" pitchFamily="34" charset="0"/>
                        </a:rPr>
                        <a:t>Treatment control </a:t>
                      </a:r>
                    </a:p>
                    <a:p>
                      <a:pPr algn="l">
                        <a:lnSpc>
                          <a:spcPct val="115000"/>
                        </a:lnSpc>
                        <a:spcAft>
                          <a:spcPts val="0"/>
                        </a:spcAft>
                      </a:pPr>
                      <a:r>
                        <a:rPr lang="en-GB" sz="1200" dirty="0">
                          <a:latin typeface="Arial" pitchFamily="34" charset="0"/>
                          <a:ea typeface="Times New Roman"/>
                          <a:cs typeface="Arial" pitchFamily="34" charset="0"/>
                        </a:rPr>
                        <a:t>Illness coherence</a:t>
                      </a:r>
                    </a:p>
                    <a:p>
                      <a:pPr algn="l">
                        <a:lnSpc>
                          <a:spcPct val="115000"/>
                        </a:lnSpc>
                        <a:spcAft>
                          <a:spcPts val="0"/>
                        </a:spcAft>
                      </a:pPr>
                      <a:r>
                        <a:rPr lang="en-GB" sz="1200" dirty="0">
                          <a:latin typeface="Arial" pitchFamily="34" charset="0"/>
                          <a:ea typeface="Times New Roman"/>
                          <a:cs typeface="Arial" pitchFamily="34" charset="0"/>
                        </a:rPr>
                        <a:t>Psychological attributions</a:t>
                      </a:r>
                    </a:p>
                    <a:p>
                      <a:pPr algn="l">
                        <a:lnSpc>
                          <a:spcPct val="115000"/>
                        </a:lnSpc>
                        <a:spcAft>
                          <a:spcPts val="0"/>
                        </a:spcAft>
                      </a:pPr>
                      <a:r>
                        <a:rPr lang="en-GB" sz="1200" dirty="0">
                          <a:latin typeface="Arial" pitchFamily="34" charset="0"/>
                          <a:ea typeface="Times New Roman"/>
                          <a:cs typeface="Arial" pitchFamily="34" charset="0"/>
                        </a:rPr>
                        <a:t>Risk factors</a:t>
                      </a:r>
                    </a:p>
                    <a:p>
                      <a:pPr algn="l">
                        <a:lnSpc>
                          <a:spcPct val="115000"/>
                        </a:lnSpc>
                        <a:spcAft>
                          <a:spcPts val="0"/>
                        </a:spcAft>
                      </a:pPr>
                      <a:r>
                        <a:rPr lang="en-GB" sz="1200" dirty="0">
                          <a:latin typeface="Arial" pitchFamily="34" charset="0"/>
                          <a:ea typeface="Times New Roman"/>
                          <a:cs typeface="Arial" pitchFamily="34" charset="0"/>
                        </a:rPr>
                        <a:t>Harm/Neglect</a:t>
                      </a:r>
                    </a:p>
                    <a:p>
                      <a:pPr algn="l">
                        <a:lnSpc>
                          <a:spcPct val="115000"/>
                        </a:lnSpc>
                        <a:spcAft>
                          <a:spcPts val="0"/>
                        </a:spcAft>
                      </a:pPr>
                      <a:r>
                        <a:rPr lang="en-GB" sz="1200" dirty="0">
                          <a:latin typeface="Arial" pitchFamily="34" charset="0"/>
                          <a:ea typeface="Times New Roman"/>
                          <a:cs typeface="Arial" pitchFamily="34" charset="0"/>
                        </a:rPr>
                        <a:t>Hereditary</a:t>
                      </a:r>
                    </a:p>
                    <a:p>
                      <a:pPr algn="l">
                        <a:lnSpc>
                          <a:spcPct val="115000"/>
                        </a:lnSpc>
                        <a:spcAft>
                          <a:spcPts val="0"/>
                        </a:spcAft>
                      </a:pPr>
                      <a:r>
                        <a:rPr lang="en-GB" sz="1200" dirty="0">
                          <a:latin typeface="Arial" pitchFamily="34" charset="0"/>
                          <a:ea typeface="Times New Roman"/>
                          <a:cs typeface="Arial" pitchFamily="34" charset="0"/>
                        </a:rPr>
                        <a:t>Chance/bad luck</a:t>
                      </a:r>
                    </a:p>
                    <a:p>
                      <a:pPr algn="l">
                        <a:lnSpc>
                          <a:spcPct val="115000"/>
                        </a:lnSpc>
                        <a:spcAft>
                          <a:spcPts val="0"/>
                        </a:spcAft>
                      </a:pPr>
                      <a:r>
                        <a:rPr lang="en-GB" sz="1200" dirty="0">
                          <a:latin typeface="Arial" pitchFamily="34" charset="0"/>
                          <a:ea typeface="Times New Roman"/>
                          <a:cs typeface="Arial" pitchFamily="34" charset="0"/>
                        </a:rPr>
                        <a:t>Accident/injury</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a:latin typeface="Arial" pitchFamily="34" charset="0"/>
                          <a:ea typeface="Times New Roman"/>
                          <a:cs typeface="Arial" pitchFamily="34" charset="0"/>
                        </a:rPr>
                        <a:t>.10</a:t>
                      </a:r>
                    </a:p>
                    <a:p>
                      <a:pPr algn="r">
                        <a:lnSpc>
                          <a:spcPct val="115000"/>
                        </a:lnSpc>
                        <a:spcAft>
                          <a:spcPts val="0"/>
                        </a:spcAft>
                      </a:pPr>
                      <a:r>
                        <a:rPr lang="en-GB" sz="1200" dirty="0">
                          <a:latin typeface="Arial" pitchFamily="34" charset="0"/>
                          <a:ea typeface="Times New Roman"/>
                          <a:cs typeface="Arial" pitchFamily="34" charset="0"/>
                        </a:rPr>
                        <a:t>-.04</a:t>
                      </a:r>
                    </a:p>
                    <a:p>
                      <a:pPr algn="r">
                        <a:lnSpc>
                          <a:spcPct val="115000"/>
                        </a:lnSpc>
                        <a:spcAft>
                          <a:spcPts val="0"/>
                        </a:spcAft>
                      </a:pPr>
                      <a:r>
                        <a:rPr lang="en-GB" sz="1200" dirty="0">
                          <a:latin typeface="Arial" pitchFamily="34" charset="0"/>
                          <a:ea typeface="Times New Roman"/>
                          <a:cs typeface="Arial" pitchFamily="34" charset="0"/>
                        </a:rPr>
                        <a:t>.29***</a:t>
                      </a:r>
                    </a:p>
                    <a:p>
                      <a:pPr algn="r">
                        <a:lnSpc>
                          <a:spcPct val="115000"/>
                        </a:lnSpc>
                        <a:spcAft>
                          <a:spcPts val="0"/>
                        </a:spcAft>
                      </a:pPr>
                      <a:r>
                        <a:rPr lang="en-GB" sz="1200" dirty="0">
                          <a:latin typeface="Arial" pitchFamily="34" charset="0"/>
                          <a:ea typeface="Times New Roman"/>
                          <a:cs typeface="Arial" pitchFamily="34" charset="0"/>
                        </a:rPr>
                        <a:t>.03</a:t>
                      </a:r>
                    </a:p>
                    <a:p>
                      <a:pPr algn="r">
                        <a:lnSpc>
                          <a:spcPct val="115000"/>
                        </a:lnSpc>
                        <a:spcAft>
                          <a:spcPts val="0"/>
                        </a:spcAft>
                      </a:pPr>
                      <a:r>
                        <a:rPr lang="en-GB" sz="1200" dirty="0">
                          <a:latin typeface="Arial" pitchFamily="34" charset="0"/>
                          <a:ea typeface="Times New Roman"/>
                          <a:cs typeface="Arial" pitchFamily="34" charset="0"/>
                        </a:rPr>
                        <a:t>-.05</a:t>
                      </a:r>
                    </a:p>
                    <a:p>
                      <a:pPr algn="r">
                        <a:lnSpc>
                          <a:spcPct val="115000"/>
                        </a:lnSpc>
                        <a:spcAft>
                          <a:spcPts val="0"/>
                        </a:spcAft>
                      </a:pPr>
                      <a:r>
                        <a:rPr lang="en-GB" sz="1200" dirty="0">
                          <a:latin typeface="Arial" pitchFamily="34" charset="0"/>
                          <a:ea typeface="Times New Roman"/>
                          <a:cs typeface="Arial" pitchFamily="34" charset="0"/>
                        </a:rPr>
                        <a:t>.05</a:t>
                      </a:r>
                    </a:p>
                    <a:p>
                      <a:pPr algn="r">
                        <a:lnSpc>
                          <a:spcPct val="115000"/>
                        </a:lnSpc>
                        <a:spcAft>
                          <a:spcPts val="0"/>
                        </a:spcAft>
                      </a:pPr>
                      <a:r>
                        <a:rPr lang="en-GB" sz="1200" dirty="0">
                          <a:latin typeface="Arial" pitchFamily="34" charset="0"/>
                          <a:ea typeface="Times New Roman"/>
                          <a:cs typeface="Arial" pitchFamily="34" charset="0"/>
                        </a:rPr>
                        <a:t>.00</a:t>
                      </a:r>
                    </a:p>
                    <a:p>
                      <a:pPr algn="r">
                        <a:lnSpc>
                          <a:spcPct val="115000"/>
                        </a:lnSpc>
                        <a:spcAft>
                          <a:spcPts val="0"/>
                        </a:spcAft>
                      </a:pPr>
                      <a:r>
                        <a:rPr lang="en-GB" sz="1200" dirty="0">
                          <a:latin typeface="Arial" pitchFamily="34" charset="0"/>
                          <a:ea typeface="Times New Roman"/>
                          <a:cs typeface="Arial" pitchFamily="34" charset="0"/>
                        </a:rPr>
                        <a:t>.13</a:t>
                      </a:r>
                    </a:p>
                    <a:p>
                      <a:pPr algn="r">
                        <a:lnSpc>
                          <a:spcPct val="115000"/>
                        </a:lnSpc>
                        <a:spcAft>
                          <a:spcPts val="0"/>
                        </a:spcAft>
                      </a:pPr>
                      <a:r>
                        <a:rPr lang="en-GB" sz="1200" dirty="0">
                          <a:latin typeface="Arial" pitchFamily="34" charset="0"/>
                          <a:ea typeface="Times New Roman"/>
                          <a:cs typeface="Arial" pitchFamily="34" charset="0"/>
                        </a:rPr>
                        <a:t>-.11</a:t>
                      </a:r>
                    </a:p>
                    <a:p>
                      <a:pPr algn="r">
                        <a:lnSpc>
                          <a:spcPct val="115000"/>
                        </a:lnSpc>
                        <a:spcAft>
                          <a:spcPts val="0"/>
                        </a:spcAft>
                      </a:pPr>
                      <a:r>
                        <a:rPr lang="en-GB" sz="1200" dirty="0">
                          <a:latin typeface="Arial" pitchFamily="34" charset="0"/>
                          <a:ea typeface="Times New Roman"/>
                          <a:cs typeface="Arial" pitchFamily="34" charset="0"/>
                        </a:rPr>
                        <a:t>.14</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pitchFamily="34" charset="0"/>
                          <a:ea typeface="Times New Roman"/>
                          <a:cs typeface="Arial" pitchFamily="34" charset="0"/>
                        </a:rPr>
                        <a:t>.16</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pitchFamily="34" charset="0"/>
                          <a:ea typeface="Times New Roman"/>
                          <a:cs typeface="Arial" pitchFamily="34" charset="0"/>
                        </a:rPr>
                        <a:t>.04</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a:latin typeface="Arial" pitchFamily="34" charset="0"/>
                          <a:ea typeface="Times New Roman"/>
                          <a:cs typeface="Arial" pitchFamily="34" charset="0"/>
                        </a:rPr>
                        <a:t>3.00***</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2350718">
                <a:tc>
                  <a:txBody>
                    <a:bodyPr/>
                    <a:lstStyle/>
                    <a:p>
                      <a:pPr algn="l">
                        <a:lnSpc>
                          <a:spcPct val="115000"/>
                        </a:lnSpc>
                        <a:spcAft>
                          <a:spcPts val="0"/>
                        </a:spcAft>
                      </a:pPr>
                      <a:r>
                        <a:rPr lang="en-GB" sz="1400" b="1" dirty="0">
                          <a:latin typeface="Arial" pitchFamily="34" charset="0"/>
                          <a:ea typeface="Times New Roman"/>
                          <a:cs typeface="Arial" pitchFamily="34" charset="0"/>
                        </a:rPr>
                        <a:t>Step 3</a:t>
                      </a:r>
                      <a:endParaRPr lang="en-GB" sz="1400" dirty="0">
                        <a:latin typeface="Arial" pitchFamily="34" charset="0"/>
                        <a:ea typeface="Times New Roman"/>
                        <a:cs typeface="Arial" pitchFamily="34" charset="0"/>
                      </a:endParaRP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a:solidFill>
                            <a:schemeClr val="tx1"/>
                          </a:solidFill>
                          <a:latin typeface="Arial" pitchFamily="34" charset="0"/>
                          <a:ea typeface="Times New Roman"/>
                          <a:cs typeface="Arial" pitchFamily="34" charset="0"/>
                        </a:rPr>
                        <a:t>Consequences</a:t>
                      </a:r>
                    </a:p>
                    <a:p>
                      <a:pPr algn="l">
                        <a:lnSpc>
                          <a:spcPct val="115000"/>
                        </a:lnSpc>
                        <a:spcAft>
                          <a:spcPts val="0"/>
                        </a:spcAft>
                      </a:pPr>
                      <a:r>
                        <a:rPr lang="en-GB" sz="1200" dirty="0">
                          <a:latin typeface="Arial" pitchFamily="34" charset="0"/>
                          <a:ea typeface="Times New Roman"/>
                          <a:cs typeface="Arial" pitchFamily="34" charset="0"/>
                        </a:rPr>
                        <a:t>Personal control</a:t>
                      </a:r>
                    </a:p>
                    <a:p>
                      <a:pPr algn="l">
                        <a:lnSpc>
                          <a:spcPct val="115000"/>
                        </a:lnSpc>
                        <a:spcAft>
                          <a:spcPts val="0"/>
                        </a:spcAft>
                      </a:pPr>
                      <a:r>
                        <a:rPr lang="en-GB" sz="1200" u="sng" dirty="0">
                          <a:solidFill>
                            <a:schemeClr val="tx1"/>
                          </a:solidFill>
                          <a:latin typeface="Arial" pitchFamily="34" charset="0"/>
                          <a:ea typeface="Times New Roman"/>
                          <a:cs typeface="Arial" pitchFamily="34" charset="0"/>
                        </a:rPr>
                        <a:t>Treatment control </a:t>
                      </a:r>
                    </a:p>
                    <a:p>
                      <a:pPr algn="l">
                        <a:lnSpc>
                          <a:spcPct val="115000"/>
                        </a:lnSpc>
                        <a:spcAft>
                          <a:spcPts val="0"/>
                        </a:spcAft>
                      </a:pPr>
                      <a:r>
                        <a:rPr lang="en-GB" sz="1200" dirty="0">
                          <a:latin typeface="Arial" pitchFamily="34" charset="0"/>
                          <a:ea typeface="Times New Roman"/>
                          <a:cs typeface="Arial" pitchFamily="34" charset="0"/>
                        </a:rPr>
                        <a:t>Illness coherence</a:t>
                      </a:r>
                    </a:p>
                    <a:p>
                      <a:pPr algn="l">
                        <a:lnSpc>
                          <a:spcPct val="115000"/>
                        </a:lnSpc>
                        <a:spcAft>
                          <a:spcPts val="0"/>
                        </a:spcAft>
                      </a:pPr>
                      <a:r>
                        <a:rPr lang="en-GB" sz="1200" dirty="0">
                          <a:latin typeface="Arial" pitchFamily="34" charset="0"/>
                          <a:ea typeface="Times New Roman"/>
                          <a:cs typeface="Arial" pitchFamily="34" charset="0"/>
                        </a:rPr>
                        <a:t>Psychological attributions</a:t>
                      </a:r>
                    </a:p>
                    <a:p>
                      <a:pPr algn="l">
                        <a:lnSpc>
                          <a:spcPct val="115000"/>
                        </a:lnSpc>
                        <a:spcAft>
                          <a:spcPts val="0"/>
                        </a:spcAft>
                      </a:pPr>
                      <a:r>
                        <a:rPr lang="en-GB" sz="1200" dirty="0">
                          <a:latin typeface="Arial" pitchFamily="34" charset="0"/>
                          <a:ea typeface="Times New Roman"/>
                          <a:cs typeface="Arial" pitchFamily="34" charset="0"/>
                        </a:rPr>
                        <a:t>Risk factors</a:t>
                      </a:r>
                    </a:p>
                    <a:p>
                      <a:pPr algn="l">
                        <a:lnSpc>
                          <a:spcPct val="115000"/>
                        </a:lnSpc>
                        <a:spcAft>
                          <a:spcPts val="0"/>
                        </a:spcAft>
                      </a:pPr>
                      <a:r>
                        <a:rPr lang="en-GB" sz="1200" dirty="0">
                          <a:latin typeface="Arial" pitchFamily="34" charset="0"/>
                          <a:ea typeface="Times New Roman"/>
                          <a:cs typeface="Arial" pitchFamily="34" charset="0"/>
                        </a:rPr>
                        <a:t>Harm/Neglect</a:t>
                      </a:r>
                    </a:p>
                    <a:p>
                      <a:pPr algn="l">
                        <a:lnSpc>
                          <a:spcPct val="115000"/>
                        </a:lnSpc>
                        <a:spcAft>
                          <a:spcPts val="0"/>
                        </a:spcAft>
                      </a:pPr>
                      <a:r>
                        <a:rPr lang="en-GB" sz="1200" dirty="0">
                          <a:latin typeface="Arial" pitchFamily="34" charset="0"/>
                          <a:ea typeface="Times New Roman"/>
                          <a:cs typeface="Arial" pitchFamily="34" charset="0"/>
                        </a:rPr>
                        <a:t>Hereditary</a:t>
                      </a:r>
                    </a:p>
                    <a:p>
                      <a:pPr algn="l">
                        <a:lnSpc>
                          <a:spcPct val="115000"/>
                        </a:lnSpc>
                        <a:spcAft>
                          <a:spcPts val="0"/>
                        </a:spcAft>
                      </a:pPr>
                      <a:r>
                        <a:rPr lang="en-GB" sz="1200" dirty="0">
                          <a:latin typeface="Arial" pitchFamily="34" charset="0"/>
                          <a:ea typeface="Times New Roman"/>
                          <a:cs typeface="Arial" pitchFamily="34" charset="0"/>
                        </a:rPr>
                        <a:t>Chance/bad luck</a:t>
                      </a:r>
                    </a:p>
                    <a:p>
                      <a:pPr algn="l">
                        <a:lnSpc>
                          <a:spcPct val="115000"/>
                        </a:lnSpc>
                        <a:spcAft>
                          <a:spcPts val="0"/>
                        </a:spcAft>
                      </a:pPr>
                      <a:r>
                        <a:rPr lang="en-GB" sz="1200" dirty="0">
                          <a:latin typeface="Arial" pitchFamily="34" charset="0"/>
                          <a:ea typeface="Times New Roman"/>
                          <a:cs typeface="Arial" pitchFamily="34" charset="0"/>
                        </a:rPr>
                        <a:t>Accident/injury</a:t>
                      </a:r>
                    </a:p>
                    <a:p>
                      <a:pPr algn="l">
                        <a:lnSpc>
                          <a:spcPct val="115000"/>
                        </a:lnSpc>
                        <a:spcAft>
                          <a:spcPts val="0"/>
                        </a:spcAft>
                      </a:pPr>
                      <a:r>
                        <a:rPr lang="en-GB" sz="1200" dirty="0">
                          <a:solidFill>
                            <a:schemeClr val="tx1"/>
                          </a:solidFill>
                          <a:latin typeface="Arial" pitchFamily="34" charset="0"/>
                          <a:ea typeface="Times New Roman"/>
                          <a:cs typeface="Arial" pitchFamily="34" charset="0"/>
                        </a:rPr>
                        <a:t>Baseline distress</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a:lnSpc>
                          <a:spcPct val="115000"/>
                        </a:lnSpc>
                        <a:spcAft>
                          <a:spcPts val="0"/>
                        </a:spcAft>
                      </a:pPr>
                      <a:r>
                        <a:rPr lang="en-GB" sz="1200" dirty="0">
                          <a:latin typeface="Arial" pitchFamily="34" charset="0"/>
                          <a:ea typeface="Times New Roman"/>
                          <a:cs typeface="Arial" pitchFamily="34" charset="0"/>
                        </a:rPr>
                        <a:t>.11</a:t>
                      </a:r>
                    </a:p>
                    <a:p>
                      <a:pPr algn="r">
                        <a:lnSpc>
                          <a:spcPct val="115000"/>
                        </a:lnSpc>
                        <a:spcAft>
                          <a:spcPts val="0"/>
                        </a:spcAft>
                      </a:pPr>
                      <a:r>
                        <a:rPr lang="en-GB" sz="1200" dirty="0">
                          <a:latin typeface="Arial" pitchFamily="34" charset="0"/>
                          <a:ea typeface="Times New Roman"/>
                          <a:cs typeface="Arial" pitchFamily="34" charset="0"/>
                        </a:rPr>
                        <a:t>-.04</a:t>
                      </a:r>
                    </a:p>
                    <a:p>
                      <a:pPr algn="r">
                        <a:lnSpc>
                          <a:spcPct val="115000"/>
                        </a:lnSpc>
                        <a:spcAft>
                          <a:spcPts val="0"/>
                        </a:spcAft>
                      </a:pPr>
                      <a:r>
                        <a:rPr lang="en-GB" sz="1200" dirty="0">
                          <a:latin typeface="Arial" pitchFamily="34" charset="0"/>
                          <a:ea typeface="Times New Roman"/>
                          <a:cs typeface="Arial" pitchFamily="34" charset="0"/>
                        </a:rPr>
                        <a:t>.29</a:t>
                      </a:r>
                    </a:p>
                    <a:p>
                      <a:pPr algn="r">
                        <a:lnSpc>
                          <a:spcPct val="115000"/>
                        </a:lnSpc>
                        <a:spcAft>
                          <a:spcPts val="0"/>
                        </a:spcAft>
                      </a:pPr>
                      <a:r>
                        <a:rPr lang="en-GB" sz="1200" dirty="0">
                          <a:latin typeface="Arial" pitchFamily="34" charset="0"/>
                          <a:ea typeface="Times New Roman"/>
                          <a:cs typeface="Arial" pitchFamily="34" charset="0"/>
                        </a:rPr>
                        <a:t>.03</a:t>
                      </a:r>
                    </a:p>
                    <a:p>
                      <a:pPr algn="r">
                        <a:lnSpc>
                          <a:spcPct val="115000"/>
                        </a:lnSpc>
                        <a:spcAft>
                          <a:spcPts val="0"/>
                        </a:spcAft>
                      </a:pPr>
                      <a:r>
                        <a:rPr lang="en-GB" sz="1200" dirty="0">
                          <a:latin typeface="Arial" pitchFamily="34" charset="0"/>
                          <a:ea typeface="Times New Roman"/>
                          <a:cs typeface="Arial" pitchFamily="34" charset="0"/>
                        </a:rPr>
                        <a:t>-.05</a:t>
                      </a:r>
                    </a:p>
                    <a:p>
                      <a:pPr algn="r">
                        <a:lnSpc>
                          <a:spcPct val="115000"/>
                        </a:lnSpc>
                        <a:spcAft>
                          <a:spcPts val="0"/>
                        </a:spcAft>
                      </a:pPr>
                      <a:r>
                        <a:rPr lang="en-GB" sz="1200" dirty="0">
                          <a:latin typeface="Arial" pitchFamily="34" charset="0"/>
                          <a:ea typeface="Times New Roman"/>
                          <a:cs typeface="Arial" pitchFamily="34" charset="0"/>
                        </a:rPr>
                        <a:t>.05</a:t>
                      </a:r>
                    </a:p>
                    <a:p>
                      <a:pPr algn="r">
                        <a:lnSpc>
                          <a:spcPct val="115000"/>
                        </a:lnSpc>
                        <a:spcAft>
                          <a:spcPts val="0"/>
                        </a:spcAft>
                      </a:pPr>
                      <a:r>
                        <a:rPr lang="en-GB" sz="1200" dirty="0">
                          <a:latin typeface="Arial" pitchFamily="34" charset="0"/>
                          <a:ea typeface="Times New Roman"/>
                          <a:cs typeface="Arial" pitchFamily="34" charset="0"/>
                        </a:rPr>
                        <a:t>.00</a:t>
                      </a:r>
                    </a:p>
                    <a:p>
                      <a:pPr algn="r">
                        <a:lnSpc>
                          <a:spcPct val="115000"/>
                        </a:lnSpc>
                        <a:spcAft>
                          <a:spcPts val="0"/>
                        </a:spcAft>
                      </a:pPr>
                      <a:r>
                        <a:rPr lang="en-GB" sz="1200" dirty="0">
                          <a:latin typeface="Arial" pitchFamily="34" charset="0"/>
                          <a:ea typeface="Times New Roman"/>
                          <a:cs typeface="Arial" pitchFamily="34" charset="0"/>
                        </a:rPr>
                        <a:t>.13</a:t>
                      </a:r>
                    </a:p>
                    <a:p>
                      <a:pPr algn="r">
                        <a:lnSpc>
                          <a:spcPct val="115000"/>
                        </a:lnSpc>
                        <a:spcAft>
                          <a:spcPts val="0"/>
                        </a:spcAft>
                      </a:pPr>
                      <a:r>
                        <a:rPr lang="en-GB" sz="1200" dirty="0">
                          <a:latin typeface="Arial" pitchFamily="34" charset="0"/>
                          <a:ea typeface="Times New Roman"/>
                          <a:cs typeface="Arial" pitchFamily="34" charset="0"/>
                        </a:rPr>
                        <a:t>-.11</a:t>
                      </a:r>
                    </a:p>
                    <a:p>
                      <a:pPr algn="r">
                        <a:lnSpc>
                          <a:spcPct val="115000"/>
                        </a:lnSpc>
                        <a:spcAft>
                          <a:spcPts val="0"/>
                        </a:spcAft>
                      </a:pPr>
                      <a:r>
                        <a:rPr lang="en-GB" sz="1200" dirty="0">
                          <a:latin typeface="Arial" pitchFamily="34" charset="0"/>
                          <a:ea typeface="Times New Roman"/>
                          <a:cs typeface="Arial" pitchFamily="34" charset="0"/>
                        </a:rPr>
                        <a:t>.14</a:t>
                      </a:r>
                    </a:p>
                    <a:p>
                      <a:pPr algn="r">
                        <a:lnSpc>
                          <a:spcPct val="115000"/>
                        </a:lnSpc>
                        <a:spcAft>
                          <a:spcPts val="0"/>
                        </a:spcAft>
                      </a:pPr>
                      <a:r>
                        <a:rPr lang="en-GB" sz="1200" dirty="0">
                          <a:latin typeface="Arial" pitchFamily="34" charset="0"/>
                          <a:ea typeface="Times New Roman"/>
                          <a:cs typeface="Arial" pitchFamily="34" charset="0"/>
                        </a:rPr>
                        <a:t>-.02</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pitchFamily="34" charset="0"/>
                          <a:ea typeface="Times New Roman"/>
                          <a:cs typeface="Arial" pitchFamily="34" charset="0"/>
                        </a:rPr>
                        <a:t>.16</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600" dirty="0">
                          <a:latin typeface="Arial" pitchFamily="34" charset="0"/>
                          <a:ea typeface="Times New Roman"/>
                          <a:cs typeface="Arial" pitchFamily="34" charset="0"/>
                        </a:rPr>
                        <a:t>.00</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0"/>
                        </a:spcAft>
                      </a:pPr>
                      <a:r>
                        <a:rPr lang="en-GB" sz="1200" dirty="0">
                          <a:latin typeface="Arial" pitchFamily="34" charset="0"/>
                          <a:ea typeface="Times New Roman"/>
                          <a:cs typeface="Arial" pitchFamily="34" charset="0"/>
                        </a:rPr>
                        <a:t>2.72***</a:t>
                      </a:r>
                    </a:p>
                  </a:txBody>
                  <a:tcPr marL="55604" marR="55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6" name="Rectangle 5"/>
          <p:cNvSpPr/>
          <p:nvPr/>
        </p:nvSpPr>
        <p:spPr>
          <a:xfrm>
            <a:off x="2135560" y="116633"/>
            <a:ext cx="5313314" cy="461665"/>
          </a:xfrm>
          <a:prstGeom prst="rect">
            <a:avLst/>
          </a:prstGeom>
        </p:spPr>
        <p:txBody>
          <a:bodyPr wrap="none">
            <a:spAutoFit/>
          </a:bodyPr>
          <a:lstStyle/>
          <a:p>
            <a:r>
              <a:rPr lang="en-GB" sz="2400" b="1" dirty="0">
                <a:latin typeface="Arial" pitchFamily="34" charset="0"/>
                <a:cs typeface="Arial" pitchFamily="34" charset="0"/>
              </a:rPr>
              <a:t>Predicting Positive Affect at Time 2</a:t>
            </a:r>
            <a:endParaRPr lang="en-GB" sz="2400" dirty="0"/>
          </a:p>
        </p:txBody>
      </p:sp>
      <p:sp>
        <p:nvSpPr>
          <p:cNvPr id="7" name="Flowchart: Alternate Process 6"/>
          <p:cNvSpPr/>
          <p:nvPr/>
        </p:nvSpPr>
        <p:spPr>
          <a:xfrm>
            <a:off x="6900210" y="4562327"/>
            <a:ext cx="4968552" cy="2088232"/>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Stronger  beliefs in screening/surgery helping reduce chances of getting cancer significantly predicted higher levels of positive affect at follow-up</a:t>
            </a:r>
          </a:p>
        </p:txBody>
      </p:sp>
    </p:spTree>
    <p:extLst>
      <p:ext uri="{BB962C8B-B14F-4D97-AF65-F5344CB8AC3E}">
        <p14:creationId xmlns:p14="http://schemas.microsoft.com/office/powerpoint/2010/main" val="3525068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heckerboard(across)">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2207569" y="620688"/>
          <a:ext cx="7488833" cy="4089464"/>
        </p:xfrm>
        <a:graphic>
          <a:graphicData uri="http://schemas.openxmlformats.org/drawingml/2006/table">
            <a:tbl>
              <a:tblPr firstRow="1" bandRow="1">
                <a:tableStyleId>{5C22544A-7EE6-4342-B048-85BDC9FD1C3A}</a:tableStyleId>
              </a:tblPr>
              <a:tblGrid>
                <a:gridCol w="2115658">
                  <a:extLst>
                    <a:ext uri="{9D8B030D-6E8A-4147-A177-3AD203B41FA5}">
                      <a16:colId xmlns:a16="http://schemas.microsoft.com/office/drawing/2014/main" val="20000"/>
                    </a:ext>
                  </a:extLst>
                </a:gridCol>
                <a:gridCol w="1791059">
                  <a:extLst>
                    <a:ext uri="{9D8B030D-6E8A-4147-A177-3AD203B41FA5}">
                      <a16:colId xmlns:a16="http://schemas.microsoft.com/office/drawing/2014/main" val="20001"/>
                    </a:ext>
                  </a:extLst>
                </a:gridCol>
                <a:gridCol w="2031629">
                  <a:extLst>
                    <a:ext uri="{9D8B030D-6E8A-4147-A177-3AD203B41FA5}">
                      <a16:colId xmlns:a16="http://schemas.microsoft.com/office/drawing/2014/main" val="20002"/>
                    </a:ext>
                  </a:extLst>
                </a:gridCol>
                <a:gridCol w="1550487">
                  <a:extLst>
                    <a:ext uri="{9D8B030D-6E8A-4147-A177-3AD203B41FA5}">
                      <a16:colId xmlns:a16="http://schemas.microsoft.com/office/drawing/2014/main" val="20003"/>
                    </a:ext>
                  </a:extLst>
                </a:gridCol>
              </a:tblGrid>
              <a:tr h="896536">
                <a:tc>
                  <a:txBody>
                    <a:bodyPr/>
                    <a:lstStyle/>
                    <a:p>
                      <a:r>
                        <a:rPr lang="en-GB" sz="1600" dirty="0">
                          <a:latin typeface="Arial" pitchFamily="34" charset="0"/>
                          <a:cs typeface="Arial" pitchFamily="34" charset="0"/>
                        </a:rPr>
                        <a:t>Illness</a:t>
                      </a:r>
                      <a:r>
                        <a:rPr lang="en-GB" sz="1600" baseline="0" dirty="0">
                          <a:latin typeface="Arial" pitchFamily="34" charset="0"/>
                          <a:cs typeface="Arial" pitchFamily="34" charset="0"/>
                        </a:rPr>
                        <a:t> Perceptions at Time 3</a:t>
                      </a:r>
                      <a:endParaRPr lang="en-GB" sz="1600" dirty="0">
                        <a:latin typeface="Arial" pitchFamily="34" charset="0"/>
                        <a:cs typeface="Arial" pitchFamily="34" charset="0"/>
                      </a:endParaRPr>
                    </a:p>
                  </a:txBody>
                  <a:tcPr/>
                </a:tc>
                <a:tc>
                  <a:txBody>
                    <a:bodyPr/>
                    <a:lstStyle/>
                    <a:p>
                      <a:r>
                        <a:rPr lang="en-GB" sz="1600" dirty="0">
                          <a:latin typeface="Arial" pitchFamily="34" charset="0"/>
                          <a:cs typeface="Arial" pitchFamily="34" charset="0"/>
                        </a:rPr>
                        <a:t>Average</a:t>
                      </a:r>
                    </a:p>
                    <a:p>
                      <a:r>
                        <a:rPr lang="en-GB" sz="1600" dirty="0">
                          <a:latin typeface="Arial" pitchFamily="34" charset="0"/>
                          <a:cs typeface="Arial" pitchFamily="34" charset="0"/>
                        </a:rPr>
                        <a:t>n=31</a:t>
                      </a:r>
                    </a:p>
                  </a:txBody>
                  <a:tcPr/>
                </a:tc>
                <a:tc>
                  <a:txBody>
                    <a:bodyPr/>
                    <a:lstStyle/>
                    <a:p>
                      <a:r>
                        <a:rPr lang="en-GB" sz="1600" dirty="0">
                          <a:latin typeface="Arial" pitchFamily="34" charset="0"/>
                          <a:cs typeface="Arial" pitchFamily="34" charset="0"/>
                        </a:rPr>
                        <a:t>Moderate</a:t>
                      </a:r>
                    </a:p>
                    <a:p>
                      <a:r>
                        <a:rPr lang="en-GB" sz="1600" dirty="0">
                          <a:latin typeface="Arial" pitchFamily="34" charset="0"/>
                          <a:cs typeface="Arial" pitchFamily="34" charset="0"/>
                        </a:rPr>
                        <a:t>n=53</a:t>
                      </a:r>
                    </a:p>
                  </a:txBody>
                  <a:tcPr/>
                </a:tc>
                <a:tc>
                  <a:txBody>
                    <a:bodyPr/>
                    <a:lstStyle/>
                    <a:p>
                      <a:r>
                        <a:rPr lang="en-GB" sz="1600" dirty="0">
                          <a:latin typeface="Arial" pitchFamily="34" charset="0"/>
                          <a:cs typeface="Arial" pitchFamily="34" charset="0"/>
                        </a:rPr>
                        <a:t>High</a:t>
                      </a:r>
                    </a:p>
                    <a:p>
                      <a:r>
                        <a:rPr lang="en-GB" sz="1600" dirty="0">
                          <a:latin typeface="Arial" pitchFamily="34" charset="0"/>
                          <a:cs typeface="Arial" pitchFamily="34" charset="0"/>
                        </a:rPr>
                        <a:t>n=36</a:t>
                      </a:r>
                    </a:p>
                  </a:txBody>
                  <a:tcPr/>
                </a:tc>
                <a:extLst>
                  <a:ext uri="{0D108BD9-81ED-4DB2-BD59-A6C34878D82A}">
                    <a16:rowId xmlns:a16="http://schemas.microsoft.com/office/drawing/2014/main" val="10000"/>
                  </a:ext>
                </a:extLst>
              </a:tr>
              <a:tr h="574098">
                <a:tc>
                  <a:txBody>
                    <a:bodyPr/>
                    <a:lstStyle/>
                    <a:p>
                      <a:endParaRPr lang="en-GB" sz="1600" dirty="0">
                        <a:latin typeface="Arial" pitchFamily="34" charset="0"/>
                        <a:cs typeface="Arial" pitchFamily="34" charset="0"/>
                      </a:endParaRPr>
                    </a:p>
                  </a:txBody>
                  <a:tcPr/>
                </a:tc>
                <a:tc>
                  <a:txBody>
                    <a:bodyPr/>
                    <a:lstStyle/>
                    <a:p>
                      <a:r>
                        <a:rPr lang="en-GB" sz="1600" dirty="0">
                          <a:latin typeface="Arial" pitchFamily="34" charset="0"/>
                          <a:cs typeface="Arial" pitchFamily="34" charset="0"/>
                        </a:rPr>
                        <a:t>Mean</a:t>
                      </a:r>
                      <a:r>
                        <a:rPr lang="en-GB" sz="1600" baseline="0" dirty="0">
                          <a:latin typeface="Arial" pitchFamily="34" charset="0"/>
                          <a:cs typeface="Arial" pitchFamily="34" charset="0"/>
                        </a:rPr>
                        <a:t> (</a:t>
                      </a:r>
                      <a:r>
                        <a:rPr lang="en-GB" sz="1600" dirty="0">
                          <a:latin typeface="Arial" pitchFamily="34" charset="0"/>
                          <a:cs typeface="Arial" pitchFamily="34" charset="0"/>
                        </a:rPr>
                        <a:t>SD)</a:t>
                      </a:r>
                    </a:p>
                  </a:txBody>
                  <a:tcPr/>
                </a:tc>
                <a:tc>
                  <a:txBody>
                    <a:bodyPr/>
                    <a:lstStyle/>
                    <a:p>
                      <a:r>
                        <a:rPr lang="en-GB" sz="1600" dirty="0">
                          <a:latin typeface="Arial" pitchFamily="34" charset="0"/>
                          <a:cs typeface="Arial" pitchFamily="34" charset="0"/>
                        </a:rPr>
                        <a:t>Mean</a:t>
                      </a:r>
                      <a:r>
                        <a:rPr lang="en-GB" sz="1600" baseline="0" dirty="0">
                          <a:latin typeface="Arial" pitchFamily="34" charset="0"/>
                          <a:cs typeface="Arial" pitchFamily="34" charset="0"/>
                        </a:rPr>
                        <a:t> (</a:t>
                      </a:r>
                      <a:r>
                        <a:rPr lang="en-GB" sz="1600" dirty="0">
                          <a:latin typeface="Arial" pitchFamily="34" charset="0"/>
                          <a:cs typeface="Arial" pitchFamily="34" charset="0"/>
                        </a:rPr>
                        <a:t>SD)</a:t>
                      </a:r>
                    </a:p>
                  </a:txBody>
                  <a:tcPr/>
                </a:tc>
                <a:tc>
                  <a:txBody>
                    <a:bodyPr/>
                    <a:lstStyle/>
                    <a:p>
                      <a:r>
                        <a:rPr lang="en-GB" sz="1600" dirty="0">
                          <a:latin typeface="Arial" pitchFamily="34" charset="0"/>
                          <a:cs typeface="Arial" pitchFamily="34" charset="0"/>
                        </a:rPr>
                        <a:t>Mean</a:t>
                      </a:r>
                      <a:r>
                        <a:rPr lang="en-GB" sz="1600" baseline="0" dirty="0">
                          <a:latin typeface="Arial" pitchFamily="34" charset="0"/>
                          <a:cs typeface="Arial" pitchFamily="34" charset="0"/>
                        </a:rPr>
                        <a:t> (</a:t>
                      </a:r>
                      <a:r>
                        <a:rPr lang="en-GB" sz="1600" dirty="0">
                          <a:latin typeface="Arial" pitchFamily="34" charset="0"/>
                          <a:cs typeface="Arial" pitchFamily="34" charset="0"/>
                        </a:rPr>
                        <a:t>SD)</a:t>
                      </a:r>
                    </a:p>
                  </a:txBody>
                  <a:tcPr/>
                </a:tc>
                <a:extLst>
                  <a:ext uri="{0D108BD9-81ED-4DB2-BD59-A6C34878D82A}">
                    <a16:rowId xmlns:a16="http://schemas.microsoft.com/office/drawing/2014/main" val="10001"/>
                  </a:ext>
                </a:extLst>
              </a:tr>
              <a:tr h="89653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a:latin typeface="Arial" pitchFamily="34" charset="0"/>
                          <a:cs typeface="Arial" pitchFamily="34" charset="0"/>
                        </a:rPr>
                        <a:t>Consequences</a:t>
                      </a:r>
                    </a:p>
                    <a:p>
                      <a:endParaRPr lang="en-GB" sz="1600" dirty="0">
                        <a:latin typeface="Arial" pitchFamily="34" charset="0"/>
                        <a:cs typeface="Arial" pitchFamily="34" charset="0"/>
                      </a:endParaRPr>
                    </a:p>
                  </a:txBody>
                  <a:tcPr/>
                </a:tc>
                <a:tc>
                  <a:txBody>
                    <a:bodyPr/>
                    <a:lstStyle/>
                    <a:p>
                      <a:r>
                        <a:rPr lang="en-GB" sz="1600" dirty="0">
                          <a:latin typeface="Arial" pitchFamily="34" charset="0"/>
                          <a:cs typeface="Arial" pitchFamily="34" charset="0"/>
                        </a:rPr>
                        <a:t>16.30 (5.00)</a:t>
                      </a:r>
                    </a:p>
                  </a:txBody>
                  <a:tcPr/>
                </a:tc>
                <a:tc>
                  <a:txBody>
                    <a:bodyPr/>
                    <a:lstStyle/>
                    <a:p>
                      <a:r>
                        <a:rPr lang="en-GB" sz="1600" dirty="0">
                          <a:latin typeface="Arial" pitchFamily="34" charset="0"/>
                          <a:cs typeface="Arial" pitchFamily="34" charset="0"/>
                        </a:rPr>
                        <a:t>16.42 (4.36)</a:t>
                      </a:r>
                    </a:p>
                  </a:txBody>
                  <a:tcPr/>
                </a:tc>
                <a:tc>
                  <a:txBody>
                    <a:bodyPr/>
                    <a:lstStyle/>
                    <a:p>
                      <a:r>
                        <a:rPr lang="en-GB" sz="1600" dirty="0">
                          <a:latin typeface="Arial" pitchFamily="34" charset="0"/>
                          <a:cs typeface="Arial" pitchFamily="34" charset="0"/>
                        </a:rPr>
                        <a:t>17.96 (4.76)</a:t>
                      </a:r>
                    </a:p>
                  </a:txBody>
                  <a:tcPr/>
                </a:tc>
                <a:extLst>
                  <a:ext uri="{0D108BD9-81ED-4DB2-BD59-A6C34878D82A}">
                    <a16:rowId xmlns:a16="http://schemas.microsoft.com/office/drawing/2014/main" val="10002"/>
                  </a:ext>
                </a:extLst>
              </a:tr>
              <a:tr h="574098">
                <a:tc>
                  <a:txBody>
                    <a:bodyPr/>
                    <a:lstStyle/>
                    <a:p>
                      <a:r>
                        <a:rPr lang="en-GB" sz="1600" dirty="0">
                          <a:latin typeface="Arial" pitchFamily="34" charset="0"/>
                          <a:cs typeface="Arial" pitchFamily="34" charset="0"/>
                        </a:rPr>
                        <a:t>Personal control</a:t>
                      </a:r>
                    </a:p>
                  </a:txBody>
                  <a:tcPr/>
                </a:tc>
                <a:tc>
                  <a:txBody>
                    <a:bodyPr/>
                    <a:lstStyle/>
                    <a:p>
                      <a:r>
                        <a:rPr lang="en-GB" sz="1600" dirty="0">
                          <a:latin typeface="Arial" pitchFamily="34" charset="0"/>
                          <a:cs typeface="Arial" pitchFamily="34" charset="0"/>
                        </a:rPr>
                        <a:t>18.83 (2.97)</a:t>
                      </a:r>
                    </a:p>
                  </a:txBody>
                  <a:tcPr/>
                </a:tc>
                <a:tc>
                  <a:txBody>
                    <a:bodyPr/>
                    <a:lstStyle/>
                    <a:p>
                      <a:r>
                        <a:rPr lang="en-GB" sz="1600" dirty="0">
                          <a:latin typeface="Arial" pitchFamily="34" charset="0"/>
                          <a:cs typeface="Arial" pitchFamily="34" charset="0"/>
                        </a:rPr>
                        <a:t>17.60 (3.31)</a:t>
                      </a:r>
                    </a:p>
                  </a:txBody>
                  <a:tcPr/>
                </a:tc>
                <a:tc>
                  <a:txBody>
                    <a:bodyPr/>
                    <a:lstStyle/>
                    <a:p>
                      <a:r>
                        <a:rPr lang="en-GB" sz="1600" dirty="0">
                          <a:latin typeface="Arial" pitchFamily="34" charset="0"/>
                          <a:cs typeface="Arial" pitchFamily="34" charset="0"/>
                        </a:rPr>
                        <a:t>18.21 (3.38)</a:t>
                      </a:r>
                    </a:p>
                  </a:txBody>
                  <a:tcPr/>
                </a:tc>
                <a:extLst>
                  <a:ext uri="{0D108BD9-81ED-4DB2-BD59-A6C34878D82A}">
                    <a16:rowId xmlns:a16="http://schemas.microsoft.com/office/drawing/2014/main" val="10003"/>
                  </a:ext>
                </a:extLst>
              </a:tr>
              <a:tr h="574098">
                <a:tc>
                  <a:txBody>
                    <a:bodyPr/>
                    <a:lstStyle/>
                    <a:p>
                      <a:r>
                        <a:rPr lang="en-GB" sz="1600" dirty="0">
                          <a:latin typeface="Arial" pitchFamily="34" charset="0"/>
                          <a:cs typeface="Arial" pitchFamily="34" charset="0"/>
                        </a:rPr>
                        <a:t>Treatment control </a:t>
                      </a:r>
                    </a:p>
                  </a:txBody>
                  <a:tcPr/>
                </a:tc>
                <a:tc>
                  <a:txBody>
                    <a:bodyPr/>
                    <a:lstStyle/>
                    <a:p>
                      <a:r>
                        <a:rPr lang="en-GB" sz="1600" dirty="0">
                          <a:latin typeface="Arial" pitchFamily="34" charset="0"/>
                          <a:cs typeface="Arial" pitchFamily="34" charset="0"/>
                        </a:rPr>
                        <a:t>13.89 (3.09)</a:t>
                      </a:r>
                    </a:p>
                  </a:txBody>
                  <a:tcPr/>
                </a:tc>
                <a:tc>
                  <a:txBody>
                    <a:bodyPr/>
                    <a:lstStyle/>
                    <a:p>
                      <a:r>
                        <a:rPr lang="en-GB" sz="1600" dirty="0">
                          <a:latin typeface="Arial" pitchFamily="34" charset="0"/>
                          <a:cs typeface="Arial" pitchFamily="34" charset="0"/>
                        </a:rPr>
                        <a:t>14.27 (2.36)</a:t>
                      </a:r>
                    </a:p>
                  </a:txBody>
                  <a:tcPr/>
                </a:tc>
                <a:tc>
                  <a:txBody>
                    <a:bodyPr/>
                    <a:lstStyle/>
                    <a:p>
                      <a:r>
                        <a:rPr lang="en-GB" sz="1600" dirty="0">
                          <a:latin typeface="Arial" pitchFamily="34" charset="0"/>
                          <a:cs typeface="Arial" pitchFamily="34" charset="0"/>
                        </a:rPr>
                        <a:t>14.70 (2.96)</a:t>
                      </a:r>
                    </a:p>
                  </a:txBody>
                  <a:tcPr/>
                </a:tc>
                <a:extLst>
                  <a:ext uri="{0D108BD9-81ED-4DB2-BD59-A6C34878D82A}">
                    <a16:rowId xmlns:a16="http://schemas.microsoft.com/office/drawing/2014/main" val="10004"/>
                  </a:ext>
                </a:extLst>
              </a:tr>
              <a:tr h="574098">
                <a:tc>
                  <a:txBody>
                    <a:bodyPr/>
                    <a:lstStyle/>
                    <a:p>
                      <a:r>
                        <a:rPr lang="en-GB" sz="1600" dirty="0">
                          <a:latin typeface="Arial" pitchFamily="34" charset="0"/>
                          <a:cs typeface="Arial" pitchFamily="34" charset="0"/>
                        </a:rPr>
                        <a:t>Illness coherence</a:t>
                      </a:r>
                    </a:p>
                  </a:txBody>
                  <a:tcPr/>
                </a:tc>
                <a:tc>
                  <a:txBody>
                    <a:bodyPr/>
                    <a:lstStyle/>
                    <a:p>
                      <a:r>
                        <a:rPr lang="en-GB" sz="1600" dirty="0">
                          <a:latin typeface="Arial" pitchFamily="34" charset="0"/>
                          <a:cs typeface="Arial" pitchFamily="34" charset="0"/>
                        </a:rPr>
                        <a:t>9.60 (2.96)</a:t>
                      </a:r>
                    </a:p>
                  </a:txBody>
                  <a:tcPr/>
                </a:tc>
                <a:tc>
                  <a:txBody>
                    <a:bodyPr/>
                    <a:lstStyle/>
                    <a:p>
                      <a:r>
                        <a:rPr lang="en-GB" sz="1600" dirty="0">
                          <a:latin typeface="Arial" pitchFamily="34" charset="0"/>
                          <a:cs typeface="Arial" pitchFamily="34" charset="0"/>
                        </a:rPr>
                        <a:t>10.71 (2.56)</a:t>
                      </a:r>
                    </a:p>
                  </a:txBody>
                  <a:tcPr/>
                </a:tc>
                <a:tc>
                  <a:txBody>
                    <a:bodyPr/>
                    <a:lstStyle/>
                    <a:p>
                      <a:r>
                        <a:rPr lang="en-GB" sz="1600" dirty="0">
                          <a:latin typeface="Arial" pitchFamily="34" charset="0"/>
                          <a:cs typeface="Arial" pitchFamily="34" charset="0"/>
                        </a:rPr>
                        <a:t>11.77 (2.30)</a:t>
                      </a:r>
                    </a:p>
                  </a:txBody>
                  <a:tcPr/>
                </a:tc>
                <a:extLst>
                  <a:ext uri="{0D108BD9-81ED-4DB2-BD59-A6C34878D82A}">
                    <a16:rowId xmlns:a16="http://schemas.microsoft.com/office/drawing/2014/main" val="10005"/>
                  </a:ext>
                </a:extLst>
              </a:tr>
            </a:tbl>
          </a:graphicData>
        </a:graphic>
      </p:graphicFrame>
      <p:sp>
        <p:nvSpPr>
          <p:cNvPr id="6" name="Rectangle 5"/>
          <p:cNvSpPr/>
          <p:nvPr/>
        </p:nvSpPr>
        <p:spPr>
          <a:xfrm>
            <a:off x="2279576" y="1"/>
            <a:ext cx="7128792" cy="461665"/>
          </a:xfrm>
          <a:prstGeom prst="rect">
            <a:avLst/>
          </a:prstGeom>
        </p:spPr>
        <p:txBody>
          <a:bodyPr wrap="square">
            <a:spAutoFit/>
          </a:bodyPr>
          <a:lstStyle/>
          <a:p>
            <a:r>
              <a:rPr lang="en-GB" sz="2400" dirty="0">
                <a:latin typeface="Arial" pitchFamily="34" charset="0"/>
                <a:cs typeface="Arial" pitchFamily="34" charset="0"/>
              </a:rPr>
              <a:t>Post-risk ANOVA: Illness perceptions by risk group </a:t>
            </a:r>
          </a:p>
        </p:txBody>
      </p:sp>
      <p:sp>
        <p:nvSpPr>
          <p:cNvPr id="8" name="Oval 7"/>
          <p:cNvSpPr/>
          <p:nvPr/>
        </p:nvSpPr>
        <p:spPr>
          <a:xfrm rot="10800000" flipV="1">
            <a:off x="2207568" y="4581128"/>
            <a:ext cx="7632848" cy="2088232"/>
          </a:xfrm>
          <a:prstGeom prst="ellipse">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Significant effect for risk group on Illness Coherence  </a:t>
            </a:r>
            <a:r>
              <a:rPr lang="en-GB" i="1" dirty="0">
                <a:solidFill>
                  <a:schemeClr val="tx1"/>
                </a:solidFill>
              </a:rPr>
              <a:t>F(2,100) = 4.5 p=0.01</a:t>
            </a:r>
          </a:p>
          <a:p>
            <a:pPr algn="ctr"/>
            <a:endParaRPr lang="en-GB" i="1" dirty="0">
              <a:solidFill>
                <a:schemeClr val="tx1"/>
              </a:solidFill>
            </a:endParaRPr>
          </a:p>
          <a:p>
            <a:pPr algn="ctr"/>
            <a:r>
              <a:rPr lang="en-GB" dirty="0">
                <a:solidFill>
                  <a:schemeClr val="tx1"/>
                </a:solidFill>
              </a:rPr>
              <a:t>Those at high risk reported significantly greater understanding of this risk than those at average risk (p&lt;0.01)</a:t>
            </a:r>
          </a:p>
        </p:txBody>
      </p:sp>
    </p:spTree>
    <p:extLst>
      <p:ext uri="{BB962C8B-B14F-4D97-AF65-F5344CB8AC3E}">
        <p14:creationId xmlns:p14="http://schemas.microsoft.com/office/powerpoint/2010/main" val="1052494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71597" y="348865"/>
            <a:ext cx="10044023" cy="877729"/>
          </a:xfrm>
        </p:spPr>
        <p:txBody>
          <a:bodyPr anchor="ctr">
            <a:normAutofit/>
          </a:bodyPr>
          <a:lstStyle/>
          <a:p>
            <a:r>
              <a:rPr lang="en-GB" sz="4000">
                <a:solidFill>
                  <a:srgbClr val="FFFFFF"/>
                </a:solidFill>
              </a:rPr>
              <a:t>Conclusions </a:t>
            </a:r>
          </a:p>
        </p:txBody>
      </p:sp>
      <p:graphicFrame>
        <p:nvGraphicFramePr>
          <p:cNvPr id="6" name="Content Placeholder 3">
            <a:extLst>
              <a:ext uri="{FF2B5EF4-FFF2-40B4-BE49-F238E27FC236}">
                <a16:creationId xmlns:a16="http://schemas.microsoft.com/office/drawing/2014/main" id="{5C73E5C6-AA44-4F4D-3FEB-98F603078AC8}"/>
              </a:ext>
            </a:extLst>
          </p:cNvPr>
          <p:cNvGraphicFramePr>
            <a:graphicFrameLocks noGrp="1"/>
          </p:cNvGraphicFramePr>
          <p:nvPr>
            <p:ph idx="1"/>
            <p:extLst>
              <p:ext uri="{D42A27DB-BD31-4B8C-83A1-F6EECF244321}">
                <p14:modId xmlns:p14="http://schemas.microsoft.com/office/powerpoint/2010/main" val="346734455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71548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67</TotalTime>
  <Words>3364</Words>
  <Application>Microsoft Office PowerPoint</Application>
  <PresentationFormat>Widescreen</PresentationFormat>
  <Paragraphs>526</Paragraphs>
  <Slides>37</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Aptos</vt:lpstr>
      <vt:lpstr>Aptos Display</vt:lpstr>
      <vt:lpstr>Arial</vt:lpstr>
      <vt:lpstr>Calibri</vt:lpstr>
      <vt:lpstr>Wingdings 3</vt:lpstr>
      <vt:lpstr>Office Theme</vt:lpstr>
      <vt:lpstr>  ECAS6006 Health Psychology   Week Four </vt:lpstr>
      <vt:lpstr>Recap from last week’s sesion...</vt:lpstr>
      <vt:lpstr>Self-regulation model (Leventhal et al., 1992) </vt:lpstr>
      <vt:lpstr>SRM: Cognitive Illness Representations/Perceptions </vt:lpstr>
      <vt:lpstr>Leventhal’s Self Regulation Model </vt:lpstr>
      <vt:lpstr>PowerPoint Presentation</vt:lpstr>
      <vt:lpstr>Leventhal’s Self Regulation Model </vt:lpstr>
      <vt:lpstr>Symptom Perception and Illness </vt:lpstr>
      <vt:lpstr>Individual differences in illness representations</vt:lpstr>
      <vt:lpstr>Psychological Factors and Symptoms </vt:lpstr>
      <vt:lpstr>Close your eyes!</vt:lpstr>
      <vt:lpstr>Focus on the sensations in the tip of your right  middle finger</vt:lpstr>
      <vt:lpstr>Task… discuss examples of each of these….</vt:lpstr>
      <vt:lpstr>The role of distraction in illness</vt:lpstr>
      <vt:lpstr>Schemas </vt:lpstr>
      <vt:lpstr>Influence of emotion </vt:lpstr>
      <vt:lpstr>Research into Illness Perceptions </vt:lpstr>
      <vt:lpstr>Research into Illness Perceptions </vt:lpstr>
      <vt:lpstr>Research into Illness Perceptions </vt:lpstr>
      <vt:lpstr>Individual differences in illness representations</vt:lpstr>
      <vt:lpstr>Illness Representations &amp; Outcomes </vt:lpstr>
      <vt:lpstr>How do we measure illness perceptions? </vt:lpstr>
      <vt:lpstr>How do we measure illness perceptions? </vt:lpstr>
      <vt:lpstr>PowerPoint Presentation</vt:lpstr>
      <vt:lpstr>Background: understanding responses to genetic risk</vt:lpstr>
      <vt:lpstr>PowerPoint Presentation</vt:lpstr>
      <vt:lpstr>e.g., Lancastle, Brain &amp; Phelps (2011) </vt:lpstr>
      <vt:lpstr>e.g. Phelps, Bennett &amp; Brain (2012)</vt:lpstr>
      <vt:lpstr> Methods</vt:lpstr>
      <vt:lpstr>Adapted IPQ-r illness representations sub-scales</vt:lpstr>
      <vt:lpstr>Principal Components Analysis on IPQ-R causal factors: beliefs about the possible causes of cancer </vt:lpstr>
      <vt:lpstr>Do illness beliefs predict psychological outcomes over time?</vt:lpstr>
      <vt:lpstr>PowerPoint Presentation</vt:lpstr>
      <vt:lpstr>PowerPoint Presentation</vt:lpstr>
      <vt:lpstr>PowerPoint Presentation</vt:lpstr>
      <vt:lpstr>PowerPoint Presentation</vt:lpstr>
      <vt:lpstr>Conclusions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Ceri Phelps</dc:creator>
  <cp:lastModifiedBy>Ceri Phelps</cp:lastModifiedBy>
  <cp:revision>1</cp:revision>
  <dcterms:created xsi:type="dcterms:W3CDTF">2025-02-19T11:45:51Z</dcterms:created>
  <dcterms:modified xsi:type="dcterms:W3CDTF">2025-02-20T08:49:11Z</dcterms:modified>
</cp:coreProperties>
</file>