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6" r:id="rId5"/>
    <p:sldId id="267" r:id="rId6"/>
    <p:sldId id="260" r:id="rId7"/>
    <p:sldId id="261" r:id="rId8"/>
    <p:sldId id="262"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800339-39B8-C1DF-0FE2-CC9C901BC7FE}" name="Daniel Nuh (2424688)" initials="D(" userId="S::2424688@student.uwtsd.ac.uk::519424dd-e155-467b-98d1-a43173220b94"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E82F1C-D35B-D6D4-7F63-598829F17D8F}" v="131" dt="2026-02-15T14:51:38.805"/>
    <p1510:client id="{89C4D050-1A4F-46E0-9D8A-878749ACCABF}" v="162" dt="2026-02-15T22:19:30.454"/>
    <p1510:client id="{B7D1F51C-C21B-97FD-7CBC-6EC0FA701A85}" v="120" dt="2026-02-13T23:43:14.1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Nuh (2424688)" userId="S::2424688@student.uwtsd.ac.uk::519424dd-e155-467b-98d1-a43173220b94" providerId="AD" clId="Web-{91C7D0F9-8EB7-7B5E-746D-E1CA52119E85}"/>
    <pc:docChg chg="mod addSld delSld modSld">
      <pc:chgData name="Daniel Nuh (2424688)" userId="S::2424688@student.uwtsd.ac.uk::519424dd-e155-467b-98d1-a43173220b94" providerId="AD" clId="Web-{91C7D0F9-8EB7-7B5E-746D-E1CA52119E85}" dt="2026-02-11T17:20:45.603" v="974" actId="20577"/>
      <pc:docMkLst>
        <pc:docMk/>
      </pc:docMkLst>
      <pc:sldChg chg="modSp">
        <pc:chgData name="Daniel Nuh (2424688)" userId="S::2424688@student.uwtsd.ac.uk::519424dd-e155-467b-98d1-a43173220b94" providerId="AD" clId="Web-{91C7D0F9-8EB7-7B5E-746D-E1CA52119E85}" dt="2026-02-11T15:23:14.696" v="191" actId="20577"/>
        <pc:sldMkLst>
          <pc:docMk/>
          <pc:sldMk cId="109857222" sldId="256"/>
        </pc:sldMkLst>
        <pc:spChg chg="mod">
          <ac:chgData name="Daniel Nuh (2424688)" userId="S::2424688@student.uwtsd.ac.uk::519424dd-e155-467b-98d1-a43173220b94" providerId="AD" clId="Web-{91C7D0F9-8EB7-7B5E-746D-E1CA52119E85}" dt="2026-02-11T14:57:06.138" v="82" actId="20577"/>
          <ac:spMkLst>
            <pc:docMk/>
            <pc:sldMk cId="109857222" sldId="256"/>
            <ac:spMk id="2" creationId="{00000000-0000-0000-0000-000000000000}"/>
          </ac:spMkLst>
        </pc:spChg>
        <pc:spChg chg="mod">
          <ac:chgData name="Daniel Nuh (2424688)" userId="S::2424688@student.uwtsd.ac.uk::519424dd-e155-467b-98d1-a43173220b94" providerId="AD" clId="Web-{91C7D0F9-8EB7-7B5E-746D-E1CA52119E85}" dt="2026-02-11T15:23:14.696" v="191" actId="20577"/>
          <ac:spMkLst>
            <pc:docMk/>
            <pc:sldMk cId="109857222" sldId="256"/>
            <ac:spMk id="3" creationId="{00000000-0000-0000-0000-000000000000}"/>
          </ac:spMkLst>
        </pc:spChg>
      </pc:sldChg>
      <pc:sldChg chg="modSp new">
        <pc:chgData name="Daniel Nuh (2424688)" userId="S::2424688@student.uwtsd.ac.uk::519424dd-e155-467b-98d1-a43173220b94" providerId="AD" clId="Web-{91C7D0F9-8EB7-7B5E-746D-E1CA52119E85}" dt="2026-02-11T16:12:21.359" v="918" actId="20577"/>
        <pc:sldMkLst>
          <pc:docMk/>
          <pc:sldMk cId="959639726" sldId="257"/>
        </pc:sldMkLst>
        <pc:spChg chg="mod">
          <ac:chgData name="Daniel Nuh (2424688)" userId="S::2424688@student.uwtsd.ac.uk::519424dd-e155-467b-98d1-a43173220b94" providerId="AD" clId="Web-{91C7D0F9-8EB7-7B5E-746D-E1CA52119E85}" dt="2026-02-11T15:13:05.953" v="185" actId="20577"/>
          <ac:spMkLst>
            <pc:docMk/>
            <pc:sldMk cId="959639726" sldId="257"/>
            <ac:spMk id="2" creationId="{329D72CB-FD1A-B159-D48A-D03B0DC4EBCC}"/>
          </ac:spMkLst>
        </pc:spChg>
        <pc:spChg chg="mod">
          <ac:chgData name="Daniel Nuh (2424688)" userId="S::2424688@student.uwtsd.ac.uk::519424dd-e155-467b-98d1-a43173220b94" providerId="AD" clId="Web-{91C7D0F9-8EB7-7B5E-746D-E1CA52119E85}" dt="2026-02-11T16:12:21.359" v="918" actId="20577"/>
          <ac:spMkLst>
            <pc:docMk/>
            <pc:sldMk cId="959639726" sldId="257"/>
            <ac:spMk id="3" creationId="{90C59BEC-3DF3-E0EB-7A7C-C3895253A4B5}"/>
          </ac:spMkLst>
        </pc:spChg>
      </pc:sldChg>
      <pc:sldChg chg="addSp delSp modSp new">
        <pc:chgData name="Daniel Nuh (2424688)" userId="S::2424688@student.uwtsd.ac.uk::519424dd-e155-467b-98d1-a43173220b94" providerId="AD" clId="Web-{91C7D0F9-8EB7-7B5E-746D-E1CA52119E85}" dt="2026-02-11T16:38:22.287" v="928" actId="1076"/>
        <pc:sldMkLst>
          <pc:docMk/>
          <pc:sldMk cId="678009357" sldId="258"/>
        </pc:sldMkLst>
        <pc:spChg chg="mod">
          <ac:chgData name="Daniel Nuh (2424688)" userId="S::2424688@student.uwtsd.ac.uk::519424dd-e155-467b-98d1-a43173220b94" providerId="AD" clId="Web-{91C7D0F9-8EB7-7B5E-746D-E1CA52119E85}" dt="2026-02-11T15:01:51.987" v="115" actId="20577"/>
          <ac:spMkLst>
            <pc:docMk/>
            <pc:sldMk cId="678009357" sldId="258"/>
            <ac:spMk id="2" creationId="{D2E843FE-7086-2F90-8A88-1E3C59119826}"/>
          </ac:spMkLst>
        </pc:spChg>
        <pc:spChg chg="add mod">
          <ac:chgData name="Daniel Nuh (2424688)" userId="S::2424688@student.uwtsd.ac.uk::519424dd-e155-467b-98d1-a43173220b94" providerId="AD" clId="Web-{91C7D0F9-8EB7-7B5E-746D-E1CA52119E85}" dt="2026-02-11T16:37:21.114" v="923" actId="20577"/>
          <ac:spMkLst>
            <pc:docMk/>
            <pc:sldMk cId="678009357" sldId="258"/>
            <ac:spMk id="6" creationId="{B339B07E-0899-5F5F-BDDF-9B9F1FBA94B0}"/>
          </ac:spMkLst>
        </pc:spChg>
        <pc:graphicFrameChg chg="mod">
          <ac:chgData name="Daniel Nuh (2424688)" userId="S::2424688@student.uwtsd.ac.uk::519424dd-e155-467b-98d1-a43173220b94" providerId="AD" clId="Web-{91C7D0F9-8EB7-7B5E-746D-E1CA52119E85}" dt="2026-02-11T16:38:22.287" v="928" actId="1076"/>
          <ac:graphicFrameMkLst>
            <pc:docMk/>
            <pc:sldMk cId="678009357" sldId="258"/>
            <ac:graphicFrameMk id="8" creationId="{3052F928-051E-0ACD-4625-233955DD6460}"/>
          </ac:graphicFrameMkLst>
        </pc:graphicFrameChg>
      </pc:sldChg>
      <pc:sldChg chg="modSp new">
        <pc:chgData name="Daniel Nuh (2424688)" userId="S::2424688@student.uwtsd.ac.uk::519424dd-e155-467b-98d1-a43173220b94" providerId="AD" clId="Web-{91C7D0F9-8EB7-7B5E-746D-E1CA52119E85}" dt="2026-02-11T15:06:21.161" v="161" actId="20577"/>
        <pc:sldMkLst>
          <pc:docMk/>
          <pc:sldMk cId="979329864" sldId="260"/>
        </pc:sldMkLst>
        <pc:spChg chg="mod">
          <ac:chgData name="Daniel Nuh (2424688)" userId="S::2424688@student.uwtsd.ac.uk::519424dd-e155-467b-98d1-a43173220b94" providerId="AD" clId="Web-{91C7D0F9-8EB7-7B5E-746D-E1CA52119E85}" dt="2026-02-11T15:06:21.161" v="161" actId="20577"/>
          <ac:spMkLst>
            <pc:docMk/>
            <pc:sldMk cId="979329864" sldId="260"/>
            <ac:spMk id="2" creationId="{8F7C025B-CF67-7152-75B5-1668764DE118}"/>
          </ac:spMkLst>
        </pc:spChg>
      </pc:sldChg>
      <pc:sldChg chg="modSp new">
        <pc:chgData name="Daniel Nuh (2424688)" userId="S::2424688@student.uwtsd.ac.uk::519424dd-e155-467b-98d1-a43173220b94" providerId="AD" clId="Web-{91C7D0F9-8EB7-7B5E-746D-E1CA52119E85}" dt="2026-02-11T15:07:55.571" v="177" actId="20577"/>
        <pc:sldMkLst>
          <pc:docMk/>
          <pc:sldMk cId="2608467590" sldId="261"/>
        </pc:sldMkLst>
        <pc:spChg chg="mod">
          <ac:chgData name="Daniel Nuh (2424688)" userId="S::2424688@student.uwtsd.ac.uk::519424dd-e155-467b-98d1-a43173220b94" providerId="AD" clId="Web-{91C7D0F9-8EB7-7B5E-746D-E1CA52119E85}" dt="2026-02-11T15:07:55.571" v="177" actId="20577"/>
          <ac:spMkLst>
            <pc:docMk/>
            <pc:sldMk cId="2608467590" sldId="261"/>
            <ac:spMk id="2" creationId="{D44B221B-91B5-F772-1DC2-50D47BFD0C40}"/>
          </ac:spMkLst>
        </pc:spChg>
      </pc:sldChg>
      <pc:sldChg chg="modSp new">
        <pc:chgData name="Daniel Nuh (2424688)" userId="S::2424688@student.uwtsd.ac.uk::519424dd-e155-467b-98d1-a43173220b94" providerId="AD" clId="Web-{91C7D0F9-8EB7-7B5E-746D-E1CA52119E85}" dt="2026-02-11T15:08:25.119" v="181" actId="20577"/>
        <pc:sldMkLst>
          <pc:docMk/>
          <pc:sldMk cId="3627221493" sldId="262"/>
        </pc:sldMkLst>
        <pc:spChg chg="mod">
          <ac:chgData name="Daniel Nuh (2424688)" userId="S::2424688@student.uwtsd.ac.uk::519424dd-e155-467b-98d1-a43173220b94" providerId="AD" clId="Web-{91C7D0F9-8EB7-7B5E-746D-E1CA52119E85}" dt="2026-02-11T15:08:25.119" v="181" actId="20577"/>
          <ac:spMkLst>
            <pc:docMk/>
            <pc:sldMk cId="3627221493" sldId="262"/>
            <ac:spMk id="2" creationId="{163F3704-4A66-B05D-6C2B-C5F9A6404E95}"/>
          </ac:spMkLst>
        </pc:spChg>
      </pc:sldChg>
      <pc:sldChg chg="modSp new">
        <pc:chgData name="Daniel Nuh (2424688)" userId="S::2424688@student.uwtsd.ac.uk::519424dd-e155-467b-98d1-a43173220b94" providerId="AD" clId="Web-{91C7D0F9-8EB7-7B5E-746D-E1CA52119E85}" dt="2026-02-11T15:08:45.010" v="184" actId="20577"/>
        <pc:sldMkLst>
          <pc:docMk/>
          <pc:sldMk cId="1880040549" sldId="263"/>
        </pc:sldMkLst>
        <pc:spChg chg="mod">
          <ac:chgData name="Daniel Nuh (2424688)" userId="S::2424688@student.uwtsd.ac.uk::519424dd-e155-467b-98d1-a43173220b94" providerId="AD" clId="Web-{91C7D0F9-8EB7-7B5E-746D-E1CA52119E85}" dt="2026-02-11T15:08:45.010" v="184" actId="20577"/>
          <ac:spMkLst>
            <pc:docMk/>
            <pc:sldMk cId="1880040549" sldId="263"/>
            <ac:spMk id="2" creationId="{91DF397F-9B43-7989-9089-C60EA075079C}"/>
          </ac:spMkLst>
        </pc:spChg>
      </pc:sldChg>
      <pc:sldChg chg="modSp new">
        <pc:chgData name="Daniel Nuh (2424688)" userId="S::2424688@student.uwtsd.ac.uk::519424dd-e155-467b-98d1-a43173220b94" providerId="AD" clId="Web-{91C7D0F9-8EB7-7B5E-746D-E1CA52119E85}" dt="2026-02-11T17:09:22.541" v="956" actId="20577"/>
        <pc:sldMkLst>
          <pc:docMk/>
          <pc:sldMk cId="3317840650" sldId="266"/>
        </pc:sldMkLst>
        <pc:spChg chg="mod">
          <ac:chgData name="Daniel Nuh (2424688)" userId="S::2424688@student.uwtsd.ac.uk::519424dd-e155-467b-98d1-a43173220b94" providerId="AD" clId="Web-{91C7D0F9-8EB7-7B5E-746D-E1CA52119E85}" dt="2026-02-11T17:09:22.541" v="956" actId="20577"/>
          <ac:spMkLst>
            <pc:docMk/>
            <pc:sldMk cId="3317840650" sldId="266"/>
            <ac:spMk id="2" creationId="{3F087210-4314-9C8D-6EB0-3368334F43C4}"/>
          </ac:spMkLst>
        </pc:spChg>
      </pc:sldChg>
      <pc:sldChg chg="modSp new">
        <pc:chgData name="Daniel Nuh (2424688)" userId="S::2424688@student.uwtsd.ac.uk::519424dd-e155-467b-98d1-a43173220b94" providerId="AD" clId="Web-{91C7D0F9-8EB7-7B5E-746D-E1CA52119E85}" dt="2026-02-11T17:20:45.603" v="974" actId="20577"/>
        <pc:sldMkLst>
          <pc:docMk/>
          <pc:sldMk cId="622213636" sldId="267"/>
        </pc:sldMkLst>
        <pc:spChg chg="mod">
          <ac:chgData name="Daniel Nuh (2424688)" userId="S::2424688@student.uwtsd.ac.uk::519424dd-e155-467b-98d1-a43173220b94" providerId="AD" clId="Web-{91C7D0F9-8EB7-7B5E-746D-E1CA52119E85}" dt="2026-02-11T17:20:45.603" v="974" actId="20577"/>
          <ac:spMkLst>
            <pc:docMk/>
            <pc:sldMk cId="622213636" sldId="267"/>
            <ac:spMk id="2" creationId="{88769B2B-5491-2D9A-6083-7B57FDB150FD}"/>
          </ac:spMkLst>
        </pc:spChg>
      </pc:sldChg>
    </pc:docChg>
  </pc:docChgLst>
  <pc:docChgLst>
    <pc:chgData name="Daniel Nuh (2424688)" userId="S::2424688@student.uwtsd.ac.uk::519424dd-e155-467b-98d1-a43173220b94" providerId="AD" clId="Web-{89C4D050-1A4F-46E0-9D8A-878749ACCABF}"/>
    <pc:docChg chg="modSld">
      <pc:chgData name="Daniel Nuh (2424688)" userId="S::2424688@student.uwtsd.ac.uk::519424dd-e155-467b-98d1-a43173220b94" providerId="AD" clId="Web-{89C4D050-1A4F-46E0-9D8A-878749ACCABF}" dt="2026-02-15T22:19:30.454" v="165" actId="20577"/>
      <pc:docMkLst>
        <pc:docMk/>
      </pc:docMkLst>
      <pc:sldChg chg="modSp">
        <pc:chgData name="Daniel Nuh (2424688)" userId="S::2424688@student.uwtsd.ac.uk::519424dd-e155-467b-98d1-a43173220b94" providerId="AD" clId="Web-{89C4D050-1A4F-46E0-9D8A-878749ACCABF}" dt="2026-02-15T22:11:16.689" v="1" actId="20577"/>
        <pc:sldMkLst>
          <pc:docMk/>
          <pc:sldMk cId="959639726" sldId="257"/>
        </pc:sldMkLst>
        <pc:spChg chg="mod">
          <ac:chgData name="Daniel Nuh (2424688)" userId="S::2424688@student.uwtsd.ac.uk::519424dd-e155-467b-98d1-a43173220b94" providerId="AD" clId="Web-{89C4D050-1A4F-46E0-9D8A-878749ACCABF}" dt="2026-02-15T22:11:16.689" v="1" actId="20577"/>
          <ac:spMkLst>
            <pc:docMk/>
            <pc:sldMk cId="959639726" sldId="257"/>
            <ac:spMk id="2" creationId="{329D72CB-FD1A-B159-D48A-D03B0DC4EBCC}"/>
          </ac:spMkLst>
        </pc:spChg>
      </pc:sldChg>
      <pc:sldChg chg="modSp">
        <pc:chgData name="Daniel Nuh (2424688)" userId="S::2424688@student.uwtsd.ac.uk::519424dd-e155-467b-98d1-a43173220b94" providerId="AD" clId="Web-{89C4D050-1A4F-46E0-9D8A-878749ACCABF}" dt="2026-02-15T22:13:56.254" v="18" actId="20577"/>
        <pc:sldMkLst>
          <pc:docMk/>
          <pc:sldMk cId="678009357" sldId="258"/>
        </pc:sldMkLst>
        <pc:spChg chg="mod">
          <ac:chgData name="Daniel Nuh (2424688)" userId="S::2424688@student.uwtsd.ac.uk::519424dd-e155-467b-98d1-a43173220b94" providerId="AD" clId="Web-{89C4D050-1A4F-46E0-9D8A-878749ACCABF}" dt="2026-02-15T22:13:56.254" v="18" actId="20577"/>
          <ac:spMkLst>
            <pc:docMk/>
            <pc:sldMk cId="678009357" sldId="258"/>
            <ac:spMk id="2" creationId="{D2E843FE-7086-2F90-8A88-1E3C59119826}"/>
          </ac:spMkLst>
        </pc:spChg>
      </pc:sldChg>
      <pc:sldChg chg="modSp">
        <pc:chgData name="Daniel Nuh (2424688)" userId="S::2424688@student.uwtsd.ac.uk::519424dd-e155-467b-98d1-a43173220b94" providerId="AD" clId="Web-{89C4D050-1A4F-46E0-9D8A-878749ACCABF}" dt="2026-02-15T22:12:41.331" v="8" actId="20577"/>
        <pc:sldMkLst>
          <pc:docMk/>
          <pc:sldMk cId="979329864" sldId="260"/>
        </pc:sldMkLst>
        <pc:spChg chg="mod">
          <ac:chgData name="Daniel Nuh (2424688)" userId="S::2424688@student.uwtsd.ac.uk::519424dd-e155-467b-98d1-a43173220b94" providerId="AD" clId="Web-{89C4D050-1A4F-46E0-9D8A-878749ACCABF}" dt="2026-02-15T22:12:41.331" v="8" actId="20577"/>
          <ac:spMkLst>
            <pc:docMk/>
            <pc:sldMk cId="979329864" sldId="260"/>
            <ac:spMk id="2" creationId="{8F7C025B-CF67-7152-75B5-1668764DE118}"/>
          </ac:spMkLst>
        </pc:spChg>
      </pc:sldChg>
      <pc:sldChg chg="modSp">
        <pc:chgData name="Daniel Nuh (2424688)" userId="S::2424688@student.uwtsd.ac.uk::519424dd-e155-467b-98d1-a43173220b94" providerId="AD" clId="Web-{89C4D050-1A4F-46E0-9D8A-878749ACCABF}" dt="2026-02-15T22:19:30.454" v="165" actId="20577"/>
        <pc:sldMkLst>
          <pc:docMk/>
          <pc:sldMk cId="2608467590" sldId="261"/>
        </pc:sldMkLst>
        <pc:spChg chg="mod">
          <ac:chgData name="Daniel Nuh (2424688)" userId="S::2424688@student.uwtsd.ac.uk::519424dd-e155-467b-98d1-a43173220b94" providerId="AD" clId="Web-{89C4D050-1A4F-46E0-9D8A-878749ACCABF}" dt="2026-02-15T22:12:54.128" v="10" actId="20577"/>
          <ac:spMkLst>
            <pc:docMk/>
            <pc:sldMk cId="2608467590" sldId="261"/>
            <ac:spMk id="2" creationId="{D44B221B-91B5-F772-1DC2-50D47BFD0C40}"/>
          </ac:spMkLst>
        </pc:spChg>
        <pc:spChg chg="mod">
          <ac:chgData name="Daniel Nuh (2424688)" userId="S::2424688@student.uwtsd.ac.uk::519424dd-e155-467b-98d1-a43173220b94" providerId="AD" clId="Web-{89C4D050-1A4F-46E0-9D8A-878749ACCABF}" dt="2026-02-15T22:19:30.454" v="165" actId="20577"/>
          <ac:spMkLst>
            <pc:docMk/>
            <pc:sldMk cId="2608467590" sldId="261"/>
            <ac:spMk id="3" creationId="{892EDF9A-FA5B-F50C-ACE3-0D8266FAB7B3}"/>
          </ac:spMkLst>
        </pc:spChg>
      </pc:sldChg>
      <pc:sldChg chg="modSp">
        <pc:chgData name="Daniel Nuh (2424688)" userId="S::2424688@student.uwtsd.ac.uk::519424dd-e155-467b-98d1-a43173220b94" providerId="AD" clId="Web-{89C4D050-1A4F-46E0-9D8A-878749ACCABF}" dt="2026-02-15T22:13:07.691" v="13" actId="20577"/>
        <pc:sldMkLst>
          <pc:docMk/>
          <pc:sldMk cId="3627221493" sldId="262"/>
        </pc:sldMkLst>
        <pc:spChg chg="mod">
          <ac:chgData name="Daniel Nuh (2424688)" userId="S::2424688@student.uwtsd.ac.uk::519424dd-e155-467b-98d1-a43173220b94" providerId="AD" clId="Web-{89C4D050-1A4F-46E0-9D8A-878749ACCABF}" dt="2026-02-15T22:13:07.691" v="13" actId="20577"/>
          <ac:spMkLst>
            <pc:docMk/>
            <pc:sldMk cId="3627221493" sldId="262"/>
            <ac:spMk id="2" creationId="{163F3704-4A66-B05D-6C2B-C5F9A6404E95}"/>
          </ac:spMkLst>
        </pc:spChg>
      </pc:sldChg>
      <pc:sldChg chg="modSp">
        <pc:chgData name="Daniel Nuh (2424688)" userId="S::2424688@student.uwtsd.ac.uk::519424dd-e155-467b-98d1-a43173220b94" providerId="AD" clId="Web-{89C4D050-1A4F-46E0-9D8A-878749ACCABF}" dt="2026-02-15T22:13:19.191" v="16" actId="20577"/>
        <pc:sldMkLst>
          <pc:docMk/>
          <pc:sldMk cId="1880040549" sldId="263"/>
        </pc:sldMkLst>
        <pc:spChg chg="mod">
          <ac:chgData name="Daniel Nuh (2424688)" userId="S::2424688@student.uwtsd.ac.uk::519424dd-e155-467b-98d1-a43173220b94" providerId="AD" clId="Web-{89C4D050-1A4F-46E0-9D8A-878749ACCABF}" dt="2026-02-15T22:13:19.191" v="16" actId="20577"/>
          <ac:spMkLst>
            <pc:docMk/>
            <pc:sldMk cId="1880040549" sldId="263"/>
            <ac:spMk id="2" creationId="{91DF397F-9B43-7989-9089-C60EA075079C}"/>
          </ac:spMkLst>
        </pc:spChg>
      </pc:sldChg>
      <pc:sldChg chg="modSp">
        <pc:chgData name="Daniel Nuh (2424688)" userId="S::2424688@student.uwtsd.ac.uk::519424dd-e155-467b-98d1-a43173220b94" providerId="AD" clId="Web-{89C4D050-1A4F-46E0-9D8A-878749ACCABF}" dt="2026-02-15T22:13:40.175" v="17" actId="20577"/>
        <pc:sldMkLst>
          <pc:docMk/>
          <pc:sldMk cId="3317840650" sldId="266"/>
        </pc:sldMkLst>
        <pc:spChg chg="mod">
          <ac:chgData name="Daniel Nuh (2424688)" userId="S::2424688@student.uwtsd.ac.uk::519424dd-e155-467b-98d1-a43173220b94" providerId="AD" clId="Web-{89C4D050-1A4F-46E0-9D8A-878749ACCABF}" dt="2026-02-15T22:13:40.175" v="17" actId="20577"/>
          <ac:spMkLst>
            <pc:docMk/>
            <pc:sldMk cId="3317840650" sldId="266"/>
            <ac:spMk id="2" creationId="{3F087210-4314-9C8D-6EB0-3368334F43C4}"/>
          </ac:spMkLst>
        </pc:spChg>
      </pc:sldChg>
      <pc:sldChg chg="modSp">
        <pc:chgData name="Daniel Nuh (2424688)" userId="S::2424688@student.uwtsd.ac.uk::519424dd-e155-467b-98d1-a43173220b94" providerId="AD" clId="Web-{89C4D050-1A4F-46E0-9D8A-878749ACCABF}" dt="2026-02-15T22:12:20.893" v="5" actId="20577"/>
        <pc:sldMkLst>
          <pc:docMk/>
          <pc:sldMk cId="622213636" sldId="267"/>
        </pc:sldMkLst>
        <pc:spChg chg="mod">
          <ac:chgData name="Daniel Nuh (2424688)" userId="S::2424688@student.uwtsd.ac.uk::519424dd-e155-467b-98d1-a43173220b94" providerId="AD" clId="Web-{89C4D050-1A4F-46E0-9D8A-878749ACCABF}" dt="2026-02-15T22:12:20.893" v="5" actId="20577"/>
          <ac:spMkLst>
            <pc:docMk/>
            <pc:sldMk cId="622213636" sldId="267"/>
            <ac:spMk id="2" creationId="{88769B2B-5491-2D9A-6083-7B57FDB150FD}"/>
          </ac:spMkLst>
        </pc:spChg>
      </pc:sldChg>
    </pc:docChg>
  </pc:docChgLst>
  <pc:docChgLst>
    <pc:chgData name="Daniel Nuh (2424688)" userId="S::2424688@student.uwtsd.ac.uk::519424dd-e155-467b-98d1-a43173220b94" providerId="AD" clId="Web-{C9BF4731-A13A-E30F-527D-CDC63F99A487}"/>
    <pc:docChg chg="delSld modSld">
      <pc:chgData name="Daniel Nuh (2424688)" userId="S::2424688@student.uwtsd.ac.uk::519424dd-e155-467b-98d1-a43173220b94" providerId="AD" clId="Web-{C9BF4731-A13A-E30F-527D-CDC63F99A487}" dt="2026-02-13T16:20:26.226" v="1413" actId="20577"/>
      <pc:docMkLst>
        <pc:docMk/>
      </pc:docMkLst>
      <pc:sldChg chg="modSp">
        <pc:chgData name="Daniel Nuh (2424688)" userId="S::2424688@student.uwtsd.ac.uk::519424dd-e155-467b-98d1-a43173220b94" providerId="AD" clId="Web-{C9BF4731-A13A-E30F-527D-CDC63F99A487}" dt="2026-02-13T16:04:31.371" v="959" actId="20577"/>
        <pc:sldMkLst>
          <pc:docMk/>
          <pc:sldMk cId="979329864" sldId="260"/>
        </pc:sldMkLst>
        <pc:spChg chg="mod">
          <ac:chgData name="Daniel Nuh (2424688)" userId="S::2424688@student.uwtsd.ac.uk::519424dd-e155-467b-98d1-a43173220b94" providerId="AD" clId="Web-{C9BF4731-A13A-E30F-527D-CDC63F99A487}" dt="2026-02-13T16:04:31.371" v="959" actId="20577"/>
          <ac:spMkLst>
            <pc:docMk/>
            <pc:sldMk cId="979329864" sldId="260"/>
            <ac:spMk id="3" creationId="{2A7F80B4-4FA7-E42B-CAE9-2BB998125D6B}"/>
          </ac:spMkLst>
        </pc:spChg>
      </pc:sldChg>
      <pc:sldChg chg="modSp">
        <pc:chgData name="Daniel Nuh (2424688)" userId="S::2424688@student.uwtsd.ac.uk::519424dd-e155-467b-98d1-a43173220b94" providerId="AD" clId="Web-{C9BF4731-A13A-E30F-527D-CDC63F99A487}" dt="2026-02-13T16:14:06.211" v="1217" actId="20577"/>
        <pc:sldMkLst>
          <pc:docMk/>
          <pc:sldMk cId="2608467590" sldId="261"/>
        </pc:sldMkLst>
        <pc:spChg chg="mod">
          <ac:chgData name="Daniel Nuh (2424688)" userId="S::2424688@student.uwtsd.ac.uk::519424dd-e155-467b-98d1-a43173220b94" providerId="AD" clId="Web-{C9BF4731-A13A-E30F-527D-CDC63F99A487}" dt="2026-02-13T16:14:06.211" v="1217" actId="20577"/>
          <ac:spMkLst>
            <pc:docMk/>
            <pc:sldMk cId="2608467590" sldId="261"/>
            <ac:spMk id="3" creationId="{892EDF9A-FA5B-F50C-ACE3-0D8266FAB7B3}"/>
          </ac:spMkLst>
        </pc:spChg>
      </pc:sldChg>
      <pc:sldChg chg="modSp">
        <pc:chgData name="Daniel Nuh (2424688)" userId="S::2424688@student.uwtsd.ac.uk::519424dd-e155-467b-98d1-a43173220b94" providerId="AD" clId="Web-{C9BF4731-A13A-E30F-527D-CDC63F99A487}" dt="2026-02-13T16:20:26.226" v="1413" actId="20577"/>
        <pc:sldMkLst>
          <pc:docMk/>
          <pc:sldMk cId="3627221493" sldId="262"/>
        </pc:sldMkLst>
        <pc:spChg chg="mod">
          <ac:chgData name="Daniel Nuh (2424688)" userId="S::2424688@student.uwtsd.ac.uk::519424dd-e155-467b-98d1-a43173220b94" providerId="AD" clId="Web-{C9BF4731-A13A-E30F-527D-CDC63F99A487}" dt="2026-02-13T16:20:26.226" v="1413" actId="20577"/>
          <ac:spMkLst>
            <pc:docMk/>
            <pc:sldMk cId="3627221493" sldId="262"/>
            <ac:spMk id="3" creationId="{7E88C8B6-E146-6560-C738-0848AFB5206F}"/>
          </ac:spMkLst>
        </pc:spChg>
      </pc:sldChg>
      <pc:sldChg chg="modSp">
        <pc:chgData name="Daniel Nuh (2424688)" userId="S::2424688@student.uwtsd.ac.uk::519424dd-e155-467b-98d1-a43173220b94" providerId="AD" clId="Web-{C9BF4731-A13A-E30F-527D-CDC63F99A487}" dt="2026-02-13T15:37:22.805" v="233" actId="20577"/>
        <pc:sldMkLst>
          <pc:docMk/>
          <pc:sldMk cId="3317840650" sldId="266"/>
        </pc:sldMkLst>
        <pc:spChg chg="mod">
          <ac:chgData name="Daniel Nuh (2424688)" userId="S::2424688@student.uwtsd.ac.uk::519424dd-e155-467b-98d1-a43173220b94" providerId="AD" clId="Web-{C9BF4731-A13A-E30F-527D-CDC63F99A487}" dt="2026-02-13T15:37:22.805" v="233" actId="20577"/>
          <ac:spMkLst>
            <pc:docMk/>
            <pc:sldMk cId="3317840650" sldId="266"/>
            <ac:spMk id="3" creationId="{5D875BB2-7D19-A04A-D1BF-F06B7BAB1DF3}"/>
          </ac:spMkLst>
        </pc:spChg>
      </pc:sldChg>
      <pc:sldChg chg="modSp">
        <pc:chgData name="Daniel Nuh (2424688)" userId="S::2424688@student.uwtsd.ac.uk::519424dd-e155-467b-98d1-a43173220b94" providerId="AD" clId="Web-{C9BF4731-A13A-E30F-527D-CDC63F99A487}" dt="2026-02-13T15:49:50.347" v="602" actId="20577"/>
        <pc:sldMkLst>
          <pc:docMk/>
          <pc:sldMk cId="622213636" sldId="267"/>
        </pc:sldMkLst>
        <pc:spChg chg="mod">
          <ac:chgData name="Daniel Nuh (2424688)" userId="S::2424688@student.uwtsd.ac.uk::519424dd-e155-467b-98d1-a43173220b94" providerId="AD" clId="Web-{C9BF4731-A13A-E30F-527D-CDC63F99A487}" dt="2026-02-13T15:49:50.347" v="602" actId="20577"/>
          <ac:spMkLst>
            <pc:docMk/>
            <pc:sldMk cId="622213636" sldId="267"/>
            <ac:spMk id="3" creationId="{2125AA07-7F73-C563-0F28-03424EEA08DB}"/>
          </ac:spMkLst>
        </pc:spChg>
      </pc:sldChg>
    </pc:docChg>
  </pc:docChgLst>
  <pc:docChgLst>
    <pc:chgData name="Daniel Nuh (2424688)" userId="S::2424688@student.uwtsd.ac.uk::519424dd-e155-467b-98d1-a43173220b94" providerId="AD" clId="Web-{09E82F1C-D35B-D6D4-7F63-598829F17D8F}"/>
    <pc:docChg chg="modSld">
      <pc:chgData name="Daniel Nuh (2424688)" userId="S::2424688@student.uwtsd.ac.uk::519424dd-e155-467b-98d1-a43173220b94" providerId="AD" clId="Web-{09E82F1C-D35B-D6D4-7F63-598829F17D8F}" dt="2026-02-15T14:51:38.805" v="132" actId="20577"/>
      <pc:docMkLst>
        <pc:docMk/>
      </pc:docMkLst>
      <pc:sldChg chg="mod setBg">
        <pc:chgData name="Daniel Nuh (2424688)" userId="S::2424688@student.uwtsd.ac.uk::519424dd-e155-467b-98d1-a43173220b94" providerId="AD" clId="Web-{09E82F1C-D35B-D6D4-7F63-598829F17D8F}" dt="2026-02-15T14:10:30.273" v="2"/>
        <pc:sldMkLst>
          <pc:docMk/>
          <pc:sldMk cId="109857222" sldId="256"/>
        </pc:sldMkLst>
      </pc:sldChg>
      <pc:sldChg chg="modSp">
        <pc:chgData name="Daniel Nuh (2424688)" userId="S::2424688@student.uwtsd.ac.uk::519424dd-e155-467b-98d1-a43173220b94" providerId="AD" clId="Web-{09E82F1C-D35B-D6D4-7F63-598829F17D8F}" dt="2026-02-15T14:31:55.435" v="108" actId="20577"/>
        <pc:sldMkLst>
          <pc:docMk/>
          <pc:sldMk cId="979329864" sldId="260"/>
        </pc:sldMkLst>
        <pc:spChg chg="mod">
          <ac:chgData name="Daniel Nuh (2424688)" userId="S::2424688@student.uwtsd.ac.uk::519424dd-e155-467b-98d1-a43173220b94" providerId="AD" clId="Web-{09E82F1C-D35B-D6D4-7F63-598829F17D8F}" dt="2026-02-15T14:31:55.435" v="108" actId="20577"/>
          <ac:spMkLst>
            <pc:docMk/>
            <pc:sldMk cId="979329864" sldId="260"/>
            <ac:spMk id="3" creationId="{2A7F80B4-4FA7-E42B-CAE9-2BB998125D6B}"/>
          </ac:spMkLst>
        </pc:spChg>
      </pc:sldChg>
      <pc:sldChg chg="modSp">
        <pc:chgData name="Daniel Nuh (2424688)" userId="S::2424688@student.uwtsd.ac.uk::519424dd-e155-467b-98d1-a43173220b94" providerId="AD" clId="Web-{09E82F1C-D35B-D6D4-7F63-598829F17D8F}" dt="2026-02-15T14:25:03.601" v="4" actId="20577"/>
        <pc:sldMkLst>
          <pc:docMk/>
          <pc:sldMk cId="2608467590" sldId="261"/>
        </pc:sldMkLst>
        <pc:spChg chg="mod">
          <ac:chgData name="Daniel Nuh (2424688)" userId="S::2424688@student.uwtsd.ac.uk::519424dd-e155-467b-98d1-a43173220b94" providerId="AD" clId="Web-{09E82F1C-D35B-D6D4-7F63-598829F17D8F}" dt="2026-02-15T14:25:03.601" v="4" actId="20577"/>
          <ac:spMkLst>
            <pc:docMk/>
            <pc:sldMk cId="2608467590" sldId="261"/>
            <ac:spMk id="3" creationId="{892EDF9A-FA5B-F50C-ACE3-0D8266FAB7B3}"/>
          </ac:spMkLst>
        </pc:spChg>
      </pc:sldChg>
      <pc:sldChg chg="modSp">
        <pc:chgData name="Daniel Nuh (2424688)" userId="S::2424688@student.uwtsd.ac.uk::519424dd-e155-467b-98d1-a43173220b94" providerId="AD" clId="Web-{09E82F1C-D35B-D6D4-7F63-598829F17D8F}" dt="2026-02-15T14:29:46.215" v="105" actId="20577"/>
        <pc:sldMkLst>
          <pc:docMk/>
          <pc:sldMk cId="3627221493" sldId="262"/>
        </pc:sldMkLst>
        <pc:spChg chg="mod">
          <ac:chgData name="Daniel Nuh (2424688)" userId="S::2424688@student.uwtsd.ac.uk::519424dd-e155-467b-98d1-a43173220b94" providerId="AD" clId="Web-{09E82F1C-D35B-D6D4-7F63-598829F17D8F}" dt="2026-02-15T14:29:46.215" v="105" actId="20577"/>
          <ac:spMkLst>
            <pc:docMk/>
            <pc:sldMk cId="3627221493" sldId="262"/>
            <ac:spMk id="3" creationId="{7E88C8B6-E146-6560-C738-0848AFB5206F}"/>
          </ac:spMkLst>
        </pc:spChg>
      </pc:sldChg>
      <pc:sldChg chg="modSp">
        <pc:chgData name="Daniel Nuh (2424688)" userId="S::2424688@student.uwtsd.ac.uk::519424dd-e155-467b-98d1-a43173220b94" providerId="AD" clId="Web-{09E82F1C-D35B-D6D4-7F63-598829F17D8F}" dt="2026-02-15T14:51:38.805" v="132" actId="20577"/>
        <pc:sldMkLst>
          <pc:docMk/>
          <pc:sldMk cId="1880040549" sldId="263"/>
        </pc:sldMkLst>
        <pc:spChg chg="mod">
          <ac:chgData name="Daniel Nuh (2424688)" userId="S::2424688@student.uwtsd.ac.uk::519424dd-e155-467b-98d1-a43173220b94" providerId="AD" clId="Web-{09E82F1C-D35B-D6D4-7F63-598829F17D8F}" dt="2026-02-15T14:51:38.805" v="132" actId="20577"/>
          <ac:spMkLst>
            <pc:docMk/>
            <pc:sldMk cId="1880040549" sldId="263"/>
            <ac:spMk id="3" creationId="{97658FB5-8E28-2059-6289-05FD5A768E3A}"/>
          </ac:spMkLst>
        </pc:spChg>
      </pc:sldChg>
      <pc:sldChg chg="modSp">
        <pc:chgData name="Daniel Nuh (2424688)" userId="S::2424688@student.uwtsd.ac.uk::519424dd-e155-467b-98d1-a43173220b94" providerId="AD" clId="Web-{09E82F1C-D35B-D6D4-7F63-598829F17D8F}" dt="2026-02-15T14:35:23.659" v="121" actId="20577"/>
        <pc:sldMkLst>
          <pc:docMk/>
          <pc:sldMk cId="3317840650" sldId="266"/>
        </pc:sldMkLst>
        <pc:spChg chg="mod">
          <ac:chgData name="Daniel Nuh (2424688)" userId="S::2424688@student.uwtsd.ac.uk::519424dd-e155-467b-98d1-a43173220b94" providerId="AD" clId="Web-{09E82F1C-D35B-D6D4-7F63-598829F17D8F}" dt="2026-02-15T14:35:23.659" v="121" actId="20577"/>
          <ac:spMkLst>
            <pc:docMk/>
            <pc:sldMk cId="3317840650" sldId="266"/>
            <ac:spMk id="3" creationId="{5D875BB2-7D19-A04A-D1BF-F06B7BAB1DF3}"/>
          </ac:spMkLst>
        </pc:spChg>
      </pc:sldChg>
      <pc:sldChg chg="modSp">
        <pc:chgData name="Daniel Nuh (2424688)" userId="S::2424688@student.uwtsd.ac.uk::519424dd-e155-467b-98d1-a43173220b94" providerId="AD" clId="Web-{09E82F1C-D35B-D6D4-7F63-598829F17D8F}" dt="2026-02-15T14:38:29.160" v="125" actId="20577"/>
        <pc:sldMkLst>
          <pc:docMk/>
          <pc:sldMk cId="622213636" sldId="267"/>
        </pc:sldMkLst>
        <pc:spChg chg="mod">
          <ac:chgData name="Daniel Nuh (2424688)" userId="S::2424688@student.uwtsd.ac.uk::519424dd-e155-467b-98d1-a43173220b94" providerId="AD" clId="Web-{09E82F1C-D35B-D6D4-7F63-598829F17D8F}" dt="2026-02-15T14:38:29.160" v="125" actId="20577"/>
          <ac:spMkLst>
            <pc:docMk/>
            <pc:sldMk cId="622213636" sldId="267"/>
            <ac:spMk id="3" creationId="{2125AA07-7F73-C563-0F28-03424EEA08DB}"/>
          </ac:spMkLst>
        </pc:spChg>
      </pc:sldChg>
    </pc:docChg>
  </pc:docChgLst>
  <pc:docChgLst>
    <pc:chgData name="Daniel Nuh (2424688)" userId="S::2424688@student.uwtsd.ac.uk::519424dd-e155-467b-98d1-a43173220b94" providerId="AD" clId="Web-{B7D1F51C-C21B-97FD-7CBC-6EC0FA701A85}"/>
    <pc:docChg chg="modSld">
      <pc:chgData name="Daniel Nuh (2424688)" userId="S::2424688@student.uwtsd.ac.uk::519424dd-e155-467b-98d1-a43173220b94" providerId="AD" clId="Web-{B7D1F51C-C21B-97FD-7CBC-6EC0FA701A85}" dt="2026-02-13T23:43:14.134" v="120" actId="20577"/>
      <pc:docMkLst>
        <pc:docMk/>
      </pc:docMkLst>
      <pc:sldChg chg="modSp">
        <pc:chgData name="Daniel Nuh (2424688)" userId="S::2424688@student.uwtsd.ac.uk::519424dd-e155-467b-98d1-a43173220b94" providerId="AD" clId="Web-{B7D1F51C-C21B-97FD-7CBC-6EC0FA701A85}" dt="2026-02-13T23:19:10.970" v="64" actId="20577"/>
        <pc:sldMkLst>
          <pc:docMk/>
          <pc:sldMk cId="959639726" sldId="257"/>
        </pc:sldMkLst>
        <pc:spChg chg="mod">
          <ac:chgData name="Daniel Nuh (2424688)" userId="S::2424688@student.uwtsd.ac.uk::519424dd-e155-467b-98d1-a43173220b94" providerId="AD" clId="Web-{B7D1F51C-C21B-97FD-7CBC-6EC0FA701A85}" dt="2026-02-13T23:19:10.970" v="64" actId="20577"/>
          <ac:spMkLst>
            <pc:docMk/>
            <pc:sldMk cId="959639726" sldId="257"/>
            <ac:spMk id="3" creationId="{90C59BEC-3DF3-E0EB-7A7C-C3895253A4B5}"/>
          </ac:spMkLst>
        </pc:spChg>
      </pc:sldChg>
      <pc:sldChg chg="modSp">
        <pc:chgData name="Daniel Nuh (2424688)" userId="S::2424688@student.uwtsd.ac.uk::519424dd-e155-467b-98d1-a43173220b94" providerId="AD" clId="Web-{B7D1F51C-C21B-97FD-7CBC-6EC0FA701A85}" dt="2026-02-13T23:43:14.134" v="120" actId="20577"/>
        <pc:sldMkLst>
          <pc:docMk/>
          <pc:sldMk cId="2608467590" sldId="261"/>
        </pc:sldMkLst>
        <pc:spChg chg="mod">
          <ac:chgData name="Daniel Nuh (2424688)" userId="S::2424688@student.uwtsd.ac.uk::519424dd-e155-467b-98d1-a43173220b94" providerId="AD" clId="Web-{B7D1F51C-C21B-97FD-7CBC-6EC0FA701A85}" dt="2026-02-13T23:43:14.134" v="120" actId="20577"/>
          <ac:spMkLst>
            <pc:docMk/>
            <pc:sldMk cId="2608467590" sldId="261"/>
            <ac:spMk id="2" creationId="{D44B221B-91B5-F772-1DC2-50D47BFD0C40}"/>
          </ac:spMkLst>
        </pc:spChg>
        <pc:spChg chg="mod">
          <ac:chgData name="Daniel Nuh (2424688)" userId="S::2424688@student.uwtsd.ac.uk::519424dd-e155-467b-98d1-a43173220b94" providerId="AD" clId="Web-{B7D1F51C-C21B-97FD-7CBC-6EC0FA701A85}" dt="2026-02-13T23:42:42.491" v="119" actId="20577"/>
          <ac:spMkLst>
            <pc:docMk/>
            <pc:sldMk cId="2608467590" sldId="261"/>
            <ac:spMk id="3" creationId="{892EDF9A-FA5B-F50C-ACE3-0D8266FAB7B3}"/>
          </ac:spMkLst>
        </pc:spChg>
      </pc:sldChg>
      <pc:sldChg chg="modSp">
        <pc:chgData name="Daniel Nuh (2424688)" userId="S::2424688@student.uwtsd.ac.uk::519424dd-e155-467b-98d1-a43173220b94" providerId="AD" clId="Web-{B7D1F51C-C21B-97FD-7CBC-6EC0FA701A85}" dt="2026-02-13T23:41:50.738" v="112" actId="20577"/>
        <pc:sldMkLst>
          <pc:docMk/>
          <pc:sldMk cId="1880040549" sldId="263"/>
        </pc:sldMkLst>
        <pc:spChg chg="mod">
          <ac:chgData name="Daniel Nuh (2424688)" userId="S::2424688@student.uwtsd.ac.uk::519424dd-e155-467b-98d1-a43173220b94" providerId="AD" clId="Web-{B7D1F51C-C21B-97FD-7CBC-6EC0FA701A85}" dt="2026-02-13T23:41:50.738" v="112" actId="20577"/>
          <ac:spMkLst>
            <pc:docMk/>
            <pc:sldMk cId="1880040549" sldId="263"/>
            <ac:spMk id="3" creationId="{97658FB5-8E28-2059-6289-05FD5A768E3A}"/>
          </ac:spMkLst>
        </pc:spChg>
      </pc:sldChg>
      <pc:sldChg chg="modSp">
        <pc:chgData name="Daniel Nuh (2424688)" userId="S::2424688@student.uwtsd.ac.uk::519424dd-e155-467b-98d1-a43173220b94" providerId="AD" clId="Web-{B7D1F51C-C21B-97FD-7CBC-6EC0FA701A85}" dt="2026-02-13T23:26:38.557" v="81" actId="20577"/>
        <pc:sldMkLst>
          <pc:docMk/>
          <pc:sldMk cId="3317840650" sldId="266"/>
        </pc:sldMkLst>
        <pc:spChg chg="mod">
          <ac:chgData name="Daniel Nuh (2424688)" userId="S::2424688@student.uwtsd.ac.uk::519424dd-e155-467b-98d1-a43173220b94" providerId="AD" clId="Web-{B7D1F51C-C21B-97FD-7CBC-6EC0FA701A85}" dt="2026-02-13T23:26:38.557" v="81" actId="20577"/>
          <ac:spMkLst>
            <pc:docMk/>
            <pc:sldMk cId="3317840650" sldId="266"/>
            <ac:spMk id="3" creationId="{5D875BB2-7D19-A04A-D1BF-F06B7BAB1DF3}"/>
          </ac:spMkLst>
        </pc:spChg>
      </pc:sldChg>
      <pc:sldChg chg="modSp">
        <pc:chgData name="Daniel Nuh (2424688)" userId="S::2424688@student.uwtsd.ac.uk::519424dd-e155-467b-98d1-a43173220b94" providerId="AD" clId="Web-{B7D1F51C-C21B-97FD-7CBC-6EC0FA701A85}" dt="2026-02-13T23:30:16.933" v="89" actId="20577"/>
        <pc:sldMkLst>
          <pc:docMk/>
          <pc:sldMk cId="622213636" sldId="267"/>
        </pc:sldMkLst>
        <pc:spChg chg="mod">
          <ac:chgData name="Daniel Nuh (2424688)" userId="S::2424688@student.uwtsd.ac.uk::519424dd-e155-467b-98d1-a43173220b94" providerId="AD" clId="Web-{B7D1F51C-C21B-97FD-7CBC-6EC0FA701A85}" dt="2026-02-13T23:30:16.933" v="89" actId="20577"/>
          <ac:spMkLst>
            <pc:docMk/>
            <pc:sldMk cId="622213636" sldId="267"/>
            <ac:spMk id="3" creationId="{2125AA07-7F73-C563-0F28-03424EEA08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LCHS4010 – </a:t>
            </a:r>
            <a:r>
              <a:rPr lang="en-GB" dirty="0" err="1"/>
              <a:t>Pyscology</a:t>
            </a:r>
            <a:r>
              <a:rPr lang="en-GB" dirty="0"/>
              <a:t> in Health and Social Care</a:t>
            </a:r>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GB" dirty="0"/>
              <a:t>Assessment Component 1 – Individual Presentation</a:t>
            </a:r>
          </a:p>
          <a:p>
            <a:r>
              <a:rPr lang="en-GB" dirty="0"/>
              <a:t>Daniel Nuh – 2424688</a:t>
            </a:r>
          </a:p>
          <a:p>
            <a:r>
              <a:rPr lang="en-GB" dirty="0"/>
              <a:t>Teacher: </a:t>
            </a:r>
            <a:r>
              <a:rPr lang="en-GB" b="1" dirty="0">
                <a:solidFill>
                  <a:srgbClr val="1D2125"/>
                </a:solidFill>
                <a:highlight>
                  <a:srgbClr val="FFFFFF"/>
                </a:highlight>
              </a:rPr>
              <a:t>Prabjot Kaur Sahota</a:t>
            </a:r>
          </a:p>
          <a:p>
            <a:r>
              <a:rPr lang="en-GB" dirty="0"/>
              <a:t>Submission date:  16/02/2026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72CB-FD1A-B159-D48A-D03B0DC4EBCC}"/>
              </a:ext>
            </a:extLst>
          </p:cNvPr>
          <p:cNvSpPr>
            <a:spLocks noGrp="1"/>
          </p:cNvSpPr>
          <p:nvPr>
            <p:ph type="title"/>
          </p:nvPr>
        </p:nvSpPr>
        <p:spPr/>
        <p:txBody>
          <a:bodyPr/>
          <a:lstStyle/>
          <a:p>
            <a:r>
              <a:rPr lang="en-GB" b="1" dirty="0">
                <a:solidFill>
                  <a:srgbClr val="002060"/>
                </a:solidFill>
              </a:rPr>
              <a:t>Introduction</a:t>
            </a:r>
          </a:p>
        </p:txBody>
      </p:sp>
      <p:sp>
        <p:nvSpPr>
          <p:cNvPr id="3" name="Content Placeholder 2">
            <a:extLst>
              <a:ext uri="{FF2B5EF4-FFF2-40B4-BE49-F238E27FC236}">
                <a16:creationId xmlns:a16="http://schemas.microsoft.com/office/drawing/2014/main" id="{90C59BEC-3DF3-E0EB-7A7C-C3895253A4B5}"/>
              </a:ext>
            </a:extLst>
          </p:cNvPr>
          <p:cNvSpPr>
            <a:spLocks noGrp="1"/>
          </p:cNvSpPr>
          <p:nvPr>
            <p:ph idx="1"/>
          </p:nvPr>
        </p:nvSpPr>
        <p:spPr/>
        <p:txBody>
          <a:bodyPr vert="horz" lIns="91440" tIns="45720" rIns="91440" bIns="45720" rtlCol="0" anchor="t">
            <a:normAutofit/>
          </a:bodyPr>
          <a:lstStyle/>
          <a:p>
            <a:r>
              <a:rPr lang="en-GB" sz="2400" dirty="0">
                <a:latin typeface="Arial Nova"/>
              </a:rPr>
              <a:t>In this presentation, we are looking at setting up a community support plan for Jenny who is 16 years old and has been caring for her mother for the last 5 years after the death of her father who used to provide the care for her mother. </a:t>
            </a:r>
          </a:p>
          <a:p>
            <a:r>
              <a:rPr lang="en-GB" sz="2400">
                <a:latin typeface="Arial Nova"/>
              </a:rPr>
              <a:t>In this presentation, we are going to look at Erikson's (Doherty and Hughes (2009)) eight stage theory and the implications on the development of Jenny and what could be a suitable community support plan that can improve her well-being. We are going to look at the lifespan perspective for Jenny (</a:t>
            </a:r>
            <a:r>
              <a:rPr lang="en-GB" sz="2400">
                <a:latin typeface="Arial Nova"/>
                <a:ea typeface="Calibri"/>
                <a:cs typeface="Calibri"/>
              </a:rPr>
              <a:t>Lerner and Overton (2010)).</a:t>
            </a:r>
          </a:p>
        </p:txBody>
      </p:sp>
    </p:spTree>
    <p:extLst>
      <p:ext uri="{BB962C8B-B14F-4D97-AF65-F5344CB8AC3E}">
        <p14:creationId xmlns:p14="http://schemas.microsoft.com/office/powerpoint/2010/main" val="959639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43FE-7086-2F90-8A88-1E3C59119826}"/>
              </a:ext>
            </a:extLst>
          </p:cNvPr>
          <p:cNvSpPr>
            <a:spLocks noGrp="1"/>
          </p:cNvSpPr>
          <p:nvPr>
            <p:ph type="title"/>
          </p:nvPr>
        </p:nvSpPr>
        <p:spPr/>
        <p:txBody>
          <a:bodyPr/>
          <a:lstStyle/>
          <a:p>
            <a:r>
              <a:rPr lang="en-GB" b="1" dirty="0">
                <a:solidFill>
                  <a:srgbClr val="002060"/>
                </a:solidFill>
              </a:rPr>
              <a:t>Explanation of Erikson's Lifespan theory.</a:t>
            </a:r>
          </a:p>
        </p:txBody>
      </p:sp>
      <p:sp>
        <p:nvSpPr>
          <p:cNvPr id="6" name="Content Placeholder 5">
            <a:extLst>
              <a:ext uri="{FF2B5EF4-FFF2-40B4-BE49-F238E27FC236}">
                <a16:creationId xmlns:a16="http://schemas.microsoft.com/office/drawing/2014/main" id="{B339B07E-0899-5F5F-BDDF-9B9F1FBA94B0}"/>
              </a:ext>
            </a:extLst>
          </p:cNvPr>
          <p:cNvSpPr>
            <a:spLocks noGrp="1"/>
          </p:cNvSpPr>
          <p:nvPr>
            <p:ph idx="1"/>
          </p:nvPr>
        </p:nvSpPr>
        <p:spPr/>
        <p:txBody>
          <a:bodyPr vert="horz" lIns="91440" tIns="45720" rIns="91440" bIns="45720" rtlCol="0" anchor="t">
            <a:normAutofit/>
          </a:bodyPr>
          <a:lstStyle/>
          <a:p>
            <a:endParaRPr lang="en-GB"/>
          </a:p>
          <a:p>
            <a:endParaRPr lang="en-GB" dirty="0"/>
          </a:p>
          <a:p>
            <a:endParaRPr lang="en-GB" dirty="0"/>
          </a:p>
        </p:txBody>
      </p:sp>
      <p:graphicFrame>
        <p:nvGraphicFramePr>
          <p:cNvPr id="8" name="Table 7">
            <a:extLst>
              <a:ext uri="{FF2B5EF4-FFF2-40B4-BE49-F238E27FC236}">
                <a16:creationId xmlns:a16="http://schemas.microsoft.com/office/drawing/2014/main" id="{3052F928-051E-0ACD-4625-233955DD6460}"/>
              </a:ext>
            </a:extLst>
          </p:cNvPr>
          <p:cNvGraphicFramePr>
            <a:graphicFrameLocks noGrp="1"/>
          </p:cNvGraphicFramePr>
          <p:nvPr>
            <p:extLst>
              <p:ext uri="{D42A27DB-BD31-4B8C-83A1-F6EECF244321}">
                <p14:modId xmlns:p14="http://schemas.microsoft.com/office/powerpoint/2010/main" val="2676711318"/>
              </p:ext>
            </p:extLst>
          </p:nvPr>
        </p:nvGraphicFramePr>
        <p:xfrm>
          <a:off x="1738582" y="1621195"/>
          <a:ext cx="8801100" cy="3558100"/>
        </p:xfrm>
        <a:graphic>
          <a:graphicData uri="http://schemas.openxmlformats.org/drawingml/2006/table">
            <a:tbl>
              <a:tblPr bandRow="1">
                <a:tableStyleId>{5C22544A-7EE6-4342-B048-85BDC9FD1C3A}</a:tableStyleId>
              </a:tblPr>
              <a:tblGrid>
                <a:gridCol w="2933700">
                  <a:extLst>
                    <a:ext uri="{9D8B030D-6E8A-4147-A177-3AD203B41FA5}">
                      <a16:colId xmlns:a16="http://schemas.microsoft.com/office/drawing/2014/main" val="3978105496"/>
                    </a:ext>
                  </a:extLst>
                </a:gridCol>
                <a:gridCol w="2933700">
                  <a:extLst>
                    <a:ext uri="{9D8B030D-6E8A-4147-A177-3AD203B41FA5}">
                      <a16:colId xmlns:a16="http://schemas.microsoft.com/office/drawing/2014/main" val="862060702"/>
                    </a:ext>
                  </a:extLst>
                </a:gridCol>
                <a:gridCol w="2933700">
                  <a:extLst>
                    <a:ext uri="{9D8B030D-6E8A-4147-A177-3AD203B41FA5}">
                      <a16:colId xmlns:a16="http://schemas.microsoft.com/office/drawing/2014/main" val="2295628251"/>
                    </a:ext>
                  </a:extLst>
                </a:gridCol>
              </a:tblGrid>
              <a:tr h="361950">
                <a:tc>
                  <a:txBody>
                    <a:bodyPr/>
                    <a:lstStyle/>
                    <a:p>
                      <a:pPr algn="l" fontAlgn="base">
                        <a:lnSpc>
                          <a:spcPts val="2175"/>
                        </a:lnSpc>
                        <a:buNone/>
                      </a:pPr>
                      <a:r>
                        <a:rPr lang="en-GB" sz="1800" b="1" i="0">
                          <a:solidFill>
                            <a:srgbClr val="FFFFFF"/>
                          </a:solidFill>
                          <a:effectLst/>
                          <a:latin typeface="Aptos" panose="020B0004020202020204" pitchFamily="34" charset="0"/>
                        </a:rPr>
                        <a:t>Stage</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0003" cap="flat" cmpd="sng" algn="ctr">
                      <a:solidFill>
                        <a:srgbClr val="FFFFFF"/>
                      </a:solidFill>
                      <a:prstDash val="solid"/>
                      <a:round/>
                      <a:headEnd type="none" w="med" len="med"/>
                      <a:tailEnd type="none" w="med" len="med"/>
                    </a:lnB>
                    <a:solidFill>
                      <a:srgbClr val="156082"/>
                    </a:solidFill>
                  </a:tcPr>
                </a:tc>
                <a:tc>
                  <a:txBody>
                    <a:bodyPr/>
                    <a:lstStyle/>
                    <a:p>
                      <a:pPr algn="l" fontAlgn="base">
                        <a:lnSpc>
                          <a:spcPts val="2175"/>
                        </a:lnSpc>
                        <a:buNone/>
                      </a:pPr>
                      <a:r>
                        <a:rPr lang="en-GB" sz="1800" b="1" i="0">
                          <a:solidFill>
                            <a:srgbClr val="FFFFFF"/>
                          </a:solidFill>
                          <a:effectLst/>
                          <a:latin typeface="Aptos" panose="020B0004020202020204" pitchFamily="34" charset="0"/>
                        </a:rPr>
                        <a:t>Age (Years)</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0003" cap="flat" cmpd="sng" algn="ctr">
                      <a:solidFill>
                        <a:srgbClr val="FFFFFF"/>
                      </a:solidFill>
                      <a:prstDash val="solid"/>
                      <a:round/>
                      <a:headEnd type="none" w="med" len="med"/>
                      <a:tailEnd type="none" w="med" len="med"/>
                    </a:lnB>
                    <a:solidFill>
                      <a:srgbClr val="156082"/>
                    </a:solidFill>
                  </a:tcPr>
                </a:tc>
                <a:tc>
                  <a:txBody>
                    <a:bodyPr/>
                    <a:lstStyle/>
                    <a:p>
                      <a:pPr algn="l" fontAlgn="base">
                        <a:lnSpc>
                          <a:spcPts val="2175"/>
                        </a:lnSpc>
                        <a:buNone/>
                      </a:pPr>
                      <a:r>
                        <a:rPr lang="en-GB" sz="1800" b="1" i="0">
                          <a:solidFill>
                            <a:srgbClr val="FFFFFF"/>
                          </a:solidFill>
                          <a:effectLst/>
                          <a:latin typeface="Aptos" panose="020B0004020202020204" pitchFamily="34" charset="0"/>
                        </a:rPr>
                        <a:t>Crisis</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0003" cap="flat" cmpd="sng" algn="ctr">
                      <a:solidFill>
                        <a:srgbClr val="FFFFFF"/>
                      </a:solidFill>
                      <a:prstDash val="solid"/>
                      <a:round/>
                      <a:headEnd type="none" w="med" len="med"/>
                      <a:tailEnd type="none" w="med" len="med"/>
                    </a:lnB>
                    <a:solidFill>
                      <a:srgbClr val="156082"/>
                    </a:solidFill>
                  </a:tcPr>
                </a:tc>
                <a:extLst>
                  <a:ext uri="{0D108BD9-81ED-4DB2-BD59-A6C34878D82A}">
                    <a16:rowId xmlns:a16="http://schemas.microsoft.com/office/drawing/2014/main" val="142983274"/>
                  </a:ext>
                </a:extLst>
              </a:tr>
              <a:tr h="361950">
                <a:tc>
                  <a:txBody>
                    <a:bodyPr/>
                    <a:lstStyle/>
                    <a:p>
                      <a:pPr algn="l" fontAlgn="base">
                        <a:lnSpc>
                          <a:spcPts val="2175"/>
                        </a:lnSpc>
                        <a:buNone/>
                      </a:pPr>
                      <a:r>
                        <a:rPr lang="en-GB" sz="1800" b="0" i="0">
                          <a:solidFill>
                            <a:srgbClr val="000000"/>
                          </a:solidFill>
                          <a:effectLst/>
                          <a:latin typeface="Aptos" panose="020B0004020202020204" pitchFamily="34" charset="0"/>
                        </a:rPr>
                        <a:t>Infancy</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003"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0 -1</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003"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Trust vs Mistrust</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003"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1680640294"/>
                  </a:ext>
                </a:extLst>
              </a:tr>
              <a:tr h="409575">
                <a:tc>
                  <a:txBody>
                    <a:bodyPr/>
                    <a:lstStyle/>
                    <a:p>
                      <a:pPr algn="l" fontAlgn="base">
                        <a:lnSpc>
                          <a:spcPts val="2175"/>
                        </a:lnSpc>
                        <a:buNone/>
                      </a:pPr>
                      <a:r>
                        <a:rPr lang="en-GB" sz="1800" b="0" i="0">
                          <a:solidFill>
                            <a:srgbClr val="000000"/>
                          </a:solidFill>
                          <a:effectLst/>
                          <a:latin typeface="Aptos" panose="020B0004020202020204" pitchFamily="34" charset="0"/>
                        </a:rPr>
                        <a:t>Early Childhood</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2 - 3</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Autonomy vs Shame &amp; Doubt</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2380236903"/>
                  </a:ext>
                </a:extLst>
              </a:tr>
              <a:tr h="361950">
                <a:tc>
                  <a:txBody>
                    <a:bodyPr/>
                    <a:lstStyle/>
                    <a:p>
                      <a:pPr algn="l" fontAlgn="base">
                        <a:lnSpc>
                          <a:spcPts val="2175"/>
                        </a:lnSpc>
                        <a:buNone/>
                      </a:pPr>
                      <a:r>
                        <a:rPr lang="en-GB" sz="1800" b="0" i="0">
                          <a:solidFill>
                            <a:srgbClr val="000000"/>
                          </a:solidFill>
                          <a:effectLst/>
                          <a:latin typeface="Aptos" panose="020B0004020202020204" pitchFamily="34" charset="0"/>
                        </a:rPr>
                        <a:t>Preschool</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3 - 5</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Initiative vs Guilt</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2821706872"/>
                  </a:ext>
                </a:extLst>
              </a:tr>
              <a:tr h="361950">
                <a:tc>
                  <a:txBody>
                    <a:bodyPr/>
                    <a:lstStyle/>
                    <a:p>
                      <a:pPr algn="l" fontAlgn="base">
                        <a:lnSpc>
                          <a:spcPts val="2175"/>
                        </a:lnSpc>
                        <a:buNone/>
                      </a:pPr>
                      <a:r>
                        <a:rPr lang="en-GB" sz="1800" b="0" i="0">
                          <a:solidFill>
                            <a:srgbClr val="FF0000"/>
                          </a:solidFill>
                          <a:effectLst/>
                          <a:latin typeface="Aptos" panose="020B0004020202020204" pitchFamily="34" charset="0"/>
                        </a:rPr>
                        <a:t>School Age</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FF0000"/>
                          </a:solidFill>
                          <a:effectLst/>
                          <a:latin typeface="Aptos" panose="020B0004020202020204" pitchFamily="34" charset="0"/>
                        </a:rPr>
                        <a:t>6 - 11</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FF0000"/>
                          </a:solidFill>
                          <a:effectLst/>
                          <a:latin typeface="Aptos" panose="020B0004020202020204" pitchFamily="34" charset="0"/>
                        </a:rPr>
                        <a:t>Industry vs Inferiority</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4170107824"/>
                  </a:ext>
                </a:extLst>
              </a:tr>
              <a:tr h="361950">
                <a:tc>
                  <a:txBody>
                    <a:bodyPr/>
                    <a:lstStyle/>
                    <a:p>
                      <a:pPr algn="l" fontAlgn="base">
                        <a:lnSpc>
                          <a:spcPts val="2175"/>
                        </a:lnSpc>
                        <a:buNone/>
                      </a:pPr>
                      <a:r>
                        <a:rPr lang="en-GB" sz="1800" b="0" i="0">
                          <a:solidFill>
                            <a:srgbClr val="FF0000"/>
                          </a:solidFill>
                          <a:effectLst/>
                          <a:latin typeface="Aptos" panose="020B0004020202020204" pitchFamily="34" charset="0"/>
                        </a:rPr>
                        <a:t>Adolescence</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FF0000"/>
                          </a:solidFill>
                          <a:effectLst/>
                          <a:latin typeface="Aptos" panose="020B0004020202020204" pitchFamily="34" charset="0"/>
                        </a:rPr>
                        <a:t>12 - 20</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u="none" strike="noStrike">
                          <a:solidFill>
                            <a:srgbClr val="FF0000"/>
                          </a:solidFill>
                          <a:effectLst/>
                          <a:latin typeface="Aptos" panose="020B0004020202020204" pitchFamily="34" charset="0"/>
                        </a:rPr>
                        <a:t>Identity vs Role Confusion</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1786353810"/>
                  </a:ext>
                </a:extLst>
              </a:tr>
              <a:tr h="361950">
                <a:tc>
                  <a:txBody>
                    <a:bodyPr/>
                    <a:lstStyle/>
                    <a:p>
                      <a:pPr algn="l" fontAlgn="base">
                        <a:lnSpc>
                          <a:spcPts val="2175"/>
                        </a:lnSpc>
                        <a:buNone/>
                      </a:pPr>
                      <a:r>
                        <a:rPr lang="en-GB" sz="1800" b="0" i="0">
                          <a:solidFill>
                            <a:srgbClr val="000000"/>
                          </a:solidFill>
                          <a:effectLst/>
                          <a:latin typeface="Aptos" panose="020B0004020202020204" pitchFamily="34" charset="0"/>
                        </a:rPr>
                        <a:t>Young Adults</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Med - 20s</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u="none" strike="noStrike">
                          <a:solidFill>
                            <a:srgbClr val="000000"/>
                          </a:solidFill>
                          <a:effectLst/>
                          <a:latin typeface="Aptos" panose="020B0004020202020204" pitchFamily="34" charset="0"/>
                        </a:rPr>
                        <a:t>Intimacy vs Isolation</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837357091"/>
                  </a:ext>
                </a:extLst>
              </a:tr>
              <a:tr h="361950">
                <a:tc>
                  <a:txBody>
                    <a:bodyPr/>
                    <a:lstStyle/>
                    <a:p>
                      <a:pPr algn="l" fontAlgn="base">
                        <a:lnSpc>
                          <a:spcPts val="2175"/>
                        </a:lnSpc>
                        <a:buNone/>
                      </a:pPr>
                      <a:r>
                        <a:rPr lang="en-GB" sz="1800" b="0" i="0" u="none" strike="noStrike">
                          <a:solidFill>
                            <a:srgbClr val="000000"/>
                          </a:solidFill>
                          <a:effectLst/>
                          <a:latin typeface="Aptos" panose="020B0004020202020204" pitchFamily="34" charset="0"/>
                        </a:rPr>
                        <a:t>Adulthood</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25 - 60</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Generativity vs Stagnation</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320984294"/>
                  </a:ext>
                </a:extLst>
              </a:tr>
              <a:tr h="361950">
                <a:tc>
                  <a:txBody>
                    <a:bodyPr/>
                    <a:lstStyle/>
                    <a:p>
                      <a:pPr algn="l" fontAlgn="base">
                        <a:lnSpc>
                          <a:spcPts val="2175"/>
                        </a:lnSpc>
                        <a:buNone/>
                      </a:pPr>
                      <a:r>
                        <a:rPr lang="en-GB" sz="1800" b="0" i="0">
                          <a:solidFill>
                            <a:srgbClr val="000000"/>
                          </a:solidFill>
                          <a:effectLst/>
                          <a:latin typeface="Aptos" panose="020B0004020202020204" pitchFamily="34" charset="0"/>
                        </a:rPr>
                        <a:t>Old Age</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60+</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Ego Integrity vs Despair</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1618965490"/>
                  </a:ext>
                </a:extLst>
              </a:tr>
            </a:tbl>
          </a:graphicData>
        </a:graphic>
      </p:graphicFrame>
    </p:spTree>
    <p:extLst>
      <p:ext uri="{BB962C8B-B14F-4D97-AF65-F5344CB8AC3E}">
        <p14:creationId xmlns:p14="http://schemas.microsoft.com/office/powerpoint/2010/main" val="678009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87210-4314-9C8D-6EB0-3368334F43C4}"/>
              </a:ext>
            </a:extLst>
          </p:cNvPr>
          <p:cNvSpPr>
            <a:spLocks noGrp="1"/>
          </p:cNvSpPr>
          <p:nvPr>
            <p:ph type="title"/>
          </p:nvPr>
        </p:nvSpPr>
        <p:spPr/>
        <p:txBody>
          <a:bodyPr/>
          <a:lstStyle/>
          <a:p>
            <a:r>
              <a:rPr lang="en-GB" b="1" dirty="0">
                <a:solidFill>
                  <a:srgbClr val="002060"/>
                </a:solidFill>
              </a:rPr>
              <a:t>Explanation of Erikson's Lifespan Theory</a:t>
            </a:r>
          </a:p>
        </p:txBody>
      </p:sp>
      <p:sp>
        <p:nvSpPr>
          <p:cNvPr id="3" name="Content Placeholder 2">
            <a:extLst>
              <a:ext uri="{FF2B5EF4-FFF2-40B4-BE49-F238E27FC236}">
                <a16:creationId xmlns:a16="http://schemas.microsoft.com/office/drawing/2014/main" id="{5D875BB2-7D19-A04A-D1BF-F06B7BAB1DF3}"/>
              </a:ext>
            </a:extLst>
          </p:cNvPr>
          <p:cNvSpPr>
            <a:spLocks noGrp="1"/>
          </p:cNvSpPr>
          <p:nvPr>
            <p:ph idx="1"/>
          </p:nvPr>
        </p:nvSpPr>
        <p:spPr/>
        <p:txBody>
          <a:bodyPr vert="horz" lIns="91440" tIns="45720" rIns="91440" bIns="45720" rtlCol="0" anchor="t">
            <a:normAutofit fontScale="92500"/>
          </a:bodyPr>
          <a:lstStyle/>
          <a:p>
            <a:r>
              <a:rPr lang="en-GB"/>
              <a:t>The stage – theory</a:t>
            </a:r>
            <a:r>
              <a:rPr lang="en-GB" dirty="0"/>
              <a:t> method according to Erikson, states that human development occurs in phases over the course of a person's lifetime.</a:t>
            </a:r>
          </a:p>
          <a:p>
            <a:r>
              <a:rPr lang="en-GB" dirty="0"/>
              <a:t>There is a particular conflict or crisis (such as mistrust versus trust) at each stage, and the individual has to make an effort to settle the disputes at each stage.</a:t>
            </a:r>
          </a:p>
          <a:p>
            <a:r>
              <a:rPr lang="en-GB" dirty="0"/>
              <a:t>Later development may </a:t>
            </a:r>
            <a:r>
              <a:rPr lang="en-GB"/>
              <a:t>suffer</a:t>
            </a:r>
            <a:r>
              <a:rPr lang="en-GB" dirty="0"/>
              <a:t> if the conflict is not resolved.</a:t>
            </a:r>
          </a:p>
          <a:p>
            <a:r>
              <a:rPr lang="en-GB" dirty="0"/>
              <a:t>Social, </a:t>
            </a:r>
            <a:r>
              <a:rPr lang="en-GB"/>
              <a:t>psychological,</a:t>
            </a:r>
            <a:r>
              <a:rPr lang="en-GB" dirty="0"/>
              <a:t> and biological factors all affect stage transition.</a:t>
            </a:r>
          </a:p>
          <a:p>
            <a:r>
              <a:rPr lang="en-GB" dirty="0"/>
              <a:t>This shows that development is influenced by relationships and the environment in addition to age (</a:t>
            </a:r>
            <a:r>
              <a:rPr lang="en-GB" dirty="0" err="1"/>
              <a:t>Freedheim</a:t>
            </a:r>
            <a:r>
              <a:rPr lang="en-GB" dirty="0"/>
              <a:t> and Weiner).</a:t>
            </a:r>
          </a:p>
        </p:txBody>
      </p:sp>
    </p:spTree>
    <p:extLst>
      <p:ext uri="{BB962C8B-B14F-4D97-AF65-F5344CB8AC3E}">
        <p14:creationId xmlns:p14="http://schemas.microsoft.com/office/powerpoint/2010/main" val="3317840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69B2B-5491-2D9A-6083-7B57FDB150FD}"/>
              </a:ext>
            </a:extLst>
          </p:cNvPr>
          <p:cNvSpPr>
            <a:spLocks noGrp="1"/>
          </p:cNvSpPr>
          <p:nvPr>
            <p:ph type="title"/>
          </p:nvPr>
        </p:nvSpPr>
        <p:spPr/>
        <p:txBody>
          <a:bodyPr/>
          <a:lstStyle/>
          <a:p>
            <a:r>
              <a:rPr lang="en-GB" b="1" dirty="0">
                <a:solidFill>
                  <a:srgbClr val="002060"/>
                </a:solidFill>
              </a:rPr>
              <a:t>Application of Erikson's Theory to Jenny Experiences.</a:t>
            </a:r>
          </a:p>
        </p:txBody>
      </p:sp>
      <p:sp>
        <p:nvSpPr>
          <p:cNvPr id="3" name="Content Placeholder 2">
            <a:extLst>
              <a:ext uri="{FF2B5EF4-FFF2-40B4-BE49-F238E27FC236}">
                <a16:creationId xmlns:a16="http://schemas.microsoft.com/office/drawing/2014/main" id="{2125AA07-7F73-C563-0F28-03424EEA08DB}"/>
              </a:ext>
            </a:extLst>
          </p:cNvPr>
          <p:cNvSpPr>
            <a:spLocks noGrp="1"/>
          </p:cNvSpPr>
          <p:nvPr>
            <p:ph idx="1"/>
          </p:nvPr>
        </p:nvSpPr>
        <p:spPr/>
        <p:txBody>
          <a:bodyPr vert="horz" lIns="91440" tIns="45720" rIns="91440" bIns="45720" rtlCol="0" anchor="t">
            <a:normAutofit fontScale="92500" lnSpcReduction="20000"/>
          </a:bodyPr>
          <a:lstStyle/>
          <a:p>
            <a:r>
              <a:rPr lang="en-GB" dirty="0"/>
              <a:t>Jenny has been caring for her mother when she was at the 4th development stage of Erikson's theory, and she is now at the 5th stage with all the challenges of the </a:t>
            </a:r>
            <a:r>
              <a:rPr lang="en-GB"/>
              <a:t>loss</a:t>
            </a:r>
            <a:r>
              <a:rPr lang="en-GB" dirty="0"/>
              <a:t> of a parent which affected her attachment and the responsibilities of caring for her mother.</a:t>
            </a:r>
          </a:p>
          <a:p>
            <a:r>
              <a:rPr lang="en-GB" dirty="0"/>
              <a:t>At the age of 11 years old when Jenny started caring for her mother, she was still the development stage of trying to identify what types of activities she will be good at in the future (Stenson, 2023). </a:t>
            </a:r>
          </a:p>
          <a:p>
            <a:r>
              <a:rPr lang="en-GB" dirty="0"/>
              <a:t>It is therefore obvious that the care for her mother at that age would have delayed her personal development and </a:t>
            </a:r>
            <a:r>
              <a:rPr lang="en-GB"/>
              <a:t>gave her a </a:t>
            </a:r>
            <a:r>
              <a:rPr lang="en-GB" dirty="0"/>
              <a:t>feeling of inferiority amongst her friends. </a:t>
            </a:r>
          </a:p>
          <a:p>
            <a:r>
              <a:rPr lang="en-GB" dirty="0"/>
              <a:t>At the age of 16 years old, instead for Jenny trying to identify herself in society amongst her friends, she was still caring for her mother which probably made her confused.</a:t>
            </a:r>
          </a:p>
        </p:txBody>
      </p:sp>
    </p:spTree>
    <p:extLst>
      <p:ext uri="{BB962C8B-B14F-4D97-AF65-F5344CB8AC3E}">
        <p14:creationId xmlns:p14="http://schemas.microsoft.com/office/powerpoint/2010/main" val="622213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C025B-CF67-7152-75B5-1668764DE118}"/>
              </a:ext>
            </a:extLst>
          </p:cNvPr>
          <p:cNvSpPr>
            <a:spLocks noGrp="1"/>
          </p:cNvSpPr>
          <p:nvPr>
            <p:ph type="title"/>
          </p:nvPr>
        </p:nvSpPr>
        <p:spPr/>
        <p:txBody>
          <a:bodyPr/>
          <a:lstStyle/>
          <a:p>
            <a:r>
              <a:rPr lang="en-GB" b="1" dirty="0">
                <a:solidFill>
                  <a:srgbClr val="002060"/>
                </a:solidFill>
              </a:rPr>
              <a:t>Practical strategies or interventions.</a:t>
            </a:r>
          </a:p>
        </p:txBody>
      </p:sp>
      <p:sp>
        <p:nvSpPr>
          <p:cNvPr id="3" name="Content Placeholder 2">
            <a:extLst>
              <a:ext uri="{FF2B5EF4-FFF2-40B4-BE49-F238E27FC236}">
                <a16:creationId xmlns:a16="http://schemas.microsoft.com/office/drawing/2014/main" id="{2A7F80B4-4FA7-E42B-CAE9-2BB998125D6B}"/>
              </a:ext>
            </a:extLst>
          </p:cNvPr>
          <p:cNvSpPr>
            <a:spLocks noGrp="1"/>
          </p:cNvSpPr>
          <p:nvPr>
            <p:ph idx="1"/>
          </p:nvPr>
        </p:nvSpPr>
        <p:spPr/>
        <p:txBody>
          <a:bodyPr vert="horz" lIns="91440" tIns="45720" rIns="91440" bIns="45720" rtlCol="0" anchor="t">
            <a:normAutofit fontScale="77500" lnSpcReduction="20000"/>
          </a:bodyPr>
          <a:lstStyle/>
          <a:p>
            <a:r>
              <a:rPr lang="en-GB" dirty="0"/>
              <a:t>Jenny lost her dad whom she was attached to and could be psychologically traumatise. She should be referred to social services and mental health practitioners for counselling. Hr mother </a:t>
            </a:r>
            <a:r>
              <a:rPr lang="en-GB"/>
              <a:t>should</a:t>
            </a:r>
            <a:r>
              <a:rPr lang="en-GB" dirty="0"/>
              <a:t> be included in the mental health support to help with her forgetfulness and low mood.</a:t>
            </a:r>
          </a:p>
          <a:p>
            <a:r>
              <a:rPr lang="en-GB" dirty="0"/>
              <a:t>Jenny's education has been affected by running the home full-time. She should be referred to activities within the community to </a:t>
            </a:r>
            <a:r>
              <a:rPr lang="en-GB"/>
              <a:t>socialise;</a:t>
            </a:r>
            <a:r>
              <a:rPr lang="en-GB" dirty="0"/>
              <a:t> extra tuition should be made available to her and community careers should intervene to provide home support for her mother. This should alleviate the pressure on her time to do other things.</a:t>
            </a:r>
          </a:p>
          <a:p>
            <a:r>
              <a:rPr lang="en-GB" dirty="0"/>
              <a:t>Jenny is managing her mother's mobility problems. Her mother should be referred to community physiotherapist / Occupational therapist to support with her mother's mobility problems.</a:t>
            </a:r>
          </a:p>
          <a:p>
            <a:r>
              <a:rPr lang="en-GB" dirty="0"/>
              <a:t>Jenny requires time to catch-up with the things that she has missed </a:t>
            </a:r>
            <a:r>
              <a:rPr lang="en-GB"/>
              <a:t>because of</a:t>
            </a:r>
            <a:r>
              <a:rPr lang="en-GB" dirty="0"/>
              <a:t> looking after her mother for the past 5 years. Her mother should be referred to either respite or residential care setting to allow her time to study, etc.</a:t>
            </a:r>
          </a:p>
        </p:txBody>
      </p:sp>
    </p:spTree>
    <p:extLst>
      <p:ext uri="{BB962C8B-B14F-4D97-AF65-F5344CB8AC3E}">
        <p14:creationId xmlns:p14="http://schemas.microsoft.com/office/powerpoint/2010/main" val="979329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B221B-91B5-F772-1DC2-50D47BFD0C40}"/>
              </a:ext>
            </a:extLst>
          </p:cNvPr>
          <p:cNvSpPr>
            <a:spLocks noGrp="1"/>
          </p:cNvSpPr>
          <p:nvPr>
            <p:ph type="title"/>
          </p:nvPr>
        </p:nvSpPr>
        <p:spPr/>
        <p:txBody>
          <a:bodyPr/>
          <a:lstStyle/>
          <a:p>
            <a:r>
              <a:rPr lang="en-GB" b="1" dirty="0">
                <a:solidFill>
                  <a:srgbClr val="002060"/>
                </a:solidFill>
              </a:rPr>
              <a:t>Biological and Environmental </a:t>
            </a:r>
            <a:r>
              <a:rPr lang="en-GB" b="1">
                <a:solidFill>
                  <a:srgbClr val="002060"/>
                </a:solidFill>
              </a:rPr>
              <a:t>influences.</a:t>
            </a:r>
            <a:endParaRPr lang="en-GB" b="1" dirty="0">
              <a:solidFill>
                <a:srgbClr val="002060"/>
              </a:solidFill>
            </a:endParaRPr>
          </a:p>
        </p:txBody>
      </p:sp>
      <p:sp>
        <p:nvSpPr>
          <p:cNvPr id="3" name="Content Placeholder 2">
            <a:extLst>
              <a:ext uri="{FF2B5EF4-FFF2-40B4-BE49-F238E27FC236}">
                <a16:creationId xmlns:a16="http://schemas.microsoft.com/office/drawing/2014/main" id="{892EDF9A-FA5B-F50C-ACE3-0D8266FAB7B3}"/>
              </a:ext>
            </a:extLst>
          </p:cNvPr>
          <p:cNvSpPr>
            <a:spLocks noGrp="1"/>
          </p:cNvSpPr>
          <p:nvPr>
            <p:ph idx="1"/>
          </p:nvPr>
        </p:nvSpPr>
        <p:spPr/>
        <p:txBody>
          <a:bodyPr vert="horz" lIns="91440" tIns="45720" rIns="91440" bIns="45720" rtlCol="0" anchor="t">
            <a:normAutofit fontScale="85000" lnSpcReduction="20000"/>
          </a:bodyPr>
          <a:lstStyle/>
          <a:p>
            <a:r>
              <a:rPr lang="en-GB"/>
              <a:t>Research by Taylor (2006) showed that it is not easy in </a:t>
            </a:r>
            <a:r>
              <a:rPr lang="en-GB" dirty="0"/>
              <a:t>separating biological factors ('nature') from environmental factors ('nurture') </a:t>
            </a:r>
            <a:r>
              <a:rPr lang="en-GB"/>
              <a:t>in our upbringing. Jenny would have been affected by both nature and nurture factors up to the age of 16 years.</a:t>
            </a:r>
            <a:endParaRPr lang="en-GB" dirty="0"/>
          </a:p>
          <a:p>
            <a:r>
              <a:rPr lang="en-GB" dirty="0"/>
              <a:t>According to the nature argument, some of the biological conditions in our lives could have been inherited from our parents. There are also some medical conditions that could be attributed to both nature and nurture, such as, obesity, diabetes, etc.</a:t>
            </a:r>
          </a:p>
          <a:p>
            <a:r>
              <a:rPr lang="en-GB" dirty="0"/>
              <a:t>According to the nurture argument, our personality, profession, language, etc, are generally a factor of our environment(</a:t>
            </a:r>
            <a:r>
              <a:rPr lang="en-GB" sz="2400" dirty="0">
                <a:latin typeface="Arial Nova"/>
              </a:rPr>
              <a:t> </a:t>
            </a:r>
            <a:r>
              <a:rPr lang="en-GB" sz="2400" dirty="0">
                <a:solidFill>
                  <a:srgbClr val="2C3E50"/>
                </a:solidFill>
                <a:highlight>
                  <a:srgbClr val="FFFFFF"/>
                </a:highlight>
                <a:latin typeface="Arial Nova"/>
                <a:ea typeface="Roboto"/>
                <a:cs typeface="Roboto"/>
              </a:rPr>
              <a:t>Nature or nurture: Influencing factors of entrepreneurial behaviour from the perspective of university entrepreneurial ecosystem, 2021)</a:t>
            </a:r>
            <a:r>
              <a:rPr lang="en-GB" dirty="0"/>
              <a:t>. Since Jenny started caring for her mother at the age of 11 years </a:t>
            </a:r>
            <a:r>
              <a:rPr lang="en-GB" dirty="0" err="1"/>
              <a:t>aftr</a:t>
            </a:r>
            <a:r>
              <a:rPr lang="en-GB" dirty="0"/>
              <a:t> the loss of her dad, she </a:t>
            </a:r>
            <a:r>
              <a:rPr lang="en-GB" dirty="0" err="1"/>
              <a:t>definetely</a:t>
            </a:r>
            <a:r>
              <a:rPr lang="en-GB" dirty="0"/>
              <a:t> missed out on the environmental factors that would have influence her well-being positively. </a:t>
            </a:r>
          </a:p>
        </p:txBody>
      </p:sp>
    </p:spTree>
    <p:extLst>
      <p:ext uri="{BB962C8B-B14F-4D97-AF65-F5344CB8AC3E}">
        <p14:creationId xmlns:p14="http://schemas.microsoft.com/office/powerpoint/2010/main" val="2608467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F3704-4A66-B05D-6C2B-C5F9A6404E95}"/>
              </a:ext>
            </a:extLst>
          </p:cNvPr>
          <p:cNvSpPr>
            <a:spLocks noGrp="1"/>
          </p:cNvSpPr>
          <p:nvPr>
            <p:ph type="title"/>
          </p:nvPr>
        </p:nvSpPr>
        <p:spPr/>
        <p:txBody>
          <a:bodyPr/>
          <a:lstStyle/>
          <a:p>
            <a:r>
              <a:rPr lang="en-GB" b="1" dirty="0">
                <a:solidFill>
                  <a:srgbClr val="002060"/>
                </a:solidFill>
              </a:rPr>
              <a:t>Conclusions</a:t>
            </a:r>
          </a:p>
        </p:txBody>
      </p:sp>
      <p:sp>
        <p:nvSpPr>
          <p:cNvPr id="3" name="Content Placeholder 2">
            <a:extLst>
              <a:ext uri="{FF2B5EF4-FFF2-40B4-BE49-F238E27FC236}">
                <a16:creationId xmlns:a16="http://schemas.microsoft.com/office/drawing/2014/main" id="{7E88C8B6-E146-6560-C738-0848AFB5206F}"/>
              </a:ext>
            </a:extLst>
          </p:cNvPr>
          <p:cNvSpPr>
            <a:spLocks noGrp="1"/>
          </p:cNvSpPr>
          <p:nvPr>
            <p:ph idx="1"/>
          </p:nvPr>
        </p:nvSpPr>
        <p:spPr/>
        <p:txBody>
          <a:bodyPr vert="horz" lIns="91440" tIns="45720" rIns="91440" bIns="45720" rtlCol="0" anchor="t">
            <a:normAutofit/>
          </a:bodyPr>
          <a:lstStyle/>
          <a:p>
            <a:r>
              <a:rPr lang="en-GB" dirty="0"/>
              <a:t>The Erikson's theory of lifespan development is limited in scope. It </a:t>
            </a:r>
            <a:r>
              <a:rPr lang="en-GB"/>
              <a:t>does not consider</a:t>
            </a:r>
            <a:r>
              <a:rPr lang="en-GB" dirty="0"/>
              <a:t> changes due to things like mental health and accidents which could delay the development process through the 8 stages.</a:t>
            </a:r>
          </a:p>
          <a:p>
            <a:r>
              <a:rPr lang="en-GB" dirty="0"/>
              <a:t>According to Erikson's theory, Jenny was healthy during the last 5 years and had no other challenges. </a:t>
            </a:r>
          </a:p>
        </p:txBody>
      </p:sp>
    </p:spTree>
    <p:extLst>
      <p:ext uri="{BB962C8B-B14F-4D97-AF65-F5344CB8AC3E}">
        <p14:creationId xmlns:p14="http://schemas.microsoft.com/office/powerpoint/2010/main" val="3627221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F397F-9B43-7989-9089-C60EA075079C}"/>
              </a:ext>
            </a:extLst>
          </p:cNvPr>
          <p:cNvSpPr>
            <a:spLocks noGrp="1"/>
          </p:cNvSpPr>
          <p:nvPr>
            <p:ph type="title"/>
          </p:nvPr>
        </p:nvSpPr>
        <p:spPr/>
        <p:txBody>
          <a:bodyPr/>
          <a:lstStyle/>
          <a:p>
            <a:r>
              <a:rPr lang="en-GB" b="1" dirty="0">
                <a:solidFill>
                  <a:srgbClr val="002060"/>
                </a:solidFill>
              </a:rPr>
              <a:t>References</a:t>
            </a:r>
          </a:p>
        </p:txBody>
      </p:sp>
      <p:sp>
        <p:nvSpPr>
          <p:cNvPr id="3" name="Content Placeholder 2">
            <a:extLst>
              <a:ext uri="{FF2B5EF4-FFF2-40B4-BE49-F238E27FC236}">
                <a16:creationId xmlns:a16="http://schemas.microsoft.com/office/drawing/2014/main" id="{97658FB5-8E28-2059-6289-05FD5A768E3A}"/>
              </a:ext>
            </a:extLst>
          </p:cNvPr>
          <p:cNvSpPr>
            <a:spLocks noGrp="1"/>
          </p:cNvSpPr>
          <p:nvPr>
            <p:ph idx="1"/>
          </p:nvPr>
        </p:nvSpPr>
        <p:spPr/>
        <p:txBody>
          <a:bodyPr vert="horz" lIns="91440" tIns="45720" rIns="91440" bIns="45720" rtlCol="0" anchor="t">
            <a:normAutofit/>
          </a:bodyPr>
          <a:lstStyle/>
          <a:p>
            <a:r>
              <a:rPr lang="en-GB" sz="1400" dirty="0">
                <a:latin typeface="Arial Nova"/>
                <a:ea typeface="Calibri"/>
                <a:cs typeface="Calibri"/>
              </a:rPr>
              <a:t>Doherty, J. and Hughes, M. (2009) </a:t>
            </a:r>
            <a:r>
              <a:rPr lang="en-GB" sz="1400" i="1" dirty="0">
                <a:latin typeface="Arial Nova"/>
                <a:ea typeface="Calibri"/>
                <a:cs typeface="Calibri"/>
              </a:rPr>
              <a:t>Child development : theory and practice 0-11</a:t>
            </a:r>
            <a:r>
              <a:rPr lang="en-GB" sz="1400" dirty="0">
                <a:latin typeface="Arial Nova"/>
                <a:ea typeface="Calibri"/>
                <a:cs typeface="Calibri"/>
              </a:rPr>
              <a:t>. Harlow, England ; New York: Pearson Longman.</a:t>
            </a:r>
            <a:endParaRPr lang="en-GB" sz="1400">
              <a:latin typeface="Arial Nova"/>
            </a:endParaRPr>
          </a:p>
          <a:p>
            <a:r>
              <a:rPr lang="en-GB" sz="1400">
                <a:latin typeface="Arial Nova"/>
                <a:ea typeface="Calibri"/>
                <a:cs typeface="Calibri"/>
              </a:rPr>
              <a:t>‌</a:t>
            </a:r>
            <a:r>
              <a:rPr lang="en-GB" sz="1400">
                <a:latin typeface="Calibri"/>
                <a:ea typeface="Calibri"/>
                <a:cs typeface="Calibri"/>
              </a:rPr>
              <a:t>Lerner, R.M. and Overton, W.F. (2010) </a:t>
            </a:r>
            <a:r>
              <a:rPr lang="en-GB" sz="1400" i="1">
                <a:latin typeface="Calibri"/>
                <a:ea typeface="Calibri"/>
                <a:cs typeface="Calibri"/>
              </a:rPr>
              <a:t>The Handbook of Life-Span Development, Volume 1</a:t>
            </a:r>
            <a:r>
              <a:rPr lang="en-GB" sz="1400">
                <a:latin typeface="Calibri"/>
                <a:ea typeface="Calibri"/>
                <a:cs typeface="Calibri"/>
              </a:rPr>
              <a:t>. John Wiley &amp; Sons.</a:t>
            </a:r>
            <a:endParaRPr lang="en-GB" sz="1400">
              <a:latin typeface="Arial Nova"/>
              <a:ea typeface="Calibri"/>
              <a:cs typeface="Calibri"/>
            </a:endParaRPr>
          </a:p>
          <a:p>
            <a:r>
              <a:rPr lang="en-GB" sz="1400" dirty="0">
                <a:latin typeface="Calibri"/>
                <a:ea typeface="Calibri"/>
                <a:cs typeface="Calibri"/>
              </a:rPr>
              <a:t>‌</a:t>
            </a:r>
            <a:r>
              <a:rPr lang="en-GB" sz="1400" dirty="0" err="1">
                <a:latin typeface="Calibri"/>
                <a:ea typeface="Calibri"/>
                <a:cs typeface="Calibri"/>
              </a:rPr>
              <a:t>Freedheim</a:t>
            </a:r>
            <a:r>
              <a:rPr lang="en-GB" sz="1400">
                <a:latin typeface="Calibri"/>
                <a:ea typeface="Calibri"/>
                <a:cs typeface="Calibri"/>
              </a:rPr>
              <a:t>, D.K. and Weiner, I.B. () </a:t>
            </a:r>
            <a:r>
              <a:rPr lang="en-GB" sz="1400" i="1">
                <a:latin typeface="Calibri"/>
                <a:ea typeface="Calibri"/>
                <a:cs typeface="Calibri"/>
              </a:rPr>
              <a:t>Handbook of psychology. Volume 1, History of psychology</a:t>
            </a:r>
            <a:r>
              <a:rPr lang="en-GB" sz="1400" dirty="0">
                <a:latin typeface="Calibri"/>
                <a:ea typeface="Calibri"/>
                <a:cs typeface="Calibri"/>
              </a:rPr>
              <a:t>. New York: Wiley.</a:t>
            </a:r>
            <a:endParaRPr lang="en-GB" dirty="0">
              <a:latin typeface="Calibri"/>
              <a:ea typeface="Calibri"/>
              <a:cs typeface="Calibri"/>
            </a:endParaRPr>
          </a:p>
          <a:p>
            <a:r>
              <a:rPr lang="en-GB" sz="1400">
                <a:latin typeface="Calibri"/>
                <a:ea typeface="Calibri"/>
                <a:cs typeface="Calibri"/>
              </a:rPr>
              <a:t>‌Stevenson, J. (2023) </a:t>
            </a:r>
            <a:r>
              <a:rPr lang="en-GB" sz="1400" i="1">
                <a:latin typeface="Calibri"/>
                <a:ea typeface="Calibri"/>
                <a:cs typeface="Calibri"/>
              </a:rPr>
              <a:t>Developmental Psychopathology</a:t>
            </a:r>
            <a:r>
              <a:rPr lang="en-GB" sz="1400">
                <a:latin typeface="Calibri"/>
                <a:ea typeface="Calibri"/>
                <a:cs typeface="Calibri"/>
              </a:rPr>
              <a:t>. Springer Nature.</a:t>
            </a:r>
            <a:endParaRPr lang="en-GB">
              <a:latin typeface="Aptos" panose="020B0004020202020204"/>
              <a:ea typeface="Calibri"/>
              <a:cs typeface="Calibri"/>
            </a:endParaRPr>
          </a:p>
          <a:p>
            <a:r>
              <a:rPr lang="en-GB" sz="1400" dirty="0">
                <a:latin typeface="Calibri"/>
                <a:ea typeface="Calibri"/>
                <a:cs typeface="Calibri"/>
              </a:rPr>
              <a:t>‌Taylor, P. (2006) Heritability and Heterogeneity: The Limited Relevance of Heritability in Investigating Genetic and Environmental Factors. </a:t>
            </a:r>
            <a:r>
              <a:rPr lang="en-GB" sz="1400" i="1" dirty="0">
                <a:latin typeface="Calibri"/>
                <a:ea typeface="Calibri"/>
                <a:cs typeface="Calibri"/>
              </a:rPr>
              <a:t>Biological Theory</a:t>
            </a:r>
            <a:r>
              <a:rPr lang="en-GB" sz="1400" dirty="0">
                <a:latin typeface="Calibri"/>
                <a:ea typeface="Calibri"/>
                <a:cs typeface="Calibri"/>
              </a:rPr>
              <a:t>, 1(2), pp.150–164. </a:t>
            </a:r>
            <a:r>
              <a:rPr lang="en-GB" sz="1400" dirty="0" err="1">
                <a:latin typeface="Calibri"/>
                <a:ea typeface="Calibri"/>
                <a:cs typeface="Calibri"/>
              </a:rPr>
              <a:t>doi:https</a:t>
            </a:r>
            <a:r>
              <a:rPr lang="en-GB" sz="1400" dirty="0">
                <a:latin typeface="Calibri"/>
                <a:ea typeface="Calibri"/>
                <a:cs typeface="Calibri"/>
              </a:rPr>
              <a:t>://doi.org/10.1162/biot.2006.1.2.150.</a:t>
            </a:r>
          </a:p>
          <a:p>
            <a:r>
              <a:rPr lang="en-GB" sz="1400" dirty="0">
                <a:latin typeface="Calibri"/>
                <a:ea typeface="Calibri"/>
                <a:cs typeface="Calibri"/>
              </a:rPr>
              <a:t>‌Nature or nurture: Influencing factors of entrepreneurial behaviour from the perspective of university entrepreneurial ecosystem. (2021). </a:t>
            </a:r>
            <a:r>
              <a:rPr lang="en-GB" sz="1400" i="1" dirty="0">
                <a:latin typeface="Calibri"/>
                <a:ea typeface="Calibri"/>
                <a:cs typeface="Calibri"/>
              </a:rPr>
              <a:t>Academic Journal of Business &amp; Management</a:t>
            </a:r>
            <a:r>
              <a:rPr lang="en-GB" sz="1400" dirty="0">
                <a:latin typeface="Calibri"/>
                <a:ea typeface="Calibri"/>
                <a:cs typeface="Calibri"/>
              </a:rPr>
              <a:t>, 3(6). </a:t>
            </a:r>
            <a:r>
              <a:rPr lang="en-GB" sz="1400" dirty="0" err="1">
                <a:latin typeface="Calibri"/>
                <a:ea typeface="Calibri"/>
                <a:cs typeface="Calibri"/>
              </a:rPr>
              <a:t>doi:https</a:t>
            </a:r>
            <a:r>
              <a:rPr lang="en-GB" sz="1400" dirty="0">
                <a:latin typeface="Calibri"/>
                <a:ea typeface="Calibri"/>
                <a:cs typeface="Calibri"/>
              </a:rPr>
              <a:t>://doi.org/10.25236/ajbm.2021.030602.</a:t>
            </a:r>
            <a:endParaRPr lang="en-GB" dirty="0">
              <a:latin typeface="Aptos" panose="020B0004020202020204"/>
              <a:ea typeface="Calibri"/>
              <a:cs typeface="Calibri"/>
            </a:endParaRPr>
          </a:p>
          <a:p>
            <a:endParaRPr lang="en-GB" sz="1400" dirty="0">
              <a:latin typeface="Calibri"/>
              <a:ea typeface="Calibri"/>
              <a:cs typeface="Calibri"/>
            </a:endParaRPr>
          </a:p>
          <a:p>
            <a:endParaRPr lang="en-GB" sz="1400" dirty="0">
              <a:latin typeface="Calibri"/>
              <a:ea typeface="Calibri"/>
              <a:cs typeface="Calibri"/>
            </a:endParaRPr>
          </a:p>
          <a:p>
            <a:endParaRPr lang="en-GB" sz="1400" dirty="0">
              <a:latin typeface="Calibri"/>
              <a:ea typeface="Calibri"/>
              <a:cs typeface="Calibri"/>
            </a:endParaRPr>
          </a:p>
          <a:p>
            <a:endParaRPr lang="en-GB" sz="1400" dirty="0">
              <a:latin typeface="Calibri"/>
              <a:ea typeface="Calibri"/>
              <a:cs typeface="Calibri"/>
            </a:endParaRPr>
          </a:p>
          <a:p>
            <a:endParaRPr lang="en-GB" sz="1400" dirty="0">
              <a:latin typeface="Calibri"/>
              <a:ea typeface="Calibri"/>
              <a:cs typeface="Calibri"/>
            </a:endParaRPr>
          </a:p>
          <a:p>
            <a:endParaRPr lang="en-GB" sz="1400" dirty="0">
              <a:latin typeface="Arial Nova"/>
              <a:ea typeface="Calibri"/>
              <a:cs typeface="Calibri"/>
            </a:endParaRPr>
          </a:p>
          <a:p>
            <a:endParaRPr lang="en-GB" dirty="0">
              <a:latin typeface="Aptos" panose="020B0004020202020204"/>
              <a:ea typeface="Calibri"/>
              <a:cs typeface="Calibri"/>
            </a:endParaRPr>
          </a:p>
          <a:p>
            <a:endParaRPr lang="en-GB" dirty="0">
              <a:latin typeface="Aptos" panose="020B0004020202020204"/>
              <a:ea typeface="Calibri"/>
              <a:cs typeface="Calibri"/>
            </a:endParaRPr>
          </a:p>
        </p:txBody>
      </p:sp>
    </p:spTree>
    <p:extLst>
      <p:ext uri="{BB962C8B-B14F-4D97-AF65-F5344CB8AC3E}">
        <p14:creationId xmlns:p14="http://schemas.microsoft.com/office/powerpoint/2010/main" val="1880040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LCHS4010 – Pyscology in Health and Social Care</vt:lpstr>
      <vt:lpstr>Introduction</vt:lpstr>
      <vt:lpstr>Explanation of Erikson's Lifespan theory.</vt:lpstr>
      <vt:lpstr>Explanation of Erikson's Lifespan Theory</vt:lpstr>
      <vt:lpstr>Application of Erikson's Theory to Jenny Experiences.</vt:lpstr>
      <vt:lpstr>Practical strategies or interventions.</vt:lpstr>
      <vt:lpstr>Biological and Environmental influences.</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678</cp:revision>
  <dcterms:created xsi:type="dcterms:W3CDTF">2026-02-11T14:52:41Z</dcterms:created>
  <dcterms:modified xsi:type="dcterms:W3CDTF">2026-02-15T22:19:35Z</dcterms:modified>
</cp:coreProperties>
</file>