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1"/>
  </p:sldMasterIdLst>
  <p:notesMasterIdLst>
    <p:notesMasterId r:id="rId3"/>
  </p:notesMasterIdLst>
  <p:sldIdLst>
    <p:sldId id="256" r:id="rId2"/>
  </p:sldIdLst>
  <p:sldSz cx="12977813" cy="201596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4"/>
  </p:normalViewPr>
  <p:slideViewPr>
    <p:cSldViewPr snapToGrid="0" snapToObjects="1">
      <p:cViewPr>
        <p:scale>
          <a:sx n="110" d="100"/>
          <a:sy n="110" d="100"/>
        </p:scale>
        <p:origin x="-1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DBD57-64D0-FC44-BC5C-E5D2DC0AAC10}" type="datetimeFigureOut">
              <a:rPr lang="en-US" smtClean="0"/>
              <a:t>3/11/22</a:t>
            </a:fld>
            <a:endParaRPr lang="en-US"/>
          </a:p>
        </p:txBody>
      </p:sp>
      <p:sp>
        <p:nvSpPr>
          <p:cNvPr id="4" name="Slide Image Placeholder 3"/>
          <p:cNvSpPr>
            <a:spLocks noGrp="1" noRot="1" noChangeAspect="1"/>
          </p:cNvSpPr>
          <p:nvPr>
            <p:ph type="sldImg" idx="2"/>
          </p:nvPr>
        </p:nvSpPr>
        <p:spPr>
          <a:xfrm>
            <a:off x="2435225" y="1143000"/>
            <a:ext cx="19875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75221D-1FA1-904F-A7E8-196FFFFF81C8}" type="slidenum">
              <a:rPr lang="en-US" smtClean="0"/>
              <a:t>‹#›</a:t>
            </a:fld>
            <a:endParaRPr lang="en-US"/>
          </a:p>
        </p:txBody>
      </p:sp>
    </p:spTree>
    <p:extLst>
      <p:ext uri="{BB962C8B-B14F-4D97-AF65-F5344CB8AC3E}">
        <p14:creationId xmlns:p14="http://schemas.microsoft.com/office/powerpoint/2010/main" val="3708280231"/>
      </p:ext>
    </p:extLst>
  </p:cSld>
  <p:clrMap bg1="lt1" tx1="dk1" bg2="lt2" tx2="dk2" accent1="accent1" accent2="accent2" accent3="accent3" accent4="accent4" accent5="accent5" accent6="accent6" hlink="hlink" folHlink="folHlink"/>
  <p:notesStyle>
    <a:lvl1pPr marL="0" algn="l" defTabSz="1831818" rtl="0" eaLnBrk="1" latinLnBrk="0" hangingPunct="1">
      <a:defRPr sz="2404" kern="1200">
        <a:solidFill>
          <a:schemeClr val="tx1"/>
        </a:solidFill>
        <a:latin typeface="+mn-lt"/>
        <a:ea typeface="+mn-ea"/>
        <a:cs typeface="+mn-cs"/>
      </a:defRPr>
    </a:lvl1pPr>
    <a:lvl2pPr marL="915909" algn="l" defTabSz="1831818" rtl="0" eaLnBrk="1" latinLnBrk="0" hangingPunct="1">
      <a:defRPr sz="2404" kern="1200">
        <a:solidFill>
          <a:schemeClr val="tx1"/>
        </a:solidFill>
        <a:latin typeface="+mn-lt"/>
        <a:ea typeface="+mn-ea"/>
        <a:cs typeface="+mn-cs"/>
      </a:defRPr>
    </a:lvl2pPr>
    <a:lvl3pPr marL="1831818" algn="l" defTabSz="1831818" rtl="0" eaLnBrk="1" latinLnBrk="0" hangingPunct="1">
      <a:defRPr sz="2404" kern="1200">
        <a:solidFill>
          <a:schemeClr val="tx1"/>
        </a:solidFill>
        <a:latin typeface="+mn-lt"/>
        <a:ea typeface="+mn-ea"/>
        <a:cs typeface="+mn-cs"/>
      </a:defRPr>
    </a:lvl3pPr>
    <a:lvl4pPr marL="2747726" algn="l" defTabSz="1831818" rtl="0" eaLnBrk="1" latinLnBrk="0" hangingPunct="1">
      <a:defRPr sz="2404" kern="1200">
        <a:solidFill>
          <a:schemeClr val="tx1"/>
        </a:solidFill>
        <a:latin typeface="+mn-lt"/>
        <a:ea typeface="+mn-ea"/>
        <a:cs typeface="+mn-cs"/>
      </a:defRPr>
    </a:lvl4pPr>
    <a:lvl5pPr marL="3663635" algn="l" defTabSz="1831818" rtl="0" eaLnBrk="1" latinLnBrk="0" hangingPunct="1">
      <a:defRPr sz="2404" kern="1200">
        <a:solidFill>
          <a:schemeClr val="tx1"/>
        </a:solidFill>
        <a:latin typeface="+mn-lt"/>
        <a:ea typeface="+mn-ea"/>
        <a:cs typeface="+mn-cs"/>
      </a:defRPr>
    </a:lvl5pPr>
    <a:lvl6pPr marL="4579544" algn="l" defTabSz="1831818" rtl="0" eaLnBrk="1" latinLnBrk="0" hangingPunct="1">
      <a:defRPr sz="2404" kern="1200">
        <a:solidFill>
          <a:schemeClr val="tx1"/>
        </a:solidFill>
        <a:latin typeface="+mn-lt"/>
        <a:ea typeface="+mn-ea"/>
        <a:cs typeface="+mn-cs"/>
      </a:defRPr>
    </a:lvl6pPr>
    <a:lvl7pPr marL="5495453" algn="l" defTabSz="1831818" rtl="0" eaLnBrk="1" latinLnBrk="0" hangingPunct="1">
      <a:defRPr sz="2404" kern="1200">
        <a:solidFill>
          <a:schemeClr val="tx1"/>
        </a:solidFill>
        <a:latin typeface="+mn-lt"/>
        <a:ea typeface="+mn-ea"/>
        <a:cs typeface="+mn-cs"/>
      </a:defRPr>
    </a:lvl7pPr>
    <a:lvl8pPr marL="6411361" algn="l" defTabSz="1831818" rtl="0" eaLnBrk="1" latinLnBrk="0" hangingPunct="1">
      <a:defRPr sz="2404" kern="1200">
        <a:solidFill>
          <a:schemeClr val="tx1"/>
        </a:solidFill>
        <a:latin typeface="+mn-lt"/>
        <a:ea typeface="+mn-ea"/>
        <a:cs typeface="+mn-cs"/>
      </a:defRPr>
    </a:lvl8pPr>
    <a:lvl9pPr marL="7327270" algn="l" defTabSz="1831818" rtl="0" eaLnBrk="1" latinLnBrk="0" hangingPunct="1">
      <a:defRPr sz="240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75221D-1FA1-904F-A7E8-196FFFFF81C8}" type="slidenum">
              <a:rPr lang="en-US" smtClean="0"/>
              <a:t>1</a:t>
            </a:fld>
            <a:endParaRPr lang="en-US"/>
          </a:p>
        </p:txBody>
      </p:sp>
    </p:spTree>
    <p:extLst>
      <p:ext uri="{BB962C8B-B14F-4D97-AF65-F5344CB8AC3E}">
        <p14:creationId xmlns:p14="http://schemas.microsoft.com/office/powerpoint/2010/main" val="30552978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0499411" cy="20159663"/>
          </a:xfrm>
          <a:prstGeom prst="rect">
            <a:avLst/>
          </a:prstGeom>
        </p:spPr>
      </p:pic>
      <p:sp>
        <p:nvSpPr>
          <p:cNvPr id="2" name="Title 1"/>
          <p:cNvSpPr>
            <a:spLocks noGrp="1"/>
          </p:cNvSpPr>
          <p:nvPr>
            <p:ph type="ctrTitle"/>
          </p:nvPr>
        </p:nvSpPr>
        <p:spPr>
          <a:xfrm>
            <a:off x="3894441" y="5774127"/>
            <a:ext cx="8110037" cy="7118095"/>
          </a:xfrm>
        </p:spPr>
        <p:txBody>
          <a:bodyPr anchor="b">
            <a:normAutofit/>
          </a:bodyPr>
          <a:lstStyle>
            <a:lvl1pPr algn="r">
              <a:defRPr sz="6245">
                <a:effectLst/>
              </a:defRPr>
            </a:lvl1pPr>
          </a:lstStyle>
          <a:p>
            <a:r>
              <a:rPr lang="en-GB"/>
              <a:t>Click to edit Master title style</a:t>
            </a:r>
            <a:endParaRPr lang="en-US" dirty="0"/>
          </a:p>
        </p:txBody>
      </p:sp>
      <p:sp>
        <p:nvSpPr>
          <p:cNvPr id="3" name="Subtitle 2"/>
          <p:cNvSpPr>
            <a:spLocks noGrp="1"/>
          </p:cNvSpPr>
          <p:nvPr>
            <p:ph type="subTitle" idx="1"/>
          </p:nvPr>
        </p:nvSpPr>
        <p:spPr>
          <a:xfrm>
            <a:off x="3894441" y="12892230"/>
            <a:ext cx="8110037" cy="4131487"/>
          </a:xfrm>
        </p:spPr>
        <p:txBody>
          <a:bodyPr anchor="t">
            <a:normAutofit/>
          </a:bodyPr>
          <a:lstStyle>
            <a:lvl1pPr marL="0" indent="0" algn="r">
              <a:buNone/>
              <a:defRPr sz="2555" cap="all">
                <a:solidFill>
                  <a:schemeClr val="tx1"/>
                </a:solidFill>
              </a:defRPr>
            </a:lvl1pPr>
            <a:lvl2pPr marL="648904" indent="0" algn="ctr">
              <a:buNone/>
              <a:defRPr>
                <a:solidFill>
                  <a:schemeClr val="tx1">
                    <a:tint val="75000"/>
                  </a:schemeClr>
                </a:solidFill>
              </a:defRPr>
            </a:lvl2pPr>
            <a:lvl3pPr marL="1297808" indent="0" algn="ctr">
              <a:buNone/>
              <a:defRPr>
                <a:solidFill>
                  <a:schemeClr val="tx1">
                    <a:tint val="75000"/>
                  </a:schemeClr>
                </a:solidFill>
              </a:defRPr>
            </a:lvl3pPr>
            <a:lvl4pPr marL="1946712" indent="0" algn="ctr">
              <a:buNone/>
              <a:defRPr>
                <a:solidFill>
                  <a:schemeClr val="tx1">
                    <a:tint val="75000"/>
                  </a:schemeClr>
                </a:solidFill>
              </a:defRPr>
            </a:lvl4pPr>
            <a:lvl5pPr marL="2595616" indent="0" algn="ctr">
              <a:buNone/>
              <a:defRPr>
                <a:solidFill>
                  <a:schemeClr val="tx1">
                    <a:tint val="75000"/>
                  </a:schemeClr>
                </a:solidFill>
              </a:defRPr>
            </a:lvl5pPr>
            <a:lvl6pPr marL="3244520" indent="0" algn="ctr">
              <a:buNone/>
              <a:defRPr>
                <a:solidFill>
                  <a:schemeClr val="tx1">
                    <a:tint val="75000"/>
                  </a:schemeClr>
                </a:solidFill>
              </a:defRPr>
            </a:lvl6pPr>
            <a:lvl7pPr marL="3893424" indent="0" algn="ctr">
              <a:buNone/>
              <a:defRPr>
                <a:solidFill>
                  <a:schemeClr val="tx1">
                    <a:tint val="75000"/>
                  </a:schemeClr>
                </a:solidFill>
              </a:defRPr>
            </a:lvl7pPr>
            <a:lvl8pPr marL="4542328" indent="0" algn="ctr">
              <a:buNone/>
              <a:defRPr>
                <a:solidFill>
                  <a:schemeClr val="tx1">
                    <a:tint val="75000"/>
                  </a:schemeClr>
                </a:solidFill>
              </a:defRPr>
            </a:lvl8pPr>
            <a:lvl9pPr marL="5191232"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9583359" y="17257049"/>
            <a:ext cx="1720402" cy="1110648"/>
          </a:xfrm>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a:xfrm>
            <a:off x="3894441" y="17257049"/>
            <a:ext cx="5580768" cy="1110648"/>
          </a:xfrm>
        </p:spPr>
        <p:txBody>
          <a:bodyPr/>
          <a:lstStyle/>
          <a:p>
            <a:endParaRPr lang="en-US"/>
          </a:p>
        </p:txBody>
      </p:sp>
      <p:sp>
        <p:nvSpPr>
          <p:cNvPr id="6" name="Slide Number Placeholder 5"/>
          <p:cNvSpPr>
            <a:spLocks noGrp="1"/>
          </p:cNvSpPr>
          <p:nvPr>
            <p:ph type="sldNum" sz="quarter" idx="12"/>
          </p:nvPr>
        </p:nvSpPr>
        <p:spPr>
          <a:xfrm>
            <a:off x="11411910" y="17257049"/>
            <a:ext cx="592568" cy="1110648"/>
          </a:xfrm>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2105929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p:txBody>
          <a:bodyPr>
            <a:normAutofit/>
          </a:bodyPr>
          <a:lstStyle>
            <a:lvl1pPr>
              <a:defRPr sz="3974"/>
            </a:lvl1p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419416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48894" y="9725850"/>
            <a:ext cx="11031141" cy="4317660"/>
          </a:xfrm>
        </p:spPr>
        <p:txBody>
          <a:bodyPr anchor="b">
            <a:normAutofit/>
          </a:bodyPr>
          <a:lstStyle>
            <a:lvl1pPr algn="l">
              <a:defRPr sz="4542" b="0" cap="all"/>
            </a:lvl1pPr>
          </a:lstStyle>
          <a:p>
            <a:r>
              <a:rPr lang="en-GB"/>
              <a:t>Click to edit Master title style</a:t>
            </a:r>
            <a:endParaRPr lang="en-US" dirty="0"/>
          </a:p>
        </p:txBody>
      </p:sp>
      <p:sp>
        <p:nvSpPr>
          <p:cNvPr id="3" name="Text Placeholder 2"/>
          <p:cNvSpPr>
            <a:spLocks noGrp="1"/>
          </p:cNvSpPr>
          <p:nvPr>
            <p:ph type="body" idx="1"/>
          </p:nvPr>
        </p:nvSpPr>
        <p:spPr>
          <a:xfrm>
            <a:off x="648892" y="14043510"/>
            <a:ext cx="11031141" cy="2529218"/>
          </a:xfrm>
        </p:spPr>
        <p:txBody>
          <a:bodyPr anchor="t">
            <a:normAutofit/>
          </a:bodyPr>
          <a:lstStyle>
            <a:lvl1pPr marL="0" indent="0" algn="l">
              <a:buNone/>
              <a:defRPr sz="2555" cap="all">
                <a:solidFill>
                  <a:schemeClr val="tx1"/>
                </a:solidFill>
              </a:defRPr>
            </a:lvl1pPr>
            <a:lvl2pPr marL="648904" indent="0">
              <a:buNone/>
              <a:defRPr sz="2555">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1554823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48892" y="6296787"/>
            <a:ext cx="5411748" cy="107269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8285" y="6296789"/>
            <a:ext cx="5411748" cy="1072693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70D8954-B64B-814C-9199-1DC7C6780F4C}" type="datetimeFigureOut">
              <a:rPr lang="en-US" smtClean="0"/>
              <a:t>3/11/22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519873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p:txBody>
          <a:bodyPr>
            <a:normAutofit/>
          </a:bodyPr>
          <a:lstStyle>
            <a:lvl1pPr>
              <a:defRPr sz="4542"/>
            </a:lvl1pPr>
          </a:lstStyle>
          <a:p>
            <a:r>
              <a:rPr lang="en-GB"/>
              <a:t>Click to edit Master title style</a:t>
            </a:r>
            <a:endParaRPr lang="en-US" dirty="0"/>
          </a:p>
        </p:txBody>
      </p:sp>
      <p:sp>
        <p:nvSpPr>
          <p:cNvPr id="3" name="Text Placeholder 2"/>
          <p:cNvSpPr>
            <a:spLocks noGrp="1"/>
          </p:cNvSpPr>
          <p:nvPr>
            <p:ph type="body" idx="1"/>
          </p:nvPr>
        </p:nvSpPr>
        <p:spPr>
          <a:xfrm>
            <a:off x="1055200" y="6520781"/>
            <a:ext cx="5025075" cy="1693970"/>
          </a:xfrm>
        </p:spPr>
        <p:txBody>
          <a:bodyPr anchor="b">
            <a:noAutofit/>
          </a:bodyPr>
          <a:lstStyle>
            <a:lvl1pPr marL="0" indent="0">
              <a:buNone/>
              <a:defRPr sz="3406" b="0"/>
            </a:lvl1pPr>
            <a:lvl2pPr marL="648904" indent="0">
              <a:buNone/>
              <a:defRPr sz="2839" b="1"/>
            </a:lvl2pPr>
            <a:lvl3pPr marL="1297808" indent="0">
              <a:buNone/>
              <a:defRPr sz="2555" b="1"/>
            </a:lvl3pPr>
            <a:lvl4pPr marL="1946712" indent="0">
              <a:buNone/>
              <a:defRPr sz="2271" b="1"/>
            </a:lvl4pPr>
            <a:lvl5pPr marL="2595616" indent="0">
              <a:buNone/>
              <a:defRPr sz="2271" b="1"/>
            </a:lvl5pPr>
            <a:lvl6pPr marL="3244520" indent="0">
              <a:buNone/>
              <a:defRPr sz="2271" b="1"/>
            </a:lvl6pPr>
            <a:lvl7pPr marL="3893424" indent="0">
              <a:buNone/>
              <a:defRPr sz="2271" b="1"/>
            </a:lvl7pPr>
            <a:lvl8pPr marL="4542328" indent="0">
              <a:buNone/>
              <a:defRPr sz="2271" b="1"/>
            </a:lvl8pPr>
            <a:lvl9pPr marL="5191232" indent="0">
              <a:buNone/>
              <a:defRPr sz="2271" b="1"/>
            </a:lvl9pPr>
          </a:lstStyle>
          <a:p>
            <a:pPr lvl="0"/>
            <a:r>
              <a:rPr lang="en-GB"/>
              <a:t>Click to edit Master text styles</a:t>
            </a:r>
          </a:p>
        </p:txBody>
      </p:sp>
      <p:sp>
        <p:nvSpPr>
          <p:cNvPr id="4" name="Content Placeholder 3"/>
          <p:cNvSpPr>
            <a:spLocks noGrp="1"/>
          </p:cNvSpPr>
          <p:nvPr>
            <p:ph sz="half" idx="2"/>
          </p:nvPr>
        </p:nvSpPr>
        <p:spPr>
          <a:xfrm>
            <a:off x="648891" y="8437195"/>
            <a:ext cx="5411748" cy="858651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86356" y="6520781"/>
            <a:ext cx="4993676" cy="1693970"/>
          </a:xfrm>
        </p:spPr>
        <p:txBody>
          <a:bodyPr anchor="b">
            <a:noAutofit/>
          </a:bodyPr>
          <a:lstStyle>
            <a:lvl1pPr marL="0" indent="0">
              <a:buNone/>
              <a:defRPr sz="3406" b="0"/>
            </a:lvl1pPr>
            <a:lvl2pPr marL="648904" indent="0">
              <a:buNone/>
              <a:defRPr sz="2839" b="1"/>
            </a:lvl2pPr>
            <a:lvl3pPr marL="1297808" indent="0">
              <a:buNone/>
              <a:defRPr sz="2555" b="1"/>
            </a:lvl3pPr>
            <a:lvl4pPr marL="1946712" indent="0">
              <a:buNone/>
              <a:defRPr sz="2271" b="1"/>
            </a:lvl4pPr>
            <a:lvl5pPr marL="2595616" indent="0">
              <a:buNone/>
              <a:defRPr sz="2271" b="1"/>
            </a:lvl5pPr>
            <a:lvl6pPr marL="3244520" indent="0">
              <a:buNone/>
              <a:defRPr sz="2271" b="1"/>
            </a:lvl6pPr>
            <a:lvl7pPr marL="3893424" indent="0">
              <a:buNone/>
              <a:defRPr sz="2271" b="1"/>
            </a:lvl7pPr>
            <a:lvl8pPr marL="4542328" indent="0">
              <a:buNone/>
              <a:defRPr sz="2271" b="1"/>
            </a:lvl8pPr>
            <a:lvl9pPr marL="5191232" indent="0">
              <a:buNone/>
              <a:defRPr sz="2271" b="1"/>
            </a:lvl9pPr>
          </a:lstStyle>
          <a:p>
            <a:pPr lvl="0"/>
            <a:r>
              <a:rPr lang="en-GB"/>
              <a:t>Click to edit Master text styles</a:t>
            </a:r>
          </a:p>
        </p:txBody>
      </p:sp>
      <p:sp>
        <p:nvSpPr>
          <p:cNvPr id="6" name="Content Placeholder 5"/>
          <p:cNvSpPr>
            <a:spLocks noGrp="1"/>
          </p:cNvSpPr>
          <p:nvPr>
            <p:ph sz="quarter" idx="4"/>
          </p:nvPr>
        </p:nvSpPr>
        <p:spPr>
          <a:xfrm>
            <a:off x="6268284" y="8437195"/>
            <a:ext cx="5411748" cy="858651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70D8954-B64B-814C-9199-1DC7C6780F4C}" type="datetimeFigureOut">
              <a:rPr lang="en-US" smtClean="0"/>
              <a:t>3/11/22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3032664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48892" y="1791975"/>
            <a:ext cx="11031141" cy="4280818"/>
          </a:xfrm>
        </p:spPr>
        <p:txBody>
          <a:bodyPr>
            <a:normAutofit/>
          </a:bodyPr>
          <a:lstStyle>
            <a:lvl1pPr>
              <a:defRPr sz="4542"/>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70D8954-B64B-814C-9199-1DC7C6780F4C}" type="datetimeFigureOut">
              <a:rPr lang="en-US" smtClean="0"/>
              <a:t>3/11/22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2137521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Date Placeholder 1"/>
          <p:cNvSpPr>
            <a:spLocks noGrp="1"/>
          </p:cNvSpPr>
          <p:nvPr>
            <p:ph type="dt" sz="half" idx="10"/>
          </p:nvPr>
        </p:nvSpPr>
        <p:spPr/>
        <p:txBody>
          <a:bodyPr/>
          <a:lstStyle/>
          <a:p>
            <a:fld id="{E70D8954-B64B-814C-9199-1DC7C6780F4C}" type="datetimeFigureOut">
              <a:rPr lang="en-US" smtClean="0"/>
              <a:t>3/11/22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4174439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55303" y="4579483"/>
            <a:ext cx="4063245" cy="4231036"/>
          </a:xfrm>
        </p:spPr>
        <p:txBody>
          <a:bodyPr anchor="b">
            <a:normAutofit/>
          </a:bodyPr>
          <a:lstStyle>
            <a:lvl1pPr algn="l">
              <a:defRPr sz="3406" b="0"/>
            </a:lvl1pPr>
          </a:lstStyle>
          <a:p>
            <a:r>
              <a:rPr lang="en-GB"/>
              <a:t>Click to edit Master title style</a:t>
            </a:r>
            <a:endParaRPr lang="en-US" dirty="0"/>
          </a:p>
        </p:txBody>
      </p:sp>
      <p:sp>
        <p:nvSpPr>
          <p:cNvPr id="3" name="Content Placeholder 2"/>
          <p:cNvSpPr>
            <a:spLocks noGrp="1"/>
          </p:cNvSpPr>
          <p:nvPr>
            <p:ph idx="1"/>
          </p:nvPr>
        </p:nvSpPr>
        <p:spPr>
          <a:xfrm>
            <a:off x="5118096" y="1791973"/>
            <a:ext cx="6568350" cy="1523174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55303" y="8810521"/>
            <a:ext cx="4063245" cy="5425692"/>
          </a:xfrm>
        </p:spPr>
        <p:txBody>
          <a:bodyPr anchor="t">
            <a:normAutofit/>
          </a:bodyPr>
          <a:lstStyle>
            <a:lvl1pPr marL="0" indent="0">
              <a:buNone/>
              <a:defRPr sz="1987"/>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5" name="Date Placeholder 4"/>
          <p:cNvSpPr>
            <a:spLocks noGrp="1"/>
          </p:cNvSpPr>
          <p:nvPr>
            <p:ph type="dt" sz="half" idx="10"/>
          </p:nvPr>
        </p:nvSpPr>
        <p:spPr/>
        <p:txBody>
          <a:bodyPr/>
          <a:lstStyle/>
          <a:p>
            <a:fld id="{E70D8954-B64B-814C-9199-1DC7C6780F4C}" type="datetimeFigureOut">
              <a:rPr lang="en-US" smtClean="0"/>
              <a:t>3/11/22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4291554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55885" y="5102152"/>
            <a:ext cx="5815042" cy="4031933"/>
          </a:xfrm>
        </p:spPr>
        <p:txBody>
          <a:bodyPr anchor="b">
            <a:normAutofit/>
          </a:bodyPr>
          <a:lstStyle>
            <a:lvl1pPr algn="l">
              <a:defRPr sz="3406"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137797" y="2687955"/>
            <a:ext cx="4542235" cy="13439775"/>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2271" dirty="0"/>
            </a:lvl1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a:xfrm>
            <a:off x="655885" y="9134085"/>
            <a:ext cx="5815042" cy="5375910"/>
          </a:xfrm>
        </p:spPr>
        <p:txBody>
          <a:bodyPr anchor="t">
            <a:normAutofit/>
          </a:bodyPr>
          <a:lstStyle>
            <a:lvl1pPr marL="0" indent="0">
              <a:buNone/>
              <a:defRPr sz="2271"/>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5" name="Date Placeholder 4"/>
          <p:cNvSpPr>
            <a:spLocks noGrp="1"/>
          </p:cNvSpPr>
          <p:nvPr>
            <p:ph type="dt" sz="half" idx="10"/>
          </p:nvPr>
        </p:nvSpPr>
        <p:spPr/>
        <p:txBody>
          <a:bodyPr/>
          <a:lstStyle/>
          <a:p>
            <a:fld id="{E70D8954-B64B-814C-9199-1DC7C6780F4C}" type="datetimeFigureOut">
              <a:rPr lang="en-US" smtClean="0"/>
              <a:t>3/11/22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4201943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48892" y="13912651"/>
            <a:ext cx="11031141" cy="1665974"/>
          </a:xfrm>
        </p:spPr>
        <p:txBody>
          <a:bodyPr anchor="b">
            <a:normAutofit/>
          </a:bodyPr>
          <a:lstStyle>
            <a:lvl1pPr algn="l">
              <a:defRPr sz="2839"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297783" y="2740021"/>
            <a:ext cx="9733360" cy="930371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2271"/>
            </a:lvl1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a:xfrm>
            <a:off x="648892" y="15578625"/>
            <a:ext cx="11031141" cy="1451308"/>
          </a:xfrm>
        </p:spPr>
        <p:txBody>
          <a:bodyPr>
            <a:normAutofit/>
          </a:bodyPr>
          <a:lstStyle>
            <a:lvl1pPr marL="0" indent="0">
              <a:buNone/>
              <a:defRPr sz="1987"/>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5" name="Date Placeholder 4"/>
          <p:cNvSpPr>
            <a:spLocks noGrp="1"/>
          </p:cNvSpPr>
          <p:nvPr>
            <p:ph type="dt" sz="half" idx="10"/>
          </p:nvPr>
        </p:nvSpPr>
        <p:spPr/>
        <p:txBody>
          <a:bodyPr/>
          <a:lstStyle/>
          <a:p>
            <a:fld id="{E70D8954-B64B-814C-9199-1DC7C6780F4C}" type="datetimeFigureOut">
              <a:rPr lang="en-US" smtClean="0"/>
              <a:t>3/11/22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178144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48895" y="1791977"/>
            <a:ext cx="11031140" cy="9183844"/>
          </a:xfrm>
        </p:spPr>
        <p:txBody>
          <a:bodyPr anchor="ctr">
            <a:normAutofit/>
          </a:bodyPr>
          <a:lstStyle>
            <a:lvl1pPr algn="l">
              <a:defRPr sz="4542" b="0" cap="none"/>
            </a:lvl1pPr>
          </a:lstStyle>
          <a:p>
            <a:r>
              <a:rPr lang="en-GB"/>
              <a:t>Click to edit Master title style</a:t>
            </a:r>
            <a:endParaRPr lang="en-US" dirty="0"/>
          </a:p>
        </p:txBody>
      </p:sp>
      <p:sp>
        <p:nvSpPr>
          <p:cNvPr id="3" name="Text Placeholder 2"/>
          <p:cNvSpPr>
            <a:spLocks noGrp="1"/>
          </p:cNvSpPr>
          <p:nvPr>
            <p:ph type="body" idx="1"/>
          </p:nvPr>
        </p:nvSpPr>
        <p:spPr>
          <a:xfrm>
            <a:off x="648894" y="12767786"/>
            <a:ext cx="11031140" cy="4255929"/>
          </a:xfrm>
        </p:spPr>
        <p:txBody>
          <a:bodyPr anchor="ctr">
            <a:normAutofit/>
          </a:bodyPr>
          <a:lstStyle>
            <a:lvl1pPr marL="0" indent="0" algn="l">
              <a:buNone/>
              <a:defRPr sz="2839">
                <a:solidFill>
                  <a:schemeClr val="tx1"/>
                </a:solidFill>
              </a:defRPr>
            </a:lvl1pPr>
            <a:lvl2pPr marL="648904" indent="0">
              <a:buNone/>
              <a:defRPr sz="2555">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68301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14" name="TextBox 13"/>
          <p:cNvSpPr txBox="1"/>
          <p:nvPr/>
        </p:nvSpPr>
        <p:spPr>
          <a:xfrm>
            <a:off x="598643" y="2110956"/>
            <a:ext cx="649060" cy="1718998"/>
          </a:xfrm>
          <a:prstGeom prst="rect">
            <a:avLst/>
          </a:prstGeom>
        </p:spPr>
        <p:txBody>
          <a:bodyPr vert="horz" lIns="129778" tIns="64889" rIns="129778" bIns="6488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354" dirty="0">
                <a:solidFill>
                  <a:schemeClr val="tx1"/>
                </a:solidFill>
                <a:effectLst/>
              </a:rPr>
              <a:t>“</a:t>
            </a:r>
          </a:p>
        </p:txBody>
      </p:sp>
      <p:sp>
        <p:nvSpPr>
          <p:cNvPr id="15" name="TextBox 14"/>
          <p:cNvSpPr txBox="1"/>
          <p:nvPr/>
        </p:nvSpPr>
        <p:spPr>
          <a:xfrm>
            <a:off x="10979196" y="8088766"/>
            <a:ext cx="649060" cy="1718998"/>
          </a:xfrm>
          <a:prstGeom prst="rect">
            <a:avLst/>
          </a:prstGeom>
        </p:spPr>
        <p:txBody>
          <a:bodyPr vert="horz" lIns="129778" tIns="64889" rIns="129778" bIns="6488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354" dirty="0">
                <a:solidFill>
                  <a:schemeClr val="tx1"/>
                </a:solidFill>
                <a:effectLst/>
              </a:rPr>
              <a:t>”</a:t>
            </a:r>
          </a:p>
        </p:txBody>
      </p:sp>
      <p:sp>
        <p:nvSpPr>
          <p:cNvPr id="2" name="Title 1"/>
          <p:cNvSpPr>
            <a:spLocks noGrp="1"/>
          </p:cNvSpPr>
          <p:nvPr>
            <p:ph type="title"/>
          </p:nvPr>
        </p:nvSpPr>
        <p:spPr>
          <a:xfrm>
            <a:off x="1247703" y="1791978"/>
            <a:ext cx="10064471" cy="8063862"/>
          </a:xfrm>
        </p:spPr>
        <p:txBody>
          <a:bodyPr anchor="ctr">
            <a:normAutofit/>
          </a:bodyPr>
          <a:lstStyle>
            <a:lvl1pPr algn="l">
              <a:defRPr sz="4542"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03193" y="9855835"/>
            <a:ext cx="9759095" cy="1119981"/>
          </a:xfrm>
        </p:spPr>
        <p:txBody>
          <a:bodyPr anchor="ctr">
            <a:normAutofit/>
          </a:bodyPr>
          <a:lstStyle>
            <a:lvl1pPr marL="0" indent="0">
              <a:buFontTx/>
              <a:buNone/>
              <a:defRPr sz="2271"/>
            </a:lvl1pPr>
            <a:lvl2pPr marL="648904" indent="0">
              <a:buFontTx/>
              <a:buNone/>
              <a:defRPr/>
            </a:lvl2pPr>
            <a:lvl3pPr marL="1297808" indent="0">
              <a:buFontTx/>
              <a:buNone/>
              <a:defRPr/>
            </a:lvl3pPr>
            <a:lvl4pPr marL="1946712" indent="0">
              <a:buFontTx/>
              <a:buNone/>
              <a:defRPr/>
            </a:lvl4pPr>
            <a:lvl5pPr marL="2595616" indent="0">
              <a:buFontTx/>
              <a:buNone/>
              <a:defRPr/>
            </a:lvl5pPr>
          </a:lstStyle>
          <a:p>
            <a:pPr lvl="0"/>
            <a:r>
              <a:rPr lang="en-GB"/>
              <a:t>Click to edit Master text styles</a:t>
            </a:r>
          </a:p>
        </p:txBody>
      </p:sp>
      <p:sp>
        <p:nvSpPr>
          <p:cNvPr id="3" name="Text Placeholder 2"/>
          <p:cNvSpPr>
            <a:spLocks noGrp="1"/>
          </p:cNvSpPr>
          <p:nvPr>
            <p:ph type="body" idx="1"/>
          </p:nvPr>
        </p:nvSpPr>
        <p:spPr>
          <a:xfrm>
            <a:off x="656081" y="12767786"/>
            <a:ext cx="11031141" cy="4255929"/>
          </a:xfrm>
        </p:spPr>
        <p:txBody>
          <a:bodyPr anchor="ctr">
            <a:normAutofit/>
          </a:bodyPr>
          <a:lstStyle>
            <a:lvl1pPr marL="0" indent="0" algn="l">
              <a:buNone/>
              <a:defRPr sz="2839">
                <a:solidFill>
                  <a:schemeClr val="tx1"/>
                </a:solidFill>
              </a:defRPr>
            </a:lvl1pPr>
            <a:lvl2pPr marL="648904" indent="0">
              <a:buNone/>
              <a:defRPr sz="2555">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46169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48893" y="9676074"/>
            <a:ext cx="11031142" cy="4317660"/>
          </a:xfrm>
        </p:spPr>
        <p:txBody>
          <a:bodyPr anchor="b">
            <a:normAutofit/>
          </a:bodyPr>
          <a:lstStyle>
            <a:lvl1pPr algn="l">
              <a:defRPr sz="3974" b="0" cap="none"/>
            </a:lvl1pPr>
          </a:lstStyle>
          <a:p>
            <a:r>
              <a:rPr lang="en-GB"/>
              <a:t>Click to edit Master title style</a:t>
            </a:r>
            <a:endParaRPr lang="en-US" dirty="0"/>
          </a:p>
        </p:txBody>
      </p:sp>
      <p:sp>
        <p:nvSpPr>
          <p:cNvPr id="3" name="Text Placeholder 2"/>
          <p:cNvSpPr>
            <a:spLocks noGrp="1"/>
          </p:cNvSpPr>
          <p:nvPr>
            <p:ph type="body" idx="1"/>
          </p:nvPr>
        </p:nvSpPr>
        <p:spPr>
          <a:xfrm>
            <a:off x="648891" y="13993734"/>
            <a:ext cx="11031144" cy="2529218"/>
          </a:xfrm>
        </p:spPr>
        <p:txBody>
          <a:bodyPr anchor="t">
            <a:normAutofit/>
          </a:bodyPr>
          <a:lstStyle>
            <a:lvl1pPr marL="0" indent="0" algn="l">
              <a:buNone/>
              <a:defRPr sz="2555">
                <a:solidFill>
                  <a:schemeClr val="tx1"/>
                </a:solidFill>
              </a:defRPr>
            </a:lvl1pPr>
            <a:lvl2pPr marL="648904" indent="0">
              <a:buNone/>
              <a:defRPr sz="2555">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941343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11" name="TextBox 10"/>
          <p:cNvSpPr txBox="1"/>
          <p:nvPr/>
        </p:nvSpPr>
        <p:spPr>
          <a:xfrm>
            <a:off x="598643" y="2110956"/>
            <a:ext cx="649060" cy="1718998"/>
          </a:xfrm>
          <a:prstGeom prst="rect">
            <a:avLst/>
          </a:prstGeom>
        </p:spPr>
        <p:txBody>
          <a:bodyPr vert="horz" lIns="129778" tIns="64889" rIns="129778" bIns="6488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354" dirty="0">
                <a:solidFill>
                  <a:schemeClr val="tx1"/>
                </a:solidFill>
                <a:effectLst/>
              </a:rPr>
              <a:t>“</a:t>
            </a:r>
          </a:p>
        </p:txBody>
      </p:sp>
      <p:sp>
        <p:nvSpPr>
          <p:cNvPr id="16" name="TextBox 15"/>
          <p:cNvSpPr txBox="1"/>
          <p:nvPr/>
        </p:nvSpPr>
        <p:spPr>
          <a:xfrm>
            <a:off x="10979196" y="8088766"/>
            <a:ext cx="649060" cy="1718998"/>
          </a:xfrm>
          <a:prstGeom prst="rect">
            <a:avLst/>
          </a:prstGeom>
        </p:spPr>
        <p:txBody>
          <a:bodyPr vert="horz" lIns="129778" tIns="64889" rIns="129778" bIns="6488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354" dirty="0">
                <a:solidFill>
                  <a:schemeClr val="tx1"/>
                </a:solidFill>
                <a:effectLst/>
              </a:rPr>
              <a:t>”</a:t>
            </a:r>
          </a:p>
        </p:txBody>
      </p:sp>
      <p:sp>
        <p:nvSpPr>
          <p:cNvPr id="2" name="Title 1"/>
          <p:cNvSpPr>
            <a:spLocks noGrp="1"/>
          </p:cNvSpPr>
          <p:nvPr>
            <p:ph type="title"/>
          </p:nvPr>
        </p:nvSpPr>
        <p:spPr>
          <a:xfrm>
            <a:off x="1247703" y="1791978"/>
            <a:ext cx="10064471" cy="8063862"/>
          </a:xfrm>
        </p:spPr>
        <p:txBody>
          <a:bodyPr anchor="ctr">
            <a:normAutofit/>
          </a:bodyPr>
          <a:lstStyle>
            <a:lvl1pPr algn="l">
              <a:defRPr sz="4542"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48892" y="11423809"/>
            <a:ext cx="11031142" cy="2613290"/>
          </a:xfrm>
        </p:spPr>
        <p:txBody>
          <a:bodyPr vert="horz" lIns="91440" tIns="45720" rIns="91440" bIns="45720" rtlCol="0" anchor="b">
            <a:normAutofit/>
          </a:bodyPr>
          <a:lstStyle>
            <a:lvl1pPr>
              <a:buNone/>
              <a:defRPr lang="en-US" sz="2839"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48892" y="14037099"/>
            <a:ext cx="11031142" cy="2986617"/>
          </a:xfrm>
        </p:spPr>
        <p:txBody>
          <a:bodyPr anchor="t">
            <a:normAutofit/>
          </a:bodyPr>
          <a:lstStyle>
            <a:lvl1pPr marL="0" indent="0" algn="l">
              <a:buNone/>
              <a:defRPr sz="2271">
                <a:solidFill>
                  <a:schemeClr val="tx1"/>
                </a:solidFill>
              </a:defRPr>
            </a:lvl1pPr>
            <a:lvl2pPr marL="648904" indent="0">
              <a:buNone/>
              <a:defRPr sz="2271">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517597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Title 1"/>
          <p:cNvSpPr>
            <a:spLocks noGrp="1"/>
          </p:cNvSpPr>
          <p:nvPr>
            <p:ph type="title"/>
          </p:nvPr>
        </p:nvSpPr>
        <p:spPr>
          <a:xfrm>
            <a:off x="659167" y="1791978"/>
            <a:ext cx="11031142" cy="8063862"/>
          </a:xfrm>
        </p:spPr>
        <p:txBody>
          <a:bodyPr vert="horz" lIns="91440" tIns="45720" rIns="91440" bIns="45720" rtlCol="0" anchor="ctr">
            <a:normAutofit/>
          </a:bodyPr>
          <a:lstStyle>
            <a:lvl1pPr>
              <a:defRPr lang="en-US" sz="3974"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59167" y="10303828"/>
            <a:ext cx="11031142" cy="2463959"/>
          </a:xfrm>
        </p:spPr>
        <p:txBody>
          <a:bodyPr vert="horz" lIns="91440" tIns="45720" rIns="91440" bIns="45720" rtlCol="0" anchor="b">
            <a:normAutofit/>
          </a:bodyPr>
          <a:lstStyle>
            <a:lvl1pPr>
              <a:buNone/>
              <a:defRPr lang="en-US" sz="2839"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59166" y="12767786"/>
            <a:ext cx="11031142" cy="4255929"/>
          </a:xfrm>
        </p:spPr>
        <p:txBody>
          <a:bodyPr anchor="t">
            <a:normAutofit/>
          </a:bodyPr>
          <a:lstStyle>
            <a:lvl1pPr marL="0" indent="0" algn="l">
              <a:buNone/>
              <a:defRPr sz="2271">
                <a:solidFill>
                  <a:schemeClr val="tx1"/>
                </a:solidFill>
              </a:defRPr>
            </a:lvl1pPr>
            <a:lvl2pPr marL="648904" indent="0">
              <a:buNone/>
              <a:defRPr sz="2271">
                <a:solidFill>
                  <a:schemeClr val="tx1">
                    <a:tint val="75000"/>
                  </a:schemeClr>
                </a:solidFill>
              </a:defRPr>
            </a:lvl2pPr>
            <a:lvl3pPr marL="1297808" indent="0">
              <a:buNone/>
              <a:defRPr sz="2271">
                <a:solidFill>
                  <a:schemeClr val="tx1">
                    <a:tint val="75000"/>
                  </a:schemeClr>
                </a:solidFill>
              </a:defRPr>
            </a:lvl3pPr>
            <a:lvl4pPr marL="1946712" indent="0">
              <a:buNone/>
              <a:defRPr sz="1987">
                <a:solidFill>
                  <a:schemeClr val="tx1">
                    <a:tint val="75000"/>
                  </a:schemeClr>
                </a:solidFill>
              </a:defRPr>
            </a:lvl4pPr>
            <a:lvl5pPr marL="2595616" indent="0">
              <a:buNone/>
              <a:defRPr sz="1987">
                <a:solidFill>
                  <a:schemeClr val="tx1">
                    <a:tint val="75000"/>
                  </a:schemeClr>
                </a:solidFill>
              </a:defRPr>
            </a:lvl5pPr>
            <a:lvl6pPr marL="3244520" indent="0">
              <a:buNone/>
              <a:defRPr sz="1987">
                <a:solidFill>
                  <a:schemeClr val="tx1">
                    <a:tint val="75000"/>
                  </a:schemeClr>
                </a:solidFill>
              </a:defRPr>
            </a:lvl6pPr>
            <a:lvl7pPr marL="3893424" indent="0">
              <a:buNone/>
              <a:defRPr sz="1987">
                <a:solidFill>
                  <a:schemeClr val="tx1">
                    <a:tint val="75000"/>
                  </a:schemeClr>
                </a:solidFill>
              </a:defRPr>
            </a:lvl7pPr>
            <a:lvl8pPr marL="4542328" indent="0">
              <a:buNone/>
              <a:defRPr sz="1987">
                <a:solidFill>
                  <a:schemeClr val="tx1">
                    <a:tint val="75000"/>
                  </a:schemeClr>
                </a:solidFill>
              </a:defRPr>
            </a:lvl8pPr>
            <a:lvl9pPr marL="5191232" indent="0">
              <a:buNone/>
              <a:defRPr sz="19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3117772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8" name="Title 1"/>
          <p:cNvSpPr>
            <a:spLocks noGrp="1"/>
          </p:cNvSpPr>
          <p:nvPr>
            <p:ph type="title"/>
          </p:nvPr>
        </p:nvSpPr>
        <p:spPr>
          <a:xfrm>
            <a:off x="648891" y="1791975"/>
            <a:ext cx="11031141" cy="4280818"/>
          </a:xfrm>
        </p:spPr>
        <p:txBody>
          <a:bodyPr>
            <a:normAutofit/>
          </a:bodyPr>
          <a:lstStyle>
            <a:lvl1pPr>
              <a:defRPr sz="3974"/>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1366879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 y="0"/>
            <a:ext cx="12941764" cy="20159663"/>
          </a:xfrm>
          <a:prstGeom prst="rect">
            <a:avLst/>
          </a:prstGeom>
        </p:spPr>
      </p:pic>
      <p:sp>
        <p:nvSpPr>
          <p:cNvPr id="2" name="Vertical Title 1"/>
          <p:cNvSpPr>
            <a:spLocks noGrp="1"/>
          </p:cNvSpPr>
          <p:nvPr>
            <p:ph type="title" orient="vert"/>
          </p:nvPr>
        </p:nvSpPr>
        <p:spPr>
          <a:xfrm>
            <a:off x="9300452" y="1791972"/>
            <a:ext cx="2379579" cy="15231748"/>
          </a:xfrm>
        </p:spPr>
        <p:txBody>
          <a:bodyPr vert="eaVert">
            <a:normAutofit/>
          </a:bodyPr>
          <a:lstStyle>
            <a:lvl1pPr>
              <a:defRPr sz="3974"/>
            </a:lvl1pPr>
          </a:lstStyle>
          <a:p>
            <a:r>
              <a:rPr lang="en-GB"/>
              <a:t>Click to edit Master title style</a:t>
            </a:r>
            <a:endParaRPr lang="en-US" dirty="0"/>
          </a:p>
        </p:txBody>
      </p:sp>
      <p:sp>
        <p:nvSpPr>
          <p:cNvPr id="3" name="Vertical Text Placeholder 2"/>
          <p:cNvSpPr>
            <a:spLocks noGrp="1"/>
          </p:cNvSpPr>
          <p:nvPr>
            <p:ph type="body" orient="vert" idx="1"/>
          </p:nvPr>
        </p:nvSpPr>
        <p:spPr>
          <a:xfrm>
            <a:off x="648891" y="1791970"/>
            <a:ext cx="8501694" cy="1523174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0D8954-B64B-814C-9199-1DC7C6780F4C}" type="datetimeFigureOut">
              <a:rPr lang="en-US" smtClean="0"/>
              <a:t>3/11/22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3753882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3082233" y="2239963"/>
            <a:ext cx="9057764" cy="380793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843558" y="12091507"/>
            <a:ext cx="3633788" cy="2007045"/>
          </a:xfrm>
        </p:spPr>
        <p:txBody>
          <a:bodyPr anchor="b">
            <a:noAutofit/>
          </a:bodyPr>
          <a:lstStyle>
            <a:lvl1pPr marL="0" indent="0">
              <a:buNone/>
              <a:defRPr sz="3406" b="0">
                <a:solidFill>
                  <a:schemeClr val="tx1"/>
                </a:solidFill>
              </a:defRPr>
            </a:lvl1pPr>
            <a:lvl2pPr marL="648904" indent="0">
              <a:buNone/>
              <a:defRPr sz="2839" b="1"/>
            </a:lvl2pPr>
            <a:lvl3pPr marL="1297808" indent="0">
              <a:buNone/>
              <a:defRPr sz="2555" b="1"/>
            </a:lvl3pPr>
            <a:lvl4pPr marL="1946712" indent="0">
              <a:buNone/>
              <a:defRPr sz="2271" b="1"/>
            </a:lvl4pPr>
            <a:lvl5pPr marL="2595616" indent="0">
              <a:buNone/>
              <a:defRPr sz="2271" b="1"/>
            </a:lvl5pPr>
            <a:lvl6pPr marL="3244520" indent="0">
              <a:buNone/>
              <a:defRPr sz="2271" b="1"/>
            </a:lvl6pPr>
            <a:lvl7pPr marL="3893424" indent="0">
              <a:buNone/>
              <a:defRPr sz="2271" b="1"/>
            </a:lvl7pPr>
            <a:lvl8pPr marL="4542328" indent="0">
              <a:buNone/>
              <a:defRPr sz="2271" b="1"/>
            </a:lvl8pPr>
            <a:lvl9pPr marL="5191232" indent="0">
              <a:buNone/>
              <a:defRPr sz="2271" b="1"/>
            </a:lvl9pPr>
          </a:lstStyle>
          <a:p>
            <a:pPr lvl="0"/>
            <a:r>
              <a:rPr lang="en-GB"/>
              <a:t>Click to edit Master text styles</a:t>
            </a:r>
          </a:p>
        </p:txBody>
      </p:sp>
      <p:sp>
        <p:nvSpPr>
          <p:cNvPr id="20" name="Picture Placeholder 2"/>
          <p:cNvSpPr>
            <a:spLocks noGrp="1" noChangeAspect="1"/>
          </p:cNvSpPr>
          <p:nvPr>
            <p:ph type="pic" idx="15"/>
          </p:nvPr>
        </p:nvSpPr>
        <p:spPr>
          <a:xfrm>
            <a:off x="843558" y="6854285"/>
            <a:ext cx="3633788" cy="4430834"/>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71"/>
            </a:lvl1pPr>
            <a:lvl2pPr marL="648904" indent="0">
              <a:buNone/>
              <a:defRPr sz="2271"/>
            </a:lvl2pPr>
            <a:lvl3pPr marL="1297808" indent="0">
              <a:buNone/>
              <a:defRPr sz="2271"/>
            </a:lvl3pPr>
            <a:lvl4pPr marL="1946712" indent="0">
              <a:buNone/>
              <a:defRPr sz="2271"/>
            </a:lvl4pPr>
            <a:lvl5pPr marL="2595616" indent="0">
              <a:buNone/>
              <a:defRPr sz="2271"/>
            </a:lvl5pPr>
            <a:lvl6pPr marL="3244520" indent="0">
              <a:buNone/>
              <a:defRPr sz="2271"/>
            </a:lvl6pPr>
            <a:lvl7pPr marL="3893424" indent="0">
              <a:buNone/>
              <a:defRPr sz="2271"/>
            </a:lvl7pPr>
            <a:lvl8pPr marL="4542328" indent="0">
              <a:buNone/>
              <a:defRPr sz="2271"/>
            </a:lvl8pPr>
            <a:lvl9pPr marL="5191232" indent="0">
              <a:buNone/>
              <a:defRPr sz="2271"/>
            </a:lvl9pPr>
          </a:lstStyle>
          <a:p>
            <a:r>
              <a:rPr lang="en-GB"/>
              <a:t>Click icon to add picture</a:t>
            </a:r>
            <a:endParaRPr lang="en-US" dirty="0"/>
          </a:p>
        </p:txBody>
      </p:sp>
      <p:sp>
        <p:nvSpPr>
          <p:cNvPr id="21" name="Text Placeholder 3"/>
          <p:cNvSpPr>
            <a:spLocks noGrp="1"/>
          </p:cNvSpPr>
          <p:nvPr>
            <p:ph type="body" sz="half" idx="18"/>
          </p:nvPr>
        </p:nvSpPr>
        <p:spPr>
          <a:xfrm>
            <a:off x="843558" y="14098546"/>
            <a:ext cx="3633788" cy="4313947"/>
          </a:xfrm>
        </p:spPr>
        <p:txBody>
          <a:bodyPr anchor="t">
            <a:normAutofit/>
          </a:bodyPr>
          <a:lstStyle>
            <a:lvl1pPr marL="0" indent="0">
              <a:buNone/>
              <a:defRPr sz="1987"/>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22" name="Text Placeholder 4"/>
          <p:cNvSpPr>
            <a:spLocks noGrp="1"/>
          </p:cNvSpPr>
          <p:nvPr>
            <p:ph type="body" sz="quarter" idx="3"/>
          </p:nvPr>
        </p:nvSpPr>
        <p:spPr>
          <a:xfrm>
            <a:off x="4672059" y="12091507"/>
            <a:ext cx="3633788" cy="2007045"/>
          </a:xfrm>
        </p:spPr>
        <p:txBody>
          <a:bodyPr anchor="b">
            <a:noAutofit/>
          </a:bodyPr>
          <a:lstStyle>
            <a:lvl1pPr marL="0" indent="0">
              <a:buNone/>
              <a:defRPr sz="3406" b="0">
                <a:solidFill>
                  <a:schemeClr val="tx1"/>
                </a:solidFill>
              </a:defRPr>
            </a:lvl1pPr>
            <a:lvl2pPr marL="648904" indent="0">
              <a:buNone/>
              <a:defRPr sz="2839" b="1"/>
            </a:lvl2pPr>
            <a:lvl3pPr marL="1297808" indent="0">
              <a:buNone/>
              <a:defRPr sz="2555" b="1"/>
            </a:lvl3pPr>
            <a:lvl4pPr marL="1946712" indent="0">
              <a:buNone/>
              <a:defRPr sz="2271" b="1"/>
            </a:lvl4pPr>
            <a:lvl5pPr marL="2595616" indent="0">
              <a:buNone/>
              <a:defRPr sz="2271" b="1"/>
            </a:lvl5pPr>
            <a:lvl6pPr marL="3244520" indent="0">
              <a:buNone/>
              <a:defRPr sz="2271" b="1"/>
            </a:lvl6pPr>
            <a:lvl7pPr marL="3893424" indent="0">
              <a:buNone/>
              <a:defRPr sz="2271" b="1"/>
            </a:lvl7pPr>
            <a:lvl8pPr marL="4542328" indent="0">
              <a:buNone/>
              <a:defRPr sz="2271" b="1"/>
            </a:lvl8pPr>
            <a:lvl9pPr marL="5191232" indent="0">
              <a:buNone/>
              <a:defRPr sz="2271" b="1"/>
            </a:lvl9pPr>
          </a:lstStyle>
          <a:p>
            <a:pPr lvl="0"/>
            <a:r>
              <a:rPr lang="en-GB"/>
              <a:t>Click to edit Master text styles</a:t>
            </a:r>
          </a:p>
        </p:txBody>
      </p:sp>
      <p:sp>
        <p:nvSpPr>
          <p:cNvPr id="23" name="Picture Placeholder 2"/>
          <p:cNvSpPr>
            <a:spLocks noGrp="1" noChangeAspect="1"/>
          </p:cNvSpPr>
          <p:nvPr>
            <p:ph type="pic" idx="21"/>
          </p:nvPr>
        </p:nvSpPr>
        <p:spPr>
          <a:xfrm>
            <a:off x="4672058" y="6854286"/>
            <a:ext cx="3633788" cy="4438365"/>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71"/>
            </a:lvl1pPr>
            <a:lvl2pPr marL="648904" indent="0">
              <a:buNone/>
              <a:defRPr sz="2271"/>
            </a:lvl2pPr>
            <a:lvl3pPr marL="1297808" indent="0">
              <a:buNone/>
              <a:defRPr sz="2271"/>
            </a:lvl3pPr>
            <a:lvl4pPr marL="1946712" indent="0">
              <a:buNone/>
              <a:defRPr sz="2271"/>
            </a:lvl4pPr>
            <a:lvl5pPr marL="2595616" indent="0">
              <a:buNone/>
              <a:defRPr sz="2271"/>
            </a:lvl5pPr>
            <a:lvl6pPr marL="3244520" indent="0">
              <a:buNone/>
              <a:defRPr sz="2271"/>
            </a:lvl6pPr>
            <a:lvl7pPr marL="3893424" indent="0">
              <a:buNone/>
              <a:defRPr sz="2271"/>
            </a:lvl7pPr>
            <a:lvl8pPr marL="4542328" indent="0">
              <a:buNone/>
              <a:defRPr sz="2271"/>
            </a:lvl8pPr>
            <a:lvl9pPr marL="5191232" indent="0">
              <a:buNone/>
              <a:defRPr sz="2271"/>
            </a:lvl9pPr>
          </a:lstStyle>
          <a:p>
            <a:r>
              <a:rPr lang="en-GB"/>
              <a:t>Click icon to add picture</a:t>
            </a:r>
            <a:endParaRPr lang="en-US" dirty="0"/>
          </a:p>
        </p:txBody>
      </p:sp>
      <p:sp>
        <p:nvSpPr>
          <p:cNvPr id="24" name="Text Placeholder 3"/>
          <p:cNvSpPr>
            <a:spLocks noGrp="1"/>
          </p:cNvSpPr>
          <p:nvPr>
            <p:ph type="body" sz="half" idx="19"/>
          </p:nvPr>
        </p:nvSpPr>
        <p:spPr>
          <a:xfrm>
            <a:off x="4670619" y="14098544"/>
            <a:ext cx="3633788" cy="4313947"/>
          </a:xfrm>
        </p:spPr>
        <p:txBody>
          <a:bodyPr anchor="t">
            <a:normAutofit/>
          </a:bodyPr>
          <a:lstStyle>
            <a:lvl1pPr marL="0" indent="0">
              <a:buNone/>
              <a:defRPr sz="1987"/>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25" name="Text Placeholder 4"/>
          <p:cNvSpPr>
            <a:spLocks noGrp="1"/>
          </p:cNvSpPr>
          <p:nvPr>
            <p:ph type="body" sz="quarter" idx="13"/>
          </p:nvPr>
        </p:nvSpPr>
        <p:spPr>
          <a:xfrm>
            <a:off x="8506208" y="12091507"/>
            <a:ext cx="3633788" cy="2007045"/>
          </a:xfrm>
        </p:spPr>
        <p:txBody>
          <a:bodyPr anchor="b">
            <a:noAutofit/>
          </a:bodyPr>
          <a:lstStyle>
            <a:lvl1pPr marL="0" indent="0">
              <a:buNone/>
              <a:defRPr sz="3406" b="0">
                <a:solidFill>
                  <a:schemeClr val="tx1"/>
                </a:solidFill>
              </a:defRPr>
            </a:lvl1pPr>
            <a:lvl2pPr marL="648904" indent="0">
              <a:buNone/>
              <a:defRPr sz="2839" b="1"/>
            </a:lvl2pPr>
            <a:lvl3pPr marL="1297808" indent="0">
              <a:buNone/>
              <a:defRPr sz="2555" b="1"/>
            </a:lvl3pPr>
            <a:lvl4pPr marL="1946712" indent="0">
              <a:buNone/>
              <a:defRPr sz="2271" b="1"/>
            </a:lvl4pPr>
            <a:lvl5pPr marL="2595616" indent="0">
              <a:buNone/>
              <a:defRPr sz="2271" b="1"/>
            </a:lvl5pPr>
            <a:lvl6pPr marL="3244520" indent="0">
              <a:buNone/>
              <a:defRPr sz="2271" b="1"/>
            </a:lvl6pPr>
            <a:lvl7pPr marL="3893424" indent="0">
              <a:buNone/>
              <a:defRPr sz="2271" b="1"/>
            </a:lvl7pPr>
            <a:lvl8pPr marL="4542328" indent="0">
              <a:buNone/>
              <a:defRPr sz="2271" b="1"/>
            </a:lvl8pPr>
            <a:lvl9pPr marL="5191232" indent="0">
              <a:buNone/>
              <a:defRPr sz="2271" b="1"/>
            </a:lvl9pPr>
          </a:lstStyle>
          <a:p>
            <a:pPr lvl="0"/>
            <a:r>
              <a:rPr lang="en-GB"/>
              <a:t>Click to edit Master text styles</a:t>
            </a:r>
          </a:p>
        </p:txBody>
      </p:sp>
      <p:sp>
        <p:nvSpPr>
          <p:cNvPr id="26" name="Picture Placeholder 2"/>
          <p:cNvSpPr>
            <a:spLocks noGrp="1" noChangeAspect="1"/>
          </p:cNvSpPr>
          <p:nvPr>
            <p:ph type="pic" idx="22"/>
          </p:nvPr>
        </p:nvSpPr>
        <p:spPr>
          <a:xfrm>
            <a:off x="8506207" y="6854290"/>
            <a:ext cx="3633788" cy="4435593"/>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71"/>
            </a:lvl1pPr>
            <a:lvl2pPr marL="648904" indent="0">
              <a:buNone/>
              <a:defRPr sz="2271"/>
            </a:lvl2pPr>
            <a:lvl3pPr marL="1297808" indent="0">
              <a:buNone/>
              <a:defRPr sz="2271"/>
            </a:lvl3pPr>
            <a:lvl4pPr marL="1946712" indent="0">
              <a:buNone/>
              <a:defRPr sz="2271"/>
            </a:lvl4pPr>
            <a:lvl5pPr marL="2595616" indent="0">
              <a:buNone/>
              <a:defRPr sz="2271"/>
            </a:lvl5pPr>
            <a:lvl6pPr marL="3244520" indent="0">
              <a:buNone/>
              <a:defRPr sz="2271"/>
            </a:lvl6pPr>
            <a:lvl7pPr marL="3893424" indent="0">
              <a:buNone/>
              <a:defRPr sz="2271"/>
            </a:lvl7pPr>
            <a:lvl8pPr marL="4542328" indent="0">
              <a:buNone/>
              <a:defRPr sz="2271"/>
            </a:lvl8pPr>
            <a:lvl9pPr marL="5191232" indent="0">
              <a:buNone/>
              <a:defRPr sz="2271"/>
            </a:lvl9pPr>
          </a:lstStyle>
          <a:p>
            <a:r>
              <a:rPr lang="en-GB"/>
              <a:t>Click icon to add picture</a:t>
            </a:r>
            <a:endParaRPr lang="en-US" dirty="0"/>
          </a:p>
        </p:txBody>
      </p:sp>
      <p:sp>
        <p:nvSpPr>
          <p:cNvPr id="27" name="Text Placeholder 3"/>
          <p:cNvSpPr>
            <a:spLocks noGrp="1"/>
          </p:cNvSpPr>
          <p:nvPr>
            <p:ph type="body" sz="half" idx="20"/>
          </p:nvPr>
        </p:nvSpPr>
        <p:spPr>
          <a:xfrm>
            <a:off x="8506076" y="14098538"/>
            <a:ext cx="3633788" cy="4313947"/>
          </a:xfrm>
        </p:spPr>
        <p:txBody>
          <a:bodyPr anchor="t">
            <a:normAutofit/>
          </a:bodyPr>
          <a:lstStyle>
            <a:lvl1pPr marL="0" indent="0">
              <a:buNone/>
              <a:defRPr sz="1987"/>
            </a:lvl1pPr>
            <a:lvl2pPr marL="648904" indent="0">
              <a:buNone/>
              <a:defRPr sz="1703"/>
            </a:lvl2pPr>
            <a:lvl3pPr marL="1297808" indent="0">
              <a:buNone/>
              <a:defRPr sz="1419"/>
            </a:lvl3pPr>
            <a:lvl4pPr marL="1946712" indent="0">
              <a:buNone/>
              <a:defRPr sz="1277"/>
            </a:lvl4pPr>
            <a:lvl5pPr marL="2595616" indent="0">
              <a:buNone/>
              <a:defRPr sz="1277"/>
            </a:lvl5pPr>
            <a:lvl6pPr marL="3244520" indent="0">
              <a:buNone/>
              <a:defRPr sz="1277"/>
            </a:lvl6pPr>
            <a:lvl7pPr marL="3893424" indent="0">
              <a:buNone/>
              <a:defRPr sz="1277"/>
            </a:lvl7pPr>
            <a:lvl8pPr marL="4542328" indent="0">
              <a:buNone/>
              <a:defRPr sz="1277"/>
            </a:lvl8pPr>
            <a:lvl9pPr marL="5191232" indent="0">
              <a:buNone/>
              <a:defRPr sz="1277"/>
            </a:lvl9pPr>
          </a:lstStyle>
          <a:p>
            <a:pPr lvl="0"/>
            <a:r>
              <a:rPr lang="en-GB"/>
              <a:t>Click to edit Master text styles</a:t>
            </a:r>
          </a:p>
        </p:txBody>
      </p:sp>
      <p:sp>
        <p:nvSpPr>
          <p:cNvPr id="3" name="Date Placeholder 2"/>
          <p:cNvSpPr>
            <a:spLocks noGrp="1"/>
          </p:cNvSpPr>
          <p:nvPr>
            <p:ph type="dt" sz="half" idx="10"/>
          </p:nvPr>
        </p:nvSpPr>
        <p:spPr/>
        <p:txBody>
          <a:bodyPr/>
          <a:lstStyle/>
          <a:p>
            <a:fld id="{E70D8954-B64B-814C-9199-1DC7C6780F4C}" type="datetimeFigureOut">
              <a:rPr lang="en-US" smtClean="0"/>
              <a:t>3/11/22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580ACF-EEAC-1B4E-87CF-3828491CE29A}" type="slidenum">
              <a:rPr lang="en-US" smtClean="0"/>
              <a:t>‹#›</a:t>
            </a:fld>
            <a:endParaRPr lang="en-US"/>
          </a:p>
        </p:txBody>
      </p:sp>
    </p:spTree>
    <p:extLst>
      <p:ext uri="{BB962C8B-B14F-4D97-AF65-F5344CB8AC3E}">
        <p14:creationId xmlns:p14="http://schemas.microsoft.com/office/powerpoint/2010/main" val="182658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8891" y="1791975"/>
            <a:ext cx="11031141" cy="4280818"/>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48891" y="6296789"/>
            <a:ext cx="11031141" cy="1072693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258915" y="17257049"/>
            <a:ext cx="1720402" cy="1110648"/>
          </a:xfrm>
          <a:prstGeom prst="rect">
            <a:avLst/>
          </a:prstGeom>
        </p:spPr>
        <p:txBody>
          <a:bodyPr vert="horz" lIns="91440" tIns="45720" rIns="91440" bIns="45720" rtlCol="0" anchor="ctr"/>
          <a:lstStyle>
            <a:lvl1pPr algn="r">
              <a:defRPr sz="1419" b="0" i="0">
                <a:solidFill>
                  <a:schemeClr val="tx1"/>
                </a:solidFill>
                <a:effectLst/>
                <a:latin typeface="+mn-lt"/>
              </a:defRPr>
            </a:lvl1pPr>
          </a:lstStyle>
          <a:p>
            <a:fld id="{E70D8954-B64B-814C-9199-1DC7C6780F4C}" type="datetimeFigureOut">
              <a:rPr lang="en-US" smtClean="0"/>
              <a:t>3/11/22</a:t>
            </a:fld>
            <a:endParaRPr lang="en-US"/>
          </a:p>
        </p:txBody>
      </p:sp>
      <p:sp>
        <p:nvSpPr>
          <p:cNvPr id="5" name="Footer Placeholder 4"/>
          <p:cNvSpPr>
            <a:spLocks noGrp="1"/>
          </p:cNvSpPr>
          <p:nvPr>
            <p:ph type="ftr" sz="quarter" idx="3"/>
          </p:nvPr>
        </p:nvSpPr>
        <p:spPr>
          <a:xfrm>
            <a:off x="648891" y="17257049"/>
            <a:ext cx="8501874" cy="1110648"/>
          </a:xfrm>
          <a:prstGeom prst="rect">
            <a:avLst/>
          </a:prstGeom>
        </p:spPr>
        <p:txBody>
          <a:bodyPr vert="horz" lIns="91440" tIns="45720" rIns="91440" bIns="45720" rtlCol="0" anchor="ctr"/>
          <a:lstStyle>
            <a:lvl1pPr algn="l">
              <a:defRPr sz="1419"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1087465" y="17257049"/>
            <a:ext cx="592568" cy="1110648"/>
          </a:xfrm>
          <a:prstGeom prst="rect">
            <a:avLst/>
          </a:prstGeom>
        </p:spPr>
        <p:txBody>
          <a:bodyPr vert="horz" lIns="91440" tIns="45720" rIns="91440" bIns="45720" rtlCol="0" anchor="ctr"/>
          <a:lstStyle>
            <a:lvl1pPr algn="r">
              <a:defRPr sz="1419" b="0" i="0">
                <a:solidFill>
                  <a:schemeClr val="tx1"/>
                </a:solidFill>
                <a:effectLst/>
                <a:latin typeface="+mn-lt"/>
              </a:defRPr>
            </a:lvl1pPr>
          </a:lstStyle>
          <a:p>
            <a:fld id="{CB580ACF-EEAC-1B4E-87CF-3828491CE29A}" type="slidenum">
              <a:rPr lang="en-US" smtClean="0"/>
              <a:t>‹#›</a:t>
            </a:fld>
            <a:endParaRPr lang="en-US"/>
          </a:p>
        </p:txBody>
      </p:sp>
    </p:spTree>
    <p:extLst>
      <p:ext uri="{BB962C8B-B14F-4D97-AF65-F5344CB8AC3E}">
        <p14:creationId xmlns:p14="http://schemas.microsoft.com/office/powerpoint/2010/main" val="320832506"/>
      </p:ext>
    </p:extLst>
  </p:cSld>
  <p:clrMap bg1="dk1" tx1="lt1" bg2="dk2" tx2="lt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Lst>
  <p:txStyles>
    <p:titleStyle>
      <a:lvl1pPr algn="l" defTabSz="648904" rtl="0" eaLnBrk="1" latinLnBrk="0" hangingPunct="1">
        <a:spcBef>
          <a:spcPct val="0"/>
        </a:spcBef>
        <a:buNone/>
        <a:defRPr sz="4542"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5565" indent="-405565" algn="l" defTabSz="648904" rtl="0" eaLnBrk="1" latinLnBrk="0" hangingPunct="1">
        <a:spcBef>
          <a:spcPts val="0"/>
        </a:spcBef>
        <a:spcAft>
          <a:spcPts val="1419"/>
        </a:spcAft>
        <a:buClr>
          <a:schemeClr val="tx1"/>
        </a:buClr>
        <a:buSzPct val="100000"/>
        <a:buFont typeface="Arial"/>
        <a:buChar char="•"/>
        <a:defRPr sz="2555" kern="1200" cap="none">
          <a:solidFill>
            <a:schemeClr val="tx1"/>
          </a:solidFill>
          <a:effectLst/>
          <a:latin typeface="+mn-lt"/>
          <a:ea typeface="+mn-ea"/>
          <a:cs typeface="+mn-cs"/>
        </a:defRPr>
      </a:lvl1pPr>
      <a:lvl2pPr marL="1054469" indent="-405565" algn="l" defTabSz="648904" rtl="0" eaLnBrk="1" latinLnBrk="0" hangingPunct="1">
        <a:spcBef>
          <a:spcPts val="0"/>
        </a:spcBef>
        <a:spcAft>
          <a:spcPts val="1419"/>
        </a:spcAft>
        <a:buClr>
          <a:schemeClr val="tx1"/>
        </a:buClr>
        <a:buSzPct val="100000"/>
        <a:buFont typeface="Arial"/>
        <a:buChar char="•"/>
        <a:defRPr sz="2271" kern="1200" cap="none">
          <a:solidFill>
            <a:schemeClr val="tx1"/>
          </a:solidFill>
          <a:effectLst/>
          <a:latin typeface="+mn-lt"/>
          <a:ea typeface="+mn-ea"/>
          <a:cs typeface="+mn-cs"/>
        </a:defRPr>
      </a:lvl2pPr>
      <a:lvl3pPr marL="1703373" indent="-405565" algn="l" defTabSz="648904" rtl="0" eaLnBrk="1" latinLnBrk="0" hangingPunct="1">
        <a:spcBef>
          <a:spcPts val="0"/>
        </a:spcBef>
        <a:spcAft>
          <a:spcPts val="1419"/>
        </a:spcAft>
        <a:buClr>
          <a:schemeClr val="tx1"/>
        </a:buClr>
        <a:buSzPct val="100000"/>
        <a:buFont typeface="Arial"/>
        <a:buChar char="•"/>
        <a:defRPr sz="1987" kern="1200" cap="none">
          <a:solidFill>
            <a:schemeClr val="tx1"/>
          </a:solidFill>
          <a:effectLst/>
          <a:latin typeface="+mn-lt"/>
          <a:ea typeface="+mn-ea"/>
          <a:cs typeface="+mn-cs"/>
        </a:defRPr>
      </a:lvl3pPr>
      <a:lvl4pPr marL="2190051" indent="-243339"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4pPr>
      <a:lvl5pPr marL="2838955" indent="-243339"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5pPr>
      <a:lvl6pPr marL="3568972" indent="-324452"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6pPr>
      <a:lvl7pPr marL="4217876" indent="-324452"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7pPr>
      <a:lvl8pPr marL="4866780" indent="-324452"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8pPr>
      <a:lvl9pPr marL="5515684" indent="-324452" algn="l" defTabSz="648904" rtl="0" eaLnBrk="1" latinLnBrk="0" hangingPunct="1">
        <a:spcBef>
          <a:spcPts val="0"/>
        </a:spcBef>
        <a:spcAft>
          <a:spcPts val="1419"/>
        </a:spcAft>
        <a:buClr>
          <a:schemeClr val="tx1"/>
        </a:buClr>
        <a:buSzPct val="100000"/>
        <a:buFont typeface="Arial"/>
        <a:buChar char="•"/>
        <a:defRPr sz="1703" kern="1200" cap="none">
          <a:solidFill>
            <a:schemeClr val="tx1"/>
          </a:solidFill>
          <a:effectLst/>
          <a:latin typeface="+mn-lt"/>
          <a:ea typeface="+mn-ea"/>
          <a:cs typeface="+mn-cs"/>
        </a:defRPr>
      </a:lvl9pPr>
    </p:bodyStyle>
    <p:otherStyle>
      <a:defPPr>
        <a:defRPr lang="en-US"/>
      </a:defPPr>
      <a:lvl1pPr marL="0" algn="l" defTabSz="648904" rtl="0" eaLnBrk="1" latinLnBrk="0" hangingPunct="1">
        <a:defRPr sz="2555" kern="1200">
          <a:solidFill>
            <a:schemeClr val="tx1"/>
          </a:solidFill>
          <a:latin typeface="+mn-lt"/>
          <a:ea typeface="+mn-ea"/>
          <a:cs typeface="+mn-cs"/>
        </a:defRPr>
      </a:lvl1pPr>
      <a:lvl2pPr marL="648904" algn="l" defTabSz="648904" rtl="0" eaLnBrk="1" latinLnBrk="0" hangingPunct="1">
        <a:defRPr sz="2555" kern="1200">
          <a:solidFill>
            <a:schemeClr val="tx1"/>
          </a:solidFill>
          <a:latin typeface="+mn-lt"/>
          <a:ea typeface="+mn-ea"/>
          <a:cs typeface="+mn-cs"/>
        </a:defRPr>
      </a:lvl2pPr>
      <a:lvl3pPr marL="1297808" algn="l" defTabSz="648904" rtl="0" eaLnBrk="1" latinLnBrk="0" hangingPunct="1">
        <a:defRPr sz="2555" kern="1200">
          <a:solidFill>
            <a:schemeClr val="tx1"/>
          </a:solidFill>
          <a:latin typeface="+mn-lt"/>
          <a:ea typeface="+mn-ea"/>
          <a:cs typeface="+mn-cs"/>
        </a:defRPr>
      </a:lvl3pPr>
      <a:lvl4pPr marL="1946712" algn="l" defTabSz="648904" rtl="0" eaLnBrk="1" latinLnBrk="0" hangingPunct="1">
        <a:defRPr sz="2555" kern="1200">
          <a:solidFill>
            <a:schemeClr val="tx1"/>
          </a:solidFill>
          <a:latin typeface="+mn-lt"/>
          <a:ea typeface="+mn-ea"/>
          <a:cs typeface="+mn-cs"/>
        </a:defRPr>
      </a:lvl4pPr>
      <a:lvl5pPr marL="2595616" algn="l" defTabSz="648904" rtl="0" eaLnBrk="1" latinLnBrk="0" hangingPunct="1">
        <a:defRPr sz="2555" kern="1200">
          <a:solidFill>
            <a:schemeClr val="tx1"/>
          </a:solidFill>
          <a:latin typeface="+mn-lt"/>
          <a:ea typeface="+mn-ea"/>
          <a:cs typeface="+mn-cs"/>
        </a:defRPr>
      </a:lvl5pPr>
      <a:lvl6pPr marL="3244520" algn="l" defTabSz="648904" rtl="0" eaLnBrk="1" latinLnBrk="0" hangingPunct="1">
        <a:defRPr sz="2555" kern="1200">
          <a:solidFill>
            <a:schemeClr val="tx1"/>
          </a:solidFill>
          <a:latin typeface="+mn-lt"/>
          <a:ea typeface="+mn-ea"/>
          <a:cs typeface="+mn-cs"/>
        </a:defRPr>
      </a:lvl6pPr>
      <a:lvl7pPr marL="3893424" algn="l" defTabSz="648904" rtl="0" eaLnBrk="1" latinLnBrk="0" hangingPunct="1">
        <a:defRPr sz="2555" kern="1200">
          <a:solidFill>
            <a:schemeClr val="tx1"/>
          </a:solidFill>
          <a:latin typeface="+mn-lt"/>
          <a:ea typeface="+mn-ea"/>
          <a:cs typeface="+mn-cs"/>
        </a:defRPr>
      </a:lvl7pPr>
      <a:lvl8pPr marL="4542328" algn="l" defTabSz="648904" rtl="0" eaLnBrk="1" latinLnBrk="0" hangingPunct="1">
        <a:defRPr sz="2555" kern="1200">
          <a:solidFill>
            <a:schemeClr val="tx1"/>
          </a:solidFill>
          <a:latin typeface="+mn-lt"/>
          <a:ea typeface="+mn-ea"/>
          <a:cs typeface="+mn-cs"/>
        </a:defRPr>
      </a:lvl8pPr>
      <a:lvl9pPr marL="5191232" algn="l" defTabSz="648904" rtl="0" eaLnBrk="1" latinLnBrk="0" hangingPunct="1">
        <a:defRPr sz="255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g"/><Relationship Id="rId7" Type="http://schemas.openxmlformats.org/officeDocument/2006/relationships/image" Target="../media/image8.png"/><Relationship Id="rId12" Type="http://schemas.openxmlformats.org/officeDocument/2006/relationships/hyperlink" Target="https://www.lastjourney.in/blog/shraddha-rituals-and-ceremonies-in-the-hindu-religion/"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hyperlink" Target="https://dying.lovetoknow.com/death-cultures-around-world/hindu-death-rituals" TargetMode="External"/><Relationship Id="rId5" Type="http://schemas.openxmlformats.org/officeDocument/2006/relationships/image" Target="../media/image6.jpeg"/><Relationship Id="rId10" Type="http://schemas.openxmlformats.org/officeDocument/2006/relationships/image" Target="../media/image11.jpg"/><Relationship Id="rId4" Type="http://schemas.openxmlformats.org/officeDocument/2006/relationships/image" Target="../media/image5.jpg"/><Relationship Id="rId9"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F02E52-BB0A-C144-AA83-F1162D89AA31}"/>
              </a:ext>
            </a:extLst>
          </p:cNvPr>
          <p:cNvSpPr>
            <a:spLocks noGrp="1"/>
          </p:cNvSpPr>
          <p:nvPr>
            <p:ph type="title" idx="4294967295"/>
          </p:nvPr>
        </p:nvSpPr>
        <p:spPr>
          <a:xfrm>
            <a:off x="-1" y="0"/>
            <a:ext cx="12006023" cy="1483606"/>
          </a:xfrm>
        </p:spPr>
        <p:txBody>
          <a:bodyPr>
            <a:normAutofit/>
          </a:bodyPr>
          <a:lstStyle/>
          <a:p>
            <a:pPr algn="ctr"/>
            <a:r>
              <a:rPr lang="en-US" sz="3200" b="1" dirty="0"/>
              <a:t>Death and the journey of the soul</a:t>
            </a:r>
            <a:br>
              <a:rPr lang="en-US" sz="3200" b="1" dirty="0"/>
            </a:br>
            <a:r>
              <a:rPr lang="en-US" sz="3200" b="1" dirty="0"/>
              <a:t> a HINDU perspective</a:t>
            </a:r>
          </a:p>
        </p:txBody>
      </p:sp>
      <p:sp>
        <p:nvSpPr>
          <p:cNvPr id="15" name="TextBox 14">
            <a:extLst>
              <a:ext uri="{FF2B5EF4-FFF2-40B4-BE49-F238E27FC236}">
                <a16:creationId xmlns:a16="http://schemas.microsoft.com/office/drawing/2014/main" id="{BA991067-9593-3142-8C15-CFDA59851CB3}"/>
              </a:ext>
            </a:extLst>
          </p:cNvPr>
          <p:cNvSpPr txBox="1"/>
          <p:nvPr/>
        </p:nvSpPr>
        <p:spPr>
          <a:xfrm>
            <a:off x="859809" y="2054831"/>
            <a:ext cx="4953000" cy="2031325"/>
          </a:xfrm>
          <a:prstGeom prst="rect">
            <a:avLst/>
          </a:prstGeom>
          <a:noFill/>
        </p:spPr>
        <p:txBody>
          <a:bodyPr wrap="square" rtlCol="0">
            <a:spAutoFit/>
          </a:bodyPr>
          <a:lstStyle/>
          <a:p>
            <a:r>
              <a:rPr lang="en-US" sz="1200" dirty="0"/>
              <a:t>What makes Hindu death rituals special and unique among the world’s major religions?</a:t>
            </a:r>
          </a:p>
          <a:p>
            <a:endParaRPr lang="en-US" sz="1200" dirty="0"/>
          </a:p>
          <a:p>
            <a:r>
              <a:rPr lang="en-US" sz="1200" dirty="0"/>
              <a:t>The Hindu understanding of reincarnation is central to their religion and therefore the time of death holds a special significance.</a:t>
            </a:r>
          </a:p>
          <a:p>
            <a:endParaRPr lang="en-US" sz="1200" dirty="0"/>
          </a:p>
          <a:p>
            <a:r>
              <a:rPr lang="en-US" sz="1200" dirty="0"/>
              <a:t>According to Hindu understanding the soul takes a journey after death which will eventually lead to a new incarnation in either a superior type of body, for example birth in a pious or wealthy family, or conversely in a lower body such as taking birth in an impoverished family or even as an animal</a:t>
            </a:r>
            <a:r>
              <a:rPr lang="en-US" dirty="0"/>
              <a:t>.</a:t>
            </a:r>
          </a:p>
        </p:txBody>
      </p:sp>
      <p:pic>
        <p:nvPicPr>
          <p:cNvPr id="17" name="Picture 16">
            <a:extLst>
              <a:ext uri="{FF2B5EF4-FFF2-40B4-BE49-F238E27FC236}">
                <a16:creationId xmlns:a16="http://schemas.microsoft.com/office/drawing/2014/main" id="{CFD3BF13-C42F-8C48-B160-586A7AC8DB6A}"/>
              </a:ext>
            </a:extLst>
          </p:cNvPr>
          <p:cNvPicPr>
            <a:picLocks noChangeAspect="1"/>
          </p:cNvPicPr>
          <p:nvPr/>
        </p:nvPicPr>
        <p:blipFill>
          <a:blip r:embed="rId3"/>
          <a:stretch>
            <a:fillRect/>
          </a:stretch>
        </p:blipFill>
        <p:spPr>
          <a:xfrm>
            <a:off x="6488906" y="1772825"/>
            <a:ext cx="3894932" cy="2691895"/>
          </a:xfrm>
          <a:prstGeom prst="rect">
            <a:avLst/>
          </a:prstGeom>
        </p:spPr>
      </p:pic>
      <p:sp>
        <p:nvSpPr>
          <p:cNvPr id="18" name="TextBox 17">
            <a:extLst>
              <a:ext uri="{FF2B5EF4-FFF2-40B4-BE49-F238E27FC236}">
                <a16:creationId xmlns:a16="http://schemas.microsoft.com/office/drawing/2014/main" id="{66ECDBD2-9823-B64E-B33B-ADA618C45EAD}"/>
              </a:ext>
            </a:extLst>
          </p:cNvPr>
          <p:cNvSpPr txBox="1"/>
          <p:nvPr/>
        </p:nvSpPr>
        <p:spPr>
          <a:xfrm>
            <a:off x="10658901" y="3166281"/>
            <a:ext cx="184731" cy="369332"/>
          </a:xfrm>
          <a:prstGeom prst="rect">
            <a:avLst/>
          </a:prstGeom>
          <a:noFill/>
        </p:spPr>
        <p:txBody>
          <a:bodyPr wrap="none" rtlCol="0">
            <a:spAutoFit/>
          </a:bodyPr>
          <a:lstStyle/>
          <a:p>
            <a:endParaRPr lang="en-US" dirty="0"/>
          </a:p>
        </p:txBody>
      </p:sp>
      <p:pic>
        <p:nvPicPr>
          <p:cNvPr id="20" name="Picture 19">
            <a:extLst>
              <a:ext uri="{FF2B5EF4-FFF2-40B4-BE49-F238E27FC236}">
                <a16:creationId xmlns:a16="http://schemas.microsoft.com/office/drawing/2014/main" id="{506ED276-6ADE-2C40-BFFC-420A6F75FE74}"/>
              </a:ext>
            </a:extLst>
          </p:cNvPr>
          <p:cNvPicPr>
            <a:picLocks noChangeAspect="1"/>
          </p:cNvPicPr>
          <p:nvPr/>
        </p:nvPicPr>
        <p:blipFill>
          <a:blip r:embed="rId4"/>
          <a:stretch>
            <a:fillRect/>
          </a:stretch>
        </p:blipFill>
        <p:spPr>
          <a:xfrm>
            <a:off x="982604" y="4599443"/>
            <a:ext cx="4421910" cy="3017019"/>
          </a:xfrm>
          <a:prstGeom prst="rect">
            <a:avLst/>
          </a:prstGeom>
        </p:spPr>
      </p:pic>
      <p:sp>
        <p:nvSpPr>
          <p:cNvPr id="21" name="TextBox 20">
            <a:extLst>
              <a:ext uri="{FF2B5EF4-FFF2-40B4-BE49-F238E27FC236}">
                <a16:creationId xmlns:a16="http://schemas.microsoft.com/office/drawing/2014/main" id="{439E35D2-A0BD-E44B-818A-A8D9EF939C98}"/>
              </a:ext>
            </a:extLst>
          </p:cNvPr>
          <p:cNvSpPr txBox="1"/>
          <p:nvPr/>
        </p:nvSpPr>
        <p:spPr>
          <a:xfrm>
            <a:off x="5890633" y="4654899"/>
            <a:ext cx="5929660" cy="2123658"/>
          </a:xfrm>
          <a:prstGeom prst="rect">
            <a:avLst/>
          </a:prstGeom>
          <a:noFill/>
        </p:spPr>
        <p:txBody>
          <a:bodyPr wrap="square" rtlCol="0">
            <a:spAutoFit/>
          </a:bodyPr>
          <a:lstStyle/>
          <a:p>
            <a:r>
              <a:rPr lang="en-US" sz="1200" dirty="0"/>
              <a:t>As described in the foundational scripture of the Hindus, The Bhagavad Gita, the soul is totally separate from the gross material body, and it transmigrates to another body at death, just as we might give up old tatty clothes and put on new ones. (1)</a:t>
            </a:r>
          </a:p>
          <a:p>
            <a:endParaRPr lang="en-US" sz="1200" dirty="0"/>
          </a:p>
          <a:p>
            <a:r>
              <a:rPr lang="en-US" sz="1200" dirty="0"/>
              <a:t>According to the Bhagavad Gita, if a person is conscious of his or her spiritual self, then this transition is smooth and not disturbing.(2) And if the person is fully self realized then he or she need not take another material body in this world.</a:t>
            </a:r>
          </a:p>
          <a:p>
            <a:endParaRPr lang="en-US" sz="1200" dirty="0"/>
          </a:p>
          <a:p>
            <a:r>
              <a:rPr lang="en-US" sz="1200" dirty="0"/>
              <a:t>However, most people are not on such a highly advanced spiritual level and thus they tend to identify themselves with their physical body, and therefore the process of death may be difficult and confusing for them.</a:t>
            </a:r>
          </a:p>
        </p:txBody>
      </p:sp>
      <p:sp>
        <p:nvSpPr>
          <p:cNvPr id="22" name="TextBox 21">
            <a:extLst>
              <a:ext uri="{FF2B5EF4-FFF2-40B4-BE49-F238E27FC236}">
                <a16:creationId xmlns:a16="http://schemas.microsoft.com/office/drawing/2014/main" id="{09628ACC-078A-1145-A4E6-6811F159EE11}"/>
              </a:ext>
            </a:extLst>
          </p:cNvPr>
          <p:cNvSpPr txBox="1"/>
          <p:nvPr/>
        </p:nvSpPr>
        <p:spPr>
          <a:xfrm>
            <a:off x="641444" y="8033733"/>
            <a:ext cx="7178723" cy="1384995"/>
          </a:xfrm>
          <a:prstGeom prst="rect">
            <a:avLst/>
          </a:prstGeom>
          <a:noFill/>
        </p:spPr>
        <p:txBody>
          <a:bodyPr wrap="square" rtlCol="0">
            <a:spAutoFit/>
          </a:bodyPr>
          <a:lstStyle/>
          <a:p>
            <a:r>
              <a:rPr lang="en-US" sz="1200" dirty="0"/>
              <a:t>For this reason, prayers and rituals are performed to help protect the soul of the departed relative from impediments which may come either from their own disturbed state of mind or from other living entities hovering in the subtle realm.</a:t>
            </a:r>
          </a:p>
          <a:p>
            <a:endParaRPr lang="en-US" sz="1200" dirty="0"/>
          </a:p>
          <a:p>
            <a:r>
              <a:rPr lang="en-US" sz="1200" dirty="0"/>
              <a:t>The details of these rituals along with information about the transitional stages experienced by the soul as the person leaves the body are given in an ancient Sanskrit scripture called The Garuda Purana. Garuda is a huge eagle-like bird who is the divine carrier of Lord Vishnu, the supreme deity of the Hindus.</a:t>
            </a:r>
          </a:p>
        </p:txBody>
      </p:sp>
      <p:pic>
        <p:nvPicPr>
          <p:cNvPr id="24" name="Picture 23">
            <a:extLst>
              <a:ext uri="{FF2B5EF4-FFF2-40B4-BE49-F238E27FC236}">
                <a16:creationId xmlns:a16="http://schemas.microsoft.com/office/drawing/2014/main" id="{95A9F972-20D0-654A-9F9F-274646028F66}"/>
              </a:ext>
            </a:extLst>
          </p:cNvPr>
          <p:cNvPicPr>
            <a:picLocks noChangeAspect="1"/>
          </p:cNvPicPr>
          <p:nvPr/>
        </p:nvPicPr>
        <p:blipFill>
          <a:blip r:embed="rId5"/>
          <a:stretch>
            <a:fillRect/>
          </a:stretch>
        </p:blipFill>
        <p:spPr>
          <a:xfrm>
            <a:off x="8881855" y="6903433"/>
            <a:ext cx="2616200" cy="2260600"/>
          </a:xfrm>
          <a:prstGeom prst="rect">
            <a:avLst/>
          </a:prstGeom>
        </p:spPr>
      </p:pic>
      <p:pic>
        <p:nvPicPr>
          <p:cNvPr id="26" name="Picture 25">
            <a:extLst>
              <a:ext uri="{FF2B5EF4-FFF2-40B4-BE49-F238E27FC236}">
                <a16:creationId xmlns:a16="http://schemas.microsoft.com/office/drawing/2014/main" id="{E4903103-CCBF-CA48-B1A1-E8A3D4506DC2}"/>
              </a:ext>
            </a:extLst>
          </p:cNvPr>
          <p:cNvPicPr>
            <a:picLocks noChangeAspect="1"/>
          </p:cNvPicPr>
          <p:nvPr/>
        </p:nvPicPr>
        <p:blipFill>
          <a:blip r:embed="rId6"/>
          <a:stretch>
            <a:fillRect/>
          </a:stretch>
        </p:blipFill>
        <p:spPr>
          <a:xfrm>
            <a:off x="714786" y="9705391"/>
            <a:ext cx="3350693" cy="2557389"/>
          </a:xfrm>
          <a:prstGeom prst="rect">
            <a:avLst/>
          </a:prstGeom>
        </p:spPr>
      </p:pic>
      <p:pic>
        <p:nvPicPr>
          <p:cNvPr id="28" name="Picture 27">
            <a:extLst>
              <a:ext uri="{FF2B5EF4-FFF2-40B4-BE49-F238E27FC236}">
                <a16:creationId xmlns:a16="http://schemas.microsoft.com/office/drawing/2014/main" id="{525E3A95-94AE-A643-9F00-826CF8531176}"/>
              </a:ext>
            </a:extLst>
          </p:cNvPr>
          <p:cNvPicPr>
            <a:picLocks noChangeAspect="1"/>
          </p:cNvPicPr>
          <p:nvPr/>
        </p:nvPicPr>
        <p:blipFill>
          <a:blip r:embed="rId7"/>
          <a:stretch>
            <a:fillRect/>
          </a:stretch>
        </p:blipFill>
        <p:spPr>
          <a:xfrm>
            <a:off x="8373887" y="9705391"/>
            <a:ext cx="3632136" cy="2692556"/>
          </a:xfrm>
          <a:prstGeom prst="rect">
            <a:avLst/>
          </a:prstGeom>
        </p:spPr>
      </p:pic>
      <p:pic>
        <p:nvPicPr>
          <p:cNvPr id="30" name="Picture 29">
            <a:extLst>
              <a:ext uri="{FF2B5EF4-FFF2-40B4-BE49-F238E27FC236}">
                <a16:creationId xmlns:a16="http://schemas.microsoft.com/office/drawing/2014/main" id="{7AC598F6-E17E-A042-A619-C62AF68CCAB3}"/>
              </a:ext>
            </a:extLst>
          </p:cNvPr>
          <p:cNvPicPr>
            <a:picLocks noChangeAspect="1"/>
          </p:cNvPicPr>
          <p:nvPr/>
        </p:nvPicPr>
        <p:blipFill>
          <a:blip r:embed="rId8"/>
          <a:stretch>
            <a:fillRect/>
          </a:stretch>
        </p:blipFill>
        <p:spPr>
          <a:xfrm>
            <a:off x="4505265" y="9707948"/>
            <a:ext cx="3632136" cy="2557389"/>
          </a:xfrm>
          <a:prstGeom prst="rect">
            <a:avLst/>
          </a:prstGeom>
        </p:spPr>
      </p:pic>
      <p:sp>
        <p:nvSpPr>
          <p:cNvPr id="31" name="TextBox 30">
            <a:extLst>
              <a:ext uri="{FF2B5EF4-FFF2-40B4-BE49-F238E27FC236}">
                <a16:creationId xmlns:a16="http://schemas.microsoft.com/office/drawing/2014/main" id="{AE0B044E-2AE6-DE48-B9A5-2148640EB8B4}"/>
              </a:ext>
            </a:extLst>
          </p:cNvPr>
          <p:cNvSpPr txBox="1"/>
          <p:nvPr/>
        </p:nvSpPr>
        <p:spPr>
          <a:xfrm>
            <a:off x="714786" y="12590020"/>
            <a:ext cx="11291236" cy="1200329"/>
          </a:xfrm>
          <a:prstGeom prst="rect">
            <a:avLst/>
          </a:prstGeom>
          <a:noFill/>
        </p:spPr>
        <p:txBody>
          <a:bodyPr wrap="square" rtlCol="0">
            <a:spAutoFit/>
          </a:bodyPr>
          <a:lstStyle/>
          <a:p>
            <a:r>
              <a:rPr lang="en-US" sz="1200" dirty="0"/>
              <a:t>For Hindus it is very important that the body is cremated. This helps the soul to move on to the next destination without trying to loiter around the body that he or she has identified with for their whole life. It also helps the grieving relatives to accept the loss of the physical form of their loved one as final. In India cremation is often performed the very same day as the death, or at the latest by the following day. Ideally the cremation is performed on a funeral pyre on the banks of a sacred river such as the Ganges, as Hindus believe that such a holy site will help to liberate the soul from the cycle of repeated birth and death.(3) The eldest son lights the pyre and it can take up to 10 or 12 hours for the body to fully burn. Relatives often keep vigil by the burning body until the sound of the skull cracking is heard. The ashes would then be collected when the fire </a:t>
            </a:r>
            <a:r>
              <a:rPr lang="en-US" sz="1200"/>
              <a:t>has cooled and </a:t>
            </a:r>
            <a:r>
              <a:rPr lang="en-US" sz="1200" dirty="0"/>
              <a:t>usually cast into the Ganges to purify the departed soul.</a:t>
            </a:r>
          </a:p>
        </p:txBody>
      </p:sp>
      <p:pic>
        <p:nvPicPr>
          <p:cNvPr id="33" name="Picture 32">
            <a:extLst>
              <a:ext uri="{FF2B5EF4-FFF2-40B4-BE49-F238E27FC236}">
                <a16:creationId xmlns:a16="http://schemas.microsoft.com/office/drawing/2014/main" id="{EE49C955-A3CF-F249-8536-6DFEB06F53BB}"/>
              </a:ext>
            </a:extLst>
          </p:cNvPr>
          <p:cNvPicPr>
            <a:picLocks noChangeAspect="1"/>
          </p:cNvPicPr>
          <p:nvPr/>
        </p:nvPicPr>
        <p:blipFill>
          <a:blip r:embed="rId9"/>
          <a:stretch>
            <a:fillRect/>
          </a:stretch>
        </p:blipFill>
        <p:spPr>
          <a:xfrm>
            <a:off x="859809" y="14262410"/>
            <a:ext cx="3500318" cy="2605661"/>
          </a:xfrm>
          <a:prstGeom prst="rect">
            <a:avLst/>
          </a:prstGeom>
        </p:spPr>
      </p:pic>
      <p:pic>
        <p:nvPicPr>
          <p:cNvPr id="35" name="Picture 34">
            <a:extLst>
              <a:ext uri="{FF2B5EF4-FFF2-40B4-BE49-F238E27FC236}">
                <a16:creationId xmlns:a16="http://schemas.microsoft.com/office/drawing/2014/main" id="{4F03F3B6-D569-594E-878A-D424DD599180}"/>
              </a:ext>
            </a:extLst>
          </p:cNvPr>
          <p:cNvPicPr>
            <a:picLocks noChangeAspect="1"/>
          </p:cNvPicPr>
          <p:nvPr/>
        </p:nvPicPr>
        <p:blipFill>
          <a:blip r:embed="rId10"/>
          <a:stretch>
            <a:fillRect/>
          </a:stretch>
        </p:blipFill>
        <p:spPr>
          <a:xfrm>
            <a:off x="8228745" y="14243449"/>
            <a:ext cx="3777277" cy="2605661"/>
          </a:xfrm>
          <a:prstGeom prst="rect">
            <a:avLst/>
          </a:prstGeom>
        </p:spPr>
      </p:pic>
      <p:sp>
        <p:nvSpPr>
          <p:cNvPr id="37" name="TextBox 36">
            <a:extLst>
              <a:ext uri="{FF2B5EF4-FFF2-40B4-BE49-F238E27FC236}">
                <a16:creationId xmlns:a16="http://schemas.microsoft.com/office/drawing/2014/main" id="{8B2BF254-3FEA-864D-BEAC-4CBB0DFB6BF0}"/>
              </a:ext>
            </a:extLst>
          </p:cNvPr>
          <p:cNvSpPr txBox="1"/>
          <p:nvPr/>
        </p:nvSpPr>
        <p:spPr>
          <a:xfrm>
            <a:off x="959197" y="18623666"/>
            <a:ext cx="10861095" cy="1200329"/>
          </a:xfrm>
          <a:prstGeom prst="rect">
            <a:avLst/>
          </a:prstGeom>
          <a:noFill/>
        </p:spPr>
        <p:txBody>
          <a:bodyPr wrap="square" rtlCol="0">
            <a:spAutoFit/>
          </a:bodyPr>
          <a:lstStyle/>
          <a:p>
            <a:pPr marL="228600" indent="-228600">
              <a:buAutoNum type="arabicPeriod"/>
            </a:pPr>
            <a:r>
              <a:rPr lang="en-IN" sz="1200" dirty="0"/>
              <a:t>AC </a:t>
            </a:r>
            <a:r>
              <a:rPr lang="en-GB" sz="1200" dirty="0" err="1"/>
              <a:t>Bhaktivedanta</a:t>
            </a:r>
            <a:r>
              <a:rPr lang="en-GB" sz="1200" dirty="0"/>
              <a:t> Swami, Bhagavad Gita As It Is (1986, Mumbai, </a:t>
            </a:r>
            <a:r>
              <a:rPr lang="en-GB" sz="1200" dirty="0" err="1"/>
              <a:t>Bhaktivedanta</a:t>
            </a:r>
            <a:r>
              <a:rPr lang="en-GB" sz="1200" dirty="0"/>
              <a:t> Book Trust), page 94</a:t>
            </a:r>
          </a:p>
          <a:p>
            <a:pPr marL="228600" indent="-228600">
              <a:buAutoNum type="arabicPeriod"/>
            </a:pPr>
            <a:r>
              <a:rPr lang="en-GB" sz="1200" dirty="0"/>
              <a:t>Ibid page 83</a:t>
            </a:r>
          </a:p>
          <a:p>
            <a:pPr marL="228600" indent="-228600">
              <a:buAutoNum type="arabicPeriod" startAt="3"/>
            </a:pPr>
            <a:r>
              <a:rPr lang="en-GB" sz="1200" dirty="0">
                <a:hlinkClick r:id="rId11"/>
              </a:rPr>
              <a:t>https://dying.lovetoknow.com/death-cultures-around-world/hindu-death-rituals</a:t>
            </a:r>
            <a:r>
              <a:rPr lang="en-GB" sz="1200" dirty="0"/>
              <a:t>  accessed 11.03.2022</a:t>
            </a:r>
          </a:p>
          <a:p>
            <a:pPr marL="228600" indent="-228600">
              <a:buAutoNum type="arabicPeriod" startAt="3"/>
            </a:pPr>
            <a:r>
              <a:rPr lang="en-GB" sz="1200" dirty="0">
                <a:hlinkClick r:id="rId12"/>
              </a:rPr>
              <a:t>https://www.lastjourney.in/blog/shraddha-rituals-and-ceremonies-in-the-hindu-religion/</a:t>
            </a:r>
            <a:r>
              <a:rPr lang="en-GB" sz="1200" dirty="0"/>
              <a:t>   accessed 11.03.2022</a:t>
            </a:r>
          </a:p>
          <a:p>
            <a:pPr marL="228600" indent="-228600">
              <a:buAutoNum type="arabicPeriod" startAt="3"/>
            </a:pPr>
            <a:endParaRPr lang="en-GB" sz="1200" dirty="0"/>
          </a:p>
          <a:p>
            <a:endParaRPr lang="en-IN" sz="1200" dirty="0"/>
          </a:p>
        </p:txBody>
      </p:sp>
      <p:sp>
        <p:nvSpPr>
          <p:cNvPr id="40" name="TextBox 39">
            <a:extLst>
              <a:ext uri="{FF2B5EF4-FFF2-40B4-BE49-F238E27FC236}">
                <a16:creationId xmlns:a16="http://schemas.microsoft.com/office/drawing/2014/main" id="{98FE12B3-0BA8-F442-895D-377C1E09F3AD}"/>
              </a:ext>
            </a:extLst>
          </p:cNvPr>
          <p:cNvSpPr txBox="1"/>
          <p:nvPr/>
        </p:nvSpPr>
        <p:spPr>
          <a:xfrm>
            <a:off x="4627755" y="14150898"/>
            <a:ext cx="3223991" cy="2400657"/>
          </a:xfrm>
          <a:prstGeom prst="rect">
            <a:avLst/>
          </a:prstGeom>
          <a:noFill/>
        </p:spPr>
        <p:txBody>
          <a:bodyPr wrap="square" rtlCol="0">
            <a:spAutoFit/>
          </a:bodyPr>
          <a:lstStyle/>
          <a:p>
            <a:r>
              <a:rPr lang="en-US" dirty="0"/>
              <a:t>THE SHRADDHA CEREMONY</a:t>
            </a:r>
          </a:p>
          <a:p>
            <a:r>
              <a:rPr lang="en-US" sz="1200" dirty="0"/>
              <a:t>A striking speciality of Hindu death rituals is</a:t>
            </a:r>
          </a:p>
          <a:p>
            <a:r>
              <a:rPr lang="en-US" sz="1200" dirty="0"/>
              <a:t>that they don’t end on the day of the funeral.</a:t>
            </a:r>
          </a:p>
          <a:p>
            <a:r>
              <a:rPr lang="en-US" sz="1200" dirty="0"/>
              <a:t>Some rituals such as the Shraddha ceremony</a:t>
            </a:r>
          </a:p>
          <a:p>
            <a:r>
              <a:rPr lang="en-US" sz="1200" dirty="0"/>
              <a:t>are performed a year later on the anniversary</a:t>
            </a:r>
          </a:p>
          <a:p>
            <a:r>
              <a:rPr lang="en-US" sz="1200" dirty="0"/>
              <a:t>of the death, and orthodox families will perform</a:t>
            </a:r>
          </a:p>
          <a:p>
            <a:r>
              <a:rPr lang="en-US" sz="1200" dirty="0"/>
              <a:t>this ceremony every year. The purpose of the</a:t>
            </a:r>
          </a:p>
          <a:p>
            <a:r>
              <a:rPr lang="en-US" sz="1200" dirty="0"/>
              <a:t>ceremony is to honour the brahmans (priests) and to offer foodstuffs to the ancestors to pacify them. Generally this consists of rice balls called ‘pinda’ which are prepared by priests and offered with mantras and prayers to the departed souls.</a:t>
            </a:r>
          </a:p>
        </p:txBody>
      </p:sp>
      <p:sp>
        <p:nvSpPr>
          <p:cNvPr id="41" name="TextBox 40">
            <a:extLst>
              <a:ext uri="{FF2B5EF4-FFF2-40B4-BE49-F238E27FC236}">
                <a16:creationId xmlns:a16="http://schemas.microsoft.com/office/drawing/2014/main" id="{7C03F63A-9BF1-4348-80F3-B190126A62A7}"/>
              </a:ext>
            </a:extLst>
          </p:cNvPr>
          <p:cNvSpPr txBox="1"/>
          <p:nvPr/>
        </p:nvSpPr>
        <p:spPr>
          <a:xfrm>
            <a:off x="759583" y="17062652"/>
            <a:ext cx="11291237" cy="738664"/>
          </a:xfrm>
          <a:prstGeom prst="rect">
            <a:avLst/>
          </a:prstGeom>
          <a:noFill/>
        </p:spPr>
        <p:txBody>
          <a:bodyPr wrap="square" rtlCol="0">
            <a:spAutoFit/>
          </a:bodyPr>
          <a:lstStyle/>
          <a:p>
            <a:r>
              <a:rPr lang="en-US" sz="1200" dirty="0"/>
              <a:t>Importantly, during the shraddha ceremony a sacred fire called a ‘homa’ is lit to transmit the offerings, and the family of the deceased either cook or finance an elaborate feast which is offered to all the brahmanas (priests) in attendance (4)</a:t>
            </a:r>
            <a:r>
              <a:rPr lang="en-US" dirty="0"/>
              <a:t>. </a:t>
            </a:r>
            <a:r>
              <a:rPr lang="en-US" sz="1200" dirty="0"/>
              <a:t>Showing deep honour and respect to brahmanas is thought to create great auspiciousness. The most important aspect of the rituals, however, is that they are infused with genuine love for the departed souls, indeed without this element, it can be said that empty rituals amount to nothing.</a:t>
            </a:r>
          </a:p>
        </p:txBody>
      </p:sp>
    </p:spTree>
    <p:extLst>
      <p:ext uri="{BB962C8B-B14F-4D97-AF65-F5344CB8AC3E}">
        <p14:creationId xmlns:p14="http://schemas.microsoft.com/office/powerpoint/2010/main" val="9381259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{FC5A875C-2205-304E-9B67-BFD45FDB45C4}tf10001058</Template>
  <TotalTime>275</TotalTime>
  <Words>794</Words>
  <Application>Microsoft Macintosh PowerPoint</Application>
  <PresentationFormat>Custom</PresentationFormat>
  <Paragraphs>29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Celestial</vt:lpstr>
      <vt:lpstr>Death and the journey of the soul  a HINDU perspective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HINDU RITUALS AFTER DEATH</dc:title>
  <dc:creator>Madhu</dc:creator>
  <cp:lastModifiedBy>Madhu</cp:lastModifiedBy>
  <cp:revision>50</cp:revision>
  <dcterms:created xsi:type="dcterms:W3CDTF">2022-03-11T15:18:34Z</dcterms:created>
  <dcterms:modified xsi:type="dcterms:W3CDTF">2022-03-11T19:58:49Z</dcterms:modified>
</cp:coreProperties>
</file>