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1" r:id="rId3"/>
    <p:sldId id="284" r:id="rId4"/>
    <p:sldId id="277" r:id="rId5"/>
    <p:sldId id="287" r:id="rId6"/>
    <p:sldId id="280" r:id="rId7"/>
    <p:sldId id="288" r:id="rId8"/>
    <p:sldId id="262" r:id="rId9"/>
    <p:sldId id="278" r:id="rId10"/>
    <p:sldId id="286" r:id="rId11"/>
    <p:sldId id="281" r:id="rId12"/>
    <p:sldId id="270" r:id="rId13"/>
    <p:sldId id="272" r:id="rId14"/>
    <p:sldId id="289" r:id="rId15"/>
    <p:sldId id="282" r:id="rId16"/>
    <p:sldId id="266" r:id="rId17"/>
    <p:sldId id="267" r:id="rId18"/>
    <p:sldId id="269" r:id="rId19"/>
    <p:sldId id="283" r:id="rId20"/>
    <p:sldId id="285" r:id="rId21"/>
    <p:sldId id="290" r:id="rId22"/>
    <p:sldId id="291" r:id="rId23"/>
    <p:sldId id="268" r:id="rId24"/>
    <p:sldId id="293" r:id="rId25"/>
    <p:sldId id="264" r:id="rId26"/>
    <p:sldId id="263" r:id="rId27"/>
    <p:sldId id="275" r:id="rId28"/>
    <p:sldId id="276" r:id="rId29"/>
    <p:sldId id="271" r:id="rId30"/>
    <p:sldId id="265" r:id="rId31"/>
    <p:sldId id="273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nna Buss" userId="ebe92fd9-86ab-4bce-940e-1db872879048" providerId="ADAL" clId="{0F761C5C-2944-4C17-AE01-C9E3CDB42943}"/>
    <pc:docChg chg="undo custSel addSld delSld modSld sldOrd">
      <pc:chgData name="Menna Buss" userId="ebe92fd9-86ab-4bce-940e-1db872879048" providerId="ADAL" clId="{0F761C5C-2944-4C17-AE01-C9E3CDB42943}" dt="2026-10-20T08:23:49.539" v="8860" actId="14100"/>
      <pc:docMkLst>
        <pc:docMk/>
      </pc:docMkLst>
      <pc:sldChg chg="modSp mod">
        <pc:chgData name="Menna Buss" userId="ebe92fd9-86ab-4bce-940e-1db872879048" providerId="ADAL" clId="{0F761C5C-2944-4C17-AE01-C9E3CDB42943}" dt="2026-10-19T16:30:58.480" v="5124" actId="20577"/>
        <pc:sldMkLst>
          <pc:docMk/>
          <pc:sldMk cId="126289709" sldId="261"/>
        </pc:sldMkLst>
        <pc:spChg chg="mod">
          <ac:chgData name="Menna Buss" userId="ebe92fd9-86ab-4bce-940e-1db872879048" providerId="ADAL" clId="{0F761C5C-2944-4C17-AE01-C9E3CDB42943}" dt="2026-10-19T16:30:58.480" v="5124" actId="20577"/>
          <ac:spMkLst>
            <pc:docMk/>
            <pc:sldMk cId="126289709" sldId="261"/>
            <ac:spMk id="5" creationId="{70BADD20-5C17-144A-0650-AC9B7598F43E}"/>
          </ac:spMkLst>
        </pc:spChg>
      </pc:sldChg>
      <pc:sldChg chg="delSp modSp mod ord">
        <pc:chgData name="Menna Buss" userId="ebe92fd9-86ab-4bce-940e-1db872879048" providerId="ADAL" clId="{0F761C5C-2944-4C17-AE01-C9E3CDB42943}" dt="2026-10-19T18:34:45.401" v="6488" actId="1076"/>
        <pc:sldMkLst>
          <pc:docMk/>
          <pc:sldMk cId="267525965" sldId="262"/>
        </pc:sldMkLst>
        <pc:spChg chg="mod">
          <ac:chgData name="Menna Buss" userId="ebe92fd9-86ab-4bce-940e-1db872879048" providerId="ADAL" clId="{0F761C5C-2944-4C17-AE01-C9E3CDB42943}" dt="2026-10-19T18:23:54.008" v="6002" actId="207"/>
          <ac:spMkLst>
            <pc:docMk/>
            <pc:sldMk cId="267525965" sldId="262"/>
            <ac:spMk id="5" creationId="{70BADD20-5C17-144A-0650-AC9B7598F43E}"/>
          </ac:spMkLst>
        </pc:spChg>
      </pc:sldChg>
      <pc:sldChg chg="ord">
        <pc:chgData name="Menna Buss" userId="ebe92fd9-86ab-4bce-940e-1db872879048" providerId="ADAL" clId="{0F761C5C-2944-4C17-AE01-C9E3CDB42943}" dt="2026-10-19T19:21:26.489" v="7172" actId="1076"/>
        <pc:sldMkLst>
          <pc:docMk/>
          <pc:sldMk cId="2461429729" sldId="263"/>
        </pc:sldMkLst>
      </pc:sldChg>
      <pc:sldChg chg="ord">
        <pc:chgData name="Menna Buss" userId="ebe92fd9-86ab-4bce-940e-1db872879048" providerId="ADAL" clId="{0F761C5C-2944-4C17-AE01-C9E3CDB42943}" dt="2026-10-19T21:23:05.376" v="8720" actId="1076"/>
        <pc:sldMkLst>
          <pc:docMk/>
          <pc:sldMk cId="96152263" sldId="264"/>
        </pc:sldMkLst>
      </pc:sldChg>
      <pc:sldChg chg="addSp delSp modSp mod">
        <pc:chgData name="Menna Buss" userId="ebe92fd9-86ab-4bce-940e-1db872879048" providerId="ADAL" clId="{0F761C5C-2944-4C17-AE01-C9E3CDB42943}" dt="2026-10-19T19:27:41.965" v="7296" actId="20577"/>
        <pc:sldMkLst>
          <pc:docMk/>
          <pc:sldMk cId="3220449445" sldId="265"/>
        </pc:sldMkLst>
        <pc:spChg chg="mod">
          <ac:chgData name="Menna Buss" userId="ebe92fd9-86ab-4bce-940e-1db872879048" providerId="ADAL" clId="{0F761C5C-2944-4C17-AE01-C9E3CDB42943}" dt="2026-10-19T19:25:18.245" v="7181" actId="1076"/>
          <ac:spMkLst>
            <pc:docMk/>
            <pc:sldMk cId="3220449445" sldId="265"/>
            <ac:spMk id="2" creationId="{097C743E-8BB6-041F-DBED-65078A8A298A}"/>
          </ac:spMkLst>
        </pc:spChg>
        <pc:spChg chg="mod">
          <ac:chgData name="Menna Buss" userId="ebe92fd9-86ab-4bce-940e-1db872879048" providerId="ADAL" clId="{0F761C5C-2944-4C17-AE01-C9E3CDB42943}" dt="2026-10-19T19:25:21.032" v="7182" actId="1076"/>
          <ac:spMkLst>
            <pc:docMk/>
            <pc:sldMk cId="3220449445" sldId="265"/>
            <ac:spMk id="4" creationId="{9253F3C4-6EC7-1352-AE5B-B283CAC8EE5B}"/>
          </ac:spMkLst>
        </pc:spChg>
        <pc:spChg chg="mod">
          <ac:chgData name="Menna Buss" userId="ebe92fd9-86ab-4bce-940e-1db872879048" providerId="ADAL" clId="{0F761C5C-2944-4C17-AE01-C9E3CDB42943}" dt="2026-10-19T19:25:23.649" v="7183" actId="1076"/>
          <ac:spMkLst>
            <pc:docMk/>
            <pc:sldMk cId="3220449445" sldId="265"/>
            <ac:spMk id="7" creationId="{07989744-429D-187C-EB7E-D290FB84C4F2}"/>
          </ac:spMkLst>
        </pc:spChg>
        <pc:spChg chg="add mod">
          <ac:chgData name="Menna Buss" userId="ebe92fd9-86ab-4bce-940e-1db872879048" providerId="ADAL" clId="{0F761C5C-2944-4C17-AE01-C9E3CDB42943}" dt="2026-10-19T19:26:10.681" v="7187" actId="1076"/>
          <ac:spMkLst>
            <pc:docMk/>
            <pc:sldMk cId="3220449445" sldId="265"/>
            <ac:spMk id="8" creationId="{461D83F0-572B-69A0-3756-9CDE4A9307A9}"/>
          </ac:spMkLst>
        </pc:spChg>
        <pc:spChg chg="mod">
          <ac:chgData name="Menna Buss" userId="ebe92fd9-86ab-4bce-940e-1db872879048" providerId="ADAL" clId="{0F761C5C-2944-4C17-AE01-C9E3CDB42943}" dt="2026-10-19T19:25:15.195" v="7180" actId="1076"/>
          <ac:spMkLst>
            <pc:docMk/>
            <pc:sldMk cId="3220449445" sldId="265"/>
            <ac:spMk id="12" creationId="{45FE6A46-1A5A-D5D6-BB00-5045D51EAC9C}"/>
          </ac:spMkLst>
        </pc:spChg>
        <pc:spChg chg="mod">
          <ac:chgData name="Menna Buss" userId="ebe92fd9-86ab-4bce-940e-1db872879048" providerId="ADAL" clId="{0F761C5C-2944-4C17-AE01-C9E3CDB42943}" dt="2026-10-19T19:27:41.965" v="7296" actId="20577"/>
          <ac:spMkLst>
            <pc:docMk/>
            <pc:sldMk cId="3220449445" sldId="265"/>
            <ac:spMk id="15" creationId="{E5AEA8E1-5DDC-D756-EF4E-D79D1FEEB096}"/>
          </ac:spMkLst>
        </pc:spChg>
      </pc:sldChg>
      <pc:sldChg chg="modSp mod ord">
        <pc:chgData name="Menna Buss" userId="ebe92fd9-86ab-4bce-940e-1db872879048" providerId="ADAL" clId="{0F761C5C-2944-4C17-AE01-C9E3CDB42943}" dt="2026-10-19T20:26:39.257" v="7682" actId="20577"/>
        <pc:sldMkLst>
          <pc:docMk/>
          <pc:sldMk cId="3896574746" sldId="266"/>
        </pc:sldMkLst>
        <pc:spChg chg="mod">
          <ac:chgData name="Menna Buss" userId="ebe92fd9-86ab-4bce-940e-1db872879048" providerId="ADAL" clId="{0F761C5C-2944-4C17-AE01-C9E3CDB42943}" dt="2026-10-19T20:26:39.257" v="7682" actId="20577"/>
          <ac:spMkLst>
            <pc:docMk/>
            <pc:sldMk cId="3896574746" sldId="266"/>
            <ac:spMk id="10" creationId="{6FB6AB0F-78EE-B0D3-D172-158F9D8FC9CF}"/>
          </ac:spMkLst>
        </pc:spChg>
      </pc:sldChg>
      <pc:sldChg chg="addSp delSp modSp mod">
        <pc:chgData name="Menna Buss" userId="ebe92fd9-86ab-4bce-940e-1db872879048" providerId="ADAL" clId="{0F761C5C-2944-4C17-AE01-C9E3CDB42943}" dt="2026-10-19T20:59:13.721" v="7930" actId="114"/>
        <pc:sldMkLst>
          <pc:docMk/>
          <pc:sldMk cId="3809273825" sldId="268"/>
        </pc:sldMkLst>
        <pc:spChg chg="add mod">
          <ac:chgData name="Menna Buss" userId="ebe92fd9-86ab-4bce-940e-1db872879048" providerId="ADAL" clId="{0F761C5C-2944-4C17-AE01-C9E3CDB42943}" dt="2026-10-19T20:58:48.358" v="7927" actId="1076"/>
          <ac:spMkLst>
            <pc:docMk/>
            <pc:sldMk cId="3809273825" sldId="268"/>
            <ac:spMk id="2" creationId="{8BD648BA-5164-77BF-ED5D-27B3F6E209C1}"/>
          </ac:spMkLst>
        </pc:spChg>
        <pc:spChg chg="mod">
          <ac:chgData name="Menna Buss" userId="ebe92fd9-86ab-4bce-940e-1db872879048" providerId="ADAL" clId="{0F761C5C-2944-4C17-AE01-C9E3CDB42943}" dt="2026-10-19T20:59:13.721" v="7930" actId="114"/>
          <ac:spMkLst>
            <pc:docMk/>
            <pc:sldMk cId="3809273825" sldId="268"/>
            <ac:spMk id="15" creationId="{CB92997A-0FA5-BD32-ACA6-F72E0E9189DE}"/>
          </ac:spMkLst>
        </pc:spChg>
        <pc:picChg chg="mod">
          <ac:chgData name="Menna Buss" userId="ebe92fd9-86ab-4bce-940e-1db872879048" providerId="ADAL" clId="{0F761C5C-2944-4C17-AE01-C9E3CDB42943}" dt="2026-10-19T20:58:27.384" v="7915" actId="1076"/>
          <ac:picMkLst>
            <pc:docMk/>
            <pc:sldMk cId="3809273825" sldId="268"/>
            <ac:picMk id="7" creationId="{1EDD7FCD-1A17-1C8D-9278-0F1D1A323261}"/>
          </ac:picMkLst>
        </pc:picChg>
      </pc:sldChg>
      <pc:sldChg chg="addSp modSp mod">
        <pc:chgData name="Menna Buss" userId="ebe92fd9-86ab-4bce-940e-1db872879048" providerId="ADAL" clId="{0F761C5C-2944-4C17-AE01-C9E3CDB42943}" dt="2026-10-19T18:53:36.157" v="6774" actId="1076"/>
        <pc:sldMkLst>
          <pc:docMk/>
          <pc:sldMk cId="866761152" sldId="269"/>
        </pc:sldMkLst>
        <pc:spChg chg="add mod">
          <ac:chgData name="Menna Buss" userId="ebe92fd9-86ab-4bce-940e-1db872879048" providerId="ADAL" clId="{0F761C5C-2944-4C17-AE01-C9E3CDB42943}" dt="2026-10-19T18:53:36.157" v="6774" actId="1076"/>
          <ac:spMkLst>
            <pc:docMk/>
            <pc:sldMk cId="866761152" sldId="269"/>
            <ac:spMk id="3" creationId="{190C89D6-C529-C7B7-5E9C-46F225D593A9}"/>
          </ac:spMkLst>
        </pc:spChg>
      </pc:sldChg>
      <pc:sldChg chg="modSp mod ord">
        <pc:chgData name="Menna Buss" userId="ebe92fd9-86ab-4bce-940e-1db872879048" providerId="ADAL" clId="{0F761C5C-2944-4C17-AE01-C9E3CDB42943}" dt="2026-10-19T19:16:17.456" v="7150" actId="1076"/>
        <pc:sldMkLst>
          <pc:docMk/>
          <pc:sldMk cId="2145801610" sldId="270"/>
        </pc:sldMkLst>
        <pc:spChg chg="mod">
          <ac:chgData name="Menna Buss" userId="ebe92fd9-86ab-4bce-940e-1db872879048" providerId="ADAL" clId="{0F761C5C-2944-4C17-AE01-C9E3CDB42943}" dt="2026-10-19T19:05:39.438" v="7049" actId="20577"/>
          <ac:spMkLst>
            <pc:docMk/>
            <pc:sldMk cId="2145801610" sldId="270"/>
            <ac:spMk id="9" creationId="{09494671-9EA4-50B1-6453-4AEAB666C7CF}"/>
          </ac:spMkLst>
        </pc:spChg>
        <pc:spChg chg="mod">
          <ac:chgData name="Menna Buss" userId="ebe92fd9-86ab-4bce-940e-1db872879048" providerId="ADAL" clId="{0F761C5C-2944-4C17-AE01-C9E3CDB42943}" dt="2026-10-19T19:04:29.050" v="7036" actId="255"/>
          <ac:spMkLst>
            <pc:docMk/>
            <pc:sldMk cId="2145801610" sldId="270"/>
            <ac:spMk id="11" creationId="{B1B9823A-1E97-1D62-DA92-05495FE386AC}"/>
          </ac:spMkLst>
        </pc:spChg>
        <pc:picChg chg="mod">
          <ac:chgData name="Menna Buss" userId="ebe92fd9-86ab-4bce-940e-1db872879048" providerId="ADAL" clId="{0F761C5C-2944-4C17-AE01-C9E3CDB42943}" dt="2026-10-19T19:02:46.024" v="7003" actId="1076"/>
          <ac:picMkLst>
            <pc:docMk/>
            <pc:sldMk cId="2145801610" sldId="270"/>
            <ac:picMk id="6" creationId="{CF033CE0-CC7B-FF11-7365-A2D59DA62691}"/>
          </ac:picMkLst>
        </pc:picChg>
        <pc:picChg chg="mod">
          <ac:chgData name="Menna Buss" userId="ebe92fd9-86ab-4bce-940e-1db872879048" providerId="ADAL" clId="{0F761C5C-2944-4C17-AE01-C9E3CDB42943}" dt="2026-10-19T19:02:39.655" v="7001" actId="1076"/>
          <ac:picMkLst>
            <pc:docMk/>
            <pc:sldMk cId="2145801610" sldId="270"/>
            <ac:picMk id="10" creationId="{2AEEB46D-1171-60F7-756E-36D1E71E8561}"/>
          </ac:picMkLst>
        </pc:picChg>
      </pc:sldChg>
      <pc:sldChg chg="modSp mod ord">
        <pc:chgData name="Menna Buss" userId="ebe92fd9-86ab-4bce-940e-1db872879048" providerId="ADAL" clId="{0F761C5C-2944-4C17-AE01-C9E3CDB42943}" dt="2026-10-19T21:22:06.916" v="8719" actId="1076"/>
        <pc:sldMkLst>
          <pc:docMk/>
          <pc:sldMk cId="3397654135" sldId="271"/>
        </pc:sldMkLst>
        <pc:spChg chg="mod">
          <ac:chgData name="Menna Buss" userId="ebe92fd9-86ab-4bce-940e-1db872879048" providerId="ADAL" clId="{0F761C5C-2944-4C17-AE01-C9E3CDB42943}" dt="2026-10-19T21:13:33.115" v="8695" actId="20577"/>
          <ac:spMkLst>
            <pc:docMk/>
            <pc:sldMk cId="3397654135" sldId="271"/>
            <ac:spMk id="6" creationId="{8FCAC66E-6660-5B1B-75CF-CC444E92226E}"/>
          </ac:spMkLst>
        </pc:spChg>
        <pc:picChg chg="mod">
          <ac:chgData name="Menna Buss" userId="ebe92fd9-86ab-4bce-940e-1db872879048" providerId="ADAL" clId="{0F761C5C-2944-4C17-AE01-C9E3CDB42943}" dt="2026-10-19T21:22:06.916" v="8719" actId="1076"/>
          <ac:picMkLst>
            <pc:docMk/>
            <pc:sldMk cId="3397654135" sldId="271"/>
            <ac:picMk id="7" creationId="{335488F1-1389-74DC-8FB6-DC45A6982D91}"/>
          </ac:picMkLst>
        </pc:picChg>
      </pc:sldChg>
      <pc:sldChg chg="addSp modSp mod ord">
        <pc:chgData name="Menna Buss" userId="ebe92fd9-86ab-4bce-940e-1db872879048" providerId="ADAL" clId="{0F761C5C-2944-4C17-AE01-C9E3CDB42943}" dt="2026-10-19T19:17:36.926" v="7152" actId="1076"/>
        <pc:sldMkLst>
          <pc:docMk/>
          <pc:sldMk cId="121603747" sldId="272"/>
        </pc:sldMkLst>
        <pc:spChg chg="mod">
          <ac:chgData name="Menna Buss" userId="ebe92fd9-86ab-4bce-940e-1db872879048" providerId="ADAL" clId="{0F761C5C-2944-4C17-AE01-C9E3CDB42943}" dt="2026-10-19T19:06:11.022" v="7051" actId="1076"/>
          <ac:spMkLst>
            <pc:docMk/>
            <pc:sldMk cId="121603747" sldId="272"/>
            <ac:spMk id="2" creationId="{CC2C4735-2173-5A8B-A131-5E47CE6C5AA1}"/>
          </ac:spMkLst>
        </pc:spChg>
        <pc:spChg chg="add">
          <ac:chgData name="Menna Buss" userId="ebe92fd9-86ab-4bce-940e-1db872879048" providerId="ADAL" clId="{0F761C5C-2944-4C17-AE01-C9E3CDB42943}" dt="2026-10-19T19:06:07.145" v="7050" actId="22"/>
          <ac:spMkLst>
            <pc:docMk/>
            <pc:sldMk cId="121603747" sldId="272"/>
            <ac:spMk id="4" creationId="{A28066F0-7CD7-6811-27BD-82AA3B274B6E}"/>
          </ac:spMkLst>
        </pc:spChg>
        <pc:spChg chg="mod">
          <ac:chgData name="Menna Buss" userId="ebe92fd9-86ab-4bce-940e-1db872879048" providerId="ADAL" clId="{0F761C5C-2944-4C17-AE01-C9E3CDB42943}" dt="2026-10-19T18:58:58.777" v="6981" actId="1076"/>
          <ac:spMkLst>
            <pc:docMk/>
            <pc:sldMk cId="121603747" sldId="272"/>
            <ac:spMk id="6" creationId="{B5950F05-B462-97BB-D719-E0284757DFB7}"/>
          </ac:spMkLst>
        </pc:spChg>
        <pc:picChg chg="mod modCrop">
          <ac:chgData name="Menna Buss" userId="ebe92fd9-86ab-4bce-940e-1db872879048" providerId="ADAL" clId="{0F761C5C-2944-4C17-AE01-C9E3CDB42943}" dt="2026-10-19T19:00:51.073" v="6999" actId="14100"/>
          <ac:picMkLst>
            <pc:docMk/>
            <pc:sldMk cId="121603747" sldId="272"/>
            <ac:picMk id="8" creationId="{4B4AEA1B-71C2-E938-88D1-4C699196D1CB}"/>
          </ac:picMkLst>
        </pc:picChg>
      </pc:sldChg>
      <pc:sldChg chg="modSp mod ord">
        <pc:chgData name="Menna Buss" userId="ebe92fd9-86ab-4bce-940e-1db872879048" providerId="ADAL" clId="{0F761C5C-2944-4C17-AE01-C9E3CDB42943}" dt="2026-10-19T20:03:33.484" v="7599" actId="14100"/>
        <pc:sldMkLst>
          <pc:docMk/>
          <pc:sldMk cId="2398655252" sldId="273"/>
        </pc:sldMkLst>
        <pc:spChg chg="mod">
          <ac:chgData name="Menna Buss" userId="ebe92fd9-86ab-4bce-940e-1db872879048" providerId="ADAL" clId="{0F761C5C-2944-4C17-AE01-C9E3CDB42943}" dt="2026-10-19T19:42:06.417" v="7598" actId="1076"/>
          <ac:spMkLst>
            <pc:docMk/>
            <pc:sldMk cId="2398655252" sldId="273"/>
            <ac:spMk id="3" creationId="{87DF6134-E60D-6253-EE90-301D22460C78}"/>
          </ac:spMkLst>
        </pc:spChg>
        <pc:spChg chg="mod">
          <ac:chgData name="Menna Buss" userId="ebe92fd9-86ab-4bce-940e-1db872879048" providerId="ADAL" clId="{0F761C5C-2944-4C17-AE01-C9E3CDB42943}" dt="2026-10-19T20:03:33.484" v="7599" actId="14100"/>
          <ac:spMkLst>
            <pc:docMk/>
            <pc:sldMk cId="2398655252" sldId="273"/>
            <ac:spMk id="5" creationId="{9494B1F2-E9D7-5B98-E9B2-480E616415F5}"/>
          </ac:spMkLst>
        </pc:spChg>
      </pc:sldChg>
      <pc:sldChg chg="addSp delSp modSp mod">
        <pc:chgData name="Menna Buss" userId="ebe92fd9-86ab-4bce-940e-1db872879048" providerId="ADAL" clId="{0F761C5C-2944-4C17-AE01-C9E3CDB42943}" dt="2026-10-19T21:14:49.193" v="8706" actId="20577"/>
        <pc:sldMkLst>
          <pc:docMk/>
          <pc:sldMk cId="3710811216" sldId="276"/>
        </pc:sldMkLst>
        <pc:spChg chg="mod">
          <ac:chgData name="Menna Buss" userId="ebe92fd9-86ab-4bce-940e-1db872879048" providerId="ADAL" clId="{0F761C5C-2944-4C17-AE01-C9E3CDB42943}" dt="2026-10-19T21:14:49.193" v="8706" actId="20577"/>
          <ac:spMkLst>
            <pc:docMk/>
            <pc:sldMk cId="3710811216" sldId="276"/>
            <ac:spMk id="6" creationId="{8FCAC66E-6660-5B1B-75CF-CC444E92226E}"/>
          </ac:spMkLst>
        </pc:spChg>
      </pc:sldChg>
      <pc:sldChg chg="addSp delSp modSp mod">
        <pc:chgData name="Menna Buss" userId="ebe92fd9-86ab-4bce-940e-1db872879048" providerId="ADAL" clId="{0F761C5C-2944-4C17-AE01-C9E3CDB42943}" dt="2026-10-19T18:26:32.347" v="6112" actId="20577"/>
        <pc:sldMkLst>
          <pc:docMk/>
          <pc:sldMk cId="1343371045" sldId="277"/>
        </pc:sldMkLst>
        <pc:spChg chg="add mod">
          <ac:chgData name="Menna Buss" userId="ebe92fd9-86ab-4bce-940e-1db872879048" providerId="ADAL" clId="{0F761C5C-2944-4C17-AE01-C9E3CDB42943}" dt="2026-10-19T18:26:32.347" v="6112" actId="20577"/>
          <ac:spMkLst>
            <pc:docMk/>
            <pc:sldMk cId="1343371045" sldId="277"/>
            <ac:spMk id="2" creationId="{975DC4B1-6680-3C80-E8A3-22514921A549}"/>
          </ac:spMkLst>
        </pc:spChg>
        <pc:picChg chg="mod">
          <ac:chgData name="Menna Buss" userId="ebe92fd9-86ab-4bce-940e-1db872879048" providerId="ADAL" clId="{0F761C5C-2944-4C17-AE01-C9E3CDB42943}" dt="2026-10-19T16:22:13.341" v="5037" actId="1076"/>
          <ac:picMkLst>
            <pc:docMk/>
            <pc:sldMk cId="1343371045" sldId="277"/>
            <ac:picMk id="5" creationId="{B00B9A78-8A9C-CEA3-1A81-B01079BC2669}"/>
          </ac:picMkLst>
        </pc:picChg>
      </pc:sldChg>
      <pc:sldChg chg="addSp delSp modSp mod ord">
        <pc:chgData name="Menna Buss" userId="ebe92fd9-86ab-4bce-940e-1db872879048" providerId="ADAL" clId="{0F761C5C-2944-4C17-AE01-C9E3CDB42943}" dt="2026-10-19T18:35:13.593" v="6489" actId="1076"/>
        <pc:sldMkLst>
          <pc:docMk/>
          <pc:sldMk cId="365371538" sldId="278"/>
        </pc:sldMkLst>
        <pc:picChg chg="mod modCrop">
          <ac:chgData name="Menna Buss" userId="ebe92fd9-86ab-4bce-940e-1db872879048" providerId="ADAL" clId="{0F761C5C-2944-4C17-AE01-C9E3CDB42943}" dt="2026-10-19T17:02:53.459" v="5544" actId="14100"/>
          <ac:picMkLst>
            <pc:docMk/>
            <pc:sldMk cId="365371538" sldId="278"/>
            <ac:picMk id="2" creationId="{F6774C0B-EADC-643F-8D09-519569243A6A}"/>
          </ac:picMkLst>
        </pc:picChg>
      </pc:sldChg>
      <pc:sldChg chg="addSp delSp modSp new mod">
        <pc:chgData name="Menna Buss" userId="ebe92fd9-86ab-4bce-940e-1db872879048" providerId="ADAL" clId="{0F761C5C-2944-4C17-AE01-C9E3CDB42943}" dt="2026-10-19T18:28:29.509" v="6229" actId="20577"/>
        <pc:sldMkLst>
          <pc:docMk/>
          <pc:sldMk cId="3303080366" sldId="280"/>
        </pc:sldMkLst>
        <pc:spChg chg="add mod">
          <ac:chgData name="Menna Buss" userId="ebe92fd9-86ab-4bce-940e-1db872879048" providerId="ADAL" clId="{0F761C5C-2944-4C17-AE01-C9E3CDB42943}" dt="2026-10-19T18:28:29.509" v="6229" actId="20577"/>
          <ac:spMkLst>
            <pc:docMk/>
            <pc:sldMk cId="3303080366" sldId="280"/>
            <ac:spMk id="8" creationId="{49EA8C62-A717-8DBC-416F-CEB7A91E1C49}"/>
          </ac:spMkLst>
        </pc:spChg>
        <pc:picChg chg="add mod">
          <ac:chgData name="Menna Buss" userId="ebe92fd9-86ab-4bce-940e-1db872879048" providerId="ADAL" clId="{0F761C5C-2944-4C17-AE01-C9E3CDB42943}" dt="2026-10-19T18:26:37.030" v="6113" actId="14100"/>
          <ac:picMkLst>
            <pc:docMk/>
            <pc:sldMk cId="3303080366" sldId="280"/>
            <ac:picMk id="5" creationId="{7D26E60F-BF87-1FBC-61FE-9719FED69DB4}"/>
          </ac:picMkLst>
        </pc:picChg>
      </pc:sldChg>
      <pc:sldChg chg="addSp delSp modSp new mod ord">
        <pc:chgData name="Menna Buss" userId="ebe92fd9-86ab-4bce-940e-1db872879048" providerId="ADAL" clId="{0F761C5C-2944-4C17-AE01-C9E3CDB42943}" dt="2026-10-19T18:34:02.182" v="6486" actId="1076"/>
        <pc:sldMkLst>
          <pc:docMk/>
          <pc:sldMk cId="1771418126" sldId="281"/>
        </pc:sldMkLst>
        <pc:spChg chg="add">
          <ac:chgData name="Menna Buss" userId="ebe92fd9-86ab-4bce-940e-1db872879048" providerId="ADAL" clId="{0F761C5C-2944-4C17-AE01-C9E3CDB42943}" dt="2026-10-19T16:46:11.972" v="5284" actId="139"/>
          <ac:spMkLst>
            <pc:docMk/>
            <pc:sldMk cId="1771418126" sldId="281"/>
            <ac:spMk id="4" creationId="{CCDB39CF-4F7D-25D6-0230-D471B6426C88}"/>
          </ac:spMkLst>
        </pc:spChg>
        <pc:spChg chg="add mod">
          <ac:chgData name="Menna Buss" userId="ebe92fd9-86ab-4bce-940e-1db872879048" providerId="ADAL" clId="{0F761C5C-2944-4C17-AE01-C9E3CDB42943}" dt="2026-10-19T16:59:05.631" v="5473"/>
          <ac:spMkLst>
            <pc:docMk/>
            <pc:sldMk cId="1771418126" sldId="281"/>
            <ac:spMk id="7" creationId="{F948E22A-6CC2-F1A0-8CD8-95F2DF692B49}"/>
          </ac:spMkLst>
        </pc:spChg>
        <pc:spChg chg="add mod">
          <ac:chgData name="Menna Buss" userId="ebe92fd9-86ab-4bce-940e-1db872879048" providerId="ADAL" clId="{0F761C5C-2944-4C17-AE01-C9E3CDB42943}" dt="2026-10-19T17:00:08.799" v="5507" actId="1076"/>
          <ac:spMkLst>
            <pc:docMk/>
            <pc:sldMk cId="1771418126" sldId="281"/>
            <ac:spMk id="12" creationId="{68930B9F-CA95-71CD-2DBE-FEF6A82A4155}"/>
          </ac:spMkLst>
        </pc:spChg>
      </pc:sldChg>
      <pc:sldChg chg="addSp delSp modSp add mod ord">
        <pc:chgData name="Menna Buss" userId="ebe92fd9-86ab-4bce-940e-1db872879048" providerId="ADAL" clId="{0F761C5C-2944-4C17-AE01-C9E3CDB42943}" dt="2026-10-19T20:43:40.607" v="7846" actId="1076"/>
        <pc:sldMkLst>
          <pc:docMk/>
          <pc:sldMk cId="2021064332" sldId="282"/>
        </pc:sldMkLst>
        <pc:spChg chg="mod">
          <ac:chgData name="Menna Buss" userId="ebe92fd9-86ab-4bce-940e-1db872879048" providerId="ADAL" clId="{0F761C5C-2944-4C17-AE01-C9E3CDB42943}" dt="2026-10-19T17:47:40.217" v="5881" actId="1076"/>
          <ac:spMkLst>
            <pc:docMk/>
            <pc:sldMk cId="2021064332" sldId="282"/>
            <ac:spMk id="5" creationId="{9494B1F2-E9D7-5B98-E9B2-480E616415F5}"/>
          </ac:spMkLst>
        </pc:spChg>
        <pc:spChg chg="add mod">
          <ac:chgData name="Menna Buss" userId="ebe92fd9-86ab-4bce-940e-1db872879048" providerId="ADAL" clId="{0F761C5C-2944-4C17-AE01-C9E3CDB42943}" dt="2026-10-19T17:47:43.572" v="5882" actId="1076"/>
          <ac:spMkLst>
            <pc:docMk/>
            <pc:sldMk cId="2021064332" sldId="282"/>
            <ac:spMk id="7" creationId="{3EC5F006-909A-F3EE-EE9E-259AC626A9C0}"/>
          </ac:spMkLst>
        </pc:spChg>
        <pc:spChg chg="add mod">
          <ac:chgData name="Menna Buss" userId="ebe92fd9-86ab-4bce-940e-1db872879048" providerId="ADAL" clId="{0F761C5C-2944-4C17-AE01-C9E3CDB42943}" dt="2026-10-19T17:47:13.910" v="5876" actId="113"/>
          <ac:spMkLst>
            <pc:docMk/>
            <pc:sldMk cId="2021064332" sldId="282"/>
            <ac:spMk id="10" creationId="{8575BB3C-A266-57A6-2C45-E071F949E24D}"/>
          </ac:spMkLst>
        </pc:spChg>
        <pc:spChg chg="add mod">
          <ac:chgData name="Menna Buss" userId="ebe92fd9-86ab-4bce-940e-1db872879048" providerId="ADAL" clId="{0F761C5C-2944-4C17-AE01-C9E3CDB42943}" dt="2026-10-19T17:49:53.735" v="5948" actId="21"/>
          <ac:spMkLst>
            <pc:docMk/>
            <pc:sldMk cId="2021064332" sldId="282"/>
            <ac:spMk id="11" creationId="{EAA2E1F7-9A75-E63C-6D3D-7E41D9250198}"/>
          </ac:spMkLst>
        </pc:spChg>
        <pc:picChg chg="add mod">
          <ac:chgData name="Menna Buss" userId="ebe92fd9-86ab-4bce-940e-1db872879048" providerId="ADAL" clId="{0F761C5C-2944-4C17-AE01-C9E3CDB42943}" dt="2026-10-19T17:45:48.155" v="5806" actId="1076"/>
          <ac:picMkLst>
            <pc:docMk/>
            <pc:sldMk cId="2021064332" sldId="282"/>
            <ac:picMk id="8" creationId="{9C99BFAC-E404-EE7F-4582-58FBF3611D5B}"/>
          </ac:picMkLst>
        </pc:picChg>
        <pc:picChg chg="add mod">
          <ac:chgData name="Menna Buss" userId="ebe92fd9-86ab-4bce-940e-1db872879048" providerId="ADAL" clId="{0F761C5C-2944-4C17-AE01-C9E3CDB42943}" dt="2026-10-19T17:45:52.581" v="5807" actId="14100"/>
          <ac:picMkLst>
            <pc:docMk/>
            <pc:sldMk cId="2021064332" sldId="282"/>
            <ac:picMk id="9" creationId="{5C72515D-30AB-DE20-4543-F6A4F0DFD3C8}"/>
          </ac:picMkLst>
        </pc:picChg>
      </pc:sldChg>
      <pc:sldChg chg="addSp delSp modSp add mod">
        <pc:chgData name="Menna Buss" userId="ebe92fd9-86ab-4bce-940e-1db872879048" providerId="ADAL" clId="{0F761C5C-2944-4C17-AE01-C9E3CDB42943}" dt="2026-10-19T20:42:48.752" v="7845" actId="1076"/>
        <pc:sldMkLst>
          <pc:docMk/>
          <pc:sldMk cId="3388214983" sldId="283"/>
        </pc:sldMkLst>
        <pc:spChg chg="add mod">
          <ac:chgData name="Menna Buss" userId="ebe92fd9-86ab-4bce-940e-1db872879048" providerId="ADAL" clId="{0F761C5C-2944-4C17-AE01-C9E3CDB42943}" dt="2026-10-19T18:54:00.545" v="6797" actId="14100"/>
          <ac:spMkLst>
            <pc:docMk/>
            <pc:sldMk cId="3388214983" sldId="283"/>
            <ac:spMk id="12" creationId="{B58CF25D-1507-BE4F-913B-D6F5902A5517}"/>
          </ac:spMkLst>
        </pc:spChg>
        <pc:spChg chg="add mod">
          <ac:chgData name="Menna Buss" userId="ebe92fd9-86ab-4bce-940e-1db872879048" providerId="ADAL" clId="{0F761C5C-2944-4C17-AE01-C9E3CDB42943}" dt="2026-10-19T20:42:48.752" v="7845" actId="1076"/>
          <ac:spMkLst>
            <pc:docMk/>
            <pc:sldMk cId="3388214983" sldId="283"/>
            <ac:spMk id="16" creationId="{7DC8BA33-D157-7268-32AB-E1ACE0507B76}"/>
          </ac:spMkLst>
        </pc:spChg>
        <pc:picChg chg="add mod">
          <ac:chgData name="Menna Buss" userId="ebe92fd9-86ab-4bce-940e-1db872879048" providerId="ADAL" clId="{0F761C5C-2944-4C17-AE01-C9E3CDB42943}" dt="2026-10-19T18:20:04.479" v="6000" actId="14100"/>
          <ac:picMkLst>
            <pc:docMk/>
            <pc:sldMk cId="3388214983" sldId="283"/>
            <ac:picMk id="8" creationId="{A201F424-0E6E-B833-FFBC-B41E7D6FDEB3}"/>
          </ac:picMkLst>
        </pc:picChg>
        <pc:picChg chg="add mod">
          <ac:chgData name="Menna Buss" userId="ebe92fd9-86ab-4bce-940e-1db872879048" providerId="ADAL" clId="{0F761C5C-2944-4C17-AE01-C9E3CDB42943}" dt="2026-10-19T18:20:00.687" v="5999" actId="14100"/>
          <ac:picMkLst>
            <pc:docMk/>
            <pc:sldMk cId="3388214983" sldId="283"/>
            <ac:picMk id="10" creationId="{2F32E240-3730-2C07-03A3-652E15FA4EC1}"/>
          </ac:picMkLst>
        </pc:picChg>
      </pc:sldChg>
      <pc:sldChg chg="addSp delSp modSp add mod ord">
        <pc:chgData name="Menna Buss" userId="ebe92fd9-86ab-4bce-940e-1db872879048" providerId="ADAL" clId="{0F761C5C-2944-4C17-AE01-C9E3CDB42943}" dt="2026-10-19T20:21:04.482" v="7672" actId="14100"/>
        <pc:sldMkLst>
          <pc:docMk/>
          <pc:sldMk cId="883662303" sldId="284"/>
        </pc:sldMkLst>
        <pc:spChg chg="add mod">
          <ac:chgData name="Menna Buss" userId="ebe92fd9-86ab-4bce-940e-1db872879048" providerId="ADAL" clId="{0F761C5C-2944-4C17-AE01-C9E3CDB42943}" dt="2026-10-19T20:21:04.482" v="7672" actId="14100"/>
          <ac:spMkLst>
            <pc:docMk/>
            <pc:sldMk cId="883662303" sldId="284"/>
            <ac:spMk id="5" creationId="{A71EC6DA-92D2-42C2-06AD-91525FEC9675}"/>
          </ac:spMkLst>
        </pc:spChg>
        <pc:picChg chg="add mod">
          <ac:chgData name="Menna Buss" userId="ebe92fd9-86ab-4bce-940e-1db872879048" providerId="ADAL" clId="{0F761C5C-2944-4C17-AE01-C9E3CDB42943}" dt="2026-10-19T20:20:12.515" v="7605" actId="1076"/>
          <ac:picMkLst>
            <pc:docMk/>
            <pc:sldMk cId="883662303" sldId="284"/>
            <ac:picMk id="2" creationId="{41A09A73-5EE6-C156-98B7-6543EB8D99B1}"/>
          </ac:picMkLst>
        </pc:picChg>
        <pc:picChg chg="add mod">
          <ac:chgData name="Menna Buss" userId="ebe92fd9-86ab-4bce-940e-1db872879048" providerId="ADAL" clId="{0F761C5C-2944-4C17-AE01-C9E3CDB42943}" dt="2026-10-19T20:20:10.640" v="7604" actId="1076"/>
          <ac:picMkLst>
            <pc:docMk/>
            <pc:sldMk cId="883662303" sldId="284"/>
            <ac:picMk id="3" creationId="{3EAEC7B7-5EBD-EA4B-FCB0-DA06F455B6E9}"/>
          </ac:picMkLst>
        </pc:picChg>
      </pc:sldChg>
      <pc:sldChg chg="addSp delSp modSp add mod">
        <pc:chgData name="Menna Buss" userId="ebe92fd9-86ab-4bce-940e-1db872879048" providerId="ADAL" clId="{0F761C5C-2944-4C17-AE01-C9E3CDB42943}" dt="2026-10-19T21:26:36.221" v="8859" actId="14100"/>
        <pc:sldMkLst>
          <pc:docMk/>
          <pc:sldMk cId="1380543857" sldId="285"/>
        </pc:sldMkLst>
        <pc:spChg chg="add mod">
          <ac:chgData name="Menna Buss" userId="ebe92fd9-86ab-4bce-940e-1db872879048" providerId="ADAL" clId="{0F761C5C-2944-4C17-AE01-C9E3CDB42943}" dt="2026-10-19T20:53:19.019" v="7864" actId="113"/>
          <ac:spMkLst>
            <pc:docMk/>
            <pc:sldMk cId="1380543857" sldId="285"/>
            <ac:spMk id="15" creationId="{88DB34DD-3D4B-8EF3-B694-5CB99571B4C7}"/>
          </ac:spMkLst>
        </pc:spChg>
        <pc:spChg chg="add mod">
          <ac:chgData name="Menna Buss" userId="ebe92fd9-86ab-4bce-940e-1db872879048" providerId="ADAL" clId="{0F761C5C-2944-4C17-AE01-C9E3CDB42943}" dt="2026-10-19T21:26:36.221" v="8859" actId="14100"/>
          <ac:spMkLst>
            <pc:docMk/>
            <pc:sldMk cId="1380543857" sldId="285"/>
            <ac:spMk id="18" creationId="{88B32E4B-B274-587C-CFC0-8A39DF848B50}"/>
          </ac:spMkLst>
        </pc:spChg>
        <pc:picChg chg="add mod">
          <ac:chgData name="Menna Buss" userId="ebe92fd9-86ab-4bce-940e-1db872879048" providerId="ADAL" clId="{0F761C5C-2944-4C17-AE01-C9E3CDB42943}" dt="2026-10-19T20:52:38.500" v="7852" actId="1076"/>
          <ac:picMkLst>
            <pc:docMk/>
            <pc:sldMk cId="1380543857" sldId="285"/>
            <ac:picMk id="10" creationId="{7C985472-C4A7-CE11-F6CB-DFEBFD24E486}"/>
          </ac:picMkLst>
        </pc:picChg>
        <pc:picChg chg="add mod">
          <ac:chgData name="Menna Buss" userId="ebe92fd9-86ab-4bce-940e-1db872879048" providerId="ADAL" clId="{0F761C5C-2944-4C17-AE01-C9E3CDB42943}" dt="2026-10-19T21:26:08.425" v="8831" actId="1076"/>
          <ac:picMkLst>
            <pc:docMk/>
            <pc:sldMk cId="1380543857" sldId="285"/>
            <ac:picMk id="16" creationId="{BBB9CFA4-2F87-AFB3-7AE7-F245AC946DD3}"/>
          </ac:picMkLst>
        </pc:picChg>
      </pc:sldChg>
      <pc:sldChg chg="addSp delSp modSp add mod ord">
        <pc:chgData name="Menna Buss" userId="ebe92fd9-86ab-4bce-940e-1db872879048" providerId="ADAL" clId="{0F761C5C-2944-4C17-AE01-C9E3CDB42943}" dt="2026-10-19T20:25:49.416" v="7673" actId="1076"/>
        <pc:sldMkLst>
          <pc:docMk/>
          <pc:sldMk cId="1281107947" sldId="286"/>
        </pc:sldMkLst>
        <pc:spChg chg="add mod">
          <ac:chgData name="Menna Buss" userId="ebe92fd9-86ab-4bce-940e-1db872879048" providerId="ADAL" clId="{0F761C5C-2944-4C17-AE01-C9E3CDB42943}" dt="2026-10-19T18:50:50.239" v="6765" actId="113"/>
          <ac:spMkLst>
            <pc:docMk/>
            <pc:sldMk cId="1281107947" sldId="286"/>
            <ac:spMk id="9" creationId="{5B3A5825-309C-6343-B55F-1C7E11AF7693}"/>
          </ac:spMkLst>
        </pc:spChg>
        <pc:picChg chg="add mod">
          <ac:chgData name="Menna Buss" userId="ebe92fd9-86ab-4bce-940e-1db872879048" providerId="ADAL" clId="{0F761C5C-2944-4C17-AE01-C9E3CDB42943}" dt="2026-10-19T18:44:59.229" v="6517" actId="1076"/>
          <ac:picMkLst>
            <pc:docMk/>
            <pc:sldMk cId="1281107947" sldId="286"/>
            <ac:picMk id="3" creationId="{71E73FEF-1615-B80D-0DF3-D78AEABC848F}"/>
          </ac:picMkLst>
        </pc:picChg>
        <pc:picChg chg="add mod">
          <ac:chgData name="Menna Buss" userId="ebe92fd9-86ab-4bce-940e-1db872879048" providerId="ADAL" clId="{0F761C5C-2944-4C17-AE01-C9E3CDB42943}" dt="2026-10-19T18:45:04.650" v="6519" actId="1076"/>
          <ac:picMkLst>
            <pc:docMk/>
            <pc:sldMk cId="1281107947" sldId="286"/>
            <ac:picMk id="5" creationId="{3E7BE6E4-9B7B-8402-020E-FF47ADCB47B7}"/>
          </ac:picMkLst>
        </pc:picChg>
        <pc:picChg chg="add mod">
          <ac:chgData name="Menna Buss" userId="ebe92fd9-86ab-4bce-940e-1db872879048" providerId="ADAL" clId="{0F761C5C-2944-4C17-AE01-C9E3CDB42943}" dt="2026-10-19T18:45:01.798" v="6518" actId="1076"/>
          <ac:picMkLst>
            <pc:docMk/>
            <pc:sldMk cId="1281107947" sldId="286"/>
            <ac:picMk id="7" creationId="{61F800CA-D6D1-1C7A-5CCF-A957F8FC9AEC}"/>
          </ac:picMkLst>
        </pc:picChg>
      </pc:sldChg>
      <pc:sldChg chg="modSp add mod ord">
        <pc:chgData name="Menna Buss" userId="ebe92fd9-86ab-4bce-940e-1db872879048" providerId="ADAL" clId="{0F761C5C-2944-4C17-AE01-C9E3CDB42943}" dt="2026-10-19T18:34:27.276" v="6487" actId="20577"/>
        <pc:sldMkLst>
          <pc:docMk/>
          <pc:sldMk cId="2237572078" sldId="287"/>
        </pc:sldMkLst>
        <pc:spChg chg="mod">
          <ac:chgData name="Menna Buss" userId="ebe92fd9-86ab-4bce-940e-1db872879048" providerId="ADAL" clId="{0F761C5C-2944-4C17-AE01-C9E3CDB42943}" dt="2026-10-19T18:34:27.276" v="6487" actId="20577"/>
          <ac:spMkLst>
            <pc:docMk/>
            <pc:sldMk cId="2237572078" sldId="287"/>
            <ac:spMk id="6" creationId="{65C62D48-252C-699A-EB3A-BAFB531E9FF5}"/>
          </ac:spMkLst>
        </pc:spChg>
      </pc:sldChg>
      <pc:sldChg chg="modSp add mod ord">
        <pc:chgData name="Menna Buss" userId="ebe92fd9-86ab-4bce-940e-1db872879048" providerId="ADAL" clId="{0F761C5C-2944-4C17-AE01-C9E3CDB42943}" dt="2026-10-19T18:33:18.013" v="6485" actId="20577"/>
        <pc:sldMkLst>
          <pc:docMk/>
          <pc:sldMk cId="2099091295" sldId="288"/>
        </pc:sldMkLst>
        <pc:spChg chg="mod">
          <ac:chgData name="Menna Buss" userId="ebe92fd9-86ab-4bce-940e-1db872879048" providerId="ADAL" clId="{0F761C5C-2944-4C17-AE01-C9E3CDB42943}" dt="2026-10-19T18:33:18.013" v="6485" actId="20577"/>
          <ac:spMkLst>
            <pc:docMk/>
            <pc:sldMk cId="2099091295" sldId="288"/>
            <ac:spMk id="6" creationId="{65C62D48-252C-699A-EB3A-BAFB531E9FF5}"/>
          </ac:spMkLst>
        </pc:spChg>
      </pc:sldChg>
      <pc:sldChg chg="addSp delSp modSp add mod ord">
        <pc:chgData name="Menna Buss" userId="ebe92fd9-86ab-4bce-940e-1db872879048" providerId="ADAL" clId="{0F761C5C-2944-4C17-AE01-C9E3CDB42943}" dt="2026-10-19T20:26:17.759" v="7678" actId="20577"/>
        <pc:sldMkLst>
          <pc:docMk/>
          <pc:sldMk cId="1319617260" sldId="289"/>
        </pc:sldMkLst>
        <pc:spChg chg="mod">
          <ac:chgData name="Menna Buss" userId="ebe92fd9-86ab-4bce-940e-1db872879048" providerId="ADAL" clId="{0F761C5C-2944-4C17-AE01-C9E3CDB42943}" dt="2026-10-19T20:26:17.759" v="7678" actId="20577"/>
          <ac:spMkLst>
            <pc:docMk/>
            <pc:sldMk cId="1319617260" sldId="289"/>
            <ac:spMk id="11" creationId="{B1B9823A-1E97-1D62-DA92-05495FE386AC}"/>
          </ac:spMkLst>
        </pc:spChg>
        <pc:picChg chg="add mod">
          <ac:chgData name="Menna Buss" userId="ebe92fd9-86ab-4bce-940e-1db872879048" providerId="ADAL" clId="{0F761C5C-2944-4C17-AE01-C9E3CDB42943}" dt="2026-10-19T19:14:54.148" v="7145" actId="1076"/>
          <ac:picMkLst>
            <pc:docMk/>
            <pc:sldMk cId="1319617260" sldId="289"/>
            <ac:picMk id="2" creationId="{19620FB1-C6CB-C043-CDD9-C037E6562E72}"/>
          </ac:picMkLst>
        </pc:picChg>
        <pc:picChg chg="add mod">
          <ac:chgData name="Menna Buss" userId="ebe92fd9-86ab-4bce-940e-1db872879048" providerId="ADAL" clId="{0F761C5C-2944-4C17-AE01-C9E3CDB42943}" dt="2026-10-19T19:15:02.301" v="7146" actId="1076"/>
          <ac:picMkLst>
            <pc:docMk/>
            <pc:sldMk cId="1319617260" sldId="289"/>
            <ac:picMk id="4" creationId="{F65F61CE-101C-F70C-65BF-7F6C66B5A595}"/>
          </ac:picMkLst>
        </pc:picChg>
      </pc:sldChg>
      <pc:sldChg chg="addSp delSp modSp add mod">
        <pc:chgData name="Menna Buss" userId="ebe92fd9-86ab-4bce-940e-1db872879048" providerId="ADAL" clId="{0F761C5C-2944-4C17-AE01-C9E3CDB42943}" dt="2026-10-19T20:34:32.313" v="7770" actId="20577"/>
        <pc:sldMkLst>
          <pc:docMk/>
          <pc:sldMk cId="4084841757" sldId="290"/>
        </pc:sldMkLst>
        <pc:spChg chg="add mod">
          <ac:chgData name="Menna Buss" userId="ebe92fd9-86ab-4bce-940e-1db872879048" providerId="ADAL" clId="{0F761C5C-2944-4C17-AE01-C9E3CDB42943}" dt="2026-10-19T20:33:36.443" v="7768" actId="1076"/>
          <ac:spMkLst>
            <pc:docMk/>
            <pc:sldMk cId="4084841757" sldId="290"/>
            <ac:spMk id="4" creationId="{B4702C28-D286-9B29-EDF5-0DB54F2AAA69}"/>
          </ac:spMkLst>
        </pc:spChg>
        <pc:spChg chg="add mod">
          <ac:chgData name="Menna Buss" userId="ebe92fd9-86ab-4bce-940e-1db872879048" providerId="ADAL" clId="{0F761C5C-2944-4C17-AE01-C9E3CDB42943}" dt="2026-10-19T20:34:32.313" v="7770" actId="20577"/>
          <ac:spMkLst>
            <pc:docMk/>
            <pc:sldMk cId="4084841757" sldId="290"/>
            <ac:spMk id="12" creationId="{E8DCA200-ABD9-8FFA-F7AD-A9210294F12F}"/>
          </ac:spMkLst>
        </pc:spChg>
        <pc:picChg chg="mod">
          <ac:chgData name="Menna Buss" userId="ebe92fd9-86ab-4bce-940e-1db872879048" providerId="ADAL" clId="{0F761C5C-2944-4C17-AE01-C9E3CDB42943}" dt="2026-10-19T20:33:33.785" v="7767" actId="1076"/>
          <ac:picMkLst>
            <pc:docMk/>
            <pc:sldMk cId="4084841757" sldId="290"/>
            <ac:picMk id="7" creationId="{DFAF6C0B-AE8C-B202-A40F-1528B6C6F9AD}"/>
          </ac:picMkLst>
        </pc:picChg>
      </pc:sldChg>
      <pc:sldChg chg="addSp delSp modSp add mod">
        <pc:chgData name="Menna Buss" userId="ebe92fd9-86ab-4bce-940e-1db872879048" providerId="ADAL" clId="{0F761C5C-2944-4C17-AE01-C9E3CDB42943}" dt="2026-10-19T20:58:17.224" v="7914" actId="1076"/>
        <pc:sldMkLst>
          <pc:docMk/>
          <pc:sldMk cId="2402714690" sldId="291"/>
        </pc:sldMkLst>
        <pc:spChg chg="add mod">
          <ac:chgData name="Menna Buss" userId="ebe92fd9-86ab-4bce-940e-1db872879048" providerId="ADAL" clId="{0F761C5C-2944-4C17-AE01-C9E3CDB42943}" dt="2026-10-19T20:58:17.224" v="7914" actId="1076"/>
          <ac:spMkLst>
            <pc:docMk/>
            <pc:sldMk cId="2402714690" sldId="291"/>
            <ac:spMk id="2" creationId="{77C8F582-1B54-5F69-992B-5DCBC1CF7513}"/>
          </ac:spMkLst>
        </pc:spChg>
        <pc:picChg chg="mod">
          <ac:chgData name="Menna Buss" userId="ebe92fd9-86ab-4bce-940e-1db872879048" providerId="ADAL" clId="{0F761C5C-2944-4C17-AE01-C9E3CDB42943}" dt="2026-10-19T20:54:51.043" v="7877" actId="14100"/>
          <ac:picMkLst>
            <pc:docMk/>
            <pc:sldMk cId="2402714690" sldId="291"/>
            <ac:picMk id="8" creationId="{4D0F753C-1DE7-9F79-CD0E-6D1A38102F58}"/>
          </ac:picMkLst>
        </pc:picChg>
      </pc:sldChg>
      <pc:sldChg chg="addSp delSp modSp add del mod ord">
        <pc:chgData name="Menna Buss" userId="ebe92fd9-86ab-4bce-940e-1db872879048" providerId="ADAL" clId="{0F761C5C-2944-4C17-AE01-C9E3CDB42943}" dt="2026-10-20T08:23:49.539" v="8860" actId="14100"/>
        <pc:sldMkLst>
          <pc:docMk/>
          <pc:sldMk cId="1977877480" sldId="293"/>
        </pc:sldMkLst>
        <pc:spChg chg="add mod">
          <ac:chgData name="Menna Buss" userId="ebe92fd9-86ab-4bce-940e-1db872879048" providerId="ADAL" clId="{0F761C5C-2944-4C17-AE01-C9E3CDB42943}" dt="2026-10-19T21:24:23.030" v="8795" actId="14100"/>
          <ac:spMkLst>
            <pc:docMk/>
            <pc:sldMk cId="1977877480" sldId="293"/>
            <ac:spMk id="4" creationId="{D02AE538-7348-94E9-FB4B-F14E5BC8192F}"/>
          </ac:spMkLst>
        </pc:spChg>
        <pc:spChg chg="mod">
          <ac:chgData name="Menna Buss" userId="ebe92fd9-86ab-4bce-940e-1db872879048" providerId="ADAL" clId="{0F761C5C-2944-4C17-AE01-C9E3CDB42943}" dt="2026-10-19T21:24:36.583" v="8796" actId="1076"/>
          <ac:spMkLst>
            <pc:docMk/>
            <pc:sldMk cId="1977877480" sldId="293"/>
            <ac:spMk id="6" creationId="{65C62D48-252C-699A-EB3A-BAFB531E9FF5}"/>
          </ac:spMkLst>
        </pc:spChg>
        <pc:spChg chg="add mod">
          <ac:chgData name="Menna Buss" userId="ebe92fd9-86ab-4bce-940e-1db872879048" providerId="ADAL" clId="{0F761C5C-2944-4C17-AE01-C9E3CDB42943}" dt="2026-10-20T08:23:49.539" v="8860" actId="14100"/>
          <ac:spMkLst>
            <pc:docMk/>
            <pc:sldMk cId="1977877480" sldId="293"/>
            <ac:spMk id="7" creationId="{1CFAA7E0-3349-9663-D966-B6D5EB2878CD}"/>
          </ac:spMkLst>
        </pc:spChg>
        <pc:picChg chg="add mod">
          <ac:chgData name="Menna Buss" userId="ebe92fd9-86ab-4bce-940e-1db872879048" providerId="ADAL" clId="{0F761C5C-2944-4C17-AE01-C9E3CDB42943}" dt="2026-10-19T21:23:27.571" v="8722" actId="1076"/>
          <ac:picMkLst>
            <pc:docMk/>
            <pc:sldMk cId="1977877480" sldId="293"/>
            <ac:picMk id="2" creationId="{0A4735BF-B9D7-33E5-1B17-771CD00881E3}"/>
          </ac:picMkLst>
        </pc:pic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06T16:52:28.900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1764,'68'-19,"0"0,0 1,-5 5,16 13,15-15,-40 2,3-1,11-3,3-2,13-6,5 0,-22 5,2 0,2 0,6-1,1 1,2-2,5-6,1-1,2 1,-16 8,1 0,0 1,1-1,0-1,0-1,0 0,2 1,4-1,2 1,0-1,1 0,0-1,2-1,-1 1,0-1,-3 2,0 0,0 0,0 0,3-1,0-1,0 0,-1 1,-3-1,0 0,0 0,-1 2,-2 1,-1 1,1 0,-2 0,-1-1,0-1,-1 0,0 2,22-1,0 1,-2 0,-10-2,-2-2,1 3,1 2,0 2,-1-1,-6-2,-2-1,0 2,-3 4,-1 1,-1-1,-2-1,-1-1,-1 0,27-6,-4 2,-12 3,-2-1,0-5,-4 0,-19 14,-4-1,38-22,-33 16,7-17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4:02.917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0,'68'5,"0"0,3-1,-3 0,20-4,-26 0,3 0,0 0,2 0,14 0,2 0,-5 0,1 0,7 0,-1 0,-6 0,0 0,-1 0,-1 0,-3 0,-2 0,2 0,-2 0,-9 0,-1 0,2 0,-1 0,-6 0,-2 0,43 0,-44 0,1 0,41 0,-7 0,-13 0,-16 0,-23 0,-5 7,-15-5,1 14,-1-15,-7 15,-3-7,1 1,-6 5,13-13,18 29,13-2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4:15.681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1 104,'54'-19,"11"4,-4 15,18 0,15 0,2 0,-44 0,0 0,0 0,0 0,0 0,0 0,-1 0,1 0,0 0,0 0,44 0,-9-8,-3-1,-20-1,3 2,-8 1,-12 5,3-6,-16 8,-7 0,-2 0,0-8,2-1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4:16.922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0 347,'69'-48,"-1"0,-1 3,-3 13,14 32,-28 0,2 0,1 1,0-2,0-6,-1-2,4 4,-2-1,34-19,-1 8,-10 7,-8 2,-15 1,-4 5,-16-6,-7 8,-2 0,-8 0,1 0,-1 0,0-8,16-17,3-11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18.13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17,'81'-9,"-6"1,-23 8,7 0,-5 0,13 0,-5 0,7 0,0 0,0 0,-7 0,-3 0,-7 0,-7 0,-3 0,-8 0,-7 0,-2 0,-7 0,-1 0,0 0,0 0,24 8,5 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20.014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1 121,'61'19,"-1"-3,-8-16,15 0,4 0,15 0,1 0,-1 0,8 0,3 0,-46 0,1 0,44-8,-1-2,-9-7,8 7,-5-5,5 13,0-6,-6 1,-37 6,0 0,37-7,7 0,-9-1,-35 0,0 1,39-2,-31 2,-1 1,33 5,-33-2,1 0,39 4,-43 0,1 0,-4 0,0 0,4 0,0 0,0 0,1 0,-1 0,1 0,3 0,-1 0,-6 0,0 0,3 0,0 0,-5 0,1 0,4 0,0 0,42 0,-43 0,-1 0,42 0,-44 0,0 0,44 0,-2 0,-7 0,-1 0,1 0,-1 0,1 0,-9 0,7 0,-14 0,6 0,-8 0,0 0,8 0,-6 0,6 0,0 0,-6 8,6 1,-8 9,-7-1,5-8,-6-1,8-8,-7 8,-3-6,1 5,-6-7,5 0,-7 0,-8 0,14 0,-27 0,48 24,-14 4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21.564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1,'59'9,"-1"1,-3-1,-2-3,24-6,1 0,9 0,-1 0,9 0,-7 0,-37 0,0 0,45 0,0 0,-2 0,-7 0,-1 0,-7 0,-2 0,-16 0,-1 0,-8 0,-8 0,6 0,-14 0,-1-8,-10-1,0-1,-6 3,6 7,-8 0,8 0,-6 0,6 0,-7 0,-1 0,0 0,16 0,3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35.40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35,'76'-9,"0"-1,-3 1,-14 3,-32 6,8 0,0 0,-9 0,7 0,17 31,13 7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37.104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18,'94'-5,"0"0,-3 1,-17 1,-37 3,21 0,-5 0,16 0,8 0,10 0,9 0,-37-1,1 2,-3 2,1 1,10-3,1 0,0 7,0 0,4-7,2-1,3 4,0 0,-5-3,2-2,5 1,1 0,-6 0,0 0,6 0,1 0,-4 4,0 0,-1-3,1 0,4 2,0 1,-4 1,1-2,7-2,-1 0,-2 3,0 0,-1-4,1 0,2-1,1 2,0 2,1 1,0-3,1 0,6 3,0 0,-3-3,0-2,1 1,-1 0,-1 0,1 0,-1 0,0 0,-6 0,-1 0,3 0,-1 0,-6 0,-2 0,-2 0,-2 0,-4 0,0 0,4 0,-2 0,-12 0,0 0,8 0,0 0,-13 0,-2 0,4-1,-1 2,41 14,-44-10,-2 2,39 18,-3-8,-9 2,-8 1,0-3,0-4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38.23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0,'71'0,"4"0,-6 0,18 0,-36 0,2 0,45 0,-40 0,1 0,-7 0,1 0,7 0,1 0,4 0,-1 0,-6 0,0 0,5 0,0 0,-9 0,-2 0,0 0,0 0,42 0,-8 0,-7 0,6 0,-14 0,-2 0,-6 6,-7 0,0-2,1-3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52.252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53,'77'0,"10"0,-29 0,3 0,4 0,2 0,14 0,2 0,3 0,1 0,3 0,2 0,7 0,0 0,-3 0,0 0,4 0,-2 0,-6 0,-1 0,3 0,0 0,-10 0,-1 0,7 0,-1 0,-6 0,-1 0,1 0,-1 0,4 0,-1 0,2 0,-1 0,1 0,1 0,6 0,0 0,-2 0,-1 0,0 0,1 0,-2 0,0 0,4 0,0 0,-5-3,-1-2,6 1,1-1,-5 0,0 0,-6 1,-1 0,7 0,-1 1,-6 2,-1 0,1-3,-1 0,4 4,-1 0,-6 0,0 0,3 0,-1 0,-10 0,-1 0,3 0,-2 0,-13 0,-1 0,7 0,-1 0,-9 0,-2 0,44 0,-20 0,-16 0,-16 0,-2 0,-7 0,0 0,-1 0,1 0,-1 0,16 8,4 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2:35:53.469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1 191,'98'-5,"0"1,-5-1,-11 2,-21 3,24 0,3 0,-33 0,2 0,3 0,1 0,-1 0,3 0,9 0,0 0,-10-3,1-2,5 1,0-1,-3-4,-1 0,-3 4,1 1,2-5,0 2,-2 6,-2 0,-7-2,-1-1,-1 0,0 0,43-6,-5-7,5 0,-8 7,-15-5,4 13,-13-6,-8 8,3 0,-28 0,11 0,-13 0,0 0,-2 0,-8 0,1 0,-1 0,0 0,1 0,-1 0,23-7,6-3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0:41:39.258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10086 1125,'-66'-16,"0"0,0 0,-34-7,4 7,20 14,2 4,-11-1,-3-2,-10-2,-4-1,29 1,-1 0,-2-1,-3-1,-2-2,-1 2,-6 1,-2 1,-1 0,-5 0,-2 0,-2 2,22 0,-2 1,0 0,-1 1,-1-1,0 0,-1 0,0 0,-3-1,0 0,-1 1,0 2,-3 1,0 3,-1 1,1 0,0-1,1 0,0 1,-1 2,-4 4,0 2,-1 1,0 0,-2-1,0 0,-1 0,2 1,1 2,2 1,-1 1,-1 0,15-3,0 0,-1 0,0 1,1 0,-14 5,1 1,0 0,-1 1,16-5,0 0,0 0,0 2,2 0,-16 6,1 2,0 0,0 1,-4-1,0-1,1 2,1 2,6 1,2 3,1 0,-2 1,-5 0,-2 0,0 1,3 1,5 2,3 1,-1 1,1 0,-5 1,0 1,1-1,2 2,5-2,3 0,0 1,1 0,-1 2,0 1,1 0,2 1,8-2,1-1,2 2,0-1,-2 1,1 1,1 0,3 1,-11 19,3 2,2 0,1-5,0-1,4 2,8 0,3 2,2 0,-1 0,1 2,5-1,9-4,4 0,1 1,0 3,2 1,5 0,9-3,4 1,1-1,1-3,1 1,1-1,1 3,2 0,5-1,5-1,4 0,3-1,2 1,2 0,6-1,9 3,7-1,2 0,3 2,2 0,3-2,3-2,3-2,2 0,3 5,3 0,3-3,3-6,4-2,0-2,2 1,0-2,3-1,-17-14,2 0,1-2,1-3,1-1,2-3,1-2,0 0,3 1,1-1,0-1,3-3,5-2,1-3,2-2,1 0,3-1,2-1,0-2,1-2,1-2,0-4,1 0,2-1,-14-1,1 0,2-1,-1 0,0-2,1 1,-1-1,1-1,0-1,1-1,1 0,1-1,0-1,1-2,0-2,3-2,1-1,0-3,-1-1,1-2,-1-1,0-2,-1-1,1-2,0-2,-14 1,1-2,0-2,0 0,0-1,-1 0,0 0,0 0,-1 0,1-2,-1 0,-1-2,1-2,0-1,-1-2,-1 0,1 0,-2 0,14-7,0 0,-2 0,0-1,-2-2,-4 0,-2-2,0 0,-1-1,0 0,0 2,1-1,0 0,-2 0,-3 0,-9 2,-1-1,-3 0,1 0,0 0,2-2,1-1,-1 1,-1-1,-1 0,7-8,-2-1,-2 0,-1-1,-2-1,-2-1,-1-1,0 0,-3 1,0-1,-2 0,-1-1,-3-1,-1-2,-1-1,-2-1,-1-1,-2-1,-1-1,-1-1,1 2,-1 0,-1-1,-3-1,-4-2,-3 0,-2-1,0 0,-2 1,-1-1,-1 0,-2 0,0-2,0 0,-3 0,-1-1,-3-1,-3 0,0 0,1-1,2 1,3 0,-2 0,-4 0,-5 2,-3-1,-1 1,0 0,2 2,1-1,-1 2,-2 0,-2-20,-3 1,0 2,3 6,-1 2,-4 1,-6 8,-4 1,-3 4,-11-23,-10 8,-15 10,-9 8,-3 7,-3 5,-2 5,0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10-20T20:41:47.20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1 107,'67'-57,"20"11,-33 43,5 6,12-3,4 0,14 0,5 0,-25 0,2 0,2 0,4 0,2 0,1 0,3 0,0 0,3 0,9 0,3 0,-1 0,-5 0,-2 0,3 0,-17 0,1 0,1 0,-2 0,21 0,-2 0,0 0,-2 0,0 0,-1 0,0 0,0 0,-1 0,-4 0,0 0,-2 0,-5 0,-2 0,1 0,-2 0,0 0,-1 0,-6 0,-1 0,0 0,32 0,-2 0,-11 0,-2 0,-3 0,-4 0,-16 0,-3 0,-7 0,-2 0,33 0,-15 0,-15 0,11 7,31 3,-53-10,3 0,-4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E9182-E0D8-7975-5B0F-00F36B5D0D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796284-AEA3-6861-A660-1D383C3219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E65F0-F9BF-D25F-C96B-C4E1DB008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77A24-A793-FE3F-A79A-07A77D145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6714D6-C8FE-F8DF-EC46-CC5D9808C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31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96FF-F5E4-CB13-3EF6-6E57ADAA5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959BC-DBAD-47B2-7C42-FF52BD966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0D9F4B-0264-7E89-5B2E-1BFBDE201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5F07DF-D0FA-BEAE-D4FF-B737746E0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AFF0BA-90EE-6A27-9DF5-A39E6D585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13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B0F1A-52D7-C76E-B21D-FA4D5BFD6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B3D771-43C5-004A-F08F-CDDBE5F2A2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958B8-724D-092F-D5A3-4BF86FF9B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1238A7-8267-A518-A3AE-A8852662DF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475F3-25FC-1D71-3FDC-C1FD13194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761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47326-A98D-6870-E108-2022301D4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7256F-2C61-DC4C-2C9F-158901E29A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AC72AE-8A5C-7F44-3A48-34A3E9A1EB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D30C22-3CB8-4592-2128-3B999331D9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DC6273-07DA-3E16-6EA3-A96BF1625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75C565-F992-9E9D-35DA-6A23D61E8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897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E2506-6C4C-D78A-9E91-6F72436F2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848137-1656-87C3-8E01-8D3A827B45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3395B8-B02D-F96C-EBA0-3171A26714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66945A0-16AE-2F5C-CCA0-D2EDA13F67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BDC0B1-7FD3-66C6-D55D-0FD536B76E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58ED18-8A39-7FA3-1DF0-9B4DEE0A8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491C11-8D23-475F-987D-9BE7278BF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F733F0-CC72-449C-8E2C-4E875DD1D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21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24634-C8B4-62EE-C703-A31B19990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F04226-0042-5AF3-4A16-86787737C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28CFE4-07DC-E050-A498-5BCF6F50A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48B577-BA5E-52DC-3CB4-8DDC0387F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634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A0C80A-319E-B0EE-60E0-D1B15B152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8EAD42-EEB2-BBC8-083E-CB7776E9F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D09BF6-4013-9BE1-9E72-3159E7A03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57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F9D9A-12B9-8F30-A14D-08FA08D5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57041-813E-1015-D9BC-0D1E1629E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42D804-A262-2E1A-6A2B-4E9297945E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55CD58-49DD-AACF-D19D-EAA0A8853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DEDB71-2E1E-B661-464C-DBF59193A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9CAAC-541A-6983-7B9F-1CE0CF526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282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39073-E160-47A5-AE06-619E632E4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D3003F-F526-01C5-13EE-99506C47D5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CA1926-0EC7-C52E-A01C-D2203AB83E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38B0FF-1008-0779-ED0F-DCD1C4B22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39D9D2-F30D-6DF8-07AB-1A467A97F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0A042F-4E87-4123-BA62-14A0078C2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615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98A20-C04C-AB94-E9FD-A246817EE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70D861-20E9-3D08-BE56-03D75E5813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20F19-517F-2437-5AF3-A59CE2EE1F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9AFA0-1804-0DEB-2A0D-FC939551B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F41E3-5E6C-A263-BCC1-C97CAE2B8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90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F0C9BB-5DD6-BEAC-3F56-3D69A42540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EC45D5-FC7A-09FC-2E2E-49F11F0716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E9E2D-6B15-48A9-FEE6-F62F731284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C4558-5980-DE44-A438-5E64D0D3E921}" type="datetimeFigureOut">
              <a:rPr lang="en-US" smtClean="0"/>
              <a:t>10/21/26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578AFD-FB16-108F-7E1A-770263CE80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CBCD6B-7D62-F160-AB52-4FE09A040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688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5B210A-0128-C2A0-1DAB-CC990BB33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3268A-2DD9-0202-7EC1-753554C812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769F44-8992-6911-26A8-2CA24B6B75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3C4558-5980-DE44-A438-5E64D0D3E921}" type="datetimeFigureOut">
              <a:rPr lang="en-US" smtClean="0"/>
              <a:t>10/21/26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641876-02AE-30F2-CDA5-EFD41C254A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11F2CF-7AD0-CCBF-DB05-716FA2E95B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3D217B-4BBE-8545-A0F2-D9F8CFCD55D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808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itannica.com/biography/Andre-Breton" TargetMode="External"/><Relationship Id="rId3" Type="http://schemas.openxmlformats.org/officeDocument/2006/relationships/hyperlink" Target="https://www.britannica.com/art/literature" TargetMode="External"/><Relationship Id="rId7" Type="http://schemas.openxmlformats.org/officeDocument/2006/relationships/hyperlink" Target="https://www.britannica.com/topic/Futurist-manifesto" TargetMode="External"/><Relationship Id="rId12" Type="http://schemas.openxmlformats.org/officeDocument/2006/relationships/hyperlink" Target="https://www.britannica.com/topic/The-Communist-Manifesto" TargetMode="External"/><Relationship Id="rId2" Type="http://schemas.openxmlformats.org/officeDocument/2006/relationships/hyperlink" Target="https://www.britannica.com/art/visual-ar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tannica.com/biography/Filippo-Tommaso-Marinetti" TargetMode="External"/><Relationship Id="rId11" Type="http://schemas.openxmlformats.org/officeDocument/2006/relationships/hyperlink" Target="https://www.britannica.com/money/Friedrich-Engels" TargetMode="External"/><Relationship Id="rId5" Type="http://schemas.openxmlformats.org/officeDocument/2006/relationships/hyperlink" Target="https://www.britannica.com/art/genre-literature" TargetMode="External"/><Relationship Id="rId10" Type="http://schemas.openxmlformats.org/officeDocument/2006/relationships/hyperlink" Target="https://www.britannica.com/biography/Karl-Marx" TargetMode="External"/><Relationship Id="rId4" Type="http://schemas.openxmlformats.org/officeDocument/2006/relationships/hyperlink" Target="https://www.britannica.com/topic/ideology-society" TargetMode="External"/><Relationship Id="rId9" Type="http://schemas.openxmlformats.org/officeDocument/2006/relationships/hyperlink" Target="https://www.britannica.com/topic/Manifeste-du-surrealisme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0.png"/><Relationship Id="rId13" Type="http://schemas.openxmlformats.org/officeDocument/2006/relationships/customXml" Target="../ink/ink6.xml"/><Relationship Id="rId18" Type="http://schemas.openxmlformats.org/officeDocument/2006/relationships/image" Target="../media/image21.png"/><Relationship Id="rId26" Type="http://schemas.openxmlformats.org/officeDocument/2006/relationships/image" Target="../media/image25.png"/><Relationship Id="rId3" Type="http://schemas.openxmlformats.org/officeDocument/2006/relationships/image" Target="../media/image15.png"/><Relationship Id="rId21" Type="http://schemas.openxmlformats.org/officeDocument/2006/relationships/customXml" Target="../ink/ink10.xml"/><Relationship Id="rId7" Type="http://schemas.openxmlformats.org/officeDocument/2006/relationships/customXml" Target="../ink/ink3.xml"/><Relationship Id="rId12" Type="http://schemas.openxmlformats.org/officeDocument/2006/relationships/image" Target="../media/image180.png"/><Relationship Id="rId17" Type="http://schemas.openxmlformats.org/officeDocument/2006/relationships/customXml" Target="../ink/ink8.xml"/><Relationship Id="rId25" Type="http://schemas.openxmlformats.org/officeDocument/2006/relationships/customXml" Target="../ink/ink12.xml"/><Relationship Id="rId2" Type="http://schemas.openxmlformats.org/officeDocument/2006/relationships/hyperlink" Target="https://www.moma.org/momaorg/shared/pdfs/docs/learn/futurismprogram_022009.pdf" TargetMode="External"/><Relationship Id="rId16" Type="http://schemas.openxmlformats.org/officeDocument/2006/relationships/image" Target="../media/image20.png"/><Relationship Id="rId20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0.png"/><Relationship Id="rId11" Type="http://schemas.openxmlformats.org/officeDocument/2006/relationships/customXml" Target="../ink/ink5.xml"/><Relationship Id="rId24" Type="http://schemas.openxmlformats.org/officeDocument/2006/relationships/image" Target="../media/image24.png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23" Type="http://schemas.openxmlformats.org/officeDocument/2006/relationships/customXml" Target="../ink/ink11.xml"/><Relationship Id="rId10" Type="http://schemas.openxmlformats.org/officeDocument/2006/relationships/image" Target="../media/image170.png"/><Relationship Id="rId19" Type="http://schemas.openxmlformats.org/officeDocument/2006/relationships/customXml" Target="../ink/ink9.xml"/><Relationship Id="rId4" Type="http://schemas.openxmlformats.org/officeDocument/2006/relationships/image" Target="../media/image16.png"/><Relationship Id="rId9" Type="http://schemas.openxmlformats.org/officeDocument/2006/relationships/customXml" Target="../ink/ink4.xml"/><Relationship Id="rId14" Type="http://schemas.openxmlformats.org/officeDocument/2006/relationships/image" Target="../media/image190.png"/><Relationship Id="rId22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djIyTeH72U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goto?url=CAESVwHrOzAVFdJHBiOS_GQDyiU_0m4yYS0z2mBgjGGG3L5lgT5ex-XlbbRunpbZ-tOzjUUwdfi3LiCHrDHpWDuoFR9YSt5F6WodExlZchCRGLHBD9kH73o-wg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hyperlink" Target="https://helenwellsartist.com/blogsandvideos/artmakingmanifesto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hyperlink" Target="https://www.youtube.com/watch?v=kOZC9X97-fQ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3.xm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0.png"/><Relationship Id="rId5" Type="http://schemas.openxmlformats.org/officeDocument/2006/relationships/customXml" Target="../ink/ink14.xml"/><Relationship Id="rId4" Type="http://schemas.openxmlformats.org/officeDocument/2006/relationships/image" Target="../media/image70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mailto:menna.buss@uwtsd.ac.uk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ckism.com/stuckistmanifesto.html" TargetMode="External"/><Relationship Id="rId2" Type="http://schemas.openxmlformats.org/officeDocument/2006/relationships/hyperlink" Target="https://designmanifestos.org/design-declares-acts-of-emergency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librarysearch.uwtsd.ac.uk/permalink/44WHELF_UWTSD/1vbe9ev/alma99100487002102421" TargetMode="External"/><Relationship Id="rId5" Type="http://schemas.openxmlformats.org/officeDocument/2006/relationships/image" Target="../media/image44.png"/><Relationship Id="rId4" Type="http://schemas.openxmlformats.org/officeDocument/2006/relationships/hyperlink" Target="https://www.trinitynews.ie/2014/03/the-lost-art-of-the-manifesto/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mdb.com/title/tt4511200/" TargetMode="External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D1A49C-CB17-D3E3-AECE-E30DAB8648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40ABDBF-E490-8AEB-1794-652AACCFC5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84" r="20885"/>
          <a:stretch>
            <a:fillRect/>
          </a:stretch>
        </p:blipFill>
        <p:spPr>
          <a:xfrm>
            <a:off x="0" y="896470"/>
            <a:ext cx="12192000" cy="596152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40C9B98-8E00-90FC-D19F-3C5E3F0605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7519" y="2205052"/>
            <a:ext cx="6914245" cy="11634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1ST YEAR BA</a:t>
            </a:r>
          </a:p>
          <a:p>
            <a:pPr algn="l">
              <a:lnSpc>
                <a:spcPct val="110000"/>
              </a:lnSpc>
            </a:pPr>
            <a:r>
              <a:rPr lang="en-GB">
                <a:solidFill>
                  <a:schemeClr val="bg1"/>
                </a:solidFill>
              </a:rPr>
              <a:t>SURFACE PATTERN &amp; TEXTILES &amp; DESIGN CRAFTS </a:t>
            </a: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  <a:p>
            <a:pPr algn="l">
              <a:lnSpc>
                <a:spcPct val="110000"/>
              </a:lnSpc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BF1F8-0775-D2C2-1A91-55A073AC0F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7520" y="919157"/>
            <a:ext cx="3827768" cy="1090473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CROESO  | WELCOME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15A5F-DFFB-AFD5-9155-F7FA5F2C8B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2244"/>
            <a:ext cx="4342809" cy="764225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72C603DF-9D29-0430-E991-82A48D15865E}"/>
              </a:ext>
            </a:extLst>
          </p:cNvPr>
          <p:cNvSpPr txBox="1">
            <a:spLocks/>
          </p:cNvSpPr>
          <p:nvPr/>
        </p:nvSpPr>
        <p:spPr>
          <a:xfrm>
            <a:off x="257520" y="3549929"/>
            <a:ext cx="8532872" cy="241160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>
                <a:solidFill>
                  <a:schemeClr val="bg1"/>
                </a:solidFill>
              </a:rPr>
              <a:t>CONTEXTUAL STUDIES:</a:t>
            </a:r>
          </a:p>
          <a:p>
            <a:pPr algn="l"/>
            <a:endParaRPr lang="en-GB" sz="2400" dirty="0">
              <a:solidFill>
                <a:schemeClr val="bg1"/>
              </a:solidFill>
            </a:endParaRPr>
          </a:p>
          <a:p>
            <a:pPr algn="l"/>
            <a:r>
              <a:rPr lang="en-GB" sz="6000" dirty="0">
                <a:solidFill>
                  <a:schemeClr val="bg1"/>
                </a:solidFill>
              </a:rPr>
              <a:t>Manifesto </a:t>
            </a:r>
            <a:endParaRPr lang="en-GB" sz="2400" dirty="0">
              <a:solidFill>
                <a:schemeClr val="bg1"/>
              </a:solidFill>
            </a:endParaRPr>
          </a:p>
          <a:p>
            <a:pPr algn="l"/>
            <a:endParaRPr lang="en-GB" sz="2400" dirty="0">
              <a:solidFill>
                <a:schemeClr val="bg1"/>
              </a:solidFill>
            </a:endParaRPr>
          </a:p>
          <a:p>
            <a:pPr algn="l"/>
            <a:endParaRPr lang="en-GB" sz="2400" dirty="0">
              <a:solidFill>
                <a:schemeClr val="bg1"/>
              </a:solidFill>
            </a:endParaRPr>
          </a:p>
          <a:p>
            <a:pPr algn="l"/>
            <a:endParaRPr lang="en-GB" sz="2400" dirty="0">
              <a:solidFill>
                <a:schemeClr val="bg1"/>
              </a:solidFill>
            </a:endParaRPr>
          </a:p>
          <a:p>
            <a:pPr algn="l"/>
            <a:r>
              <a:rPr lang="en-GB" sz="2400" dirty="0">
                <a:solidFill>
                  <a:schemeClr val="bg1"/>
                </a:solidFill>
              </a:rPr>
              <a:t>MENNA BUSS </a:t>
            </a:r>
          </a:p>
        </p:txBody>
      </p:sp>
    </p:spTree>
    <p:extLst>
      <p:ext uri="{BB962C8B-B14F-4D97-AF65-F5344CB8AC3E}">
        <p14:creationId xmlns:p14="http://schemas.microsoft.com/office/powerpoint/2010/main" val="1256607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CCDB8-45A6-C1F2-52FC-7F1FE22004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5779" y="200710"/>
            <a:ext cx="3827768" cy="1484841"/>
          </a:xfrm>
        </p:spPr>
        <p:txBody>
          <a:bodyPr>
            <a:normAutofit/>
          </a:bodyPr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Tuesday Lectures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10:00 - 12:00 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Reading Room, ALEX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9653080" y="109889"/>
            <a:ext cx="2538920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WAYS OF THINKING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0" y="2086765"/>
            <a:ext cx="10097745" cy="3112390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TODAY</a:t>
            </a:r>
            <a:r>
              <a:rPr lang="en-US" dirty="0">
                <a:solidFill>
                  <a:schemeClr val="bg1"/>
                </a:solidFill>
              </a:rPr>
              <a:t>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dirty="0">
                <a:solidFill>
                  <a:schemeClr val="bg1"/>
                </a:solidFill>
              </a:rPr>
              <a:t>10:00 – 1</a:t>
            </a:r>
            <a:r>
              <a:rPr lang="en-GB" dirty="0">
                <a:solidFill>
                  <a:schemeClr val="bg1"/>
                </a:solidFill>
              </a:rPr>
              <a:t>0:50</a:t>
            </a:r>
            <a:r>
              <a:rPr lang="en-US" dirty="0">
                <a:solidFill>
                  <a:schemeClr val="bg1"/>
                </a:solidFill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>Movements review | MANIFESTO with Menna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10.50 – 11.00 break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11:00 – 12 MANIFESTO continued | Study task | Q&amp;A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00B7D2-49A7-390D-771C-F1D3B54F00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478281">
            <a:off x="7429431" y="1310640"/>
            <a:ext cx="3175000" cy="423672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B41B8E57-381A-38AC-DAF8-0BDEC1411413}"/>
                  </a:ext>
                </a:extLst>
              </p14:cNvPr>
              <p14:cNvContentPartPr/>
              <p14:nvPr/>
            </p14:nvContentPartPr>
            <p14:xfrm>
              <a:off x="7459300" y="2034276"/>
              <a:ext cx="2365920" cy="6354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B41B8E57-381A-38AC-DAF8-0BDEC141141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423300" y="1962235"/>
                <a:ext cx="2437560" cy="779121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6289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A09A73-5EE6-C156-98B7-6543EB8D99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4855" y="750460"/>
            <a:ext cx="4460466" cy="578992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EAEC7B7-5EBD-EA4B-FCB0-DA06F455B6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285" y="750460"/>
            <a:ext cx="4695862" cy="5797993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71EC6DA-92D2-42C2-06AD-91525FEC9675}"/>
              </a:ext>
            </a:extLst>
          </p:cNvPr>
          <p:cNvSpPr txBox="1">
            <a:spLocks/>
          </p:cNvSpPr>
          <p:nvPr/>
        </p:nvSpPr>
        <p:spPr>
          <a:xfrm>
            <a:off x="267218" y="97438"/>
            <a:ext cx="6767586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 dirty="0"/>
              <a:t>Your Art &amp; Design Movements Timeline.  Keep Growing!</a:t>
            </a:r>
          </a:p>
          <a:p>
            <a:pPr algn="l"/>
            <a:endParaRPr lang="en-GB" sz="2000" b="0" dirty="0">
              <a:solidFill>
                <a:schemeClr val="bg1"/>
              </a:solidFill>
            </a:endParaRPr>
          </a:p>
          <a:p>
            <a:pPr algn="l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83662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00B9A78-8A9C-CEA3-1A81-B01079BC26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108" y="386278"/>
            <a:ext cx="11125783" cy="522911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75DC4B1-6680-3C80-E8A3-22514921A549}"/>
              </a:ext>
            </a:extLst>
          </p:cNvPr>
          <p:cNvSpPr txBox="1"/>
          <p:nvPr/>
        </p:nvSpPr>
        <p:spPr>
          <a:xfrm>
            <a:off x="959473" y="5728201"/>
            <a:ext cx="10699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William Morris (1834-1896) British Textiles designer, poet, writer, activist – ARTS &amp; CRAFTS MOVEMENT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371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5C62D48-252C-699A-EB3A-BAFB531E9FF5}"/>
              </a:ext>
            </a:extLst>
          </p:cNvPr>
          <p:cNvSpPr txBox="1"/>
          <p:nvPr/>
        </p:nvSpPr>
        <p:spPr>
          <a:xfrm>
            <a:off x="1120588" y="3167390"/>
            <a:ext cx="1013509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b="1" dirty="0">
                <a:highlight>
                  <a:srgbClr val="FFFF00"/>
                </a:highlight>
              </a:rPr>
              <a:t>aesthetics </a:t>
            </a:r>
            <a:r>
              <a:rPr lang="en-GB" sz="2800" b="1" dirty="0"/>
              <a:t> : philosophy – what makes things </a:t>
            </a:r>
            <a:r>
              <a:rPr lang="en-GB" sz="2800" b="1" i="1" dirty="0"/>
              <a:t>beautiful</a:t>
            </a:r>
            <a:r>
              <a:rPr lang="en-GB" sz="2800" b="1" dirty="0"/>
              <a:t> or </a:t>
            </a:r>
            <a:r>
              <a:rPr lang="en-GB" sz="2800" b="1" i="1" dirty="0"/>
              <a:t>ugly</a:t>
            </a:r>
            <a:endParaRPr lang="en-US" sz="2800" i="1" dirty="0"/>
          </a:p>
        </p:txBody>
      </p:sp>
    </p:spTree>
    <p:extLst>
      <p:ext uri="{BB962C8B-B14F-4D97-AF65-F5344CB8AC3E}">
        <p14:creationId xmlns:p14="http://schemas.microsoft.com/office/powerpoint/2010/main" val="2237572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D26E60F-BF87-1FBC-61FE-9719FED69D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808" y="1"/>
            <a:ext cx="3997604" cy="59889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9EA8C62-A717-8DBC-416F-CEB7A91E1C49}"/>
              </a:ext>
            </a:extLst>
          </p:cNvPr>
          <p:cNvSpPr txBox="1"/>
          <p:nvPr/>
        </p:nvSpPr>
        <p:spPr>
          <a:xfrm>
            <a:off x="1199506" y="5988923"/>
            <a:ext cx="10699418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dirty="0"/>
              <a:t>Vivienne Westwood (1941-2022) British Fashion designer – MODERN PUNK &amp; NEW WAVE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3080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5C62D48-252C-699A-EB3A-BAFB531E9FF5}"/>
              </a:ext>
            </a:extLst>
          </p:cNvPr>
          <p:cNvSpPr txBox="1"/>
          <p:nvPr/>
        </p:nvSpPr>
        <p:spPr>
          <a:xfrm>
            <a:off x="1028451" y="2305615"/>
            <a:ext cx="10135098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highlight>
                  <a:srgbClr val="FFFF00"/>
                </a:highlight>
              </a:rPr>
              <a:t> </a:t>
            </a:r>
            <a:r>
              <a:rPr lang="en-GB" sz="2800" b="1" dirty="0">
                <a:highlight>
                  <a:srgbClr val="FFFF00"/>
                </a:highlight>
              </a:rPr>
              <a:t> Sustainability </a:t>
            </a:r>
            <a:r>
              <a:rPr lang="en-GB" sz="2800" b="1" dirty="0"/>
              <a:t> :</a:t>
            </a:r>
          </a:p>
          <a:p>
            <a:r>
              <a:rPr lang="en-GB" sz="2800" b="1" dirty="0"/>
              <a:t>not taking more from nature than the earth can replace.</a:t>
            </a:r>
          </a:p>
          <a:p>
            <a:r>
              <a:rPr lang="en-GB" sz="2800" b="1" dirty="0"/>
              <a:t>OR</a:t>
            </a:r>
          </a:p>
          <a:p>
            <a:r>
              <a:rPr lang="en-GB" sz="2800" b="1" i="1" dirty="0"/>
              <a:t>Using our planet’s resources in a way that meets our needs without ruining the ability of future generations to meet theirs.</a:t>
            </a:r>
            <a:endParaRPr lang="en-US" sz="2800" i="1" dirty="0"/>
          </a:p>
        </p:txBody>
      </p:sp>
    </p:spTree>
    <p:extLst>
      <p:ext uri="{BB962C8B-B14F-4D97-AF65-F5344CB8AC3E}">
        <p14:creationId xmlns:p14="http://schemas.microsoft.com/office/powerpoint/2010/main" val="2099091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9653080" y="109889"/>
            <a:ext cx="2538920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WAYS OF THINKING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0" y="672354"/>
            <a:ext cx="11681926" cy="5513292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DISCUSS: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400" i="1" dirty="0">
                <a:solidFill>
                  <a:schemeClr val="tx1"/>
                </a:solidFill>
                <a:highlight>
                  <a:srgbClr val="FFFF00"/>
                </a:highlight>
              </a:rPr>
              <a:t>MANIFESTO? What is it?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400" i="1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400" i="1" dirty="0">
                <a:solidFill>
                  <a:schemeClr val="bg1"/>
                </a:solidFill>
              </a:rPr>
              <a:t>1) </a:t>
            </a:r>
            <a:r>
              <a:rPr lang="en-GB" sz="2400" dirty="0">
                <a:solidFill>
                  <a:schemeClr val="bg1"/>
                </a:solidFill>
              </a:rPr>
              <a:t>Is ‘Manifesto’ new to you? Share what you already know?</a:t>
            </a:r>
          </a:p>
          <a:p>
            <a:pPr marL="457200" indent="-457200" algn="ctr">
              <a:lnSpc>
                <a:spcPct val="110000"/>
              </a:lnSpc>
              <a:spcBef>
                <a:spcPts val="1000"/>
              </a:spcBef>
              <a:buAutoNum type="arabicParenR"/>
            </a:pPr>
            <a:endParaRPr lang="en-GB" sz="2400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400" dirty="0">
                <a:solidFill>
                  <a:schemeClr val="bg1"/>
                </a:solidFill>
              </a:rPr>
              <a:t>2) Why do you think  manifestos are written?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400" dirty="0">
                <a:solidFill>
                  <a:schemeClr val="bg1"/>
                </a:solidFill>
              </a:rPr>
              <a:t>what are they for?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GB" sz="2400" dirty="0">
                <a:solidFill>
                  <a:schemeClr val="bg1"/>
                </a:solidFill>
              </a:rPr>
              <a:t> how are they helpful?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sz="2000" dirty="0">
              <a:solidFill>
                <a:schemeClr val="bg1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25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6774C0B-EADC-643F-8D09-519569243A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74" t="27103" r="13965"/>
          <a:stretch>
            <a:fillRect/>
          </a:stretch>
        </p:blipFill>
        <p:spPr>
          <a:xfrm>
            <a:off x="960504" y="427423"/>
            <a:ext cx="10557691" cy="3881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71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1E73FEF-1615-B80D-0DF3-D78AEABC84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31" y="474675"/>
            <a:ext cx="3816696" cy="45430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7BE6E4-9B7B-8402-020E-FF47ADCB47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4849" y="474675"/>
            <a:ext cx="4024210" cy="45430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1F800CA-D6D1-1C7A-5CCF-A957F8FC9AE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8485" y="474676"/>
            <a:ext cx="3011306" cy="454306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3A5825-309C-6343-B55F-1C7E11AF7693}"/>
              </a:ext>
            </a:extLst>
          </p:cNvPr>
          <p:cNvSpPr txBox="1"/>
          <p:nvPr/>
        </p:nvSpPr>
        <p:spPr>
          <a:xfrm>
            <a:off x="599753" y="5403727"/>
            <a:ext cx="10992494" cy="64633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b="1" dirty="0"/>
              <a:t>The Communist Manifesto</a:t>
            </a:r>
            <a:r>
              <a:rPr lang="en-GB" dirty="0"/>
              <a:t>, 1848 - political pamphlet analysing </a:t>
            </a:r>
            <a:r>
              <a:rPr lang="en-GB" dirty="0">
                <a:highlight>
                  <a:srgbClr val="FFFF00"/>
                </a:highlight>
              </a:rPr>
              <a:t>class struggles.</a:t>
            </a:r>
            <a:r>
              <a:rPr lang="en-GB" dirty="0"/>
              <a:t> It argues that </a:t>
            </a:r>
          </a:p>
          <a:p>
            <a:pPr algn="l"/>
            <a:r>
              <a:rPr lang="en-GB" dirty="0">
                <a:highlight>
                  <a:srgbClr val="FFFF00"/>
                </a:highlight>
              </a:rPr>
              <a:t>industrial capitalism</a:t>
            </a:r>
            <a:r>
              <a:rPr lang="en-GB" dirty="0"/>
              <a:t> will one day be overthrown by a </a:t>
            </a:r>
            <a:r>
              <a:rPr lang="en-GB" dirty="0">
                <a:highlight>
                  <a:srgbClr val="FFFF00"/>
                </a:highlight>
              </a:rPr>
              <a:t>working-class revolution</a:t>
            </a:r>
            <a:r>
              <a:rPr lang="en-GB" dirty="0"/>
              <a:t>. </a:t>
            </a:r>
            <a:r>
              <a:rPr lang="en-GB" b="1" i="1" dirty="0"/>
              <a:t>‘Workers of the world, unite!’</a:t>
            </a:r>
            <a:endParaRPr lang="en-US" b="1" i="1" dirty="0"/>
          </a:p>
        </p:txBody>
      </p:sp>
    </p:spTree>
    <p:extLst>
      <p:ext uri="{BB962C8B-B14F-4D97-AF65-F5344CB8AC3E}">
        <p14:creationId xmlns:p14="http://schemas.microsoft.com/office/powerpoint/2010/main" val="12811079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CDB39CF-4F7D-25D6-0230-D471B6426C88}"/>
              </a:ext>
            </a:extLst>
          </p:cNvPr>
          <p:cNvSpPr txBox="1"/>
          <p:nvPr/>
        </p:nvSpPr>
        <p:spPr>
          <a:xfrm>
            <a:off x="5185263" y="251704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48E22A-6CC2-F1A0-8CD8-95F2DF692B49}"/>
              </a:ext>
            </a:extLst>
          </p:cNvPr>
          <p:cNvSpPr txBox="1"/>
          <p:nvPr/>
        </p:nvSpPr>
        <p:spPr>
          <a:xfrm>
            <a:off x="971922" y="335845"/>
            <a:ext cx="10520331" cy="6186309"/>
          </a:xfrm>
          <a:custGeom>
            <a:avLst/>
            <a:gdLst>
              <a:gd name="csX0" fmla="*/ 0 w 10520331"/>
              <a:gd name="csY0" fmla="*/ 0 h 6186309"/>
              <a:gd name="csX1" fmla="*/ 552317 w 10520331"/>
              <a:gd name="csY1" fmla="*/ 0 h 6186309"/>
              <a:gd name="csX2" fmla="*/ 894228 w 10520331"/>
              <a:gd name="csY2" fmla="*/ 0 h 6186309"/>
              <a:gd name="csX3" fmla="*/ 1762155 w 10520331"/>
              <a:gd name="csY3" fmla="*/ 0 h 6186309"/>
              <a:gd name="csX4" fmla="*/ 2314473 w 10520331"/>
              <a:gd name="csY4" fmla="*/ 0 h 6186309"/>
              <a:gd name="csX5" fmla="*/ 2866790 w 10520331"/>
              <a:gd name="csY5" fmla="*/ 0 h 6186309"/>
              <a:gd name="csX6" fmla="*/ 3734718 w 10520331"/>
              <a:gd name="csY6" fmla="*/ 0 h 6186309"/>
              <a:gd name="csX7" fmla="*/ 4181832 w 10520331"/>
              <a:gd name="csY7" fmla="*/ 0 h 6186309"/>
              <a:gd name="csX8" fmla="*/ 5049759 w 10520331"/>
              <a:gd name="csY8" fmla="*/ 0 h 6186309"/>
              <a:gd name="csX9" fmla="*/ 5917686 w 10520331"/>
              <a:gd name="csY9" fmla="*/ 0 h 6186309"/>
              <a:gd name="csX10" fmla="*/ 6575207 w 10520331"/>
              <a:gd name="csY10" fmla="*/ 0 h 6186309"/>
              <a:gd name="csX11" fmla="*/ 7443134 w 10520331"/>
              <a:gd name="csY11" fmla="*/ 0 h 6186309"/>
              <a:gd name="csX12" fmla="*/ 7995452 w 10520331"/>
              <a:gd name="csY12" fmla="*/ 0 h 6186309"/>
              <a:gd name="csX13" fmla="*/ 8547769 w 10520331"/>
              <a:gd name="csY13" fmla="*/ 0 h 6186309"/>
              <a:gd name="csX14" fmla="*/ 9310493 w 10520331"/>
              <a:gd name="csY14" fmla="*/ 0 h 6186309"/>
              <a:gd name="csX15" fmla="*/ 9862810 w 10520331"/>
              <a:gd name="csY15" fmla="*/ 0 h 6186309"/>
              <a:gd name="csX16" fmla="*/ 10520331 w 10520331"/>
              <a:gd name="csY16" fmla="*/ 0 h 6186309"/>
              <a:gd name="csX17" fmla="*/ 10520331 w 10520331"/>
              <a:gd name="csY17" fmla="*/ 811094 h 6186309"/>
              <a:gd name="csX18" fmla="*/ 10520331 w 10520331"/>
              <a:gd name="csY18" fmla="*/ 1560325 h 6186309"/>
              <a:gd name="csX19" fmla="*/ 10520331 w 10520331"/>
              <a:gd name="csY19" fmla="*/ 2309555 h 6186309"/>
              <a:gd name="csX20" fmla="*/ 10520331 w 10520331"/>
              <a:gd name="csY20" fmla="*/ 2811334 h 6186309"/>
              <a:gd name="csX21" fmla="*/ 10520331 w 10520331"/>
              <a:gd name="csY21" fmla="*/ 3374975 h 6186309"/>
              <a:gd name="csX22" fmla="*/ 10520331 w 10520331"/>
              <a:gd name="csY22" fmla="*/ 4124206 h 6186309"/>
              <a:gd name="csX23" fmla="*/ 10520331 w 10520331"/>
              <a:gd name="csY23" fmla="*/ 4749711 h 6186309"/>
              <a:gd name="csX24" fmla="*/ 10520331 w 10520331"/>
              <a:gd name="csY24" fmla="*/ 5313352 h 6186309"/>
              <a:gd name="csX25" fmla="*/ 10520331 w 10520331"/>
              <a:gd name="csY25" fmla="*/ 6186309 h 6186309"/>
              <a:gd name="csX26" fmla="*/ 9862810 w 10520331"/>
              <a:gd name="csY26" fmla="*/ 6186309 h 6186309"/>
              <a:gd name="csX27" fmla="*/ 9205290 w 10520331"/>
              <a:gd name="csY27" fmla="*/ 6186309 h 6186309"/>
              <a:gd name="csX28" fmla="*/ 8758176 w 10520331"/>
              <a:gd name="csY28" fmla="*/ 6186309 h 6186309"/>
              <a:gd name="csX29" fmla="*/ 7995452 w 10520331"/>
              <a:gd name="csY29" fmla="*/ 6186309 h 6186309"/>
              <a:gd name="csX30" fmla="*/ 7548337 w 10520331"/>
              <a:gd name="csY30" fmla="*/ 6186309 h 6186309"/>
              <a:gd name="csX31" fmla="*/ 6785613 w 10520331"/>
              <a:gd name="csY31" fmla="*/ 6186309 h 6186309"/>
              <a:gd name="csX32" fmla="*/ 6443703 w 10520331"/>
              <a:gd name="csY32" fmla="*/ 6186309 h 6186309"/>
              <a:gd name="csX33" fmla="*/ 5680979 w 10520331"/>
              <a:gd name="csY33" fmla="*/ 6186309 h 6186309"/>
              <a:gd name="csX34" fmla="*/ 5233865 w 10520331"/>
              <a:gd name="csY34" fmla="*/ 6186309 h 6186309"/>
              <a:gd name="csX35" fmla="*/ 4891954 w 10520331"/>
              <a:gd name="csY35" fmla="*/ 6186309 h 6186309"/>
              <a:gd name="csX36" fmla="*/ 4444840 w 10520331"/>
              <a:gd name="csY36" fmla="*/ 6186309 h 6186309"/>
              <a:gd name="csX37" fmla="*/ 3682116 w 10520331"/>
              <a:gd name="csY37" fmla="*/ 6186309 h 6186309"/>
              <a:gd name="csX38" fmla="*/ 3235002 w 10520331"/>
              <a:gd name="csY38" fmla="*/ 6186309 h 6186309"/>
              <a:gd name="csX39" fmla="*/ 2893091 w 10520331"/>
              <a:gd name="csY39" fmla="*/ 6186309 h 6186309"/>
              <a:gd name="csX40" fmla="*/ 2445977 w 10520331"/>
              <a:gd name="csY40" fmla="*/ 6186309 h 6186309"/>
              <a:gd name="csX41" fmla="*/ 1893660 w 10520331"/>
              <a:gd name="csY41" fmla="*/ 6186309 h 6186309"/>
              <a:gd name="csX42" fmla="*/ 1236139 w 10520331"/>
              <a:gd name="csY42" fmla="*/ 6186309 h 6186309"/>
              <a:gd name="csX43" fmla="*/ 789025 w 10520331"/>
              <a:gd name="csY43" fmla="*/ 6186309 h 6186309"/>
              <a:gd name="csX44" fmla="*/ 0 w 10520331"/>
              <a:gd name="csY44" fmla="*/ 6186309 h 6186309"/>
              <a:gd name="csX45" fmla="*/ 0 w 10520331"/>
              <a:gd name="csY45" fmla="*/ 5498941 h 6186309"/>
              <a:gd name="csX46" fmla="*/ 0 w 10520331"/>
              <a:gd name="csY46" fmla="*/ 4811574 h 6186309"/>
              <a:gd name="csX47" fmla="*/ 0 w 10520331"/>
              <a:gd name="csY47" fmla="*/ 4124206 h 6186309"/>
              <a:gd name="csX48" fmla="*/ 0 w 10520331"/>
              <a:gd name="csY48" fmla="*/ 3436838 h 6186309"/>
              <a:gd name="csX49" fmla="*/ 0 w 10520331"/>
              <a:gd name="csY49" fmla="*/ 2811334 h 6186309"/>
              <a:gd name="csX50" fmla="*/ 0 w 10520331"/>
              <a:gd name="csY50" fmla="*/ 2062103 h 6186309"/>
              <a:gd name="csX51" fmla="*/ 0 w 10520331"/>
              <a:gd name="csY51" fmla="*/ 1374735 h 6186309"/>
              <a:gd name="csX52" fmla="*/ 0 w 10520331"/>
              <a:gd name="csY52" fmla="*/ 0 h 618630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</a:cxnLst>
            <a:rect l="l" t="t" r="r" b="b"/>
            <a:pathLst>
              <a:path w="10520331" h="6186309" extrusionOk="0">
                <a:moveTo>
                  <a:pt x="0" y="0"/>
                </a:moveTo>
                <a:cubicBezTo>
                  <a:pt x="167475" y="12804"/>
                  <a:pt x="434058" y="-16743"/>
                  <a:pt x="552317" y="0"/>
                </a:cubicBezTo>
                <a:cubicBezTo>
                  <a:pt x="670576" y="16743"/>
                  <a:pt x="755784" y="9600"/>
                  <a:pt x="894228" y="0"/>
                </a:cubicBezTo>
                <a:cubicBezTo>
                  <a:pt x="1032672" y="-9600"/>
                  <a:pt x="1535242" y="20564"/>
                  <a:pt x="1762155" y="0"/>
                </a:cubicBezTo>
                <a:cubicBezTo>
                  <a:pt x="1989068" y="-20564"/>
                  <a:pt x="2127705" y="2460"/>
                  <a:pt x="2314473" y="0"/>
                </a:cubicBezTo>
                <a:cubicBezTo>
                  <a:pt x="2501241" y="-2460"/>
                  <a:pt x="2617391" y="6716"/>
                  <a:pt x="2866790" y="0"/>
                </a:cubicBezTo>
                <a:cubicBezTo>
                  <a:pt x="3116189" y="-6716"/>
                  <a:pt x="3416771" y="-9349"/>
                  <a:pt x="3734718" y="0"/>
                </a:cubicBezTo>
                <a:cubicBezTo>
                  <a:pt x="4052665" y="9349"/>
                  <a:pt x="3966786" y="-1614"/>
                  <a:pt x="4181832" y="0"/>
                </a:cubicBezTo>
                <a:cubicBezTo>
                  <a:pt x="4396878" y="1614"/>
                  <a:pt x="4764861" y="766"/>
                  <a:pt x="5049759" y="0"/>
                </a:cubicBezTo>
                <a:cubicBezTo>
                  <a:pt x="5334657" y="-766"/>
                  <a:pt x="5594054" y="-40736"/>
                  <a:pt x="5917686" y="0"/>
                </a:cubicBezTo>
                <a:cubicBezTo>
                  <a:pt x="6241318" y="40736"/>
                  <a:pt x="6366235" y="13260"/>
                  <a:pt x="6575207" y="0"/>
                </a:cubicBezTo>
                <a:cubicBezTo>
                  <a:pt x="6784179" y="-13260"/>
                  <a:pt x="7257910" y="30105"/>
                  <a:pt x="7443134" y="0"/>
                </a:cubicBezTo>
                <a:cubicBezTo>
                  <a:pt x="7628358" y="-30105"/>
                  <a:pt x="7757602" y="12819"/>
                  <a:pt x="7995452" y="0"/>
                </a:cubicBezTo>
                <a:cubicBezTo>
                  <a:pt x="8233302" y="-12819"/>
                  <a:pt x="8340845" y="2619"/>
                  <a:pt x="8547769" y="0"/>
                </a:cubicBezTo>
                <a:cubicBezTo>
                  <a:pt x="8754693" y="-2619"/>
                  <a:pt x="8937100" y="6377"/>
                  <a:pt x="9310493" y="0"/>
                </a:cubicBezTo>
                <a:cubicBezTo>
                  <a:pt x="9683886" y="-6377"/>
                  <a:pt x="9622424" y="23394"/>
                  <a:pt x="9862810" y="0"/>
                </a:cubicBezTo>
                <a:cubicBezTo>
                  <a:pt x="10103196" y="-23394"/>
                  <a:pt x="10364222" y="17957"/>
                  <a:pt x="10520331" y="0"/>
                </a:cubicBezTo>
                <a:cubicBezTo>
                  <a:pt x="10557008" y="182457"/>
                  <a:pt x="10516525" y="489846"/>
                  <a:pt x="10520331" y="811094"/>
                </a:cubicBezTo>
                <a:cubicBezTo>
                  <a:pt x="10524137" y="1132342"/>
                  <a:pt x="10488974" y="1392219"/>
                  <a:pt x="10520331" y="1560325"/>
                </a:cubicBezTo>
                <a:cubicBezTo>
                  <a:pt x="10551688" y="1728431"/>
                  <a:pt x="10540228" y="1942620"/>
                  <a:pt x="10520331" y="2309555"/>
                </a:cubicBezTo>
                <a:cubicBezTo>
                  <a:pt x="10500435" y="2676490"/>
                  <a:pt x="10540096" y="2587853"/>
                  <a:pt x="10520331" y="2811334"/>
                </a:cubicBezTo>
                <a:cubicBezTo>
                  <a:pt x="10500566" y="3034815"/>
                  <a:pt x="10543194" y="3120073"/>
                  <a:pt x="10520331" y="3374975"/>
                </a:cubicBezTo>
                <a:cubicBezTo>
                  <a:pt x="10497468" y="3629877"/>
                  <a:pt x="10516309" y="3845760"/>
                  <a:pt x="10520331" y="4124206"/>
                </a:cubicBezTo>
                <a:cubicBezTo>
                  <a:pt x="10524353" y="4402652"/>
                  <a:pt x="10500879" y="4490853"/>
                  <a:pt x="10520331" y="4749711"/>
                </a:cubicBezTo>
                <a:cubicBezTo>
                  <a:pt x="10539783" y="5008569"/>
                  <a:pt x="10503707" y="5045379"/>
                  <a:pt x="10520331" y="5313352"/>
                </a:cubicBezTo>
                <a:cubicBezTo>
                  <a:pt x="10536955" y="5581325"/>
                  <a:pt x="10563524" y="5762889"/>
                  <a:pt x="10520331" y="6186309"/>
                </a:cubicBezTo>
                <a:cubicBezTo>
                  <a:pt x="10282579" y="6204397"/>
                  <a:pt x="10139350" y="6203244"/>
                  <a:pt x="9862810" y="6186309"/>
                </a:cubicBezTo>
                <a:cubicBezTo>
                  <a:pt x="9586270" y="6169374"/>
                  <a:pt x="9454861" y="6177081"/>
                  <a:pt x="9205290" y="6186309"/>
                </a:cubicBezTo>
                <a:cubicBezTo>
                  <a:pt x="8955719" y="6195537"/>
                  <a:pt x="8906532" y="6197660"/>
                  <a:pt x="8758176" y="6186309"/>
                </a:cubicBezTo>
                <a:cubicBezTo>
                  <a:pt x="8609820" y="6174958"/>
                  <a:pt x="8356096" y="6212933"/>
                  <a:pt x="7995452" y="6186309"/>
                </a:cubicBezTo>
                <a:cubicBezTo>
                  <a:pt x="7634808" y="6159685"/>
                  <a:pt x="7663582" y="6177790"/>
                  <a:pt x="7548337" y="6186309"/>
                </a:cubicBezTo>
                <a:cubicBezTo>
                  <a:pt x="7433092" y="6194828"/>
                  <a:pt x="7141746" y="6160482"/>
                  <a:pt x="6785613" y="6186309"/>
                </a:cubicBezTo>
                <a:cubicBezTo>
                  <a:pt x="6429480" y="6212136"/>
                  <a:pt x="6611237" y="6197233"/>
                  <a:pt x="6443703" y="6186309"/>
                </a:cubicBezTo>
                <a:cubicBezTo>
                  <a:pt x="6276169" y="6175386"/>
                  <a:pt x="5865605" y="6175495"/>
                  <a:pt x="5680979" y="6186309"/>
                </a:cubicBezTo>
                <a:cubicBezTo>
                  <a:pt x="5496353" y="6197123"/>
                  <a:pt x="5345637" y="6165992"/>
                  <a:pt x="5233865" y="6186309"/>
                </a:cubicBezTo>
                <a:cubicBezTo>
                  <a:pt x="5122093" y="6206626"/>
                  <a:pt x="4968813" y="6174810"/>
                  <a:pt x="4891954" y="6186309"/>
                </a:cubicBezTo>
                <a:cubicBezTo>
                  <a:pt x="4815095" y="6197808"/>
                  <a:pt x="4542586" y="6185326"/>
                  <a:pt x="4444840" y="6186309"/>
                </a:cubicBezTo>
                <a:cubicBezTo>
                  <a:pt x="4347094" y="6187292"/>
                  <a:pt x="3849038" y="6175151"/>
                  <a:pt x="3682116" y="6186309"/>
                </a:cubicBezTo>
                <a:cubicBezTo>
                  <a:pt x="3515194" y="6197467"/>
                  <a:pt x="3346857" y="6201022"/>
                  <a:pt x="3235002" y="6186309"/>
                </a:cubicBezTo>
                <a:cubicBezTo>
                  <a:pt x="3123147" y="6171596"/>
                  <a:pt x="3034676" y="6197178"/>
                  <a:pt x="2893091" y="6186309"/>
                </a:cubicBezTo>
                <a:cubicBezTo>
                  <a:pt x="2751506" y="6175440"/>
                  <a:pt x="2538046" y="6207782"/>
                  <a:pt x="2445977" y="6186309"/>
                </a:cubicBezTo>
                <a:cubicBezTo>
                  <a:pt x="2353908" y="6164836"/>
                  <a:pt x="2059698" y="6161917"/>
                  <a:pt x="1893660" y="6186309"/>
                </a:cubicBezTo>
                <a:cubicBezTo>
                  <a:pt x="1727622" y="6210701"/>
                  <a:pt x="1504478" y="6218623"/>
                  <a:pt x="1236139" y="6186309"/>
                </a:cubicBezTo>
                <a:cubicBezTo>
                  <a:pt x="967800" y="6153995"/>
                  <a:pt x="920951" y="6180135"/>
                  <a:pt x="789025" y="6186309"/>
                </a:cubicBezTo>
                <a:cubicBezTo>
                  <a:pt x="657099" y="6192483"/>
                  <a:pt x="268031" y="6195179"/>
                  <a:pt x="0" y="6186309"/>
                </a:cubicBezTo>
                <a:cubicBezTo>
                  <a:pt x="1981" y="5948899"/>
                  <a:pt x="-30075" y="5724788"/>
                  <a:pt x="0" y="5498941"/>
                </a:cubicBezTo>
                <a:cubicBezTo>
                  <a:pt x="30075" y="5273094"/>
                  <a:pt x="-7736" y="4986767"/>
                  <a:pt x="0" y="4811574"/>
                </a:cubicBezTo>
                <a:cubicBezTo>
                  <a:pt x="7736" y="4636381"/>
                  <a:pt x="18058" y="4262194"/>
                  <a:pt x="0" y="4124206"/>
                </a:cubicBezTo>
                <a:cubicBezTo>
                  <a:pt x="-18058" y="3986218"/>
                  <a:pt x="3994" y="3615991"/>
                  <a:pt x="0" y="3436838"/>
                </a:cubicBezTo>
                <a:cubicBezTo>
                  <a:pt x="-3994" y="3257685"/>
                  <a:pt x="9326" y="2972075"/>
                  <a:pt x="0" y="2811334"/>
                </a:cubicBezTo>
                <a:cubicBezTo>
                  <a:pt x="-9326" y="2650593"/>
                  <a:pt x="14204" y="2248336"/>
                  <a:pt x="0" y="2062103"/>
                </a:cubicBezTo>
                <a:cubicBezTo>
                  <a:pt x="-14204" y="1875870"/>
                  <a:pt x="6746" y="1709497"/>
                  <a:pt x="0" y="1374735"/>
                </a:cubicBezTo>
                <a:cubicBezTo>
                  <a:pt x="-6746" y="1039973"/>
                  <a:pt x="16923" y="324916"/>
                  <a:pt x="0" y="0"/>
                </a:cubicBezTo>
                <a:close/>
              </a:path>
            </a:pathLst>
          </a:custGeom>
          <a:noFill/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b="1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MANIFESTO</a:t>
            </a:r>
            <a:r>
              <a:rPr lang="en-GB" dirty="0">
                <a:solidFill>
                  <a:srgbClr val="1A1A1A"/>
                </a:solidFill>
                <a:latin typeface="Georgia" panose="02040502050405020303" pitchFamily="18" charset="0"/>
              </a:rPr>
              <a:t>: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 </a:t>
            </a:r>
            <a:r>
              <a:rPr lang="en-GB" i="0" dirty="0">
                <a:solidFill>
                  <a:srgbClr val="1A1A1A"/>
                </a:solidFill>
                <a:highlight>
                  <a:srgbClr val="FFFF00"/>
                </a:highlight>
                <a:latin typeface="Georgia" panose="02040502050405020303" pitchFamily="18" charset="0"/>
              </a:rPr>
              <a:t>a document publicly declaring a position or program. </a:t>
            </a:r>
            <a:endParaRPr lang="en-GB" b="0" i="0" dirty="0">
              <a:solidFill>
                <a:srgbClr val="1A1A1A"/>
              </a:solidFill>
              <a:effectLst/>
              <a:highlight>
                <a:srgbClr val="FFFF00"/>
              </a:highlight>
              <a:latin typeface="Georgia" panose="02040502050405020303" pitchFamily="18" charset="0"/>
            </a:endParaRPr>
          </a:p>
          <a:p>
            <a:endParaRPr lang="en-GB" b="0" i="0" dirty="0">
              <a:solidFill>
                <a:srgbClr val="1A1A1A"/>
              </a:solidFill>
              <a:effectLst/>
              <a:latin typeface="Georgia" panose="02040502050405020303" pitchFamily="18" charset="0"/>
            </a:endParaRPr>
          </a:p>
          <a:p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A manifesto advances a </a:t>
            </a:r>
            <a:r>
              <a:rPr lang="en-GB" b="0" i="0" dirty="0">
                <a:solidFill>
                  <a:srgbClr val="1A1A1A"/>
                </a:solidFill>
                <a:effectLst/>
                <a:highlight>
                  <a:srgbClr val="FFFF00"/>
                </a:highlight>
                <a:latin typeface="Georgia" panose="02040502050405020303" pitchFamily="18" charset="0"/>
              </a:rPr>
              <a:t>set of ideas, opinions, or views.</a:t>
            </a:r>
          </a:p>
          <a:p>
            <a:r>
              <a:rPr lang="en-GB" dirty="0">
                <a:solidFill>
                  <a:srgbClr val="1A1A1A"/>
                </a:solidFill>
                <a:latin typeface="Georgia" panose="02040502050405020303" pitchFamily="18" charset="0"/>
              </a:rPr>
              <a:t>It can lay 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out a</a:t>
            </a:r>
            <a:r>
              <a:rPr lang="en-GB" b="0" i="0" dirty="0">
                <a:solidFill>
                  <a:srgbClr val="1A1A1A"/>
                </a:solidFill>
                <a:effectLst/>
                <a:highlight>
                  <a:srgbClr val="FFFF00"/>
                </a:highlight>
                <a:latin typeface="Georgia" panose="02040502050405020303" pitchFamily="18" charset="0"/>
              </a:rPr>
              <a:t> plan of action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. </a:t>
            </a:r>
          </a:p>
          <a:p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While it can address any topic, it most often concerns </a:t>
            </a:r>
            <a:r>
              <a:rPr lang="en-GB" b="0" i="0" u="sng" dirty="0">
                <a:solidFill>
                  <a:srgbClr val="1A1A1A"/>
                </a:solidFill>
                <a:effectLst/>
                <a:latin typeface="Georgia" panose="02040502050405020303" pitchFamily="18" charset="0"/>
                <a:hlinkClick r:id="rId2"/>
              </a:rPr>
              <a:t>art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, </a:t>
            </a:r>
            <a:r>
              <a:rPr lang="en-GB" b="0" i="0" u="sng" dirty="0">
                <a:solidFill>
                  <a:srgbClr val="1A1A1A"/>
                </a:solidFill>
                <a:effectLst/>
                <a:latin typeface="Georgia" panose="02040502050405020303" pitchFamily="18" charset="0"/>
                <a:hlinkClick r:id="rId3"/>
              </a:rPr>
              <a:t>literature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, or politics. </a:t>
            </a:r>
          </a:p>
          <a:p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Manifestos are generally </a:t>
            </a:r>
            <a:r>
              <a:rPr lang="en-GB" b="0" i="0" dirty="0">
                <a:solidFill>
                  <a:srgbClr val="1A1A1A"/>
                </a:solidFill>
                <a:effectLst/>
                <a:highlight>
                  <a:srgbClr val="FFFF00"/>
                </a:highlight>
                <a:latin typeface="Georgia" panose="02040502050405020303" pitchFamily="18" charset="0"/>
              </a:rPr>
              <a:t>written in the name of a group sharing a common perspective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, </a:t>
            </a:r>
            <a:r>
              <a:rPr lang="en-GB" b="0" i="0" u="sng" dirty="0">
                <a:solidFill>
                  <a:srgbClr val="1A1A1A"/>
                </a:solidFill>
                <a:effectLst/>
                <a:latin typeface="Georgia" panose="02040502050405020303" pitchFamily="18" charset="0"/>
                <a:hlinkClick r:id="rId4"/>
              </a:rPr>
              <a:t>ideology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, or purpose rather than in the name of a single individual.</a:t>
            </a:r>
          </a:p>
          <a:p>
            <a:endParaRPr lang="en-GB" b="0" i="0" dirty="0">
              <a:solidFill>
                <a:srgbClr val="1A1A1A"/>
              </a:solidFill>
              <a:effectLst/>
              <a:latin typeface="Georgia" panose="02040502050405020303" pitchFamily="18" charset="0"/>
            </a:endParaRPr>
          </a:p>
          <a:p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Manifestos often </a:t>
            </a:r>
            <a:r>
              <a:rPr lang="en-GB" b="0" i="0" dirty="0">
                <a:solidFill>
                  <a:srgbClr val="1A1A1A"/>
                </a:solidFill>
                <a:effectLst/>
                <a:highlight>
                  <a:srgbClr val="FFFF00"/>
                </a:highlight>
                <a:latin typeface="Georgia" panose="02040502050405020303" pitchFamily="18" charset="0"/>
              </a:rPr>
              <a:t>mark the adoption of a new vision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, approach, program, or </a:t>
            </a:r>
            <a:r>
              <a:rPr lang="en-GB" b="0" i="0" u="sng" dirty="0">
                <a:solidFill>
                  <a:srgbClr val="1A1A1A"/>
                </a:solidFill>
                <a:effectLst/>
                <a:latin typeface="Georgia" panose="02040502050405020303" pitchFamily="18" charset="0"/>
                <a:hlinkClick r:id="rId5"/>
              </a:rPr>
              <a:t>genre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. </a:t>
            </a:r>
          </a:p>
          <a:p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They </a:t>
            </a:r>
            <a:r>
              <a:rPr lang="en-GB" b="0" i="0" dirty="0">
                <a:solidFill>
                  <a:srgbClr val="1A1A1A"/>
                </a:solidFill>
                <a:effectLst/>
                <a:highlight>
                  <a:srgbClr val="FFFF00"/>
                </a:highlight>
                <a:latin typeface="Georgia" panose="02040502050405020303" pitchFamily="18" charset="0"/>
              </a:rPr>
              <a:t>criticise a present state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 of affairs but also announce its passing, </a:t>
            </a:r>
          </a:p>
          <a:p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proclaiming the advent of a new movement or </a:t>
            </a:r>
            <a:r>
              <a:rPr lang="en-GB" b="0" i="0" dirty="0">
                <a:solidFill>
                  <a:srgbClr val="1A1A1A"/>
                </a:solidFill>
                <a:effectLst/>
                <a:highlight>
                  <a:srgbClr val="FFFF00"/>
                </a:highlight>
                <a:latin typeface="Georgia" panose="02040502050405020303" pitchFamily="18" charset="0"/>
              </a:rPr>
              <a:t>start of a new era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. </a:t>
            </a:r>
          </a:p>
          <a:p>
            <a:endParaRPr lang="en-GB" b="0" i="0" dirty="0">
              <a:solidFill>
                <a:srgbClr val="1A1A1A"/>
              </a:solidFill>
              <a:effectLst/>
              <a:latin typeface="Georgia" panose="02040502050405020303" pitchFamily="18" charset="0"/>
            </a:endParaRPr>
          </a:p>
          <a:p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In this sense, manifestos combine a sometimes violent societal critique with an inaugural and inspirational declaration of change. Although manifestos can claim to speak for the majority, they are often authored by a nonconformist minority and are linked to the idea of an avant-garde that signals or even leads the way to the future.</a:t>
            </a:r>
          </a:p>
          <a:p>
            <a:endParaRPr lang="en-GB" dirty="0">
              <a:solidFill>
                <a:srgbClr val="1A1A1A"/>
              </a:solidFill>
              <a:latin typeface="Georgia" panose="02040502050405020303" pitchFamily="18" charset="0"/>
            </a:endParaRPr>
          </a:p>
          <a:p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Art manifestos:</a:t>
            </a:r>
          </a:p>
          <a:p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 </a:t>
            </a:r>
            <a:r>
              <a:rPr lang="en-GB" b="0" i="0" u="sng" dirty="0">
                <a:solidFill>
                  <a:srgbClr val="1A1A1A"/>
                </a:solidFill>
                <a:effectLst/>
                <a:latin typeface="Georgia" panose="02040502050405020303" pitchFamily="18" charset="0"/>
                <a:hlinkClick r:id="rId6"/>
              </a:rPr>
              <a:t>Filippo </a:t>
            </a:r>
            <a:r>
              <a:rPr lang="en-GB" b="0" i="0" u="sng" dirty="0" err="1">
                <a:solidFill>
                  <a:srgbClr val="1A1A1A"/>
                </a:solidFill>
                <a:effectLst/>
                <a:latin typeface="Georgia" panose="02040502050405020303" pitchFamily="18" charset="0"/>
                <a:hlinkClick r:id="rId6"/>
              </a:rPr>
              <a:t>Tommaso</a:t>
            </a:r>
            <a:r>
              <a:rPr lang="en-GB" b="0" i="0" u="sng" dirty="0">
                <a:solidFill>
                  <a:srgbClr val="1A1A1A"/>
                </a:solidFill>
                <a:effectLst/>
                <a:latin typeface="Georgia" panose="02040502050405020303" pitchFamily="18" charset="0"/>
                <a:hlinkClick r:id="rId6"/>
              </a:rPr>
              <a:t> Marinetti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’s “</a:t>
            </a:r>
            <a:r>
              <a:rPr lang="en-GB" b="0" i="0" u="sng" dirty="0">
                <a:solidFill>
                  <a:srgbClr val="1A1A1A"/>
                </a:solidFill>
                <a:effectLst/>
                <a:latin typeface="Georgia" panose="02040502050405020303" pitchFamily="18" charset="0"/>
                <a:hlinkClick r:id="rId7"/>
              </a:rPr>
              <a:t>Futurist Manifesto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” (1909) </a:t>
            </a:r>
          </a:p>
          <a:p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 </a:t>
            </a:r>
            <a:r>
              <a:rPr lang="en-GB" b="0" i="0" u="sng" dirty="0">
                <a:solidFill>
                  <a:srgbClr val="1A1A1A"/>
                </a:solidFill>
                <a:effectLst/>
                <a:latin typeface="Georgia" panose="02040502050405020303" pitchFamily="18" charset="0"/>
                <a:hlinkClick r:id="rId8"/>
              </a:rPr>
              <a:t>André Breton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’s “</a:t>
            </a:r>
            <a:r>
              <a:rPr lang="en-GB" b="0" i="0" u="sng" dirty="0">
                <a:solidFill>
                  <a:srgbClr val="1A1A1A"/>
                </a:solidFill>
                <a:effectLst/>
                <a:latin typeface="Georgia" panose="02040502050405020303" pitchFamily="18" charset="0"/>
                <a:hlinkClick r:id="rId9"/>
              </a:rPr>
              <a:t>Manifesto of Surrealism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” (1924)</a:t>
            </a:r>
          </a:p>
          <a:p>
            <a:endParaRPr lang="en-GB" b="0" i="0" dirty="0">
              <a:solidFill>
                <a:srgbClr val="1A1A1A"/>
              </a:solidFill>
              <a:effectLst/>
              <a:latin typeface="Georgia" panose="02040502050405020303" pitchFamily="18" charset="0"/>
            </a:endParaRPr>
          </a:p>
          <a:p>
            <a:r>
              <a:rPr lang="en-GB" dirty="0">
                <a:solidFill>
                  <a:srgbClr val="1A1A1A"/>
                </a:solidFill>
                <a:latin typeface="Georgia" panose="02040502050405020303" pitchFamily="18" charset="0"/>
              </a:rPr>
              <a:t>P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olitical manifestos include </a:t>
            </a:r>
            <a:r>
              <a:rPr lang="en-GB" b="0" i="0" u="sng" dirty="0">
                <a:solidFill>
                  <a:srgbClr val="1A1A1A"/>
                </a:solidFill>
                <a:effectLst/>
                <a:latin typeface="Georgia" panose="02040502050405020303" pitchFamily="18" charset="0"/>
                <a:hlinkClick r:id="rId10"/>
              </a:rPr>
              <a:t>Karl Marx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 and </a:t>
            </a:r>
            <a:r>
              <a:rPr lang="en-GB" b="0" i="0" u="sng" dirty="0">
                <a:solidFill>
                  <a:srgbClr val="1A1A1A"/>
                </a:solidFill>
                <a:effectLst/>
                <a:latin typeface="Georgia" panose="02040502050405020303" pitchFamily="18" charset="0"/>
                <a:hlinkClick r:id="rId11"/>
              </a:rPr>
              <a:t>Friedrich Engels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’s </a:t>
            </a:r>
            <a:r>
              <a:rPr lang="en-GB" b="0" i="1" u="sng" dirty="0">
                <a:solidFill>
                  <a:srgbClr val="1A1A1A"/>
                </a:solidFill>
                <a:effectLst/>
                <a:latin typeface="Georgia" panose="02040502050405020303" pitchFamily="18" charset="0"/>
                <a:hlinkClick r:id="rId12"/>
              </a:rPr>
              <a:t>The Communist Manifesto</a:t>
            </a:r>
            <a:r>
              <a:rPr lang="en-GB" b="0" i="0" dirty="0">
                <a:solidFill>
                  <a:srgbClr val="1A1A1A"/>
                </a:solidFill>
                <a:effectLst/>
                <a:latin typeface="Georgia" panose="02040502050405020303" pitchFamily="18" charset="0"/>
              </a:rPr>
              <a:t>(1848)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930B9F-CA95-71CD-2DBE-FEF6A82A4155}"/>
              </a:ext>
            </a:extLst>
          </p:cNvPr>
          <p:cNvSpPr txBox="1"/>
          <p:nvPr/>
        </p:nvSpPr>
        <p:spPr>
          <a:xfrm>
            <a:off x="10183155" y="335845"/>
            <a:ext cx="13090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i="1" dirty="0"/>
              <a:t>Source: Brittanica.com 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7714181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F033CE0-CC7B-FF11-7365-A2D59DA626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1395" y="865406"/>
            <a:ext cx="2913528" cy="438804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494671-9EA4-50B1-6453-4AEAB666C7CF}"/>
              </a:ext>
            </a:extLst>
          </p:cNvPr>
          <p:cNvSpPr txBox="1"/>
          <p:nvPr/>
        </p:nvSpPr>
        <p:spPr>
          <a:xfrm>
            <a:off x="3466333" y="896799"/>
            <a:ext cx="5535726" cy="552458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300" b="1" dirty="0"/>
              <a:t>Art Manifesto making – in the beginning</a:t>
            </a:r>
          </a:p>
          <a:p>
            <a:endParaRPr lang="en-GB" sz="2400" b="1" dirty="0"/>
          </a:p>
          <a:p>
            <a:r>
              <a:rPr lang="en-GB" sz="2400" b="1" dirty="0"/>
              <a:t>Futurist: </a:t>
            </a:r>
            <a:r>
              <a:rPr lang="en-GB" sz="2400" dirty="0"/>
              <a:t>Filipino </a:t>
            </a:r>
            <a:r>
              <a:rPr lang="en-GB" sz="2400" dirty="0" err="1"/>
              <a:t>Tommaso</a:t>
            </a:r>
            <a:r>
              <a:rPr lang="en-GB" sz="2400" dirty="0"/>
              <a:t> Marinetti, Italy 1909</a:t>
            </a:r>
          </a:p>
          <a:p>
            <a:r>
              <a:rPr lang="en-GB" sz="2400" b="1" dirty="0"/>
              <a:t> </a:t>
            </a:r>
            <a:endParaRPr lang="en-GB" sz="2400" b="1" dirty="0">
              <a:solidFill>
                <a:srgbClr val="767676"/>
              </a:solidFill>
              <a:latin typeface="Helvetica Neue" panose="02000503000000020004" pitchFamily="2"/>
            </a:endParaRPr>
          </a:p>
          <a:p>
            <a:r>
              <a:rPr lang="en-GB" sz="2200" b="0" i="1" u="none" strike="noStrike" dirty="0">
                <a:solidFill>
                  <a:srgbClr val="001D35"/>
                </a:solidFill>
                <a:effectLst/>
                <a:latin typeface="Google Sans"/>
              </a:rPr>
              <a:t>rejects the past and celebrates speed, technology, youth, and violence.</a:t>
            </a:r>
          </a:p>
          <a:p>
            <a:endParaRPr lang="en-GB" sz="2400" b="1" dirty="0"/>
          </a:p>
          <a:p>
            <a:r>
              <a:rPr lang="en-GB" sz="2400" b="1" dirty="0"/>
              <a:t>Dada: </a:t>
            </a:r>
            <a:r>
              <a:rPr lang="en-GB" sz="2400" dirty="0"/>
              <a:t>Tristan Tzara, </a:t>
            </a:r>
          </a:p>
          <a:p>
            <a:r>
              <a:rPr lang="en-GB" sz="2400" dirty="0"/>
              <a:t>Zurich Switzerland 1924</a:t>
            </a:r>
          </a:p>
          <a:p>
            <a:endParaRPr lang="en-GB" sz="2400" b="0" i="0" u="none" strike="noStrike" dirty="0">
              <a:solidFill>
                <a:srgbClr val="040C28"/>
              </a:solidFill>
              <a:effectLst/>
              <a:latin typeface="Google Sans"/>
            </a:endParaRPr>
          </a:p>
          <a:p>
            <a:r>
              <a:rPr lang="en-GB" sz="2200" b="0" i="1" u="none" strike="noStrike" dirty="0">
                <a:solidFill>
                  <a:srgbClr val="040C28"/>
                </a:solidFill>
                <a:effectLst/>
                <a:latin typeface="Google Sans"/>
              </a:rPr>
              <a:t>a study of absurdism, a revolt against the systems that define human society - capitalism, consumerism, war, art, religion.</a:t>
            </a:r>
            <a:endParaRPr lang="en-GB" sz="2200" b="1" i="1" u="none" strike="noStrike" dirty="0">
              <a:solidFill>
                <a:srgbClr val="040C28"/>
              </a:solidFill>
              <a:effectLst/>
              <a:latin typeface="Google Sans"/>
            </a:endParaRPr>
          </a:p>
          <a:p>
            <a:endParaRPr lang="en-GB" sz="1800" b="1" i="0" u="none" strike="noStrike" dirty="0">
              <a:effectLst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AEEB46D-1171-60F7-756E-36D1E71E85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909" y="865407"/>
            <a:ext cx="3091088" cy="438804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1B9823A-1E97-1D62-DA92-05495FE386AC}"/>
              </a:ext>
            </a:extLst>
          </p:cNvPr>
          <p:cNvSpPr txBox="1"/>
          <p:nvPr/>
        </p:nvSpPr>
        <p:spPr>
          <a:xfrm rot="10800000" flipV="1">
            <a:off x="235909" y="5598086"/>
            <a:ext cx="3091087" cy="6309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Futurist ‘words in freedom’ </a:t>
            </a:r>
            <a:r>
              <a:rPr lang="en-GB" sz="1600" dirty="0"/>
              <a:t>depicting mechanised warfare.  </a:t>
            </a:r>
            <a:endParaRPr lang="en-US" sz="160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64B25FA-E267-B6D5-6441-62949F9A4B70}"/>
              </a:ext>
            </a:extLst>
          </p:cNvPr>
          <p:cNvSpPr txBox="1">
            <a:spLocks/>
          </p:cNvSpPr>
          <p:nvPr/>
        </p:nvSpPr>
        <p:spPr>
          <a:xfrm>
            <a:off x="9653080" y="109889"/>
            <a:ext cx="2538920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 dirty="0"/>
              <a:t>WAYS OF THINKING</a:t>
            </a:r>
          </a:p>
          <a:p>
            <a:pPr algn="l"/>
            <a:endParaRPr lang="en-GB" sz="2000" b="0" dirty="0">
              <a:solidFill>
                <a:schemeClr val="bg1"/>
              </a:solidFill>
            </a:endParaRPr>
          </a:p>
          <a:p>
            <a:pPr algn="l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458016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214262F-B31F-96E0-00B1-92DEAC491D85}"/>
              </a:ext>
            </a:extLst>
          </p:cNvPr>
          <p:cNvSpPr txBox="1"/>
          <p:nvPr/>
        </p:nvSpPr>
        <p:spPr>
          <a:xfrm>
            <a:off x="8876654" y="5668621"/>
            <a:ext cx="312489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www.moma.org</a:t>
            </a:r>
            <a:r>
              <a:rPr lang="en-US" dirty="0">
                <a:hlinkClick r:id="rId2"/>
              </a:rPr>
              <a:t>/</a:t>
            </a:r>
            <a:r>
              <a:rPr lang="en-US" dirty="0" err="1">
                <a:hlinkClick r:id="rId2"/>
              </a:rPr>
              <a:t>momaorg</a:t>
            </a:r>
            <a:r>
              <a:rPr lang="en-US" dirty="0">
                <a:hlinkClick r:id="rId2"/>
              </a:rPr>
              <a:t>/shared/pdfs/docs/learn/futurismprogram_022009.pdf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950F05-B462-97BB-D719-E0284757DFB7}"/>
              </a:ext>
            </a:extLst>
          </p:cNvPr>
          <p:cNvSpPr txBox="1"/>
          <p:nvPr/>
        </p:nvSpPr>
        <p:spPr>
          <a:xfrm>
            <a:off x="8165213" y="5400778"/>
            <a:ext cx="38340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Further Reading -  Futurist Manifesto: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DF6E44-B9C8-A6E5-9D29-913714675B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843" y="0"/>
            <a:ext cx="5915411" cy="684740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B4AEA1B-71C2-E938-88D1-4C699196D1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39"/>
          <a:stretch>
            <a:fillRect/>
          </a:stretch>
        </p:blipFill>
        <p:spPr>
          <a:xfrm>
            <a:off x="8984236" y="2551596"/>
            <a:ext cx="2871516" cy="2769459"/>
          </a:xfrm>
          <a:prstGeom prst="rect">
            <a:avLst/>
          </a:pr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5B809A67-654D-E547-EDB6-3038C94B918D}"/>
                  </a:ext>
                </a:extLst>
              </p14:cNvPr>
              <p14:cNvContentPartPr/>
              <p14:nvPr/>
            </p14:nvContentPartPr>
            <p14:xfrm>
              <a:off x="3773620" y="2495076"/>
              <a:ext cx="1027440" cy="565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5B809A67-654D-E547-EDB6-3038C94B918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737980" y="2423076"/>
                <a:ext cx="1099080" cy="20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4FDB4F66-4CB5-BAA9-E8E1-9E8632978D24}"/>
                  </a:ext>
                </a:extLst>
              </p14:cNvPr>
              <p14:cNvContentPartPr/>
              <p14:nvPr/>
            </p14:nvContentPartPr>
            <p14:xfrm>
              <a:off x="2646820" y="4076196"/>
              <a:ext cx="597960" cy="3780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4FDB4F66-4CB5-BAA9-E8E1-9E8632978D2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611180" y="4004556"/>
                <a:ext cx="669600" cy="1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248857C-D78C-A237-5744-7153DEECFA6E}"/>
                  </a:ext>
                </a:extLst>
              </p14:cNvPr>
              <p14:cNvContentPartPr/>
              <p14:nvPr/>
            </p14:nvContentPartPr>
            <p14:xfrm>
              <a:off x="941140" y="4163316"/>
              <a:ext cx="510840" cy="1249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248857C-D78C-A237-5744-7153DEECFA6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05140" y="4091676"/>
                <a:ext cx="582480" cy="268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9412F8AB-7673-6A2D-BDC3-19ABB8410460}"/>
                  </a:ext>
                </a:extLst>
              </p14:cNvPr>
              <p14:cNvContentPartPr/>
              <p14:nvPr/>
            </p14:nvContentPartPr>
            <p14:xfrm>
              <a:off x="5697460" y="1555116"/>
              <a:ext cx="417600" cy="648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9412F8AB-7673-6A2D-BDC3-19ABB8410460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661460" y="1483116"/>
                <a:ext cx="489240" cy="15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E62BA81D-D740-EC75-48DC-1DFD83EECEFD}"/>
                  </a:ext>
                </a:extLst>
              </p14:cNvPr>
              <p14:cNvContentPartPr/>
              <p14:nvPr/>
            </p14:nvContentPartPr>
            <p14:xfrm>
              <a:off x="3792340" y="1660956"/>
              <a:ext cx="2365920" cy="565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E62BA81D-D740-EC75-48DC-1DFD83EECEF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756700" y="1588956"/>
                <a:ext cx="2437560" cy="20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D6476FDF-1F19-499D-485D-30458FB8D629}"/>
                  </a:ext>
                </a:extLst>
              </p14:cNvPr>
              <p14:cNvContentPartPr/>
              <p14:nvPr/>
            </p14:nvContentPartPr>
            <p14:xfrm>
              <a:off x="3736180" y="1841316"/>
              <a:ext cx="753480" cy="129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D6476FDF-1F19-499D-485D-30458FB8D629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700540" y="1769676"/>
                <a:ext cx="825120" cy="15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B78AAD1F-FE89-FFA5-7790-6F60B1582B2F}"/>
                  </a:ext>
                </a:extLst>
              </p14:cNvPr>
              <p14:cNvContentPartPr/>
              <p14:nvPr/>
            </p14:nvContentPartPr>
            <p14:xfrm>
              <a:off x="5990140" y="253716"/>
              <a:ext cx="199440" cy="2520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B78AAD1F-FE89-FFA5-7790-6F60B1582B2F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954140" y="182076"/>
                <a:ext cx="271080" cy="16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DA6784EF-4B37-7A3E-5CAB-DF63E6D458B6}"/>
                  </a:ext>
                </a:extLst>
              </p14:cNvPr>
              <p14:cNvContentPartPr/>
              <p14:nvPr/>
            </p14:nvContentPartPr>
            <p14:xfrm>
              <a:off x="3817180" y="440556"/>
              <a:ext cx="2478240" cy="81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DA6784EF-4B37-7A3E-5CAB-DF63E6D458B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781540" y="368556"/>
                <a:ext cx="2549880" cy="22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568A9BD1-A7AB-B9A5-9D02-82871B236EC9}"/>
                  </a:ext>
                </a:extLst>
              </p14:cNvPr>
              <p14:cNvContentPartPr/>
              <p14:nvPr/>
            </p14:nvContentPartPr>
            <p14:xfrm>
              <a:off x="3717820" y="664836"/>
              <a:ext cx="772200" cy="648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568A9BD1-A7AB-B9A5-9D02-82871B236EC9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681820" y="592836"/>
                <a:ext cx="843840" cy="15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ABBAB22C-330C-2BCA-53DE-52F48A4F1F11}"/>
                  </a:ext>
                </a:extLst>
              </p14:cNvPr>
              <p14:cNvContentPartPr/>
              <p14:nvPr/>
            </p14:nvContentPartPr>
            <p14:xfrm>
              <a:off x="3935620" y="4020036"/>
              <a:ext cx="2503080" cy="1944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ABBAB22C-330C-2BCA-53DE-52F48A4F1F11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3899620" y="3948396"/>
                <a:ext cx="2574720" cy="16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B9AF4831-4A64-2C23-2193-C24F0F452ED6}"/>
                  </a:ext>
                </a:extLst>
              </p14:cNvPr>
              <p14:cNvContentPartPr/>
              <p14:nvPr/>
            </p14:nvContentPartPr>
            <p14:xfrm>
              <a:off x="3754900" y="4250436"/>
              <a:ext cx="1114560" cy="6876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B9AF4831-4A64-2C23-2193-C24F0F452ED6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3719260" y="4178796"/>
                <a:ext cx="1186200" cy="212400"/>
              </a:xfrm>
              <a:prstGeom prst="rect">
                <a:avLst/>
              </a:prstGeom>
            </p:spPr>
          </p:pic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CC2C4735-2173-5A8B-A131-5E47CE6C5AA1}"/>
              </a:ext>
            </a:extLst>
          </p:cNvPr>
          <p:cNvSpPr txBox="1"/>
          <p:nvPr/>
        </p:nvSpPr>
        <p:spPr>
          <a:xfrm>
            <a:off x="6616181" y="571315"/>
            <a:ext cx="468321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dirty="0"/>
              <a:t>‘A new aesthetic language based on war, industry and the machine’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Keep in mind the socio-political context of this writing in 1909.</a:t>
            </a:r>
          </a:p>
          <a:p>
            <a:pPr algn="l"/>
            <a:r>
              <a:rPr lang="en-GB" dirty="0"/>
              <a:t>Consider how these statements are problematic today.</a:t>
            </a:r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28066F0-7CD7-6811-27BD-82AA3B274B6E}"/>
              </a:ext>
            </a:extLst>
          </p:cNvPr>
          <p:cNvSpPr txBox="1">
            <a:spLocks/>
          </p:cNvSpPr>
          <p:nvPr/>
        </p:nvSpPr>
        <p:spPr>
          <a:xfrm>
            <a:off x="9653080" y="109889"/>
            <a:ext cx="2538920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 dirty="0"/>
              <a:t>WAYS OF THINKING</a:t>
            </a:r>
          </a:p>
          <a:p>
            <a:pPr algn="l"/>
            <a:endParaRPr lang="en-GB" sz="2000" b="0" dirty="0">
              <a:solidFill>
                <a:schemeClr val="bg1"/>
              </a:solidFill>
            </a:endParaRPr>
          </a:p>
          <a:p>
            <a:pPr algn="l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16037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B1B9823A-1E97-1D62-DA92-05495FE386AC}"/>
              </a:ext>
            </a:extLst>
          </p:cNvPr>
          <p:cNvSpPr txBox="1"/>
          <p:nvPr/>
        </p:nvSpPr>
        <p:spPr>
          <a:xfrm rot="10800000" flipV="1">
            <a:off x="509697" y="11878"/>
            <a:ext cx="309108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proxima-nova"/>
              </a:rPr>
              <a:t>Mechanical Head </a:t>
            </a:r>
          </a:p>
          <a:p>
            <a:pPr algn="l"/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proxima-nova"/>
              </a:rPr>
              <a:t>(The Spirit of Our Age)</a:t>
            </a:r>
          </a:p>
          <a:p>
            <a:pPr algn="l"/>
            <a:r>
              <a:rPr lang="en-GB" sz="2400" dirty="0">
                <a:solidFill>
                  <a:srgbClr val="000000"/>
                </a:solidFill>
                <a:latin typeface="proxima-nova"/>
              </a:rPr>
              <a:t>Assemblage</a:t>
            </a:r>
            <a:endParaRPr lang="en-GB" sz="2400" b="0" i="0" u="none" strike="noStrike" dirty="0">
              <a:solidFill>
                <a:srgbClr val="000000"/>
              </a:solidFill>
              <a:effectLst/>
              <a:latin typeface="proxima-nova"/>
            </a:endParaRPr>
          </a:p>
          <a:p>
            <a:pPr algn="l"/>
            <a:endParaRPr lang="en-GB" sz="2400" b="0" i="0" u="none" strike="noStrike" dirty="0">
              <a:solidFill>
                <a:srgbClr val="000000"/>
              </a:solidFill>
              <a:effectLst/>
              <a:latin typeface="proxima-nova"/>
            </a:endParaRPr>
          </a:p>
          <a:p>
            <a:pPr algn="l"/>
            <a:endParaRPr lang="en-GB" sz="2400" dirty="0">
              <a:solidFill>
                <a:srgbClr val="000000"/>
              </a:solidFill>
              <a:latin typeface="proxima-nova"/>
            </a:endParaRPr>
          </a:p>
          <a:p>
            <a:pPr algn="l"/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proxima-nova"/>
              </a:rPr>
              <a:t>Raoul 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proxima-nova"/>
              </a:rPr>
              <a:t>Hausmann</a:t>
            </a:r>
            <a:endParaRPr lang="en-GB" sz="2400" b="0" i="0" u="none" strike="noStrike" dirty="0">
              <a:solidFill>
                <a:srgbClr val="000000"/>
              </a:solidFill>
              <a:effectLst/>
              <a:latin typeface="proxima-nova"/>
            </a:endParaRPr>
          </a:p>
          <a:p>
            <a:pPr algn="l"/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proxima-nova"/>
              </a:rPr>
              <a:t>c. 1920 </a:t>
            </a:r>
          </a:p>
          <a:p>
            <a:pPr algn="l"/>
            <a:endParaRPr lang="en-GB" sz="2400" b="0" i="0" u="none" strike="noStrike" dirty="0">
              <a:solidFill>
                <a:srgbClr val="000000"/>
              </a:solidFill>
              <a:effectLst/>
              <a:latin typeface="proxima-nova"/>
            </a:endParaRPr>
          </a:p>
          <a:p>
            <a:pPr algn="l"/>
            <a:endParaRPr lang="en-GB" sz="2400" dirty="0">
              <a:solidFill>
                <a:srgbClr val="000000"/>
              </a:solidFill>
              <a:latin typeface="proxima-nova"/>
            </a:endParaRPr>
          </a:p>
          <a:p>
            <a:pPr algn="l"/>
            <a:r>
              <a:rPr lang="en-GB" sz="2400" dirty="0">
                <a:solidFill>
                  <a:srgbClr val="000000"/>
                </a:solidFill>
                <a:latin typeface="proxima-nova"/>
              </a:rPr>
              <a:t>Symbolises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proxima-nova"/>
              </a:rPr>
              <a:t> the empty spirit of the post-World War I era.</a:t>
            </a:r>
          </a:p>
          <a:p>
            <a:pPr algn="l"/>
            <a:endParaRPr lang="en-GB" sz="2400" dirty="0">
              <a:solidFill>
                <a:srgbClr val="000000"/>
              </a:solidFill>
              <a:latin typeface="proxima-nova"/>
            </a:endParaRPr>
          </a:p>
          <a:p>
            <a:pPr algn="l"/>
            <a:r>
              <a:rPr lang="en-GB" sz="2400" i="1" dirty="0">
                <a:solidFill>
                  <a:srgbClr val="000000"/>
                </a:solidFill>
                <a:latin typeface="proxima-nova"/>
              </a:rPr>
              <a:t>Dada</a:t>
            </a:r>
          </a:p>
          <a:p>
            <a:pPr algn="l"/>
            <a:r>
              <a:rPr lang="en-GB" sz="2400" i="1" dirty="0">
                <a:solidFill>
                  <a:srgbClr val="000000"/>
                </a:solidFill>
                <a:latin typeface="proxima-nova"/>
              </a:rPr>
              <a:t>Absurdism</a:t>
            </a:r>
            <a:endParaRPr lang="en-US" sz="2400" i="1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64B25FA-E267-B6D5-6441-62949F9A4B70}"/>
              </a:ext>
            </a:extLst>
          </p:cNvPr>
          <p:cNvSpPr txBox="1">
            <a:spLocks/>
          </p:cNvSpPr>
          <p:nvPr/>
        </p:nvSpPr>
        <p:spPr>
          <a:xfrm>
            <a:off x="9653080" y="109889"/>
            <a:ext cx="2538920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 dirty="0"/>
              <a:t>WAYS OF THINKING</a:t>
            </a:r>
          </a:p>
          <a:p>
            <a:pPr algn="l"/>
            <a:endParaRPr lang="en-GB" sz="2000" b="0" dirty="0">
              <a:solidFill>
                <a:schemeClr val="bg1"/>
              </a:solidFill>
            </a:endParaRPr>
          </a:p>
          <a:p>
            <a:pPr algn="l"/>
            <a:endParaRPr lang="en-GB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9620FB1-C6CB-C043-CDD9-C037E6562E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1765" y="136818"/>
            <a:ext cx="4428881" cy="58452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65F61CE-101C-F70C-65BF-7F6C66B5A5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1199" y="634010"/>
            <a:ext cx="2913528" cy="4388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96172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494B1F2-E9D7-5B98-E9B2-480E616415F5}"/>
              </a:ext>
            </a:extLst>
          </p:cNvPr>
          <p:cNvSpPr txBox="1"/>
          <p:nvPr/>
        </p:nvSpPr>
        <p:spPr>
          <a:xfrm>
            <a:off x="4834145" y="-144583"/>
            <a:ext cx="689467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 sz="2400" dirty="0"/>
          </a:p>
          <a:p>
            <a:pPr algn="l"/>
            <a:endParaRPr lang="en-GB" sz="2400" i="1" dirty="0"/>
          </a:p>
          <a:p>
            <a:pPr algn="l"/>
            <a:r>
              <a:rPr lang="en-GB" sz="3600" b="1" i="1" dirty="0"/>
              <a:t>‘Art requires truth not sincerity’</a:t>
            </a:r>
          </a:p>
          <a:p>
            <a:pPr algn="l"/>
            <a:endParaRPr lang="en-GB" sz="2000" i="1" dirty="0"/>
          </a:p>
          <a:p>
            <a:pPr algn="l"/>
            <a:r>
              <a:rPr lang="en-GB" sz="2000" dirty="0"/>
              <a:t>Russian avant </a:t>
            </a:r>
            <a:r>
              <a:rPr lang="en-GB" sz="2000" dirty="0" err="1"/>
              <a:t>garde</a:t>
            </a:r>
            <a:r>
              <a:rPr lang="en-GB" sz="2000" dirty="0"/>
              <a:t> painter </a:t>
            </a:r>
          </a:p>
          <a:p>
            <a:pPr algn="l"/>
            <a:r>
              <a:rPr lang="en-GB" sz="2000" dirty="0" err="1"/>
              <a:t>Kazimir</a:t>
            </a:r>
            <a:r>
              <a:rPr lang="en-GB" sz="2000" dirty="0"/>
              <a:t> Malevich </a:t>
            </a:r>
          </a:p>
          <a:p>
            <a:pPr algn="l"/>
            <a:r>
              <a:rPr lang="en-GB" sz="2000" i="1" dirty="0"/>
              <a:t>Suprematism Manifesto 1915</a:t>
            </a:r>
            <a:endParaRPr lang="en-US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C5F006-909A-F3EE-EE9E-259AC626A9C0}"/>
              </a:ext>
            </a:extLst>
          </p:cNvPr>
          <p:cNvSpPr txBox="1"/>
          <p:nvPr/>
        </p:nvSpPr>
        <p:spPr>
          <a:xfrm>
            <a:off x="5210164" y="2991358"/>
            <a:ext cx="6518659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0" i="1" spc="105" dirty="0">
                <a:solidFill>
                  <a:srgbClr val="313030"/>
                </a:solidFill>
                <a:effectLst/>
                <a:latin typeface="ltc-bodoni-175"/>
              </a:rPr>
              <a:t>I say to all:</a:t>
            </a:r>
            <a:endParaRPr lang="en-GB" sz="2400" b="0" i="0" spc="105" dirty="0">
              <a:solidFill>
                <a:srgbClr val="313030"/>
              </a:solidFill>
              <a:effectLst/>
              <a:latin typeface="ltc-bodoni-175"/>
            </a:endParaRPr>
          </a:p>
          <a:p>
            <a:r>
              <a:rPr lang="en-GB" sz="2400" b="0" i="1" spc="105" dirty="0">
                <a:solidFill>
                  <a:srgbClr val="313030"/>
                </a:solidFill>
                <a:effectLst/>
                <a:latin typeface="ltc-bodoni-175"/>
              </a:rPr>
              <a:t>Abandon love,</a:t>
            </a:r>
            <a:endParaRPr lang="en-GB" sz="2400" b="0" i="0" spc="105" dirty="0">
              <a:solidFill>
                <a:srgbClr val="313030"/>
              </a:solidFill>
              <a:effectLst/>
              <a:latin typeface="ltc-bodoni-175"/>
            </a:endParaRPr>
          </a:p>
          <a:p>
            <a:r>
              <a:rPr lang="en-GB" sz="2400" b="0" i="1" spc="105" dirty="0">
                <a:solidFill>
                  <a:srgbClr val="313030"/>
                </a:solidFill>
                <a:effectLst/>
                <a:latin typeface="ltc-bodoni-175"/>
              </a:rPr>
              <a:t>Abandon aestheticism,</a:t>
            </a:r>
            <a:endParaRPr lang="en-GB" sz="2400" b="0" i="0" spc="105" dirty="0">
              <a:solidFill>
                <a:srgbClr val="313030"/>
              </a:solidFill>
              <a:effectLst/>
              <a:latin typeface="ltc-bodoni-175"/>
            </a:endParaRPr>
          </a:p>
          <a:p>
            <a:r>
              <a:rPr lang="en-GB" sz="2400" b="0" i="1" spc="105" dirty="0">
                <a:solidFill>
                  <a:srgbClr val="313030"/>
                </a:solidFill>
                <a:effectLst/>
                <a:latin typeface="ltc-bodoni-175"/>
              </a:rPr>
              <a:t>Abandon the baggage of wisdom, for in the new culture, your wisdom is ridiculous and insignificant.</a:t>
            </a:r>
            <a:endParaRPr lang="en-GB" sz="2400" b="0" i="0" spc="105" dirty="0">
              <a:solidFill>
                <a:srgbClr val="313030"/>
              </a:solidFill>
              <a:effectLst/>
              <a:latin typeface="ltc-bodoni-175"/>
            </a:endParaRPr>
          </a:p>
          <a:p>
            <a:r>
              <a:rPr lang="en-GB" sz="2400" b="0" i="1" spc="105" dirty="0">
                <a:solidFill>
                  <a:srgbClr val="313030"/>
                </a:solidFill>
                <a:effectLst/>
                <a:latin typeface="ltc-bodoni-175"/>
              </a:rPr>
              <a:t>I have untied the knots of wisdom and liberated the consciousness of colour!</a:t>
            </a:r>
            <a:endParaRPr lang="en-GB" sz="2400" b="0" i="0" spc="105" dirty="0">
              <a:solidFill>
                <a:srgbClr val="313030"/>
              </a:solidFill>
              <a:effectLst/>
              <a:latin typeface="ltc-bodoni-175"/>
            </a:endParaRPr>
          </a:p>
          <a:p>
            <a:pPr algn="l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C99BFAC-E404-EE7F-4582-58FBF3611D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1118" y="1431161"/>
            <a:ext cx="1887607" cy="24432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C72515D-30AB-DE20-4543-F6A4F0DFD3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4511857" cy="494303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575BB3C-A266-57A6-2C45-E071F949E24D}"/>
              </a:ext>
            </a:extLst>
          </p:cNvPr>
          <p:cNvSpPr txBox="1"/>
          <p:nvPr/>
        </p:nvSpPr>
        <p:spPr>
          <a:xfrm>
            <a:off x="237314" y="5192806"/>
            <a:ext cx="33524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Geometric abstraction</a:t>
            </a:r>
          </a:p>
          <a:p>
            <a:pPr algn="l"/>
            <a:r>
              <a:rPr lang="en-GB" dirty="0"/>
              <a:t>Visual language of</a:t>
            </a:r>
          </a:p>
          <a:p>
            <a:pPr algn="l"/>
            <a:r>
              <a:rPr lang="en-GB" dirty="0"/>
              <a:t>Pure </a:t>
            </a:r>
            <a:r>
              <a:rPr lang="en-GB" b="1" dirty="0"/>
              <a:t>aesthetic</a:t>
            </a:r>
            <a:r>
              <a:rPr lang="en-GB" dirty="0"/>
              <a:t> feeling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A2E1F7-9A75-E63C-6D3D-7E41D9250198}"/>
              </a:ext>
            </a:extLst>
          </p:cNvPr>
          <p:cNvSpPr txBox="1"/>
          <p:nvPr/>
        </p:nvSpPr>
        <p:spPr>
          <a:xfrm>
            <a:off x="5185263" y="2443773"/>
            <a:ext cx="6543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10643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493840" y="109889"/>
            <a:ext cx="10475474" cy="13454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 dirty="0">
                <a:solidFill>
                  <a:schemeClr val="bg1"/>
                </a:solidFill>
              </a:rPr>
              <a:t>Manifesto Development – examples of areas explored by Manifesto writers:</a:t>
            </a:r>
          </a:p>
          <a:p>
            <a:pPr algn="r"/>
            <a:endParaRPr lang="en-GB" sz="2000" b="0" dirty="0">
              <a:solidFill>
                <a:schemeClr val="bg1"/>
              </a:solidFill>
            </a:endParaRPr>
          </a:p>
          <a:p>
            <a:pPr algn="r"/>
            <a:endParaRPr lang="en-GB" sz="24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134327" y="943131"/>
            <a:ext cx="11681926" cy="4622458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61460F-6480-55D7-A68B-00B1D2FB08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482" y="1455316"/>
            <a:ext cx="6065520" cy="34763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D2740BB-613C-D303-70DD-324D72DE3D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55317"/>
            <a:ext cx="6065520" cy="3476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5747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01D86F-B417-0F66-696B-AB2208388F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513" y="130845"/>
            <a:ext cx="10508329" cy="65963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01AA7A-FE2D-04D8-BC81-9CDA97B2BCD7}"/>
              </a:ext>
            </a:extLst>
          </p:cNvPr>
          <p:cNvSpPr txBox="1"/>
          <p:nvPr/>
        </p:nvSpPr>
        <p:spPr>
          <a:xfrm>
            <a:off x="7155008" y="6358371"/>
            <a:ext cx="5036992" cy="3687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hlinkClick r:id="rId3"/>
              </a:rPr>
              <a:t>https://www.youtube.com/watch?v=</a:t>
            </a:r>
            <a:r>
              <a:rPr lang="en-US" dirty="0" err="1">
                <a:hlinkClick r:id="rId3"/>
              </a:rPr>
              <a:t>ZdjIyTeH72U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9339AC-D805-B39F-597B-269E3437ED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03" r="24645"/>
          <a:stretch>
            <a:fillRect/>
          </a:stretch>
        </p:blipFill>
        <p:spPr>
          <a:xfrm>
            <a:off x="9836275" y="1132338"/>
            <a:ext cx="2156212" cy="1977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3040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nt">
            <a:extLst>
              <a:ext uri="{FF2B5EF4-FFF2-40B4-BE49-F238E27FC236}">
                <a16:creationId xmlns:a16="http://schemas.microsoft.com/office/drawing/2014/main" id="{D380959B-464C-9ED8-C9EB-AB6FC997C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25448" y="8300"/>
            <a:ext cx="10966551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6B83858-ED7D-57B6-6CAA-83168807C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5" cy="6858000"/>
          </a:xfrm>
          <a:prstGeom prst="rect">
            <a:avLst/>
          </a:prstGeom>
          <a:ln>
            <a:noFill/>
          </a:ln>
          <a:effectLst>
            <a:outerShdw blurRad="317500" dist="127000" dir="2400000" sx="95000" sy="95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F97FFD4-A8B9-3D4D-1623-7BE467E46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102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90500" dist="139700" dir="300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58C5856-856B-EBA2-1E5F-FB470B7FF7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670" y="101182"/>
            <a:ext cx="4708859" cy="66556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E802CC-46CF-41BF-F753-86E8D0A8C2D9}"/>
              </a:ext>
            </a:extLst>
          </p:cNvPr>
          <p:cNvSpPr txBox="1"/>
          <p:nvPr/>
        </p:nvSpPr>
        <p:spPr>
          <a:xfrm>
            <a:off x="6106390" y="2470244"/>
            <a:ext cx="4596245" cy="3769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E040A07-73F2-9C80-A6CD-3779CFFC53B3}"/>
              </a:ext>
            </a:extLst>
          </p:cNvPr>
          <p:cNvSpPr txBox="1"/>
          <p:nvPr/>
        </p:nvSpPr>
        <p:spPr>
          <a:xfrm>
            <a:off x="5644425" y="1349952"/>
            <a:ext cx="5145367" cy="452431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1800" b="1" i="0" u="none" strike="noStrike" dirty="0">
                <a:effectLst/>
              </a:rPr>
              <a:t>Across and In-Between is a project by Suzanne Lacy commissioned by 14-18 NOW and Belfast International Arts Festival</a:t>
            </a:r>
            <a:endParaRPr lang="en-GB" sz="1800" b="1" i="0" u="none" strike="noStrike" dirty="0">
              <a:effectLst/>
            </a:endParaRPr>
          </a:p>
          <a:p>
            <a:endParaRPr lang="en-GB" b="1" dirty="0"/>
          </a:p>
          <a:p>
            <a:r>
              <a:rPr lang="en-GB" dirty="0"/>
              <a:t>An example of socially engaged art making where the manifesto writing process is the artwork itself.</a:t>
            </a:r>
          </a:p>
          <a:p>
            <a:endParaRPr lang="en-GB" dirty="0"/>
          </a:p>
          <a:p>
            <a:r>
              <a:rPr lang="en-GB" i="1" dirty="0"/>
              <a:t>‘We value the freedom we have to wander in our environment’</a:t>
            </a:r>
          </a:p>
          <a:p>
            <a:endParaRPr lang="en-GB" i="1" dirty="0"/>
          </a:p>
          <a:p>
            <a:r>
              <a:rPr lang="en-GB" i="1" dirty="0"/>
              <a:t>‘The difference between Yes and No can be made into Maybe’</a:t>
            </a:r>
          </a:p>
          <a:p>
            <a:endParaRPr lang="en-GB" i="1" dirty="0"/>
          </a:p>
          <a:p>
            <a:r>
              <a:rPr lang="en-GB" i="1" dirty="0"/>
              <a:t>‘Our neighbours are our friends. We all choose peace’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0C89D6-C529-C7B7-5E9C-46F225D593A9}"/>
              </a:ext>
            </a:extLst>
          </p:cNvPr>
          <p:cNvSpPr txBox="1"/>
          <p:nvPr/>
        </p:nvSpPr>
        <p:spPr>
          <a:xfrm>
            <a:off x="10953183" y="101182"/>
            <a:ext cx="1001771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dirty="0"/>
              <a:t>PEACE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7611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A201F424-0E6E-B833-FFBC-B41E7D6FDE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009216" cy="679497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F32E240-3730-2C07-03A3-652E15FA4E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9216" y="0"/>
            <a:ext cx="8112284" cy="679497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58CF25D-1507-BE4F-913B-D6F5902A5517}"/>
              </a:ext>
            </a:extLst>
          </p:cNvPr>
          <p:cNvSpPr txBox="1"/>
          <p:nvPr/>
        </p:nvSpPr>
        <p:spPr>
          <a:xfrm>
            <a:off x="9998137" y="101181"/>
            <a:ext cx="1956818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dirty="0"/>
              <a:t>SUSTAINABILITY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DC8BA33-D157-7268-32AB-E1ACE0507B76}"/>
              </a:ext>
            </a:extLst>
          </p:cNvPr>
          <p:cNvSpPr txBox="1"/>
          <p:nvPr/>
        </p:nvSpPr>
        <p:spPr>
          <a:xfrm>
            <a:off x="4329007" y="101181"/>
            <a:ext cx="4685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Unica77LL"/>
              </a:rPr>
              <a:t>Artists Now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Unica77LL"/>
              </a:rPr>
              <a:t> – the UK artists’ advocate. Guided by members, we campaign on crucial issues – from fair pay to intellectual property – ensuring that artists’ voices are heard.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2149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C985472-C4A7-CE11-F6CB-DFEBFD24E4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47" y="100937"/>
            <a:ext cx="5160640" cy="675706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8DB34DD-3D4B-8EF3-B694-5CB99571B4C7}"/>
              </a:ext>
            </a:extLst>
          </p:cNvPr>
          <p:cNvSpPr txBox="1"/>
          <p:nvPr/>
        </p:nvSpPr>
        <p:spPr>
          <a:xfrm>
            <a:off x="5515308" y="2019120"/>
            <a:ext cx="359880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i="1" dirty="0"/>
              <a:t>‘Be careful to take risks’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Time is genetic. 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Today is the child of yesterday and the parent or tomorrow.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The work you produce today will create your future.</a:t>
            </a:r>
            <a:endParaRPr lang="en-US" sz="2400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BB9CFA4-2F87-AFB3-7AE7-F245AC946D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3602" y="798924"/>
            <a:ext cx="3208398" cy="244039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8B32E4B-B274-587C-CFC0-8A39DF848B50}"/>
              </a:ext>
            </a:extLst>
          </p:cNvPr>
          <p:cNvSpPr txBox="1"/>
          <p:nvPr/>
        </p:nvSpPr>
        <p:spPr>
          <a:xfrm>
            <a:off x="9998137" y="101180"/>
            <a:ext cx="1357157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dirty="0"/>
              <a:t>CREATIVITY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05438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FAF6C0B-AE8C-B202-A40F-1528B6C6F9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5098" y="0"/>
            <a:ext cx="501158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4702C28-D286-9B29-EDF5-0DB54F2AAA69}"/>
              </a:ext>
            </a:extLst>
          </p:cNvPr>
          <p:cNvSpPr txBox="1"/>
          <p:nvPr/>
        </p:nvSpPr>
        <p:spPr>
          <a:xfrm>
            <a:off x="473812" y="2056355"/>
            <a:ext cx="461863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0" i="0" strike="noStrike" dirty="0">
                <a:effectLst/>
                <a:latin typeface="Google San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Arts Emergency</a:t>
            </a:r>
            <a:r>
              <a:rPr lang="en-GB" sz="2400" b="0" i="0" u="none" strike="noStrike" dirty="0">
                <a:effectLst/>
                <a:latin typeface="-webkit-standard"/>
              </a:rPr>
              <a:t> is </a:t>
            </a:r>
            <a:r>
              <a:rPr lang="en-GB" sz="2400" dirty="0"/>
              <a:t>a UK-based charity and mentoring movement founded in 2011 by comedian Josie Long and campaigner Neil Griffiths</a:t>
            </a:r>
            <a:r>
              <a:rPr lang="en-GB" sz="2400" b="0" i="0" u="none" strike="noStrike" dirty="0">
                <a:effectLst/>
                <a:latin typeface="-webkit-standard"/>
              </a:rPr>
              <a:t>. </a:t>
            </a:r>
          </a:p>
          <a:p>
            <a:pPr algn="l"/>
            <a:r>
              <a:rPr lang="en-GB" sz="2400" b="0" i="0" u="none" strike="noStrike" dirty="0">
                <a:effectLst/>
                <a:latin typeface="-webkit-standard"/>
              </a:rPr>
              <a:t>It works to support under-resourced young people </a:t>
            </a:r>
          </a:p>
          <a:p>
            <a:pPr algn="l"/>
            <a:r>
              <a:rPr lang="en-GB" sz="2400" b="0" i="0" u="none" strike="noStrike" dirty="0">
                <a:effectLst/>
                <a:latin typeface="-webkit-standard"/>
              </a:rPr>
              <a:t>aged 16 to 26 in accessing and thriving within the creative and cultural industries.</a:t>
            </a:r>
            <a:endParaRPr lang="en-US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8DCA200-ABD9-8FFA-F7AD-A9210294F12F}"/>
              </a:ext>
            </a:extLst>
          </p:cNvPr>
          <p:cNvSpPr txBox="1"/>
          <p:nvPr/>
        </p:nvSpPr>
        <p:spPr>
          <a:xfrm>
            <a:off x="473812" y="872316"/>
            <a:ext cx="5851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i="1" dirty="0"/>
              <a:t>‘There is no recession of the imagination’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48417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D0F753C-1DE7-9F79-CD0E-6D1A38102F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241" y="1"/>
            <a:ext cx="526854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7C8F582-1B54-5F69-992B-5DCBC1CF7513}"/>
              </a:ext>
            </a:extLst>
          </p:cNvPr>
          <p:cNvSpPr txBox="1"/>
          <p:nvPr/>
        </p:nvSpPr>
        <p:spPr>
          <a:xfrm>
            <a:off x="6709257" y="2280474"/>
            <a:ext cx="45265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i="1" dirty="0"/>
              <a:t>‘Find Beauty in the mundane’</a:t>
            </a:r>
            <a:endParaRPr lang="en-US" sz="2400" b="1" i="1" dirty="0"/>
          </a:p>
        </p:txBody>
      </p:sp>
    </p:spTree>
    <p:extLst>
      <p:ext uri="{BB962C8B-B14F-4D97-AF65-F5344CB8AC3E}">
        <p14:creationId xmlns:p14="http://schemas.microsoft.com/office/powerpoint/2010/main" val="24027146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4D06F15-6EDF-CFE0-1675-6DB40B750378}"/>
              </a:ext>
            </a:extLst>
          </p:cNvPr>
          <p:cNvSpPr txBox="1"/>
          <p:nvPr/>
        </p:nvSpPr>
        <p:spPr>
          <a:xfrm>
            <a:off x="173656" y="6295729"/>
            <a:ext cx="75708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helenwellsartist.com</a:t>
            </a:r>
            <a:r>
              <a:rPr lang="en-US" dirty="0">
                <a:hlinkClick r:id="rId2"/>
              </a:rPr>
              <a:t>/</a:t>
            </a:r>
            <a:r>
              <a:rPr lang="en-US" dirty="0" err="1">
                <a:hlinkClick r:id="rId2"/>
              </a:rPr>
              <a:t>blogsandvideos</a:t>
            </a:r>
            <a:r>
              <a:rPr lang="en-US" dirty="0">
                <a:hlinkClick r:id="rId2"/>
              </a:rPr>
              <a:t>/</a:t>
            </a:r>
            <a:r>
              <a:rPr lang="en-US" dirty="0" err="1">
                <a:hlinkClick r:id="rId2"/>
              </a:rPr>
              <a:t>artmakingmanifesto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DD7FCD-1A17-1C8D-9278-0F1D1A3232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"/>
          <a:stretch>
            <a:fillRect/>
          </a:stretch>
        </p:blipFill>
        <p:spPr>
          <a:xfrm>
            <a:off x="383138" y="0"/>
            <a:ext cx="5182450" cy="588314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AF4B467-7169-13E8-6297-7B18AAA213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0824" y="397485"/>
            <a:ext cx="4235450" cy="423672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B92997A-0FA5-BD32-ACA6-F72E0E9189DE}"/>
              </a:ext>
            </a:extLst>
          </p:cNvPr>
          <p:cNvSpPr txBox="1"/>
          <p:nvPr/>
        </p:nvSpPr>
        <p:spPr>
          <a:xfrm>
            <a:off x="7009155" y="4676965"/>
            <a:ext cx="4799707" cy="200054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000" b="1" i="1" dirty="0"/>
              <a:t>‘Delight yourself first’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Helen Wells on how writing a personal manifesto can be useful to designers, makers and artists</a:t>
            </a:r>
          </a:p>
          <a:p>
            <a:pPr algn="l"/>
            <a:endParaRPr lang="en-US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D648BA-5164-77BF-ED5D-27B3F6E209C1}"/>
              </a:ext>
            </a:extLst>
          </p:cNvPr>
          <p:cNvSpPr txBox="1"/>
          <p:nvPr/>
        </p:nvSpPr>
        <p:spPr>
          <a:xfrm>
            <a:off x="173656" y="5926397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WATCH: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92738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5C62D48-252C-699A-EB3A-BAFB531E9FF5}"/>
              </a:ext>
            </a:extLst>
          </p:cNvPr>
          <p:cNvSpPr txBox="1"/>
          <p:nvPr/>
        </p:nvSpPr>
        <p:spPr>
          <a:xfrm>
            <a:off x="7156201" y="6045803"/>
            <a:ext cx="34893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MoMA documentary Ruth </a:t>
            </a:r>
            <a:r>
              <a:rPr lang="en-GB" dirty="0" err="1">
                <a:hlinkClick r:id="rId2"/>
              </a:rPr>
              <a:t>Asawa</a:t>
            </a:r>
            <a:endParaRPr lang="en-US" i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A4735BF-B9D7-33E5-1B17-771CD00881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8248" y="1051508"/>
            <a:ext cx="6055503" cy="47549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2AE538-7348-94E9-FB4B-F14E5BC8192F}"/>
              </a:ext>
            </a:extLst>
          </p:cNvPr>
          <p:cNvSpPr txBox="1"/>
          <p:nvPr/>
        </p:nvSpPr>
        <p:spPr>
          <a:xfrm>
            <a:off x="548588" y="165866"/>
            <a:ext cx="102215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If Ruth </a:t>
            </a:r>
            <a:r>
              <a:rPr lang="en-GB" sz="2400" dirty="0" err="1"/>
              <a:t>Asawa</a:t>
            </a:r>
            <a:r>
              <a:rPr lang="en-GB" sz="2400" dirty="0"/>
              <a:t> had written an 8-point Manifesto, what would it be?</a:t>
            </a:r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FAA7E0-3349-9663-D966-B6D5EB2878CD}"/>
              </a:ext>
            </a:extLst>
          </p:cNvPr>
          <p:cNvSpPr txBox="1"/>
          <p:nvPr/>
        </p:nvSpPr>
        <p:spPr>
          <a:xfrm>
            <a:off x="424080" y="6045804"/>
            <a:ext cx="52037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Make notes as you watch…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778774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-556342" y="159676"/>
            <a:ext cx="2538920" cy="13454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000" dirty="0">
                <a:solidFill>
                  <a:schemeClr val="bg1"/>
                </a:solidFill>
              </a:rPr>
              <a:t>Manifesto Development</a:t>
            </a:r>
          </a:p>
          <a:p>
            <a:pPr algn="r"/>
            <a:endParaRPr lang="en-GB" sz="2000" b="0" dirty="0">
              <a:solidFill>
                <a:schemeClr val="bg1"/>
              </a:solidFill>
            </a:endParaRPr>
          </a:p>
          <a:p>
            <a:pPr algn="r"/>
            <a:endParaRPr lang="en-GB" sz="24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0BADD20-5C17-144A-0650-AC9B7598F43E}"/>
              </a:ext>
            </a:extLst>
          </p:cNvPr>
          <p:cNvSpPr/>
          <p:nvPr/>
        </p:nvSpPr>
        <p:spPr>
          <a:xfrm>
            <a:off x="134327" y="943131"/>
            <a:ext cx="11681926" cy="4622458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object 4">
            <a:extLst>
              <a:ext uri="{FF2B5EF4-FFF2-40B4-BE49-F238E27FC236}">
                <a16:creationId xmlns:a16="http://schemas.microsoft.com/office/drawing/2014/main" id="{5089AF72-02B9-E41B-2748-728EF7899875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66205" y="943131"/>
            <a:ext cx="10165755" cy="4622458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3A484EBA-C3D3-141C-1E30-BA392A71C1CC}"/>
                  </a:ext>
                </a:extLst>
              </p14:cNvPr>
              <p14:cNvContentPartPr/>
              <p14:nvPr/>
            </p14:nvContentPartPr>
            <p14:xfrm>
              <a:off x="798940" y="508956"/>
              <a:ext cx="3769200" cy="25848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A484EBA-C3D3-141C-1E30-BA392A71C1C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62940" y="437316"/>
                <a:ext cx="3840840" cy="272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0F4D954A-D718-9A66-E3C7-0ECF10838858}"/>
                  </a:ext>
                </a:extLst>
              </p14:cNvPr>
              <p14:cNvContentPartPr/>
              <p14:nvPr/>
            </p14:nvContentPartPr>
            <p14:xfrm>
              <a:off x="1522180" y="1908636"/>
              <a:ext cx="1874160" cy="3888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F4D954A-D718-9A66-E3C7-0ECF10838858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486540" y="1836996"/>
                <a:ext cx="1945800" cy="182520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DBC1A5B4-C2C0-9675-1763-95AD95DBE4B4}"/>
              </a:ext>
            </a:extLst>
          </p:cNvPr>
          <p:cNvSpPr txBox="1"/>
          <p:nvPr/>
        </p:nvSpPr>
        <p:spPr>
          <a:xfrm>
            <a:off x="1769140" y="249595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MANIFESTO</a:t>
            </a:r>
            <a:endParaRPr lang="en-US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B21C71-F7AB-74BC-6C8C-687B4CE92479}"/>
              </a:ext>
            </a:extLst>
          </p:cNvPr>
          <p:cNvSpPr txBox="1">
            <a:spLocks/>
          </p:cNvSpPr>
          <p:nvPr/>
        </p:nvSpPr>
        <p:spPr>
          <a:xfrm>
            <a:off x="9518753" y="53330"/>
            <a:ext cx="2538920" cy="134542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 dirty="0">
                <a:solidFill>
                  <a:schemeClr val="bg1"/>
                </a:solidFill>
              </a:rPr>
              <a:t>WAYS OF THINKING</a:t>
            </a:r>
          </a:p>
          <a:p>
            <a:pPr algn="l"/>
            <a:r>
              <a:rPr lang="en-GB" sz="2000" dirty="0">
                <a:solidFill>
                  <a:schemeClr val="bg1"/>
                </a:solidFill>
              </a:rPr>
              <a:t>ADDA4022</a:t>
            </a:r>
          </a:p>
          <a:p>
            <a:pPr algn="l"/>
            <a:endParaRPr lang="en-GB" sz="2000" b="0" dirty="0">
              <a:solidFill>
                <a:schemeClr val="bg1"/>
              </a:solidFill>
            </a:endParaRPr>
          </a:p>
          <a:p>
            <a:pPr algn="l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61522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9653080" y="588440"/>
            <a:ext cx="2538920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 dirty="0">
                <a:solidFill>
                  <a:schemeClr val="bg1"/>
                </a:solidFill>
              </a:rPr>
              <a:t>WAYS OF THINKING</a:t>
            </a:r>
          </a:p>
          <a:p>
            <a:pPr algn="l"/>
            <a:r>
              <a:rPr lang="en-GB" sz="2000" dirty="0">
                <a:solidFill>
                  <a:schemeClr val="bg1"/>
                </a:solidFill>
              </a:rPr>
              <a:t>ADDA4022</a:t>
            </a:r>
          </a:p>
          <a:p>
            <a:pPr algn="l"/>
            <a:endParaRPr lang="en-GB" sz="2000" b="0" dirty="0">
              <a:solidFill>
                <a:schemeClr val="bg1"/>
              </a:solidFill>
            </a:endParaRPr>
          </a:p>
          <a:p>
            <a:pPr algn="l"/>
            <a:endParaRPr lang="en-GB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84BACFB-A5D9-EEF8-22D1-AA46574332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074" y="360707"/>
            <a:ext cx="8968912" cy="5154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4297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6D72F9-09E5-E9C8-2FAC-F7184F59DC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913" y="276088"/>
            <a:ext cx="9390138" cy="62211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83CD99D-FA6E-46C7-BFDF-99BAF4574D25}"/>
              </a:ext>
            </a:extLst>
          </p:cNvPr>
          <p:cNvSpPr txBox="1"/>
          <p:nvPr/>
        </p:nvSpPr>
        <p:spPr>
          <a:xfrm>
            <a:off x="8903063" y="1174657"/>
            <a:ext cx="28930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Please note - </a:t>
            </a:r>
          </a:p>
          <a:p>
            <a:pPr algn="l"/>
            <a:r>
              <a:rPr lang="en-GB" dirty="0"/>
              <a:t>2025/26:</a:t>
            </a:r>
          </a:p>
          <a:p>
            <a:pPr algn="l"/>
            <a:r>
              <a:rPr lang="en-GB" dirty="0"/>
              <a:t>Module Code ADDA4022</a:t>
            </a:r>
          </a:p>
          <a:p>
            <a:pPr algn="l"/>
            <a:r>
              <a:rPr lang="en-GB" dirty="0"/>
              <a:t>Lecturer: Menna Buss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9637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FCAC66E-6660-5B1B-75CF-CC444E92226E}"/>
              </a:ext>
            </a:extLst>
          </p:cNvPr>
          <p:cNvSpPr/>
          <p:nvPr/>
        </p:nvSpPr>
        <p:spPr>
          <a:xfrm>
            <a:off x="0" y="97500"/>
            <a:ext cx="12192000" cy="6662999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ASSIGNMENT: Portfolio writing 1</a:t>
            </a:r>
            <a:r>
              <a:rPr lang="en-GB" sz="2200" baseline="30000" dirty="0">
                <a:solidFill>
                  <a:schemeClr val="tx1"/>
                </a:solidFill>
              </a:rPr>
              <a:t>st</a:t>
            </a:r>
            <a:r>
              <a:rPr lang="en-GB" sz="2200" dirty="0">
                <a:solidFill>
                  <a:schemeClr val="tx1"/>
                </a:solidFill>
              </a:rPr>
              <a:t> Draft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TO BE EMAILED on or before Weds 28</a:t>
            </a:r>
            <a:r>
              <a:rPr lang="en-GB" sz="2200" baseline="30000" dirty="0">
                <a:solidFill>
                  <a:schemeClr val="tx1"/>
                </a:solidFill>
              </a:rPr>
              <a:t>th</a:t>
            </a:r>
            <a:r>
              <a:rPr lang="en-GB" sz="2200" dirty="0">
                <a:solidFill>
                  <a:schemeClr val="tx1"/>
                </a:solidFill>
              </a:rPr>
              <a:t> October  </a:t>
            </a:r>
            <a:r>
              <a:rPr lang="en-GB" sz="2200" dirty="0" err="1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menna.buss@uwtsd.ac.uk</a:t>
            </a:r>
            <a:endParaRPr lang="en-GB" sz="22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1) Write </a:t>
            </a:r>
            <a:r>
              <a:rPr lang="en-GB" sz="2200" b="1" dirty="0">
                <a:solidFill>
                  <a:schemeClr val="tx1"/>
                </a:solidFill>
                <a:highlight>
                  <a:srgbClr val="FFFF00"/>
                </a:highlight>
              </a:rPr>
              <a:t>8 short Manifesto statements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*they should reflect meaningful intentions and your core values – consider sustainable practice, society, peace, protest, making…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2) Choose </a:t>
            </a:r>
            <a:r>
              <a:rPr lang="en-GB" sz="2200" b="1" dirty="0">
                <a:solidFill>
                  <a:schemeClr val="tx1"/>
                </a:solidFill>
                <a:highlight>
                  <a:srgbClr val="FFFF00"/>
                </a:highlight>
              </a:rPr>
              <a:t>3 of your statements to write about</a:t>
            </a:r>
            <a:r>
              <a:rPr lang="en-GB" sz="2200" dirty="0">
                <a:solidFill>
                  <a:schemeClr val="tx1"/>
                </a:solidFill>
              </a:rPr>
              <a:t> in more detail (approx 165 words each). Explain each statement.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Do not write in first person! Imagine you are writing on behalf of a group/‘movement’ or you are giving advice/instruction… instead of ‘I think we should care for the planet’… use ‘Care for our planet!’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sz="2200" dirty="0">
                <a:solidFill>
                  <a:schemeClr val="tx1"/>
                </a:solidFill>
              </a:rPr>
              <a:t>*You will need to </a:t>
            </a:r>
            <a:r>
              <a:rPr lang="en-GB" sz="2200" b="1" dirty="0">
                <a:solidFill>
                  <a:schemeClr val="tx1"/>
                </a:solidFill>
              </a:rPr>
              <a:t>read into these areas</a:t>
            </a:r>
            <a:r>
              <a:rPr lang="en-GB" sz="2200" dirty="0">
                <a:solidFill>
                  <a:schemeClr val="tx1"/>
                </a:solidFill>
              </a:rPr>
              <a:t>, check reading list on Moodle and make good use of library resources. Reference </a:t>
            </a:r>
            <a:r>
              <a:rPr lang="en-GB" sz="2200" b="1" dirty="0">
                <a:solidFill>
                  <a:schemeClr val="tx1"/>
                </a:solidFill>
              </a:rPr>
              <a:t>3 books</a:t>
            </a:r>
            <a:r>
              <a:rPr lang="en-GB" sz="2200" dirty="0">
                <a:solidFill>
                  <a:schemeClr val="tx1"/>
                </a:solidFill>
              </a:rPr>
              <a:t>. Additional references to support your statements may be from internet sources, podcasts, journals etc.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08112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FCAC66E-6660-5B1B-75CF-CC444E92226E}"/>
              </a:ext>
            </a:extLst>
          </p:cNvPr>
          <p:cNvSpPr/>
          <p:nvPr/>
        </p:nvSpPr>
        <p:spPr>
          <a:xfrm>
            <a:off x="0" y="97500"/>
            <a:ext cx="12192000" cy="6662999"/>
          </a:xfrm>
          <a:prstGeom prst="roundRect">
            <a:avLst/>
          </a:prstGeom>
          <a:ln w="3175">
            <a:solidFill>
              <a:srgbClr val="00B0F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1) Write 8 simple statements to start your own Art/Design manifesto.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Remember they should show off your </a:t>
            </a:r>
            <a:r>
              <a:rPr lang="en-GB" b="1" dirty="0">
                <a:solidFill>
                  <a:schemeClr val="bg1"/>
                </a:solidFill>
              </a:rPr>
              <a:t>core values</a:t>
            </a:r>
            <a:r>
              <a:rPr lang="en-GB" dirty="0">
                <a:solidFill>
                  <a:schemeClr val="bg1"/>
                </a:solidFill>
              </a:rPr>
              <a:t> as an Artist/Designer.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GB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You can use these prompts to help if you wish: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dirty="0">
                <a:solidFill>
                  <a:schemeClr val="bg1"/>
                </a:solidFill>
              </a:rPr>
              <a:t>‘</a:t>
            </a:r>
            <a:r>
              <a:rPr lang="en-GB" b="1" dirty="0">
                <a:solidFill>
                  <a:schemeClr val="bg1"/>
                </a:solidFill>
              </a:rPr>
              <a:t>With  </a:t>
            </a:r>
            <a:r>
              <a:rPr lang="en-GB" b="1" i="1" dirty="0">
                <a:solidFill>
                  <a:schemeClr val="bg1"/>
                </a:solidFill>
              </a:rPr>
              <a:t>courage / care /determination</a:t>
            </a:r>
            <a:r>
              <a:rPr lang="en-GB" b="1" dirty="0">
                <a:solidFill>
                  <a:schemeClr val="bg1"/>
                </a:solidFill>
              </a:rPr>
              <a:t> the artist/designer can …’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solidFill>
                  <a:schemeClr val="bg1"/>
                </a:solidFill>
              </a:rPr>
              <a:t>‘There is no… without…’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solidFill>
                  <a:schemeClr val="bg1"/>
                </a:solidFill>
              </a:rPr>
              <a:t>‘Our world and its precious resources [how will you pledge to work sustainably?]’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solidFill>
                  <a:schemeClr val="bg1"/>
                </a:solidFill>
              </a:rPr>
              <a:t>‘Dare to…[how will you be bold/original/take risks?]’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solidFill>
                  <a:schemeClr val="bg1"/>
                </a:solidFill>
              </a:rPr>
              <a:t>‘Stand with…[society/community: </a:t>
            </a:r>
            <a:r>
              <a:rPr lang="en-GB" b="1" i="1" dirty="0">
                <a:solidFill>
                  <a:schemeClr val="bg1"/>
                </a:solidFill>
              </a:rPr>
              <a:t>under-represented voices, fellow designers, makers &amp; artists</a:t>
            </a:r>
            <a:r>
              <a:rPr lang="en-GB" b="1" dirty="0">
                <a:solidFill>
                  <a:schemeClr val="bg1"/>
                </a:solidFill>
              </a:rPr>
              <a:t>] [who do you support and why?]’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GB" b="1" dirty="0">
                <a:solidFill>
                  <a:schemeClr val="bg1"/>
                </a:solidFill>
              </a:rPr>
              <a:t>‘I will sing for…[nature, peace, freedom, self-expression]’</a:t>
            </a:r>
          </a:p>
        </p:txBody>
      </p:sp>
      <p:pic>
        <p:nvPicPr>
          <p:cNvPr id="7" name="Picture 6" descr="Notebook on desk">
            <a:extLst>
              <a:ext uri="{FF2B5EF4-FFF2-40B4-BE49-F238E27FC236}">
                <a16:creationId xmlns:a16="http://schemas.microsoft.com/office/drawing/2014/main" id="{335488F1-1389-74DC-8FB6-DC45A6982D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132" t="11127" b="5889"/>
          <a:stretch>
            <a:fillRect/>
          </a:stretch>
        </p:blipFill>
        <p:spPr>
          <a:xfrm>
            <a:off x="9137181" y="261471"/>
            <a:ext cx="2868055" cy="3380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6541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5C727B6-435C-E1B2-DE61-820F970F0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9921949-AEC6-E2AF-A362-22F1386B9E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074" y="3029896"/>
            <a:ext cx="8401302" cy="28849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110000"/>
              </a:lnSpc>
            </a:pPr>
            <a:endParaRPr lang="en-US"/>
          </a:p>
          <a:p>
            <a:pPr algn="l">
              <a:lnSpc>
                <a:spcPct val="110000"/>
              </a:lnSpc>
            </a:pPr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FB6AB0F-78EE-B0D3-D172-158F9D8FC9CF}"/>
              </a:ext>
            </a:extLst>
          </p:cNvPr>
          <p:cNvSpPr txBox="1">
            <a:spLocks/>
          </p:cNvSpPr>
          <p:nvPr/>
        </p:nvSpPr>
        <p:spPr>
          <a:xfrm>
            <a:off x="9653080" y="109889"/>
            <a:ext cx="2538920" cy="10482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000">
                <a:solidFill>
                  <a:schemeClr val="bg1"/>
                </a:solidFill>
              </a:rPr>
              <a:t>WAYS OF THINKING</a:t>
            </a:r>
          </a:p>
          <a:p>
            <a:pPr algn="l"/>
            <a:endParaRPr lang="en-GB" sz="2000" b="0">
              <a:solidFill>
                <a:schemeClr val="bg1"/>
              </a:solidFill>
            </a:endParaRPr>
          </a:p>
          <a:p>
            <a:pPr algn="l"/>
            <a:endParaRPr lang="en-GB" sz="24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97C743E-8BB6-041F-DBED-65078A8A298A}"/>
              </a:ext>
            </a:extLst>
          </p:cNvPr>
          <p:cNvSpPr txBox="1"/>
          <p:nvPr/>
        </p:nvSpPr>
        <p:spPr>
          <a:xfrm>
            <a:off x="584866" y="5629793"/>
            <a:ext cx="68047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dirty="0">
                <a:solidFill>
                  <a:schemeClr val="bg1"/>
                </a:solidFill>
                <a:hlinkClick r:id="rId2"/>
              </a:rPr>
              <a:t>https://</a:t>
            </a:r>
            <a:r>
              <a:rPr lang="en-GB" sz="1800" dirty="0" err="1">
                <a:solidFill>
                  <a:schemeClr val="bg1"/>
                </a:solidFill>
                <a:hlinkClick r:id="rId2"/>
              </a:rPr>
              <a:t>designmanifestos.org</a:t>
            </a:r>
            <a:r>
              <a:rPr lang="en-GB" sz="1800" dirty="0">
                <a:solidFill>
                  <a:schemeClr val="bg1"/>
                </a:solidFill>
                <a:hlinkClick r:id="rId2"/>
              </a:rPr>
              <a:t>/design-declares-acts-of-emergency/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53F3C4-6EC7-1352-AE5B-B283CAC8EE5B}"/>
              </a:ext>
            </a:extLst>
          </p:cNvPr>
          <p:cNvSpPr txBox="1"/>
          <p:nvPr/>
        </p:nvSpPr>
        <p:spPr>
          <a:xfrm>
            <a:off x="584866" y="5122916"/>
            <a:ext cx="5385619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www.stuckism.com</a:t>
            </a:r>
            <a:r>
              <a:rPr lang="en-US" dirty="0">
                <a:hlinkClick r:id="rId3"/>
              </a:rPr>
              <a:t>/</a:t>
            </a:r>
            <a:r>
              <a:rPr lang="en-US" dirty="0" err="1">
                <a:hlinkClick r:id="rId3"/>
              </a:rPr>
              <a:t>stuckistmanifesto.html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989744-429D-187C-EB7E-D290FB84C4F2}"/>
              </a:ext>
            </a:extLst>
          </p:cNvPr>
          <p:cNvSpPr txBox="1"/>
          <p:nvPr/>
        </p:nvSpPr>
        <p:spPr>
          <a:xfrm>
            <a:off x="529357" y="4593467"/>
            <a:ext cx="77451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www.royalacademy.org.uk</a:t>
            </a:r>
            <a:r>
              <a:rPr lang="en-US" dirty="0">
                <a:hlinkClick r:id="rId3"/>
              </a:rPr>
              <a:t>/article/ten-game-changing-manifestos</a:t>
            </a:r>
            <a:endParaRPr lang="en-US" dirty="0"/>
          </a:p>
        </p:txBody>
      </p:sp>
      <p:sp>
        <p:nvSpPr>
          <p:cNvPr id="12" name="TextBox 11">
            <a:hlinkClick r:id="rId4"/>
            <a:extLst>
              <a:ext uri="{FF2B5EF4-FFF2-40B4-BE49-F238E27FC236}">
                <a16:creationId xmlns:a16="http://schemas.microsoft.com/office/drawing/2014/main" id="{45FE6A46-1A5A-D5D6-BB00-5045D51EAC9C}"/>
              </a:ext>
            </a:extLst>
          </p:cNvPr>
          <p:cNvSpPr txBox="1"/>
          <p:nvPr/>
        </p:nvSpPr>
        <p:spPr>
          <a:xfrm>
            <a:off x="612259" y="6105559"/>
            <a:ext cx="74712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hlinkClick r:id="rId4"/>
              </a:rPr>
              <a:t>https://</a:t>
            </a:r>
            <a:r>
              <a:rPr lang="en-US" dirty="0" err="1">
                <a:hlinkClick r:id="rId4"/>
              </a:rPr>
              <a:t>www.trinitynews.ie</a:t>
            </a:r>
            <a:r>
              <a:rPr lang="en-US" dirty="0">
                <a:hlinkClick r:id="rId4"/>
              </a:rPr>
              <a:t>/2014/03/the-lost-art-of-the-manifesto/</a:t>
            </a:r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87E1E32-8D30-A372-70EF-03797001C38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4119" y="235735"/>
            <a:ext cx="4197182" cy="643739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5AEA8E1-5DDC-D756-EF4E-D79D1FEEB096}"/>
              </a:ext>
            </a:extLst>
          </p:cNvPr>
          <p:cNvSpPr txBox="1"/>
          <p:nvPr/>
        </p:nvSpPr>
        <p:spPr>
          <a:xfrm>
            <a:off x="510074" y="253281"/>
            <a:ext cx="6425122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MANIFESTO</a:t>
            </a:r>
          </a:p>
          <a:p>
            <a:pPr algn="l"/>
            <a:r>
              <a:rPr lang="en-GB" sz="2400" dirty="0"/>
              <a:t>Read &amp; Research…</a:t>
            </a:r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Essential:</a:t>
            </a:r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Suggested:</a:t>
            </a:r>
          </a:p>
          <a:p>
            <a:pPr algn="l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1D83F0-572B-69A0-3756-9CDE4A9307A9}"/>
              </a:ext>
            </a:extLst>
          </p:cNvPr>
          <p:cNvSpPr txBox="1"/>
          <p:nvPr/>
        </p:nvSpPr>
        <p:spPr>
          <a:xfrm>
            <a:off x="510074" y="2975217"/>
            <a:ext cx="58953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hlinkClick r:id="rId6"/>
              </a:rPr>
              <a:t>READ: 100 Artists’ Manifestos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204494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855527D-46EE-5D35-A08B-0A48D10393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908" y="340960"/>
            <a:ext cx="4089896" cy="62040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7DF6134-E60D-6253-EE90-301D22460C78}"/>
              </a:ext>
            </a:extLst>
          </p:cNvPr>
          <p:cNvSpPr txBox="1"/>
          <p:nvPr/>
        </p:nvSpPr>
        <p:spPr>
          <a:xfrm>
            <a:off x="5347126" y="6175659"/>
            <a:ext cx="4089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www.imdb.com</a:t>
            </a:r>
            <a:r>
              <a:rPr lang="en-US" dirty="0">
                <a:hlinkClick r:id="rId3"/>
              </a:rPr>
              <a:t>/title/</a:t>
            </a:r>
            <a:r>
              <a:rPr lang="en-US" dirty="0" err="1">
                <a:hlinkClick r:id="rId3"/>
              </a:rPr>
              <a:t>tt4511200</a:t>
            </a:r>
            <a:r>
              <a:rPr lang="en-US" dirty="0"/>
              <a:t>/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94B1F2-E9D7-5B98-E9B2-480E616415F5}"/>
              </a:ext>
            </a:extLst>
          </p:cNvPr>
          <p:cNvSpPr txBox="1"/>
          <p:nvPr/>
        </p:nvSpPr>
        <p:spPr>
          <a:xfrm>
            <a:off x="5297322" y="1158688"/>
            <a:ext cx="613267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GB" sz="2400" dirty="0"/>
          </a:p>
          <a:p>
            <a:pPr algn="l"/>
            <a:endParaRPr lang="en-GB" sz="2400" i="1" dirty="0"/>
          </a:p>
          <a:p>
            <a:pPr algn="l"/>
            <a:r>
              <a:rPr lang="en-GB" sz="2400" b="1" dirty="0"/>
              <a:t>MANIFESTO</a:t>
            </a:r>
            <a:r>
              <a:rPr lang="en-GB" sz="2400" dirty="0"/>
              <a:t>, Julian </a:t>
            </a:r>
            <a:r>
              <a:rPr lang="en-GB" sz="2400" dirty="0" err="1"/>
              <a:t>Rosefeldt</a:t>
            </a:r>
            <a:r>
              <a:rPr lang="en-GB" sz="2400" dirty="0"/>
              <a:t> 2015</a:t>
            </a:r>
          </a:p>
          <a:p>
            <a:pPr algn="l"/>
            <a:endParaRPr lang="en-GB" sz="2400" dirty="0"/>
          </a:p>
          <a:p>
            <a:pPr algn="l"/>
            <a:r>
              <a:rPr lang="en-GB" sz="2400" b="1" dirty="0"/>
              <a:t>Film overview:</a:t>
            </a:r>
          </a:p>
          <a:p>
            <a:pPr algn="l"/>
            <a:r>
              <a:rPr lang="en-GB" sz="2400" dirty="0"/>
              <a:t>13 characters from different walks of life enact and recite manifestos on various artistic and literary movements.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986552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Office Theme</vt:lpstr>
      <vt:lpstr>CROESO  | WELCOME</vt:lpstr>
      <vt:lpstr>Tuesday Lectures 10:00 - 12:00  Reading Room, ALEX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Menna Buss</dc:creator>
  <cp:lastModifiedBy>Menna Buss</cp:lastModifiedBy>
  <cp:revision>10</cp:revision>
  <dcterms:created xsi:type="dcterms:W3CDTF">2025-10-20T18:18:51Z</dcterms:created>
  <dcterms:modified xsi:type="dcterms:W3CDTF">2026-10-21T12:13:55Z</dcterms:modified>
</cp:coreProperties>
</file>