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3.xml" ContentType="application/vnd.openxmlformats-officedocument.presentationml.notesSlide+xml"/>
  <Override PartName="/ppt/comments/comment1.xml" ContentType="application/vnd.openxmlformats-officedocument.presentationml.comments+xml"/>
  <Override PartName="/ppt/notesSlides/notesSlide4.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8.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75"/>
  </p:notesMasterIdLst>
  <p:sldIdLst>
    <p:sldId id="256" r:id="rId5"/>
    <p:sldId id="257" r:id="rId6"/>
    <p:sldId id="260" r:id="rId7"/>
    <p:sldId id="262" r:id="rId8"/>
    <p:sldId id="261" r:id="rId9"/>
    <p:sldId id="263" r:id="rId10"/>
    <p:sldId id="265" r:id="rId11"/>
    <p:sldId id="266" r:id="rId12"/>
    <p:sldId id="267" r:id="rId13"/>
    <p:sldId id="268" r:id="rId14"/>
    <p:sldId id="269" r:id="rId15"/>
    <p:sldId id="270" r:id="rId16"/>
    <p:sldId id="271" r:id="rId17"/>
    <p:sldId id="258" r:id="rId18"/>
    <p:sldId id="264" r:id="rId19"/>
    <p:sldId id="273" r:id="rId20"/>
    <p:sldId id="272" r:id="rId21"/>
    <p:sldId id="305" r:id="rId22"/>
    <p:sldId id="274" r:id="rId23"/>
    <p:sldId id="275" r:id="rId24"/>
    <p:sldId id="295" r:id="rId25"/>
    <p:sldId id="296" r:id="rId26"/>
    <p:sldId id="301" r:id="rId27"/>
    <p:sldId id="276" r:id="rId28"/>
    <p:sldId id="303" r:id="rId29"/>
    <p:sldId id="304" r:id="rId30"/>
    <p:sldId id="306" r:id="rId31"/>
    <p:sldId id="307" r:id="rId32"/>
    <p:sldId id="277" r:id="rId33"/>
    <p:sldId id="278" r:id="rId34"/>
    <p:sldId id="309" r:id="rId35"/>
    <p:sldId id="291" r:id="rId36"/>
    <p:sldId id="308" r:id="rId37"/>
    <p:sldId id="311" r:id="rId38"/>
    <p:sldId id="313" r:id="rId39"/>
    <p:sldId id="312" r:id="rId40"/>
    <p:sldId id="314" r:id="rId41"/>
    <p:sldId id="315" r:id="rId42"/>
    <p:sldId id="310" r:id="rId43"/>
    <p:sldId id="316" r:id="rId44"/>
    <p:sldId id="317" r:id="rId45"/>
    <p:sldId id="318" r:id="rId46"/>
    <p:sldId id="320" r:id="rId47"/>
    <p:sldId id="280" r:id="rId48"/>
    <p:sldId id="319" r:id="rId49"/>
    <p:sldId id="322" r:id="rId50"/>
    <p:sldId id="321" r:id="rId51"/>
    <p:sldId id="324" r:id="rId52"/>
    <p:sldId id="325" r:id="rId53"/>
    <p:sldId id="326" r:id="rId54"/>
    <p:sldId id="259" r:id="rId55"/>
    <p:sldId id="327" r:id="rId56"/>
    <p:sldId id="328" r:id="rId57"/>
    <p:sldId id="329" r:id="rId58"/>
    <p:sldId id="330" r:id="rId59"/>
    <p:sldId id="331" r:id="rId60"/>
    <p:sldId id="332" r:id="rId61"/>
    <p:sldId id="333" r:id="rId62"/>
    <p:sldId id="334" r:id="rId63"/>
    <p:sldId id="335" r:id="rId64"/>
    <p:sldId id="336" r:id="rId65"/>
    <p:sldId id="337" r:id="rId66"/>
    <p:sldId id="338" r:id="rId67"/>
    <p:sldId id="339" r:id="rId68"/>
    <p:sldId id="340" r:id="rId69"/>
    <p:sldId id="341" r:id="rId70"/>
    <p:sldId id="342" r:id="rId71"/>
    <p:sldId id="343" r:id="rId72"/>
    <p:sldId id="279" r:id="rId73"/>
    <p:sldId id="344" r:id="rId7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elicity Page" initials="FP" lastIdx="1" clrIdx="0">
    <p:extLst>
      <p:ext uri="{19B8F6BF-5375-455C-9EA6-DF929625EA0E}">
        <p15:presenceInfo xmlns:p15="http://schemas.microsoft.com/office/powerpoint/2012/main" userId="f5bf5ff9cac893f2"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77" d="100"/>
          <a:sy n="77" d="100"/>
        </p:scale>
        <p:origin x="84" y="5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16" Type="http://schemas.openxmlformats.org/officeDocument/2006/relationships/slide" Target="slides/slide1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slide" Target="slides/slide70.xml"/><Relationship Id="rId79" Type="http://schemas.openxmlformats.org/officeDocument/2006/relationships/theme" Target="theme/theme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commentAuthors" Target="commentAuthors.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customXml" Target="../customXml/item2.xml"/><Relationship Id="rId29" Type="http://schemas.openxmlformats.org/officeDocument/2006/relationships/slide" Target="slides/slide25.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0-06-24T11:50:41.794" idx="1">
    <p:pos x="10" y="10"/>
    <p:text/>
    <p:extLst>
      <p:ext uri="{C676402C-5697-4E1C-873F-D02D1690AC5C}">
        <p15:threadingInfo xmlns:p15="http://schemas.microsoft.com/office/powerpoint/2012/main" timeZoneBias="-60"/>
      </p:ext>
    </p:extLst>
  </p:cm>
</p:cmLst>
</file>

<file path=ppt/diagrams/_rels/data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2.png"/><Relationship Id="rId4" Type="http://schemas.openxmlformats.org/officeDocument/2006/relationships/image" Target="../media/image5.svg"/></Relationships>
</file>

<file path=ppt/diagrams/_rels/drawing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2.png"/><Relationship Id="rId4" Type="http://schemas.openxmlformats.org/officeDocument/2006/relationships/image" Target="../media/image5.sv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C361E00-BCEE-45D3-B290-D0E0D1E42535}" type="doc">
      <dgm:prSet loTypeId="urn:microsoft.com/office/officeart/2005/8/layout/hierarchy1" loCatId="hierarchy" qsTypeId="urn:microsoft.com/office/officeart/2005/8/quickstyle/simple1" qsCatId="simple" csTypeId="urn:microsoft.com/office/officeart/2005/8/colors/colorful2" csCatId="colorful"/>
      <dgm:spPr/>
      <dgm:t>
        <a:bodyPr/>
        <a:lstStyle/>
        <a:p>
          <a:endParaRPr lang="en-US"/>
        </a:p>
      </dgm:t>
    </dgm:pt>
    <dgm:pt modelId="{AEAD769B-A84D-4801-8AF0-FD583203AA3C}">
      <dgm:prSet/>
      <dgm:spPr/>
      <dgm:t>
        <a:bodyPr/>
        <a:lstStyle/>
        <a:p>
          <a:r>
            <a:rPr lang="en-US"/>
            <a:t>What are erythrocytes ? </a:t>
          </a:r>
        </a:p>
      </dgm:t>
    </dgm:pt>
    <dgm:pt modelId="{932CD540-4182-42C7-B861-D865849D2D9B}" type="parTrans" cxnId="{194619E1-4501-43AC-9F71-E0F2ADC59631}">
      <dgm:prSet/>
      <dgm:spPr/>
      <dgm:t>
        <a:bodyPr/>
        <a:lstStyle/>
        <a:p>
          <a:endParaRPr lang="en-US"/>
        </a:p>
      </dgm:t>
    </dgm:pt>
    <dgm:pt modelId="{08740D0C-CD16-4EE3-859D-A33F7893EF31}" type="sibTrans" cxnId="{194619E1-4501-43AC-9F71-E0F2ADC59631}">
      <dgm:prSet/>
      <dgm:spPr/>
      <dgm:t>
        <a:bodyPr/>
        <a:lstStyle/>
        <a:p>
          <a:endParaRPr lang="en-US"/>
        </a:p>
      </dgm:t>
    </dgm:pt>
    <dgm:pt modelId="{60F2F0EC-18E6-417F-ADEB-AB057872E1BB}">
      <dgm:prSet/>
      <dgm:spPr/>
      <dgm:t>
        <a:bodyPr/>
        <a:lstStyle/>
        <a:p>
          <a:r>
            <a:rPr lang="en-US"/>
            <a:t>What are lymphocytes? </a:t>
          </a:r>
        </a:p>
      </dgm:t>
    </dgm:pt>
    <dgm:pt modelId="{BF75246F-153A-405F-A475-049E048F1BC3}" type="parTrans" cxnId="{CA71FDB8-C59B-4B1E-85D4-9452C0B97959}">
      <dgm:prSet/>
      <dgm:spPr/>
      <dgm:t>
        <a:bodyPr/>
        <a:lstStyle/>
        <a:p>
          <a:endParaRPr lang="en-US"/>
        </a:p>
      </dgm:t>
    </dgm:pt>
    <dgm:pt modelId="{E60250F3-F3D8-4BCA-9BBD-2E855F1D3871}" type="sibTrans" cxnId="{CA71FDB8-C59B-4B1E-85D4-9452C0B97959}">
      <dgm:prSet/>
      <dgm:spPr/>
      <dgm:t>
        <a:bodyPr/>
        <a:lstStyle/>
        <a:p>
          <a:endParaRPr lang="en-US"/>
        </a:p>
      </dgm:t>
    </dgm:pt>
    <dgm:pt modelId="{BAB0D962-F339-416B-B5DC-F811268A9E8E}" type="pres">
      <dgm:prSet presAssocID="{DC361E00-BCEE-45D3-B290-D0E0D1E42535}" presName="hierChild1" presStyleCnt="0">
        <dgm:presLayoutVars>
          <dgm:chPref val="1"/>
          <dgm:dir/>
          <dgm:animOne val="branch"/>
          <dgm:animLvl val="lvl"/>
          <dgm:resizeHandles/>
        </dgm:presLayoutVars>
      </dgm:prSet>
      <dgm:spPr/>
    </dgm:pt>
    <dgm:pt modelId="{F18A3640-7B79-4652-8CEF-5B6156603154}" type="pres">
      <dgm:prSet presAssocID="{AEAD769B-A84D-4801-8AF0-FD583203AA3C}" presName="hierRoot1" presStyleCnt="0"/>
      <dgm:spPr/>
    </dgm:pt>
    <dgm:pt modelId="{F9889696-A485-4C98-9436-770AFCB19598}" type="pres">
      <dgm:prSet presAssocID="{AEAD769B-A84D-4801-8AF0-FD583203AA3C}" presName="composite" presStyleCnt="0"/>
      <dgm:spPr/>
    </dgm:pt>
    <dgm:pt modelId="{F155A820-87B2-42F7-BC17-413B8604594B}" type="pres">
      <dgm:prSet presAssocID="{AEAD769B-A84D-4801-8AF0-FD583203AA3C}" presName="background" presStyleLbl="node0" presStyleIdx="0" presStyleCnt="2"/>
      <dgm:spPr/>
    </dgm:pt>
    <dgm:pt modelId="{E0A1D733-DD90-4A0F-8945-18B1E94155EA}" type="pres">
      <dgm:prSet presAssocID="{AEAD769B-A84D-4801-8AF0-FD583203AA3C}" presName="text" presStyleLbl="fgAcc0" presStyleIdx="0" presStyleCnt="2">
        <dgm:presLayoutVars>
          <dgm:chPref val="3"/>
        </dgm:presLayoutVars>
      </dgm:prSet>
      <dgm:spPr/>
    </dgm:pt>
    <dgm:pt modelId="{512364AA-2EEF-41D2-BB47-6A9C9CA61341}" type="pres">
      <dgm:prSet presAssocID="{AEAD769B-A84D-4801-8AF0-FD583203AA3C}" presName="hierChild2" presStyleCnt="0"/>
      <dgm:spPr/>
    </dgm:pt>
    <dgm:pt modelId="{C75B2676-8284-4834-B797-3133877C3B9D}" type="pres">
      <dgm:prSet presAssocID="{60F2F0EC-18E6-417F-ADEB-AB057872E1BB}" presName="hierRoot1" presStyleCnt="0"/>
      <dgm:spPr/>
    </dgm:pt>
    <dgm:pt modelId="{86D652A8-732B-4F4D-9417-02FAB2A67F69}" type="pres">
      <dgm:prSet presAssocID="{60F2F0EC-18E6-417F-ADEB-AB057872E1BB}" presName="composite" presStyleCnt="0"/>
      <dgm:spPr/>
    </dgm:pt>
    <dgm:pt modelId="{4A3F62F6-9F70-4B54-9E31-2EB3EE769599}" type="pres">
      <dgm:prSet presAssocID="{60F2F0EC-18E6-417F-ADEB-AB057872E1BB}" presName="background" presStyleLbl="node0" presStyleIdx="1" presStyleCnt="2"/>
      <dgm:spPr/>
    </dgm:pt>
    <dgm:pt modelId="{6265222D-5278-48E9-AE38-A857A8B686D9}" type="pres">
      <dgm:prSet presAssocID="{60F2F0EC-18E6-417F-ADEB-AB057872E1BB}" presName="text" presStyleLbl="fgAcc0" presStyleIdx="1" presStyleCnt="2">
        <dgm:presLayoutVars>
          <dgm:chPref val="3"/>
        </dgm:presLayoutVars>
      </dgm:prSet>
      <dgm:spPr/>
    </dgm:pt>
    <dgm:pt modelId="{1B556224-2101-4084-8EF1-9E653A660DE7}" type="pres">
      <dgm:prSet presAssocID="{60F2F0EC-18E6-417F-ADEB-AB057872E1BB}" presName="hierChild2" presStyleCnt="0"/>
      <dgm:spPr/>
    </dgm:pt>
  </dgm:ptLst>
  <dgm:cxnLst>
    <dgm:cxn modelId="{D2314F7D-BACC-4F57-A1D5-5DEC52D79DED}" type="presOf" srcId="{60F2F0EC-18E6-417F-ADEB-AB057872E1BB}" destId="{6265222D-5278-48E9-AE38-A857A8B686D9}" srcOrd="0" destOrd="0" presId="urn:microsoft.com/office/officeart/2005/8/layout/hierarchy1"/>
    <dgm:cxn modelId="{C558CC9B-E43A-42CD-9EF0-B3886E8CAFAC}" type="presOf" srcId="{DC361E00-BCEE-45D3-B290-D0E0D1E42535}" destId="{BAB0D962-F339-416B-B5DC-F811268A9E8E}" srcOrd="0" destOrd="0" presId="urn:microsoft.com/office/officeart/2005/8/layout/hierarchy1"/>
    <dgm:cxn modelId="{1AC04DB6-5330-407F-951B-A2699AFA00D8}" type="presOf" srcId="{AEAD769B-A84D-4801-8AF0-FD583203AA3C}" destId="{E0A1D733-DD90-4A0F-8945-18B1E94155EA}" srcOrd="0" destOrd="0" presId="urn:microsoft.com/office/officeart/2005/8/layout/hierarchy1"/>
    <dgm:cxn modelId="{CA71FDB8-C59B-4B1E-85D4-9452C0B97959}" srcId="{DC361E00-BCEE-45D3-B290-D0E0D1E42535}" destId="{60F2F0EC-18E6-417F-ADEB-AB057872E1BB}" srcOrd="1" destOrd="0" parTransId="{BF75246F-153A-405F-A475-049E048F1BC3}" sibTransId="{E60250F3-F3D8-4BCA-9BBD-2E855F1D3871}"/>
    <dgm:cxn modelId="{194619E1-4501-43AC-9F71-E0F2ADC59631}" srcId="{DC361E00-BCEE-45D3-B290-D0E0D1E42535}" destId="{AEAD769B-A84D-4801-8AF0-FD583203AA3C}" srcOrd="0" destOrd="0" parTransId="{932CD540-4182-42C7-B861-D865849D2D9B}" sibTransId="{08740D0C-CD16-4EE3-859D-A33F7893EF31}"/>
    <dgm:cxn modelId="{C54BBF97-F99A-4013-BEFF-1C45C9F5010B}" type="presParOf" srcId="{BAB0D962-F339-416B-B5DC-F811268A9E8E}" destId="{F18A3640-7B79-4652-8CEF-5B6156603154}" srcOrd="0" destOrd="0" presId="urn:microsoft.com/office/officeart/2005/8/layout/hierarchy1"/>
    <dgm:cxn modelId="{AB265EC6-DDB9-4576-90B4-E8CA94C01C74}" type="presParOf" srcId="{F18A3640-7B79-4652-8CEF-5B6156603154}" destId="{F9889696-A485-4C98-9436-770AFCB19598}" srcOrd="0" destOrd="0" presId="urn:microsoft.com/office/officeart/2005/8/layout/hierarchy1"/>
    <dgm:cxn modelId="{D562CA7D-449B-4314-97B0-41FAEA95E5CF}" type="presParOf" srcId="{F9889696-A485-4C98-9436-770AFCB19598}" destId="{F155A820-87B2-42F7-BC17-413B8604594B}" srcOrd="0" destOrd="0" presId="urn:microsoft.com/office/officeart/2005/8/layout/hierarchy1"/>
    <dgm:cxn modelId="{299E157E-8256-4D60-B8B7-1D341BA101E3}" type="presParOf" srcId="{F9889696-A485-4C98-9436-770AFCB19598}" destId="{E0A1D733-DD90-4A0F-8945-18B1E94155EA}" srcOrd="1" destOrd="0" presId="urn:microsoft.com/office/officeart/2005/8/layout/hierarchy1"/>
    <dgm:cxn modelId="{AC19964C-8087-4CAA-98AD-9A486AFD39AC}" type="presParOf" srcId="{F18A3640-7B79-4652-8CEF-5B6156603154}" destId="{512364AA-2EEF-41D2-BB47-6A9C9CA61341}" srcOrd="1" destOrd="0" presId="urn:microsoft.com/office/officeart/2005/8/layout/hierarchy1"/>
    <dgm:cxn modelId="{79EBDDE3-8D9C-44A6-96D7-F3263115727F}" type="presParOf" srcId="{BAB0D962-F339-416B-B5DC-F811268A9E8E}" destId="{C75B2676-8284-4834-B797-3133877C3B9D}" srcOrd="1" destOrd="0" presId="urn:microsoft.com/office/officeart/2005/8/layout/hierarchy1"/>
    <dgm:cxn modelId="{F698A553-D219-46E3-8029-C4673343478C}" type="presParOf" srcId="{C75B2676-8284-4834-B797-3133877C3B9D}" destId="{86D652A8-732B-4F4D-9417-02FAB2A67F69}" srcOrd="0" destOrd="0" presId="urn:microsoft.com/office/officeart/2005/8/layout/hierarchy1"/>
    <dgm:cxn modelId="{125E8A95-7386-4245-BC26-C57F99E4015A}" type="presParOf" srcId="{86D652A8-732B-4F4D-9417-02FAB2A67F69}" destId="{4A3F62F6-9F70-4B54-9E31-2EB3EE769599}" srcOrd="0" destOrd="0" presId="urn:microsoft.com/office/officeart/2005/8/layout/hierarchy1"/>
    <dgm:cxn modelId="{5EB99955-C3E5-41A7-A1B0-3A97538F6ACA}" type="presParOf" srcId="{86D652A8-732B-4F4D-9417-02FAB2A67F69}" destId="{6265222D-5278-48E9-AE38-A857A8B686D9}" srcOrd="1" destOrd="0" presId="urn:microsoft.com/office/officeart/2005/8/layout/hierarchy1"/>
    <dgm:cxn modelId="{2E96F327-BBD5-4934-8C78-2A28B2B8892D}" type="presParOf" srcId="{C75B2676-8284-4834-B797-3133877C3B9D}" destId="{1B556224-2101-4084-8EF1-9E653A660DE7}"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383EA67-98D4-487A-9CA7-FA713B41F9BA}"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85249069-D1FD-4D8F-B624-9215F1E7D81B}">
      <dgm:prSet/>
      <dgm:spPr/>
      <dgm:t>
        <a:bodyPr/>
        <a:lstStyle/>
        <a:p>
          <a:r>
            <a:rPr lang="en-US"/>
            <a:t>What is the primary function of blood?</a:t>
          </a:r>
        </a:p>
      </dgm:t>
    </dgm:pt>
    <dgm:pt modelId="{F4A81CED-4B0C-4C7B-8C85-A5AA1171EDDD}" type="parTrans" cxnId="{0E75F58B-60E2-486F-8CE8-DB4DC8B13F45}">
      <dgm:prSet/>
      <dgm:spPr/>
      <dgm:t>
        <a:bodyPr/>
        <a:lstStyle/>
        <a:p>
          <a:endParaRPr lang="en-US"/>
        </a:p>
      </dgm:t>
    </dgm:pt>
    <dgm:pt modelId="{A32E67DD-5C3C-485A-8E9F-B91BD505EE24}" type="sibTrans" cxnId="{0E75F58B-60E2-486F-8CE8-DB4DC8B13F45}">
      <dgm:prSet/>
      <dgm:spPr/>
      <dgm:t>
        <a:bodyPr/>
        <a:lstStyle/>
        <a:p>
          <a:endParaRPr lang="en-US"/>
        </a:p>
      </dgm:t>
    </dgm:pt>
    <dgm:pt modelId="{9DE35887-21B3-433D-AF46-12CA040F836A}">
      <dgm:prSet/>
      <dgm:spPr/>
      <dgm:t>
        <a:bodyPr/>
        <a:lstStyle/>
        <a:p>
          <a:r>
            <a:rPr lang="en-US"/>
            <a:t>How much blood is in the human body?</a:t>
          </a:r>
        </a:p>
      </dgm:t>
    </dgm:pt>
    <dgm:pt modelId="{603B1ACE-AA3B-43B1-81D8-9A8C173200E0}" type="parTrans" cxnId="{D3174606-F278-4446-917C-038F926B4C65}">
      <dgm:prSet/>
      <dgm:spPr/>
      <dgm:t>
        <a:bodyPr/>
        <a:lstStyle/>
        <a:p>
          <a:endParaRPr lang="en-US"/>
        </a:p>
      </dgm:t>
    </dgm:pt>
    <dgm:pt modelId="{E30934B0-BF7C-4121-9415-A6F9229E84ED}" type="sibTrans" cxnId="{D3174606-F278-4446-917C-038F926B4C65}">
      <dgm:prSet/>
      <dgm:spPr/>
      <dgm:t>
        <a:bodyPr/>
        <a:lstStyle/>
        <a:p>
          <a:endParaRPr lang="en-US"/>
        </a:p>
      </dgm:t>
    </dgm:pt>
    <dgm:pt modelId="{88A8E118-7DA0-4E76-B3BD-5C2358B50CF0}">
      <dgm:prSet/>
      <dgm:spPr/>
      <dgm:t>
        <a:bodyPr/>
        <a:lstStyle/>
        <a:p>
          <a:r>
            <a:rPr lang="en-US"/>
            <a:t>What is plasma and what percentage of it is in the blood? </a:t>
          </a:r>
        </a:p>
      </dgm:t>
    </dgm:pt>
    <dgm:pt modelId="{B57F0AD1-A5BB-4486-94B3-D5A6BBE5CB6E}" type="parTrans" cxnId="{5398F926-96E1-40BE-9A95-A53501824CCA}">
      <dgm:prSet/>
      <dgm:spPr/>
      <dgm:t>
        <a:bodyPr/>
        <a:lstStyle/>
        <a:p>
          <a:endParaRPr lang="en-US"/>
        </a:p>
      </dgm:t>
    </dgm:pt>
    <dgm:pt modelId="{FE25DD50-7B5D-4F79-A094-525CADFC83EA}" type="sibTrans" cxnId="{5398F926-96E1-40BE-9A95-A53501824CCA}">
      <dgm:prSet/>
      <dgm:spPr/>
      <dgm:t>
        <a:bodyPr/>
        <a:lstStyle/>
        <a:p>
          <a:endParaRPr lang="en-US"/>
        </a:p>
      </dgm:t>
    </dgm:pt>
    <dgm:pt modelId="{3FD07A59-0E92-4D56-8215-40EB995535CE}" type="pres">
      <dgm:prSet presAssocID="{A383EA67-98D4-487A-9CA7-FA713B41F9BA}" presName="vert0" presStyleCnt="0">
        <dgm:presLayoutVars>
          <dgm:dir/>
          <dgm:animOne val="branch"/>
          <dgm:animLvl val="lvl"/>
        </dgm:presLayoutVars>
      </dgm:prSet>
      <dgm:spPr/>
    </dgm:pt>
    <dgm:pt modelId="{B1DE0303-679F-4BB4-B0C6-8542BB740EBE}" type="pres">
      <dgm:prSet presAssocID="{85249069-D1FD-4D8F-B624-9215F1E7D81B}" presName="thickLine" presStyleLbl="alignNode1" presStyleIdx="0" presStyleCnt="3"/>
      <dgm:spPr/>
    </dgm:pt>
    <dgm:pt modelId="{8A8DF3C9-EF91-4F63-B264-876536CF5871}" type="pres">
      <dgm:prSet presAssocID="{85249069-D1FD-4D8F-B624-9215F1E7D81B}" presName="horz1" presStyleCnt="0"/>
      <dgm:spPr/>
    </dgm:pt>
    <dgm:pt modelId="{86AB83DF-426E-41B7-AB10-43CE2BF0254E}" type="pres">
      <dgm:prSet presAssocID="{85249069-D1FD-4D8F-B624-9215F1E7D81B}" presName="tx1" presStyleLbl="revTx" presStyleIdx="0" presStyleCnt="3"/>
      <dgm:spPr/>
    </dgm:pt>
    <dgm:pt modelId="{A96C092A-2ACD-466C-8BDB-309F25E30EDA}" type="pres">
      <dgm:prSet presAssocID="{85249069-D1FD-4D8F-B624-9215F1E7D81B}" presName="vert1" presStyleCnt="0"/>
      <dgm:spPr/>
    </dgm:pt>
    <dgm:pt modelId="{2D1CD301-E5E9-444C-BAEA-A72F99CB1B10}" type="pres">
      <dgm:prSet presAssocID="{9DE35887-21B3-433D-AF46-12CA040F836A}" presName="thickLine" presStyleLbl="alignNode1" presStyleIdx="1" presStyleCnt="3"/>
      <dgm:spPr/>
    </dgm:pt>
    <dgm:pt modelId="{797BCE36-A807-4741-99BC-EA67F273D15C}" type="pres">
      <dgm:prSet presAssocID="{9DE35887-21B3-433D-AF46-12CA040F836A}" presName="horz1" presStyleCnt="0"/>
      <dgm:spPr/>
    </dgm:pt>
    <dgm:pt modelId="{D5908128-8E2A-4388-9276-7D63E0A53DAF}" type="pres">
      <dgm:prSet presAssocID="{9DE35887-21B3-433D-AF46-12CA040F836A}" presName="tx1" presStyleLbl="revTx" presStyleIdx="1" presStyleCnt="3"/>
      <dgm:spPr/>
    </dgm:pt>
    <dgm:pt modelId="{A8ECEC9A-AF55-43B6-9741-1821C7CFD657}" type="pres">
      <dgm:prSet presAssocID="{9DE35887-21B3-433D-AF46-12CA040F836A}" presName="vert1" presStyleCnt="0"/>
      <dgm:spPr/>
    </dgm:pt>
    <dgm:pt modelId="{886D88B5-DF7A-43EA-9775-5F1C114BD544}" type="pres">
      <dgm:prSet presAssocID="{88A8E118-7DA0-4E76-B3BD-5C2358B50CF0}" presName="thickLine" presStyleLbl="alignNode1" presStyleIdx="2" presStyleCnt="3"/>
      <dgm:spPr/>
    </dgm:pt>
    <dgm:pt modelId="{279C0DC1-8260-46F1-8688-22B1FADCD388}" type="pres">
      <dgm:prSet presAssocID="{88A8E118-7DA0-4E76-B3BD-5C2358B50CF0}" presName="horz1" presStyleCnt="0"/>
      <dgm:spPr/>
    </dgm:pt>
    <dgm:pt modelId="{FC1D1AF7-657E-41E6-B2B6-D9C5846641A9}" type="pres">
      <dgm:prSet presAssocID="{88A8E118-7DA0-4E76-B3BD-5C2358B50CF0}" presName="tx1" presStyleLbl="revTx" presStyleIdx="2" presStyleCnt="3"/>
      <dgm:spPr/>
    </dgm:pt>
    <dgm:pt modelId="{1E0F9059-5EE7-494A-90B2-BE9290552F5F}" type="pres">
      <dgm:prSet presAssocID="{88A8E118-7DA0-4E76-B3BD-5C2358B50CF0}" presName="vert1" presStyleCnt="0"/>
      <dgm:spPr/>
    </dgm:pt>
  </dgm:ptLst>
  <dgm:cxnLst>
    <dgm:cxn modelId="{D3174606-F278-4446-917C-038F926B4C65}" srcId="{A383EA67-98D4-487A-9CA7-FA713B41F9BA}" destId="{9DE35887-21B3-433D-AF46-12CA040F836A}" srcOrd="1" destOrd="0" parTransId="{603B1ACE-AA3B-43B1-81D8-9A8C173200E0}" sibTransId="{E30934B0-BF7C-4121-9415-A6F9229E84ED}"/>
    <dgm:cxn modelId="{5398F926-96E1-40BE-9A95-A53501824CCA}" srcId="{A383EA67-98D4-487A-9CA7-FA713B41F9BA}" destId="{88A8E118-7DA0-4E76-B3BD-5C2358B50CF0}" srcOrd="2" destOrd="0" parTransId="{B57F0AD1-A5BB-4486-94B3-D5A6BBE5CB6E}" sibTransId="{FE25DD50-7B5D-4F79-A094-525CADFC83EA}"/>
    <dgm:cxn modelId="{36D1E02A-7445-48C6-A732-8B203387CBCB}" type="presOf" srcId="{A383EA67-98D4-487A-9CA7-FA713B41F9BA}" destId="{3FD07A59-0E92-4D56-8215-40EB995535CE}" srcOrd="0" destOrd="0" presId="urn:microsoft.com/office/officeart/2008/layout/LinedList"/>
    <dgm:cxn modelId="{604CFE54-0BBA-47B9-B8A4-6FE266FE3005}" type="presOf" srcId="{9DE35887-21B3-433D-AF46-12CA040F836A}" destId="{D5908128-8E2A-4388-9276-7D63E0A53DAF}" srcOrd="0" destOrd="0" presId="urn:microsoft.com/office/officeart/2008/layout/LinedList"/>
    <dgm:cxn modelId="{0E75F58B-60E2-486F-8CE8-DB4DC8B13F45}" srcId="{A383EA67-98D4-487A-9CA7-FA713B41F9BA}" destId="{85249069-D1FD-4D8F-B624-9215F1E7D81B}" srcOrd="0" destOrd="0" parTransId="{F4A81CED-4B0C-4C7B-8C85-A5AA1171EDDD}" sibTransId="{A32E67DD-5C3C-485A-8E9F-B91BD505EE24}"/>
    <dgm:cxn modelId="{3F65B4EC-B117-4630-BDBA-6B3F910F132C}" type="presOf" srcId="{88A8E118-7DA0-4E76-B3BD-5C2358B50CF0}" destId="{FC1D1AF7-657E-41E6-B2B6-D9C5846641A9}" srcOrd="0" destOrd="0" presId="urn:microsoft.com/office/officeart/2008/layout/LinedList"/>
    <dgm:cxn modelId="{25E2B5F2-1234-4E07-BEF1-EA32D5988EBF}" type="presOf" srcId="{85249069-D1FD-4D8F-B624-9215F1E7D81B}" destId="{86AB83DF-426E-41B7-AB10-43CE2BF0254E}" srcOrd="0" destOrd="0" presId="urn:microsoft.com/office/officeart/2008/layout/LinedList"/>
    <dgm:cxn modelId="{67903DE8-C506-42F8-8220-D7B48FA94223}" type="presParOf" srcId="{3FD07A59-0E92-4D56-8215-40EB995535CE}" destId="{B1DE0303-679F-4BB4-B0C6-8542BB740EBE}" srcOrd="0" destOrd="0" presId="urn:microsoft.com/office/officeart/2008/layout/LinedList"/>
    <dgm:cxn modelId="{E805A7A3-AFE1-4DF0-B77D-32C2B8275AF0}" type="presParOf" srcId="{3FD07A59-0E92-4D56-8215-40EB995535CE}" destId="{8A8DF3C9-EF91-4F63-B264-876536CF5871}" srcOrd="1" destOrd="0" presId="urn:microsoft.com/office/officeart/2008/layout/LinedList"/>
    <dgm:cxn modelId="{50D63143-C3D8-4F99-8AA8-38E2D57D0779}" type="presParOf" srcId="{8A8DF3C9-EF91-4F63-B264-876536CF5871}" destId="{86AB83DF-426E-41B7-AB10-43CE2BF0254E}" srcOrd="0" destOrd="0" presId="urn:microsoft.com/office/officeart/2008/layout/LinedList"/>
    <dgm:cxn modelId="{688C4DA2-ABC4-44CE-B185-A084297224DB}" type="presParOf" srcId="{8A8DF3C9-EF91-4F63-B264-876536CF5871}" destId="{A96C092A-2ACD-466C-8BDB-309F25E30EDA}" srcOrd="1" destOrd="0" presId="urn:microsoft.com/office/officeart/2008/layout/LinedList"/>
    <dgm:cxn modelId="{48DA8946-BEDD-4F50-9A14-873A8EB38A1D}" type="presParOf" srcId="{3FD07A59-0E92-4D56-8215-40EB995535CE}" destId="{2D1CD301-E5E9-444C-BAEA-A72F99CB1B10}" srcOrd="2" destOrd="0" presId="urn:microsoft.com/office/officeart/2008/layout/LinedList"/>
    <dgm:cxn modelId="{2637AB13-9F6C-4F01-9AEA-CD8B5BA776DD}" type="presParOf" srcId="{3FD07A59-0E92-4D56-8215-40EB995535CE}" destId="{797BCE36-A807-4741-99BC-EA67F273D15C}" srcOrd="3" destOrd="0" presId="urn:microsoft.com/office/officeart/2008/layout/LinedList"/>
    <dgm:cxn modelId="{7D5DB41C-5E09-47F5-9434-35AD396D7924}" type="presParOf" srcId="{797BCE36-A807-4741-99BC-EA67F273D15C}" destId="{D5908128-8E2A-4388-9276-7D63E0A53DAF}" srcOrd="0" destOrd="0" presId="urn:microsoft.com/office/officeart/2008/layout/LinedList"/>
    <dgm:cxn modelId="{9B0CD3FD-8B14-416B-A9FD-2F77CF303631}" type="presParOf" srcId="{797BCE36-A807-4741-99BC-EA67F273D15C}" destId="{A8ECEC9A-AF55-43B6-9741-1821C7CFD657}" srcOrd="1" destOrd="0" presId="urn:microsoft.com/office/officeart/2008/layout/LinedList"/>
    <dgm:cxn modelId="{101253B4-5260-41B7-A28F-A34FEF4D6232}" type="presParOf" srcId="{3FD07A59-0E92-4D56-8215-40EB995535CE}" destId="{886D88B5-DF7A-43EA-9775-5F1C114BD544}" srcOrd="4" destOrd="0" presId="urn:microsoft.com/office/officeart/2008/layout/LinedList"/>
    <dgm:cxn modelId="{8CEFDFF9-56D4-42F2-87AB-EDBB71D2E58A}" type="presParOf" srcId="{3FD07A59-0E92-4D56-8215-40EB995535CE}" destId="{279C0DC1-8260-46F1-8688-22B1FADCD388}" srcOrd="5" destOrd="0" presId="urn:microsoft.com/office/officeart/2008/layout/LinedList"/>
    <dgm:cxn modelId="{C26F282A-7F57-43F8-A832-C27592106590}" type="presParOf" srcId="{279C0DC1-8260-46F1-8688-22B1FADCD388}" destId="{FC1D1AF7-657E-41E6-B2B6-D9C5846641A9}" srcOrd="0" destOrd="0" presId="urn:microsoft.com/office/officeart/2008/layout/LinedList"/>
    <dgm:cxn modelId="{1B226944-0E6A-4CC0-A12E-F3E91AD548FF}" type="presParOf" srcId="{279C0DC1-8260-46F1-8688-22B1FADCD388}" destId="{1E0F9059-5EE7-494A-90B2-BE9290552F5F}"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F909249-E5D9-492E-B061-1B8FABFCCB52}"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8E17B7C7-584A-435D-B68A-AF4C6233DF04}">
      <dgm:prSet/>
      <dgm:spPr/>
      <dgm:t>
        <a:bodyPr/>
        <a:lstStyle/>
        <a:p>
          <a:r>
            <a:rPr lang="en-US"/>
            <a:t>The average human has 5 litres of blood</a:t>
          </a:r>
        </a:p>
      </dgm:t>
    </dgm:pt>
    <dgm:pt modelId="{C9FEEB31-5BF1-4A63-8382-CAAC6F22BEC7}" type="parTrans" cxnId="{F44E36F8-FBDC-41A5-BB50-80D9A9462BD8}">
      <dgm:prSet/>
      <dgm:spPr/>
      <dgm:t>
        <a:bodyPr/>
        <a:lstStyle/>
        <a:p>
          <a:endParaRPr lang="en-US"/>
        </a:p>
      </dgm:t>
    </dgm:pt>
    <dgm:pt modelId="{90963966-5A3D-4C21-B16B-3CAD9F1BD671}" type="sibTrans" cxnId="{F44E36F8-FBDC-41A5-BB50-80D9A9462BD8}">
      <dgm:prSet/>
      <dgm:spPr/>
      <dgm:t>
        <a:bodyPr/>
        <a:lstStyle/>
        <a:p>
          <a:endParaRPr lang="en-US"/>
        </a:p>
      </dgm:t>
    </dgm:pt>
    <dgm:pt modelId="{145DE507-57C6-4F67-A4A6-F47E9182C6D8}">
      <dgm:prSet/>
      <dgm:spPr/>
      <dgm:t>
        <a:bodyPr/>
        <a:lstStyle/>
        <a:p>
          <a:r>
            <a:rPr lang="en-US"/>
            <a:t>It is a transporting fluid</a:t>
          </a:r>
        </a:p>
      </dgm:t>
    </dgm:pt>
    <dgm:pt modelId="{97C7423C-82FC-47E9-B31C-0BBF106C27F8}" type="parTrans" cxnId="{A8656A36-0FE9-4065-99AC-D092153EAF7E}">
      <dgm:prSet/>
      <dgm:spPr/>
      <dgm:t>
        <a:bodyPr/>
        <a:lstStyle/>
        <a:p>
          <a:endParaRPr lang="en-US"/>
        </a:p>
      </dgm:t>
    </dgm:pt>
    <dgm:pt modelId="{2CD2DB75-F2D9-44FE-A707-6D2A1F906C8A}" type="sibTrans" cxnId="{A8656A36-0FE9-4065-99AC-D092153EAF7E}">
      <dgm:prSet/>
      <dgm:spPr/>
      <dgm:t>
        <a:bodyPr/>
        <a:lstStyle/>
        <a:p>
          <a:endParaRPr lang="en-US"/>
        </a:p>
      </dgm:t>
    </dgm:pt>
    <dgm:pt modelId="{315A2CA8-AD44-43CE-988F-39CD31A4981E}">
      <dgm:prSet/>
      <dgm:spPr/>
      <dgm:t>
        <a:bodyPr/>
        <a:lstStyle/>
        <a:p>
          <a:r>
            <a:rPr lang="en-US"/>
            <a:t>It carries vital substances to all parts of the body</a:t>
          </a:r>
        </a:p>
      </dgm:t>
    </dgm:pt>
    <dgm:pt modelId="{3EBF51C3-2F5A-4405-B763-EAE6B7104870}" type="parTrans" cxnId="{5250A375-99DF-4296-B819-D7E51A38F68E}">
      <dgm:prSet/>
      <dgm:spPr/>
      <dgm:t>
        <a:bodyPr/>
        <a:lstStyle/>
        <a:p>
          <a:endParaRPr lang="en-US"/>
        </a:p>
      </dgm:t>
    </dgm:pt>
    <dgm:pt modelId="{8A04390E-0094-44E6-B5A7-B1C5C0709BDD}" type="sibTrans" cxnId="{5250A375-99DF-4296-B819-D7E51A38F68E}">
      <dgm:prSet/>
      <dgm:spPr/>
      <dgm:t>
        <a:bodyPr/>
        <a:lstStyle/>
        <a:p>
          <a:endParaRPr lang="en-US"/>
        </a:p>
      </dgm:t>
    </dgm:pt>
    <dgm:pt modelId="{76515EA8-5BF9-4B2E-BE61-CB5C41BC75EB}" type="pres">
      <dgm:prSet presAssocID="{9F909249-E5D9-492E-B061-1B8FABFCCB52}" presName="linear" presStyleCnt="0">
        <dgm:presLayoutVars>
          <dgm:animLvl val="lvl"/>
          <dgm:resizeHandles val="exact"/>
        </dgm:presLayoutVars>
      </dgm:prSet>
      <dgm:spPr/>
    </dgm:pt>
    <dgm:pt modelId="{D9E096AD-F6F4-411D-9279-181207A05AFF}" type="pres">
      <dgm:prSet presAssocID="{8E17B7C7-584A-435D-B68A-AF4C6233DF04}" presName="parentText" presStyleLbl="node1" presStyleIdx="0" presStyleCnt="3">
        <dgm:presLayoutVars>
          <dgm:chMax val="0"/>
          <dgm:bulletEnabled val="1"/>
        </dgm:presLayoutVars>
      </dgm:prSet>
      <dgm:spPr/>
    </dgm:pt>
    <dgm:pt modelId="{8DB50A42-BB0A-4F05-8828-808D5992CF89}" type="pres">
      <dgm:prSet presAssocID="{90963966-5A3D-4C21-B16B-3CAD9F1BD671}" presName="spacer" presStyleCnt="0"/>
      <dgm:spPr/>
    </dgm:pt>
    <dgm:pt modelId="{387640BE-69A2-429A-BA9B-8CCB0829F7A8}" type="pres">
      <dgm:prSet presAssocID="{145DE507-57C6-4F67-A4A6-F47E9182C6D8}" presName="parentText" presStyleLbl="node1" presStyleIdx="1" presStyleCnt="3">
        <dgm:presLayoutVars>
          <dgm:chMax val="0"/>
          <dgm:bulletEnabled val="1"/>
        </dgm:presLayoutVars>
      </dgm:prSet>
      <dgm:spPr/>
    </dgm:pt>
    <dgm:pt modelId="{01467182-AF56-41E3-B2F2-6400A607601D}" type="pres">
      <dgm:prSet presAssocID="{2CD2DB75-F2D9-44FE-A707-6D2A1F906C8A}" presName="spacer" presStyleCnt="0"/>
      <dgm:spPr/>
    </dgm:pt>
    <dgm:pt modelId="{4D2B0FC3-6A1B-4C67-85C9-26787772B175}" type="pres">
      <dgm:prSet presAssocID="{315A2CA8-AD44-43CE-988F-39CD31A4981E}" presName="parentText" presStyleLbl="node1" presStyleIdx="2" presStyleCnt="3">
        <dgm:presLayoutVars>
          <dgm:chMax val="0"/>
          <dgm:bulletEnabled val="1"/>
        </dgm:presLayoutVars>
      </dgm:prSet>
      <dgm:spPr/>
    </dgm:pt>
  </dgm:ptLst>
  <dgm:cxnLst>
    <dgm:cxn modelId="{03B74712-2BBA-4529-8F2D-F5CAD70660D9}" type="presOf" srcId="{315A2CA8-AD44-43CE-988F-39CD31A4981E}" destId="{4D2B0FC3-6A1B-4C67-85C9-26787772B175}" srcOrd="0" destOrd="0" presId="urn:microsoft.com/office/officeart/2005/8/layout/vList2"/>
    <dgm:cxn modelId="{9477FC12-5C33-415B-AF18-8219E8967974}" type="presOf" srcId="{8E17B7C7-584A-435D-B68A-AF4C6233DF04}" destId="{D9E096AD-F6F4-411D-9279-181207A05AFF}" srcOrd="0" destOrd="0" presId="urn:microsoft.com/office/officeart/2005/8/layout/vList2"/>
    <dgm:cxn modelId="{A8656A36-0FE9-4065-99AC-D092153EAF7E}" srcId="{9F909249-E5D9-492E-B061-1B8FABFCCB52}" destId="{145DE507-57C6-4F67-A4A6-F47E9182C6D8}" srcOrd="1" destOrd="0" parTransId="{97C7423C-82FC-47E9-B31C-0BBF106C27F8}" sibTransId="{2CD2DB75-F2D9-44FE-A707-6D2A1F906C8A}"/>
    <dgm:cxn modelId="{5250A375-99DF-4296-B819-D7E51A38F68E}" srcId="{9F909249-E5D9-492E-B061-1B8FABFCCB52}" destId="{315A2CA8-AD44-43CE-988F-39CD31A4981E}" srcOrd="2" destOrd="0" parTransId="{3EBF51C3-2F5A-4405-B763-EAE6B7104870}" sibTransId="{8A04390E-0094-44E6-B5A7-B1C5C0709BDD}"/>
    <dgm:cxn modelId="{311F4688-81D2-4E73-A182-48E20276B805}" type="presOf" srcId="{9F909249-E5D9-492E-B061-1B8FABFCCB52}" destId="{76515EA8-5BF9-4B2E-BE61-CB5C41BC75EB}" srcOrd="0" destOrd="0" presId="urn:microsoft.com/office/officeart/2005/8/layout/vList2"/>
    <dgm:cxn modelId="{AFF46ADA-CEEA-4532-941E-EDB2803FDBBF}" type="presOf" srcId="{145DE507-57C6-4F67-A4A6-F47E9182C6D8}" destId="{387640BE-69A2-429A-BA9B-8CCB0829F7A8}" srcOrd="0" destOrd="0" presId="urn:microsoft.com/office/officeart/2005/8/layout/vList2"/>
    <dgm:cxn modelId="{F44E36F8-FBDC-41A5-BB50-80D9A9462BD8}" srcId="{9F909249-E5D9-492E-B061-1B8FABFCCB52}" destId="{8E17B7C7-584A-435D-B68A-AF4C6233DF04}" srcOrd="0" destOrd="0" parTransId="{C9FEEB31-5BF1-4A63-8382-CAAC6F22BEC7}" sibTransId="{90963966-5A3D-4C21-B16B-3CAD9F1BD671}"/>
    <dgm:cxn modelId="{BE670E06-0252-433A-91FD-9C3ADAC8A894}" type="presParOf" srcId="{76515EA8-5BF9-4B2E-BE61-CB5C41BC75EB}" destId="{D9E096AD-F6F4-411D-9279-181207A05AFF}" srcOrd="0" destOrd="0" presId="urn:microsoft.com/office/officeart/2005/8/layout/vList2"/>
    <dgm:cxn modelId="{EC460A59-F6BC-4D7E-A0AC-7AD441F6FF0E}" type="presParOf" srcId="{76515EA8-5BF9-4B2E-BE61-CB5C41BC75EB}" destId="{8DB50A42-BB0A-4F05-8828-808D5992CF89}" srcOrd="1" destOrd="0" presId="urn:microsoft.com/office/officeart/2005/8/layout/vList2"/>
    <dgm:cxn modelId="{A7D137D8-36E4-455A-960D-89B1E4972DD7}" type="presParOf" srcId="{76515EA8-5BF9-4B2E-BE61-CB5C41BC75EB}" destId="{387640BE-69A2-429A-BA9B-8CCB0829F7A8}" srcOrd="2" destOrd="0" presId="urn:microsoft.com/office/officeart/2005/8/layout/vList2"/>
    <dgm:cxn modelId="{F9B3D01C-4B9D-4A46-B332-393DF282E317}" type="presParOf" srcId="{76515EA8-5BF9-4B2E-BE61-CB5C41BC75EB}" destId="{01467182-AF56-41E3-B2F2-6400A607601D}" srcOrd="3" destOrd="0" presId="urn:microsoft.com/office/officeart/2005/8/layout/vList2"/>
    <dgm:cxn modelId="{52D771DC-6CB6-4F6F-9BB5-45BBA1017246}" type="presParOf" srcId="{76515EA8-5BF9-4B2E-BE61-CB5C41BC75EB}" destId="{4D2B0FC3-6A1B-4C67-85C9-26787772B175}"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5723F30-0800-4199-A7F6-08F308E0D6A5}"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B09CBE3F-A2A8-4045-9A8B-928B6DC3F74E}">
      <dgm:prSet/>
      <dgm:spPr/>
      <dgm:t>
        <a:bodyPr/>
        <a:lstStyle/>
        <a:p>
          <a:r>
            <a:rPr lang="en-US"/>
            <a:t>Where are plasma proteins formed?</a:t>
          </a:r>
        </a:p>
      </dgm:t>
    </dgm:pt>
    <dgm:pt modelId="{7FC0EE50-7A18-4BA6-AED7-C8D7FECE5185}" type="parTrans" cxnId="{CB1B7969-6566-4372-83BF-F3FEA339FFED}">
      <dgm:prSet/>
      <dgm:spPr/>
      <dgm:t>
        <a:bodyPr/>
        <a:lstStyle/>
        <a:p>
          <a:endParaRPr lang="en-US"/>
        </a:p>
      </dgm:t>
    </dgm:pt>
    <dgm:pt modelId="{504C980A-01FE-4DA5-95D3-5665F313213C}" type="sibTrans" cxnId="{CB1B7969-6566-4372-83BF-F3FEA339FFED}">
      <dgm:prSet/>
      <dgm:spPr/>
      <dgm:t>
        <a:bodyPr/>
        <a:lstStyle/>
        <a:p>
          <a:endParaRPr lang="en-US"/>
        </a:p>
      </dgm:t>
    </dgm:pt>
    <dgm:pt modelId="{6EFCEECB-EFDB-497A-B1CC-71A86986876C}">
      <dgm:prSet/>
      <dgm:spPr/>
      <dgm:t>
        <a:bodyPr/>
        <a:lstStyle/>
        <a:p>
          <a:r>
            <a:rPr lang="en-US"/>
            <a:t>What is the function of Albumin, Fibrinogen and prothrombin and globulins? </a:t>
          </a:r>
        </a:p>
      </dgm:t>
    </dgm:pt>
    <dgm:pt modelId="{A8946342-B463-4A8F-9446-ACD3DED90BBD}" type="parTrans" cxnId="{E211E5E2-F8B4-4822-923A-400A517E954F}">
      <dgm:prSet/>
      <dgm:spPr/>
      <dgm:t>
        <a:bodyPr/>
        <a:lstStyle/>
        <a:p>
          <a:endParaRPr lang="en-US"/>
        </a:p>
      </dgm:t>
    </dgm:pt>
    <dgm:pt modelId="{0FA4912C-3DE5-46BF-BEBA-ADCC60B84BA6}" type="sibTrans" cxnId="{E211E5E2-F8B4-4822-923A-400A517E954F}">
      <dgm:prSet/>
      <dgm:spPr/>
      <dgm:t>
        <a:bodyPr/>
        <a:lstStyle/>
        <a:p>
          <a:endParaRPr lang="en-US"/>
        </a:p>
      </dgm:t>
    </dgm:pt>
    <dgm:pt modelId="{32641943-BF3D-4CDD-8FE2-F1EA465819E8}" type="pres">
      <dgm:prSet presAssocID="{D5723F30-0800-4199-A7F6-08F308E0D6A5}" presName="root" presStyleCnt="0">
        <dgm:presLayoutVars>
          <dgm:dir/>
          <dgm:resizeHandles val="exact"/>
        </dgm:presLayoutVars>
      </dgm:prSet>
      <dgm:spPr/>
    </dgm:pt>
    <dgm:pt modelId="{34AEA70C-E4ED-4E26-9D9D-B091AE9D4CE0}" type="pres">
      <dgm:prSet presAssocID="{B09CBE3F-A2A8-4045-9A8B-928B6DC3F74E}" presName="compNode" presStyleCnt="0"/>
      <dgm:spPr/>
    </dgm:pt>
    <dgm:pt modelId="{2427D220-0295-48D2-B220-95EEC182C8FE}" type="pres">
      <dgm:prSet presAssocID="{B09CBE3F-A2A8-4045-9A8B-928B6DC3F74E}" presName="bgRect" presStyleLbl="bgShp" presStyleIdx="0" presStyleCnt="2"/>
      <dgm:spPr/>
    </dgm:pt>
    <dgm:pt modelId="{13B5A38D-9D36-4F2D-B86B-C8D00EA6538F}" type="pres">
      <dgm:prSet presAssocID="{B09CBE3F-A2A8-4045-9A8B-928B6DC3F74E}"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NA"/>
        </a:ext>
      </dgm:extLst>
    </dgm:pt>
    <dgm:pt modelId="{EB4D1DE5-F79D-4CFE-B6A6-9061060AB5FE}" type="pres">
      <dgm:prSet presAssocID="{B09CBE3F-A2A8-4045-9A8B-928B6DC3F74E}" presName="spaceRect" presStyleCnt="0"/>
      <dgm:spPr/>
    </dgm:pt>
    <dgm:pt modelId="{FD39A433-D4DD-4E4E-9A58-80AE63710937}" type="pres">
      <dgm:prSet presAssocID="{B09CBE3F-A2A8-4045-9A8B-928B6DC3F74E}" presName="parTx" presStyleLbl="revTx" presStyleIdx="0" presStyleCnt="2">
        <dgm:presLayoutVars>
          <dgm:chMax val="0"/>
          <dgm:chPref val="0"/>
        </dgm:presLayoutVars>
      </dgm:prSet>
      <dgm:spPr/>
    </dgm:pt>
    <dgm:pt modelId="{9C156CC9-410B-43FC-8D5A-A4293D4C4924}" type="pres">
      <dgm:prSet presAssocID="{504C980A-01FE-4DA5-95D3-5665F313213C}" presName="sibTrans" presStyleCnt="0"/>
      <dgm:spPr/>
    </dgm:pt>
    <dgm:pt modelId="{BE965731-BA5C-4526-9DEC-90D89EE7F8B9}" type="pres">
      <dgm:prSet presAssocID="{6EFCEECB-EFDB-497A-B1CC-71A86986876C}" presName="compNode" presStyleCnt="0"/>
      <dgm:spPr/>
    </dgm:pt>
    <dgm:pt modelId="{21843208-49AA-4FE6-846C-3C555291CB14}" type="pres">
      <dgm:prSet presAssocID="{6EFCEECB-EFDB-497A-B1CC-71A86986876C}" presName="bgRect" presStyleLbl="bgShp" presStyleIdx="1" presStyleCnt="2"/>
      <dgm:spPr/>
    </dgm:pt>
    <dgm:pt modelId="{1602A94E-B1A8-4CF9-878D-789AB95F6401}" type="pres">
      <dgm:prSet presAssocID="{6EFCEECB-EFDB-497A-B1CC-71A86986876C}"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Employee Badge"/>
        </a:ext>
      </dgm:extLst>
    </dgm:pt>
    <dgm:pt modelId="{633DFF95-A54C-4253-BD88-FF3A85BEEC4C}" type="pres">
      <dgm:prSet presAssocID="{6EFCEECB-EFDB-497A-B1CC-71A86986876C}" presName="spaceRect" presStyleCnt="0"/>
      <dgm:spPr/>
    </dgm:pt>
    <dgm:pt modelId="{3DDC113C-BC08-430C-A883-645EC9EA12A6}" type="pres">
      <dgm:prSet presAssocID="{6EFCEECB-EFDB-497A-B1CC-71A86986876C}" presName="parTx" presStyleLbl="revTx" presStyleIdx="1" presStyleCnt="2">
        <dgm:presLayoutVars>
          <dgm:chMax val="0"/>
          <dgm:chPref val="0"/>
        </dgm:presLayoutVars>
      </dgm:prSet>
      <dgm:spPr/>
    </dgm:pt>
  </dgm:ptLst>
  <dgm:cxnLst>
    <dgm:cxn modelId="{60C53B03-9210-4E6C-8480-DDB567355811}" type="presOf" srcId="{B09CBE3F-A2A8-4045-9A8B-928B6DC3F74E}" destId="{FD39A433-D4DD-4E4E-9A58-80AE63710937}" srcOrd="0" destOrd="0" presId="urn:microsoft.com/office/officeart/2018/2/layout/IconVerticalSolidList"/>
    <dgm:cxn modelId="{EBF5385D-E30C-4A4F-9CCF-C72583A1596E}" type="presOf" srcId="{D5723F30-0800-4199-A7F6-08F308E0D6A5}" destId="{32641943-BF3D-4CDD-8FE2-F1EA465819E8}" srcOrd="0" destOrd="0" presId="urn:microsoft.com/office/officeart/2018/2/layout/IconVerticalSolidList"/>
    <dgm:cxn modelId="{A44EF747-1A70-4AAD-9DE8-DC612504417C}" type="presOf" srcId="{6EFCEECB-EFDB-497A-B1CC-71A86986876C}" destId="{3DDC113C-BC08-430C-A883-645EC9EA12A6}" srcOrd="0" destOrd="0" presId="urn:microsoft.com/office/officeart/2018/2/layout/IconVerticalSolidList"/>
    <dgm:cxn modelId="{CB1B7969-6566-4372-83BF-F3FEA339FFED}" srcId="{D5723F30-0800-4199-A7F6-08F308E0D6A5}" destId="{B09CBE3F-A2A8-4045-9A8B-928B6DC3F74E}" srcOrd="0" destOrd="0" parTransId="{7FC0EE50-7A18-4BA6-AED7-C8D7FECE5185}" sibTransId="{504C980A-01FE-4DA5-95D3-5665F313213C}"/>
    <dgm:cxn modelId="{E211E5E2-F8B4-4822-923A-400A517E954F}" srcId="{D5723F30-0800-4199-A7F6-08F308E0D6A5}" destId="{6EFCEECB-EFDB-497A-B1CC-71A86986876C}" srcOrd="1" destOrd="0" parTransId="{A8946342-B463-4A8F-9446-ACD3DED90BBD}" sibTransId="{0FA4912C-3DE5-46BF-BEBA-ADCC60B84BA6}"/>
    <dgm:cxn modelId="{0834A49C-3C1E-44D5-B7D0-32146BF2A325}" type="presParOf" srcId="{32641943-BF3D-4CDD-8FE2-F1EA465819E8}" destId="{34AEA70C-E4ED-4E26-9D9D-B091AE9D4CE0}" srcOrd="0" destOrd="0" presId="urn:microsoft.com/office/officeart/2018/2/layout/IconVerticalSolidList"/>
    <dgm:cxn modelId="{74AFE952-EBDD-439A-B5A5-46846105D40B}" type="presParOf" srcId="{34AEA70C-E4ED-4E26-9D9D-B091AE9D4CE0}" destId="{2427D220-0295-48D2-B220-95EEC182C8FE}" srcOrd="0" destOrd="0" presId="urn:microsoft.com/office/officeart/2018/2/layout/IconVerticalSolidList"/>
    <dgm:cxn modelId="{8E01C96E-836D-4E0C-891C-50F03C80092D}" type="presParOf" srcId="{34AEA70C-E4ED-4E26-9D9D-B091AE9D4CE0}" destId="{13B5A38D-9D36-4F2D-B86B-C8D00EA6538F}" srcOrd="1" destOrd="0" presId="urn:microsoft.com/office/officeart/2018/2/layout/IconVerticalSolidList"/>
    <dgm:cxn modelId="{E131C7D2-2249-4073-AE42-E6349BA072DF}" type="presParOf" srcId="{34AEA70C-E4ED-4E26-9D9D-B091AE9D4CE0}" destId="{EB4D1DE5-F79D-4CFE-B6A6-9061060AB5FE}" srcOrd="2" destOrd="0" presId="urn:microsoft.com/office/officeart/2018/2/layout/IconVerticalSolidList"/>
    <dgm:cxn modelId="{F8808A46-1100-4A17-9788-BAA8A194653B}" type="presParOf" srcId="{34AEA70C-E4ED-4E26-9D9D-B091AE9D4CE0}" destId="{FD39A433-D4DD-4E4E-9A58-80AE63710937}" srcOrd="3" destOrd="0" presId="urn:microsoft.com/office/officeart/2018/2/layout/IconVerticalSolidList"/>
    <dgm:cxn modelId="{A0BEE8E0-122F-4767-8FC3-CDAA94A1B77D}" type="presParOf" srcId="{32641943-BF3D-4CDD-8FE2-F1EA465819E8}" destId="{9C156CC9-410B-43FC-8D5A-A4293D4C4924}" srcOrd="1" destOrd="0" presId="urn:microsoft.com/office/officeart/2018/2/layout/IconVerticalSolidList"/>
    <dgm:cxn modelId="{A854E0A1-D99F-4ADA-9519-16F31757D6FA}" type="presParOf" srcId="{32641943-BF3D-4CDD-8FE2-F1EA465819E8}" destId="{BE965731-BA5C-4526-9DEC-90D89EE7F8B9}" srcOrd="2" destOrd="0" presId="urn:microsoft.com/office/officeart/2018/2/layout/IconVerticalSolidList"/>
    <dgm:cxn modelId="{647733AE-EAB0-4F5C-B3A2-9372673D269F}" type="presParOf" srcId="{BE965731-BA5C-4526-9DEC-90D89EE7F8B9}" destId="{21843208-49AA-4FE6-846C-3C555291CB14}" srcOrd="0" destOrd="0" presId="urn:microsoft.com/office/officeart/2018/2/layout/IconVerticalSolidList"/>
    <dgm:cxn modelId="{C0550D57-EDB5-482B-961A-D3CB6B24FADE}" type="presParOf" srcId="{BE965731-BA5C-4526-9DEC-90D89EE7F8B9}" destId="{1602A94E-B1A8-4CF9-878D-789AB95F6401}" srcOrd="1" destOrd="0" presId="urn:microsoft.com/office/officeart/2018/2/layout/IconVerticalSolidList"/>
    <dgm:cxn modelId="{6A17397B-AE18-4F68-BF3A-BA90AD2B2B61}" type="presParOf" srcId="{BE965731-BA5C-4526-9DEC-90D89EE7F8B9}" destId="{633DFF95-A54C-4253-BD88-FF3A85BEEC4C}" srcOrd="2" destOrd="0" presId="urn:microsoft.com/office/officeart/2018/2/layout/IconVerticalSolidList"/>
    <dgm:cxn modelId="{9382DED3-7A8D-4CCD-A7E9-13C67D0AD63B}" type="presParOf" srcId="{BE965731-BA5C-4526-9DEC-90D89EE7F8B9}" destId="{3DDC113C-BC08-430C-A883-645EC9EA12A6}"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E42A9DE-F8BE-4422-8A0A-A5B2334F268A}"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455C10A2-61FF-488F-853A-A6393C481316}">
      <dgm:prSet/>
      <dgm:spPr/>
      <dgm:t>
        <a:bodyPr/>
        <a:lstStyle/>
        <a:p>
          <a:r>
            <a:rPr lang="en-US"/>
            <a:t>Erythrocytes</a:t>
          </a:r>
        </a:p>
      </dgm:t>
    </dgm:pt>
    <dgm:pt modelId="{3A7CCC60-CA44-47F0-847A-5ED838154142}" type="parTrans" cxnId="{3A7B4B13-E7F5-4047-805B-5DEB8FE08876}">
      <dgm:prSet/>
      <dgm:spPr/>
      <dgm:t>
        <a:bodyPr/>
        <a:lstStyle/>
        <a:p>
          <a:endParaRPr lang="en-US"/>
        </a:p>
      </dgm:t>
    </dgm:pt>
    <dgm:pt modelId="{0B0CC681-C7E0-4927-BE56-CA7DCF2D3E9A}" type="sibTrans" cxnId="{3A7B4B13-E7F5-4047-805B-5DEB8FE08876}">
      <dgm:prSet/>
      <dgm:spPr/>
      <dgm:t>
        <a:bodyPr/>
        <a:lstStyle/>
        <a:p>
          <a:endParaRPr lang="en-US"/>
        </a:p>
      </dgm:t>
    </dgm:pt>
    <dgm:pt modelId="{5B0D78CE-0586-4ADE-80AD-89CCCAC99E02}">
      <dgm:prSet/>
      <dgm:spPr/>
      <dgm:t>
        <a:bodyPr/>
        <a:lstStyle/>
        <a:p>
          <a:r>
            <a:rPr lang="en-US"/>
            <a:t>Lymphocytes</a:t>
          </a:r>
        </a:p>
      </dgm:t>
    </dgm:pt>
    <dgm:pt modelId="{E63CBD0C-AF10-46E1-8211-3309297F0DFD}" type="parTrans" cxnId="{A4BB800C-94D1-4214-966B-4842943A4F17}">
      <dgm:prSet/>
      <dgm:spPr/>
      <dgm:t>
        <a:bodyPr/>
        <a:lstStyle/>
        <a:p>
          <a:endParaRPr lang="en-US"/>
        </a:p>
      </dgm:t>
    </dgm:pt>
    <dgm:pt modelId="{4E4A03DE-872A-42FF-9B7F-00A2D57C31E7}" type="sibTrans" cxnId="{A4BB800C-94D1-4214-966B-4842943A4F17}">
      <dgm:prSet/>
      <dgm:spPr/>
      <dgm:t>
        <a:bodyPr/>
        <a:lstStyle/>
        <a:p>
          <a:endParaRPr lang="en-US"/>
        </a:p>
      </dgm:t>
    </dgm:pt>
    <dgm:pt modelId="{EDF5D0A5-4F18-4A21-96F9-07B2A2410347}">
      <dgm:prSet/>
      <dgm:spPr/>
      <dgm:t>
        <a:bodyPr/>
        <a:lstStyle/>
        <a:p>
          <a:r>
            <a:rPr lang="en-US"/>
            <a:t>Thrombocytes </a:t>
          </a:r>
        </a:p>
      </dgm:t>
    </dgm:pt>
    <dgm:pt modelId="{55D0E03C-78B9-47D4-B261-969A64D2AC1A}" type="parTrans" cxnId="{02A25370-C022-46A8-A4F1-54C77443614B}">
      <dgm:prSet/>
      <dgm:spPr/>
      <dgm:t>
        <a:bodyPr/>
        <a:lstStyle/>
        <a:p>
          <a:endParaRPr lang="en-US"/>
        </a:p>
      </dgm:t>
    </dgm:pt>
    <dgm:pt modelId="{EC52DD03-071B-4AEB-88BB-100AF2322B5F}" type="sibTrans" cxnId="{02A25370-C022-46A8-A4F1-54C77443614B}">
      <dgm:prSet/>
      <dgm:spPr/>
      <dgm:t>
        <a:bodyPr/>
        <a:lstStyle/>
        <a:p>
          <a:endParaRPr lang="en-US"/>
        </a:p>
      </dgm:t>
    </dgm:pt>
    <dgm:pt modelId="{F8B8360F-D55F-433D-A2A8-7983BF931486}" type="pres">
      <dgm:prSet presAssocID="{0E42A9DE-F8BE-4422-8A0A-A5B2334F268A}" presName="linear" presStyleCnt="0">
        <dgm:presLayoutVars>
          <dgm:animLvl val="lvl"/>
          <dgm:resizeHandles val="exact"/>
        </dgm:presLayoutVars>
      </dgm:prSet>
      <dgm:spPr/>
    </dgm:pt>
    <dgm:pt modelId="{90245182-4234-415C-BD78-DE9F2D67E766}" type="pres">
      <dgm:prSet presAssocID="{455C10A2-61FF-488F-853A-A6393C481316}" presName="parentText" presStyleLbl="node1" presStyleIdx="0" presStyleCnt="3">
        <dgm:presLayoutVars>
          <dgm:chMax val="0"/>
          <dgm:bulletEnabled val="1"/>
        </dgm:presLayoutVars>
      </dgm:prSet>
      <dgm:spPr/>
    </dgm:pt>
    <dgm:pt modelId="{0E8BF623-2399-4B53-AB11-24576BB12542}" type="pres">
      <dgm:prSet presAssocID="{0B0CC681-C7E0-4927-BE56-CA7DCF2D3E9A}" presName="spacer" presStyleCnt="0"/>
      <dgm:spPr/>
    </dgm:pt>
    <dgm:pt modelId="{010B1078-EBA3-403B-8872-149E172153B9}" type="pres">
      <dgm:prSet presAssocID="{5B0D78CE-0586-4ADE-80AD-89CCCAC99E02}" presName="parentText" presStyleLbl="node1" presStyleIdx="1" presStyleCnt="3">
        <dgm:presLayoutVars>
          <dgm:chMax val="0"/>
          <dgm:bulletEnabled val="1"/>
        </dgm:presLayoutVars>
      </dgm:prSet>
      <dgm:spPr/>
    </dgm:pt>
    <dgm:pt modelId="{5888D8DD-58B6-449E-AB04-399CE1301253}" type="pres">
      <dgm:prSet presAssocID="{4E4A03DE-872A-42FF-9B7F-00A2D57C31E7}" presName="spacer" presStyleCnt="0"/>
      <dgm:spPr/>
    </dgm:pt>
    <dgm:pt modelId="{14F8784F-A04F-4C97-A806-364A2817A2B9}" type="pres">
      <dgm:prSet presAssocID="{EDF5D0A5-4F18-4A21-96F9-07B2A2410347}" presName="parentText" presStyleLbl="node1" presStyleIdx="2" presStyleCnt="3">
        <dgm:presLayoutVars>
          <dgm:chMax val="0"/>
          <dgm:bulletEnabled val="1"/>
        </dgm:presLayoutVars>
      </dgm:prSet>
      <dgm:spPr/>
    </dgm:pt>
  </dgm:ptLst>
  <dgm:cxnLst>
    <dgm:cxn modelId="{5B213900-B29D-4283-A7ED-E28374915CEF}" type="presOf" srcId="{0E42A9DE-F8BE-4422-8A0A-A5B2334F268A}" destId="{F8B8360F-D55F-433D-A2A8-7983BF931486}" srcOrd="0" destOrd="0" presId="urn:microsoft.com/office/officeart/2005/8/layout/vList2"/>
    <dgm:cxn modelId="{A4BB800C-94D1-4214-966B-4842943A4F17}" srcId="{0E42A9DE-F8BE-4422-8A0A-A5B2334F268A}" destId="{5B0D78CE-0586-4ADE-80AD-89CCCAC99E02}" srcOrd="1" destOrd="0" parTransId="{E63CBD0C-AF10-46E1-8211-3309297F0DFD}" sibTransId="{4E4A03DE-872A-42FF-9B7F-00A2D57C31E7}"/>
    <dgm:cxn modelId="{3A7B4B13-E7F5-4047-805B-5DEB8FE08876}" srcId="{0E42A9DE-F8BE-4422-8A0A-A5B2334F268A}" destId="{455C10A2-61FF-488F-853A-A6393C481316}" srcOrd="0" destOrd="0" parTransId="{3A7CCC60-CA44-47F0-847A-5ED838154142}" sibTransId="{0B0CC681-C7E0-4927-BE56-CA7DCF2D3E9A}"/>
    <dgm:cxn modelId="{951BD560-BB0E-40E4-82AF-D22F9F489212}" type="presOf" srcId="{EDF5D0A5-4F18-4A21-96F9-07B2A2410347}" destId="{14F8784F-A04F-4C97-A806-364A2817A2B9}" srcOrd="0" destOrd="0" presId="urn:microsoft.com/office/officeart/2005/8/layout/vList2"/>
    <dgm:cxn modelId="{02A25370-C022-46A8-A4F1-54C77443614B}" srcId="{0E42A9DE-F8BE-4422-8A0A-A5B2334F268A}" destId="{EDF5D0A5-4F18-4A21-96F9-07B2A2410347}" srcOrd="2" destOrd="0" parTransId="{55D0E03C-78B9-47D4-B261-969A64D2AC1A}" sibTransId="{EC52DD03-071B-4AEB-88BB-100AF2322B5F}"/>
    <dgm:cxn modelId="{06D73EC2-AE75-4767-AEE5-EBC9A4B3946B}" type="presOf" srcId="{5B0D78CE-0586-4ADE-80AD-89CCCAC99E02}" destId="{010B1078-EBA3-403B-8872-149E172153B9}" srcOrd="0" destOrd="0" presId="urn:microsoft.com/office/officeart/2005/8/layout/vList2"/>
    <dgm:cxn modelId="{0A7F5ECB-C40E-406B-AE7E-56DCAFA8D05C}" type="presOf" srcId="{455C10A2-61FF-488F-853A-A6393C481316}" destId="{90245182-4234-415C-BD78-DE9F2D67E766}" srcOrd="0" destOrd="0" presId="urn:microsoft.com/office/officeart/2005/8/layout/vList2"/>
    <dgm:cxn modelId="{DA939053-767A-4EDA-8480-BABD6064CB60}" type="presParOf" srcId="{F8B8360F-D55F-433D-A2A8-7983BF931486}" destId="{90245182-4234-415C-BD78-DE9F2D67E766}" srcOrd="0" destOrd="0" presId="urn:microsoft.com/office/officeart/2005/8/layout/vList2"/>
    <dgm:cxn modelId="{7E99735F-49DF-4466-A4FE-CDC5A3B03035}" type="presParOf" srcId="{F8B8360F-D55F-433D-A2A8-7983BF931486}" destId="{0E8BF623-2399-4B53-AB11-24576BB12542}" srcOrd="1" destOrd="0" presId="urn:microsoft.com/office/officeart/2005/8/layout/vList2"/>
    <dgm:cxn modelId="{34244487-37F2-4A4F-8CAD-C2F01CE952D8}" type="presParOf" srcId="{F8B8360F-D55F-433D-A2A8-7983BF931486}" destId="{010B1078-EBA3-403B-8872-149E172153B9}" srcOrd="2" destOrd="0" presId="urn:microsoft.com/office/officeart/2005/8/layout/vList2"/>
    <dgm:cxn modelId="{9ED2C41E-2D63-4AFB-8EEE-9DFDD12B2ED9}" type="presParOf" srcId="{F8B8360F-D55F-433D-A2A8-7983BF931486}" destId="{5888D8DD-58B6-449E-AB04-399CE1301253}" srcOrd="3" destOrd="0" presId="urn:microsoft.com/office/officeart/2005/8/layout/vList2"/>
    <dgm:cxn modelId="{F6BAB37A-AF04-4BF8-97A6-26381FDEA6DD}" type="presParOf" srcId="{F8B8360F-D55F-433D-A2A8-7983BF931486}" destId="{14F8784F-A04F-4C97-A806-364A2817A2B9}"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C1F90ACD-597D-4B25-960F-5B2885E164BC}" type="doc">
      <dgm:prSet loTypeId="urn:microsoft.com/office/officeart/2005/8/layout/hProcess9" loCatId="process" qsTypeId="urn:microsoft.com/office/officeart/2005/8/quickstyle/simple1" qsCatId="simple" csTypeId="urn:microsoft.com/office/officeart/2005/8/colors/accent1_2" csCatId="accent1" phldr="1"/>
      <dgm:spPr/>
      <dgm:t>
        <a:bodyPr/>
        <a:lstStyle/>
        <a:p>
          <a:endParaRPr lang="en-GB"/>
        </a:p>
      </dgm:t>
    </dgm:pt>
    <dgm:pt modelId="{F1B6CD5B-81AC-48D7-9BCD-4CA7D9BA52EF}">
      <dgm:prSet phldrT="[Text]"/>
      <dgm:spPr/>
      <dgm:t>
        <a:bodyPr/>
        <a:lstStyle/>
        <a:p>
          <a:r>
            <a:rPr lang="en-US" dirty="0"/>
            <a:t>Kidneys detect hypoxia</a:t>
          </a:r>
          <a:endParaRPr lang="en-GB" dirty="0"/>
        </a:p>
      </dgm:t>
    </dgm:pt>
    <dgm:pt modelId="{0FA17FA4-A22F-4C2A-9F39-F449C751B3D5}" type="parTrans" cxnId="{BA86FB16-4C74-4076-BFA3-15A6392425FE}">
      <dgm:prSet/>
      <dgm:spPr/>
      <dgm:t>
        <a:bodyPr/>
        <a:lstStyle/>
        <a:p>
          <a:endParaRPr lang="en-GB"/>
        </a:p>
      </dgm:t>
    </dgm:pt>
    <dgm:pt modelId="{DE63D81E-3428-45E9-82E2-BA0941DA1FD8}" type="sibTrans" cxnId="{BA86FB16-4C74-4076-BFA3-15A6392425FE}">
      <dgm:prSet/>
      <dgm:spPr/>
      <dgm:t>
        <a:bodyPr/>
        <a:lstStyle/>
        <a:p>
          <a:endParaRPr lang="en-GB"/>
        </a:p>
      </dgm:t>
    </dgm:pt>
    <dgm:pt modelId="{7EE9FF46-7D09-4EE4-BD8B-AF1299DCD502}">
      <dgm:prSet phldrT="[Text]"/>
      <dgm:spPr/>
      <dgm:t>
        <a:bodyPr/>
        <a:lstStyle/>
        <a:p>
          <a:r>
            <a:rPr lang="en-US" dirty="0"/>
            <a:t>Erythropoietin released by kidneys into the blood. </a:t>
          </a:r>
          <a:endParaRPr lang="en-GB" dirty="0"/>
        </a:p>
      </dgm:t>
    </dgm:pt>
    <dgm:pt modelId="{9E6D976A-E319-49CF-B113-E4EFA6DDCD00}" type="parTrans" cxnId="{ABDED479-1AA2-4C89-94C8-084EBF3BE049}">
      <dgm:prSet/>
      <dgm:spPr/>
      <dgm:t>
        <a:bodyPr/>
        <a:lstStyle/>
        <a:p>
          <a:endParaRPr lang="en-GB"/>
        </a:p>
      </dgm:t>
    </dgm:pt>
    <dgm:pt modelId="{554B388B-29E9-4877-AB9C-5CA0F4EBAC75}" type="sibTrans" cxnId="{ABDED479-1AA2-4C89-94C8-084EBF3BE049}">
      <dgm:prSet/>
      <dgm:spPr/>
      <dgm:t>
        <a:bodyPr/>
        <a:lstStyle/>
        <a:p>
          <a:endParaRPr lang="en-GB"/>
        </a:p>
      </dgm:t>
    </dgm:pt>
    <dgm:pt modelId="{7BD829CF-3485-4832-B94F-17E6E0C65C35}">
      <dgm:prSet phldrT="[Text]"/>
      <dgm:spPr/>
      <dgm:t>
        <a:bodyPr/>
        <a:lstStyle/>
        <a:p>
          <a:r>
            <a:rPr lang="en-US" dirty="0"/>
            <a:t>Bone marrow increase erythropoiesis</a:t>
          </a:r>
          <a:endParaRPr lang="en-GB" dirty="0"/>
        </a:p>
      </dgm:t>
    </dgm:pt>
    <dgm:pt modelId="{7A2144C0-7217-4950-B7CE-1C64C51951C6}" type="parTrans" cxnId="{A965E825-D2C8-40CB-A799-FEDA07F292F3}">
      <dgm:prSet/>
      <dgm:spPr/>
      <dgm:t>
        <a:bodyPr/>
        <a:lstStyle/>
        <a:p>
          <a:endParaRPr lang="en-GB"/>
        </a:p>
      </dgm:t>
    </dgm:pt>
    <dgm:pt modelId="{5B3DB92A-C4AB-421D-B51D-3A2EB7AF890C}" type="sibTrans" cxnId="{A965E825-D2C8-40CB-A799-FEDA07F292F3}">
      <dgm:prSet/>
      <dgm:spPr/>
      <dgm:t>
        <a:bodyPr/>
        <a:lstStyle/>
        <a:p>
          <a:endParaRPr lang="en-GB"/>
        </a:p>
      </dgm:t>
    </dgm:pt>
    <dgm:pt modelId="{29E89504-EF45-487F-B1E1-8AF4A54C115F}">
      <dgm:prSet/>
      <dgm:spPr/>
      <dgm:t>
        <a:bodyPr/>
        <a:lstStyle/>
        <a:p>
          <a:r>
            <a:rPr lang="en-US" dirty="0"/>
            <a:t>Increases amount  of erythrocytes in blood with capacity to carry O2</a:t>
          </a:r>
          <a:endParaRPr lang="en-GB" dirty="0"/>
        </a:p>
      </dgm:t>
    </dgm:pt>
    <dgm:pt modelId="{F89C9FDB-B385-4E63-A560-38E9D9761588}" type="parTrans" cxnId="{B48E8DE6-1FAE-404D-9194-6F19AAC47FB0}">
      <dgm:prSet/>
      <dgm:spPr/>
      <dgm:t>
        <a:bodyPr/>
        <a:lstStyle/>
        <a:p>
          <a:endParaRPr lang="en-GB"/>
        </a:p>
      </dgm:t>
    </dgm:pt>
    <dgm:pt modelId="{92A0579B-89C8-402B-AA80-751F644F317D}" type="sibTrans" cxnId="{B48E8DE6-1FAE-404D-9194-6F19AAC47FB0}">
      <dgm:prSet/>
      <dgm:spPr/>
      <dgm:t>
        <a:bodyPr/>
        <a:lstStyle/>
        <a:p>
          <a:endParaRPr lang="en-GB"/>
        </a:p>
      </dgm:t>
    </dgm:pt>
    <dgm:pt modelId="{E39FA94C-D029-4DDE-96EE-D658DB5554F0}">
      <dgm:prSet/>
      <dgm:spPr/>
      <dgm:t>
        <a:bodyPr/>
        <a:lstStyle/>
        <a:p>
          <a:r>
            <a:rPr lang="en-US" dirty="0"/>
            <a:t>Reduction in tissue hypoxia due </a:t>
          </a:r>
          <a:r>
            <a:rPr lang="en-US"/>
            <a:t>to increased </a:t>
          </a:r>
          <a:endParaRPr lang="en-GB"/>
        </a:p>
      </dgm:t>
    </dgm:pt>
    <dgm:pt modelId="{4EEBB365-0D26-4AB2-80DE-7095FBD42A64}" type="parTrans" cxnId="{CCA37ECC-075F-4D9D-8DD5-346A46C05332}">
      <dgm:prSet/>
      <dgm:spPr/>
      <dgm:t>
        <a:bodyPr/>
        <a:lstStyle/>
        <a:p>
          <a:endParaRPr lang="en-GB"/>
        </a:p>
      </dgm:t>
    </dgm:pt>
    <dgm:pt modelId="{9CE9699F-A763-4034-856E-E4A347AEA026}" type="sibTrans" cxnId="{CCA37ECC-075F-4D9D-8DD5-346A46C05332}">
      <dgm:prSet/>
      <dgm:spPr/>
      <dgm:t>
        <a:bodyPr/>
        <a:lstStyle/>
        <a:p>
          <a:endParaRPr lang="en-GB"/>
        </a:p>
      </dgm:t>
    </dgm:pt>
    <dgm:pt modelId="{B1C81E4A-772A-4923-B8D6-944E6FF9CB30}" type="pres">
      <dgm:prSet presAssocID="{C1F90ACD-597D-4B25-960F-5B2885E164BC}" presName="CompostProcess" presStyleCnt="0">
        <dgm:presLayoutVars>
          <dgm:dir/>
          <dgm:resizeHandles val="exact"/>
        </dgm:presLayoutVars>
      </dgm:prSet>
      <dgm:spPr/>
    </dgm:pt>
    <dgm:pt modelId="{E61CADA2-9385-48F0-8F7F-85053EE491E0}" type="pres">
      <dgm:prSet presAssocID="{C1F90ACD-597D-4B25-960F-5B2885E164BC}" presName="arrow" presStyleLbl="bgShp" presStyleIdx="0" presStyleCnt="1"/>
      <dgm:spPr/>
    </dgm:pt>
    <dgm:pt modelId="{02824695-CF6A-4917-9C55-A6714156D42F}" type="pres">
      <dgm:prSet presAssocID="{C1F90ACD-597D-4B25-960F-5B2885E164BC}" presName="linearProcess" presStyleCnt="0"/>
      <dgm:spPr/>
    </dgm:pt>
    <dgm:pt modelId="{DF5F6813-5414-4BE9-B11F-69D61B1193FF}" type="pres">
      <dgm:prSet presAssocID="{F1B6CD5B-81AC-48D7-9BCD-4CA7D9BA52EF}" presName="textNode" presStyleLbl="node1" presStyleIdx="0" presStyleCnt="5">
        <dgm:presLayoutVars>
          <dgm:bulletEnabled val="1"/>
        </dgm:presLayoutVars>
      </dgm:prSet>
      <dgm:spPr/>
    </dgm:pt>
    <dgm:pt modelId="{0A9D2A91-976E-493A-A885-EE39DC9E14DC}" type="pres">
      <dgm:prSet presAssocID="{DE63D81E-3428-45E9-82E2-BA0941DA1FD8}" presName="sibTrans" presStyleCnt="0"/>
      <dgm:spPr/>
    </dgm:pt>
    <dgm:pt modelId="{1BDEE499-002B-4C2E-809A-757B095C1696}" type="pres">
      <dgm:prSet presAssocID="{7EE9FF46-7D09-4EE4-BD8B-AF1299DCD502}" presName="textNode" presStyleLbl="node1" presStyleIdx="1" presStyleCnt="5">
        <dgm:presLayoutVars>
          <dgm:bulletEnabled val="1"/>
        </dgm:presLayoutVars>
      </dgm:prSet>
      <dgm:spPr/>
    </dgm:pt>
    <dgm:pt modelId="{E2A14D8A-E883-4D89-80CF-6304C12D69EA}" type="pres">
      <dgm:prSet presAssocID="{554B388B-29E9-4877-AB9C-5CA0F4EBAC75}" presName="sibTrans" presStyleCnt="0"/>
      <dgm:spPr/>
    </dgm:pt>
    <dgm:pt modelId="{8D10F852-BE44-4841-B23B-D7730656908F}" type="pres">
      <dgm:prSet presAssocID="{7BD829CF-3485-4832-B94F-17E6E0C65C35}" presName="textNode" presStyleLbl="node1" presStyleIdx="2" presStyleCnt="5">
        <dgm:presLayoutVars>
          <dgm:bulletEnabled val="1"/>
        </dgm:presLayoutVars>
      </dgm:prSet>
      <dgm:spPr/>
    </dgm:pt>
    <dgm:pt modelId="{796B6DC5-255D-40AF-9BB6-BE21A0AF8083}" type="pres">
      <dgm:prSet presAssocID="{5B3DB92A-C4AB-421D-B51D-3A2EB7AF890C}" presName="sibTrans" presStyleCnt="0"/>
      <dgm:spPr/>
    </dgm:pt>
    <dgm:pt modelId="{A5089E4B-E1F9-4215-8575-81162DB9529A}" type="pres">
      <dgm:prSet presAssocID="{29E89504-EF45-487F-B1E1-8AF4A54C115F}" presName="textNode" presStyleLbl="node1" presStyleIdx="3" presStyleCnt="5">
        <dgm:presLayoutVars>
          <dgm:bulletEnabled val="1"/>
        </dgm:presLayoutVars>
      </dgm:prSet>
      <dgm:spPr/>
    </dgm:pt>
    <dgm:pt modelId="{47F616D2-0607-43F0-B61A-3B9270C11FA7}" type="pres">
      <dgm:prSet presAssocID="{92A0579B-89C8-402B-AA80-751F644F317D}" presName="sibTrans" presStyleCnt="0"/>
      <dgm:spPr/>
    </dgm:pt>
    <dgm:pt modelId="{4FFE0E22-8396-4E91-AFEB-BC6C8D72CEC8}" type="pres">
      <dgm:prSet presAssocID="{E39FA94C-D029-4DDE-96EE-D658DB5554F0}" presName="textNode" presStyleLbl="node1" presStyleIdx="4" presStyleCnt="5">
        <dgm:presLayoutVars>
          <dgm:bulletEnabled val="1"/>
        </dgm:presLayoutVars>
      </dgm:prSet>
      <dgm:spPr/>
    </dgm:pt>
  </dgm:ptLst>
  <dgm:cxnLst>
    <dgm:cxn modelId="{6344F906-57ED-4B84-8336-709E81CDB49E}" type="presOf" srcId="{7BD829CF-3485-4832-B94F-17E6E0C65C35}" destId="{8D10F852-BE44-4841-B23B-D7730656908F}" srcOrd="0" destOrd="0" presId="urn:microsoft.com/office/officeart/2005/8/layout/hProcess9"/>
    <dgm:cxn modelId="{BA86FB16-4C74-4076-BFA3-15A6392425FE}" srcId="{C1F90ACD-597D-4B25-960F-5B2885E164BC}" destId="{F1B6CD5B-81AC-48D7-9BCD-4CA7D9BA52EF}" srcOrd="0" destOrd="0" parTransId="{0FA17FA4-A22F-4C2A-9F39-F449C751B3D5}" sibTransId="{DE63D81E-3428-45E9-82E2-BA0941DA1FD8}"/>
    <dgm:cxn modelId="{A965E825-D2C8-40CB-A799-FEDA07F292F3}" srcId="{C1F90ACD-597D-4B25-960F-5B2885E164BC}" destId="{7BD829CF-3485-4832-B94F-17E6E0C65C35}" srcOrd="2" destOrd="0" parTransId="{7A2144C0-7217-4950-B7CE-1C64C51951C6}" sibTransId="{5B3DB92A-C4AB-421D-B51D-3A2EB7AF890C}"/>
    <dgm:cxn modelId="{A9752C71-4C7C-4D5C-B9CD-1F2AF1C215CC}" type="presOf" srcId="{E39FA94C-D029-4DDE-96EE-D658DB5554F0}" destId="{4FFE0E22-8396-4E91-AFEB-BC6C8D72CEC8}" srcOrd="0" destOrd="0" presId="urn:microsoft.com/office/officeart/2005/8/layout/hProcess9"/>
    <dgm:cxn modelId="{82F81979-A4B2-4766-9C9F-FE186FA5DCA9}" type="presOf" srcId="{29E89504-EF45-487F-B1E1-8AF4A54C115F}" destId="{A5089E4B-E1F9-4215-8575-81162DB9529A}" srcOrd="0" destOrd="0" presId="urn:microsoft.com/office/officeart/2005/8/layout/hProcess9"/>
    <dgm:cxn modelId="{ABDED479-1AA2-4C89-94C8-084EBF3BE049}" srcId="{C1F90ACD-597D-4B25-960F-5B2885E164BC}" destId="{7EE9FF46-7D09-4EE4-BD8B-AF1299DCD502}" srcOrd="1" destOrd="0" parTransId="{9E6D976A-E319-49CF-B113-E4EFA6DDCD00}" sibTransId="{554B388B-29E9-4877-AB9C-5CA0F4EBAC75}"/>
    <dgm:cxn modelId="{85FEBA7B-44B1-4D86-824A-B9680F11F4E7}" type="presOf" srcId="{C1F90ACD-597D-4B25-960F-5B2885E164BC}" destId="{B1C81E4A-772A-4923-B8D6-944E6FF9CB30}" srcOrd="0" destOrd="0" presId="urn:microsoft.com/office/officeart/2005/8/layout/hProcess9"/>
    <dgm:cxn modelId="{2443E785-503F-40E6-91F9-D75AF7FC882A}" type="presOf" srcId="{F1B6CD5B-81AC-48D7-9BCD-4CA7D9BA52EF}" destId="{DF5F6813-5414-4BE9-B11F-69D61B1193FF}" srcOrd="0" destOrd="0" presId="urn:microsoft.com/office/officeart/2005/8/layout/hProcess9"/>
    <dgm:cxn modelId="{4E67DAB2-F195-4C66-A4DF-4EF9B6B8D4FF}" type="presOf" srcId="{7EE9FF46-7D09-4EE4-BD8B-AF1299DCD502}" destId="{1BDEE499-002B-4C2E-809A-757B095C1696}" srcOrd="0" destOrd="0" presId="urn:microsoft.com/office/officeart/2005/8/layout/hProcess9"/>
    <dgm:cxn modelId="{CCA37ECC-075F-4D9D-8DD5-346A46C05332}" srcId="{C1F90ACD-597D-4B25-960F-5B2885E164BC}" destId="{E39FA94C-D029-4DDE-96EE-D658DB5554F0}" srcOrd="4" destOrd="0" parTransId="{4EEBB365-0D26-4AB2-80DE-7095FBD42A64}" sibTransId="{9CE9699F-A763-4034-856E-E4A347AEA026}"/>
    <dgm:cxn modelId="{B48E8DE6-1FAE-404D-9194-6F19AAC47FB0}" srcId="{C1F90ACD-597D-4B25-960F-5B2885E164BC}" destId="{29E89504-EF45-487F-B1E1-8AF4A54C115F}" srcOrd="3" destOrd="0" parTransId="{F89C9FDB-B385-4E63-A560-38E9D9761588}" sibTransId="{92A0579B-89C8-402B-AA80-751F644F317D}"/>
    <dgm:cxn modelId="{7C3870A5-938B-4E00-B4C5-6458FC698724}" type="presParOf" srcId="{B1C81E4A-772A-4923-B8D6-944E6FF9CB30}" destId="{E61CADA2-9385-48F0-8F7F-85053EE491E0}" srcOrd="0" destOrd="0" presId="urn:microsoft.com/office/officeart/2005/8/layout/hProcess9"/>
    <dgm:cxn modelId="{537B5F46-274D-47CC-9372-D09955C9D09E}" type="presParOf" srcId="{B1C81E4A-772A-4923-B8D6-944E6FF9CB30}" destId="{02824695-CF6A-4917-9C55-A6714156D42F}" srcOrd="1" destOrd="0" presId="urn:microsoft.com/office/officeart/2005/8/layout/hProcess9"/>
    <dgm:cxn modelId="{70FEC375-1CB5-4F8D-820D-44F1368BC7A1}" type="presParOf" srcId="{02824695-CF6A-4917-9C55-A6714156D42F}" destId="{DF5F6813-5414-4BE9-B11F-69D61B1193FF}" srcOrd="0" destOrd="0" presId="urn:microsoft.com/office/officeart/2005/8/layout/hProcess9"/>
    <dgm:cxn modelId="{4151EA62-D620-4AAB-BA32-EE458085C815}" type="presParOf" srcId="{02824695-CF6A-4917-9C55-A6714156D42F}" destId="{0A9D2A91-976E-493A-A885-EE39DC9E14DC}" srcOrd="1" destOrd="0" presId="urn:microsoft.com/office/officeart/2005/8/layout/hProcess9"/>
    <dgm:cxn modelId="{644B93DE-42BB-4CC7-939E-C936E858B5CF}" type="presParOf" srcId="{02824695-CF6A-4917-9C55-A6714156D42F}" destId="{1BDEE499-002B-4C2E-809A-757B095C1696}" srcOrd="2" destOrd="0" presId="urn:microsoft.com/office/officeart/2005/8/layout/hProcess9"/>
    <dgm:cxn modelId="{2ED5474C-0178-42B2-BCF7-8F550A83C3DC}" type="presParOf" srcId="{02824695-CF6A-4917-9C55-A6714156D42F}" destId="{E2A14D8A-E883-4D89-80CF-6304C12D69EA}" srcOrd="3" destOrd="0" presId="urn:microsoft.com/office/officeart/2005/8/layout/hProcess9"/>
    <dgm:cxn modelId="{5D774CAE-EF3C-4CFE-A732-ECB5B756693B}" type="presParOf" srcId="{02824695-CF6A-4917-9C55-A6714156D42F}" destId="{8D10F852-BE44-4841-B23B-D7730656908F}" srcOrd="4" destOrd="0" presId="urn:microsoft.com/office/officeart/2005/8/layout/hProcess9"/>
    <dgm:cxn modelId="{2DFDD817-8007-48BA-A717-08F84707E3C8}" type="presParOf" srcId="{02824695-CF6A-4917-9C55-A6714156D42F}" destId="{796B6DC5-255D-40AF-9BB6-BE21A0AF8083}" srcOrd="5" destOrd="0" presId="urn:microsoft.com/office/officeart/2005/8/layout/hProcess9"/>
    <dgm:cxn modelId="{984A5E60-F6A6-486B-BA54-27995765CF1D}" type="presParOf" srcId="{02824695-CF6A-4917-9C55-A6714156D42F}" destId="{A5089E4B-E1F9-4215-8575-81162DB9529A}" srcOrd="6" destOrd="0" presId="urn:microsoft.com/office/officeart/2005/8/layout/hProcess9"/>
    <dgm:cxn modelId="{FA257B3B-8ECB-4747-A430-F6D05BE4213B}" type="presParOf" srcId="{02824695-CF6A-4917-9C55-A6714156D42F}" destId="{47F616D2-0607-43F0-B61A-3B9270C11FA7}" srcOrd="7" destOrd="0" presId="urn:microsoft.com/office/officeart/2005/8/layout/hProcess9"/>
    <dgm:cxn modelId="{DC057381-74E1-4DA2-B7DD-C3F6D86345AE}" type="presParOf" srcId="{02824695-CF6A-4917-9C55-A6714156D42F}" destId="{4FFE0E22-8396-4E91-AFEB-BC6C8D72CEC8}" srcOrd="8"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12E70B5B-80C0-4169-BAA6-C50F3FDF12F3}"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6C8A3241-2F28-4EEB-B5FB-D6383F3DF752}">
      <dgm:prSet/>
      <dgm:spPr/>
      <dgm:t>
        <a:bodyPr/>
        <a:lstStyle/>
        <a:p>
          <a:r>
            <a:rPr lang="en-US"/>
            <a:t>What are arteries</a:t>
          </a:r>
        </a:p>
      </dgm:t>
    </dgm:pt>
    <dgm:pt modelId="{5CCB3E04-3A74-478B-8273-885A8D9EA436}" type="parTrans" cxnId="{9A68BE34-05ED-4442-925C-70F01A7F4D37}">
      <dgm:prSet/>
      <dgm:spPr/>
      <dgm:t>
        <a:bodyPr/>
        <a:lstStyle/>
        <a:p>
          <a:endParaRPr lang="en-US"/>
        </a:p>
      </dgm:t>
    </dgm:pt>
    <dgm:pt modelId="{228505F4-6092-4A44-B405-03D47EDC0414}" type="sibTrans" cxnId="{9A68BE34-05ED-4442-925C-70F01A7F4D37}">
      <dgm:prSet/>
      <dgm:spPr/>
      <dgm:t>
        <a:bodyPr/>
        <a:lstStyle/>
        <a:p>
          <a:endParaRPr lang="en-US"/>
        </a:p>
      </dgm:t>
    </dgm:pt>
    <dgm:pt modelId="{7F919246-CFB3-4992-8934-363C77850906}">
      <dgm:prSet/>
      <dgm:spPr/>
      <dgm:t>
        <a:bodyPr/>
        <a:lstStyle/>
        <a:p>
          <a:r>
            <a:rPr lang="en-US"/>
            <a:t>What are veins</a:t>
          </a:r>
        </a:p>
      </dgm:t>
    </dgm:pt>
    <dgm:pt modelId="{DE18473C-AFF9-4ED2-82E6-5E97DC87F968}" type="parTrans" cxnId="{F2D388BB-7E70-40DF-ABCD-BA85BF2DA9EA}">
      <dgm:prSet/>
      <dgm:spPr/>
      <dgm:t>
        <a:bodyPr/>
        <a:lstStyle/>
        <a:p>
          <a:endParaRPr lang="en-US"/>
        </a:p>
      </dgm:t>
    </dgm:pt>
    <dgm:pt modelId="{9CAE7EBD-4EA1-46DA-848E-6B0B73EA1109}" type="sibTrans" cxnId="{F2D388BB-7E70-40DF-ABCD-BA85BF2DA9EA}">
      <dgm:prSet/>
      <dgm:spPr/>
      <dgm:t>
        <a:bodyPr/>
        <a:lstStyle/>
        <a:p>
          <a:endParaRPr lang="en-US"/>
        </a:p>
      </dgm:t>
    </dgm:pt>
    <dgm:pt modelId="{FE870A6F-F1D8-4318-9FA8-0E80163A0360}" type="pres">
      <dgm:prSet presAssocID="{12E70B5B-80C0-4169-BAA6-C50F3FDF12F3}" presName="linear" presStyleCnt="0">
        <dgm:presLayoutVars>
          <dgm:animLvl val="lvl"/>
          <dgm:resizeHandles val="exact"/>
        </dgm:presLayoutVars>
      </dgm:prSet>
      <dgm:spPr/>
    </dgm:pt>
    <dgm:pt modelId="{B9F98700-261C-47EF-AAEF-E36F669245D1}" type="pres">
      <dgm:prSet presAssocID="{6C8A3241-2F28-4EEB-B5FB-D6383F3DF752}" presName="parentText" presStyleLbl="node1" presStyleIdx="0" presStyleCnt="2">
        <dgm:presLayoutVars>
          <dgm:chMax val="0"/>
          <dgm:bulletEnabled val="1"/>
        </dgm:presLayoutVars>
      </dgm:prSet>
      <dgm:spPr/>
    </dgm:pt>
    <dgm:pt modelId="{D8D4CDAD-6599-49E9-8DC1-D5CEF6693269}" type="pres">
      <dgm:prSet presAssocID="{228505F4-6092-4A44-B405-03D47EDC0414}" presName="spacer" presStyleCnt="0"/>
      <dgm:spPr/>
    </dgm:pt>
    <dgm:pt modelId="{271588C0-02CE-4366-A689-F2E95AD400BE}" type="pres">
      <dgm:prSet presAssocID="{7F919246-CFB3-4992-8934-363C77850906}" presName="parentText" presStyleLbl="node1" presStyleIdx="1" presStyleCnt="2">
        <dgm:presLayoutVars>
          <dgm:chMax val="0"/>
          <dgm:bulletEnabled val="1"/>
        </dgm:presLayoutVars>
      </dgm:prSet>
      <dgm:spPr/>
    </dgm:pt>
  </dgm:ptLst>
  <dgm:cxnLst>
    <dgm:cxn modelId="{9A68BE34-05ED-4442-925C-70F01A7F4D37}" srcId="{12E70B5B-80C0-4169-BAA6-C50F3FDF12F3}" destId="{6C8A3241-2F28-4EEB-B5FB-D6383F3DF752}" srcOrd="0" destOrd="0" parTransId="{5CCB3E04-3A74-478B-8273-885A8D9EA436}" sibTransId="{228505F4-6092-4A44-B405-03D47EDC0414}"/>
    <dgm:cxn modelId="{F2D388BB-7E70-40DF-ABCD-BA85BF2DA9EA}" srcId="{12E70B5B-80C0-4169-BAA6-C50F3FDF12F3}" destId="{7F919246-CFB3-4992-8934-363C77850906}" srcOrd="1" destOrd="0" parTransId="{DE18473C-AFF9-4ED2-82E6-5E97DC87F968}" sibTransId="{9CAE7EBD-4EA1-46DA-848E-6B0B73EA1109}"/>
    <dgm:cxn modelId="{8BB441DB-7998-4668-A968-263FCA1FA75C}" type="presOf" srcId="{12E70B5B-80C0-4169-BAA6-C50F3FDF12F3}" destId="{FE870A6F-F1D8-4318-9FA8-0E80163A0360}" srcOrd="0" destOrd="0" presId="urn:microsoft.com/office/officeart/2005/8/layout/vList2"/>
    <dgm:cxn modelId="{8EF34FEC-2550-46C5-BF97-15A745BCC5C0}" type="presOf" srcId="{6C8A3241-2F28-4EEB-B5FB-D6383F3DF752}" destId="{B9F98700-261C-47EF-AAEF-E36F669245D1}" srcOrd="0" destOrd="0" presId="urn:microsoft.com/office/officeart/2005/8/layout/vList2"/>
    <dgm:cxn modelId="{61897CFC-BB02-4B04-9C5D-852FAC729FA9}" type="presOf" srcId="{7F919246-CFB3-4992-8934-363C77850906}" destId="{271588C0-02CE-4366-A689-F2E95AD400BE}" srcOrd="0" destOrd="0" presId="urn:microsoft.com/office/officeart/2005/8/layout/vList2"/>
    <dgm:cxn modelId="{C6323CF5-FB78-4609-A053-212775E43B08}" type="presParOf" srcId="{FE870A6F-F1D8-4318-9FA8-0E80163A0360}" destId="{B9F98700-261C-47EF-AAEF-E36F669245D1}" srcOrd="0" destOrd="0" presId="urn:microsoft.com/office/officeart/2005/8/layout/vList2"/>
    <dgm:cxn modelId="{E83D2EB2-C1A4-47B2-B7D6-8EC6CF2C7474}" type="presParOf" srcId="{FE870A6F-F1D8-4318-9FA8-0E80163A0360}" destId="{D8D4CDAD-6599-49E9-8DC1-D5CEF6693269}" srcOrd="1" destOrd="0" presId="urn:microsoft.com/office/officeart/2005/8/layout/vList2"/>
    <dgm:cxn modelId="{2656DB0D-46BC-4BE6-815D-2C60ABC91F74}" type="presParOf" srcId="{FE870A6F-F1D8-4318-9FA8-0E80163A0360}" destId="{271588C0-02CE-4366-A689-F2E95AD400BE}"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71520046-76A1-4228-9E29-8A3D318E7CF8}"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118F420E-0067-45A0-8A11-97D6D8C18F3E}">
      <dgm:prSet/>
      <dgm:spPr/>
      <dgm:t>
        <a:bodyPr/>
        <a:lstStyle/>
        <a:p>
          <a:r>
            <a:rPr lang="en-US"/>
            <a:t>Egestion </a:t>
          </a:r>
        </a:p>
      </dgm:t>
    </dgm:pt>
    <dgm:pt modelId="{63762F80-B27C-4711-8D4F-78843E469EE6}" type="parTrans" cxnId="{559EEF87-402B-43CB-A972-8E4329FBD28B}">
      <dgm:prSet/>
      <dgm:spPr/>
      <dgm:t>
        <a:bodyPr/>
        <a:lstStyle/>
        <a:p>
          <a:endParaRPr lang="en-US"/>
        </a:p>
      </dgm:t>
    </dgm:pt>
    <dgm:pt modelId="{93555645-9CC8-48AF-8FC7-D315C1C7DA97}" type="sibTrans" cxnId="{559EEF87-402B-43CB-A972-8E4329FBD28B}">
      <dgm:prSet/>
      <dgm:spPr/>
      <dgm:t>
        <a:bodyPr/>
        <a:lstStyle/>
        <a:p>
          <a:endParaRPr lang="en-US"/>
        </a:p>
      </dgm:t>
    </dgm:pt>
    <dgm:pt modelId="{0EEB6C78-430F-4E37-A131-45ABE32BC1D7}">
      <dgm:prSet/>
      <dgm:spPr/>
      <dgm:t>
        <a:bodyPr/>
        <a:lstStyle/>
        <a:p>
          <a:r>
            <a:rPr lang="en-US"/>
            <a:t>Digestion </a:t>
          </a:r>
        </a:p>
      </dgm:t>
    </dgm:pt>
    <dgm:pt modelId="{27C19F1F-E173-430C-B379-40C6E790C37B}" type="parTrans" cxnId="{3742A1F5-C65B-4B53-8D9C-864E36FC255F}">
      <dgm:prSet/>
      <dgm:spPr/>
      <dgm:t>
        <a:bodyPr/>
        <a:lstStyle/>
        <a:p>
          <a:endParaRPr lang="en-US"/>
        </a:p>
      </dgm:t>
    </dgm:pt>
    <dgm:pt modelId="{58F4B711-BFF5-4901-B79B-361343236E81}" type="sibTrans" cxnId="{3742A1F5-C65B-4B53-8D9C-864E36FC255F}">
      <dgm:prSet/>
      <dgm:spPr/>
      <dgm:t>
        <a:bodyPr/>
        <a:lstStyle/>
        <a:p>
          <a:endParaRPr lang="en-US"/>
        </a:p>
      </dgm:t>
    </dgm:pt>
    <dgm:pt modelId="{5EAB03A3-C108-4E9D-A0CC-F8DB0AE40C6B}">
      <dgm:prSet/>
      <dgm:spPr/>
      <dgm:t>
        <a:bodyPr/>
        <a:lstStyle/>
        <a:p>
          <a:r>
            <a:rPr lang="en-US"/>
            <a:t>Ingestion</a:t>
          </a:r>
        </a:p>
      </dgm:t>
    </dgm:pt>
    <dgm:pt modelId="{E39FBB25-4C5E-4CF4-BBD1-611D817092F3}" type="parTrans" cxnId="{21206092-4F96-43DF-B117-7E2F769F8745}">
      <dgm:prSet/>
      <dgm:spPr/>
      <dgm:t>
        <a:bodyPr/>
        <a:lstStyle/>
        <a:p>
          <a:endParaRPr lang="en-US"/>
        </a:p>
      </dgm:t>
    </dgm:pt>
    <dgm:pt modelId="{A2DBD4B8-BA54-4F27-A2EE-C4AC1523A468}" type="sibTrans" cxnId="{21206092-4F96-43DF-B117-7E2F769F8745}">
      <dgm:prSet/>
      <dgm:spPr/>
      <dgm:t>
        <a:bodyPr/>
        <a:lstStyle/>
        <a:p>
          <a:endParaRPr lang="en-US"/>
        </a:p>
      </dgm:t>
    </dgm:pt>
    <dgm:pt modelId="{35AB09E8-96F7-4070-BD1E-AFE2CF099753}">
      <dgm:prSet/>
      <dgm:spPr/>
      <dgm:t>
        <a:bodyPr/>
        <a:lstStyle/>
        <a:p>
          <a:r>
            <a:rPr lang="en-US"/>
            <a:t>Absorption </a:t>
          </a:r>
        </a:p>
      </dgm:t>
    </dgm:pt>
    <dgm:pt modelId="{94648A5C-6E25-4DFD-88DB-F6C60256DCF7}" type="parTrans" cxnId="{6D5D3F03-1AC1-4499-8908-60ADF72290AD}">
      <dgm:prSet/>
      <dgm:spPr/>
      <dgm:t>
        <a:bodyPr/>
        <a:lstStyle/>
        <a:p>
          <a:endParaRPr lang="en-US"/>
        </a:p>
      </dgm:t>
    </dgm:pt>
    <dgm:pt modelId="{AD4138C3-2136-4425-B92B-06D96875943F}" type="sibTrans" cxnId="{6D5D3F03-1AC1-4499-8908-60ADF72290AD}">
      <dgm:prSet/>
      <dgm:spPr/>
      <dgm:t>
        <a:bodyPr/>
        <a:lstStyle/>
        <a:p>
          <a:endParaRPr lang="en-US"/>
        </a:p>
      </dgm:t>
    </dgm:pt>
    <dgm:pt modelId="{2F5707B7-6774-442A-81C3-4C54A251368F}" type="pres">
      <dgm:prSet presAssocID="{71520046-76A1-4228-9E29-8A3D318E7CF8}" presName="vert0" presStyleCnt="0">
        <dgm:presLayoutVars>
          <dgm:dir/>
          <dgm:animOne val="branch"/>
          <dgm:animLvl val="lvl"/>
        </dgm:presLayoutVars>
      </dgm:prSet>
      <dgm:spPr/>
    </dgm:pt>
    <dgm:pt modelId="{F52F9BB6-B107-45AE-9F3B-26CF9B500DB1}" type="pres">
      <dgm:prSet presAssocID="{118F420E-0067-45A0-8A11-97D6D8C18F3E}" presName="thickLine" presStyleLbl="alignNode1" presStyleIdx="0" presStyleCnt="4"/>
      <dgm:spPr/>
    </dgm:pt>
    <dgm:pt modelId="{7172BC24-3787-4646-BC84-E99FBE3787C3}" type="pres">
      <dgm:prSet presAssocID="{118F420E-0067-45A0-8A11-97D6D8C18F3E}" presName="horz1" presStyleCnt="0"/>
      <dgm:spPr/>
    </dgm:pt>
    <dgm:pt modelId="{C07598F0-449A-4DFB-954D-9D28012ACFEF}" type="pres">
      <dgm:prSet presAssocID="{118F420E-0067-45A0-8A11-97D6D8C18F3E}" presName="tx1" presStyleLbl="revTx" presStyleIdx="0" presStyleCnt="4"/>
      <dgm:spPr/>
    </dgm:pt>
    <dgm:pt modelId="{46F17E6D-4525-47BC-B0C6-5F33E31B2B57}" type="pres">
      <dgm:prSet presAssocID="{118F420E-0067-45A0-8A11-97D6D8C18F3E}" presName="vert1" presStyleCnt="0"/>
      <dgm:spPr/>
    </dgm:pt>
    <dgm:pt modelId="{11BA88F9-276B-468D-8C9F-98F683767163}" type="pres">
      <dgm:prSet presAssocID="{0EEB6C78-430F-4E37-A131-45ABE32BC1D7}" presName="thickLine" presStyleLbl="alignNode1" presStyleIdx="1" presStyleCnt="4"/>
      <dgm:spPr/>
    </dgm:pt>
    <dgm:pt modelId="{91C58175-F1AC-4008-99CD-E0D1081F8DA6}" type="pres">
      <dgm:prSet presAssocID="{0EEB6C78-430F-4E37-A131-45ABE32BC1D7}" presName="horz1" presStyleCnt="0"/>
      <dgm:spPr/>
    </dgm:pt>
    <dgm:pt modelId="{46940D08-1F03-4D73-994E-5AD158A1F4CB}" type="pres">
      <dgm:prSet presAssocID="{0EEB6C78-430F-4E37-A131-45ABE32BC1D7}" presName="tx1" presStyleLbl="revTx" presStyleIdx="1" presStyleCnt="4"/>
      <dgm:spPr/>
    </dgm:pt>
    <dgm:pt modelId="{21E9785A-ABC5-437A-B426-D2A1F38FE264}" type="pres">
      <dgm:prSet presAssocID="{0EEB6C78-430F-4E37-A131-45ABE32BC1D7}" presName="vert1" presStyleCnt="0"/>
      <dgm:spPr/>
    </dgm:pt>
    <dgm:pt modelId="{D09D9685-9AD5-4B95-979D-A564653D7CBC}" type="pres">
      <dgm:prSet presAssocID="{5EAB03A3-C108-4E9D-A0CC-F8DB0AE40C6B}" presName="thickLine" presStyleLbl="alignNode1" presStyleIdx="2" presStyleCnt="4"/>
      <dgm:spPr/>
    </dgm:pt>
    <dgm:pt modelId="{82C1C156-7EC8-410F-A38B-336AEA09C3F5}" type="pres">
      <dgm:prSet presAssocID="{5EAB03A3-C108-4E9D-A0CC-F8DB0AE40C6B}" presName="horz1" presStyleCnt="0"/>
      <dgm:spPr/>
    </dgm:pt>
    <dgm:pt modelId="{FF21169F-AF00-42F9-9F7A-C274B364F996}" type="pres">
      <dgm:prSet presAssocID="{5EAB03A3-C108-4E9D-A0CC-F8DB0AE40C6B}" presName="tx1" presStyleLbl="revTx" presStyleIdx="2" presStyleCnt="4"/>
      <dgm:spPr/>
    </dgm:pt>
    <dgm:pt modelId="{3BC2AA2A-1B7D-4F8C-87D4-760E77B7FB5B}" type="pres">
      <dgm:prSet presAssocID="{5EAB03A3-C108-4E9D-A0CC-F8DB0AE40C6B}" presName="vert1" presStyleCnt="0"/>
      <dgm:spPr/>
    </dgm:pt>
    <dgm:pt modelId="{D036F754-E4D6-4A36-938B-D8343DCC99BB}" type="pres">
      <dgm:prSet presAssocID="{35AB09E8-96F7-4070-BD1E-AFE2CF099753}" presName="thickLine" presStyleLbl="alignNode1" presStyleIdx="3" presStyleCnt="4"/>
      <dgm:spPr/>
    </dgm:pt>
    <dgm:pt modelId="{56E8F2BB-4970-4A43-966F-84D163140675}" type="pres">
      <dgm:prSet presAssocID="{35AB09E8-96F7-4070-BD1E-AFE2CF099753}" presName="horz1" presStyleCnt="0"/>
      <dgm:spPr/>
    </dgm:pt>
    <dgm:pt modelId="{0005FF43-9682-4662-80DE-51A16FC3FA99}" type="pres">
      <dgm:prSet presAssocID="{35AB09E8-96F7-4070-BD1E-AFE2CF099753}" presName="tx1" presStyleLbl="revTx" presStyleIdx="3" presStyleCnt="4"/>
      <dgm:spPr/>
    </dgm:pt>
    <dgm:pt modelId="{E6F491B4-2419-4102-8C3F-886D4987E8BA}" type="pres">
      <dgm:prSet presAssocID="{35AB09E8-96F7-4070-BD1E-AFE2CF099753}" presName="vert1" presStyleCnt="0"/>
      <dgm:spPr/>
    </dgm:pt>
  </dgm:ptLst>
  <dgm:cxnLst>
    <dgm:cxn modelId="{6D5D3F03-1AC1-4499-8908-60ADF72290AD}" srcId="{71520046-76A1-4228-9E29-8A3D318E7CF8}" destId="{35AB09E8-96F7-4070-BD1E-AFE2CF099753}" srcOrd="3" destOrd="0" parTransId="{94648A5C-6E25-4DFD-88DB-F6C60256DCF7}" sibTransId="{AD4138C3-2136-4425-B92B-06D96875943F}"/>
    <dgm:cxn modelId="{276CA31C-3CF7-4D42-8C70-25DBEB71F223}" type="presOf" srcId="{0EEB6C78-430F-4E37-A131-45ABE32BC1D7}" destId="{46940D08-1F03-4D73-994E-5AD158A1F4CB}" srcOrd="0" destOrd="0" presId="urn:microsoft.com/office/officeart/2008/layout/LinedList"/>
    <dgm:cxn modelId="{6B33735D-11E5-4641-88F7-B9E6DFC84907}" type="presOf" srcId="{5EAB03A3-C108-4E9D-A0CC-F8DB0AE40C6B}" destId="{FF21169F-AF00-42F9-9F7A-C274B364F996}" srcOrd="0" destOrd="0" presId="urn:microsoft.com/office/officeart/2008/layout/LinedList"/>
    <dgm:cxn modelId="{559EEF87-402B-43CB-A972-8E4329FBD28B}" srcId="{71520046-76A1-4228-9E29-8A3D318E7CF8}" destId="{118F420E-0067-45A0-8A11-97D6D8C18F3E}" srcOrd="0" destOrd="0" parTransId="{63762F80-B27C-4711-8D4F-78843E469EE6}" sibTransId="{93555645-9CC8-48AF-8FC7-D315C1C7DA97}"/>
    <dgm:cxn modelId="{21206092-4F96-43DF-B117-7E2F769F8745}" srcId="{71520046-76A1-4228-9E29-8A3D318E7CF8}" destId="{5EAB03A3-C108-4E9D-A0CC-F8DB0AE40C6B}" srcOrd="2" destOrd="0" parTransId="{E39FBB25-4C5E-4CF4-BBD1-611D817092F3}" sibTransId="{A2DBD4B8-BA54-4F27-A2EE-C4AC1523A468}"/>
    <dgm:cxn modelId="{C5DE2BA6-F8D5-41F7-888B-32325DA24D1E}" type="presOf" srcId="{71520046-76A1-4228-9E29-8A3D318E7CF8}" destId="{2F5707B7-6774-442A-81C3-4C54A251368F}" srcOrd="0" destOrd="0" presId="urn:microsoft.com/office/officeart/2008/layout/LinedList"/>
    <dgm:cxn modelId="{A5D92AEE-FC05-452D-B12F-7779342B3400}" type="presOf" srcId="{118F420E-0067-45A0-8A11-97D6D8C18F3E}" destId="{C07598F0-449A-4DFB-954D-9D28012ACFEF}" srcOrd="0" destOrd="0" presId="urn:microsoft.com/office/officeart/2008/layout/LinedList"/>
    <dgm:cxn modelId="{3742A1F5-C65B-4B53-8D9C-864E36FC255F}" srcId="{71520046-76A1-4228-9E29-8A3D318E7CF8}" destId="{0EEB6C78-430F-4E37-A131-45ABE32BC1D7}" srcOrd="1" destOrd="0" parTransId="{27C19F1F-E173-430C-B379-40C6E790C37B}" sibTransId="{58F4B711-BFF5-4901-B79B-361343236E81}"/>
    <dgm:cxn modelId="{9599F8F8-9721-40B2-931A-AD1E2FC83330}" type="presOf" srcId="{35AB09E8-96F7-4070-BD1E-AFE2CF099753}" destId="{0005FF43-9682-4662-80DE-51A16FC3FA99}" srcOrd="0" destOrd="0" presId="urn:microsoft.com/office/officeart/2008/layout/LinedList"/>
    <dgm:cxn modelId="{88BFA1B5-DEA1-47DF-BECC-49D79C8BED5C}" type="presParOf" srcId="{2F5707B7-6774-442A-81C3-4C54A251368F}" destId="{F52F9BB6-B107-45AE-9F3B-26CF9B500DB1}" srcOrd="0" destOrd="0" presId="urn:microsoft.com/office/officeart/2008/layout/LinedList"/>
    <dgm:cxn modelId="{DB1AC503-F446-45B3-8F00-AE303CCE9E77}" type="presParOf" srcId="{2F5707B7-6774-442A-81C3-4C54A251368F}" destId="{7172BC24-3787-4646-BC84-E99FBE3787C3}" srcOrd="1" destOrd="0" presId="urn:microsoft.com/office/officeart/2008/layout/LinedList"/>
    <dgm:cxn modelId="{0A264570-FEF7-415A-8E4C-8AD25B91877B}" type="presParOf" srcId="{7172BC24-3787-4646-BC84-E99FBE3787C3}" destId="{C07598F0-449A-4DFB-954D-9D28012ACFEF}" srcOrd="0" destOrd="0" presId="urn:microsoft.com/office/officeart/2008/layout/LinedList"/>
    <dgm:cxn modelId="{CFF69240-08AA-418D-9F7F-B31A3DBF04C2}" type="presParOf" srcId="{7172BC24-3787-4646-BC84-E99FBE3787C3}" destId="{46F17E6D-4525-47BC-B0C6-5F33E31B2B57}" srcOrd="1" destOrd="0" presId="urn:microsoft.com/office/officeart/2008/layout/LinedList"/>
    <dgm:cxn modelId="{45735666-FFE7-4D30-8826-2C7AE83014C4}" type="presParOf" srcId="{2F5707B7-6774-442A-81C3-4C54A251368F}" destId="{11BA88F9-276B-468D-8C9F-98F683767163}" srcOrd="2" destOrd="0" presId="urn:microsoft.com/office/officeart/2008/layout/LinedList"/>
    <dgm:cxn modelId="{0A42E0B4-9DB3-457B-B6B4-855054024FD5}" type="presParOf" srcId="{2F5707B7-6774-442A-81C3-4C54A251368F}" destId="{91C58175-F1AC-4008-99CD-E0D1081F8DA6}" srcOrd="3" destOrd="0" presId="urn:microsoft.com/office/officeart/2008/layout/LinedList"/>
    <dgm:cxn modelId="{B036CF5C-ACB7-415B-B5C0-9C3438263FBD}" type="presParOf" srcId="{91C58175-F1AC-4008-99CD-E0D1081F8DA6}" destId="{46940D08-1F03-4D73-994E-5AD158A1F4CB}" srcOrd="0" destOrd="0" presId="urn:microsoft.com/office/officeart/2008/layout/LinedList"/>
    <dgm:cxn modelId="{FE6220B6-EA12-443A-B17A-9F361FCB5253}" type="presParOf" srcId="{91C58175-F1AC-4008-99CD-E0D1081F8DA6}" destId="{21E9785A-ABC5-437A-B426-D2A1F38FE264}" srcOrd="1" destOrd="0" presId="urn:microsoft.com/office/officeart/2008/layout/LinedList"/>
    <dgm:cxn modelId="{217293FF-6E81-4726-BD81-BFDDED852638}" type="presParOf" srcId="{2F5707B7-6774-442A-81C3-4C54A251368F}" destId="{D09D9685-9AD5-4B95-979D-A564653D7CBC}" srcOrd="4" destOrd="0" presId="urn:microsoft.com/office/officeart/2008/layout/LinedList"/>
    <dgm:cxn modelId="{207E5B92-C999-455A-A5F2-F49D370BB401}" type="presParOf" srcId="{2F5707B7-6774-442A-81C3-4C54A251368F}" destId="{82C1C156-7EC8-410F-A38B-336AEA09C3F5}" srcOrd="5" destOrd="0" presId="urn:microsoft.com/office/officeart/2008/layout/LinedList"/>
    <dgm:cxn modelId="{25C36D2E-8080-464A-9051-7E97D8E613E4}" type="presParOf" srcId="{82C1C156-7EC8-410F-A38B-336AEA09C3F5}" destId="{FF21169F-AF00-42F9-9F7A-C274B364F996}" srcOrd="0" destOrd="0" presId="urn:microsoft.com/office/officeart/2008/layout/LinedList"/>
    <dgm:cxn modelId="{1F4F1555-AE68-425D-8A99-DF7B80E011AF}" type="presParOf" srcId="{82C1C156-7EC8-410F-A38B-336AEA09C3F5}" destId="{3BC2AA2A-1B7D-4F8C-87D4-760E77B7FB5B}" srcOrd="1" destOrd="0" presId="urn:microsoft.com/office/officeart/2008/layout/LinedList"/>
    <dgm:cxn modelId="{0378357B-8815-494E-AB65-BE85CEE2AA0A}" type="presParOf" srcId="{2F5707B7-6774-442A-81C3-4C54A251368F}" destId="{D036F754-E4D6-4A36-938B-D8343DCC99BB}" srcOrd="6" destOrd="0" presId="urn:microsoft.com/office/officeart/2008/layout/LinedList"/>
    <dgm:cxn modelId="{B225D41E-DD88-4CA8-88E6-81B6C68FEF29}" type="presParOf" srcId="{2F5707B7-6774-442A-81C3-4C54A251368F}" destId="{56E8F2BB-4970-4A43-966F-84D163140675}" srcOrd="7" destOrd="0" presId="urn:microsoft.com/office/officeart/2008/layout/LinedList"/>
    <dgm:cxn modelId="{EC0109F0-FBB7-48F7-89C0-9DB4854E7841}" type="presParOf" srcId="{56E8F2BB-4970-4A43-966F-84D163140675}" destId="{0005FF43-9682-4662-80DE-51A16FC3FA99}" srcOrd="0" destOrd="0" presId="urn:microsoft.com/office/officeart/2008/layout/LinedList"/>
    <dgm:cxn modelId="{54E2F4F6-2302-4FF6-813B-DE121C538D29}" type="presParOf" srcId="{56E8F2BB-4970-4A43-966F-84D163140675}" destId="{E6F491B4-2419-4102-8C3F-886D4987E8BA}"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5553B1FF-BA7C-4410-8045-0631EF1B47EA}" type="doc">
      <dgm:prSet loTypeId="urn:microsoft.com/office/officeart/2005/8/layout/list1" loCatId="list" qsTypeId="urn:microsoft.com/office/officeart/2005/8/quickstyle/simple1" qsCatId="simple" csTypeId="urn:microsoft.com/office/officeart/2005/8/colors/colorful2" csCatId="colorful"/>
      <dgm:spPr/>
      <dgm:t>
        <a:bodyPr/>
        <a:lstStyle/>
        <a:p>
          <a:endParaRPr lang="en-US"/>
        </a:p>
      </dgm:t>
    </dgm:pt>
    <dgm:pt modelId="{A880AD25-820C-434B-8BD1-F2222678AA6A}">
      <dgm:prSet/>
      <dgm:spPr/>
      <dgm:t>
        <a:bodyPr/>
        <a:lstStyle/>
        <a:p>
          <a:r>
            <a:rPr lang="en-US"/>
            <a:t>Bile</a:t>
          </a:r>
        </a:p>
      </dgm:t>
    </dgm:pt>
    <dgm:pt modelId="{2730EA9C-CA31-438A-94C2-7587987A6138}" type="parTrans" cxnId="{410E897D-D42C-48A9-9F87-0AFADB21F955}">
      <dgm:prSet/>
      <dgm:spPr/>
      <dgm:t>
        <a:bodyPr/>
        <a:lstStyle/>
        <a:p>
          <a:endParaRPr lang="en-US"/>
        </a:p>
      </dgm:t>
    </dgm:pt>
    <dgm:pt modelId="{567A7CB5-04D0-4907-B1B7-12BB62166474}" type="sibTrans" cxnId="{410E897D-D42C-48A9-9F87-0AFADB21F955}">
      <dgm:prSet/>
      <dgm:spPr/>
      <dgm:t>
        <a:bodyPr/>
        <a:lstStyle/>
        <a:p>
          <a:endParaRPr lang="en-US"/>
        </a:p>
      </dgm:t>
    </dgm:pt>
    <dgm:pt modelId="{740D543B-F0B8-4F82-B03A-BB09054B0990}">
      <dgm:prSet/>
      <dgm:spPr/>
      <dgm:t>
        <a:bodyPr/>
        <a:lstStyle/>
        <a:p>
          <a:r>
            <a:rPr lang="en-US"/>
            <a:t>Liver</a:t>
          </a:r>
        </a:p>
      </dgm:t>
    </dgm:pt>
    <dgm:pt modelId="{5680F799-88ED-4616-BC9D-B679655C049A}" type="parTrans" cxnId="{8A573312-FBC1-49C5-92E0-E11A15C44FE4}">
      <dgm:prSet/>
      <dgm:spPr/>
      <dgm:t>
        <a:bodyPr/>
        <a:lstStyle/>
        <a:p>
          <a:endParaRPr lang="en-US"/>
        </a:p>
      </dgm:t>
    </dgm:pt>
    <dgm:pt modelId="{6256B0B6-3B62-4AA8-8E80-82470FCFFBAF}" type="sibTrans" cxnId="{8A573312-FBC1-49C5-92E0-E11A15C44FE4}">
      <dgm:prSet/>
      <dgm:spPr/>
      <dgm:t>
        <a:bodyPr/>
        <a:lstStyle/>
        <a:p>
          <a:endParaRPr lang="en-US"/>
        </a:p>
      </dgm:t>
    </dgm:pt>
    <dgm:pt modelId="{C1DDF9AF-BA69-4F22-A48F-80210CA6FD7B}">
      <dgm:prSet/>
      <dgm:spPr/>
      <dgm:t>
        <a:bodyPr/>
        <a:lstStyle/>
        <a:p>
          <a:r>
            <a:rPr lang="en-US"/>
            <a:t>Protease</a:t>
          </a:r>
        </a:p>
      </dgm:t>
    </dgm:pt>
    <dgm:pt modelId="{FEDA2944-D766-498D-9C1A-D2FA3350AE09}" type="parTrans" cxnId="{12875361-8BEE-44CF-8D6C-F7065D336E6B}">
      <dgm:prSet/>
      <dgm:spPr/>
      <dgm:t>
        <a:bodyPr/>
        <a:lstStyle/>
        <a:p>
          <a:endParaRPr lang="en-US"/>
        </a:p>
      </dgm:t>
    </dgm:pt>
    <dgm:pt modelId="{2EDF1C71-0610-4547-AD0F-4589BD73DCB9}" type="sibTrans" cxnId="{12875361-8BEE-44CF-8D6C-F7065D336E6B}">
      <dgm:prSet/>
      <dgm:spPr/>
      <dgm:t>
        <a:bodyPr/>
        <a:lstStyle/>
        <a:p>
          <a:endParaRPr lang="en-US"/>
        </a:p>
      </dgm:t>
    </dgm:pt>
    <dgm:pt modelId="{1802F223-91A9-4D4E-93B3-D333218E9C16}">
      <dgm:prSet/>
      <dgm:spPr/>
      <dgm:t>
        <a:bodyPr/>
        <a:lstStyle/>
        <a:p>
          <a:r>
            <a:rPr lang="en-US"/>
            <a:t>Lipase</a:t>
          </a:r>
        </a:p>
      </dgm:t>
    </dgm:pt>
    <dgm:pt modelId="{E840E9AA-6206-4F30-8F69-257684881C23}" type="parTrans" cxnId="{9E17E3C3-F834-49AB-83A0-C31441CDC225}">
      <dgm:prSet/>
      <dgm:spPr/>
      <dgm:t>
        <a:bodyPr/>
        <a:lstStyle/>
        <a:p>
          <a:endParaRPr lang="en-US"/>
        </a:p>
      </dgm:t>
    </dgm:pt>
    <dgm:pt modelId="{4477893A-75D7-48FC-8F6A-FD611984A625}" type="sibTrans" cxnId="{9E17E3C3-F834-49AB-83A0-C31441CDC225}">
      <dgm:prSet/>
      <dgm:spPr/>
      <dgm:t>
        <a:bodyPr/>
        <a:lstStyle/>
        <a:p>
          <a:endParaRPr lang="en-US"/>
        </a:p>
      </dgm:t>
    </dgm:pt>
    <dgm:pt modelId="{CDCD62C9-A7D1-44C0-BB36-2EDEE7411CB1}">
      <dgm:prSet/>
      <dgm:spPr/>
      <dgm:t>
        <a:bodyPr/>
        <a:lstStyle/>
        <a:p>
          <a:r>
            <a:rPr lang="en-US"/>
            <a:t>Amylase </a:t>
          </a:r>
        </a:p>
      </dgm:t>
    </dgm:pt>
    <dgm:pt modelId="{84F44491-5883-4953-9997-515DF8C0A19B}" type="parTrans" cxnId="{5BF73BDE-552E-4978-AA08-B03BCECE7BC1}">
      <dgm:prSet/>
      <dgm:spPr/>
      <dgm:t>
        <a:bodyPr/>
        <a:lstStyle/>
        <a:p>
          <a:endParaRPr lang="en-US"/>
        </a:p>
      </dgm:t>
    </dgm:pt>
    <dgm:pt modelId="{EB2A3E9D-7367-4D48-BEB1-45A883DF69C2}" type="sibTrans" cxnId="{5BF73BDE-552E-4978-AA08-B03BCECE7BC1}">
      <dgm:prSet/>
      <dgm:spPr/>
      <dgm:t>
        <a:bodyPr/>
        <a:lstStyle/>
        <a:p>
          <a:endParaRPr lang="en-US"/>
        </a:p>
      </dgm:t>
    </dgm:pt>
    <dgm:pt modelId="{86863591-E3EE-4DD9-9AD0-76AEFB48B090}" type="pres">
      <dgm:prSet presAssocID="{5553B1FF-BA7C-4410-8045-0631EF1B47EA}" presName="linear" presStyleCnt="0">
        <dgm:presLayoutVars>
          <dgm:dir/>
          <dgm:animLvl val="lvl"/>
          <dgm:resizeHandles val="exact"/>
        </dgm:presLayoutVars>
      </dgm:prSet>
      <dgm:spPr/>
    </dgm:pt>
    <dgm:pt modelId="{DC053DE5-EEAF-4CDF-A6EB-4F4038B5655B}" type="pres">
      <dgm:prSet presAssocID="{A880AD25-820C-434B-8BD1-F2222678AA6A}" presName="parentLin" presStyleCnt="0"/>
      <dgm:spPr/>
    </dgm:pt>
    <dgm:pt modelId="{4BED1655-D2E8-4BCE-A4B4-5F5627C5554C}" type="pres">
      <dgm:prSet presAssocID="{A880AD25-820C-434B-8BD1-F2222678AA6A}" presName="parentLeftMargin" presStyleLbl="node1" presStyleIdx="0" presStyleCnt="5"/>
      <dgm:spPr/>
    </dgm:pt>
    <dgm:pt modelId="{EF7515A5-3A2F-4F5F-B992-95DC2EF6CCD8}" type="pres">
      <dgm:prSet presAssocID="{A880AD25-820C-434B-8BD1-F2222678AA6A}" presName="parentText" presStyleLbl="node1" presStyleIdx="0" presStyleCnt="5">
        <dgm:presLayoutVars>
          <dgm:chMax val="0"/>
          <dgm:bulletEnabled val="1"/>
        </dgm:presLayoutVars>
      </dgm:prSet>
      <dgm:spPr/>
    </dgm:pt>
    <dgm:pt modelId="{49977A19-EE37-447C-9ACB-02E57FF2CF73}" type="pres">
      <dgm:prSet presAssocID="{A880AD25-820C-434B-8BD1-F2222678AA6A}" presName="negativeSpace" presStyleCnt="0"/>
      <dgm:spPr/>
    </dgm:pt>
    <dgm:pt modelId="{B3CE3BDA-DEB8-4853-9F27-E19D57DE53A2}" type="pres">
      <dgm:prSet presAssocID="{A880AD25-820C-434B-8BD1-F2222678AA6A}" presName="childText" presStyleLbl="conFgAcc1" presStyleIdx="0" presStyleCnt="5">
        <dgm:presLayoutVars>
          <dgm:bulletEnabled val="1"/>
        </dgm:presLayoutVars>
      </dgm:prSet>
      <dgm:spPr/>
    </dgm:pt>
    <dgm:pt modelId="{ADC84BC3-083B-4D89-9EFD-9037AED8B18F}" type="pres">
      <dgm:prSet presAssocID="{567A7CB5-04D0-4907-B1B7-12BB62166474}" presName="spaceBetweenRectangles" presStyleCnt="0"/>
      <dgm:spPr/>
    </dgm:pt>
    <dgm:pt modelId="{F50A80D1-753A-480D-9705-C3A3EA3D31D6}" type="pres">
      <dgm:prSet presAssocID="{740D543B-F0B8-4F82-B03A-BB09054B0990}" presName="parentLin" presStyleCnt="0"/>
      <dgm:spPr/>
    </dgm:pt>
    <dgm:pt modelId="{09992C0A-DDEE-4840-A6AC-F8363BFC4DD4}" type="pres">
      <dgm:prSet presAssocID="{740D543B-F0B8-4F82-B03A-BB09054B0990}" presName="parentLeftMargin" presStyleLbl="node1" presStyleIdx="0" presStyleCnt="5"/>
      <dgm:spPr/>
    </dgm:pt>
    <dgm:pt modelId="{8B3F173E-EDF2-44C3-A1C9-BABB469A4578}" type="pres">
      <dgm:prSet presAssocID="{740D543B-F0B8-4F82-B03A-BB09054B0990}" presName="parentText" presStyleLbl="node1" presStyleIdx="1" presStyleCnt="5">
        <dgm:presLayoutVars>
          <dgm:chMax val="0"/>
          <dgm:bulletEnabled val="1"/>
        </dgm:presLayoutVars>
      </dgm:prSet>
      <dgm:spPr/>
    </dgm:pt>
    <dgm:pt modelId="{D2AC902A-EF8B-4453-B8D5-DD4D17EB3F33}" type="pres">
      <dgm:prSet presAssocID="{740D543B-F0B8-4F82-B03A-BB09054B0990}" presName="negativeSpace" presStyleCnt="0"/>
      <dgm:spPr/>
    </dgm:pt>
    <dgm:pt modelId="{45A488FF-919F-42DC-BE11-F46008B1C2ED}" type="pres">
      <dgm:prSet presAssocID="{740D543B-F0B8-4F82-B03A-BB09054B0990}" presName="childText" presStyleLbl="conFgAcc1" presStyleIdx="1" presStyleCnt="5">
        <dgm:presLayoutVars>
          <dgm:bulletEnabled val="1"/>
        </dgm:presLayoutVars>
      </dgm:prSet>
      <dgm:spPr/>
    </dgm:pt>
    <dgm:pt modelId="{A06C6590-78C1-4FAC-8C52-F66C7308C995}" type="pres">
      <dgm:prSet presAssocID="{6256B0B6-3B62-4AA8-8E80-82470FCFFBAF}" presName="spaceBetweenRectangles" presStyleCnt="0"/>
      <dgm:spPr/>
    </dgm:pt>
    <dgm:pt modelId="{63CB5883-EDFC-418C-B192-26B2466D1618}" type="pres">
      <dgm:prSet presAssocID="{C1DDF9AF-BA69-4F22-A48F-80210CA6FD7B}" presName="parentLin" presStyleCnt="0"/>
      <dgm:spPr/>
    </dgm:pt>
    <dgm:pt modelId="{815AA7E8-A48F-421D-97B7-6CD50492B445}" type="pres">
      <dgm:prSet presAssocID="{C1DDF9AF-BA69-4F22-A48F-80210CA6FD7B}" presName="parentLeftMargin" presStyleLbl="node1" presStyleIdx="1" presStyleCnt="5"/>
      <dgm:spPr/>
    </dgm:pt>
    <dgm:pt modelId="{9FD5B60A-3DE3-4BC9-8346-6225EEC499EB}" type="pres">
      <dgm:prSet presAssocID="{C1DDF9AF-BA69-4F22-A48F-80210CA6FD7B}" presName="parentText" presStyleLbl="node1" presStyleIdx="2" presStyleCnt="5">
        <dgm:presLayoutVars>
          <dgm:chMax val="0"/>
          <dgm:bulletEnabled val="1"/>
        </dgm:presLayoutVars>
      </dgm:prSet>
      <dgm:spPr/>
    </dgm:pt>
    <dgm:pt modelId="{511D9F0C-78B3-4411-8E98-416B6654A5AA}" type="pres">
      <dgm:prSet presAssocID="{C1DDF9AF-BA69-4F22-A48F-80210CA6FD7B}" presName="negativeSpace" presStyleCnt="0"/>
      <dgm:spPr/>
    </dgm:pt>
    <dgm:pt modelId="{7C0D6C4E-4F40-41FD-8785-AF638280694A}" type="pres">
      <dgm:prSet presAssocID="{C1DDF9AF-BA69-4F22-A48F-80210CA6FD7B}" presName="childText" presStyleLbl="conFgAcc1" presStyleIdx="2" presStyleCnt="5">
        <dgm:presLayoutVars>
          <dgm:bulletEnabled val="1"/>
        </dgm:presLayoutVars>
      </dgm:prSet>
      <dgm:spPr/>
    </dgm:pt>
    <dgm:pt modelId="{CA9839FD-F647-4640-B1BC-4FBE73F3EB06}" type="pres">
      <dgm:prSet presAssocID="{2EDF1C71-0610-4547-AD0F-4589BD73DCB9}" presName="spaceBetweenRectangles" presStyleCnt="0"/>
      <dgm:spPr/>
    </dgm:pt>
    <dgm:pt modelId="{FD8D9D07-0B54-4D33-B27F-4D3785B9345A}" type="pres">
      <dgm:prSet presAssocID="{1802F223-91A9-4D4E-93B3-D333218E9C16}" presName="parentLin" presStyleCnt="0"/>
      <dgm:spPr/>
    </dgm:pt>
    <dgm:pt modelId="{31DCABC0-7C5D-4F1E-B985-A142875B2C09}" type="pres">
      <dgm:prSet presAssocID="{1802F223-91A9-4D4E-93B3-D333218E9C16}" presName="parentLeftMargin" presStyleLbl="node1" presStyleIdx="2" presStyleCnt="5"/>
      <dgm:spPr/>
    </dgm:pt>
    <dgm:pt modelId="{4AEECE84-FA84-424C-8C30-15B99509719A}" type="pres">
      <dgm:prSet presAssocID="{1802F223-91A9-4D4E-93B3-D333218E9C16}" presName="parentText" presStyleLbl="node1" presStyleIdx="3" presStyleCnt="5">
        <dgm:presLayoutVars>
          <dgm:chMax val="0"/>
          <dgm:bulletEnabled val="1"/>
        </dgm:presLayoutVars>
      </dgm:prSet>
      <dgm:spPr/>
    </dgm:pt>
    <dgm:pt modelId="{FC073F16-7F94-458E-A8BD-66798F3E861F}" type="pres">
      <dgm:prSet presAssocID="{1802F223-91A9-4D4E-93B3-D333218E9C16}" presName="negativeSpace" presStyleCnt="0"/>
      <dgm:spPr/>
    </dgm:pt>
    <dgm:pt modelId="{57CCDFF2-BDEC-4B0E-A2EB-9EB0A3DEE51B}" type="pres">
      <dgm:prSet presAssocID="{1802F223-91A9-4D4E-93B3-D333218E9C16}" presName="childText" presStyleLbl="conFgAcc1" presStyleIdx="3" presStyleCnt="5">
        <dgm:presLayoutVars>
          <dgm:bulletEnabled val="1"/>
        </dgm:presLayoutVars>
      </dgm:prSet>
      <dgm:spPr/>
    </dgm:pt>
    <dgm:pt modelId="{8D3FDFB1-1A4E-4989-B833-577794D4A8F3}" type="pres">
      <dgm:prSet presAssocID="{4477893A-75D7-48FC-8F6A-FD611984A625}" presName="spaceBetweenRectangles" presStyleCnt="0"/>
      <dgm:spPr/>
    </dgm:pt>
    <dgm:pt modelId="{B9073AF5-FA06-40BB-9FF1-64458352DB05}" type="pres">
      <dgm:prSet presAssocID="{CDCD62C9-A7D1-44C0-BB36-2EDEE7411CB1}" presName="parentLin" presStyleCnt="0"/>
      <dgm:spPr/>
    </dgm:pt>
    <dgm:pt modelId="{29A557B6-6A05-4EBB-A123-FA4A2FF6382A}" type="pres">
      <dgm:prSet presAssocID="{CDCD62C9-A7D1-44C0-BB36-2EDEE7411CB1}" presName="parentLeftMargin" presStyleLbl="node1" presStyleIdx="3" presStyleCnt="5"/>
      <dgm:spPr/>
    </dgm:pt>
    <dgm:pt modelId="{DD735AA5-1D2D-4605-BDA7-65CC87017B6E}" type="pres">
      <dgm:prSet presAssocID="{CDCD62C9-A7D1-44C0-BB36-2EDEE7411CB1}" presName="parentText" presStyleLbl="node1" presStyleIdx="4" presStyleCnt="5">
        <dgm:presLayoutVars>
          <dgm:chMax val="0"/>
          <dgm:bulletEnabled val="1"/>
        </dgm:presLayoutVars>
      </dgm:prSet>
      <dgm:spPr/>
    </dgm:pt>
    <dgm:pt modelId="{DF9F7B39-CB58-475F-849E-321FFEB69FC6}" type="pres">
      <dgm:prSet presAssocID="{CDCD62C9-A7D1-44C0-BB36-2EDEE7411CB1}" presName="negativeSpace" presStyleCnt="0"/>
      <dgm:spPr/>
    </dgm:pt>
    <dgm:pt modelId="{455F3E1C-A07E-4302-90FA-7912049AEBDC}" type="pres">
      <dgm:prSet presAssocID="{CDCD62C9-A7D1-44C0-BB36-2EDEE7411CB1}" presName="childText" presStyleLbl="conFgAcc1" presStyleIdx="4" presStyleCnt="5">
        <dgm:presLayoutVars>
          <dgm:bulletEnabled val="1"/>
        </dgm:presLayoutVars>
      </dgm:prSet>
      <dgm:spPr/>
    </dgm:pt>
  </dgm:ptLst>
  <dgm:cxnLst>
    <dgm:cxn modelId="{8A573312-FBC1-49C5-92E0-E11A15C44FE4}" srcId="{5553B1FF-BA7C-4410-8045-0631EF1B47EA}" destId="{740D543B-F0B8-4F82-B03A-BB09054B0990}" srcOrd="1" destOrd="0" parTransId="{5680F799-88ED-4616-BC9D-B679655C049A}" sibTransId="{6256B0B6-3B62-4AA8-8E80-82470FCFFBAF}"/>
    <dgm:cxn modelId="{AB06BD29-D085-4480-A945-8EA0BF862C9C}" type="presOf" srcId="{740D543B-F0B8-4F82-B03A-BB09054B0990}" destId="{8B3F173E-EDF2-44C3-A1C9-BABB469A4578}" srcOrd="1" destOrd="0" presId="urn:microsoft.com/office/officeart/2005/8/layout/list1"/>
    <dgm:cxn modelId="{12875361-8BEE-44CF-8D6C-F7065D336E6B}" srcId="{5553B1FF-BA7C-4410-8045-0631EF1B47EA}" destId="{C1DDF9AF-BA69-4F22-A48F-80210CA6FD7B}" srcOrd="2" destOrd="0" parTransId="{FEDA2944-D766-498D-9C1A-D2FA3350AE09}" sibTransId="{2EDF1C71-0610-4547-AD0F-4589BD73DCB9}"/>
    <dgm:cxn modelId="{F6E2A968-89EE-4C80-A04D-626449647E62}" type="presOf" srcId="{A880AD25-820C-434B-8BD1-F2222678AA6A}" destId="{EF7515A5-3A2F-4F5F-B992-95DC2EF6CCD8}" srcOrd="1" destOrd="0" presId="urn:microsoft.com/office/officeart/2005/8/layout/list1"/>
    <dgm:cxn modelId="{F7BD6A50-2CDE-492A-B28C-3E3E989E2FE4}" type="presOf" srcId="{5553B1FF-BA7C-4410-8045-0631EF1B47EA}" destId="{86863591-E3EE-4DD9-9AD0-76AEFB48B090}" srcOrd="0" destOrd="0" presId="urn:microsoft.com/office/officeart/2005/8/layout/list1"/>
    <dgm:cxn modelId="{8CAA0874-755E-495E-9DC7-F046A7E6C212}" type="presOf" srcId="{C1DDF9AF-BA69-4F22-A48F-80210CA6FD7B}" destId="{9FD5B60A-3DE3-4BC9-8346-6225EEC499EB}" srcOrd="1" destOrd="0" presId="urn:microsoft.com/office/officeart/2005/8/layout/list1"/>
    <dgm:cxn modelId="{E9407574-1B4E-4913-9C2C-3EC75E343DF0}" type="presOf" srcId="{1802F223-91A9-4D4E-93B3-D333218E9C16}" destId="{31DCABC0-7C5D-4F1E-B985-A142875B2C09}" srcOrd="0" destOrd="0" presId="urn:microsoft.com/office/officeart/2005/8/layout/list1"/>
    <dgm:cxn modelId="{8BCD3B76-B8B4-46AF-B07A-49A8007ADCDE}" type="presOf" srcId="{1802F223-91A9-4D4E-93B3-D333218E9C16}" destId="{4AEECE84-FA84-424C-8C30-15B99509719A}" srcOrd="1" destOrd="0" presId="urn:microsoft.com/office/officeart/2005/8/layout/list1"/>
    <dgm:cxn modelId="{410E897D-D42C-48A9-9F87-0AFADB21F955}" srcId="{5553B1FF-BA7C-4410-8045-0631EF1B47EA}" destId="{A880AD25-820C-434B-8BD1-F2222678AA6A}" srcOrd="0" destOrd="0" parTransId="{2730EA9C-CA31-438A-94C2-7587987A6138}" sibTransId="{567A7CB5-04D0-4907-B1B7-12BB62166474}"/>
    <dgm:cxn modelId="{ADA39488-8B91-4F5D-B6CF-5A6D28AC1F6F}" type="presOf" srcId="{C1DDF9AF-BA69-4F22-A48F-80210CA6FD7B}" destId="{815AA7E8-A48F-421D-97B7-6CD50492B445}" srcOrd="0" destOrd="0" presId="urn:microsoft.com/office/officeart/2005/8/layout/list1"/>
    <dgm:cxn modelId="{2E3B0397-3307-41A7-8057-58045D5C297A}" type="presOf" srcId="{A880AD25-820C-434B-8BD1-F2222678AA6A}" destId="{4BED1655-D2E8-4BCE-A4B4-5F5627C5554C}" srcOrd="0" destOrd="0" presId="urn:microsoft.com/office/officeart/2005/8/layout/list1"/>
    <dgm:cxn modelId="{AD77D399-AC38-4FB2-AB5C-12947C8F9222}" type="presOf" srcId="{CDCD62C9-A7D1-44C0-BB36-2EDEE7411CB1}" destId="{29A557B6-6A05-4EBB-A123-FA4A2FF6382A}" srcOrd="0" destOrd="0" presId="urn:microsoft.com/office/officeart/2005/8/layout/list1"/>
    <dgm:cxn modelId="{C2D4EF9D-02E2-49CC-9F6A-18EBF0E34072}" type="presOf" srcId="{740D543B-F0B8-4F82-B03A-BB09054B0990}" destId="{09992C0A-DDEE-4840-A6AC-F8363BFC4DD4}" srcOrd="0" destOrd="0" presId="urn:microsoft.com/office/officeart/2005/8/layout/list1"/>
    <dgm:cxn modelId="{660D7DBF-0E0F-46FE-A9E5-7962FEE83853}" type="presOf" srcId="{CDCD62C9-A7D1-44C0-BB36-2EDEE7411CB1}" destId="{DD735AA5-1D2D-4605-BDA7-65CC87017B6E}" srcOrd="1" destOrd="0" presId="urn:microsoft.com/office/officeart/2005/8/layout/list1"/>
    <dgm:cxn modelId="{9E17E3C3-F834-49AB-83A0-C31441CDC225}" srcId="{5553B1FF-BA7C-4410-8045-0631EF1B47EA}" destId="{1802F223-91A9-4D4E-93B3-D333218E9C16}" srcOrd="3" destOrd="0" parTransId="{E840E9AA-6206-4F30-8F69-257684881C23}" sibTransId="{4477893A-75D7-48FC-8F6A-FD611984A625}"/>
    <dgm:cxn modelId="{5BF73BDE-552E-4978-AA08-B03BCECE7BC1}" srcId="{5553B1FF-BA7C-4410-8045-0631EF1B47EA}" destId="{CDCD62C9-A7D1-44C0-BB36-2EDEE7411CB1}" srcOrd="4" destOrd="0" parTransId="{84F44491-5883-4953-9997-515DF8C0A19B}" sibTransId="{EB2A3E9D-7367-4D48-BEB1-45A883DF69C2}"/>
    <dgm:cxn modelId="{6620EBDE-876C-40F0-BA7D-F259B74AEEAE}" type="presParOf" srcId="{86863591-E3EE-4DD9-9AD0-76AEFB48B090}" destId="{DC053DE5-EEAF-4CDF-A6EB-4F4038B5655B}" srcOrd="0" destOrd="0" presId="urn:microsoft.com/office/officeart/2005/8/layout/list1"/>
    <dgm:cxn modelId="{154F53A8-9A5A-4FF1-A716-0C95A5CEE931}" type="presParOf" srcId="{DC053DE5-EEAF-4CDF-A6EB-4F4038B5655B}" destId="{4BED1655-D2E8-4BCE-A4B4-5F5627C5554C}" srcOrd="0" destOrd="0" presId="urn:microsoft.com/office/officeart/2005/8/layout/list1"/>
    <dgm:cxn modelId="{6C4718CE-9C82-4429-9892-529EBD65CB0D}" type="presParOf" srcId="{DC053DE5-EEAF-4CDF-A6EB-4F4038B5655B}" destId="{EF7515A5-3A2F-4F5F-B992-95DC2EF6CCD8}" srcOrd="1" destOrd="0" presId="urn:microsoft.com/office/officeart/2005/8/layout/list1"/>
    <dgm:cxn modelId="{961CD40D-51EA-429D-808C-93F296501622}" type="presParOf" srcId="{86863591-E3EE-4DD9-9AD0-76AEFB48B090}" destId="{49977A19-EE37-447C-9ACB-02E57FF2CF73}" srcOrd="1" destOrd="0" presId="urn:microsoft.com/office/officeart/2005/8/layout/list1"/>
    <dgm:cxn modelId="{CB11A474-EF4A-4300-8660-54FB1A36F508}" type="presParOf" srcId="{86863591-E3EE-4DD9-9AD0-76AEFB48B090}" destId="{B3CE3BDA-DEB8-4853-9F27-E19D57DE53A2}" srcOrd="2" destOrd="0" presId="urn:microsoft.com/office/officeart/2005/8/layout/list1"/>
    <dgm:cxn modelId="{D6DC1539-D215-4F86-A9A8-E1F1DF85145D}" type="presParOf" srcId="{86863591-E3EE-4DD9-9AD0-76AEFB48B090}" destId="{ADC84BC3-083B-4D89-9EFD-9037AED8B18F}" srcOrd="3" destOrd="0" presId="urn:microsoft.com/office/officeart/2005/8/layout/list1"/>
    <dgm:cxn modelId="{63A0181F-C51F-4283-8C4F-6403D3A744B0}" type="presParOf" srcId="{86863591-E3EE-4DD9-9AD0-76AEFB48B090}" destId="{F50A80D1-753A-480D-9705-C3A3EA3D31D6}" srcOrd="4" destOrd="0" presId="urn:microsoft.com/office/officeart/2005/8/layout/list1"/>
    <dgm:cxn modelId="{C5812427-8E1F-4A01-9F9F-A6417FB609F3}" type="presParOf" srcId="{F50A80D1-753A-480D-9705-C3A3EA3D31D6}" destId="{09992C0A-DDEE-4840-A6AC-F8363BFC4DD4}" srcOrd="0" destOrd="0" presId="urn:microsoft.com/office/officeart/2005/8/layout/list1"/>
    <dgm:cxn modelId="{D2966D79-AF23-47C4-BC1C-407A8FC2655E}" type="presParOf" srcId="{F50A80D1-753A-480D-9705-C3A3EA3D31D6}" destId="{8B3F173E-EDF2-44C3-A1C9-BABB469A4578}" srcOrd="1" destOrd="0" presId="urn:microsoft.com/office/officeart/2005/8/layout/list1"/>
    <dgm:cxn modelId="{8F052177-B144-43D4-ABFB-CAB72BE82B2C}" type="presParOf" srcId="{86863591-E3EE-4DD9-9AD0-76AEFB48B090}" destId="{D2AC902A-EF8B-4453-B8D5-DD4D17EB3F33}" srcOrd="5" destOrd="0" presId="urn:microsoft.com/office/officeart/2005/8/layout/list1"/>
    <dgm:cxn modelId="{DDE46156-2438-4B6A-883D-1C366CEF278A}" type="presParOf" srcId="{86863591-E3EE-4DD9-9AD0-76AEFB48B090}" destId="{45A488FF-919F-42DC-BE11-F46008B1C2ED}" srcOrd="6" destOrd="0" presId="urn:microsoft.com/office/officeart/2005/8/layout/list1"/>
    <dgm:cxn modelId="{65358354-55A0-4953-A20B-5F4F5D51D600}" type="presParOf" srcId="{86863591-E3EE-4DD9-9AD0-76AEFB48B090}" destId="{A06C6590-78C1-4FAC-8C52-F66C7308C995}" srcOrd="7" destOrd="0" presId="urn:microsoft.com/office/officeart/2005/8/layout/list1"/>
    <dgm:cxn modelId="{EA98AE7D-3E13-4E2E-8F70-462443BA2579}" type="presParOf" srcId="{86863591-E3EE-4DD9-9AD0-76AEFB48B090}" destId="{63CB5883-EDFC-418C-B192-26B2466D1618}" srcOrd="8" destOrd="0" presId="urn:microsoft.com/office/officeart/2005/8/layout/list1"/>
    <dgm:cxn modelId="{8B5BE196-F19F-430F-8FC5-5E7F975CF7EB}" type="presParOf" srcId="{63CB5883-EDFC-418C-B192-26B2466D1618}" destId="{815AA7E8-A48F-421D-97B7-6CD50492B445}" srcOrd="0" destOrd="0" presId="urn:microsoft.com/office/officeart/2005/8/layout/list1"/>
    <dgm:cxn modelId="{9D23A588-A7BE-48C7-95F0-CEE7F9A14FAF}" type="presParOf" srcId="{63CB5883-EDFC-418C-B192-26B2466D1618}" destId="{9FD5B60A-3DE3-4BC9-8346-6225EEC499EB}" srcOrd="1" destOrd="0" presId="urn:microsoft.com/office/officeart/2005/8/layout/list1"/>
    <dgm:cxn modelId="{48E1D631-4A11-4339-9ABE-D27CA795897F}" type="presParOf" srcId="{86863591-E3EE-4DD9-9AD0-76AEFB48B090}" destId="{511D9F0C-78B3-4411-8E98-416B6654A5AA}" srcOrd="9" destOrd="0" presId="urn:microsoft.com/office/officeart/2005/8/layout/list1"/>
    <dgm:cxn modelId="{5E99F5CE-2F34-4B2D-A9F1-44E321AAB1C8}" type="presParOf" srcId="{86863591-E3EE-4DD9-9AD0-76AEFB48B090}" destId="{7C0D6C4E-4F40-41FD-8785-AF638280694A}" srcOrd="10" destOrd="0" presId="urn:microsoft.com/office/officeart/2005/8/layout/list1"/>
    <dgm:cxn modelId="{A67736CD-C60E-4A04-9188-0FFDDAA5024F}" type="presParOf" srcId="{86863591-E3EE-4DD9-9AD0-76AEFB48B090}" destId="{CA9839FD-F647-4640-B1BC-4FBE73F3EB06}" srcOrd="11" destOrd="0" presId="urn:microsoft.com/office/officeart/2005/8/layout/list1"/>
    <dgm:cxn modelId="{B8F12392-D1D9-422E-A8EF-BFFD76B96D51}" type="presParOf" srcId="{86863591-E3EE-4DD9-9AD0-76AEFB48B090}" destId="{FD8D9D07-0B54-4D33-B27F-4D3785B9345A}" srcOrd="12" destOrd="0" presId="urn:microsoft.com/office/officeart/2005/8/layout/list1"/>
    <dgm:cxn modelId="{B8A86666-9971-41D6-8C48-F7182DE6C54E}" type="presParOf" srcId="{FD8D9D07-0B54-4D33-B27F-4D3785B9345A}" destId="{31DCABC0-7C5D-4F1E-B985-A142875B2C09}" srcOrd="0" destOrd="0" presId="urn:microsoft.com/office/officeart/2005/8/layout/list1"/>
    <dgm:cxn modelId="{AB061914-5926-4C3D-900C-D9BA23889010}" type="presParOf" srcId="{FD8D9D07-0B54-4D33-B27F-4D3785B9345A}" destId="{4AEECE84-FA84-424C-8C30-15B99509719A}" srcOrd="1" destOrd="0" presId="urn:microsoft.com/office/officeart/2005/8/layout/list1"/>
    <dgm:cxn modelId="{8C222BC3-F2FC-4756-98A1-FE6947731403}" type="presParOf" srcId="{86863591-E3EE-4DD9-9AD0-76AEFB48B090}" destId="{FC073F16-7F94-458E-A8BD-66798F3E861F}" srcOrd="13" destOrd="0" presId="urn:microsoft.com/office/officeart/2005/8/layout/list1"/>
    <dgm:cxn modelId="{FC9139FE-3E37-457C-915E-2AD48D9EB1ED}" type="presParOf" srcId="{86863591-E3EE-4DD9-9AD0-76AEFB48B090}" destId="{57CCDFF2-BDEC-4B0E-A2EB-9EB0A3DEE51B}" srcOrd="14" destOrd="0" presId="urn:microsoft.com/office/officeart/2005/8/layout/list1"/>
    <dgm:cxn modelId="{FE7B6E0F-EE03-47A2-8DE1-9AA3C22473FA}" type="presParOf" srcId="{86863591-E3EE-4DD9-9AD0-76AEFB48B090}" destId="{8D3FDFB1-1A4E-4989-B833-577794D4A8F3}" srcOrd="15" destOrd="0" presId="urn:microsoft.com/office/officeart/2005/8/layout/list1"/>
    <dgm:cxn modelId="{98018343-80C9-400F-814D-B7E6721F79F7}" type="presParOf" srcId="{86863591-E3EE-4DD9-9AD0-76AEFB48B090}" destId="{B9073AF5-FA06-40BB-9FF1-64458352DB05}" srcOrd="16" destOrd="0" presId="urn:microsoft.com/office/officeart/2005/8/layout/list1"/>
    <dgm:cxn modelId="{9D1298FE-D857-4C03-B06B-93293A1042FF}" type="presParOf" srcId="{B9073AF5-FA06-40BB-9FF1-64458352DB05}" destId="{29A557B6-6A05-4EBB-A123-FA4A2FF6382A}" srcOrd="0" destOrd="0" presId="urn:microsoft.com/office/officeart/2005/8/layout/list1"/>
    <dgm:cxn modelId="{6E5E0A8C-BEE9-41B6-B20E-94EBF823AE66}" type="presParOf" srcId="{B9073AF5-FA06-40BB-9FF1-64458352DB05}" destId="{DD735AA5-1D2D-4605-BDA7-65CC87017B6E}" srcOrd="1" destOrd="0" presId="urn:microsoft.com/office/officeart/2005/8/layout/list1"/>
    <dgm:cxn modelId="{FC2986B7-EDD2-49CE-AC0A-F39B3A6D489A}" type="presParOf" srcId="{86863591-E3EE-4DD9-9AD0-76AEFB48B090}" destId="{DF9F7B39-CB58-475F-849E-321FFEB69FC6}" srcOrd="17" destOrd="0" presId="urn:microsoft.com/office/officeart/2005/8/layout/list1"/>
    <dgm:cxn modelId="{2E20F43B-6C25-412D-85CC-495129D9ECFE}" type="presParOf" srcId="{86863591-E3EE-4DD9-9AD0-76AEFB48B090}" destId="{455F3E1C-A07E-4302-90FA-7912049AEBDC}" srcOrd="18"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F26043A6-D2E5-4812-BFC3-97A0179ABD88}"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75541421-DE02-42B8-BADA-703CE0F4BD9D}">
      <dgm:prSet/>
      <dgm:spPr/>
      <dgm:t>
        <a:bodyPr/>
        <a:lstStyle/>
        <a:p>
          <a:r>
            <a:rPr lang="en-US"/>
            <a:t>What are the accessory organs and what is their function?</a:t>
          </a:r>
        </a:p>
      </dgm:t>
    </dgm:pt>
    <dgm:pt modelId="{F331BB62-C68B-483D-B9F9-45716EAC2A43}" type="parTrans" cxnId="{6FC30A45-B577-4763-BD9C-AE8E0BB515D3}">
      <dgm:prSet/>
      <dgm:spPr/>
      <dgm:t>
        <a:bodyPr/>
        <a:lstStyle/>
        <a:p>
          <a:endParaRPr lang="en-US"/>
        </a:p>
      </dgm:t>
    </dgm:pt>
    <dgm:pt modelId="{EED98AF8-E4D6-442A-94BA-09969AD01D96}" type="sibTrans" cxnId="{6FC30A45-B577-4763-BD9C-AE8E0BB515D3}">
      <dgm:prSet/>
      <dgm:spPr/>
      <dgm:t>
        <a:bodyPr/>
        <a:lstStyle/>
        <a:p>
          <a:endParaRPr lang="en-US"/>
        </a:p>
      </dgm:t>
    </dgm:pt>
    <dgm:pt modelId="{EE64D3E8-799E-41A4-8B94-B602D59840F6}">
      <dgm:prSet/>
      <dgm:spPr/>
      <dgm:t>
        <a:bodyPr/>
        <a:lstStyle/>
        <a:p>
          <a:r>
            <a:rPr lang="en-US"/>
            <a:t>What are villi and what are their function ? </a:t>
          </a:r>
        </a:p>
      </dgm:t>
    </dgm:pt>
    <dgm:pt modelId="{3C28BB2F-FADF-4ADF-8D20-731E62D67F4A}" type="parTrans" cxnId="{E619AA67-C67F-407A-BA36-0E8444B68433}">
      <dgm:prSet/>
      <dgm:spPr/>
      <dgm:t>
        <a:bodyPr/>
        <a:lstStyle/>
        <a:p>
          <a:endParaRPr lang="en-US"/>
        </a:p>
      </dgm:t>
    </dgm:pt>
    <dgm:pt modelId="{C41F53FD-C30F-4688-81E0-46F09B2B363C}" type="sibTrans" cxnId="{E619AA67-C67F-407A-BA36-0E8444B68433}">
      <dgm:prSet/>
      <dgm:spPr/>
      <dgm:t>
        <a:bodyPr/>
        <a:lstStyle/>
        <a:p>
          <a:endParaRPr lang="en-US"/>
        </a:p>
      </dgm:t>
    </dgm:pt>
    <dgm:pt modelId="{EEA33732-B8F7-4582-AE8F-E23A119DBE24}">
      <dgm:prSet/>
      <dgm:spPr/>
      <dgm:t>
        <a:bodyPr/>
        <a:lstStyle/>
        <a:p>
          <a:r>
            <a:rPr lang="en-US"/>
            <a:t>What is peristalsis ? </a:t>
          </a:r>
        </a:p>
      </dgm:t>
    </dgm:pt>
    <dgm:pt modelId="{5BEAE7A2-278B-4593-91EA-4106E8202953}" type="parTrans" cxnId="{6BD2173D-8C16-4893-87CF-8585D2A781D6}">
      <dgm:prSet/>
      <dgm:spPr/>
      <dgm:t>
        <a:bodyPr/>
        <a:lstStyle/>
        <a:p>
          <a:endParaRPr lang="en-US"/>
        </a:p>
      </dgm:t>
    </dgm:pt>
    <dgm:pt modelId="{3C33EB99-FCC4-4321-ADCC-F03117DCD522}" type="sibTrans" cxnId="{6BD2173D-8C16-4893-87CF-8585D2A781D6}">
      <dgm:prSet/>
      <dgm:spPr/>
      <dgm:t>
        <a:bodyPr/>
        <a:lstStyle/>
        <a:p>
          <a:endParaRPr lang="en-US"/>
        </a:p>
      </dgm:t>
    </dgm:pt>
    <dgm:pt modelId="{45B7BF33-4F23-4B4F-834C-72214449E6A0}" type="pres">
      <dgm:prSet presAssocID="{F26043A6-D2E5-4812-BFC3-97A0179ABD88}" presName="linear" presStyleCnt="0">
        <dgm:presLayoutVars>
          <dgm:animLvl val="lvl"/>
          <dgm:resizeHandles val="exact"/>
        </dgm:presLayoutVars>
      </dgm:prSet>
      <dgm:spPr/>
    </dgm:pt>
    <dgm:pt modelId="{4C734B81-1979-4A31-8B5C-08A1385E52CA}" type="pres">
      <dgm:prSet presAssocID="{75541421-DE02-42B8-BADA-703CE0F4BD9D}" presName="parentText" presStyleLbl="node1" presStyleIdx="0" presStyleCnt="3">
        <dgm:presLayoutVars>
          <dgm:chMax val="0"/>
          <dgm:bulletEnabled val="1"/>
        </dgm:presLayoutVars>
      </dgm:prSet>
      <dgm:spPr/>
    </dgm:pt>
    <dgm:pt modelId="{D4277603-EF0D-4DCD-BD95-45286C62D160}" type="pres">
      <dgm:prSet presAssocID="{EED98AF8-E4D6-442A-94BA-09969AD01D96}" presName="spacer" presStyleCnt="0"/>
      <dgm:spPr/>
    </dgm:pt>
    <dgm:pt modelId="{2668F624-CD87-480D-9397-D52798713259}" type="pres">
      <dgm:prSet presAssocID="{EE64D3E8-799E-41A4-8B94-B602D59840F6}" presName="parentText" presStyleLbl="node1" presStyleIdx="1" presStyleCnt="3">
        <dgm:presLayoutVars>
          <dgm:chMax val="0"/>
          <dgm:bulletEnabled val="1"/>
        </dgm:presLayoutVars>
      </dgm:prSet>
      <dgm:spPr/>
    </dgm:pt>
    <dgm:pt modelId="{14BB7FF6-453A-470D-93B5-7EFC08167758}" type="pres">
      <dgm:prSet presAssocID="{C41F53FD-C30F-4688-81E0-46F09B2B363C}" presName="spacer" presStyleCnt="0"/>
      <dgm:spPr/>
    </dgm:pt>
    <dgm:pt modelId="{F01C7DFE-4FDB-4252-8959-253161F215C1}" type="pres">
      <dgm:prSet presAssocID="{EEA33732-B8F7-4582-AE8F-E23A119DBE24}" presName="parentText" presStyleLbl="node1" presStyleIdx="2" presStyleCnt="3">
        <dgm:presLayoutVars>
          <dgm:chMax val="0"/>
          <dgm:bulletEnabled val="1"/>
        </dgm:presLayoutVars>
      </dgm:prSet>
      <dgm:spPr/>
    </dgm:pt>
  </dgm:ptLst>
  <dgm:cxnLst>
    <dgm:cxn modelId="{8493B311-CB47-4E26-B9E3-B077D44D67EE}" type="presOf" srcId="{F26043A6-D2E5-4812-BFC3-97A0179ABD88}" destId="{45B7BF33-4F23-4B4F-834C-72214449E6A0}" srcOrd="0" destOrd="0" presId="urn:microsoft.com/office/officeart/2005/8/layout/vList2"/>
    <dgm:cxn modelId="{6BD2173D-8C16-4893-87CF-8585D2A781D6}" srcId="{F26043A6-D2E5-4812-BFC3-97A0179ABD88}" destId="{EEA33732-B8F7-4582-AE8F-E23A119DBE24}" srcOrd="2" destOrd="0" parTransId="{5BEAE7A2-278B-4593-91EA-4106E8202953}" sibTransId="{3C33EB99-FCC4-4321-ADCC-F03117DCD522}"/>
    <dgm:cxn modelId="{6FC30A45-B577-4763-BD9C-AE8E0BB515D3}" srcId="{F26043A6-D2E5-4812-BFC3-97A0179ABD88}" destId="{75541421-DE02-42B8-BADA-703CE0F4BD9D}" srcOrd="0" destOrd="0" parTransId="{F331BB62-C68B-483D-B9F9-45716EAC2A43}" sibTransId="{EED98AF8-E4D6-442A-94BA-09969AD01D96}"/>
    <dgm:cxn modelId="{E619AA67-C67F-407A-BA36-0E8444B68433}" srcId="{F26043A6-D2E5-4812-BFC3-97A0179ABD88}" destId="{EE64D3E8-799E-41A4-8B94-B602D59840F6}" srcOrd="1" destOrd="0" parTransId="{3C28BB2F-FADF-4ADF-8D20-731E62D67F4A}" sibTransId="{C41F53FD-C30F-4688-81E0-46F09B2B363C}"/>
    <dgm:cxn modelId="{99CD4997-8FAA-4E1B-B12F-8BD75FB494AA}" type="presOf" srcId="{EEA33732-B8F7-4582-AE8F-E23A119DBE24}" destId="{F01C7DFE-4FDB-4252-8959-253161F215C1}" srcOrd="0" destOrd="0" presId="urn:microsoft.com/office/officeart/2005/8/layout/vList2"/>
    <dgm:cxn modelId="{CBA298D3-69D4-4BED-8171-A55E297500E5}" type="presOf" srcId="{EE64D3E8-799E-41A4-8B94-B602D59840F6}" destId="{2668F624-CD87-480D-9397-D52798713259}" srcOrd="0" destOrd="0" presId="urn:microsoft.com/office/officeart/2005/8/layout/vList2"/>
    <dgm:cxn modelId="{794808F4-05B7-4B34-B788-B2A1B7D4B20A}" type="presOf" srcId="{75541421-DE02-42B8-BADA-703CE0F4BD9D}" destId="{4C734B81-1979-4A31-8B5C-08A1385E52CA}" srcOrd="0" destOrd="0" presId="urn:microsoft.com/office/officeart/2005/8/layout/vList2"/>
    <dgm:cxn modelId="{835D610E-36BB-45C2-B4CE-2A8C5A483D6C}" type="presParOf" srcId="{45B7BF33-4F23-4B4F-834C-72214449E6A0}" destId="{4C734B81-1979-4A31-8B5C-08A1385E52CA}" srcOrd="0" destOrd="0" presId="urn:microsoft.com/office/officeart/2005/8/layout/vList2"/>
    <dgm:cxn modelId="{4373B323-2921-4693-AC42-B984655CCCDC}" type="presParOf" srcId="{45B7BF33-4F23-4B4F-834C-72214449E6A0}" destId="{D4277603-EF0D-4DCD-BD95-45286C62D160}" srcOrd="1" destOrd="0" presId="urn:microsoft.com/office/officeart/2005/8/layout/vList2"/>
    <dgm:cxn modelId="{41DB1D4A-0FAF-438B-900C-7C491247E632}" type="presParOf" srcId="{45B7BF33-4F23-4B4F-834C-72214449E6A0}" destId="{2668F624-CD87-480D-9397-D52798713259}" srcOrd="2" destOrd="0" presId="urn:microsoft.com/office/officeart/2005/8/layout/vList2"/>
    <dgm:cxn modelId="{F2B93714-7360-458F-B589-1789684ACA27}" type="presParOf" srcId="{45B7BF33-4F23-4B4F-834C-72214449E6A0}" destId="{14BB7FF6-453A-470D-93B5-7EFC08167758}" srcOrd="3" destOrd="0" presId="urn:microsoft.com/office/officeart/2005/8/layout/vList2"/>
    <dgm:cxn modelId="{5930AE77-E62D-42D1-8F87-679C3DA1FD22}" type="presParOf" srcId="{45B7BF33-4F23-4B4F-834C-72214449E6A0}" destId="{F01C7DFE-4FDB-4252-8959-253161F215C1}"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918B5252-4E74-4275-B652-A3C580CEC7FF}"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38E8DF74-10E2-4EBD-A462-198BBCA4D805}">
      <dgm:prSet/>
      <dgm:spPr/>
      <dgm:t>
        <a:bodyPr/>
        <a:lstStyle/>
        <a:p>
          <a:r>
            <a:rPr lang="en-US"/>
            <a:t>What are the functions of the skin? </a:t>
          </a:r>
        </a:p>
      </dgm:t>
    </dgm:pt>
    <dgm:pt modelId="{500B0A74-F1FB-4DF9-850D-0453234EC934}" type="parTrans" cxnId="{8316D478-8AD2-404A-8236-07830AF37842}">
      <dgm:prSet/>
      <dgm:spPr/>
      <dgm:t>
        <a:bodyPr/>
        <a:lstStyle/>
        <a:p>
          <a:endParaRPr lang="en-US"/>
        </a:p>
      </dgm:t>
    </dgm:pt>
    <dgm:pt modelId="{96E4D531-4239-4C84-8E03-0A7E9C688F83}" type="sibTrans" cxnId="{8316D478-8AD2-404A-8236-07830AF37842}">
      <dgm:prSet/>
      <dgm:spPr/>
      <dgm:t>
        <a:bodyPr/>
        <a:lstStyle/>
        <a:p>
          <a:endParaRPr lang="en-US"/>
        </a:p>
      </dgm:t>
    </dgm:pt>
    <dgm:pt modelId="{A98F7D81-B564-48A0-B495-FBE8AD1D420F}">
      <dgm:prSet/>
      <dgm:spPr/>
      <dgm:t>
        <a:bodyPr/>
        <a:lstStyle/>
        <a:p>
          <a:r>
            <a:rPr lang="en-US"/>
            <a:t>What is thermoregulation?</a:t>
          </a:r>
        </a:p>
      </dgm:t>
    </dgm:pt>
    <dgm:pt modelId="{DD2D2CD9-D956-479A-BD06-F5082E7B6DA5}" type="parTrans" cxnId="{40176476-262E-4B14-B672-89CE00215C81}">
      <dgm:prSet/>
      <dgm:spPr/>
      <dgm:t>
        <a:bodyPr/>
        <a:lstStyle/>
        <a:p>
          <a:endParaRPr lang="en-US"/>
        </a:p>
      </dgm:t>
    </dgm:pt>
    <dgm:pt modelId="{516F378F-44E6-488A-9709-8CE182D62AC7}" type="sibTrans" cxnId="{40176476-262E-4B14-B672-89CE00215C81}">
      <dgm:prSet/>
      <dgm:spPr/>
      <dgm:t>
        <a:bodyPr/>
        <a:lstStyle/>
        <a:p>
          <a:endParaRPr lang="en-US"/>
        </a:p>
      </dgm:t>
    </dgm:pt>
    <dgm:pt modelId="{6A392F6B-7B75-4E09-A4FE-938D947FA1F5}">
      <dgm:prSet/>
      <dgm:spPr/>
      <dgm:t>
        <a:bodyPr/>
        <a:lstStyle/>
        <a:p>
          <a:r>
            <a:rPr lang="en-US"/>
            <a:t>Can you describe thermoregulation? </a:t>
          </a:r>
        </a:p>
      </dgm:t>
    </dgm:pt>
    <dgm:pt modelId="{116A6926-6E02-4E8D-929E-8DF5AE4E50C2}" type="parTrans" cxnId="{21B064F9-BA55-458F-B8EB-EEAF78D1AA93}">
      <dgm:prSet/>
      <dgm:spPr/>
      <dgm:t>
        <a:bodyPr/>
        <a:lstStyle/>
        <a:p>
          <a:endParaRPr lang="en-US"/>
        </a:p>
      </dgm:t>
    </dgm:pt>
    <dgm:pt modelId="{F4609CE7-803E-4F41-935C-D2843BC47027}" type="sibTrans" cxnId="{21B064F9-BA55-458F-B8EB-EEAF78D1AA93}">
      <dgm:prSet/>
      <dgm:spPr/>
      <dgm:t>
        <a:bodyPr/>
        <a:lstStyle/>
        <a:p>
          <a:endParaRPr lang="en-US"/>
        </a:p>
      </dgm:t>
    </dgm:pt>
    <dgm:pt modelId="{A5EDD896-6E5F-4256-9221-53C6A4BE95EC}" type="pres">
      <dgm:prSet presAssocID="{918B5252-4E74-4275-B652-A3C580CEC7FF}" presName="vert0" presStyleCnt="0">
        <dgm:presLayoutVars>
          <dgm:dir/>
          <dgm:animOne val="branch"/>
          <dgm:animLvl val="lvl"/>
        </dgm:presLayoutVars>
      </dgm:prSet>
      <dgm:spPr/>
    </dgm:pt>
    <dgm:pt modelId="{5BCC5FD4-9ADD-4361-A316-B14A7BB56A01}" type="pres">
      <dgm:prSet presAssocID="{38E8DF74-10E2-4EBD-A462-198BBCA4D805}" presName="thickLine" presStyleLbl="alignNode1" presStyleIdx="0" presStyleCnt="3"/>
      <dgm:spPr/>
    </dgm:pt>
    <dgm:pt modelId="{E7530825-BD6B-4A87-8AB5-9FCE33365DD8}" type="pres">
      <dgm:prSet presAssocID="{38E8DF74-10E2-4EBD-A462-198BBCA4D805}" presName="horz1" presStyleCnt="0"/>
      <dgm:spPr/>
    </dgm:pt>
    <dgm:pt modelId="{E4F0338A-ED22-4F72-A233-0FEF8FD8B04C}" type="pres">
      <dgm:prSet presAssocID="{38E8DF74-10E2-4EBD-A462-198BBCA4D805}" presName="tx1" presStyleLbl="revTx" presStyleIdx="0" presStyleCnt="3"/>
      <dgm:spPr/>
    </dgm:pt>
    <dgm:pt modelId="{D9881A31-D720-4335-89E7-B51800AFDC5E}" type="pres">
      <dgm:prSet presAssocID="{38E8DF74-10E2-4EBD-A462-198BBCA4D805}" presName="vert1" presStyleCnt="0"/>
      <dgm:spPr/>
    </dgm:pt>
    <dgm:pt modelId="{CBBDE60F-D09A-4CB8-A3F6-901CA02B8571}" type="pres">
      <dgm:prSet presAssocID="{A98F7D81-B564-48A0-B495-FBE8AD1D420F}" presName="thickLine" presStyleLbl="alignNode1" presStyleIdx="1" presStyleCnt="3"/>
      <dgm:spPr/>
    </dgm:pt>
    <dgm:pt modelId="{317C6A82-61B4-4B32-8AA0-56D038DD9DDD}" type="pres">
      <dgm:prSet presAssocID="{A98F7D81-B564-48A0-B495-FBE8AD1D420F}" presName="horz1" presStyleCnt="0"/>
      <dgm:spPr/>
    </dgm:pt>
    <dgm:pt modelId="{20C2B867-6DA5-4B4D-AD05-DA27E8D16953}" type="pres">
      <dgm:prSet presAssocID="{A98F7D81-B564-48A0-B495-FBE8AD1D420F}" presName="tx1" presStyleLbl="revTx" presStyleIdx="1" presStyleCnt="3"/>
      <dgm:spPr/>
    </dgm:pt>
    <dgm:pt modelId="{7B03DDCA-44B3-41FE-851A-87F3B6FBB19E}" type="pres">
      <dgm:prSet presAssocID="{A98F7D81-B564-48A0-B495-FBE8AD1D420F}" presName="vert1" presStyleCnt="0"/>
      <dgm:spPr/>
    </dgm:pt>
    <dgm:pt modelId="{6BE90941-1D7B-4E63-BA59-35329365C85A}" type="pres">
      <dgm:prSet presAssocID="{6A392F6B-7B75-4E09-A4FE-938D947FA1F5}" presName="thickLine" presStyleLbl="alignNode1" presStyleIdx="2" presStyleCnt="3"/>
      <dgm:spPr/>
    </dgm:pt>
    <dgm:pt modelId="{16A83E7F-6FFE-484F-973F-B7BAB9C70202}" type="pres">
      <dgm:prSet presAssocID="{6A392F6B-7B75-4E09-A4FE-938D947FA1F5}" presName="horz1" presStyleCnt="0"/>
      <dgm:spPr/>
    </dgm:pt>
    <dgm:pt modelId="{0624BB59-8450-45E0-9DDB-36DB4BC5E746}" type="pres">
      <dgm:prSet presAssocID="{6A392F6B-7B75-4E09-A4FE-938D947FA1F5}" presName="tx1" presStyleLbl="revTx" presStyleIdx="2" presStyleCnt="3"/>
      <dgm:spPr/>
    </dgm:pt>
    <dgm:pt modelId="{211A43B3-B2FD-434A-ADAC-63B9799B6FCB}" type="pres">
      <dgm:prSet presAssocID="{6A392F6B-7B75-4E09-A4FE-938D947FA1F5}" presName="vert1" presStyleCnt="0"/>
      <dgm:spPr/>
    </dgm:pt>
  </dgm:ptLst>
  <dgm:cxnLst>
    <dgm:cxn modelId="{40176476-262E-4B14-B672-89CE00215C81}" srcId="{918B5252-4E74-4275-B652-A3C580CEC7FF}" destId="{A98F7D81-B564-48A0-B495-FBE8AD1D420F}" srcOrd="1" destOrd="0" parTransId="{DD2D2CD9-D956-479A-BD06-F5082E7B6DA5}" sibTransId="{516F378F-44E6-488A-9709-8CE182D62AC7}"/>
    <dgm:cxn modelId="{8316D478-8AD2-404A-8236-07830AF37842}" srcId="{918B5252-4E74-4275-B652-A3C580CEC7FF}" destId="{38E8DF74-10E2-4EBD-A462-198BBCA4D805}" srcOrd="0" destOrd="0" parTransId="{500B0A74-F1FB-4DF9-850D-0453234EC934}" sibTransId="{96E4D531-4239-4C84-8E03-0A7E9C688F83}"/>
    <dgm:cxn modelId="{7F4B9CA9-3013-495C-A03B-2E2B6BF19822}" type="presOf" srcId="{38E8DF74-10E2-4EBD-A462-198BBCA4D805}" destId="{E4F0338A-ED22-4F72-A233-0FEF8FD8B04C}" srcOrd="0" destOrd="0" presId="urn:microsoft.com/office/officeart/2008/layout/LinedList"/>
    <dgm:cxn modelId="{E62BE6B4-E4AF-443F-AAB1-5AA634D80BE3}" type="presOf" srcId="{A98F7D81-B564-48A0-B495-FBE8AD1D420F}" destId="{20C2B867-6DA5-4B4D-AD05-DA27E8D16953}" srcOrd="0" destOrd="0" presId="urn:microsoft.com/office/officeart/2008/layout/LinedList"/>
    <dgm:cxn modelId="{BA0B9FD7-6569-4AD2-A5DB-2369E65CA7D8}" type="presOf" srcId="{6A392F6B-7B75-4E09-A4FE-938D947FA1F5}" destId="{0624BB59-8450-45E0-9DDB-36DB4BC5E746}" srcOrd="0" destOrd="0" presId="urn:microsoft.com/office/officeart/2008/layout/LinedList"/>
    <dgm:cxn modelId="{889831E6-A225-4044-AC74-EC40056F6777}" type="presOf" srcId="{918B5252-4E74-4275-B652-A3C580CEC7FF}" destId="{A5EDD896-6E5F-4256-9221-53C6A4BE95EC}" srcOrd="0" destOrd="0" presId="urn:microsoft.com/office/officeart/2008/layout/LinedList"/>
    <dgm:cxn modelId="{21B064F9-BA55-458F-B8EB-EEAF78D1AA93}" srcId="{918B5252-4E74-4275-B652-A3C580CEC7FF}" destId="{6A392F6B-7B75-4E09-A4FE-938D947FA1F5}" srcOrd="2" destOrd="0" parTransId="{116A6926-6E02-4E8D-929E-8DF5AE4E50C2}" sibTransId="{F4609CE7-803E-4F41-935C-D2843BC47027}"/>
    <dgm:cxn modelId="{2398CCED-7F10-4CAF-AFD3-4A15FF8E0429}" type="presParOf" srcId="{A5EDD896-6E5F-4256-9221-53C6A4BE95EC}" destId="{5BCC5FD4-9ADD-4361-A316-B14A7BB56A01}" srcOrd="0" destOrd="0" presId="urn:microsoft.com/office/officeart/2008/layout/LinedList"/>
    <dgm:cxn modelId="{E5235E09-80A0-47CB-AF49-D7B03B57E8B8}" type="presParOf" srcId="{A5EDD896-6E5F-4256-9221-53C6A4BE95EC}" destId="{E7530825-BD6B-4A87-8AB5-9FCE33365DD8}" srcOrd="1" destOrd="0" presId="urn:microsoft.com/office/officeart/2008/layout/LinedList"/>
    <dgm:cxn modelId="{E306474C-C016-49E8-AE73-3A220E5AA737}" type="presParOf" srcId="{E7530825-BD6B-4A87-8AB5-9FCE33365DD8}" destId="{E4F0338A-ED22-4F72-A233-0FEF8FD8B04C}" srcOrd="0" destOrd="0" presId="urn:microsoft.com/office/officeart/2008/layout/LinedList"/>
    <dgm:cxn modelId="{1AEB7F82-0820-49A5-9AD8-0834B4C6B916}" type="presParOf" srcId="{E7530825-BD6B-4A87-8AB5-9FCE33365DD8}" destId="{D9881A31-D720-4335-89E7-B51800AFDC5E}" srcOrd="1" destOrd="0" presId="urn:microsoft.com/office/officeart/2008/layout/LinedList"/>
    <dgm:cxn modelId="{3C967013-4805-468F-B164-096098541A66}" type="presParOf" srcId="{A5EDD896-6E5F-4256-9221-53C6A4BE95EC}" destId="{CBBDE60F-D09A-4CB8-A3F6-901CA02B8571}" srcOrd="2" destOrd="0" presId="urn:microsoft.com/office/officeart/2008/layout/LinedList"/>
    <dgm:cxn modelId="{4ECDAC5F-7019-4206-9688-10623420BD42}" type="presParOf" srcId="{A5EDD896-6E5F-4256-9221-53C6A4BE95EC}" destId="{317C6A82-61B4-4B32-8AA0-56D038DD9DDD}" srcOrd="3" destOrd="0" presId="urn:microsoft.com/office/officeart/2008/layout/LinedList"/>
    <dgm:cxn modelId="{3290DD0F-EF72-448E-9C05-F6C82306454C}" type="presParOf" srcId="{317C6A82-61B4-4B32-8AA0-56D038DD9DDD}" destId="{20C2B867-6DA5-4B4D-AD05-DA27E8D16953}" srcOrd="0" destOrd="0" presId="urn:microsoft.com/office/officeart/2008/layout/LinedList"/>
    <dgm:cxn modelId="{A4E9E39E-74D2-41A2-9039-1DF0BED8B344}" type="presParOf" srcId="{317C6A82-61B4-4B32-8AA0-56D038DD9DDD}" destId="{7B03DDCA-44B3-41FE-851A-87F3B6FBB19E}" srcOrd="1" destOrd="0" presId="urn:microsoft.com/office/officeart/2008/layout/LinedList"/>
    <dgm:cxn modelId="{F98FC7C4-D572-4982-91C5-7E56F77311A9}" type="presParOf" srcId="{A5EDD896-6E5F-4256-9221-53C6A4BE95EC}" destId="{6BE90941-1D7B-4E63-BA59-35329365C85A}" srcOrd="4" destOrd="0" presId="urn:microsoft.com/office/officeart/2008/layout/LinedList"/>
    <dgm:cxn modelId="{98F3B774-2558-4294-B2B9-B68C77432CB2}" type="presParOf" srcId="{A5EDD896-6E5F-4256-9221-53C6A4BE95EC}" destId="{16A83E7F-6FFE-484F-973F-B7BAB9C70202}" srcOrd="5" destOrd="0" presId="urn:microsoft.com/office/officeart/2008/layout/LinedList"/>
    <dgm:cxn modelId="{A5F0BC25-4827-4748-8C2A-2A3D10DC7791}" type="presParOf" srcId="{16A83E7F-6FFE-484F-973F-B7BAB9C70202}" destId="{0624BB59-8450-45E0-9DDB-36DB4BC5E746}" srcOrd="0" destOrd="0" presId="urn:microsoft.com/office/officeart/2008/layout/LinedList"/>
    <dgm:cxn modelId="{27B9441C-33E6-4F80-B3D7-9243C25279CC}" type="presParOf" srcId="{16A83E7F-6FFE-484F-973F-B7BAB9C70202}" destId="{211A43B3-B2FD-434A-ADAC-63B9799B6FCB}"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69051B33-FF9B-44DA-B5D7-4B29B2A05183}"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4DF7BB84-36AA-4B10-B1DB-9E2F06CC34E1}">
      <dgm:prSet/>
      <dgm:spPr/>
      <dgm:t>
        <a:bodyPr/>
        <a:lstStyle/>
        <a:p>
          <a:r>
            <a:rPr lang="en-US"/>
            <a:t>How does skin heal?</a:t>
          </a:r>
        </a:p>
      </dgm:t>
    </dgm:pt>
    <dgm:pt modelId="{5924DE10-7A19-4C25-80B5-83144B8F1AF8}" type="parTrans" cxnId="{4135BE5E-CA8B-4BAF-BF2E-5EAD9972D0F2}">
      <dgm:prSet/>
      <dgm:spPr/>
      <dgm:t>
        <a:bodyPr/>
        <a:lstStyle/>
        <a:p>
          <a:endParaRPr lang="en-US"/>
        </a:p>
      </dgm:t>
    </dgm:pt>
    <dgm:pt modelId="{5C185472-D22C-42D7-8C08-06141B15A930}" type="sibTrans" cxnId="{4135BE5E-CA8B-4BAF-BF2E-5EAD9972D0F2}">
      <dgm:prSet/>
      <dgm:spPr/>
      <dgm:t>
        <a:bodyPr/>
        <a:lstStyle/>
        <a:p>
          <a:endParaRPr lang="en-US"/>
        </a:p>
      </dgm:t>
    </dgm:pt>
    <dgm:pt modelId="{0F3B0E5D-A467-4E93-8E3B-7AEF7B15FB52}">
      <dgm:prSet/>
      <dgm:spPr/>
      <dgm:t>
        <a:bodyPr/>
        <a:lstStyle/>
        <a:p>
          <a:r>
            <a:rPr lang="en-US"/>
            <a:t>What is proliferation?</a:t>
          </a:r>
        </a:p>
      </dgm:t>
    </dgm:pt>
    <dgm:pt modelId="{4EEF0602-B7D5-4803-ADB7-7ECEA8FC246A}" type="parTrans" cxnId="{3F2AB6FD-0467-4E80-929A-DB29A2026DE6}">
      <dgm:prSet/>
      <dgm:spPr/>
      <dgm:t>
        <a:bodyPr/>
        <a:lstStyle/>
        <a:p>
          <a:endParaRPr lang="en-US"/>
        </a:p>
      </dgm:t>
    </dgm:pt>
    <dgm:pt modelId="{CA78D418-891D-4681-A636-883895BE08B5}" type="sibTrans" cxnId="{3F2AB6FD-0467-4E80-929A-DB29A2026DE6}">
      <dgm:prSet/>
      <dgm:spPr/>
      <dgm:t>
        <a:bodyPr/>
        <a:lstStyle/>
        <a:p>
          <a:endParaRPr lang="en-US"/>
        </a:p>
      </dgm:t>
    </dgm:pt>
    <dgm:pt modelId="{3AF4F905-7572-4B6D-A1C1-EC3603C3B239}">
      <dgm:prSet/>
      <dgm:spPr/>
      <dgm:t>
        <a:bodyPr/>
        <a:lstStyle/>
        <a:p>
          <a:r>
            <a:rPr lang="en-US"/>
            <a:t>What is hemostasis ?</a:t>
          </a:r>
        </a:p>
      </dgm:t>
    </dgm:pt>
    <dgm:pt modelId="{7449E14B-770C-4CDE-A6F3-0FDF3A0E1A97}" type="parTrans" cxnId="{D0A30C24-0646-444B-9C86-39D83346E1AD}">
      <dgm:prSet/>
      <dgm:spPr/>
      <dgm:t>
        <a:bodyPr/>
        <a:lstStyle/>
        <a:p>
          <a:endParaRPr lang="en-US"/>
        </a:p>
      </dgm:t>
    </dgm:pt>
    <dgm:pt modelId="{BE89CD1F-F223-43A5-A098-C8714390C9F8}" type="sibTrans" cxnId="{D0A30C24-0646-444B-9C86-39D83346E1AD}">
      <dgm:prSet/>
      <dgm:spPr/>
      <dgm:t>
        <a:bodyPr/>
        <a:lstStyle/>
        <a:p>
          <a:endParaRPr lang="en-US"/>
        </a:p>
      </dgm:t>
    </dgm:pt>
    <dgm:pt modelId="{0A1FB009-F592-465F-8863-8FAF701FF289}">
      <dgm:prSet/>
      <dgm:spPr/>
      <dgm:t>
        <a:bodyPr/>
        <a:lstStyle/>
        <a:p>
          <a:r>
            <a:rPr lang="en-US"/>
            <a:t>What are phagocytes? </a:t>
          </a:r>
        </a:p>
      </dgm:t>
    </dgm:pt>
    <dgm:pt modelId="{500715E3-1A23-4467-ABEA-54594EE56AE7}" type="parTrans" cxnId="{8A313926-78F7-4FCF-A4FE-DB89D4C0CFC7}">
      <dgm:prSet/>
      <dgm:spPr/>
      <dgm:t>
        <a:bodyPr/>
        <a:lstStyle/>
        <a:p>
          <a:endParaRPr lang="en-US"/>
        </a:p>
      </dgm:t>
    </dgm:pt>
    <dgm:pt modelId="{899211D6-CED6-4DB0-B0AA-D708E46F4C87}" type="sibTrans" cxnId="{8A313926-78F7-4FCF-A4FE-DB89D4C0CFC7}">
      <dgm:prSet/>
      <dgm:spPr/>
      <dgm:t>
        <a:bodyPr/>
        <a:lstStyle/>
        <a:p>
          <a:endParaRPr lang="en-US"/>
        </a:p>
      </dgm:t>
    </dgm:pt>
    <dgm:pt modelId="{A99B9650-7445-47EA-9005-16287131E080}" type="pres">
      <dgm:prSet presAssocID="{69051B33-FF9B-44DA-B5D7-4B29B2A05183}" presName="vert0" presStyleCnt="0">
        <dgm:presLayoutVars>
          <dgm:dir/>
          <dgm:animOne val="branch"/>
          <dgm:animLvl val="lvl"/>
        </dgm:presLayoutVars>
      </dgm:prSet>
      <dgm:spPr/>
    </dgm:pt>
    <dgm:pt modelId="{DBDADF2F-4C2C-4F76-9509-0ED933774C3A}" type="pres">
      <dgm:prSet presAssocID="{4DF7BB84-36AA-4B10-B1DB-9E2F06CC34E1}" presName="thickLine" presStyleLbl="alignNode1" presStyleIdx="0" presStyleCnt="4"/>
      <dgm:spPr/>
    </dgm:pt>
    <dgm:pt modelId="{D46781E9-333E-402A-8493-F4F8C94ABC79}" type="pres">
      <dgm:prSet presAssocID="{4DF7BB84-36AA-4B10-B1DB-9E2F06CC34E1}" presName="horz1" presStyleCnt="0"/>
      <dgm:spPr/>
    </dgm:pt>
    <dgm:pt modelId="{1DFD81C0-C8BB-4932-8D27-81656F8DA682}" type="pres">
      <dgm:prSet presAssocID="{4DF7BB84-36AA-4B10-B1DB-9E2F06CC34E1}" presName="tx1" presStyleLbl="revTx" presStyleIdx="0" presStyleCnt="4"/>
      <dgm:spPr/>
    </dgm:pt>
    <dgm:pt modelId="{554DF4FD-319D-4D9A-9288-3519F2EB04CF}" type="pres">
      <dgm:prSet presAssocID="{4DF7BB84-36AA-4B10-B1DB-9E2F06CC34E1}" presName="vert1" presStyleCnt="0"/>
      <dgm:spPr/>
    </dgm:pt>
    <dgm:pt modelId="{1B2C4D02-B60A-44C2-AED1-57AB824E62C3}" type="pres">
      <dgm:prSet presAssocID="{0F3B0E5D-A467-4E93-8E3B-7AEF7B15FB52}" presName="thickLine" presStyleLbl="alignNode1" presStyleIdx="1" presStyleCnt="4"/>
      <dgm:spPr/>
    </dgm:pt>
    <dgm:pt modelId="{E33E51D9-A50F-4305-AA86-EB45058D7873}" type="pres">
      <dgm:prSet presAssocID="{0F3B0E5D-A467-4E93-8E3B-7AEF7B15FB52}" presName="horz1" presStyleCnt="0"/>
      <dgm:spPr/>
    </dgm:pt>
    <dgm:pt modelId="{6A17F623-EBD8-4C05-ABBF-C3367820F6E0}" type="pres">
      <dgm:prSet presAssocID="{0F3B0E5D-A467-4E93-8E3B-7AEF7B15FB52}" presName="tx1" presStyleLbl="revTx" presStyleIdx="1" presStyleCnt="4"/>
      <dgm:spPr/>
    </dgm:pt>
    <dgm:pt modelId="{3E9FD1B0-3E89-4DEA-BB94-BE4C3A14773F}" type="pres">
      <dgm:prSet presAssocID="{0F3B0E5D-A467-4E93-8E3B-7AEF7B15FB52}" presName="vert1" presStyleCnt="0"/>
      <dgm:spPr/>
    </dgm:pt>
    <dgm:pt modelId="{F4F71E35-27DC-4DFD-97E8-CEC088E22789}" type="pres">
      <dgm:prSet presAssocID="{3AF4F905-7572-4B6D-A1C1-EC3603C3B239}" presName="thickLine" presStyleLbl="alignNode1" presStyleIdx="2" presStyleCnt="4"/>
      <dgm:spPr/>
    </dgm:pt>
    <dgm:pt modelId="{A2164792-26AA-497E-B9A5-0455E654CF5F}" type="pres">
      <dgm:prSet presAssocID="{3AF4F905-7572-4B6D-A1C1-EC3603C3B239}" presName="horz1" presStyleCnt="0"/>
      <dgm:spPr/>
    </dgm:pt>
    <dgm:pt modelId="{FF33C3BB-5984-457D-A6CF-C51C0D1B510A}" type="pres">
      <dgm:prSet presAssocID="{3AF4F905-7572-4B6D-A1C1-EC3603C3B239}" presName="tx1" presStyleLbl="revTx" presStyleIdx="2" presStyleCnt="4"/>
      <dgm:spPr/>
    </dgm:pt>
    <dgm:pt modelId="{6C90E3DE-2794-45D9-8CDF-419841DEE154}" type="pres">
      <dgm:prSet presAssocID="{3AF4F905-7572-4B6D-A1C1-EC3603C3B239}" presName="vert1" presStyleCnt="0"/>
      <dgm:spPr/>
    </dgm:pt>
    <dgm:pt modelId="{696C36DD-7708-4BFB-9C34-10140B0B8A4D}" type="pres">
      <dgm:prSet presAssocID="{0A1FB009-F592-465F-8863-8FAF701FF289}" presName="thickLine" presStyleLbl="alignNode1" presStyleIdx="3" presStyleCnt="4"/>
      <dgm:spPr/>
    </dgm:pt>
    <dgm:pt modelId="{513746BF-A9DE-4F8B-B6D9-8568A61E74D4}" type="pres">
      <dgm:prSet presAssocID="{0A1FB009-F592-465F-8863-8FAF701FF289}" presName="horz1" presStyleCnt="0"/>
      <dgm:spPr/>
    </dgm:pt>
    <dgm:pt modelId="{A2569739-E184-450C-8FA0-650194AFAE48}" type="pres">
      <dgm:prSet presAssocID="{0A1FB009-F592-465F-8863-8FAF701FF289}" presName="tx1" presStyleLbl="revTx" presStyleIdx="3" presStyleCnt="4"/>
      <dgm:spPr/>
    </dgm:pt>
    <dgm:pt modelId="{30C40BE1-CC01-406C-9934-919E928E7F50}" type="pres">
      <dgm:prSet presAssocID="{0A1FB009-F592-465F-8863-8FAF701FF289}" presName="vert1" presStyleCnt="0"/>
      <dgm:spPr/>
    </dgm:pt>
  </dgm:ptLst>
  <dgm:cxnLst>
    <dgm:cxn modelId="{D0A30C24-0646-444B-9C86-39D83346E1AD}" srcId="{69051B33-FF9B-44DA-B5D7-4B29B2A05183}" destId="{3AF4F905-7572-4B6D-A1C1-EC3603C3B239}" srcOrd="2" destOrd="0" parTransId="{7449E14B-770C-4CDE-A6F3-0FDF3A0E1A97}" sibTransId="{BE89CD1F-F223-43A5-A098-C8714390C9F8}"/>
    <dgm:cxn modelId="{8A313926-78F7-4FCF-A4FE-DB89D4C0CFC7}" srcId="{69051B33-FF9B-44DA-B5D7-4B29B2A05183}" destId="{0A1FB009-F592-465F-8863-8FAF701FF289}" srcOrd="3" destOrd="0" parTransId="{500715E3-1A23-4467-ABEA-54594EE56AE7}" sibTransId="{899211D6-CED6-4DB0-B0AA-D708E46F4C87}"/>
    <dgm:cxn modelId="{53C30D38-C11D-49B0-808E-A47498F40D09}" type="presOf" srcId="{0A1FB009-F592-465F-8863-8FAF701FF289}" destId="{A2569739-E184-450C-8FA0-650194AFAE48}" srcOrd="0" destOrd="0" presId="urn:microsoft.com/office/officeart/2008/layout/LinedList"/>
    <dgm:cxn modelId="{4135BE5E-CA8B-4BAF-BF2E-5EAD9972D0F2}" srcId="{69051B33-FF9B-44DA-B5D7-4B29B2A05183}" destId="{4DF7BB84-36AA-4B10-B1DB-9E2F06CC34E1}" srcOrd="0" destOrd="0" parTransId="{5924DE10-7A19-4C25-80B5-83144B8F1AF8}" sibTransId="{5C185472-D22C-42D7-8C08-06141B15A930}"/>
    <dgm:cxn modelId="{31F11B86-AE49-4449-BCC4-2B4C45269557}" type="presOf" srcId="{4DF7BB84-36AA-4B10-B1DB-9E2F06CC34E1}" destId="{1DFD81C0-C8BB-4932-8D27-81656F8DA682}" srcOrd="0" destOrd="0" presId="urn:microsoft.com/office/officeart/2008/layout/LinedList"/>
    <dgm:cxn modelId="{3E592187-A90E-4959-98DA-2CEDCABB6F51}" type="presOf" srcId="{0F3B0E5D-A467-4E93-8E3B-7AEF7B15FB52}" destId="{6A17F623-EBD8-4C05-ABBF-C3367820F6E0}" srcOrd="0" destOrd="0" presId="urn:microsoft.com/office/officeart/2008/layout/LinedList"/>
    <dgm:cxn modelId="{AE69E5A5-67DD-48D0-9E95-64F3DD1BF011}" type="presOf" srcId="{3AF4F905-7572-4B6D-A1C1-EC3603C3B239}" destId="{FF33C3BB-5984-457D-A6CF-C51C0D1B510A}" srcOrd="0" destOrd="0" presId="urn:microsoft.com/office/officeart/2008/layout/LinedList"/>
    <dgm:cxn modelId="{CB89BFEB-FC76-4646-A78C-F2DB837B0CAD}" type="presOf" srcId="{69051B33-FF9B-44DA-B5D7-4B29B2A05183}" destId="{A99B9650-7445-47EA-9005-16287131E080}" srcOrd="0" destOrd="0" presId="urn:microsoft.com/office/officeart/2008/layout/LinedList"/>
    <dgm:cxn modelId="{3F2AB6FD-0467-4E80-929A-DB29A2026DE6}" srcId="{69051B33-FF9B-44DA-B5D7-4B29B2A05183}" destId="{0F3B0E5D-A467-4E93-8E3B-7AEF7B15FB52}" srcOrd="1" destOrd="0" parTransId="{4EEF0602-B7D5-4803-ADB7-7ECEA8FC246A}" sibTransId="{CA78D418-891D-4681-A636-883895BE08B5}"/>
    <dgm:cxn modelId="{BFAED753-3D10-45A9-8540-C41F2E84C1BA}" type="presParOf" srcId="{A99B9650-7445-47EA-9005-16287131E080}" destId="{DBDADF2F-4C2C-4F76-9509-0ED933774C3A}" srcOrd="0" destOrd="0" presId="urn:microsoft.com/office/officeart/2008/layout/LinedList"/>
    <dgm:cxn modelId="{B18F893F-E53E-46CD-B00F-9435C6AA37B3}" type="presParOf" srcId="{A99B9650-7445-47EA-9005-16287131E080}" destId="{D46781E9-333E-402A-8493-F4F8C94ABC79}" srcOrd="1" destOrd="0" presId="urn:microsoft.com/office/officeart/2008/layout/LinedList"/>
    <dgm:cxn modelId="{1BA3A3C7-9ADE-4295-BD1C-B3FFA9246A7E}" type="presParOf" srcId="{D46781E9-333E-402A-8493-F4F8C94ABC79}" destId="{1DFD81C0-C8BB-4932-8D27-81656F8DA682}" srcOrd="0" destOrd="0" presId="urn:microsoft.com/office/officeart/2008/layout/LinedList"/>
    <dgm:cxn modelId="{85F87849-BBC1-4474-BB13-07963098B396}" type="presParOf" srcId="{D46781E9-333E-402A-8493-F4F8C94ABC79}" destId="{554DF4FD-319D-4D9A-9288-3519F2EB04CF}" srcOrd="1" destOrd="0" presId="urn:microsoft.com/office/officeart/2008/layout/LinedList"/>
    <dgm:cxn modelId="{7047DB14-8A7D-4B5A-81A9-55A5184A6F70}" type="presParOf" srcId="{A99B9650-7445-47EA-9005-16287131E080}" destId="{1B2C4D02-B60A-44C2-AED1-57AB824E62C3}" srcOrd="2" destOrd="0" presId="urn:microsoft.com/office/officeart/2008/layout/LinedList"/>
    <dgm:cxn modelId="{AF84336B-CFD1-4C8E-97A9-992E09B11F69}" type="presParOf" srcId="{A99B9650-7445-47EA-9005-16287131E080}" destId="{E33E51D9-A50F-4305-AA86-EB45058D7873}" srcOrd="3" destOrd="0" presId="urn:microsoft.com/office/officeart/2008/layout/LinedList"/>
    <dgm:cxn modelId="{0B9F3C72-36C9-4A2E-954A-E76116FC465F}" type="presParOf" srcId="{E33E51D9-A50F-4305-AA86-EB45058D7873}" destId="{6A17F623-EBD8-4C05-ABBF-C3367820F6E0}" srcOrd="0" destOrd="0" presId="urn:microsoft.com/office/officeart/2008/layout/LinedList"/>
    <dgm:cxn modelId="{35107867-8C73-44C1-A747-38E9879DBBFC}" type="presParOf" srcId="{E33E51D9-A50F-4305-AA86-EB45058D7873}" destId="{3E9FD1B0-3E89-4DEA-BB94-BE4C3A14773F}" srcOrd="1" destOrd="0" presId="urn:microsoft.com/office/officeart/2008/layout/LinedList"/>
    <dgm:cxn modelId="{21D8DB91-A46E-431B-8597-482B35C8C4E3}" type="presParOf" srcId="{A99B9650-7445-47EA-9005-16287131E080}" destId="{F4F71E35-27DC-4DFD-97E8-CEC088E22789}" srcOrd="4" destOrd="0" presId="urn:microsoft.com/office/officeart/2008/layout/LinedList"/>
    <dgm:cxn modelId="{979DA409-91CC-44E9-91E4-0C1AF16F82F8}" type="presParOf" srcId="{A99B9650-7445-47EA-9005-16287131E080}" destId="{A2164792-26AA-497E-B9A5-0455E654CF5F}" srcOrd="5" destOrd="0" presId="urn:microsoft.com/office/officeart/2008/layout/LinedList"/>
    <dgm:cxn modelId="{E570ADD7-937E-45B5-AC02-77D2877BCFBE}" type="presParOf" srcId="{A2164792-26AA-497E-B9A5-0455E654CF5F}" destId="{FF33C3BB-5984-457D-A6CF-C51C0D1B510A}" srcOrd="0" destOrd="0" presId="urn:microsoft.com/office/officeart/2008/layout/LinedList"/>
    <dgm:cxn modelId="{6CC19862-14ED-42F3-A13A-0826601A49F6}" type="presParOf" srcId="{A2164792-26AA-497E-B9A5-0455E654CF5F}" destId="{6C90E3DE-2794-45D9-8CDF-419841DEE154}" srcOrd="1" destOrd="0" presId="urn:microsoft.com/office/officeart/2008/layout/LinedList"/>
    <dgm:cxn modelId="{726D1D64-DDC1-48E4-8137-88E183A91F7B}" type="presParOf" srcId="{A99B9650-7445-47EA-9005-16287131E080}" destId="{696C36DD-7708-4BFB-9C34-10140B0B8A4D}" srcOrd="6" destOrd="0" presId="urn:microsoft.com/office/officeart/2008/layout/LinedList"/>
    <dgm:cxn modelId="{0021C9FB-E988-42AD-B833-B51BB193522D}" type="presParOf" srcId="{A99B9650-7445-47EA-9005-16287131E080}" destId="{513746BF-A9DE-4F8B-B6D9-8568A61E74D4}" srcOrd="7" destOrd="0" presId="urn:microsoft.com/office/officeart/2008/layout/LinedList"/>
    <dgm:cxn modelId="{AB09848E-6D41-44E8-BDBA-195F287CFA5B}" type="presParOf" srcId="{513746BF-A9DE-4F8B-B6D9-8568A61E74D4}" destId="{A2569739-E184-450C-8FA0-650194AFAE48}" srcOrd="0" destOrd="0" presId="urn:microsoft.com/office/officeart/2008/layout/LinedList"/>
    <dgm:cxn modelId="{B6181E03-669E-4567-9F7F-E554C58F52E1}" type="presParOf" srcId="{513746BF-A9DE-4F8B-B6D9-8568A61E74D4}" destId="{30C40BE1-CC01-406C-9934-919E928E7F50}"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1DFBD5BE-2A11-4E86-BD87-07F69C693D17}" type="doc">
      <dgm:prSet loTypeId="urn:microsoft.com/office/officeart/2005/8/layout/vProcess5" loCatId="process" qsTypeId="urn:microsoft.com/office/officeart/2005/8/quickstyle/simple1" qsCatId="simple" csTypeId="urn:microsoft.com/office/officeart/2005/8/colors/colorful1" csCatId="colorful"/>
      <dgm:spPr/>
      <dgm:t>
        <a:bodyPr/>
        <a:lstStyle/>
        <a:p>
          <a:endParaRPr lang="en-US"/>
        </a:p>
      </dgm:t>
    </dgm:pt>
    <dgm:pt modelId="{4FDC5D36-67B0-4459-8B62-67CA5E3EA549}">
      <dgm:prSet/>
      <dgm:spPr/>
      <dgm:t>
        <a:bodyPr/>
        <a:lstStyle/>
        <a:p>
          <a:r>
            <a:rPr lang="en-US"/>
            <a:t>Protects body against foreign material </a:t>
          </a:r>
        </a:p>
      </dgm:t>
    </dgm:pt>
    <dgm:pt modelId="{26DD83C4-A6C4-43F0-A1BB-2D1EAEADE6BC}" type="parTrans" cxnId="{109794CB-C40C-47A6-A66A-86A023EE77D4}">
      <dgm:prSet/>
      <dgm:spPr/>
      <dgm:t>
        <a:bodyPr/>
        <a:lstStyle/>
        <a:p>
          <a:endParaRPr lang="en-US"/>
        </a:p>
      </dgm:t>
    </dgm:pt>
    <dgm:pt modelId="{B1E9953A-2F3E-4727-A81F-AFBA666552E5}" type="sibTrans" cxnId="{109794CB-C40C-47A6-A66A-86A023EE77D4}">
      <dgm:prSet/>
      <dgm:spPr/>
      <dgm:t>
        <a:bodyPr/>
        <a:lstStyle/>
        <a:p>
          <a:endParaRPr lang="en-US"/>
        </a:p>
      </dgm:t>
    </dgm:pt>
    <dgm:pt modelId="{8C7DF855-94BA-4F26-81C4-51EDC016558E}">
      <dgm:prSet/>
      <dgm:spPr/>
      <dgm:t>
        <a:bodyPr/>
        <a:lstStyle/>
        <a:p>
          <a:r>
            <a:rPr lang="en-US"/>
            <a:t>Assists in circulation of body fluids between cells and bloodstream </a:t>
          </a:r>
        </a:p>
      </dgm:t>
    </dgm:pt>
    <dgm:pt modelId="{3AC3CD46-16D7-49E3-A08B-EE1A4504C88B}" type="parTrans" cxnId="{F2B6BF3C-C408-4DA9-8C06-823D6E19B642}">
      <dgm:prSet/>
      <dgm:spPr/>
      <dgm:t>
        <a:bodyPr/>
        <a:lstStyle/>
        <a:p>
          <a:endParaRPr lang="en-US"/>
        </a:p>
      </dgm:t>
    </dgm:pt>
    <dgm:pt modelId="{37601677-F5A2-41E6-A38A-62AD17B063A7}" type="sibTrans" cxnId="{F2B6BF3C-C408-4DA9-8C06-823D6E19B642}">
      <dgm:prSet/>
      <dgm:spPr/>
      <dgm:t>
        <a:bodyPr/>
        <a:lstStyle/>
        <a:p>
          <a:endParaRPr lang="en-US"/>
        </a:p>
      </dgm:t>
    </dgm:pt>
    <dgm:pt modelId="{871981F6-AB3D-4D78-9D9D-6AAA1EDF84A3}">
      <dgm:prSet/>
      <dgm:spPr/>
      <dgm:t>
        <a:bodyPr/>
        <a:lstStyle/>
        <a:p>
          <a:r>
            <a:rPr lang="en-US"/>
            <a:t>Transports dietary fats</a:t>
          </a:r>
        </a:p>
      </dgm:t>
    </dgm:pt>
    <dgm:pt modelId="{6D4CEDED-0922-46DA-A566-CC2862B07D66}" type="parTrans" cxnId="{36B8C0F2-C046-4716-B3E2-C59BA6EB2750}">
      <dgm:prSet/>
      <dgm:spPr/>
      <dgm:t>
        <a:bodyPr/>
        <a:lstStyle/>
        <a:p>
          <a:endParaRPr lang="en-US"/>
        </a:p>
      </dgm:t>
    </dgm:pt>
    <dgm:pt modelId="{F59AE3E8-8CA9-43E0-A2E6-AB1F6FF9FEC6}" type="sibTrans" cxnId="{36B8C0F2-C046-4716-B3E2-C59BA6EB2750}">
      <dgm:prSet/>
      <dgm:spPr/>
      <dgm:t>
        <a:bodyPr/>
        <a:lstStyle/>
        <a:p>
          <a:endParaRPr lang="en-US"/>
        </a:p>
      </dgm:t>
    </dgm:pt>
    <dgm:pt modelId="{87BCCB87-C29E-4B77-ADED-DD2497126111}" type="pres">
      <dgm:prSet presAssocID="{1DFBD5BE-2A11-4E86-BD87-07F69C693D17}" presName="outerComposite" presStyleCnt="0">
        <dgm:presLayoutVars>
          <dgm:chMax val="5"/>
          <dgm:dir/>
          <dgm:resizeHandles val="exact"/>
        </dgm:presLayoutVars>
      </dgm:prSet>
      <dgm:spPr/>
    </dgm:pt>
    <dgm:pt modelId="{E745BBC2-C0FE-4F1C-A7D9-6A503B49876C}" type="pres">
      <dgm:prSet presAssocID="{1DFBD5BE-2A11-4E86-BD87-07F69C693D17}" presName="dummyMaxCanvas" presStyleCnt="0">
        <dgm:presLayoutVars/>
      </dgm:prSet>
      <dgm:spPr/>
    </dgm:pt>
    <dgm:pt modelId="{7E045630-8617-4C8C-8603-CFD6B8F17CC0}" type="pres">
      <dgm:prSet presAssocID="{1DFBD5BE-2A11-4E86-BD87-07F69C693D17}" presName="ThreeNodes_1" presStyleLbl="node1" presStyleIdx="0" presStyleCnt="3">
        <dgm:presLayoutVars>
          <dgm:bulletEnabled val="1"/>
        </dgm:presLayoutVars>
      </dgm:prSet>
      <dgm:spPr/>
    </dgm:pt>
    <dgm:pt modelId="{D9AD0BFC-FD18-428F-88F6-3F7016C1E6D7}" type="pres">
      <dgm:prSet presAssocID="{1DFBD5BE-2A11-4E86-BD87-07F69C693D17}" presName="ThreeNodes_2" presStyleLbl="node1" presStyleIdx="1" presStyleCnt="3">
        <dgm:presLayoutVars>
          <dgm:bulletEnabled val="1"/>
        </dgm:presLayoutVars>
      </dgm:prSet>
      <dgm:spPr/>
    </dgm:pt>
    <dgm:pt modelId="{BADA6955-298E-4CE1-AF0F-3A022D93EE48}" type="pres">
      <dgm:prSet presAssocID="{1DFBD5BE-2A11-4E86-BD87-07F69C693D17}" presName="ThreeNodes_3" presStyleLbl="node1" presStyleIdx="2" presStyleCnt="3">
        <dgm:presLayoutVars>
          <dgm:bulletEnabled val="1"/>
        </dgm:presLayoutVars>
      </dgm:prSet>
      <dgm:spPr/>
    </dgm:pt>
    <dgm:pt modelId="{DBA6FCC4-250D-40D5-BF0F-9955D3D968F6}" type="pres">
      <dgm:prSet presAssocID="{1DFBD5BE-2A11-4E86-BD87-07F69C693D17}" presName="ThreeConn_1-2" presStyleLbl="fgAccFollowNode1" presStyleIdx="0" presStyleCnt="2">
        <dgm:presLayoutVars>
          <dgm:bulletEnabled val="1"/>
        </dgm:presLayoutVars>
      </dgm:prSet>
      <dgm:spPr/>
    </dgm:pt>
    <dgm:pt modelId="{8D7EF06B-84C6-4B4F-906F-DE424FD513D0}" type="pres">
      <dgm:prSet presAssocID="{1DFBD5BE-2A11-4E86-BD87-07F69C693D17}" presName="ThreeConn_2-3" presStyleLbl="fgAccFollowNode1" presStyleIdx="1" presStyleCnt="2">
        <dgm:presLayoutVars>
          <dgm:bulletEnabled val="1"/>
        </dgm:presLayoutVars>
      </dgm:prSet>
      <dgm:spPr/>
    </dgm:pt>
    <dgm:pt modelId="{C13E2AEB-B31B-422A-B31D-3C25A4D33540}" type="pres">
      <dgm:prSet presAssocID="{1DFBD5BE-2A11-4E86-BD87-07F69C693D17}" presName="ThreeNodes_1_text" presStyleLbl="node1" presStyleIdx="2" presStyleCnt="3">
        <dgm:presLayoutVars>
          <dgm:bulletEnabled val="1"/>
        </dgm:presLayoutVars>
      </dgm:prSet>
      <dgm:spPr/>
    </dgm:pt>
    <dgm:pt modelId="{FA02CA7B-1DCC-4BB9-95EC-D3CF0F540718}" type="pres">
      <dgm:prSet presAssocID="{1DFBD5BE-2A11-4E86-BD87-07F69C693D17}" presName="ThreeNodes_2_text" presStyleLbl="node1" presStyleIdx="2" presStyleCnt="3">
        <dgm:presLayoutVars>
          <dgm:bulletEnabled val="1"/>
        </dgm:presLayoutVars>
      </dgm:prSet>
      <dgm:spPr/>
    </dgm:pt>
    <dgm:pt modelId="{3991AE8C-A404-4C10-A989-95501C26F5B9}" type="pres">
      <dgm:prSet presAssocID="{1DFBD5BE-2A11-4E86-BD87-07F69C693D17}" presName="ThreeNodes_3_text" presStyleLbl="node1" presStyleIdx="2" presStyleCnt="3">
        <dgm:presLayoutVars>
          <dgm:bulletEnabled val="1"/>
        </dgm:presLayoutVars>
      </dgm:prSet>
      <dgm:spPr/>
    </dgm:pt>
  </dgm:ptLst>
  <dgm:cxnLst>
    <dgm:cxn modelId="{34F4EF23-6689-4B31-97A3-09D62DAE4582}" type="presOf" srcId="{37601677-F5A2-41E6-A38A-62AD17B063A7}" destId="{8D7EF06B-84C6-4B4F-906F-DE424FD513D0}" srcOrd="0" destOrd="0" presId="urn:microsoft.com/office/officeart/2005/8/layout/vProcess5"/>
    <dgm:cxn modelId="{F2B6BF3C-C408-4DA9-8C06-823D6E19B642}" srcId="{1DFBD5BE-2A11-4E86-BD87-07F69C693D17}" destId="{8C7DF855-94BA-4F26-81C4-51EDC016558E}" srcOrd="1" destOrd="0" parTransId="{3AC3CD46-16D7-49E3-A08B-EE1A4504C88B}" sibTransId="{37601677-F5A2-41E6-A38A-62AD17B063A7}"/>
    <dgm:cxn modelId="{9D7EDC50-0EEB-4408-9CD1-48E777029DBC}" type="presOf" srcId="{871981F6-AB3D-4D78-9D9D-6AAA1EDF84A3}" destId="{BADA6955-298E-4CE1-AF0F-3A022D93EE48}" srcOrd="0" destOrd="0" presId="urn:microsoft.com/office/officeart/2005/8/layout/vProcess5"/>
    <dgm:cxn modelId="{1483CD76-FAC9-4A43-8A8F-DF8C0EB2477F}" type="presOf" srcId="{4FDC5D36-67B0-4459-8B62-67CA5E3EA549}" destId="{C13E2AEB-B31B-422A-B31D-3C25A4D33540}" srcOrd="1" destOrd="0" presId="urn:microsoft.com/office/officeart/2005/8/layout/vProcess5"/>
    <dgm:cxn modelId="{78E4BB82-75A1-4C8D-8C99-A7DA96DFD015}" type="presOf" srcId="{B1E9953A-2F3E-4727-A81F-AFBA666552E5}" destId="{DBA6FCC4-250D-40D5-BF0F-9955D3D968F6}" srcOrd="0" destOrd="0" presId="urn:microsoft.com/office/officeart/2005/8/layout/vProcess5"/>
    <dgm:cxn modelId="{13600D86-B2D8-46ED-A61A-84D73EB7C139}" type="presOf" srcId="{4FDC5D36-67B0-4459-8B62-67CA5E3EA549}" destId="{7E045630-8617-4C8C-8603-CFD6B8F17CC0}" srcOrd="0" destOrd="0" presId="urn:microsoft.com/office/officeart/2005/8/layout/vProcess5"/>
    <dgm:cxn modelId="{73C29F86-C5D4-4D91-8BF0-CFDA81075B61}" type="presOf" srcId="{8C7DF855-94BA-4F26-81C4-51EDC016558E}" destId="{D9AD0BFC-FD18-428F-88F6-3F7016C1E6D7}" srcOrd="0" destOrd="0" presId="urn:microsoft.com/office/officeart/2005/8/layout/vProcess5"/>
    <dgm:cxn modelId="{109794CB-C40C-47A6-A66A-86A023EE77D4}" srcId="{1DFBD5BE-2A11-4E86-BD87-07F69C693D17}" destId="{4FDC5D36-67B0-4459-8B62-67CA5E3EA549}" srcOrd="0" destOrd="0" parTransId="{26DD83C4-A6C4-43F0-A1BB-2D1EAEADE6BC}" sibTransId="{B1E9953A-2F3E-4727-A81F-AFBA666552E5}"/>
    <dgm:cxn modelId="{44219FCF-156F-48FA-A955-B395E3FB4F4B}" type="presOf" srcId="{871981F6-AB3D-4D78-9D9D-6AAA1EDF84A3}" destId="{3991AE8C-A404-4C10-A989-95501C26F5B9}" srcOrd="1" destOrd="0" presId="urn:microsoft.com/office/officeart/2005/8/layout/vProcess5"/>
    <dgm:cxn modelId="{36B8C0F2-C046-4716-B3E2-C59BA6EB2750}" srcId="{1DFBD5BE-2A11-4E86-BD87-07F69C693D17}" destId="{871981F6-AB3D-4D78-9D9D-6AAA1EDF84A3}" srcOrd="2" destOrd="0" parTransId="{6D4CEDED-0922-46DA-A566-CC2862B07D66}" sibTransId="{F59AE3E8-8CA9-43E0-A2E6-AB1F6FF9FEC6}"/>
    <dgm:cxn modelId="{F3AC7EFC-620F-4CCC-888B-AC91454ECB2F}" type="presOf" srcId="{1DFBD5BE-2A11-4E86-BD87-07F69C693D17}" destId="{87BCCB87-C29E-4B77-ADED-DD2497126111}" srcOrd="0" destOrd="0" presId="urn:microsoft.com/office/officeart/2005/8/layout/vProcess5"/>
    <dgm:cxn modelId="{1727DEFE-AC38-4451-B20C-7EA9D6FFCF35}" type="presOf" srcId="{8C7DF855-94BA-4F26-81C4-51EDC016558E}" destId="{FA02CA7B-1DCC-4BB9-95EC-D3CF0F540718}" srcOrd="1" destOrd="0" presId="urn:microsoft.com/office/officeart/2005/8/layout/vProcess5"/>
    <dgm:cxn modelId="{48D9AA96-32A1-4D54-82A0-DDED1D1C90B8}" type="presParOf" srcId="{87BCCB87-C29E-4B77-ADED-DD2497126111}" destId="{E745BBC2-C0FE-4F1C-A7D9-6A503B49876C}" srcOrd="0" destOrd="0" presId="urn:microsoft.com/office/officeart/2005/8/layout/vProcess5"/>
    <dgm:cxn modelId="{96D2237A-5495-49A6-A17C-0755840E1F61}" type="presParOf" srcId="{87BCCB87-C29E-4B77-ADED-DD2497126111}" destId="{7E045630-8617-4C8C-8603-CFD6B8F17CC0}" srcOrd="1" destOrd="0" presId="urn:microsoft.com/office/officeart/2005/8/layout/vProcess5"/>
    <dgm:cxn modelId="{5E379584-3D3A-4D98-BB0D-C5A80711A84F}" type="presParOf" srcId="{87BCCB87-C29E-4B77-ADED-DD2497126111}" destId="{D9AD0BFC-FD18-428F-88F6-3F7016C1E6D7}" srcOrd="2" destOrd="0" presId="urn:microsoft.com/office/officeart/2005/8/layout/vProcess5"/>
    <dgm:cxn modelId="{56EF3BA6-3B4E-4D2D-BA57-4EE7ABDDD8EC}" type="presParOf" srcId="{87BCCB87-C29E-4B77-ADED-DD2497126111}" destId="{BADA6955-298E-4CE1-AF0F-3A022D93EE48}" srcOrd="3" destOrd="0" presId="urn:microsoft.com/office/officeart/2005/8/layout/vProcess5"/>
    <dgm:cxn modelId="{146BB743-1EDB-45F2-8074-2C2914D78F4F}" type="presParOf" srcId="{87BCCB87-C29E-4B77-ADED-DD2497126111}" destId="{DBA6FCC4-250D-40D5-BF0F-9955D3D968F6}" srcOrd="4" destOrd="0" presId="urn:microsoft.com/office/officeart/2005/8/layout/vProcess5"/>
    <dgm:cxn modelId="{E562257A-7CAE-4F84-B887-75FD5C660F6C}" type="presParOf" srcId="{87BCCB87-C29E-4B77-ADED-DD2497126111}" destId="{8D7EF06B-84C6-4B4F-906F-DE424FD513D0}" srcOrd="5" destOrd="0" presId="urn:microsoft.com/office/officeart/2005/8/layout/vProcess5"/>
    <dgm:cxn modelId="{7ABC0F58-7959-4B47-B708-0F013B1BADCF}" type="presParOf" srcId="{87BCCB87-C29E-4B77-ADED-DD2497126111}" destId="{C13E2AEB-B31B-422A-B31D-3C25A4D33540}" srcOrd="6" destOrd="0" presId="urn:microsoft.com/office/officeart/2005/8/layout/vProcess5"/>
    <dgm:cxn modelId="{5751423A-6A67-4E31-8EE9-3B2069B3592A}" type="presParOf" srcId="{87BCCB87-C29E-4B77-ADED-DD2497126111}" destId="{FA02CA7B-1DCC-4BB9-95EC-D3CF0F540718}" srcOrd="7" destOrd="0" presId="urn:microsoft.com/office/officeart/2005/8/layout/vProcess5"/>
    <dgm:cxn modelId="{EE348722-AA75-4F63-B396-E745611B49C3}" type="presParOf" srcId="{87BCCB87-C29E-4B77-ADED-DD2497126111}" destId="{3991AE8C-A404-4C10-A989-95501C26F5B9}" srcOrd="8"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EF3FEAA6-1E07-41C1-8030-AC0EF4122CE0}"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273D2B64-D89C-4381-B303-E95C594B4817}">
      <dgm:prSet/>
      <dgm:spPr/>
      <dgm:t>
        <a:bodyPr/>
        <a:lstStyle/>
        <a:p>
          <a:r>
            <a:rPr lang="en-US"/>
            <a:t>Lymph</a:t>
          </a:r>
        </a:p>
      </dgm:t>
    </dgm:pt>
    <dgm:pt modelId="{4E047603-0822-4BFE-892E-7B507E48B94A}" type="parTrans" cxnId="{8EA805D0-9A52-47B2-910E-806C91EE125B}">
      <dgm:prSet/>
      <dgm:spPr/>
      <dgm:t>
        <a:bodyPr/>
        <a:lstStyle/>
        <a:p>
          <a:endParaRPr lang="en-US"/>
        </a:p>
      </dgm:t>
    </dgm:pt>
    <dgm:pt modelId="{FB0BD0C8-3B93-4373-83CB-A13A72DB4A60}" type="sibTrans" cxnId="{8EA805D0-9A52-47B2-910E-806C91EE125B}">
      <dgm:prSet/>
      <dgm:spPr/>
      <dgm:t>
        <a:bodyPr/>
        <a:lstStyle/>
        <a:p>
          <a:endParaRPr lang="en-US"/>
        </a:p>
      </dgm:t>
    </dgm:pt>
    <dgm:pt modelId="{4911D5A4-200B-43C9-9709-D6B1C7F28792}">
      <dgm:prSet/>
      <dgm:spPr/>
      <dgm:t>
        <a:bodyPr/>
        <a:lstStyle/>
        <a:p>
          <a:r>
            <a:rPr lang="en-US"/>
            <a:t>Network of vessels </a:t>
          </a:r>
        </a:p>
      </dgm:t>
    </dgm:pt>
    <dgm:pt modelId="{EE5D44F6-245D-4A89-97D9-9B8499AD770D}" type="parTrans" cxnId="{A243F9E3-9941-45F7-90F9-D9F7D946D96A}">
      <dgm:prSet/>
      <dgm:spPr/>
      <dgm:t>
        <a:bodyPr/>
        <a:lstStyle/>
        <a:p>
          <a:endParaRPr lang="en-US"/>
        </a:p>
      </dgm:t>
    </dgm:pt>
    <dgm:pt modelId="{A1EBC36E-777A-4674-90F5-B85C86567393}" type="sibTrans" cxnId="{A243F9E3-9941-45F7-90F9-D9F7D946D96A}">
      <dgm:prSet/>
      <dgm:spPr/>
      <dgm:t>
        <a:bodyPr/>
        <a:lstStyle/>
        <a:p>
          <a:endParaRPr lang="en-US"/>
        </a:p>
      </dgm:t>
    </dgm:pt>
    <dgm:pt modelId="{4622AA78-8B13-4E35-A9A8-C6E3722F095E}">
      <dgm:prSet/>
      <dgm:spPr/>
      <dgm:t>
        <a:bodyPr/>
        <a:lstStyle/>
        <a:p>
          <a:r>
            <a:rPr lang="en-US"/>
            <a:t>Lymph nodes and nodules </a:t>
          </a:r>
        </a:p>
      </dgm:t>
    </dgm:pt>
    <dgm:pt modelId="{9FC0D5D6-C8FF-4956-B84F-37015F23E816}" type="parTrans" cxnId="{7774C510-EAF7-4156-8ED2-7DC5E1DC8EE6}">
      <dgm:prSet/>
      <dgm:spPr/>
      <dgm:t>
        <a:bodyPr/>
        <a:lstStyle/>
        <a:p>
          <a:endParaRPr lang="en-US"/>
        </a:p>
      </dgm:t>
    </dgm:pt>
    <dgm:pt modelId="{E37F8275-9BF8-4EE0-8C26-9BF81A0D32FD}" type="sibTrans" cxnId="{7774C510-EAF7-4156-8ED2-7DC5E1DC8EE6}">
      <dgm:prSet/>
      <dgm:spPr/>
      <dgm:t>
        <a:bodyPr/>
        <a:lstStyle/>
        <a:p>
          <a:endParaRPr lang="en-US"/>
        </a:p>
      </dgm:t>
    </dgm:pt>
    <dgm:pt modelId="{9255BB7F-C0E3-4C85-9ABA-9BF6698B95DB}">
      <dgm:prSet/>
      <dgm:spPr/>
      <dgm:t>
        <a:bodyPr/>
        <a:lstStyle/>
        <a:p>
          <a:r>
            <a:rPr lang="en-US"/>
            <a:t>Tonsils </a:t>
          </a:r>
        </a:p>
      </dgm:t>
    </dgm:pt>
    <dgm:pt modelId="{604FFB72-9095-4FAC-97A8-2B7849555EDC}" type="parTrans" cxnId="{C17D910D-4181-4CBE-8C56-08AD6EACE801}">
      <dgm:prSet/>
      <dgm:spPr/>
      <dgm:t>
        <a:bodyPr/>
        <a:lstStyle/>
        <a:p>
          <a:endParaRPr lang="en-US"/>
        </a:p>
      </dgm:t>
    </dgm:pt>
    <dgm:pt modelId="{10A9B293-9A21-4EB5-B873-C9049F8B9BDA}" type="sibTrans" cxnId="{C17D910D-4181-4CBE-8C56-08AD6EACE801}">
      <dgm:prSet/>
      <dgm:spPr/>
      <dgm:t>
        <a:bodyPr/>
        <a:lstStyle/>
        <a:p>
          <a:endParaRPr lang="en-US"/>
        </a:p>
      </dgm:t>
    </dgm:pt>
    <dgm:pt modelId="{CA9C275D-E115-4541-AE37-92706ECB575D}">
      <dgm:prSet/>
      <dgm:spPr/>
      <dgm:t>
        <a:bodyPr/>
        <a:lstStyle/>
        <a:p>
          <a:r>
            <a:rPr lang="en-US"/>
            <a:t>Spleen </a:t>
          </a:r>
        </a:p>
      </dgm:t>
    </dgm:pt>
    <dgm:pt modelId="{350BEA68-7C8F-4C7B-899C-DA61B19DB892}" type="parTrans" cxnId="{A35ACFEC-6D85-4B0D-BF0A-4BABCA2F4802}">
      <dgm:prSet/>
      <dgm:spPr/>
      <dgm:t>
        <a:bodyPr/>
        <a:lstStyle/>
        <a:p>
          <a:endParaRPr lang="en-US"/>
        </a:p>
      </dgm:t>
    </dgm:pt>
    <dgm:pt modelId="{2CF5EC79-624F-4764-84A8-B68B6EF65FD4}" type="sibTrans" cxnId="{A35ACFEC-6D85-4B0D-BF0A-4BABCA2F4802}">
      <dgm:prSet/>
      <dgm:spPr/>
      <dgm:t>
        <a:bodyPr/>
        <a:lstStyle/>
        <a:p>
          <a:endParaRPr lang="en-US"/>
        </a:p>
      </dgm:t>
    </dgm:pt>
    <dgm:pt modelId="{3A28C612-03FB-469C-91CA-F2B0ADF5F952}">
      <dgm:prSet/>
      <dgm:spPr/>
      <dgm:t>
        <a:bodyPr/>
        <a:lstStyle/>
        <a:p>
          <a:r>
            <a:rPr lang="en-US"/>
            <a:t>Thymus gland</a:t>
          </a:r>
        </a:p>
      </dgm:t>
    </dgm:pt>
    <dgm:pt modelId="{A2FD2DD0-D963-4401-B7A3-F42C7AD1E2C8}" type="parTrans" cxnId="{578E139F-5C51-455F-ADB3-ED89157824A2}">
      <dgm:prSet/>
      <dgm:spPr/>
      <dgm:t>
        <a:bodyPr/>
        <a:lstStyle/>
        <a:p>
          <a:endParaRPr lang="en-US"/>
        </a:p>
      </dgm:t>
    </dgm:pt>
    <dgm:pt modelId="{7A3F6185-0C19-4151-9853-973044D14659}" type="sibTrans" cxnId="{578E139F-5C51-455F-ADB3-ED89157824A2}">
      <dgm:prSet/>
      <dgm:spPr/>
      <dgm:t>
        <a:bodyPr/>
        <a:lstStyle/>
        <a:p>
          <a:endParaRPr lang="en-US"/>
        </a:p>
      </dgm:t>
    </dgm:pt>
    <dgm:pt modelId="{6BA36488-C1A9-47E0-ADEE-E3D9E7A260D1}">
      <dgm:prSet/>
      <dgm:spPr/>
      <dgm:t>
        <a:bodyPr/>
        <a:lstStyle/>
        <a:p>
          <a:r>
            <a:rPr lang="en-US"/>
            <a:t>Bone marrow</a:t>
          </a:r>
        </a:p>
      </dgm:t>
    </dgm:pt>
    <dgm:pt modelId="{6171A032-F7FB-4FF5-BA97-1B9C02AC9E43}" type="parTrans" cxnId="{14A04020-31B4-4FAF-8508-E4FFC605CB63}">
      <dgm:prSet/>
      <dgm:spPr/>
      <dgm:t>
        <a:bodyPr/>
        <a:lstStyle/>
        <a:p>
          <a:endParaRPr lang="en-US"/>
        </a:p>
      </dgm:t>
    </dgm:pt>
    <dgm:pt modelId="{26D6FCBC-44C0-45BD-AD22-A1A6F3BA7057}" type="sibTrans" cxnId="{14A04020-31B4-4FAF-8508-E4FFC605CB63}">
      <dgm:prSet/>
      <dgm:spPr/>
      <dgm:t>
        <a:bodyPr/>
        <a:lstStyle/>
        <a:p>
          <a:endParaRPr lang="en-US"/>
        </a:p>
      </dgm:t>
    </dgm:pt>
    <dgm:pt modelId="{753F66A2-F960-4D4C-A497-C6D418D9651B}" type="pres">
      <dgm:prSet presAssocID="{EF3FEAA6-1E07-41C1-8030-AC0EF4122CE0}" presName="linear" presStyleCnt="0">
        <dgm:presLayoutVars>
          <dgm:animLvl val="lvl"/>
          <dgm:resizeHandles val="exact"/>
        </dgm:presLayoutVars>
      </dgm:prSet>
      <dgm:spPr/>
    </dgm:pt>
    <dgm:pt modelId="{0FB093F2-A0F9-45EA-9563-89F50E6C4A3A}" type="pres">
      <dgm:prSet presAssocID="{273D2B64-D89C-4381-B303-E95C594B4817}" presName="parentText" presStyleLbl="node1" presStyleIdx="0" presStyleCnt="7">
        <dgm:presLayoutVars>
          <dgm:chMax val="0"/>
          <dgm:bulletEnabled val="1"/>
        </dgm:presLayoutVars>
      </dgm:prSet>
      <dgm:spPr/>
    </dgm:pt>
    <dgm:pt modelId="{7661C2DB-5C94-47C8-922B-746EDC849405}" type="pres">
      <dgm:prSet presAssocID="{FB0BD0C8-3B93-4373-83CB-A13A72DB4A60}" presName="spacer" presStyleCnt="0"/>
      <dgm:spPr/>
    </dgm:pt>
    <dgm:pt modelId="{0F10629F-2AB0-4439-845D-66050BE667FE}" type="pres">
      <dgm:prSet presAssocID="{4911D5A4-200B-43C9-9709-D6B1C7F28792}" presName="parentText" presStyleLbl="node1" presStyleIdx="1" presStyleCnt="7">
        <dgm:presLayoutVars>
          <dgm:chMax val="0"/>
          <dgm:bulletEnabled val="1"/>
        </dgm:presLayoutVars>
      </dgm:prSet>
      <dgm:spPr/>
    </dgm:pt>
    <dgm:pt modelId="{58EA4B0D-C251-49C1-BEBA-19E1151A0261}" type="pres">
      <dgm:prSet presAssocID="{A1EBC36E-777A-4674-90F5-B85C86567393}" presName="spacer" presStyleCnt="0"/>
      <dgm:spPr/>
    </dgm:pt>
    <dgm:pt modelId="{60ABCBCA-7939-4BF0-8A75-2FA3B6B0CF3D}" type="pres">
      <dgm:prSet presAssocID="{4622AA78-8B13-4E35-A9A8-C6E3722F095E}" presName="parentText" presStyleLbl="node1" presStyleIdx="2" presStyleCnt="7">
        <dgm:presLayoutVars>
          <dgm:chMax val="0"/>
          <dgm:bulletEnabled val="1"/>
        </dgm:presLayoutVars>
      </dgm:prSet>
      <dgm:spPr/>
    </dgm:pt>
    <dgm:pt modelId="{15691D52-CC97-43E0-9778-60DB20E412E2}" type="pres">
      <dgm:prSet presAssocID="{E37F8275-9BF8-4EE0-8C26-9BF81A0D32FD}" presName="spacer" presStyleCnt="0"/>
      <dgm:spPr/>
    </dgm:pt>
    <dgm:pt modelId="{D23FCBEF-AC9A-4586-A7DB-1A486272BFFD}" type="pres">
      <dgm:prSet presAssocID="{9255BB7F-C0E3-4C85-9ABA-9BF6698B95DB}" presName="parentText" presStyleLbl="node1" presStyleIdx="3" presStyleCnt="7">
        <dgm:presLayoutVars>
          <dgm:chMax val="0"/>
          <dgm:bulletEnabled val="1"/>
        </dgm:presLayoutVars>
      </dgm:prSet>
      <dgm:spPr/>
    </dgm:pt>
    <dgm:pt modelId="{4A82E8EC-F973-49CA-9329-8AE6B94B5907}" type="pres">
      <dgm:prSet presAssocID="{10A9B293-9A21-4EB5-B873-C9049F8B9BDA}" presName="spacer" presStyleCnt="0"/>
      <dgm:spPr/>
    </dgm:pt>
    <dgm:pt modelId="{354D0A81-93EB-4EDC-AA5D-4ECEC4B51308}" type="pres">
      <dgm:prSet presAssocID="{CA9C275D-E115-4541-AE37-92706ECB575D}" presName="parentText" presStyleLbl="node1" presStyleIdx="4" presStyleCnt="7">
        <dgm:presLayoutVars>
          <dgm:chMax val="0"/>
          <dgm:bulletEnabled val="1"/>
        </dgm:presLayoutVars>
      </dgm:prSet>
      <dgm:spPr/>
    </dgm:pt>
    <dgm:pt modelId="{A2C423DB-0C30-4B31-A87D-A0CC735E4384}" type="pres">
      <dgm:prSet presAssocID="{2CF5EC79-624F-4764-84A8-B68B6EF65FD4}" presName="spacer" presStyleCnt="0"/>
      <dgm:spPr/>
    </dgm:pt>
    <dgm:pt modelId="{EE8BA684-C09B-4BC7-B5F9-F37449260239}" type="pres">
      <dgm:prSet presAssocID="{3A28C612-03FB-469C-91CA-F2B0ADF5F952}" presName="parentText" presStyleLbl="node1" presStyleIdx="5" presStyleCnt="7">
        <dgm:presLayoutVars>
          <dgm:chMax val="0"/>
          <dgm:bulletEnabled val="1"/>
        </dgm:presLayoutVars>
      </dgm:prSet>
      <dgm:spPr/>
    </dgm:pt>
    <dgm:pt modelId="{6469DB5E-4692-476C-975E-42AE0D394205}" type="pres">
      <dgm:prSet presAssocID="{7A3F6185-0C19-4151-9853-973044D14659}" presName="spacer" presStyleCnt="0"/>
      <dgm:spPr/>
    </dgm:pt>
    <dgm:pt modelId="{C53F152E-60DC-4CED-8A83-A08FFAB20206}" type="pres">
      <dgm:prSet presAssocID="{6BA36488-C1A9-47E0-ADEE-E3D9E7A260D1}" presName="parentText" presStyleLbl="node1" presStyleIdx="6" presStyleCnt="7">
        <dgm:presLayoutVars>
          <dgm:chMax val="0"/>
          <dgm:bulletEnabled val="1"/>
        </dgm:presLayoutVars>
      </dgm:prSet>
      <dgm:spPr/>
    </dgm:pt>
  </dgm:ptLst>
  <dgm:cxnLst>
    <dgm:cxn modelId="{1673230C-0993-41DD-ACCA-C110C3918DE4}" type="presOf" srcId="{3A28C612-03FB-469C-91CA-F2B0ADF5F952}" destId="{EE8BA684-C09B-4BC7-B5F9-F37449260239}" srcOrd="0" destOrd="0" presId="urn:microsoft.com/office/officeart/2005/8/layout/vList2"/>
    <dgm:cxn modelId="{C17D910D-4181-4CBE-8C56-08AD6EACE801}" srcId="{EF3FEAA6-1E07-41C1-8030-AC0EF4122CE0}" destId="{9255BB7F-C0E3-4C85-9ABA-9BF6698B95DB}" srcOrd="3" destOrd="0" parTransId="{604FFB72-9095-4FAC-97A8-2B7849555EDC}" sibTransId="{10A9B293-9A21-4EB5-B873-C9049F8B9BDA}"/>
    <dgm:cxn modelId="{7774C510-EAF7-4156-8ED2-7DC5E1DC8EE6}" srcId="{EF3FEAA6-1E07-41C1-8030-AC0EF4122CE0}" destId="{4622AA78-8B13-4E35-A9A8-C6E3722F095E}" srcOrd="2" destOrd="0" parTransId="{9FC0D5D6-C8FF-4956-B84F-37015F23E816}" sibTransId="{E37F8275-9BF8-4EE0-8C26-9BF81A0D32FD}"/>
    <dgm:cxn modelId="{14A04020-31B4-4FAF-8508-E4FFC605CB63}" srcId="{EF3FEAA6-1E07-41C1-8030-AC0EF4122CE0}" destId="{6BA36488-C1A9-47E0-ADEE-E3D9E7A260D1}" srcOrd="6" destOrd="0" parTransId="{6171A032-F7FB-4FF5-BA97-1B9C02AC9E43}" sibTransId="{26D6FCBC-44C0-45BD-AD22-A1A6F3BA7057}"/>
    <dgm:cxn modelId="{88EBFD20-A4DB-496B-815D-E4819DC6DDA6}" type="presOf" srcId="{4622AA78-8B13-4E35-A9A8-C6E3722F095E}" destId="{60ABCBCA-7939-4BF0-8A75-2FA3B6B0CF3D}" srcOrd="0" destOrd="0" presId="urn:microsoft.com/office/officeart/2005/8/layout/vList2"/>
    <dgm:cxn modelId="{2E154268-315F-4378-A291-ED77B623762B}" type="presOf" srcId="{4911D5A4-200B-43C9-9709-D6B1C7F28792}" destId="{0F10629F-2AB0-4439-845D-66050BE667FE}" srcOrd="0" destOrd="0" presId="urn:microsoft.com/office/officeart/2005/8/layout/vList2"/>
    <dgm:cxn modelId="{826EEC52-BCA6-4C18-8FF3-29647DCF11FA}" type="presOf" srcId="{273D2B64-D89C-4381-B303-E95C594B4817}" destId="{0FB093F2-A0F9-45EA-9563-89F50E6C4A3A}" srcOrd="0" destOrd="0" presId="urn:microsoft.com/office/officeart/2005/8/layout/vList2"/>
    <dgm:cxn modelId="{C4975856-015C-4821-B36A-1523149AFAE2}" type="presOf" srcId="{9255BB7F-C0E3-4C85-9ABA-9BF6698B95DB}" destId="{D23FCBEF-AC9A-4586-A7DB-1A486272BFFD}" srcOrd="0" destOrd="0" presId="urn:microsoft.com/office/officeart/2005/8/layout/vList2"/>
    <dgm:cxn modelId="{48548358-A1BD-4044-B7AD-ECBFDF4242AD}" type="presOf" srcId="{EF3FEAA6-1E07-41C1-8030-AC0EF4122CE0}" destId="{753F66A2-F960-4D4C-A497-C6D418D9651B}" srcOrd="0" destOrd="0" presId="urn:microsoft.com/office/officeart/2005/8/layout/vList2"/>
    <dgm:cxn modelId="{578E139F-5C51-455F-ADB3-ED89157824A2}" srcId="{EF3FEAA6-1E07-41C1-8030-AC0EF4122CE0}" destId="{3A28C612-03FB-469C-91CA-F2B0ADF5F952}" srcOrd="5" destOrd="0" parTransId="{A2FD2DD0-D963-4401-B7A3-F42C7AD1E2C8}" sibTransId="{7A3F6185-0C19-4151-9853-973044D14659}"/>
    <dgm:cxn modelId="{5A8DA3C2-9DA9-4DB9-A67C-DC12302DFFC0}" type="presOf" srcId="{6BA36488-C1A9-47E0-ADEE-E3D9E7A260D1}" destId="{C53F152E-60DC-4CED-8A83-A08FFAB20206}" srcOrd="0" destOrd="0" presId="urn:microsoft.com/office/officeart/2005/8/layout/vList2"/>
    <dgm:cxn modelId="{8EA805D0-9A52-47B2-910E-806C91EE125B}" srcId="{EF3FEAA6-1E07-41C1-8030-AC0EF4122CE0}" destId="{273D2B64-D89C-4381-B303-E95C594B4817}" srcOrd="0" destOrd="0" parTransId="{4E047603-0822-4BFE-892E-7B507E48B94A}" sibTransId="{FB0BD0C8-3B93-4373-83CB-A13A72DB4A60}"/>
    <dgm:cxn modelId="{1C7B79E1-0574-4204-9128-F2C366F296A2}" type="presOf" srcId="{CA9C275D-E115-4541-AE37-92706ECB575D}" destId="{354D0A81-93EB-4EDC-AA5D-4ECEC4B51308}" srcOrd="0" destOrd="0" presId="urn:microsoft.com/office/officeart/2005/8/layout/vList2"/>
    <dgm:cxn modelId="{A243F9E3-9941-45F7-90F9-D9F7D946D96A}" srcId="{EF3FEAA6-1E07-41C1-8030-AC0EF4122CE0}" destId="{4911D5A4-200B-43C9-9709-D6B1C7F28792}" srcOrd="1" destOrd="0" parTransId="{EE5D44F6-245D-4A89-97D9-9B8499AD770D}" sibTransId="{A1EBC36E-777A-4674-90F5-B85C86567393}"/>
    <dgm:cxn modelId="{A35ACFEC-6D85-4B0D-BF0A-4BABCA2F4802}" srcId="{EF3FEAA6-1E07-41C1-8030-AC0EF4122CE0}" destId="{CA9C275D-E115-4541-AE37-92706ECB575D}" srcOrd="4" destOrd="0" parTransId="{350BEA68-7C8F-4C7B-899C-DA61B19DB892}" sibTransId="{2CF5EC79-624F-4764-84A8-B68B6EF65FD4}"/>
    <dgm:cxn modelId="{8CBB9094-BA41-4BA1-B096-AF678A8D7689}" type="presParOf" srcId="{753F66A2-F960-4D4C-A497-C6D418D9651B}" destId="{0FB093F2-A0F9-45EA-9563-89F50E6C4A3A}" srcOrd="0" destOrd="0" presId="urn:microsoft.com/office/officeart/2005/8/layout/vList2"/>
    <dgm:cxn modelId="{1CAA1BAC-E26F-4E07-A858-BD828B75EFF9}" type="presParOf" srcId="{753F66A2-F960-4D4C-A497-C6D418D9651B}" destId="{7661C2DB-5C94-47C8-922B-746EDC849405}" srcOrd="1" destOrd="0" presId="urn:microsoft.com/office/officeart/2005/8/layout/vList2"/>
    <dgm:cxn modelId="{080A21FA-D3E5-49D9-BD7D-280298A143D8}" type="presParOf" srcId="{753F66A2-F960-4D4C-A497-C6D418D9651B}" destId="{0F10629F-2AB0-4439-845D-66050BE667FE}" srcOrd="2" destOrd="0" presId="urn:microsoft.com/office/officeart/2005/8/layout/vList2"/>
    <dgm:cxn modelId="{EC87F1C5-8F4C-423E-9E8A-5D80D009F3D3}" type="presParOf" srcId="{753F66A2-F960-4D4C-A497-C6D418D9651B}" destId="{58EA4B0D-C251-49C1-BEBA-19E1151A0261}" srcOrd="3" destOrd="0" presId="urn:microsoft.com/office/officeart/2005/8/layout/vList2"/>
    <dgm:cxn modelId="{10D2A175-323B-4875-B10D-DD6B7EEF14FB}" type="presParOf" srcId="{753F66A2-F960-4D4C-A497-C6D418D9651B}" destId="{60ABCBCA-7939-4BF0-8A75-2FA3B6B0CF3D}" srcOrd="4" destOrd="0" presId="urn:microsoft.com/office/officeart/2005/8/layout/vList2"/>
    <dgm:cxn modelId="{2331F5C9-3A68-41F5-B47B-49A02D69299E}" type="presParOf" srcId="{753F66A2-F960-4D4C-A497-C6D418D9651B}" destId="{15691D52-CC97-43E0-9778-60DB20E412E2}" srcOrd="5" destOrd="0" presId="urn:microsoft.com/office/officeart/2005/8/layout/vList2"/>
    <dgm:cxn modelId="{537F464E-D413-43A1-8F4E-30079462A3AE}" type="presParOf" srcId="{753F66A2-F960-4D4C-A497-C6D418D9651B}" destId="{D23FCBEF-AC9A-4586-A7DB-1A486272BFFD}" srcOrd="6" destOrd="0" presId="urn:microsoft.com/office/officeart/2005/8/layout/vList2"/>
    <dgm:cxn modelId="{8AE3DCDE-662F-4970-9085-CCF24BE721B5}" type="presParOf" srcId="{753F66A2-F960-4D4C-A497-C6D418D9651B}" destId="{4A82E8EC-F973-49CA-9329-8AE6B94B5907}" srcOrd="7" destOrd="0" presId="urn:microsoft.com/office/officeart/2005/8/layout/vList2"/>
    <dgm:cxn modelId="{F3DEC15E-907F-4643-9F27-A9EFE7E4E4C4}" type="presParOf" srcId="{753F66A2-F960-4D4C-A497-C6D418D9651B}" destId="{354D0A81-93EB-4EDC-AA5D-4ECEC4B51308}" srcOrd="8" destOrd="0" presId="urn:microsoft.com/office/officeart/2005/8/layout/vList2"/>
    <dgm:cxn modelId="{F56A0A8A-5247-4666-B0F0-EE9C4628F9B7}" type="presParOf" srcId="{753F66A2-F960-4D4C-A497-C6D418D9651B}" destId="{A2C423DB-0C30-4B31-A87D-A0CC735E4384}" srcOrd="9" destOrd="0" presId="urn:microsoft.com/office/officeart/2005/8/layout/vList2"/>
    <dgm:cxn modelId="{8BC4BB64-54CE-4855-BC9E-A0EE6F0A2AFE}" type="presParOf" srcId="{753F66A2-F960-4D4C-A497-C6D418D9651B}" destId="{EE8BA684-C09B-4BC7-B5F9-F37449260239}" srcOrd="10" destOrd="0" presId="urn:microsoft.com/office/officeart/2005/8/layout/vList2"/>
    <dgm:cxn modelId="{9D1E1E8F-5B78-4C56-BEA6-B805353734B2}" type="presParOf" srcId="{753F66A2-F960-4D4C-A497-C6D418D9651B}" destId="{6469DB5E-4692-476C-975E-42AE0D394205}" srcOrd="11" destOrd="0" presId="urn:microsoft.com/office/officeart/2005/8/layout/vList2"/>
    <dgm:cxn modelId="{D22A4631-C28F-445C-BFAF-C9E39EAD8ED6}" type="presParOf" srcId="{753F66A2-F960-4D4C-A497-C6D418D9651B}" destId="{C53F152E-60DC-4CED-8A83-A08FFAB20206}" srcOrd="1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07A1F416-90E8-4F1D-B781-02ECF4FA93E0}" type="doc">
      <dgm:prSet loTypeId="urn:microsoft.com/office/officeart/2016/7/layout/RepeatingBendingProcessNew" loCatId="process" qsTypeId="urn:microsoft.com/office/officeart/2005/8/quickstyle/simple1" qsCatId="simple" csTypeId="urn:microsoft.com/office/officeart/2005/8/colors/accent1_2" csCatId="accent1"/>
      <dgm:spPr/>
      <dgm:t>
        <a:bodyPr/>
        <a:lstStyle/>
        <a:p>
          <a:endParaRPr lang="en-US"/>
        </a:p>
      </dgm:t>
    </dgm:pt>
    <dgm:pt modelId="{43C05847-0B01-4321-9D7E-F927F00BF166}">
      <dgm:prSet/>
      <dgm:spPr/>
      <dgm:t>
        <a:bodyPr/>
        <a:lstStyle/>
        <a:p>
          <a:r>
            <a:rPr lang="en-GB"/>
            <a:t>Microscopic closed-ended vessels </a:t>
          </a:r>
          <a:endParaRPr lang="en-US"/>
        </a:p>
      </dgm:t>
    </dgm:pt>
    <dgm:pt modelId="{DB7AD4C0-649B-4013-8FAE-AAF904CFB4C8}" type="parTrans" cxnId="{B877EF6E-25EF-4AC6-B46E-F8F71C2729E0}">
      <dgm:prSet/>
      <dgm:spPr/>
      <dgm:t>
        <a:bodyPr/>
        <a:lstStyle/>
        <a:p>
          <a:endParaRPr lang="en-US"/>
        </a:p>
      </dgm:t>
    </dgm:pt>
    <dgm:pt modelId="{1CBDAD1B-554E-4D4A-8EB4-D2E1E0A363EA}" type="sibTrans" cxnId="{B877EF6E-25EF-4AC6-B46E-F8F71C2729E0}">
      <dgm:prSet/>
      <dgm:spPr/>
      <dgm:t>
        <a:bodyPr/>
        <a:lstStyle/>
        <a:p>
          <a:endParaRPr lang="en-US"/>
        </a:p>
      </dgm:t>
    </dgm:pt>
    <dgm:pt modelId="{575BE129-A339-4F43-B04C-70C6BEB14BF9}">
      <dgm:prSet/>
      <dgm:spPr/>
      <dgm:t>
        <a:bodyPr/>
        <a:lstStyle/>
        <a:p>
          <a:r>
            <a:rPr lang="en-GB"/>
            <a:t>Located next to blood capillaries in tissue spaces </a:t>
          </a:r>
          <a:endParaRPr lang="en-US"/>
        </a:p>
      </dgm:t>
    </dgm:pt>
    <dgm:pt modelId="{AEA59F6A-D1F3-420C-99DA-75971F110F65}" type="parTrans" cxnId="{36ECD03B-321B-476F-8323-89A85700EF17}">
      <dgm:prSet/>
      <dgm:spPr/>
      <dgm:t>
        <a:bodyPr/>
        <a:lstStyle/>
        <a:p>
          <a:endParaRPr lang="en-US"/>
        </a:p>
      </dgm:t>
    </dgm:pt>
    <dgm:pt modelId="{DDBDD8E4-C3E1-44F2-A8E8-9603F5096ECA}" type="sibTrans" cxnId="{36ECD03B-321B-476F-8323-89A85700EF17}">
      <dgm:prSet/>
      <dgm:spPr/>
      <dgm:t>
        <a:bodyPr/>
        <a:lstStyle/>
        <a:p>
          <a:endParaRPr lang="en-US"/>
        </a:p>
      </dgm:t>
    </dgm:pt>
    <dgm:pt modelId="{03296804-C04F-43F8-B004-909842C2482B}">
      <dgm:prSet/>
      <dgm:spPr/>
      <dgm:t>
        <a:bodyPr/>
        <a:lstStyle/>
        <a:p>
          <a:r>
            <a:rPr lang="en-GB"/>
            <a:t>Larger diameter than blood capillaries </a:t>
          </a:r>
          <a:endParaRPr lang="en-US"/>
        </a:p>
      </dgm:t>
    </dgm:pt>
    <dgm:pt modelId="{F5CFEB8A-8DE2-46EC-8F2B-F4E20AE6CC86}" type="parTrans" cxnId="{5024CF80-5369-42F7-853B-ED7A2A442393}">
      <dgm:prSet/>
      <dgm:spPr/>
      <dgm:t>
        <a:bodyPr/>
        <a:lstStyle/>
        <a:p>
          <a:endParaRPr lang="en-US"/>
        </a:p>
      </dgm:t>
    </dgm:pt>
    <dgm:pt modelId="{5DB85A2F-027B-4AD2-8A82-1CAF7A9FB1C5}" type="sibTrans" cxnId="{5024CF80-5369-42F7-853B-ED7A2A442393}">
      <dgm:prSet/>
      <dgm:spPr/>
      <dgm:t>
        <a:bodyPr/>
        <a:lstStyle/>
        <a:p>
          <a:endParaRPr lang="en-US"/>
        </a:p>
      </dgm:t>
    </dgm:pt>
    <dgm:pt modelId="{F1E9E6B9-98E0-448F-A96F-78DEC4BA2667}">
      <dgm:prSet/>
      <dgm:spPr/>
      <dgm:t>
        <a:bodyPr/>
        <a:lstStyle/>
        <a:p>
          <a:r>
            <a:rPr lang="en-GB"/>
            <a:t>Are very permeable and collect tissue fluid and proteins </a:t>
          </a:r>
          <a:endParaRPr lang="en-US"/>
        </a:p>
      </dgm:t>
    </dgm:pt>
    <dgm:pt modelId="{1B107B9B-2207-4E01-956A-B5523D62FB12}" type="parTrans" cxnId="{B44A933F-DBDC-4CB3-92B4-1536D742E492}">
      <dgm:prSet/>
      <dgm:spPr/>
      <dgm:t>
        <a:bodyPr/>
        <a:lstStyle/>
        <a:p>
          <a:endParaRPr lang="en-US"/>
        </a:p>
      </dgm:t>
    </dgm:pt>
    <dgm:pt modelId="{112CCE33-00E7-4493-8EE8-94912D491D1E}" type="sibTrans" cxnId="{B44A933F-DBDC-4CB3-92B4-1536D742E492}">
      <dgm:prSet/>
      <dgm:spPr/>
      <dgm:t>
        <a:bodyPr/>
        <a:lstStyle/>
        <a:p>
          <a:endParaRPr lang="en-US"/>
        </a:p>
      </dgm:t>
    </dgm:pt>
    <dgm:pt modelId="{88BA96A2-B408-48B3-8288-E0E4EAC339E7}">
      <dgm:prSet/>
      <dgm:spPr/>
      <dgm:t>
        <a:bodyPr/>
        <a:lstStyle/>
        <a:p>
          <a:r>
            <a:rPr lang="en-GB"/>
            <a:t>Lymph capillaries merge to form larger lymph vessels</a:t>
          </a:r>
          <a:endParaRPr lang="en-US"/>
        </a:p>
      </dgm:t>
    </dgm:pt>
    <dgm:pt modelId="{DEF9F9D0-2B81-4380-9CF8-AB6CCE031047}" type="parTrans" cxnId="{2EDBAA81-784F-4E8C-BC6C-F93FB98AA690}">
      <dgm:prSet/>
      <dgm:spPr/>
      <dgm:t>
        <a:bodyPr/>
        <a:lstStyle/>
        <a:p>
          <a:endParaRPr lang="en-US"/>
        </a:p>
      </dgm:t>
    </dgm:pt>
    <dgm:pt modelId="{162D48CC-539B-47CD-B2E9-9DF0EB8F6D44}" type="sibTrans" cxnId="{2EDBAA81-784F-4E8C-BC6C-F93FB98AA690}">
      <dgm:prSet/>
      <dgm:spPr/>
      <dgm:t>
        <a:bodyPr/>
        <a:lstStyle/>
        <a:p>
          <a:endParaRPr lang="en-US"/>
        </a:p>
      </dgm:t>
    </dgm:pt>
    <dgm:pt modelId="{F71363BF-2A75-4F7F-8E67-307AFFB3F0F9}" type="pres">
      <dgm:prSet presAssocID="{07A1F416-90E8-4F1D-B781-02ECF4FA93E0}" presName="Name0" presStyleCnt="0">
        <dgm:presLayoutVars>
          <dgm:dir/>
          <dgm:resizeHandles val="exact"/>
        </dgm:presLayoutVars>
      </dgm:prSet>
      <dgm:spPr/>
    </dgm:pt>
    <dgm:pt modelId="{A6A72BDF-7034-4CE0-849F-C5E73AA9EEF3}" type="pres">
      <dgm:prSet presAssocID="{43C05847-0B01-4321-9D7E-F927F00BF166}" presName="node" presStyleLbl="node1" presStyleIdx="0" presStyleCnt="5">
        <dgm:presLayoutVars>
          <dgm:bulletEnabled val="1"/>
        </dgm:presLayoutVars>
      </dgm:prSet>
      <dgm:spPr/>
    </dgm:pt>
    <dgm:pt modelId="{56A89364-8C00-4100-9F5E-99CB028944B8}" type="pres">
      <dgm:prSet presAssocID="{1CBDAD1B-554E-4D4A-8EB4-D2E1E0A363EA}" presName="sibTrans" presStyleLbl="sibTrans1D1" presStyleIdx="0" presStyleCnt="4"/>
      <dgm:spPr/>
    </dgm:pt>
    <dgm:pt modelId="{69134C9E-29CA-416F-AC5B-6CD8592566D4}" type="pres">
      <dgm:prSet presAssocID="{1CBDAD1B-554E-4D4A-8EB4-D2E1E0A363EA}" presName="connectorText" presStyleLbl="sibTrans1D1" presStyleIdx="0" presStyleCnt="4"/>
      <dgm:spPr/>
    </dgm:pt>
    <dgm:pt modelId="{0DB7FCA2-9A4A-40F9-8F79-D24393B62EA4}" type="pres">
      <dgm:prSet presAssocID="{575BE129-A339-4F43-B04C-70C6BEB14BF9}" presName="node" presStyleLbl="node1" presStyleIdx="1" presStyleCnt="5">
        <dgm:presLayoutVars>
          <dgm:bulletEnabled val="1"/>
        </dgm:presLayoutVars>
      </dgm:prSet>
      <dgm:spPr/>
    </dgm:pt>
    <dgm:pt modelId="{59C9C4C4-D89C-41E0-BC8E-CA763D610B80}" type="pres">
      <dgm:prSet presAssocID="{DDBDD8E4-C3E1-44F2-A8E8-9603F5096ECA}" presName="sibTrans" presStyleLbl="sibTrans1D1" presStyleIdx="1" presStyleCnt="4"/>
      <dgm:spPr/>
    </dgm:pt>
    <dgm:pt modelId="{BC2F2493-69E7-465A-B350-84694BA6C40A}" type="pres">
      <dgm:prSet presAssocID="{DDBDD8E4-C3E1-44F2-A8E8-9603F5096ECA}" presName="connectorText" presStyleLbl="sibTrans1D1" presStyleIdx="1" presStyleCnt="4"/>
      <dgm:spPr/>
    </dgm:pt>
    <dgm:pt modelId="{10573AFC-9521-47BF-BACC-C7DE5DF92B4C}" type="pres">
      <dgm:prSet presAssocID="{03296804-C04F-43F8-B004-909842C2482B}" presName="node" presStyleLbl="node1" presStyleIdx="2" presStyleCnt="5">
        <dgm:presLayoutVars>
          <dgm:bulletEnabled val="1"/>
        </dgm:presLayoutVars>
      </dgm:prSet>
      <dgm:spPr/>
    </dgm:pt>
    <dgm:pt modelId="{4A548E52-96BA-40C7-B4DD-444FB78977C1}" type="pres">
      <dgm:prSet presAssocID="{5DB85A2F-027B-4AD2-8A82-1CAF7A9FB1C5}" presName="sibTrans" presStyleLbl="sibTrans1D1" presStyleIdx="2" presStyleCnt="4"/>
      <dgm:spPr/>
    </dgm:pt>
    <dgm:pt modelId="{955512BC-254A-423A-9B3B-670DFB77B780}" type="pres">
      <dgm:prSet presAssocID="{5DB85A2F-027B-4AD2-8A82-1CAF7A9FB1C5}" presName="connectorText" presStyleLbl="sibTrans1D1" presStyleIdx="2" presStyleCnt="4"/>
      <dgm:spPr/>
    </dgm:pt>
    <dgm:pt modelId="{9699DFFB-6EFB-400D-8A93-1FE46E6CAC7C}" type="pres">
      <dgm:prSet presAssocID="{F1E9E6B9-98E0-448F-A96F-78DEC4BA2667}" presName="node" presStyleLbl="node1" presStyleIdx="3" presStyleCnt="5">
        <dgm:presLayoutVars>
          <dgm:bulletEnabled val="1"/>
        </dgm:presLayoutVars>
      </dgm:prSet>
      <dgm:spPr/>
    </dgm:pt>
    <dgm:pt modelId="{3DDBECD8-C56C-4AE8-BDC1-B319A823182C}" type="pres">
      <dgm:prSet presAssocID="{112CCE33-00E7-4493-8EE8-94912D491D1E}" presName="sibTrans" presStyleLbl="sibTrans1D1" presStyleIdx="3" presStyleCnt="4"/>
      <dgm:spPr/>
    </dgm:pt>
    <dgm:pt modelId="{1AEE964D-95B4-4C71-8F58-EECE4F4CF94A}" type="pres">
      <dgm:prSet presAssocID="{112CCE33-00E7-4493-8EE8-94912D491D1E}" presName="connectorText" presStyleLbl="sibTrans1D1" presStyleIdx="3" presStyleCnt="4"/>
      <dgm:spPr/>
    </dgm:pt>
    <dgm:pt modelId="{E5EAD1BC-CD61-4F83-BE1F-E034E74423D9}" type="pres">
      <dgm:prSet presAssocID="{88BA96A2-B408-48B3-8288-E0E4EAC339E7}" presName="node" presStyleLbl="node1" presStyleIdx="4" presStyleCnt="5">
        <dgm:presLayoutVars>
          <dgm:bulletEnabled val="1"/>
        </dgm:presLayoutVars>
      </dgm:prSet>
      <dgm:spPr/>
    </dgm:pt>
  </dgm:ptLst>
  <dgm:cxnLst>
    <dgm:cxn modelId="{62A03A13-AF7C-4954-B6BB-563A6A14481F}" type="presOf" srcId="{88BA96A2-B408-48B3-8288-E0E4EAC339E7}" destId="{E5EAD1BC-CD61-4F83-BE1F-E034E74423D9}" srcOrd="0" destOrd="0" presId="urn:microsoft.com/office/officeart/2016/7/layout/RepeatingBendingProcessNew"/>
    <dgm:cxn modelId="{7B9D6A1F-B470-482B-B54D-FFC29B3DE148}" type="presOf" srcId="{112CCE33-00E7-4493-8EE8-94912D491D1E}" destId="{1AEE964D-95B4-4C71-8F58-EECE4F4CF94A}" srcOrd="1" destOrd="0" presId="urn:microsoft.com/office/officeart/2016/7/layout/RepeatingBendingProcessNew"/>
    <dgm:cxn modelId="{5AF97437-72F4-4FC1-BA31-254FAAE840FE}" type="presOf" srcId="{1CBDAD1B-554E-4D4A-8EB4-D2E1E0A363EA}" destId="{56A89364-8C00-4100-9F5E-99CB028944B8}" srcOrd="0" destOrd="0" presId="urn:microsoft.com/office/officeart/2016/7/layout/RepeatingBendingProcessNew"/>
    <dgm:cxn modelId="{36ECD03B-321B-476F-8323-89A85700EF17}" srcId="{07A1F416-90E8-4F1D-B781-02ECF4FA93E0}" destId="{575BE129-A339-4F43-B04C-70C6BEB14BF9}" srcOrd="1" destOrd="0" parTransId="{AEA59F6A-D1F3-420C-99DA-75971F110F65}" sibTransId="{DDBDD8E4-C3E1-44F2-A8E8-9603F5096ECA}"/>
    <dgm:cxn modelId="{B44A933F-DBDC-4CB3-92B4-1536D742E492}" srcId="{07A1F416-90E8-4F1D-B781-02ECF4FA93E0}" destId="{F1E9E6B9-98E0-448F-A96F-78DEC4BA2667}" srcOrd="3" destOrd="0" parTransId="{1B107B9B-2207-4E01-956A-B5523D62FB12}" sibTransId="{112CCE33-00E7-4493-8EE8-94912D491D1E}"/>
    <dgm:cxn modelId="{B877EF6E-25EF-4AC6-B46E-F8F71C2729E0}" srcId="{07A1F416-90E8-4F1D-B781-02ECF4FA93E0}" destId="{43C05847-0B01-4321-9D7E-F927F00BF166}" srcOrd="0" destOrd="0" parTransId="{DB7AD4C0-649B-4013-8FAE-AAF904CFB4C8}" sibTransId="{1CBDAD1B-554E-4D4A-8EB4-D2E1E0A363EA}"/>
    <dgm:cxn modelId="{26554578-85C3-4DCB-BD3B-C714C763DEF1}" type="presOf" srcId="{5DB85A2F-027B-4AD2-8A82-1CAF7A9FB1C5}" destId="{4A548E52-96BA-40C7-B4DD-444FB78977C1}" srcOrd="0" destOrd="0" presId="urn:microsoft.com/office/officeart/2016/7/layout/RepeatingBendingProcessNew"/>
    <dgm:cxn modelId="{5024CF80-5369-42F7-853B-ED7A2A442393}" srcId="{07A1F416-90E8-4F1D-B781-02ECF4FA93E0}" destId="{03296804-C04F-43F8-B004-909842C2482B}" srcOrd="2" destOrd="0" parTransId="{F5CFEB8A-8DE2-46EC-8F2B-F4E20AE6CC86}" sibTransId="{5DB85A2F-027B-4AD2-8A82-1CAF7A9FB1C5}"/>
    <dgm:cxn modelId="{54245381-92E2-48A1-9869-2F34AB0471DE}" type="presOf" srcId="{07A1F416-90E8-4F1D-B781-02ECF4FA93E0}" destId="{F71363BF-2A75-4F7F-8E67-307AFFB3F0F9}" srcOrd="0" destOrd="0" presId="urn:microsoft.com/office/officeart/2016/7/layout/RepeatingBendingProcessNew"/>
    <dgm:cxn modelId="{CB578381-68A0-4C14-BB01-548D2FBC929E}" type="presOf" srcId="{DDBDD8E4-C3E1-44F2-A8E8-9603F5096ECA}" destId="{BC2F2493-69E7-465A-B350-84694BA6C40A}" srcOrd="1" destOrd="0" presId="urn:microsoft.com/office/officeart/2016/7/layout/RepeatingBendingProcessNew"/>
    <dgm:cxn modelId="{2EDBAA81-784F-4E8C-BC6C-F93FB98AA690}" srcId="{07A1F416-90E8-4F1D-B781-02ECF4FA93E0}" destId="{88BA96A2-B408-48B3-8288-E0E4EAC339E7}" srcOrd="4" destOrd="0" parTransId="{DEF9F9D0-2B81-4380-9CF8-AB6CCE031047}" sibTransId="{162D48CC-539B-47CD-B2E9-9DF0EB8F6D44}"/>
    <dgm:cxn modelId="{EFD26D99-2108-4208-A649-D3418E59D60F}" type="presOf" srcId="{03296804-C04F-43F8-B004-909842C2482B}" destId="{10573AFC-9521-47BF-BACC-C7DE5DF92B4C}" srcOrd="0" destOrd="0" presId="urn:microsoft.com/office/officeart/2016/7/layout/RepeatingBendingProcessNew"/>
    <dgm:cxn modelId="{F74B939F-23DE-4E99-BC8B-5BB06F350324}" type="presOf" srcId="{1CBDAD1B-554E-4D4A-8EB4-D2E1E0A363EA}" destId="{69134C9E-29CA-416F-AC5B-6CD8592566D4}" srcOrd="1" destOrd="0" presId="urn:microsoft.com/office/officeart/2016/7/layout/RepeatingBendingProcessNew"/>
    <dgm:cxn modelId="{E2A63BA0-1683-476B-BE00-8BE8B660CB43}" type="presOf" srcId="{F1E9E6B9-98E0-448F-A96F-78DEC4BA2667}" destId="{9699DFFB-6EFB-400D-8A93-1FE46E6CAC7C}" srcOrd="0" destOrd="0" presId="urn:microsoft.com/office/officeart/2016/7/layout/RepeatingBendingProcessNew"/>
    <dgm:cxn modelId="{BAEEFDA2-79E4-40AF-B0F1-E455ED1FAC75}" type="presOf" srcId="{5DB85A2F-027B-4AD2-8A82-1CAF7A9FB1C5}" destId="{955512BC-254A-423A-9B3B-670DFB77B780}" srcOrd="1" destOrd="0" presId="urn:microsoft.com/office/officeart/2016/7/layout/RepeatingBendingProcessNew"/>
    <dgm:cxn modelId="{280FA6A9-0DD4-44F4-A0D3-A749E234A995}" type="presOf" srcId="{112CCE33-00E7-4493-8EE8-94912D491D1E}" destId="{3DDBECD8-C56C-4AE8-BDC1-B319A823182C}" srcOrd="0" destOrd="0" presId="urn:microsoft.com/office/officeart/2016/7/layout/RepeatingBendingProcessNew"/>
    <dgm:cxn modelId="{F6F70EBA-49A2-4104-9CAE-47ED31051D9B}" type="presOf" srcId="{43C05847-0B01-4321-9D7E-F927F00BF166}" destId="{A6A72BDF-7034-4CE0-849F-C5E73AA9EEF3}" srcOrd="0" destOrd="0" presId="urn:microsoft.com/office/officeart/2016/7/layout/RepeatingBendingProcessNew"/>
    <dgm:cxn modelId="{C37A24BF-1B04-4536-B00C-54BF909F21C1}" type="presOf" srcId="{575BE129-A339-4F43-B04C-70C6BEB14BF9}" destId="{0DB7FCA2-9A4A-40F9-8F79-D24393B62EA4}" srcOrd="0" destOrd="0" presId="urn:microsoft.com/office/officeart/2016/7/layout/RepeatingBendingProcessNew"/>
    <dgm:cxn modelId="{37FC4DF9-DA3A-4472-86B9-FAE0D93FDA37}" type="presOf" srcId="{DDBDD8E4-C3E1-44F2-A8E8-9603F5096ECA}" destId="{59C9C4C4-D89C-41E0-BC8E-CA763D610B80}" srcOrd="0" destOrd="0" presId="urn:microsoft.com/office/officeart/2016/7/layout/RepeatingBendingProcessNew"/>
    <dgm:cxn modelId="{C356BC35-88B2-47F3-A782-D4CB3B1E647B}" type="presParOf" srcId="{F71363BF-2A75-4F7F-8E67-307AFFB3F0F9}" destId="{A6A72BDF-7034-4CE0-849F-C5E73AA9EEF3}" srcOrd="0" destOrd="0" presId="urn:microsoft.com/office/officeart/2016/7/layout/RepeatingBendingProcessNew"/>
    <dgm:cxn modelId="{01000E43-E14B-4283-BDE9-AB492B730E78}" type="presParOf" srcId="{F71363BF-2A75-4F7F-8E67-307AFFB3F0F9}" destId="{56A89364-8C00-4100-9F5E-99CB028944B8}" srcOrd="1" destOrd="0" presId="urn:microsoft.com/office/officeart/2016/7/layout/RepeatingBendingProcessNew"/>
    <dgm:cxn modelId="{88D644CC-EEBC-498D-8168-EED5C1C8CAE2}" type="presParOf" srcId="{56A89364-8C00-4100-9F5E-99CB028944B8}" destId="{69134C9E-29CA-416F-AC5B-6CD8592566D4}" srcOrd="0" destOrd="0" presId="urn:microsoft.com/office/officeart/2016/7/layout/RepeatingBendingProcessNew"/>
    <dgm:cxn modelId="{3D37FCBA-6259-4411-9A61-2F7CB25067C5}" type="presParOf" srcId="{F71363BF-2A75-4F7F-8E67-307AFFB3F0F9}" destId="{0DB7FCA2-9A4A-40F9-8F79-D24393B62EA4}" srcOrd="2" destOrd="0" presId="urn:microsoft.com/office/officeart/2016/7/layout/RepeatingBendingProcessNew"/>
    <dgm:cxn modelId="{DE309644-537F-4B87-AAEF-AC092435BE19}" type="presParOf" srcId="{F71363BF-2A75-4F7F-8E67-307AFFB3F0F9}" destId="{59C9C4C4-D89C-41E0-BC8E-CA763D610B80}" srcOrd="3" destOrd="0" presId="urn:microsoft.com/office/officeart/2016/7/layout/RepeatingBendingProcessNew"/>
    <dgm:cxn modelId="{1A171DA0-39C3-46F0-82AB-2038DE9148B4}" type="presParOf" srcId="{59C9C4C4-D89C-41E0-BC8E-CA763D610B80}" destId="{BC2F2493-69E7-465A-B350-84694BA6C40A}" srcOrd="0" destOrd="0" presId="urn:microsoft.com/office/officeart/2016/7/layout/RepeatingBendingProcessNew"/>
    <dgm:cxn modelId="{D3F2E3C9-7B22-4092-8562-309629A21ABC}" type="presParOf" srcId="{F71363BF-2A75-4F7F-8E67-307AFFB3F0F9}" destId="{10573AFC-9521-47BF-BACC-C7DE5DF92B4C}" srcOrd="4" destOrd="0" presId="urn:microsoft.com/office/officeart/2016/7/layout/RepeatingBendingProcessNew"/>
    <dgm:cxn modelId="{0431F54F-F010-4845-A5A5-27FF23903972}" type="presParOf" srcId="{F71363BF-2A75-4F7F-8E67-307AFFB3F0F9}" destId="{4A548E52-96BA-40C7-B4DD-444FB78977C1}" srcOrd="5" destOrd="0" presId="urn:microsoft.com/office/officeart/2016/7/layout/RepeatingBendingProcessNew"/>
    <dgm:cxn modelId="{D902C093-DA8C-4F95-82E3-A2B68392F080}" type="presParOf" srcId="{4A548E52-96BA-40C7-B4DD-444FB78977C1}" destId="{955512BC-254A-423A-9B3B-670DFB77B780}" srcOrd="0" destOrd="0" presId="urn:microsoft.com/office/officeart/2016/7/layout/RepeatingBendingProcessNew"/>
    <dgm:cxn modelId="{93A3E8D8-643C-4046-95A2-B3CBBD1DE5A0}" type="presParOf" srcId="{F71363BF-2A75-4F7F-8E67-307AFFB3F0F9}" destId="{9699DFFB-6EFB-400D-8A93-1FE46E6CAC7C}" srcOrd="6" destOrd="0" presId="urn:microsoft.com/office/officeart/2016/7/layout/RepeatingBendingProcessNew"/>
    <dgm:cxn modelId="{3AB8270B-D483-4B3F-8912-6B3D5BCB8C10}" type="presParOf" srcId="{F71363BF-2A75-4F7F-8E67-307AFFB3F0F9}" destId="{3DDBECD8-C56C-4AE8-BDC1-B319A823182C}" srcOrd="7" destOrd="0" presId="urn:microsoft.com/office/officeart/2016/7/layout/RepeatingBendingProcessNew"/>
    <dgm:cxn modelId="{D269CE22-9D40-413D-B38C-4FBE697041F5}" type="presParOf" srcId="{3DDBECD8-C56C-4AE8-BDC1-B319A823182C}" destId="{1AEE964D-95B4-4C71-8F58-EECE4F4CF94A}" srcOrd="0" destOrd="0" presId="urn:microsoft.com/office/officeart/2016/7/layout/RepeatingBendingProcessNew"/>
    <dgm:cxn modelId="{2D059095-856C-4563-8481-001305AD2A6B}" type="presParOf" srcId="{F71363BF-2A75-4F7F-8E67-307AFFB3F0F9}" destId="{E5EAD1BC-CD61-4F83-BE1F-E034E74423D9}" srcOrd="8" destOrd="0" presId="urn:microsoft.com/office/officeart/2016/7/layout/RepeatingBendingProcessNew"/>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DE5CBAC7-18FF-4882-A51A-5978B3EF4E58}"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071F9340-B2C9-44AC-8FE9-CAF6D8690984}">
      <dgm:prSet/>
      <dgm:spPr/>
      <dgm:t>
        <a:bodyPr/>
        <a:lstStyle/>
        <a:p>
          <a:r>
            <a:rPr lang="en-US"/>
            <a:t>Resemble veins but have thinner walls and more valves </a:t>
          </a:r>
        </a:p>
      </dgm:t>
    </dgm:pt>
    <dgm:pt modelId="{F116F0DC-ADE3-4CDC-9C76-8817CED43C73}" type="parTrans" cxnId="{31929D9C-B607-428C-9D03-A8797F8D970C}">
      <dgm:prSet/>
      <dgm:spPr/>
      <dgm:t>
        <a:bodyPr/>
        <a:lstStyle/>
        <a:p>
          <a:endParaRPr lang="en-US"/>
        </a:p>
      </dgm:t>
    </dgm:pt>
    <dgm:pt modelId="{C3B786D9-A3A1-4136-9CF7-BC914304D579}" type="sibTrans" cxnId="{31929D9C-B607-428C-9D03-A8797F8D970C}">
      <dgm:prSet/>
      <dgm:spPr/>
      <dgm:t>
        <a:bodyPr/>
        <a:lstStyle/>
        <a:p>
          <a:endParaRPr lang="en-US"/>
        </a:p>
      </dgm:t>
    </dgm:pt>
    <dgm:pt modelId="{11B1CD65-AF12-43DF-AD79-933D897C8821}">
      <dgm:prSet/>
      <dgm:spPr/>
      <dgm:t>
        <a:bodyPr/>
        <a:lstStyle/>
        <a:p>
          <a:r>
            <a:rPr lang="en-US"/>
            <a:t>Ends of endothelial cells overlap - Act as one-way valves allowing interstitial fluid to flow in but not out </a:t>
          </a:r>
        </a:p>
      </dgm:t>
    </dgm:pt>
    <dgm:pt modelId="{6638A00B-B355-4C6A-B2C9-76945D7E4DE4}" type="parTrans" cxnId="{894E0159-AE84-47B7-B633-472D9ED6E28F}">
      <dgm:prSet/>
      <dgm:spPr/>
      <dgm:t>
        <a:bodyPr/>
        <a:lstStyle/>
        <a:p>
          <a:endParaRPr lang="en-US"/>
        </a:p>
      </dgm:t>
    </dgm:pt>
    <dgm:pt modelId="{AC5D19EC-265E-4314-95CF-6610463F64D8}" type="sibTrans" cxnId="{894E0159-AE84-47B7-B633-472D9ED6E28F}">
      <dgm:prSet/>
      <dgm:spPr/>
      <dgm:t>
        <a:bodyPr/>
        <a:lstStyle/>
        <a:p>
          <a:endParaRPr lang="en-US"/>
        </a:p>
      </dgm:t>
    </dgm:pt>
    <dgm:pt modelId="{35A439D3-F61E-4F91-8D45-9DBD04474389}">
      <dgm:prSet/>
      <dgm:spPr/>
      <dgm:t>
        <a:bodyPr/>
        <a:lstStyle/>
        <a:p>
          <a:r>
            <a:rPr lang="en-US"/>
            <a:t>Attached to surrounding tissue by anchoring filaments</a:t>
          </a:r>
        </a:p>
      </dgm:t>
    </dgm:pt>
    <dgm:pt modelId="{0974FDE5-01DA-4CDB-A71E-01F512B29AE7}" type="parTrans" cxnId="{7616B764-991D-43B6-9268-D0E4E85D68CF}">
      <dgm:prSet/>
      <dgm:spPr/>
      <dgm:t>
        <a:bodyPr/>
        <a:lstStyle/>
        <a:p>
          <a:endParaRPr lang="en-US"/>
        </a:p>
      </dgm:t>
    </dgm:pt>
    <dgm:pt modelId="{453F21EB-E289-4552-94B9-D1EA2AC87609}" type="sibTrans" cxnId="{7616B764-991D-43B6-9268-D0E4E85D68CF}">
      <dgm:prSet/>
      <dgm:spPr/>
      <dgm:t>
        <a:bodyPr/>
        <a:lstStyle/>
        <a:p>
          <a:endParaRPr lang="en-US"/>
        </a:p>
      </dgm:t>
    </dgm:pt>
    <dgm:pt modelId="{BCA7350E-CD94-40AF-91B1-1A123844B12B}" type="pres">
      <dgm:prSet presAssocID="{DE5CBAC7-18FF-4882-A51A-5978B3EF4E58}" presName="vert0" presStyleCnt="0">
        <dgm:presLayoutVars>
          <dgm:dir/>
          <dgm:animOne val="branch"/>
          <dgm:animLvl val="lvl"/>
        </dgm:presLayoutVars>
      </dgm:prSet>
      <dgm:spPr/>
    </dgm:pt>
    <dgm:pt modelId="{6A41A23D-CF51-4628-BAB1-5F4025CEF99B}" type="pres">
      <dgm:prSet presAssocID="{071F9340-B2C9-44AC-8FE9-CAF6D8690984}" presName="thickLine" presStyleLbl="alignNode1" presStyleIdx="0" presStyleCnt="3"/>
      <dgm:spPr/>
    </dgm:pt>
    <dgm:pt modelId="{EB707091-3114-4B23-8CD8-3A85301C360D}" type="pres">
      <dgm:prSet presAssocID="{071F9340-B2C9-44AC-8FE9-CAF6D8690984}" presName="horz1" presStyleCnt="0"/>
      <dgm:spPr/>
    </dgm:pt>
    <dgm:pt modelId="{FBA68A7E-9EAC-4498-9BBC-682784EFCFC9}" type="pres">
      <dgm:prSet presAssocID="{071F9340-B2C9-44AC-8FE9-CAF6D8690984}" presName="tx1" presStyleLbl="revTx" presStyleIdx="0" presStyleCnt="3"/>
      <dgm:spPr/>
    </dgm:pt>
    <dgm:pt modelId="{8F56786A-00D8-4FD5-9C88-2A3C12BAEAC7}" type="pres">
      <dgm:prSet presAssocID="{071F9340-B2C9-44AC-8FE9-CAF6D8690984}" presName="vert1" presStyleCnt="0"/>
      <dgm:spPr/>
    </dgm:pt>
    <dgm:pt modelId="{2CA8F037-2D53-4E34-BA27-35B807665740}" type="pres">
      <dgm:prSet presAssocID="{11B1CD65-AF12-43DF-AD79-933D897C8821}" presName="thickLine" presStyleLbl="alignNode1" presStyleIdx="1" presStyleCnt="3"/>
      <dgm:spPr/>
    </dgm:pt>
    <dgm:pt modelId="{44D46F3C-3251-40F6-9C6D-A5F29AEE1661}" type="pres">
      <dgm:prSet presAssocID="{11B1CD65-AF12-43DF-AD79-933D897C8821}" presName="horz1" presStyleCnt="0"/>
      <dgm:spPr/>
    </dgm:pt>
    <dgm:pt modelId="{6E72549F-BA58-4CA6-9490-13101B7F7CAA}" type="pres">
      <dgm:prSet presAssocID="{11B1CD65-AF12-43DF-AD79-933D897C8821}" presName="tx1" presStyleLbl="revTx" presStyleIdx="1" presStyleCnt="3"/>
      <dgm:spPr/>
    </dgm:pt>
    <dgm:pt modelId="{B6534A76-269F-41A7-A8C9-C66ACC52004B}" type="pres">
      <dgm:prSet presAssocID="{11B1CD65-AF12-43DF-AD79-933D897C8821}" presName="vert1" presStyleCnt="0"/>
      <dgm:spPr/>
    </dgm:pt>
    <dgm:pt modelId="{F5F34D50-0BEB-4574-88FC-93FA57B781B2}" type="pres">
      <dgm:prSet presAssocID="{35A439D3-F61E-4F91-8D45-9DBD04474389}" presName="thickLine" presStyleLbl="alignNode1" presStyleIdx="2" presStyleCnt="3"/>
      <dgm:spPr/>
    </dgm:pt>
    <dgm:pt modelId="{FF2295EF-A12E-46A8-8ABB-57AC352C0FF5}" type="pres">
      <dgm:prSet presAssocID="{35A439D3-F61E-4F91-8D45-9DBD04474389}" presName="horz1" presStyleCnt="0"/>
      <dgm:spPr/>
    </dgm:pt>
    <dgm:pt modelId="{C145F5B9-A8C6-47D8-9C51-7D2959F57F75}" type="pres">
      <dgm:prSet presAssocID="{35A439D3-F61E-4F91-8D45-9DBD04474389}" presName="tx1" presStyleLbl="revTx" presStyleIdx="2" presStyleCnt="3"/>
      <dgm:spPr/>
    </dgm:pt>
    <dgm:pt modelId="{BCB704F3-2303-41A6-8D4A-F9D4F5A847B4}" type="pres">
      <dgm:prSet presAssocID="{35A439D3-F61E-4F91-8D45-9DBD04474389}" presName="vert1" presStyleCnt="0"/>
      <dgm:spPr/>
    </dgm:pt>
  </dgm:ptLst>
  <dgm:cxnLst>
    <dgm:cxn modelId="{C41DC005-BABB-4805-8AA8-0864597AFF70}" type="presOf" srcId="{DE5CBAC7-18FF-4882-A51A-5978B3EF4E58}" destId="{BCA7350E-CD94-40AF-91B1-1A123844B12B}" srcOrd="0" destOrd="0" presId="urn:microsoft.com/office/officeart/2008/layout/LinedList"/>
    <dgm:cxn modelId="{3DFF692E-E479-4403-AC84-840E1A7E5062}" type="presOf" srcId="{071F9340-B2C9-44AC-8FE9-CAF6D8690984}" destId="{FBA68A7E-9EAC-4498-9BBC-682784EFCFC9}" srcOrd="0" destOrd="0" presId="urn:microsoft.com/office/officeart/2008/layout/LinedList"/>
    <dgm:cxn modelId="{7616B764-991D-43B6-9268-D0E4E85D68CF}" srcId="{DE5CBAC7-18FF-4882-A51A-5978B3EF4E58}" destId="{35A439D3-F61E-4F91-8D45-9DBD04474389}" srcOrd="2" destOrd="0" parTransId="{0974FDE5-01DA-4CDB-A71E-01F512B29AE7}" sibTransId="{453F21EB-E289-4552-94B9-D1EA2AC87609}"/>
    <dgm:cxn modelId="{F2278C50-2184-4ABC-A859-558E347D9269}" type="presOf" srcId="{35A439D3-F61E-4F91-8D45-9DBD04474389}" destId="{C145F5B9-A8C6-47D8-9C51-7D2959F57F75}" srcOrd="0" destOrd="0" presId="urn:microsoft.com/office/officeart/2008/layout/LinedList"/>
    <dgm:cxn modelId="{894E0159-AE84-47B7-B633-472D9ED6E28F}" srcId="{DE5CBAC7-18FF-4882-A51A-5978B3EF4E58}" destId="{11B1CD65-AF12-43DF-AD79-933D897C8821}" srcOrd="1" destOrd="0" parTransId="{6638A00B-B355-4C6A-B2C9-76945D7E4DE4}" sibTransId="{AC5D19EC-265E-4314-95CF-6610463F64D8}"/>
    <dgm:cxn modelId="{31929D9C-B607-428C-9D03-A8797F8D970C}" srcId="{DE5CBAC7-18FF-4882-A51A-5978B3EF4E58}" destId="{071F9340-B2C9-44AC-8FE9-CAF6D8690984}" srcOrd="0" destOrd="0" parTransId="{F116F0DC-ADE3-4CDC-9C76-8817CED43C73}" sibTransId="{C3B786D9-A3A1-4136-9CF7-BC914304D579}"/>
    <dgm:cxn modelId="{292E0ABA-2F5E-468D-8590-18FFAE0265AD}" type="presOf" srcId="{11B1CD65-AF12-43DF-AD79-933D897C8821}" destId="{6E72549F-BA58-4CA6-9490-13101B7F7CAA}" srcOrd="0" destOrd="0" presId="urn:microsoft.com/office/officeart/2008/layout/LinedList"/>
    <dgm:cxn modelId="{D4104FE1-D62B-4CEF-A876-1B85D2B5F83F}" type="presParOf" srcId="{BCA7350E-CD94-40AF-91B1-1A123844B12B}" destId="{6A41A23D-CF51-4628-BAB1-5F4025CEF99B}" srcOrd="0" destOrd="0" presId="urn:microsoft.com/office/officeart/2008/layout/LinedList"/>
    <dgm:cxn modelId="{893D9713-915F-45B2-B2F6-04B9C16F3C56}" type="presParOf" srcId="{BCA7350E-CD94-40AF-91B1-1A123844B12B}" destId="{EB707091-3114-4B23-8CD8-3A85301C360D}" srcOrd="1" destOrd="0" presId="urn:microsoft.com/office/officeart/2008/layout/LinedList"/>
    <dgm:cxn modelId="{905EE9D3-C493-4404-BE58-C482783D33BF}" type="presParOf" srcId="{EB707091-3114-4B23-8CD8-3A85301C360D}" destId="{FBA68A7E-9EAC-4498-9BBC-682784EFCFC9}" srcOrd="0" destOrd="0" presId="urn:microsoft.com/office/officeart/2008/layout/LinedList"/>
    <dgm:cxn modelId="{7B735E5D-E5AA-418F-BB5C-3C96CF4C135B}" type="presParOf" srcId="{EB707091-3114-4B23-8CD8-3A85301C360D}" destId="{8F56786A-00D8-4FD5-9C88-2A3C12BAEAC7}" srcOrd="1" destOrd="0" presId="urn:microsoft.com/office/officeart/2008/layout/LinedList"/>
    <dgm:cxn modelId="{6DCB6677-E59A-4D93-98F9-750AB643E871}" type="presParOf" srcId="{BCA7350E-CD94-40AF-91B1-1A123844B12B}" destId="{2CA8F037-2D53-4E34-BA27-35B807665740}" srcOrd="2" destOrd="0" presId="urn:microsoft.com/office/officeart/2008/layout/LinedList"/>
    <dgm:cxn modelId="{FA360919-1426-4CD0-AEBE-3C3E9EB495B5}" type="presParOf" srcId="{BCA7350E-CD94-40AF-91B1-1A123844B12B}" destId="{44D46F3C-3251-40F6-9C6D-A5F29AEE1661}" srcOrd="3" destOrd="0" presId="urn:microsoft.com/office/officeart/2008/layout/LinedList"/>
    <dgm:cxn modelId="{9F3E8019-8EF3-4F91-9A7D-1395F5B855B6}" type="presParOf" srcId="{44D46F3C-3251-40F6-9C6D-A5F29AEE1661}" destId="{6E72549F-BA58-4CA6-9490-13101B7F7CAA}" srcOrd="0" destOrd="0" presId="urn:microsoft.com/office/officeart/2008/layout/LinedList"/>
    <dgm:cxn modelId="{79BA87F0-BB5C-49C9-A41E-093244FC9A97}" type="presParOf" srcId="{44D46F3C-3251-40F6-9C6D-A5F29AEE1661}" destId="{B6534A76-269F-41A7-A8C9-C66ACC52004B}" srcOrd="1" destOrd="0" presId="urn:microsoft.com/office/officeart/2008/layout/LinedList"/>
    <dgm:cxn modelId="{E424DDA1-B196-4708-BAD1-AB3088396D37}" type="presParOf" srcId="{BCA7350E-CD94-40AF-91B1-1A123844B12B}" destId="{F5F34D50-0BEB-4574-88FC-93FA57B781B2}" srcOrd="4" destOrd="0" presId="urn:microsoft.com/office/officeart/2008/layout/LinedList"/>
    <dgm:cxn modelId="{469A2A3C-6927-40EA-9E0B-F0BA06DFB555}" type="presParOf" srcId="{BCA7350E-CD94-40AF-91B1-1A123844B12B}" destId="{FF2295EF-A12E-46A8-8ABB-57AC352C0FF5}" srcOrd="5" destOrd="0" presId="urn:microsoft.com/office/officeart/2008/layout/LinedList"/>
    <dgm:cxn modelId="{0E4B6DC6-861B-49C0-8506-2BA585E08DCC}" type="presParOf" srcId="{FF2295EF-A12E-46A8-8ABB-57AC352C0FF5}" destId="{C145F5B9-A8C6-47D8-9C51-7D2959F57F75}" srcOrd="0" destOrd="0" presId="urn:microsoft.com/office/officeart/2008/layout/LinedList"/>
    <dgm:cxn modelId="{8FBB0EE2-9D9F-4269-8B11-971F9C0A4CEA}" type="presParOf" srcId="{FF2295EF-A12E-46A8-8ABB-57AC352C0FF5}" destId="{BCB704F3-2303-41A6-8D4A-F9D4F5A847B4}"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FF462173-52A8-43AD-A739-F1081B748499}" type="doc">
      <dgm:prSet loTypeId="urn:microsoft.com/office/officeart/2005/8/layout/vProcess5" loCatId="process" qsTypeId="urn:microsoft.com/office/officeart/2005/8/quickstyle/simple1" qsCatId="simple" csTypeId="urn:microsoft.com/office/officeart/2005/8/colors/colorful2" csCatId="colorful"/>
      <dgm:spPr/>
      <dgm:t>
        <a:bodyPr/>
        <a:lstStyle/>
        <a:p>
          <a:endParaRPr lang="en-US"/>
        </a:p>
      </dgm:t>
    </dgm:pt>
    <dgm:pt modelId="{B5E15751-2C90-4941-9983-40B2BECA8E65}">
      <dgm:prSet/>
      <dgm:spPr/>
      <dgm:t>
        <a:bodyPr/>
        <a:lstStyle/>
        <a:p>
          <a:r>
            <a:rPr lang="en-GB"/>
            <a:t>No pump for lymph </a:t>
          </a:r>
          <a:endParaRPr lang="en-US"/>
        </a:p>
      </dgm:t>
    </dgm:pt>
    <dgm:pt modelId="{595B32BA-DB4E-42A7-8200-8C51A49F5C83}" type="parTrans" cxnId="{D52E2FC8-7423-49E2-B64F-ECF111F09B0E}">
      <dgm:prSet/>
      <dgm:spPr/>
      <dgm:t>
        <a:bodyPr/>
        <a:lstStyle/>
        <a:p>
          <a:endParaRPr lang="en-US"/>
        </a:p>
      </dgm:t>
    </dgm:pt>
    <dgm:pt modelId="{5A8C8171-14A2-4885-B548-86AC94E03525}" type="sibTrans" cxnId="{D52E2FC8-7423-49E2-B64F-ECF111F09B0E}">
      <dgm:prSet/>
      <dgm:spPr/>
      <dgm:t>
        <a:bodyPr/>
        <a:lstStyle/>
        <a:p>
          <a:endParaRPr lang="en-US"/>
        </a:p>
      </dgm:t>
    </dgm:pt>
    <dgm:pt modelId="{D9A5DA7C-A68C-4FF8-B8DF-876C09FA5CBD}">
      <dgm:prSet/>
      <dgm:spPr/>
      <dgm:t>
        <a:bodyPr/>
        <a:lstStyle/>
        <a:p>
          <a:r>
            <a:rPr lang="en-GB"/>
            <a:t>Lymph is kept moving by: - Constriction of vessels - Skeletal muscle pump - Respiratory pump </a:t>
          </a:r>
          <a:endParaRPr lang="en-US"/>
        </a:p>
      </dgm:t>
    </dgm:pt>
    <dgm:pt modelId="{5BA1FD2F-DD63-4D71-8BEA-31D667D8B537}" type="parTrans" cxnId="{69E176D2-C04D-4517-8DB8-8D3828F5A931}">
      <dgm:prSet/>
      <dgm:spPr/>
      <dgm:t>
        <a:bodyPr/>
        <a:lstStyle/>
        <a:p>
          <a:endParaRPr lang="en-US"/>
        </a:p>
      </dgm:t>
    </dgm:pt>
    <dgm:pt modelId="{D5A9C47C-5938-4309-8B11-E2D96E46CA8F}" type="sibTrans" cxnId="{69E176D2-C04D-4517-8DB8-8D3828F5A931}">
      <dgm:prSet/>
      <dgm:spPr/>
      <dgm:t>
        <a:bodyPr/>
        <a:lstStyle/>
        <a:p>
          <a:endParaRPr lang="en-US"/>
        </a:p>
      </dgm:t>
    </dgm:pt>
    <dgm:pt modelId="{193B50EF-CA5E-44CF-8704-11A34EDC4582}">
      <dgm:prSet/>
      <dgm:spPr/>
      <dgm:t>
        <a:bodyPr/>
        <a:lstStyle/>
        <a:p>
          <a:r>
            <a:rPr lang="en-GB"/>
            <a:t>At intervals along vessels lymph flows into lymph nodes </a:t>
          </a:r>
          <a:endParaRPr lang="en-US"/>
        </a:p>
      </dgm:t>
    </dgm:pt>
    <dgm:pt modelId="{9D5C5EBD-8260-49CF-8F97-DCFD7F6D2928}" type="parTrans" cxnId="{81DFB901-56AE-4EE4-B5CF-B3D85B1AA3A8}">
      <dgm:prSet/>
      <dgm:spPr/>
      <dgm:t>
        <a:bodyPr/>
        <a:lstStyle/>
        <a:p>
          <a:endParaRPr lang="en-US"/>
        </a:p>
      </dgm:t>
    </dgm:pt>
    <dgm:pt modelId="{68C62D48-844E-464B-9643-C1C5DF61B600}" type="sibTrans" cxnId="{81DFB901-56AE-4EE4-B5CF-B3D85B1AA3A8}">
      <dgm:prSet/>
      <dgm:spPr/>
      <dgm:t>
        <a:bodyPr/>
        <a:lstStyle/>
        <a:p>
          <a:endParaRPr lang="en-US"/>
        </a:p>
      </dgm:t>
    </dgm:pt>
    <dgm:pt modelId="{5C93A153-B6B2-4310-94FA-4812E7FD3632}">
      <dgm:prSet/>
      <dgm:spPr/>
      <dgm:t>
        <a:bodyPr/>
        <a:lstStyle/>
        <a:p>
          <a:r>
            <a:rPr lang="en-GB"/>
            <a:t>Lymphatic vessels unite to form lymph trunks</a:t>
          </a:r>
          <a:endParaRPr lang="en-US"/>
        </a:p>
      </dgm:t>
    </dgm:pt>
    <dgm:pt modelId="{B702F396-D9C8-4ECE-8964-B9F855D6F5AA}" type="parTrans" cxnId="{061C6DE4-9BAC-4897-A44D-DCDEE1712E02}">
      <dgm:prSet/>
      <dgm:spPr/>
      <dgm:t>
        <a:bodyPr/>
        <a:lstStyle/>
        <a:p>
          <a:endParaRPr lang="en-US"/>
        </a:p>
      </dgm:t>
    </dgm:pt>
    <dgm:pt modelId="{566613D5-FFDF-4693-89B3-3312F32377EB}" type="sibTrans" cxnId="{061C6DE4-9BAC-4897-A44D-DCDEE1712E02}">
      <dgm:prSet/>
      <dgm:spPr/>
      <dgm:t>
        <a:bodyPr/>
        <a:lstStyle/>
        <a:p>
          <a:endParaRPr lang="en-US"/>
        </a:p>
      </dgm:t>
    </dgm:pt>
    <dgm:pt modelId="{991BD91A-2372-40CB-B9DB-345A95BB29AE}" type="pres">
      <dgm:prSet presAssocID="{FF462173-52A8-43AD-A739-F1081B748499}" presName="outerComposite" presStyleCnt="0">
        <dgm:presLayoutVars>
          <dgm:chMax val="5"/>
          <dgm:dir/>
          <dgm:resizeHandles val="exact"/>
        </dgm:presLayoutVars>
      </dgm:prSet>
      <dgm:spPr/>
    </dgm:pt>
    <dgm:pt modelId="{F009F70D-601D-466C-9A4C-16082BD7EA08}" type="pres">
      <dgm:prSet presAssocID="{FF462173-52A8-43AD-A739-F1081B748499}" presName="dummyMaxCanvas" presStyleCnt="0">
        <dgm:presLayoutVars/>
      </dgm:prSet>
      <dgm:spPr/>
    </dgm:pt>
    <dgm:pt modelId="{FA735468-A9B8-4182-BBAA-B04E457F4F1F}" type="pres">
      <dgm:prSet presAssocID="{FF462173-52A8-43AD-A739-F1081B748499}" presName="FourNodes_1" presStyleLbl="node1" presStyleIdx="0" presStyleCnt="4">
        <dgm:presLayoutVars>
          <dgm:bulletEnabled val="1"/>
        </dgm:presLayoutVars>
      </dgm:prSet>
      <dgm:spPr/>
    </dgm:pt>
    <dgm:pt modelId="{F0E79BE5-E8D6-473A-A9DC-FE953F467347}" type="pres">
      <dgm:prSet presAssocID="{FF462173-52A8-43AD-A739-F1081B748499}" presName="FourNodes_2" presStyleLbl="node1" presStyleIdx="1" presStyleCnt="4">
        <dgm:presLayoutVars>
          <dgm:bulletEnabled val="1"/>
        </dgm:presLayoutVars>
      </dgm:prSet>
      <dgm:spPr/>
    </dgm:pt>
    <dgm:pt modelId="{2C758028-8A31-4DB7-BEE9-FACE2D5A40CD}" type="pres">
      <dgm:prSet presAssocID="{FF462173-52A8-43AD-A739-F1081B748499}" presName="FourNodes_3" presStyleLbl="node1" presStyleIdx="2" presStyleCnt="4">
        <dgm:presLayoutVars>
          <dgm:bulletEnabled val="1"/>
        </dgm:presLayoutVars>
      </dgm:prSet>
      <dgm:spPr/>
    </dgm:pt>
    <dgm:pt modelId="{27C7AE99-4616-4483-A481-44BC96393FBE}" type="pres">
      <dgm:prSet presAssocID="{FF462173-52A8-43AD-A739-F1081B748499}" presName="FourNodes_4" presStyleLbl="node1" presStyleIdx="3" presStyleCnt="4">
        <dgm:presLayoutVars>
          <dgm:bulletEnabled val="1"/>
        </dgm:presLayoutVars>
      </dgm:prSet>
      <dgm:spPr/>
    </dgm:pt>
    <dgm:pt modelId="{EB7E6584-D72C-4C3D-ABA6-40FF3F27E784}" type="pres">
      <dgm:prSet presAssocID="{FF462173-52A8-43AD-A739-F1081B748499}" presName="FourConn_1-2" presStyleLbl="fgAccFollowNode1" presStyleIdx="0" presStyleCnt="3">
        <dgm:presLayoutVars>
          <dgm:bulletEnabled val="1"/>
        </dgm:presLayoutVars>
      </dgm:prSet>
      <dgm:spPr/>
    </dgm:pt>
    <dgm:pt modelId="{91242691-8B75-467D-8BFE-0B58D21C0C8E}" type="pres">
      <dgm:prSet presAssocID="{FF462173-52A8-43AD-A739-F1081B748499}" presName="FourConn_2-3" presStyleLbl="fgAccFollowNode1" presStyleIdx="1" presStyleCnt="3">
        <dgm:presLayoutVars>
          <dgm:bulletEnabled val="1"/>
        </dgm:presLayoutVars>
      </dgm:prSet>
      <dgm:spPr/>
    </dgm:pt>
    <dgm:pt modelId="{6D180B75-E06F-40D0-ADDF-A0BD3FA0E345}" type="pres">
      <dgm:prSet presAssocID="{FF462173-52A8-43AD-A739-F1081B748499}" presName="FourConn_3-4" presStyleLbl="fgAccFollowNode1" presStyleIdx="2" presStyleCnt="3">
        <dgm:presLayoutVars>
          <dgm:bulletEnabled val="1"/>
        </dgm:presLayoutVars>
      </dgm:prSet>
      <dgm:spPr/>
    </dgm:pt>
    <dgm:pt modelId="{5E2411B7-7A49-43AC-9E22-F88102D196B9}" type="pres">
      <dgm:prSet presAssocID="{FF462173-52A8-43AD-A739-F1081B748499}" presName="FourNodes_1_text" presStyleLbl="node1" presStyleIdx="3" presStyleCnt="4">
        <dgm:presLayoutVars>
          <dgm:bulletEnabled val="1"/>
        </dgm:presLayoutVars>
      </dgm:prSet>
      <dgm:spPr/>
    </dgm:pt>
    <dgm:pt modelId="{149A54AD-4079-4F88-ABA6-B27762DCB805}" type="pres">
      <dgm:prSet presAssocID="{FF462173-52A8-43AD-A739-F1081B748499}" presName="FourNodes_2_text" presStyleLbl="node1" presStyleIdx="3" presStyleCnt="4">
        <dgm:presLayoutVars>
          <dgm:bulletEnabled val="1"/>
        </dgm:presLayoutVars>
      </dgm:prSet>
      <dgm:spPr/>
    </dgm:pt>
    <dgm:pt modelId="{11F9FB64-2052-4F65-9EAB-4B5B55066685}" type="pres">
      <dgm:prSet presAssocID="{FF462173-52A8-43AD-A739-F1081B748499}" presName="FourNodes_3_text" presStyleLbl="node1" presStyleIdx="3" presStyleCnt="4">
        <dgm:presLayoutVars>
          <dgm:bulletEnabled val="1"/>
        </dgm:presLayoutVars>
      </dgm:prSet>
      <dgm:spPr/>
    </dgm:pt>
    <dgm:pt modelId="{71D1F682-B890-4B5D-9857-09A6D4C9652A}" type="pres">
      <dgm:prSet presAssocID="{FF462173-52A8-43AD-A739-F1081B748499}" presName="FourNodes_4_text" presStyleLbl="node1" presStyleIdx="3" presStyleCnt="4">
        <dgm:presLayoutVars>
          <dgm:bulletEnabled val="1"/>
        </dgm:presLayoutVars>
      </dgm:prSet>
      <dgm:spPr/>
    </dgm:pt>
  </dgm:ptLst>
  <dgm:cxnLst>
    <dgm:cxn modelId="{4AC77401-0F12-4F52-8192-6DB1F2543ED3}" type="presOf" srcId="{5A8C8171-14A2-4885-B548-86AC94E03525}" destId="{EB7E6584-D72C-4C3D-ABA6-40FF3F27E784}" srcOrd="0" destOrd="0" presId="urn:microsoft.com/office/officeart/2005/8/layout/vProcess5"/>
    <dgm:cxn modelId="{81DFB901-56AE-4EE4-B5CF-B3D85B1AA3A8}" srcId="{FF462173-52A8-43AD-A739-F1081B748499}" destId="{193B50EF-CA5E-44CF-8704-11A34EDC4582}" srcOrd="2" destOrd="0" parTransId="{9D5C5EBD-8260-49CF-8F97-DCFD7F6D2928}" sibTransId="{68C62D48-844E-464B-9643-C1C5DF61B600}"/>
    <dgm:cxn modelId="{E460A607-D4F2-4C15-BEFD-56221C7E3F0F}" type="presOf" srcId="{193B50EF-CA5E-44CF-8704-11A34EDC4582}" destId="{2C758028-8A31-4DB7-BEE9-FACE2D5A40CD}" srcOrd="0" destOrd="0" presId="urn:microsoft.com/office/officeart/2005/8/layout/vProcess5"/>
    <dgm:cxn modelId="{84DC3E1A-C36F-40D5-8EAD-7FEA16D66982}" type="presOf" srcId="{B5E15751-2C90-4941-9983-40B2BECA8E65}" destId="{5E2411B7-7A49-43AC-9E22-F88102D196B9}" srcOrd="1" destOrd="0" presId="urn:microsoft.com/office/officeart/2005/8/layout/vProcess5"/>
    <dgm:cxn modelId="{C7817D22-D716-4CEC-B54A-61A5FC3B0F01}" type="presOf" srcId="{D9A5DA7C-A68C-4FF8-B8DF-876C09FA5CBD}" destId="{149A54AD-4079-4F88-ABA6-B27762DCB805}" srcOrd="1" destOrd="0" presId="urn:microsoft.com/office/officeart/2005/8/layout/vProcess5"/>
    <dgm:cxn modelId="{BC2EBF25-014E-41AF-AB31-F1090B8E882B}" type="presOf" srcId="{5C93A153-B6B2-4310-94FA-4812E7FD3632}" destId="{27C7AE99-4616-4483-A481-44BC96393FBE}" srcOrd="0" destOrd="0" presId="urn:microsoft.com/office/officeart/2005/8/layout/vProcess5"/>
    <dgm:cxn modelId="{D9C22968-1934-4748-80B6-09354B4ABCDA}" type="presOf" srcId="{193B50EF-CA5E-44CF-8704-11A34EDC4582}" destId="{11F9FB64-2052-4F65-9EAB-4B5B55066685}" srcOrd="1" destOrd="0" presId="urn:microsoft.com/office/officeart/2005/8/layout/vProcess5"/>
    <dgm:cxn modelId="{7502BE6A-2E24-4A86-9F1F-4E9E579E7427}" type="presOf" srcId="{D9A5DA7C-A68C-4FF8-B8DF-876C09FA5CBD}" destId="{F0E79BE5-E8D6-473A-A9DC-FE953F467347}" srcOrd="0" destOrd="0" presId="urn:microsoft.com/office/officeart/2005/8/layout/vProcess5"/>
    <dgm:cxn modelId="{3A125C4B-C216-496C-8154-F8900896F291}" type="presOf" srcId="{FF462173-52A8-43AD-A739-F1081B748499}" destId="{991BD91A-2372-40CB-B9DB-345A95BB29AE}" srcOrd="0" destOrd="0" presId="urn:microsoft.com/office/officeart/2005/8/layout/vProcess5"/>
    <dgm:cxn modelId="{E686E872-66B8-4BAF-8C85-63E3131CC1A5}" type="presOf" srcId="{68C62D48-844E-464B-9643-C1C5DF61B600}" destId="{6D180B75-E06F-40D0-ADDF-A0BD3FA0E345}" srcOrd="0" destOrd="0" presId="urn:microsoft.com/office/officeart/2005/8/layout/vProcess5"/>
    <dgm:cxn modelId="{7E9163AF-EEF5-4B60-8185-2E50E56BBECB}" type="presOf" srcId="{B5E15751-2C90-4941-9983-40B2BECA8E65}" destId="{FA735468-A9B8-4182-BBAA-B04E457F4F1F}" srcOrd="0" destOrd="0" presId="urn:microsoft.com/office/officeart/2005/8/layout/vProcess5"/>
    <dgm:cxn modelId="{D52E2FC8-7423-49E2-B64F-ECF111F09B0E}" srcId="{FF462173-52A8-43AD-A739-F1081B748499}" destId="{B5E15751-2C90-4941-9983-40B2BECA8E65}" srcOrd="0" destOrd="0" parTransId="{595B32BA-DB4E-42A7-8200-8C51A49F5C83}" sibTransId="{5A8C8171-14A2-4885-B548-86AC94E03525}"/>
    <dgm:cxn modelId="{69E176D2-C04D-4517-8DB8-8D3828F5A931}" srcId="{FF462173-52A8-43AD-A739-F1081B748499}" destId="{D9A5DA7C-A68C-4FF8-B8DF-876C09FA5CBD}" srcOrd="1" destOrd="0" parTransId="{5BA1FD2F-DD63-4D71-8BEA-31D667D8B537}" sibTransId="{D5A9C47C-5938-4309-8B11-E2D96E46CA8F}"/>
    <dgm:cxn modelId="{061C6DE4-9BAC-4897-A44D-DCDEE1712E02}" srcId="{FF462173-52A8-43AD-A739-F1081B748499}" destId="{5C93A153-B6B2-4310-94FA-4812E7FD3632}" srcOrd="3" destOrd="0" parTransId="{B702F396-D9C8-4ECE-8964-B9F855D6F5AA}" sibTransId="{566613D5-FFDF-4693-89B3-3312F32377EB}"/>
    <dgm:cxn modelId="{8A9378E4-CA8F-4277-BCB1-BC3A4E23A59D}" type="presOf" srcId="{5C93A153-B6B2-4310-94FA-4812E7FD3632}" destId="{71D1F682-B890-4B5D-9857-09A6D4C9652A}" srcOrd="1" destOrd="0" presId="urn:microsoft.com/office/officeart/2005/8/layout/vProcess5"/>
    <dgm:cxn modelId="{6CB2A9E5-B4EA-4FEA-9ECC-6EEE1A8435A6}" type="presOf" srcId="{D5A9C47C-5938-4309-8B11-E2D96E46CA8F}" destId="{91242691-8B75-467D-8BFE-0B58D21C0C8E}" srcOrd="0" destOrd="0" presId="urn:microsoft.com/office/officeart/2005/8/layout/vProcess5"/>
    <dgm:cxn modelId="{27ADAF7E-224C-4EDA-BB24-EE3C5DB7AA0F}" type="presParOf" srcId="{991BD91A-2372-40CB-B9DB-345A95BB29AE}" destId="{F009F70D-601D-466C-9A4C-16082BD7EA08}" srcOrd="0" destOrd="0" presId="urn:microsoft.com/office/officeart/2005/8/layout/vProcess5"/>
    <dgm:cxn modelId="{6EC94EC4-9B83-40E8-A76D-AC15636529F9}" type="presParOf" srcId="{991BD91A-2372-40CB-B9DB-345A95BB29AE}" destId="{FA735468-A9B8-4182-BBAA-B04E457F4F1F}" srcOrd="1" destOrd="0" presId="urn:microsoft.com/office/officeart/2005/8/layout/vProcess5"/>
    <dgm:cxn modelId="{94F0C1AA-E4C0-4E05-A357-EBF6B4D8E1DE}" type="presParOf" srcId="{991BD91A-2372-40CB-B9DB-345A95BB29AE}" destId="{F0E79BE5-E8D6-473A-A9DC-FE953F467347}" srcOrd="2" destOrd="0" presId="urn:microsoft.com/office/officeart/2005/8/layout/vProcess5"/>
    <dgm:cxn modelId="{C4C9B9D2-5223-4820-9D9B-61272C076D80}" type="presParOf" srcId="{991BD91A-2372-40CB-B9DB-345A95BB29AE}" destId="{2C758028-8A31-4DB7-BEE9-FACE2D5A40CD}" srcOrd="3" destOrd="0" presId="urn:microsoft.com/office/officeart/2005/8/layout/vProcess5"/>
    <dgm:cxn modelId="{843B63A5-ED80-4D7A-8F3B-6B7CC551E00B}" type="presParOf" srcId="{991BD91A-2372-40CB-B9DB-345A95BB29AE}" destId="{27C7AE99-4616-4483-A481-44BC96393FBE}" srcOrd="4" destOrd="0" presId="urn:microsoft.com/office/officeart/2005/8/layout/vProcess5"/>
    <dgm:cxn modelId="{7EB0FAD9-F237-4C2C-9BD8-636C849E72D6}" type="presParOf" srcId="{991BD91A-2372-40CB-B9DB-345A95BB29AE}" destId="{EB7E6584-D72C-4C3D-ABA6-40FF3F27E784}" srcOrd="5" destOrd="0" presId="urn:microsoft.com/office/officeart/2005/8/layout/vProcess5"/>
    <dgm:cxn modelId="{7F094FCE-3FC7-4EB5-ACB3-8516A47F0478}" type="presParOf" srcId="{991BD91A-2372-40CB-B9DB-345A95BB29AE}" destId="{91242691-8B75-467D-8BFE-0B58D21C0C8E}" srcOrd="6" destOrd="0" presId="urn:microsoft.com/office/officeart/2005/8/layout/vProcess5"/>
    <dgm:cxn modelId="{B3AA5A26-9008-4E6E-ACE9-E2F6DB61C48D}" type="presParOf" srcId="{991BD91A-2372-40CB-B9DB-345A95BB29AE}" destId="{6D180B75-E06F-40D0-ADDF-A0BD3FA0E345}" srcOrd="7" destOrd="0" presId="urn:microsoft.com/office/officeart/2005/8/layout/vProcess5"/>
    <dgm:cxn modelId="{CD652AF8-4811-4939-857F-234E4BB159C4}" type="presParOf" srcId="{991BD91A-2372-40CB-B9DB-345A95BB29AE}" destId="{5E2411B7-7A49-43AC-9E22-F88102D196B9}" srcOrd="8" destOrd="0" presId="urn:microsoft.com/office/officeart/2005/8/layout/vProcess5"/>
    <dgm:cxn modelId="{8743F02E-2902-47CA-A497-082D53E636B4}" type="presParOf" srcId="{991BD91A-2372-40CB-B9DB-345A95BB29AE}" destId="{149A54AD-4079-4F88-ABA6-B27762DCB805}" srcOrd="9" destOrd="0" presId="urn:microsoft.com/office/officeart/2005/8/layout/vProcess5"/>
    <dgm:cxn modelId="{C0B313CD-CF84-4430-989B-72BACE72A967}" type="presParOf" srcId="{991BD91A-2372-40CB-B9DB-345A95BB29AE}" destId="{11F9FB64-2052-4F65-9EAB-4B5B55066685}" srcOrd="10" destOrd="0" presId="urn:microsoft.com/office/officeart/2005/8/layout/vProcess5"/>
    <dgm:cxn modelId="{6D6E4B4D-5D37-4096-8BEB-5D52705BEB64}" type="presParOf" srcId="{991BD91A-2372-40CB-B9DB-345A95BB29AE}" destId="{71D1F682-B890-4B5D-9857-09A6D4C9652A}" srcOrd="11"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1C813BD5-3F99-4E02-B03A-2F0E6084D9A3}"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0C03339E-3A27-4B48-A338-491863A4B906}">
      <dgm:prSet/>
      <dgm:spPr/>
      <dgm:t>
        <a:bodyPr/>
        <a:lstStyle/>
        <a:p>
          <a:r>
            <a:rPr lang="en-US"/>
            <a:t>formed by lymphatic vessels uniting </a:t>
          </a:r>
        </a:p>
      </dgm:t>
    </dgm:pt>
    <dgm:pt modelId="{A9463088-5CF9-47FC-85A8-669623FC192D}" type="parTrans" cxnId="{F69559C5-B5AF-4F90-B7BF-3F818EF97CBE}">
      <dgm:prSet/>
      <dgm:spPr/>
      <dgm:t>
        <a:bodyPr/>
        <a:lstStyle/>
        <a:p>
          <a:endParaRPr lang="en-US"/>
        </a:p>
      </dgm:t>
    </dgm:pt>
    <dgm:pt modelId="{8C1990A3-60C0-40D4-9EE4-AB1EE58EBA65}" type="sibTrans" cxnId="{F69559C5-B5AF-4F90-B7BF-3F818EF97CBE}">
      <dgm:prSet/>
      <dgm:spPr/>
      <dgm:t>
        <a:bodyPr/>
        <a:lstStyle/>
        <a:p>
          <a:endParaRPr lang="en-US"/>
        </a:p>
      </dgm:t>
    </dgm:pt>
    <dgm:pt modelId="{DF3173C2-2568-4092-962A-B5D829B64455}">
      <dgm:prSet/>
      <dgm:spPr/>
      <dgm:t>
        <a:bodyPr/>
        <a:lstStyle/>
        <a:p>
          <a:r>
            <a:rPr lang="en-US"/>
            <a:t>large tubes </a:t>
          </a:r>
        </a:p>
      </dgm:t>
    </dgm:pt>
    <dgm:pt modelId="{E7612953-BC6B-4C47-8A8C-5B82D29E08DD}" type="parTrans" cxnId="{E20286F7-91C1-47E5-9B20-04C907A4F138}">
      <dgm:prSet/>
      <dgm:spPr/>
      <dgm:t>
        <a:bodyPr/>
        <a:lstStyle/>
        <a:p>
          <a:endParaRPr lang="en-US"/>
        </a:p>
      </dgm:t>
    </dgm:pt>
    <dgm:pt modelId="{36E8D4BE-9DCF-465F-9D29-E1DD3C9D21F2}" type="sibTrans" cxnId="{E20286F7-91C1-47E5-9B20-04C907A4F138}">
      <dgm:prSet/>
      <dgm:spPr/>
      <dgm:t>
        <a:bodyPr/>
        <a:lstStyle/>
        <a:p>
          <a:endParaRPr lang="en-US"/>
        </a:p>
      </dgm:t>
    </dgm:pt>
    <dgm:pt modelId="{020E018B-9E87-4FDD-9DF4-B2F3681FD4F6}">
      <dgm:prSet/>
      <dgm:spPr/>
      <dgm:t>
        <a:bodyPr/>
        <a:lstStyle/>
        <a:p>
          <a:r>
            <a:rPr lang="en-US"/>
            <a:t>Empty their lymph into lymphatic ducts</a:t>
          </a:r>
        </a:p>
      </dgm:t>
    </dgm:pt>
    <dgm:pt modelId="{A32F7827-0F9D-4AF7-853A-2C8E2FD27D88}" type="parTrans" cxnId="{47D3469A-6867-4A3B-A3FA-7F2439A4496E}">
      <dgm:prSet/>
      <dgm:spPr/>
      <dgm:t>
        <a:bodyPr/>
        <a:lstStyle/>
        <a:p>
          <a:endParaRPr lang="en-US"/>
        </a:p>
      </dgm:t>
    </dgm:pt>
    <dgm:pt modelId="{BEF3C9CF-6BCD-4AEE-94E5-0C20EAC5C679}" type="sibTrans" cxnId="{47D3469A-6867-4A3B-A3FA-7F2439A4496E}">
      <dgm:prSet/>
      <dgm:spPr/>
      <dgm:t>
        <a:bodyPr/>
        <a:lstStyle/>
        <a:p>
          <a:endParaRPr lang="en-US"/>
        </a:p>
      </dgm:t>
    </dgm:pt>
    <dgm:pt modelId="{87AAA48B-CD56-4A28-BC03-C0E6FE554A2E}" type="pres">
      <dgm:prSet presAssocID="{1C813BD5-3F99-4E02-B03A-2F0E6084D9A3}" presName="vert0" presStyleCnt="0">
        <dgm:presLayoutVars>
          <dgm:dir/>
          <dgm:animOne val="branch"/>
          <dgm:animLvl val="lvl"/>
        </dgm:presLayoutVars>
      </dgm:prSet>
      <dgm:spPr/>
    </dgm:pt>
    <dgm:pt modelId="{A485D92C-87C1-4CB1-BC62-9F811A21DA58}" type="pres">
      <dgm:prSet presAssocID="{0C03339E-3A27-4B48-A338-491863A4B906}" presName="thickLine" presStyleLbl="alignNode1" presStyleIdx="0" presStyleCnt="3"/>
      <dgm:spPr/>
    </dgm:pt>
    <dgm:pt modelId="{6ED44FF8-9F42-4E37-9EDD-012C74D906A1}" type="pres">
      <dgm:prSet presAssocID="{0C03339E-3A27-4B48-A338-491863A4B906}" presName="horz1" presStyleCnt="0"/>
      <dgm:spPr/>
    </dgm:pt>
    <dgm:pt modelId="{935EF548-8F60-4B1C-93DA-42776F47E122}" type="pres">
      <dgm:prSet presAssocID="{0C03339E-3A27-4B48-A338-491863A4B906}" presName="tx1" presStyleLbl="revTx" presStyleIdx="0" presStyleCnt="3"/>
      <dgm:spPr/>
    </dgm:pt>
    <dgm:pt modelId="{C8CCF446-8938-43FE-8F45-3B75684BE344}" type="pres">
      <dgm:prSet presAssocID="{0C03339E-3A27-4B48-A338-491863A4B906}" presName="vert1" presStyleCnt="0"/>
      <dgm:spPr/>
    </dgm:pt>
    <dgm:pt modelId="{97A1B48B-EA74-4D19-80F3-577651985616}" type="pres">
      <dgm:prSet presAssocID="{DF3173C2-2568-4092-962A-B5D829B64455}" presName="thickLine" presStyleLbl="alignNode1" presStyleIdx="1" presStyleCnt="3"/>
      <dgm:spPr/>
    </dgm:pt>
    <dgm:pt modelId="{998D156E-B44D-4466-AC43-FF427C3B3473}" type="pres">
      <dgm:prSet presAssocID="{DF3173C2-2568-4092-962A-B5D829B64455}" presName="horz1" presStyleCnt="0"/>
      <dgm:spPr/>
    </dgm:pt>
    <dgm:pt modelId="{986243B8-9BCA-440F-BC72-00720B69E14A}" type="pres">
      <dgm:prSet presAssocID="{DF3173C2-2568-4092-962A-B5D829B64455}" presName="tx1" presStyleLbl="revTx" presStyleIdx="1" presStyleCnt="3"/>
      <dgm:spPr/>
    </dgm:pt>
    <dgm:pt modelId="{94DCB462-6E7A-4CD2-A1C0-859DA48599E7}" type="pres">
      <dgm:prSet presAssocID="{DF3173C2-2568-4092-962A-B5D829B64455}" presName="vert1" presStyleCnt="0"/>
      <dgm:spPr/>
    </dgm:pt>
    <dgm:pt modelId="{8DCD705E-C3A2-4154-9E6C-D011DC15F30E}" type="pres">
      <dgm:prSet presAssocID="{020E018B-9E87-4FDD-9DF4-B2F3681FD4F6}" presName="thickLine" presStyleLbl="alignNode1" presStyleIdx="2" presStyleCnt="3"/>
      <dgm:spPr/>
    </dgm:pt>
    <dgm:pt modelId="{EDB83D09-68BE-4CA5-B1A4-E3BEBC67BA60}" type="pres">
      <dgm:prSet presAssocID="{020E018B-9E87-4FDD-9DF4-B2F3681FD4F6}" presName="horz1" presStyleCnt="0"/>
      <dgm:spPr/>
    </dgm:pt>
    <dgm:pt modelId="{EFC068A9-15FB-4F7A-ABE5-D793D67F8789}" type="pres">
      <dgm:prSet presAssocID="{020E018B-9E87-4FDD-9DF4-B2F3681FD4F6}" presName="tx1" presStyleLbl="revTx" presStyleIdx="2" presStyleCnt="3"/>
      <dgm:spPr/>
    </dgm:pt>
    <dgm:pt modelId="{75302B4E-3B4D-4610-A088-9B1779299807}" type="pres">
      <dgm:prSet presAssocID="{020E018B-9E87-4FDD-9DF4-B2F3681FD4F6}" presName="vert1" presStyleCnt="0"/>
      <dgm:spPr/>
    </dgm:pt>
  </dgm:ptLst>
  <dgm:cxnLst>
    <dgm:cxn modelId="{6FF68544-938E-4CAB-8371-6F30CA6882AC}" type="presOf" srcId="{DF3173C2-2568-4092-962A-B5D829B64455}" destId="{986243B8-9BCA-440F-BC72-00720B69E14A}" srcOrd="0" destOrd="0" presId="urn:microsoft.com/office/officeart/2008/layout/LinedList"/>
    <dgm:cxn modelId="{469E3F49-3A0C-4C16-BC39-781386FD2818}" type="presOf" srcId="{1C813BD5-3F99-4E02-B03A-2F0E6084D9A3}" destId="{87AAA48B-CD56-4A28-BC03-C0E6FE554A2E}" srcOrd="0" destOrd="0" presId="urn:microsoft.com/office/officeart/2008/layout/LinedList"/>
    <dgm:cxn modelId="{47D3469A-6867-4A3B-A3FA-7F2439A4496E}" srcId="{1C813BD5-3F99-4E02-B03A-2F0E6084D9A3}" destId="{020E018B-9E87-4FDD-9DF4-B2F3681FD4F6}" srcOrd="2" destOrd="0" parTransId="{A32F7827-0F9D-4AF7-853A-2C8E2FD27D88}" sibTransId="{BEF3C9CF-6BCD-4AEE-94E5-0C20EAC5C679}"/>
    <dgm:cxn modelId="{980283C2-9E7D-4315-A834-19FA45CD3970}" type="presOf" srcId="{0C03339E-3A27-4B48-A338-491863A4B906}" destId="{935EF548-8F60-4B1C-93DA-42776F47E122}" srcOrd="0" destOrd="0" presId="urn:microsoft.com/office/officeart/2008/layout/LinedList"/>
    <dgm:cxn modelId="{F69559C5-B5AF-4F90-B7BF-3F818EF97CBE}" srcId="{1C813BD5-3F99-4E02-B03A-2F0E6084D9A3}" destId="{0C03339E-3A27-4B48-A338-491863A4B906}" srcOrd="0" destOrd="0" parTransId="{A9463088-5CF9-47FC-85A8-669623FC192D}" sibTransId="{8C1990A3-60C0-40D4-9EE4-AB1EE58EBA65}"/>
    <dgm:cxn modelId="{ED5172D1-7692-49DB-B63E-29EA1EBF364D}" type="presOf" srcId="{020E018B-9E87-4FDD-9DF4-B2F3681FD4F6}" destId="{EFC068A9-15FB-4F7A-ABE5-D793D67F8789}" srcOrd="0" destOrd="0" presId="urn:microsoft.com/office/officeart/2008/layout/LinedList"/>
    <dgm:cxn modelId="{E20286F7-91C1-47E5-9B20-04C907A4F138}" srcId="{1C813BD5-3F99-4E02-B03A-2F0E6084D9A3}" destId="{DF3173C2-2568-4092-962A-B5D829B64455}" srcOrd="1" destOrd="0" parTransId="{E7612953-BC6B-4C47-8A8C-5B82D29E08DD}" sibTransId="{36E8D4BE-9DCF-465F-9D29-E1DD3C9D21F2}"/>
    <dgm:cxn modelId="{99C75699-3CBF-445D-A9E7-733DD6B15681}" type="presParOf" srcId="{87AAA48B-CD56-4A28-BC03-C0E6FE554A2E}" destId="{A485D92C-87C1-4CB1-BC62-9F811A21DA58}" srcOrd="0" destOrd="0" presId="urn:microsoft.com/office/officeart/2008/layout/LinedList"/>
    <dgm:cxn modelId="{184BB850-2871-49C4-89E1-7BF599CA9517}" type="presParOf" srcId="{87AAA48B-CD56-4A28-BC03-C0E6FE554A2E}" destId="{6ED44FF8-9F42-4E37-9EDD-012C74D906A1}" srcOrd="1" destOrd="0" presId="urn:microsoft.com/office/officeart/2008/layout/LinedList"/>
    <dgm:cxn modelId="{8A60EE26-C1CA-44C6-A558-73DA139B05B4}" type="presParOf" srcId="{6ED44FF8-9F42-4E37-9EDD-012C74D906A1}" destId="{935EF548-8F60-4B1C-93DA-42776F47E122}" srcOrd="0" destOrd="0" presId="urn:microsoft.com/office/officeart/2008/layout/LinedList"/>
    <dgm:cxn modelId="{11A2647D-A722-4286-873C-C2C112E2E675}" type="presParOf" srcId="{6ED44FF8-9F42-4E37-9EDD-012C74D906A1}" destId="{C8CCF446-8938-43FE-8F45-3B75684BE344}" srcOrd="1" destOrd="0" presId="urn:microsoft.com/office/officeart/2008/layout/LinedList"/>
    <dgm:cxn modelId="{48342A35-B657-4A64-9FC6-5FA884F2B482}" type="presParOf" srcId="{87AAA48B-CD56-4A28-BC03-C0E6FE554A2E}" destId="{97A1B48B-EA74-4D19-80F3-577651985616}" srcOrd="2" destOrd="0" presId="urn:microsoft.com/office/officeart/2008/layout/LinedList"/>
    <dgm:cxn modelId="{D2227AF8-0FD8-404C-A474-D388E657DB9D}" type="presParOf" srcId="{87AAA48B-CD56-4A28-BC03-C0E6FE554A2E}" destId="{998D156E-B44D-4466-AC43-FF427C3B3473}" srcOrd="3" destOrd="0" presId="urn:microsoft.com/office/officeart/2008/layout/LinedList"/>
    <dgm:cxn modelId="{DA70FD3D-D76C-404C-A141-508FFFFB5B20}" type="presParOf" srcId="{998D156E-B44D-4466-AC43-FF427C3B3473}" destId="{986243B8-9BCA-440F-BC72-00720B69E14A}" srcOrd="0" destOrd="0" presId="urn:microsoft.com/office/officeart/2008/layout/LinedList"/>
    <dgm:cxn modelId="{E84094C5-E0E0-43BC-98CD-5740F8DAA491}" type="presParOf" srcId="{998D156E-B44D-4466-AC43-FF427C3B3473}" destId="{94DCB462-6E7A-4CD2-A1C0-859DA48599E7}" srcOrd="1" destOrd="0" presId="urn:microsoft.com/office/officeart/2008/layout/LinedList"/>
    <dgm:cxn modelId="{1621DD9D-1F2F-441E-8799-16FA2017E41C}" type="presParOf" srcId="{87AAA48B-CD56-4A28-BC03-C0E6FE554A2E}" destId="{8DCD705E-C3A2-4154-9E6C-D011DC15F30E}" srcOrd="4" destOrd="0" presId="urn:microsoft.com/office/officeart/2008/layout/LinedList"/>
    <dgm:cxn modelId="{6104C877-DE21-4CB3-98DB-B605D8D42057}" type="presParOf" srcId="{87AAA48B-CD56-4A28-BC03-C0E6FE554A2E}" destId="{EDB83D09-68BE-4CA5-B1A4-E3BEBC67BA60}" srcOrd="5" destOrd="0" presId="urn:microsoft.com/office/officeart/2008/layout/LinedList"/>
    <dgm:cxn modelId="{143E0B5F-93D4-4B83-8B77-F2B0EABEF805}" type="presParOf" srcId="{EDB83D09-68BE-4CA5-B1A4-E3BEBC67BA60}" destId="{EFC068A9-15FB-4F7A-ABE5-D793D67F8789}" srcOrd="0" destOrd="0" presId="urn:microsoft.com/office/officeart/2008/layout/LinedList"/>
    <dgm:cxn modelId="{FA9B4286-BB16-4003-8D00-C99B4FE6D4F0}" type="presParOf" srcId="{EDB83D09-68BE-4CA5-B1A4-E3BEBC67BA60}" destId="{75302B4E-3B4D-4610-A088-9B1779299807}"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706F7257-7F84-4C4C-A3D3-46BF32CC96F3}"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15C9F20D-FE0C-4A35-853D-41ECA6306A06}">
      <dgm:prSet/>
      <dgm:spPr/>
      <dgm:t>
        <a:bodyPr/>
        <a:lstStyle/>
        <a:p>
          <a:r>
            <a:rPr lang="en-US"/>
            <a:t>Lymph empties into two conducting ducts: </a:t>
          </a:r>
        </a:p>
      </dgm:t>
    </dgm:pt>
    <dgm:pt modelId="{8AAAC78D-25AC-41C8-8211-035F45531423}" type="parTrans" cxnId="{28229BA3-F684-47CE-A642-6EF31D62620F}">
      <dgm:prSet/>
      <dgm:spPr/>
      <dgm:t>
        <a:bodyPr/>
        <a:lstStyle/>
        <a:p>
          <a:endParaRPr lang="en-US"/>
        </a:p>
      </dgm:t>
    </dgm:pt>
    <dgm:pt modelId="{40F93C7D-C269-4A4B-B334-A3114EA5D75E}" type="sibTrans" cxnId="{28229BA3-F684-47CE-A642-6EF31D62620F}">
      <dgm:prSet/>
      <dgm:spPr/>
      <dgm:t>
        <a:bodyPr/>
        <a:lstStyle/>
        <a:p>
          <a:endParaRPr lang="en-US"/>
        </a:p>
      </dgm:t>
    </dgm:pt>
    <dgm:pt modelId="{B2F646B0-008F-4612-827A-75A938116A0F}">
      <dgm:prSet/>
      <dgm:spPr/>
      <dgm:t>
        <a:bodyPr/>
        <a:lstStyle/>
        <a:p>
          <a:r>
            <a:rPr lang="en-US"/>
            <a:t>the thoracic duct (left lymphatic duct) - the right lymphatic duct</a:t>
          </a:r>
        </a:p>
      </dgm:t>
    </dgm:pt>
    <dgm:pt modelId="{7DF37ABD-1600-487A-A780-B9CCDB71D86D}" type="parTrans" cxnId="{D705F21B-C160-4739-A0D7-D011C6E414A7}">
      <dgm:prSet/>
      <dgm:spPr/>
      <dgm:t>
        <a:bodyPr/>
        <a:lstStyle/>
        <a:p>
          <a:endParaRPr lang="en-US"/>
        </a:p>
      </dgm:t>
    </dgm:pt>
    <dgm:pt modelId="{C44D4747-FFE3-4049-AB96-796232F6EE2B}" type="sibTrans" cxnId="{D705F21B-C160-4739-A0D7-D011C6E414A7}">
      <dgm:prSet/>
      <dgm:spPr/>
      <dgm:t>
        <a:bodyPr/>
        <a:lstStyle/>
        <a:p>
          <a:endParaRPr lang="en-US"/>
        </a:p>
      </dgm:t>
    </dgm:pt>
    <dgm:pt modelId="{CFF779DD-C36E-4FDF-A3D0-89207E54B99E}">
      <dgm:prSet/>
      <dgm:spPr/>
      <dgm:t>
        <a:bodyPr/>
        <a:lstStyle/>
        <a:p>
          <a:r>
            <a:rPr lang="en-US"/>
            <a:t>Lymph from these ducts enters the blood stream via the left subclavian vein and the right subclavian vein</a:t>
          </a:r>
        </a:p>
      </dgm:t>
    </dgm:pt>
    <dgm:pt modelId="{50B6709D-6917-448A-B842-F9D9BBFEAB0D}" type="parTrans" cxnId="{6556F80D-B645-4257-93DD-79851EF00A46}">
      <dgm:prSet/>
      <dgm:spPr/>
      <dgm:t>
        <a:bodyPr/>
        <a:lstStyle/>
        <a:p>
          <a:endParaRPr lang="en-US"/>
        </a:p>
      </dgm:t>
    </dgm:pt>
    <dgm:pt modelId="{8605FF4C-3C8B-4636-9520-DD4ACD672F24}" type="sibTrans" cxnId="{6556F80D-B645-4257-93DD-79851EF00A46}">
      <dgm:prSet/>
      <dgm:spPr/>
      <dgm:t>
        <a:bodyPr/>
        <a:lstStyle/>
        <a:p>
          <a:endParaRPr lang="en-US"/>
        </a:p>
      </dgm:t>
    </dgm:pt>
    <dgm:pt modelId="{13B455AC-A096-4BCE-8F0F-661A33D3BE9B}" type="pres">
      <dgm:prSet presAssocID="{706F7257-7F84-4C4C-A3D3-46BF32CC96F3}" presName="vert0" presStyleCnt="0">
        <dgm:presLayoutVars>
          <dgm:dir/>
          <dgm:animOne val="branch"/>
          <dgm:animLvl val="lvl"/>
        </dgm:presLayoutVars>
      </dgm:prSet>
      <dgm:spPr/>
    </dgm:pt>
    <dgm:pt modelId="{6E7E49C1-66E2-42F7-AA98-CBCF606FFEA3}" type="pres">
      <dgm:prSet presAssocID="{15C9F20D-FE0C-4A35-853D-41ECA6306A06}" presName="thickLine" presStyleLbl="alignNode1" presStyleIdx="0" presStyleCnt="3"/>
      <dgm:spPr/>
    </dgm:pt>
    <dgm:pt modelId="{57E3ED37-B7C1-41C8-8A91-9E1C272D13F1}" type="pres">
      <dgm:prSet presAssocID="{15C9F20D-FE0C-4A35-853D-41ECA6306A06}" presName="horz1" presStyleCnt="0"/>
      <dgm:spPr/>
    </dgm:pt>
    <dgm:pt modelId="{1716DCF9-B263-4B1F-A511-F385DB2F098F}" type="pres">
      <dgm:prSet presAssocID="{15C9F20D-FE0C-4A35-853D-41ECA6306A06}" presName="tx1" presStyleLbl="revTx" presStyleIdx="0" presStyleCnt="3"/>
      <dgm:spPr/>
    </dgm:pt>
    <dgm:pt modelId="{54EAF00C-5D02-4E43-9973-29256D842F23}" type="pres">
      <dgm:prSet presAssocID="{15C9F20D-FE0C-4A35-853D-41ECA6306A06}" presName="vert1" presStyleCnt="0"/>
      <dgm:spPr/>
    </dgm:pt>
    <dgm:pt modelId="{FC399933-D50E-43C5-B128-7920EC6EA699}" type="pres">
      <dgm:prSet presAssocID="{B2F646B0-008F-4612-827A-75A938116A0F}" presName="thickLine" presStyleLbl="alignNode1" presStyleIdx="1" presStyleCnt="3"/>
      <dgm:spPr/>
    </dgm:pt>
    <dgm:pt modelId="{AA957371-248B-4B4A-BD85-FE9CDA1E7DCE}" type="pres">
      <dgm:prSet presAssocID="{B2F646B0-008F-4612-827A-75A938116A0F}" presName="horz1" presStyleCnt="0"/>
      <dgm:spPr/>
    </dgm:pt>
    <dgm:pt modelId="{FE785200-04C0-463A-9E18-16DE12D14CD9}" type="pres">
      <dgm:prSet presAssocID="{B2F646B0-008F-4612-827A-75A938116A0F}" presName="tx1" presStyleLbl="revTx" presStyleIdx="1" presStyleCnt="3"/>
      <dgm:spPr/>
    </dgm:pt>
    <dgm:pt modelId="{9EF8FE95-EA18-42EE-84C4-F4C4A35D12CF}" type="pres">
      <dgm:prSet presAssocID="{B2F646B0-008F-4612-827A-75A938116A0F}" presName="vert1" presStyleCnt="0"/>
      <dgm:spPr/>
    </dgm:pt>
    <dgm:pt modelId="{0DBE16AE-63FC-45E4-9B19-D58584BBAD71}" type="pres">
      <dgm:prSet presAssocID="{CFF779DD-C36E-4FDF-A3D0-89207E54B99E}" presName="thickLine" presStyleLbl="alignNode1" presStyleIdx="2" presStyleCnt="3"/>
      <dgm:spPr/>
    </dgm:pt>
    <dgm:pt modelId="{486871A9-7AEF-4475-9F15-8F28770AC6D5}" type="pres">
      <dgm:prSet presAssocID="{CFF779DD-C36E-4FDF-A3D0-89207E54B99E}" presName="horz1" presStyleCnt="0"/>
      <dgm:spPr/>
    </dgm:pt>
    <dgm:pt modelId="{0F6C8B83-DAEE-4283-8AE0-B43E6E78DD94}" type="pres">
      <dgm:prSet presAssocID="{CFF779DD-C36E-4FDF-A3D0-89207E54B99E}" presName="tx1" presStyleLbl="revTx" presStyleIdx="2" presStyleCnt="3"/>
      <dgm:spPr/>
    </dgm:pt>
    <dgm:pt modelId="{43D201E2-6263-452B-9E62-6B81EFAE5D61}" type="pres">
      <dgm:prSet presAssocID="{CFF779DD-C36E-4FDF-A3D0-89207E54B99E}" presName="vert1" presStyleCnt="0"/>
      <dgm:spPr/>
    </dgm:pt>
  </dgm:ptLst>
  <dgm:cxnLst>
    <dgm:cxn modelId="{6556F80D-B645-4257-93DD-79851EF00A46}" srcId="{706F7257-7F84-4C4C-A3D3-46BF32CC96F3}" destId="{CFF779DD-C36E-4FDF-A3D0-89207E54B99E}" srcOrd="2" destOrd="0" parTransId="{50B6709D-6917-448A-B842-F9D9BBFEAB0D}" sibTransId="{8605FF4C-3C8B-4636-9520-DD4ACD672F24}"/>
    <dgm:cxn modelId="{D705F21B-C160-4739-A0D7-D011C6E414A7}" srcId="{706F7257-7F84-4C4C-A3D3-46BF32CC96F3}" destId="{B2F646B0-008F-4612-827A-75A938116A0F}" srcOrd="1" destOrd="0" parTransId="{7DF37ABD-1600-487A-A780-B9CCDB71D86D}" sibTransId="{C44D4747-FFE3-4049-AB96-796232F6EE2B}"/>
    <dgm:cxn modelId="{16C55B61-BFB8-4957-A5C4-EB374C108233}" type="presOf" srcId="{CFF779DD-C36E-4FDF-A3D0-89207E54B99E}" destId="{0F6C8B83-DAEE-4283-8AE0-B43E6E78DD94}" srcOrd="0" destOrd="0" presId="urn:microsoft.com/office/officeart/2008/layout/LinedList"/>
    <dgm:cxn modelId="{1810D677-3879-48AB-AE86-9B6555F1449C}" type="presOf" srcId="{B2F646B0-008F-4612-827A-75A938116A0F}" destId="{FE785200-04C0-463A-9E18-16DE12D14CD9}" srcOrd="0" destOrd="0" presId="urn:microsoft.com/office/officeart/2008/layout/LinedList"/>
    <dgm:cxn modelId="{FCB78E58-957F-4B11-8460-98B2C23E2ABD}" type="presOf" srcId="{15C9F20D-FE0C-4A35-853D-41ECA6306A06}" destId="{1716DCF9-B263-4B1F-A511-F385DB2F098F}" srcOrd="0" destOrd="0" presId="urn:microsoft.com/office/officeart/2008/layout/LinedList"/>
    <dgm:cxn modelId="{D8A8B597-EF98-4D6C-90B0-108C26ADBDEF}" type="presOf" srcId="{706F7257-7F84-4C4C-A3D3-46BF32CC96F3}" destId="{13B455AC-A096-4BCE-8F0F-661A33D3BE9B}" srcOrd="0" destOrd="0" presId="urn:microsoft.com/office/officeart/2008/layout/LinedList"/>
    <dgm:cxn modelId="{28229BA3-F684-47CE-A642-6EF31D62620F}" srcId="{706F7257-7F84-4C4C-A3D3-46BF32CC96F3}" destId="{15C9F20D-FE0C-4A35-853D-41ECA6306A06}" srcOrd="0" destOrd="0" parTransId="{8AAAC78D-25AC-41C8-8211-035F45531423}" sibTransId="{40F93C7D-C269-4A4B-B334-A3114EA5D75E}"/>
    <dgm:cxn modelId="{7A54337C-E6CA-4F98-B9FE-3579069A4903}" type="presParOf" srcId="{13B455AC-A096-4BCE-8F0F-661A33D3BE9B}" destId="{6E7E49C1-66E2-42F7-AA98-CBCF606FFEA3}" srcOrd="0" destOrd="0" presId="urn:microsoft.com/office/officeart/2008/layout/LinedList"/>
    <dgm:cxn modelId="{EA6348E0-E813-4CE4-8009-AE9CA984C4C4}" type="presParOf" srcId="{13B455AC-A096-4BCE-8F0F-661A33D3BE9B}" destId="{57E3ED37-B7C1-41C8-8A91-9E1C272D13F1}" srcOrd="1" destOrd="0" presId="urn:microsoft.com/office/officeart/2008/layout/LinedList"/>
    <dgm:cxn modelId="{FD307EA7-43BF-4DA0-B01F-F964EFF882C5}" type="presParOf" srcId="{57E3ED37-B7C1-41C8-8A91-9E1C272D13F1}" destId="{1716DCF9-B263-4B1F-A511-F385DB2F098F}" srcOrd="0" destOrd="0" presId="urn:microsoft.com/office/officeart/2008/layout/LinedList"/>
    <dgm:cxn modelId="{D63F3037-8AE5-4009-8C44-A2EC26D06B0B}" type="presParOf" srcId="{57E3ED37-B7C1-41C8-8A91-9E1C272D13F1}" destId="{54EAF00C-5D02-4E43-9973-29256D842F23}" srcOrd="1" destOrd="0" presId="urn:microsoft.com/office/officeart/2008/layout/LinedList"/>
    <dgm:cxn modelId="{129AD46E-15C9-4F7B-9D4F-6730C7530471}" type="presParOf" srcId="{13B455AC-A096-4BCE-8F0F-661A33D3BE9B}" destId="{FC399933-D50E-43C5-B128-7920EC6EA699}" srcOrd="2" destOrd="0" presId="urn:microsoft.com/office/officeart/2008/layout/LinedList"/>
    <dgm:cxn modelId="{460A99CB-EFFB-45F3-8189-B5F06F6AEC32}" type="presParOf" srcId="{13B455AC-A096-4BCE-8F0F-661A33D3BE9B}" destId="{AA957371-248B-4B4A-BD85-FE9CDA1E7DCE}" srcOrd="3" destOrd="0" presId="urn:microsoft.com/office/officeart/2008/layout/LinedList"/>
    <dgm:cxn modelId="{F442C6F4-F177-4322-8668-43AA7BB80301}" type="presParOf" srcId="{AA957371-248B-4B4A-BD85-FE9CDA1E7DCE}" destId="{FE785200-04C0-463A-9E18-16DE12D14CD9}" srcOrd="0" destOrd="0" presId="urn:microsoft.com/office/officeart/2008/layout/LinedList"/>
    <dgm:cxn modelId="{E7708A89-EC95-4BEA-817D-8D9B1404EEF9}" type="presParOf" srcId="{AA957371-248B-4B4A-BD85-FE9CDA1E7DCE}" destId="{9EF8FE95-EA18-42EE-84C4-F4C4A35D12CF}" srcOrd="1" destOrd="0" presId="urn:microsoft.com/office/officeart/2008/layout/LinedList"/>
    <dgm:cxn modelId="{EBE96742-5232-4C7B-8DC8-EE80845A5C62}" type="presParOf" srcId="{13B455AC-A096-4BCE-8F0F-661A33D3BE9B}" destId="{0DBE16AE-63FC-45E4-9B19-D58584BBAD71}" srcOrd="4" destOrd="0" presId="urn:microsoft.com/office/officeart/2008/layout/LinedList"/>
    <dgm:cxn modelId="{78EB0D45-C8C4-4D5B-8131-6D563B0AE7CE}" type="presParOf" srcId="{13B455AC-A096-4BCE-8F0F-661A33D3BE9B}" destId="{486871A9-7AEF-4475-9F15-8F28770AC6D5}" srcOrd="5" destOrd="0" presId="urn:microsoft.com/office/officeart/2008/layout/LinedList"/>
    <dgm:cxn modelId="{AB87827E-7A59-468B-BF9C-FD3E11745496}" type="presParOf" srcId="{486871A9-7AEF-4475-9F15-8F28770AC6D5}" destId="{0F6C8B83-DAEE-4283-8AE0-B43E6E78DD94}" srcOrd="0" destOrd="0" presId="urn:microsoft.com/office/officeart/2008/layout/LinedList"/>
    <dgm:cxn modelId="{DC93DC84-1CEE-461B-B1A6-39B15A5134B3}" type="presParOf" srcId="{486871A9-7AEF-4475-9F15-8F28770AC6D5}" destId="{43D201E2-6263-452B-9E62-6B81EFAE5D61}"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FF403182-5A97-4990-8B64-48A9EAFA3C11}"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E24A2F85-0A09-40E4-A2E6-6A4975098DB8}">
      <dgm:prSet/>
      <dgm:spPr/>
      <dgm:t>
        <a:bodyPr/>
        <a:lstStyle/>
        <a:p>
          <a:r>
            <a:rPr lang="en-US"/>
            <a:t>Oval or bean-shaped </a:t>
          </a:r>
        </a:p>
      </dgm:t>
    </dgm:pt>
    <dgm:pt modelId="{3E8A4375-B2BB-4345-9382-087B7E5666A8}" type="parTrans" cxnId="{112A1BCD-55E2-44E0-B81C-08F954815483}">
      <dgm:prSet/>
      <dgm:spPr/>
      <dgm:t>
        <a:bodyPr/>
        <a:lstStyle/>
        <a:p>
          <a:endParaRPr lang="en-US"/>
        </a:p>
      </dgm:t>
    </dgm:pt>
    <dgm:pt modelId="{0F14B754-B56B-430C-B37A-3CAB9A9A76F3}" type="sibTrans" cxnId="{112A1BCD-55E2-44E0-B81C-08F954815483}">
      <dgm:prSet/>
      <dgm:spPr/>
      <dgm:t>
        <a:bodyPr/>
        <a:lstStyle/>
        <a:p>
          <a:endParaRPr lang="en-US"/>
        </a:p>
      </dgm:t>
    </dgm:pt>
    <dgm:pt modelId="{671C2D0E-0A52-41FC-936D-F94ECB933EB8}">
      <dgm:prSet/>
      <dgm:spPr/>
      <dgm:t>
        <a:bodyPr/>
        <a:lstStyle/>
        <a:p>
          <a:r>
            <a:rPr lang="en-US"/>
            <a:t>Masses of lymphatic tissue </a:t>
          </a:r>
        </a:p>
      </dgm:t>
    </dgm:pt>
    <dgm:pt modelId="{B72DE92E-D3F7-4603-84D3-7699E3C02F63}" type="parTrans" cxnId="{BCCDD154-65F2-482C-BFFA-B58EEC60F0E3}">
      <dgm:prSet/>
      <dgm:spPr/>
      <dgm:t>
        <a:bodyPr/>
        <a:lstStyle/>
        <a:p>
          <a:endParaRPr lang="en-US"/>
        </a:p>
      </dgm:t>
    </dgm:pt>
    <dgm:pt modelId="{D3646C01-BE56-4827-A2FC-1409AF469255}" type="sibTrans" cxnId="{BCCDD154-65F2-482C-BFFA-B58EEC60F0E3}">
      <dgm:prSet/>
      <dgm:spPr/>
      <dgm:t>
        <a:bodyPr/>
        <a:lstStyle/>
        <a:p>
          <a:endParaRPr lang="en-US"/>
        </a:p>
      </dgm:t>
    </dgm:pt>
    <dgm:pt modelId="{B4D3F1B7-0579-4F0E-8FF5-3F30EF708890}">
      <dgm:prSet/>
      <dgm:spPr/>
      <dgm:t>
        <a:bodyPr/>
        <a:lstStyle/>
        <a:p>
          <a:r>
            <a:rPr lang="en-US"/>
            <a:t>Aid in defense and white blood cell formation </a:t>
          </a:r>
        </a:p>
      </dgm:t>
    </dgm:pt>
    <dgm:pt modelId="{776A73E4-A15F-4C4E-9000-EFA1B24A000A}" type="parTrans" cxnId="{2745A4CA-B831-4390-BA49-8C8B5F3C481E}">
      <dgm:prSet/>
      <dgm:spPr/>
      <dgm:t>
        <a:bodyPr/>
        <a:lstStyle/>
        <a:p>
          <a:endParaRPr lang="en-US"/>
        </a:p>
      </dgm:t>
    </dgm:pt>
    <dgm:pt modelId="{A3EA8E68-0761-4023-8162-9D2106CF7447}" type="sibTrans" cxnId="{2745A4CA-B831-4390-BA49-8C8B5F3C481E}">
      <dgm:prSet/>
      <dgm:spPr/>
      <dgm:t>
        <a:bodyPr/>
        <a:lstStyle/>
        <a:p>
          <a:endParaRPr lang="en-US"/>
        </a:p>
      </dgm:t>
    </dgm:pt>
    <dgm:pt modelId="{B3993985-7E80-4C7D-A84B-50EDB247D7B1}">
      <dgm:prSet/>
      <dgm:spPr/>
      <dgm:t>
        <a:bodyPr/>
        <a:lstStyle/>
        <a:p>
          <a:r>
            <a:rPr lang="en-US"/>
            <a:t>Located along length of lymphatic vessels </a:t>
          </a:r>
        </a:p>
      </dgm:t>
    </dgm:pt>
    <dgm:pt modelId="{342E8D59-35C7-49F0-A548-3FA0CB973D76}" type="parTrans" cxnId="{7B229E92-B32B-42C3-B685-6EA6BAC7E2C8}">
      <dgm:prSet/>
      <dgm:spPr/>
      <dgm:t>
        <a:bodyPr/>
        <a:lstStyle/>
        <a:p>
          <a:endParaRPr lang="en-US"/>
        </a:p>
      </dgm:t>
    </dgm:pt>
    <dgm:pt modelId="{EA54DA96-8281-4F20-8C60-968ABF44AC70}" type="sibTrans" cxnId="{7B229E92-B32B-42C3-B685-6EA6BAC7E2C8}">
      <dgm:prSet/>
      <dgm:spPr/>
      <dgm:t>
        <a:bodyPr/>
        <a:lstStyle/>
        <a:p>
          <a:endParaRPr lang="en-US"/>
        </a:p>
      </dgm:t>
    </dgm:pt>
    <dgm:pt modelId="{F6048FAA-0FE3-4316-843E-DEB50E70710A}">
      <dgm:prSet/>
      <dgm:spPr/>
      <dgm:t>
        <a:bodyPr/>
        <a:lstStyle/>
        <a:p>
          <a:r>
            <a:rPr lang="en-US"/>
            <a:t>Scattered throughout the body usually in clusters</a:t>
          </a:r>
        </a:p>
      </dgm:t>
    </dgm:pt>
    <dgm:pt modelId="{D00D3F77-DE82-4A3A-8750-7659EC42A56A}" type="parTrans" cxnId="{404A184B-0423-419D-BD89-61EB8B64ED27}">
      <dgm:prSet/>
      <dgm:spPr/>
      <dgm:t>
        <a:bodyPr/>
        <a:lstStyle/>
        <a:p>
          <a:endParaRPr lang="en-US"/>
        </a:p>
      </dgm:t>
    </dgm:pt>
    <dgm:pt modelId="{CBE70C69-2C10-4187-B67A-238A52893C75}" type="sibTrans" cxnId="{404A184B-0423-419D-BD89-61EB8B64ED27}">
      <dgm:prSet/>
      <dgm:spPr/>
      <dgm:t>
        <a:bodyPr/>
        <a:lstStyle/>
        <a:p>
          <a:endParaRPr lang="en-US"/>
        </a:p>
      </dgm:t>
    </dgm:pt>
    <dgm:pt modelId="{6D7F3AAC-539D-436C-ACBF-E88B7B7B005F}" type="pres">
      <dgm:prSet presAssocID="{FF403182-5A97-4990-8B64-48A9EAFA3C11}" presName="vert0" presStyleCnt="0">
        <dgm:presLayoutVars>
          <dgm:dir/>
          <dgm:animOne val="branch"/>
          <dgm:animLvl val="lvl"/>
        </dgm:presLayoutVars>
      </dgm:prSet>
      <dgm:spPr/>
    </dgm:pt>
    <dgm:pt modelId="{EF7C8F32-AFFB-498C-AB4B-85C557447CA9}" type="pres">
      <dgm:prSet presAssocID="{E24A2F85-0A09-40E4-A2E6-6A4975098DB8}" presName="thickLine" presStyleLbl="alignNode1" presStyleIdx="0" presStyleCnt="5"/>
      <dgm:spPr/>
    </dgm:pt>
    <dgm:pt modelId="{68A72744-51B5-4392-B6E0-C1843F8FD434}" type="pres">
      <dgm:prSet presAssocID="{E24A2F85-0A09-40E4-A2E6-6A4975098DB8}" presName="horz1" presStyleCnt="0"/>
      <dgm:spPr/>
    </dgm:pt>
    <dgm:pt modelId="{94623C37-D153-4AA5-8268-432684BD30BF}" type="pres">
      <dgm:prSet presAssocID="{E24A2F85-0A09-40E4-A2E6-6A4975098DB8}" presName="tx1" presStyleLbl="revTx" presStyleIdx="0" presStyleCnt="5"/>
      <dgm:spPr/>
    </dgm:pt>
    <dgm:pt modelId="{C5E3B19E-78B6-40C2-B3A6-8D463C3E6CCE}" type="pres">
      <dgm:prSet presAssocID="{E24A2F85-0A09-40E4-A2E6-6A4975098DB8}" presName="vert1" presStyleCnt="0"/>
      <dgm:spPr/>
    </dgm:pt>
    <dgm:pt modelId="{1C8F2587-2283-471D-9F32-BC50656E1AA8}" type="pres">
      <dgm:prSet presAssocID="{671C2D0E-0A52-41FC-936D-F94ECB933EB8}" presName="thickLine" presStyleLbl="alignNode1" presStyleIdx="1" presStyleCnt="5"/>
      <dgm:spPr/>
    </dgm:pt>
    <dgm:pt modelId="{A824B286-EE22-4013-8CB7-FACC5E2A54E1}" type="pres">
      <dgm:prSet presAssocID="{671C2D0E-0A52-41FC-936D-F94ECB933EB8}" presName="horz1" presStyleCnt="0"/>
      <dgm:spPr/>
    </dgm:pt>
    <dgm:pt modelId="{5338E35C-AA44-47C6-A494-7713DCDAA5FC}" type="pres">
      <dgm:prSet presAssocID="{671C2D0E-0A52-41FC-936D-F94ECB933EB8}" presName="tx1" presStyleLbl="revTx" presStyleIdx="1" presStyleCnt="5"/>
      <dgm:spPr/>
    </dgm:pt>
    <dgm:pt modelId="{D05D8C5F-C562-414C-B2EA-0C4CB117F0DD}" type="pres">
      <dgm:prSet presAssocID="{671C2D0E-0A52-41FC-936D-F94ECB933EB8}" presName="vert1" presStyleCnt="0"/>
      <dgm:spPr/>
    </dgm:pt>
    <dgm:pt modelId="{2EECB348-E6BA-40F2-9CB9-BC5A2D67CA7D}" type="pres">
      <dgm:prSet presAssocID="{B4D3F1B7-0579-4F0E-8FF5-3F30EF708890}" presName="thickLine" presStyleLbl="alignNode1" presStyleIdx="2" presStyleCnt="5"/>
      <dgm:spPr/>
    </dgm:pt>
    <dgm:pt modelId="{864E56FC-698E-4671-8929-0847E13D73DA}" type="pres">
      <dgm:prSet presAssocID="{B4D3F1B7-0579-4F0E-8FF5-3F30EF708890}" presName="horz1" presStyleCnt="0"/>
      <dgm:spPr/>
    </dgm:pt>
    <dgm:pt modelId="{FEE2DC73-E1B3-4E6E-86BD-427201736A6B}" type="pres">
      <dgm:prSet presAssocID="{B4D3F1B7-0579-4F0E-8FF5-3F30EF708890}" presName="tx1" presStyleLbl="revTx" presStyleIdx="2" presStyleCnt="5"/>
      <dgm:spPr/>
    </dgm:pt>
    <dgm:pt modelId="{AD49C936-1E93-47FE-9B19-6F428621A9D2}" type="pres">
      <dgm:prSet presAssocID="{B4D3F1B7-0579-4F0E-8FF5-3F30EF708890}" presName="vert1" presStyleCnt="0"/>
      <dgm:spPr/>
    </dgm:pt>
    <dgm:pt modelId="{C3B270B2-F61C-4F83-8ED4-F3054E218437}" type="pres">
      <dgm:prSet presAssocID="{B3993985-7E80-4C7D-A84B-50EDB247D7B1}" presName="thickLine" presStyleLbl="alignNode1" presStyleIdx="3" presStyleCnt="5"/>
      <dgm:spPr/>
    </dgm:pt>
    <dgm:pt modelId="{9441F25E-8D39-4CF4-A779-457378885C3C}" type="pres">
      <dgm:prSet presAssocID="{B3993985-7E80-4C7D-A84B-50EDB247D7B1}" presName="horz1" presStyleCnt="0"/>
      <dgm:spPr/>
    </dgm:pt>
    <dgm:pt modelId="{16A29D69-426C-44AB-A655-B184B957F37A}" type="pres">
      <dgm:prSet presAssocID="{B3993985-7E80-4C7D-A84B-50EDB247D7B1}" presName="tx1" presStyleLbl="revTx" presStyleIdx="3" presStyleCnt="5"/>
      <dgm:spPr/>
    </dgm:pt>
    <dgm:pt modelId="{9A718B3D-ED55-4FAC-B239-61D555BF0881}" type="pres">
      <dgm:prSet presAssocID="{B3993985-7E80-4C7D-A84B-50EDB247D7B1}" presName="vert1" presStyleCnt="0"/>
      <dgm:spPr/>
    </dgm:pt>
    <dgm:pt modelId="{E01DF4B9-4132-423F-9897-7D8830FEAC96}" type="pres">
      <dgm:prSet presAssocID="{F6048FAA-0FE3-4316-843E-DEB50E70710A}" presName="thickLine" presStyleLbl="alignNode1" presStyleIdx="4" presStyleCnt="5"/>
      <dgm:spPr/>
    </dgm:pt>
    <dgm:pt modelId="{4089AD09-47FE-4F04-94CD-2D159FEACB9E}" type="pres">
      <dgm:prSet presAssocID="{F6048FAA-0FE3-4316-843E-DEB50E70710A}" presName="horz1" presStyleCnt="0"/>
      <dgm:spPr/>
    </dgm:pt>
    <dgm:pt modelId="{31C7EC2E-C12C-4266-9410-707056DABF3F}" type="pres">
      <dgm:prSet presAssocID="{F6048FAA-0FE3-4316-843E-DEB50E70710A}" presName="tx1" presStyleLbl="revTx" presStyleIdx="4" presStyleCnt="5"/>
      <dgm:spPr/>
    </dgm:pt>
    <dgm:pt modelId="{6D82A9CF-5055-466F-A419-E67FD46800B7}" type="pres">
      <dgm:prSet presAssocID="{F6048FAA-0FE3-4316-843E-DEB50E70710A}" presName="vert1" presStyleCnt="0"/>
      <dgm:spPr/>
    </dgm:pt>
  </dgm:ptLst>
  <dgm:cxnLst>
    <dgm:cxn modelId="{404A184B-0423-419D-BD89-61EB8B64ED27}" srcId="{FF403182-5A97-4990-8B64-48A9EAFA3C11}" destId="{F6048FAA-0FE3-4316-843E-DEB50E70710A}" srcOrd="4" destOrd="0" parTransId="{D00D3F77-DE82-4A3A-8750-7659EC42A56A}" sibTransId="{CBE70C69-2C10-4187-B67A-238A52893C75}"/>
    <dgm:cxn modelId="{BCCDD154-65F2-482C-BFFA-B58EEC60F0E3}" srcId="{FF403182-5A97-4990-8B64-48A9EAFA3C11}" destId="{671C2D0E-0A52-41FC-936D-F94ECB933EB8}" srcOrd="1" destOrd="0" parTransId="{B72DE92E-D3F7-4603-84D3-7699E3C02F63}" sibTransId="{D3646C01-BE56-4827-A2FC-1409AF469255}"/>
    <dgm:cxn modelId="{0156987B-CCB9-46B8-B0E3-A62ED114E1C2}" type="presOf" srcId="{B4D3F1B7-0579-4F0E-8FF5-3F30EF708890}" destId="{FEE2DC73-E1B3-4E6E-86BD-427201736A6B}" srcOrd="0" destOrd="0" presId="urn:microsoft.com/office/officeart/2008/layout/LinedList"/>
    <dgm:cxn modelId="{7B229E92-B32B-42C3-B685-6EA6BAC7E2C8}" srcId="{FF403182-5A97-4990-8B64-48A9EAFA3C11}" destId="{B3993985-7E80-4C7D-A84B-50EDB247D7B1}" srcOrd="3" destOrd="0" parTransId="{342E8D59-35C7-49F0-A548-3FA0CB973D76}" sibTransId="{EA54DA96-8281-4F20-8C60-968ABF44AC70}"/>
    <dgm:cxn modelId="{6D1A1097-8EEB-4583-9B51-3CEECB4F2C65}" type="presOf" srcId="{F6048FAA-0FE3-4316-843E-DEB50E70710A}" destId="{31C7EC2E-C12C-4266-9410-707056DABF3F}" srcOrd="0" destOrd="0" presId="urn:microsoft.com/office/officeart/2008/layout/LinedList"/>
    <dgm:cxn modelId="{76C10B9B-9882-43BD-9B5F-514D3B6A99C4}" type="presOf" srcId="{671C2D0E-0A52-41FC-936D-F94ECB933EB8}" destId="{5338E35C-AA44-47C6-A494-7713DCDAA5FC}" srcOrd="0" destOrd="0" presId="urn:microsoft.com/office/officeart/2008/layout/LinedList"/>
    <dgm:cxn modelId="{61FAE8BC-153B-4D23-909C-504A6A43BE27}" type="presOf" srcId="{E24A2F85-0A09-40E4-A2E6-6A4975098DB8}" destId="{94623C37-D153-4AA5-8268-432684BD30BF}" srcOrd="0" destOrd="0" presId="urn:microsoft.com/office/officeart/2008/layout/LinedList"/>
    <dgm:cxn modelId="{264C18C1-8AD8-4181-A1A9-8D8123779E80}" type="presOf" srcId="{FF403182-5A97-4990-8B64-48A9EAFA3C11}" destId="{6D7F3AAC-539D-436C-ACBF-E88B7B7B005F}" srcOrd="0" destOrd="0" presId="urn:microsoft.com/office/officeart/2008/layout/LinedList"/>
    <dgm:cxn modelId="{2745A4CA-B831-4390-BA49-8C8B5F3C481E}" srcId="{FF403182-5A97-4990-8B64-48A9EAFA3C11}" destId="{B4D3F1B7-0579-4F0E-8FF5-3F30EF708890}" srcOrd="2" destOrd="0" parTransId="{776A73E4-A15F-4C4E-9000-EFA1B24A000A}" sibTransId="{A3EA8E68-0761-4023-8162-9D2106CF7447}"/>
    <dgm:cxn modelId="{112A1BCD-55E2-44E0-B81C-08F954815483}" srcId="{FF403182-5A97-4990-8B64-48A9EAFA3C11}" destId="{E24A2F85-0A09-40E4-A2E6-6A4975098DB8}" srcOrd="0" destOrd="0" parTransId="{3E8A4375-B2BB-4345-9382-087B7E5666A8}" sibTransId="{0F14B754-B56B-430C-B37A-3CAB9A9A76F3}"/>
    <dgm:cxn modelId="{1A8D4FE9-59AA-4695-A945-AC6FE809BEEB}" type="presOf" srcId="{B3993985-7E80-4C7D-A84B-50EDB247D7B1}" destId="{16A29D69-426C-44AB-A655-B184B957F37A}" srcOrd="0" destOrd="0" presId="urn:microsoft.com/office/officeart/2008/layout/LinedList"/>
    <dgm:cxn modelId="{2B3F04BB-649D-4CED-AAEA-BF7FFC91A2C6}" type="presParOf" srcId="{6D7F3AAC-539D-436C-ACBF-E88B7B7B005F}" destId="{EF7C8F32-AFFB-498C-AB4B-85C557447CA9}" srcOrd="0" destOrd="0" presId="urn:microsoft.com/office/officeart/2008/layout/LinedList"/>
    <dgm:cxn modelId="{AACDD095-77A5-475B-9640-C976E8103784}" type="presParOf" srcId="{6D7F3AAC-539D-436C-ACBF-E88B7B7B005F}" destId="{68A72744-51B5-4392-B6E0-C1843F8FD434}" srcOrd="1" destOrd="0" presId="urn:microsoft.com/office/officeart/2008/layout/LinedList"/>
    <dgm:cxn modelId="{66733C92-41B8-4089-AEF5-98705AF7E581}" type="presParOf" srcId="{68A72744-51B5-4392-B6E0-C1843F8FD434}" destId="{94623C37-D153-4AA5-8268-432684BD30BF}" srcOrd="0" destOrd="0" presId="urn:microsoft.com/office/officeart/2008/layout/LinedList"/>
    <dgm:cxn modelId="{39FF6251-4EEF-424E-AD24-AFDF28CC00BA}" type="presParOf" srcId="{68A72744-51B5-4392-B6E0-C1843F8FD434}" destId="{C5E3B19E-78B6-40C2-B3A6-8D463C3E6CCE}" srcOrd="1" destOrd="0" presId="urn:microsoft.com/office/officeart/2008/layout/LinedList"/>
    <dgm:cxn modelId="{0863A5FE-9B44-4DC9-A457-D2713CF6169B}" type="presParOf" srcId="{6D7F3AAC-539D-436C-ACBF-E88B7B7B005F}" destId="{1C8F2587-2283-471D-9F32-BC50656E1AA8}" srcOrd="2" destOrd="0" presId="urn:microsoft.com/office/officeart/2008/layout/LinedList"/>
    <dgm:cxn modelId="{B8E154C8-31C2-418A-A382-F969091FDFA3}" type="presParOf" srcId="{6D7F3AAC-539D-436C-ACBF-E88B7B7B005F}" destId="{A824B286-EE22-4013-8CB7-FACC5E2A54E1}" srcOrd="3" destOrd="0" presId="urn:microsoft.com/office/officeart/2008/layout/LinedList"/>
    <dgm:cxn modelId="{90B0ECC5-C665-4470-A14A-0F6E73D79B58}" type="presParOf" srcId="{A824B286-EE22-4013-8CB7-FACC5E2A54E1}" destId="{5338E35C-AA44-47C6-A494-7713DCDAA5FC}" srcOrd="0" destOrd="0" presId="urn:microsoft.com/office/officeart/2008/layout/LinedList"/>
    <dgm:cxn modelId="{A9B305F4-9191-4513-970B-3506E6EB87C8}" type="presParOf" srcId="{A824B286-EE22-4013-8CB7-FACC5E2A54E1}" destId="{D05D8C5F-C562-414C-B2EA-0C4CB117F0DD}" srcOrd="1" destOrd="0" presId="urn:microsoft.com/office/officeart/2008/layout/LinedList"/>
    <dgm:cxn modelId="{F528E8BD-8A61-4861-BA46-534DF777BFDA}" type="presParOf" srcId="{6D7F3AAC-539D-436C-ACBF-E88B7B7B005F}" destId="{2EECB348-E6BA-40F2-9CB9-BC5A2D67CA7D}" srcOrd="4" destOrd="0" presId="urn:microsoft.com/office/officeart/2008/layout/LinedList"/>
    <dgm:cxn modelId="{4DDAD8BB-B370-4763-A4B1-0A3B8445964D}" type="presParOf" srcId="{6D7F3AAC-539D-436C-ACBF-E88B7B7B005F}" destId="{864E56FC-698E-4671-8929-0847E13D73DA}" srcOrd="5" destOrd="0" presId="urn:microsoft.com/office/officeart/2008/layout/LinedList"/>
    <dgm:cxn modelId="{76039FFC-37EE-47B4-BC56-23F7D9D6ABFA}" type="presParOf" srcId="{864E56FC-698E-4671-8929-0847E13D73DA}" destId="{FEE2DC73-E1B3-4E6E-86BD-427201736A6B}" srcOrd="0" destOrd="0" presId="urn:microsoft.com/office/officeart/2008/layout/LinedList"/>
    <dgm:cxn modelId="{61ACA7EF-8271-4529-AC9E-5DD6D0C7999E}" type="presParOf" srcId="{864E56FC-698E-4671-8929-0847E13D73DA}" destId="{AD49C936-1E93-47FE-9B19-6F428621A9D2}" srcOrd="1" destOrd="0" presId="urn:microsoft.com/office/officeart/2008/layout/LinedList"/>
    <dgm:cxn modelId="{3BAEE65C-29A6-4AE0-9013-1E4E29343C44}" type="presParOf" srcId="{6D7F3AAC-539D-436C-ACBF-E88B7B7B005F}" destId="{C3B270B2-F61C-4F83-8ED4-F3054E218437}" srcOrd="6" destOrd="0" presId="urn:microsoft.com/office/officeart/2008/layout/LinedList"/>
    <dgm:cxn modelId="{CB45F6C9-D753-4E13-8A1C-1339FFBA71A3}" type="presParOf" srcId="{6D7F3AAC-539D-436C-ACBF-E88B7B7B005F}" destId="{9441F25E-8D39-4CF4-A779-457378885C3C}" srcOrd="7" destOrd="0" presId="urn:microsoft.com/office/officeart/2008/layout/LinedList"/>
    <dgm:cxn modelId="{8EF996FA-46EB-48E7-9B2C-ED2EC7B32D20}" type="presParOf" srcId="{9441F25E-8D39-4CF4-A779-457378885C3C}" destId="{16A29D69-426C-44AB-A655-B184B957F37A}" srcOrd="0" destOrd="0" presId="urn:microsoft.com/office/officeart/2008/layout/LinedList"/>
    <dgm:cxn modelId="{285162DE-E0F7-448D-8C89-FA79F57D1048}" type="presParOf" srcId="{9441F25E-8D39-4CF4-A779-457378885C3C}" destId="{9A718B3D-ED55-4FAC-B239-61D555BF0881}" srcOrd="1" destOrd="0" presId="urn:microsoft.com/office/officeart/2008/layout/LinedList"/>
    <dgm:cxn modelId="{AB51429E-0B16-4FD2-90E4-8F2D4605C847}" type="presParOf" srcId="{6D7F3AAC-539D-436C-ACBF-E88B7B7B005F}" destId="{E01DF4B9-4132-423F-9897-7D8830FEAC96}" srcOrd="8" destOrd="0" presId="urn:microsoft.com/office/officeart/2008/layout/LinedList"/>
    <dgm:cxn modelId="{C33BEF68-159A-4C5E-949B-8440BC45BBF7}" type="presParOf" srcId="{6D7F3AAC-539D-436C-ACBF-E88B7B7B005F}" destId="{4089AD09-47FE-4F04-94CD-2D159FEACB9E}" srcOrd="9" destOrd="0" presId="urn:microsoft.com/office/officeart/2008/layout/LinedList"/>
    <dgm:cxn modelId="{40092E6E-2514-4954-B481-5D7001864E18}" type="presParOf" srcId="{4089AD09-47FE-4F04-94CD-2D159FEACB9E}" destId="{31C7EC2E-C12C-4266-9410-707056DABF3F}" srcOrd="0" destOrd="0" presId="urn:microsoft.com/office/officeart/2008/layout/LinedList"/>
    <dgm:cxn modelId="{528F3F27-96DC-4263-A4A7-44FAA0478FC1}" type="presParOf" srcId="{4089AD09-47FE-4F04-94CD-2D159FEACB9E}" destId="{6D82A9CF-5055-466F-A419-E67FD46800B7}"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E934C87C-28E8-40BE-9F1A-A2AA88C4E783}"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059EC70F-0F79-43E0-B5F8-A8D11A8C7D50}">
      <dgm:prSet/>
      <dgm:spPr/>
      <dgm:t>
        <a:bodyPr/>
        <a:lstStyle/>
        <a:p>
          <a:r>
            <a:rPr lang="en-US"/>
            <a:t>Cortex -outer region directly beneath the capsule </a:t>
          </a:r>
        </a:p>
      </dgm:t>
    </dgm:pt>
    <dgm:pt modelId="{15419493-FCDC-4ABA-A93A-98F7DB69D3FD}" type="parTrans" cxnId="{D9A91DF6-46CC-49CF-9F27-1DF2CDD9A023}">
      <dgm:prSet/>
      <dgm:spPr/>
      <dgm:t>
        <a:bodyPr/>
        <a:lstStyle/>
        <a:p>
          <a:endParaRPr lang="en-US"/>
        </a:p>
      </dgm:t>
    </dgm:pt>
    <dgm:pt modelId="{D9DCA6A2-1A16-4735-AC64-F3B5DFD4A6A9}" type="sibTrans" cxnId="{D9A91DF6-46CC-49CF-9F27-1DF2CDD9A023}">
      <dgm:prSet/>
      <dgm:spPr/>
      <dgm:t>
        <a:bodyPr/>
        <a:lstStyle/>
        <a:p>
          <a:endParaRPr lang="en-US"/>
        </a:p>
      </dgm:t>
    </dgm:pt>
    <dgm:pt modelId="{C987473D-A024-4DCD-9C33-B024B5B95DCA}">
      <dgm:prSet/>
      <dgm:spPr/>
      <dgm:t>
        <a:bodyPr/>
        <a:lstStyle/>
        <a:p>
          <a:r>
            <a:rPr lang="en-US"/>
            <a:t>Contains densely packed lymphocytes arranged in masses called follicles - outer rim of follicle contains T cells, macrophages, and follicular dendritic cells (aid in T cell activation).</a:t>
          </a:r>
        </a:p>
      </dgm:t>
    </dgm:pt>
    <dgm:pt modelId="{51B43E71-0C8D-49BB-8B3F-43794C6C354B}" type="parTrans" cxnId="{4BD30F58-5D51-499C-816D-BECF9AFDF801}">
      <dgm:prSet/>
      <dgm:spPr/>
      <dgm:t>
        <a:bodyPr/>
        <a:lstStyle/>
        <a:p>
          <a:endParaRPr lang="en-US"/>
        </a:p>
      </dgm:t>
    </dgm:pt>
    <dgm:pt modelId="{325AFE61-6B08-4501-9940-3D59C7449A27}" type="sibTrans" cxnId="{4BD30F58-5D51-499C-816D-BECF9AFDF801}">
      <dgm:prSet/>
      <dgm:spPr/>
      <dgm:t>
        <a:bodyPr/>
        <a:lstStyle/>
        <a:p>
          <a:endParaRPr lang="en-US"/>
        </a:p>
      </dgm:t>
    </dgm:pt>
    <dgm:pt modelId="{AC59EED6-3AE3-43CF-9916-FF8545ED7FCA}">
      <dgm:prSet/>
      <dgm:spPr/>
      <dgm:t>
        <a:bodyPr/>
        <a:lstStyle/>
        <a:p>
          <a:r>
            <a:rPr lang="en-US"/>
            <a:t>Medulla-Inner region • lymphocytes are arranged in strands called medullary cords - contain macrophages and plasma cells.</a:t>
          </a:r>
        </a:p>
      </dgm:t>
    </dgm:pt>
    <dgm:pt modelId="{7D5AE8F3-88FC-4A05-B7C7-5C06B55FF345}" type="parTrans" cxnId="{BDF844C9-4C50-4A40-8F68-8D4F4E9705E8}">
      <dgm:prSet/>
      <dgm:spPr/>
      <dgm:t>
        <a:bodyPr/>
        <a:lstStyle/>
        <a:p>
          <a:endParaRPr lang="en-US"/>
        </a:p>
      </dgm:t>
    </dgm:pt>
    <dgm:pt modelId="{7330F218-6CFC-4086-A27E-B37604394C3E}" type="sibTrans" cxnId="{BDF844C9-4C50-4A40-8F68-8D4F4E9705E8}">
      <dgm:prSet/>
      <dgm:spPr/>
      <dgm:t>
        <a:bodyPr/>
        <a:lstStyle/>
        <a:p>
          <a:endParaRPr lang="en-US"/>
        </a:p>
      </dgm:t>
    </dgm:pt>
    <dgm:pt modelId="{C8BD3FDA-66B4-4D69-9727-80B9B6643803}" type="pres">
      <dgm:prSet presAssocID="{E934C87C-28E8-40BE-9F1A-A2AA88C4E783}" presName="vert0" presStyleCnt="0">
        <dgm:presLayoutVars>
          <dgm:dir/>
          <dgm:animOne val="branch"/>
          <dgm:animLvl val="lvl"/>
        </dgm:presLayoutVars>
      </dgm:prSet>
      <dgm:spPr/>
    </dgm:pt>
    <dgm:pt modelId="{CB38CCF9-F9B4-48E2-BFFB-C664F59C4197}" type="pres">
      <dgm:prSet presAssocID="{059EC70F-0F79-43E0-B5F8-A8D11A8C7D50}" presName="thickLine" presStyleLbl="alignNode1" presStyleIdx="0" presStyleCnt="3"/>
      <dgm:spPr/>
    </dgm:pt>
    <dgm:pt modelId="{2EB9AD78-F9AF-4883-977B-C1EED299F1DB}" type="pres">
      <dgm:prSet presAssocID="{059EC70F-0F79-43E0-B5F8-A8D11A8C7D50}" presName="horz1" presStyleCnt="0"/>
      <dgm:spPr/>
    </dgm:pt>
    <dgm:pt modelId="{739BB6D3-E634-40A8-B4AB-AA0B93808282}" type="pres">
      <dgm:prSet presAssocID="{059EC70F-0F79-43E0-B5F8-A8D11A8C7D50}" presName="tx1" presStyleLbl="revTx" presStyleIdx="0" presStyleCnt="3"/>
      <dgm:spPr/>
    </dgm:pt>
    <dgm:pt modelId="{F1C85AE0-B550-453A-A8A9-ED8C570E7054}" type="pres">
      <dgm:prSet presAssocID="{059EC70F-0F79-43E0-B5F8-A8D11A8C7D50}" presName="vert1" presStyleCnt="0"/>
      <dgm:spPr/>
    </dgm:pt>
    <dgm:pt modelId="{6AB85E45-5A89-4EA5-88AA-66E5DFDB550F}" type="pres">
      <dgm:prSet presAssocID="{C987473D-A024-4DCD-9C33-B024B5B95DCA}" presName="thickLine" presStyleLbl="alignNode1" presStyleIdx="1" presStyleCnt="3"/>
      <dgm:spPr/>
    </dgm:pt>
    <dgm:pt modelId="{F467AFBD-BE13-4035-901F-A054E6830FF8}" type="pres">
      <dgm:prSet presAssocID="{C987473D-A024-4DCD-9C33-B024B5B95DCA}" presName="horz1" presStyleCnt="0"/>
      <dgm:spPr/>
    </dgm:pt>
    <dgm:pt modelId="{20CA8AD0-0FE6-4118-9999-2E26E6E1DCCE}" type="pres">
      <dgm:prSet presAssocID="{C987473D-A024-4DCD-9C33-B024B5B95DCA}" presName="tx1" presStyleLbl="revTx" presStyleIdx="1" presStyleCnt="3"/>
      <dgm:spPr/>
    </dgm:pt>
    <dgm:pt modelId="{EF225914-E6CC-47F1-9009-8C345A7317C4}" type="pres">
      <dgm:prSet presAssocID="{C987473D-A024-4DCD-9C33-B024B5B95DCA}" presName="vert1" presStyleCnt="0"/>
      <dgm:spPr/>
    </dgm:pt>
    <dgm:pt modelId="{49DCFC14-ED3C-4E26-BB48-46A7F23060A3}" type="pres">
      <dgm:prSet presAssocID="{AC59EED6-3AE3-43CF-9916-FF8545ED7FCA}" presName="thickLine" presStyleLbl="alignNode1" presStyleIdx="2" presStyleCnt="3"/>
      <dgm:spPr/>
    </dgm:pt>
    <dgm:pt modelId="{DA976BA3-FE42-4835-AE98-889D9E0A15C1}" type="pres">
      <dgm:prSet presAssocID="{AC59EED6-3AE3-43CF-9916-FF8545ED7FCA}" presName="horz1" presStyleCnt="0"/>
      <dgm:spPr/>
    </dgm:pt>
    <dgm:pt modelId="{7F7EDD57-781F-4898-A815-561BB0CA61A3}" type="pres">
      <dgm:prSet presAssocID="{AC59EED6-3AE3-43CF-9916-FF8545ED7FCA}" presName="tx1" presStyleLbl="revTx" presStyleIdx="2" presStyleCnt="3"/>
      <dgm:spPr/>
    </dgm:pt>
    <dgm:pt modelId="{F4D87151-128B-4CB5-A6CF-0D1F214E3C30}" type="pres">
      <dgm:prSet presAssocID="{AC59EED6-3AE3-43CF-9916-FF8545ED7FCA}" presName="vert1" presStyleCnt="0"/>
      <dgm:spPr/>
    </dgm:pt>
  </dgm:ptLst>
  <dgm:cxnLst>
    <dgm:cxn modelId="{32E3400B-BCCD-4B32-8342-7FF6DDB46546}" type="presOf" srcId="{059EC70F-0F79-43E0-B5F8-A8D11A8C7D50}" destId="{739BB6D3-E634-40A8-B4AB-AA0B93808282}" srcOrd="0" destOrd="0" presId="urn:microsoft.com/office/officeart/2008/layout/LinedList"/>
    <dgm:cxn modelId="{29CCE227-07CA-432F-86DF-63AC61752D07}" type="presOf" srcId="{AC59EED6-3AE3-43CF-9916-FF8545ED7FCA}" destId="{7F7EDD57-781F-4898-A815-561BB0CA61A3}" srcOrd="0" destOrd="0" presId="urn:microsoft.com/office/officeart/2008/layout/LinedList"/>
    <dgm:cxn modelId="{4BD30F58-5D51-499C-816D-BECF9AFDF801}" srcId="{E934C87C-28E8-40BE-9F1A-A2AA88C4E783}" destId="{C987473D-A024-4DCD-9C33-B024B5B95DCA}" srcOrd="1" destOrd="0" parTransId="{51B43E71-0C8D-49BB-8B3F-43794C6C354B}" sibTransId="{325AFE61-6B08-4501-9940-3D59C7449A27}"/>
    <dgm:cxn modelId="{A70B5BB8-01DB-4247-B567-A36AAB6CC693}" type="presOf" srcId="{E934C87C-28E8-40BE-9F1A-A2AA88C4E783}" destId="{C8BD3FDA-66B4-4D69-9727-80B9B6643803}" srcOrd="0" destOrd="0" presId="urn:microsoft.com/office/officeart/2008/layout/LinedList"/>
    <dgm:cxn modelId="{1E2FFCBF-0EF7-4B79-A49A-9A81E6162E93}" type="presOf" srcId="{C987473D-A024-4DCD-9C33-B024B5B95DCA}" destId="{20CA8AD0-0FE6-4118-9999-2E26E6E1DCCE}" srcOrd="0" destOrd="0" presId="urn:microsoft.com/office/officeart/2008/layout/LinedList"/>
    <dgm:cxn modelId="{BDF844C9-4C50-4A40-8F68-8D4F4E9705E8}" srcId="{E934C87C-28E8-40BE-9F1A-A2AA88C4E783}" destId="{AC59EED6-3AE3-43CF-9916-FF8545ED7FCA}" srcOrd="2" destOrd="0" parTransId="{7D5AE8F3-88FC-4A05-B7C7-5C06B55FF345}" sibTransId="{7330F218-6CFC-4086-A27E-B37604394C3E}"/>
    <dgm:cxn modelId="{D9A91DF6-46CC-49CF-9F27-1DF2CDD9A023}" srcId="{E934C87C-28E8-40BE-9F1A-A2AA88C4E783}" destId="{059EC70F-0F79-43E0-B5F8-A8D11A8C7D50}" srcOrd="0" destOrd="0" parTransId="{15419493-FCDC-4ABA-A93A-98F7DB69D3FD}" sibTransId="{D9DCA6A2-1A16-4735-AC64-F3B5DFD4A6A9}"/>
    <dgm:cxn modelId="{6CE8FB2C-3D2A-457D-B374-3423837F2362}" type="presParOf" srcId="{C8BD3FDA-66B4-4D69-9727-80B9B6643803}" destId="{CB38CCF9-F9B4-48E2-BFFB-C664F59C4197}" srcOrd="0" destOrd="0" presId="urn:microsoft.com/office/officeart/2008/layout/LinedList"/>
    <dgm:cxn modelId="{6141834A-ADDB-4E32-8062-98A4EB554E8A}" type="presParOf" srcId="{C8BD3FDA-66B4-4D69-9727-80B9B6643803}" destId="{2EB9AD78-F9AF-4883-977B-C1EED299F1DB}" srcOrd="1" destOrd="0" presId="urn:microsoft.com/office/officeart/2008/layout/LinedList"/>
    <dgm:cxn modelId="{B8CB83BB-89D0-44D4-B4F4-5071852A31C4}" type="presParOf" srcId="{2EB9AD78-F9AF-4883-977B-C1EED299F1DB}" destId="{739BB6D3-E634-40A8-B4AB-AA0B93808282}" srcOrd="0" destOrd="0" presId="urn:microsoft.com/office/officeart/2008/layout/LinedList"/>
    <dgm:cxn modelId="{CDBA94AF-7476-4B53-8B59-793468F572F9}" type="presParOf" srcId="{2EB9AD78-F9AF-4883-977B-C1EED299F1DB}" destId="{F1C85AE0-B550-453A-A8A9-ED8C570E7054}" srcOrd="1" destOrd="0" presId="urn:microsoft.com/office/officeart/2008/layout/LinedList"/>
    <dgm:cxn modelId="{9C9CA4FC-70DE-45AC-AF82-39F485A211E8}" type="presParOf" srcId="{C8BD3FDA-66B4-4D69-9727-80B9B6643803}" destId="{6AB85E45-5A89-4EA5-88AA-66E5DFDB550F}" srcOrd="2" destOrd="0" presId="urn:microsoft.com/office/officeart/2008/layout/LinedList"/>
    <dgm:cxn modelId="{0CCFAE7D-1D0F-4BCF-9283-4F44526BB8F2}" type="presParOf" srcId="{C8BD3FDA-66B4-4D69-9727-80B9B6643803}" destId="{F467AFBD-BE13-4035-901F-A054E6830FF8}" srcOrd="3" destOrd="0" presId="urn:microsoft.com/office/officeart/2008/layout/LinedList"/>
    <dgm:cxn modelId="{E029059E-D018-429C-BEA7-53D4F4DBE3D6}" type="presParOf" srcId="{F467AFBD-BE13-4035-901F-A054E6830FF8}" destId="{20CA8AD0-0FE6-4118-9999-2E26E6E1DCCE}" srcOrd="0" destOrd="0" presId="urn:microsoft.com/office/officeart/2008/layout/LinedList"/>
    <dgm:cxn modelId="{D2C5B9FE-C04F-4017-95D6-B1BA3892FBC7}" type="presParOf" srcId="{F467AFBD-BE13-4035-901F-A054E6830FF8}" destId="{EF225914-E6CC-47F1-9009-8C345A7317C4}" srcOrd="1" destOrd="0" presId="urn:microsoft.com/office/officeart/2008/layout/LinedList"/>
    <dgm:cxn modelId="{A47F3A9C-31DA-4205-A820-FF558E0A5DD6}" type="presParOf" srcId="{C8BD3FDA-66B4-4D69-9727-80B9B6643803}" destId="{49DCFC14-ED3C-4E26-BB48-46A7F23060A3}" srcOrd="4" destOrd="0" presId="urn:microsoft.com/office/officeart/2008/layout/LinedList"/>
    <dgm:cxn modelId="{F4EA5A26-41EC-4029-B2D8-BD2205F9573E}" type="presParOf" srcId="{C8BD3FDA-66B4-4D69-9727-80B9B6643803}" destId="{DA976BA3-FE42-4835-AE98-889D9E0A15C1}" srcOrd="5" destOrd="0" presId="urn:microsoft.com/office/officeart/2008/layout/LinedList"/>
    <dgm:cxn modelId="{021D816E-FA92-4A71-A8E5-05B76F71A1D2}" type="presParOf" srcId="{DA976BA3-FE42-4835-AE98-889D9E0A15C1}" destId="{7F7EDD57-781F-4898-A815-561BB0CA61A3}" srcOrd="0" destOrd="0" presId="urn:microsoft.com/office/officeart/2008/layout/LinedList"/>
    <dgm:cxn modelId="{1CEE6424-AD5C-420E-875B-130A7CC7BAEA}" type="presParOf" srcId="{DA976BA3-FE42-4835-AE98-889D9E0A15C1}" destId="{F4D87151-128B-4CB5-A6CF-0D1F214E3C30}"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8FA29162-0B3B-407C-A937-6303FAF1C8C3}"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8A15B729-38FB-4A86-B84E-7E73274B45EF}">
      <dgm:prSet/>
      <dgm:spPr/>
      <dgm:t>
        <a:bodyPr/>
        <a:lstStyle/>
        <a:p>
          <a:r>
            <a:rPr lang="en-US"/>
            <a:t>As lymph passes through a node bacteria and other foreign materials are trapped by reticular fibers within the node - bacteria are then phagocytized by macrophages.</a:t>
          </a:r>
        </a:p>
      </dgm:t>
    </dgm:pt>
    <dgm:pt modelId="{A9E3C2E1-AC0B-443C-BD7B-57A3826FC408}" type="parTrans" cxnId="{28339CB5-9FAF-4983-AC25-4AA510822A84}">
      <dgm:prSet/>
      <dgm:spPr/>
      <dgm:t>
        <a:bodyPr/>
        <a:lstStyle/>
        <a:p>
          <a:endParaRPr lang="en-US"/>
        </a:p>
      </dgm:t>
    </dgm:pt>
    <dgm:pt modelId="{02D77CA1-11E7-4DA0-B691-00E3FD087AA1}" type="sibTrans" cxnId="{28339CB5-9FAF-4983-AC25-4AA510822A84}">
      <dgm:prSet/>
      <dgm:spPr/>
      <dgm:t>
        <a:bodyPr/>
        <a:lstStyle/>
        <a:p>
          <a:endParaRPr lang="en-US"/>
        </a:p>
      </dgm:t>
    </dgm:pt>
    <dgm:pt modelId="{BA364221-D6A7-42E2-B862-6F906FAF23BC}">
      <dgm:prSet/>
      <dgm:spPr/>
      <dgm:t>
        <a:bodyPr/>
        <a:lstStyle/>
        <a:p>
          <a:r>
            <a:rPr lang="en-US"/>
            <a:t>plasma cells produce antibodies to antigens in the lymph • antibodies, lymphocytes, and monocytes are eventually returned to the blood via subclavian veins</a:t>
          </a:r>
        </a:p>
      </dgm:t>
    </dgm:pt>
    <dgm:pt modelId="{2733F0FB-9483-434E-A6F7-CB4BA9AC851E}" type="parTrans" cxnId="{69B2A6F7-90C1-4C3B-B3C6-4EBC89750F2B}">
      <dgm:prSet/>
      <dgm:spPr/>
      <dgm:t>
        <a:bodyPr/>
        <a:lstStyle/>
        <a:p>
          <a:endParaRPr lang="en-US"/>
        </a:p>
      </dgm:t>
    </dgm:pt>
    <dgm:pt modelId="{86BA3BBB-9D94-4D67-A1D5-95232A860226}" type="sibTrans" cxnId="{69B2A6F7-90C1-4C3B-B3C6-4EBC89750F2B}">
      <dgm:prSet/>
      <dgm:spPr/>
      <dgm:t>
        <a:bodyPr/>
        <a:lstStyle/>
        <a:p>
          <a:endParaRPr lang="en-US"/>
        </a:p>
      </dgm:t>
    </dgm:pt>
    <dgm:pt modelId="{43F5AF62-BD6E-4258-841F-302746291CA9}" type="pres">
      <dgm:prSet presAssocID="{8FA29162-0B3B-407C-A937-6303FAF1C8C3}" presName="linear" presStyleCnt="0">
        <dgm:presLayoutVars>
          <dgm:animLvl val="lvl"/>
          <dgm:resizeHandles val="exact"/>
        </dgm:presLayoutVars>
      </dgm:prSet>
      <dgm:spPr/>
    </dgm:pt>
    <dgm:pt modelId="{11A18005-F65E-4D30-A9D0-EEAAF3165B19}" type="pres">
      <dgm:prSet presAssocID="{8A15B729-38FB-4A86-B84E-7E73274B45EF}" presName="parentText" presStyleLbl="node1" presStyleIdx="0" presStyleCnt="2">
        <dgm:presLayoutVars>
          <dgm:chMax val="0"/>
          <dgm:bulletEnabled val="1"/>
        </dgm:presLayoutVars>
      </dgm:prSet>
      <dgm:spPr/>
    </dgm:pt>
    <dgm:pt modelId="{5DBB5C80-B91F-448A-A748-81F0487CC6A0}" type="pres">
      <dgm:prSet presAssocID="{02D77CA1-11E7-4DA0-B691-00E3FD087AA1}" presName="spacer" presStyleCnt="0"/>
      <dgm:spPr/>
    </dgm:pt>
    <dgm:pt modelId="{3FCF44BB-3A1C-4394-8603-CC4069430578}" type="pres">
      <dgm:prSet presAssocID="{BA364221-D6A7-42E2-B862-6F906FAF23BC}" presName="parentText" presStyleLbl="node1" presStyleIdx="1" presStyleCnt="2">
        <dgm:presLayoutVars>
          <dgm:chMax val="0"/>
          <dgm:bulletEnabled val="1"/>
        </dgm:presLayoutVars>
      </dgm:prSet>
      <dgm:spPr/>
    </dgm:pt>
  </dgm:ptLst>
  <dgm:cxnLst>
    <dgm:cxn modelId="{2300F751-851E-4965-8CA2-5BF92F1BEA41}" type="presOf" srcId="{8FA29162-0B3B-407C-A937-6303FAF1C8C3}" destId="{43F5AF62-BD6E-4258-841F-302746291CA9}" srcOrd="0" destOrd="0" presId="urn:microsoft.com/office/officeart/2005/8/layout/vList2"/>
    <dgm:cxn modelId="{84180A76-7D9D-4570-9794-55DB0E1A7A41}" type="presOf" srcId="{8A15B729-38FB-4A86-B84E-7E73274B45EF}" destId="{11A18005-F65E-4D30-A9D0-EEAAF3165B19}" srcOrd="0" destOrd="0" presId="urn:microsoft.com/office/officeart/2005/8/layout/vList2"/>
    <dgm:cxn modelId="{28339CB5-9FAF-4983-AC25-4AA510822A84}" srcId="{8FA29162-0B3B-407C-A937-6303FAF1C8C3}" destId="{8A15B729-38FB-4A86-B84E-7E73274B45EF}" srcOrd="0" destOrd="0" parTransId="{A9E3C2E1-AC0B-443C-BD7B-57A3826FC408}" sibTransId="{02D77CA1-11E7-4DA0-B691-00E3FD087AA1}"/>
    <dgm:cxn modelId="{878851B9-9D7F-4E2B-B505-93B0A6C5E3BF}" type="presOf" srcId="{BA364221-D6A7-42E2-B862-6F906FAF23BC}" destId="{3FCF44BB-3A1C-4394-8603-CC4069430578}" srcOrd="0" destOrd="0" presId="urn:microsoft.com/office/officeart/2005/8/layout/vList2"/>
    <dgm:cxn modelId="{69B2A6F7-90C1-4C3B-B3C6-4EBC89750F2B}" srcId="{8FA29162-0B3B-407C-A937-6303FAF1C8C3}" destId="{BA364221-D6A7-42E2-B862-6F906FAF23BC}" srcOrd="1" destOrd="0" parTransId="{2733F0FB-9483-434E-A6F7-CB4BA9AC851E}" sibTransId="{86BA3BBB-9D94-4D67-A1D5-95232A860226}"/>
    <dgm:cxn modelId="{36CAC8C4-B2A4-4327-92F6-ACD3659BCAC1}" type="presParOf" srcId="{43F5AF62-BD6E-4258-841F-302746291CA9}" destId="{11A18005-F65E-4D30-A9D0-EEAAF3165B19}" srcOrd="0" destOrd="0" presId="urn:microsoft.com/office/officeart/2005/8/layout/vList2"/>
    <dgm:cxn modelId="{7BB7484B-A813-47DD-82C6-3EEEF9E531D6}" type="presParOf" srcId="{43F5AF62-BD6E-4258-841F-302746291CA9}" destId="{5DBB5C80-B91F-448A-A748-81F0487CC6A0}" srcOrd="1" destOrd="0" presId="urn:microsoft.com/office/officeart/2005/8/layout/vList2"/>
    <dgm:cxn modelId="{4A3CE69A-6485-451B-981F-8942275FDFFD}" type="presParOf" srcId="{43F5AF62-BD6E-4258-841F-302746291CA9}" destId="{3FCF44BB-3A1C-4394-8603-CC4069430578}"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C5B3AA85-953B-4F97-98BC-69456780C21A}"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12D84604-60A3-45AE-BBD7-E643AA9B8200}">
      <dgm:prSet/>
      <dgm:spPr/>
      <dgm:t>
        <a:bodyPr/>
        <a:lstStyle/>
        <a:p>
          <a:r>
            <a:rPr lang="en-GB"/>
            <a:t>As well as the Lymph Nodes, there are specific organs that are part of the lymphatic system</a:t>
          </a:r>
          <a:endParaRPr lang="en-US"/>
        </a:p>
      </dgm:t>
    </dgm:pt>
    <dgm:pt modelId="{7A63758C-4536-4AE1-AFFF-BD8BF4DBCF93}" type="parTrans" cxnId="{24306793-6117-4DF2-A7DA-3EEF2B7E069F}">
      <dgm:prSet/>
      <dgm:spPr/>
      <dgm:t>
        <a:bodyPr/>
        <a:lstStyle/>
        <a:p>
          <a:endParaRPr lang="en-US"/>
        </a:p>
      </dgm:t>
    </dgm:pt>
    <dgm:pt modelId="{CD059DAA-6922-4E1A-82E8-C68CA9F23082}" type="sibTrans" cxnId="{24306793-6117-4DF2-A7DA-3EEF2B7E069F}">
      <dgm:prSet/>
      <dgm:spPr/>
      <dgm:t>
        <a:bodyPr/>
        <a:lstStyle/>
        <a:p>
          <a:endParaRPr lang="en-US"/>
        </a:p>
      </dgm:t>
    </dgm:pt>
    <dgm:pt modelId="{F675E64C-9171-4D38-8047-D25C0BBB5C45}">
      <dgm:prSet/>
      <dgm:spPr/>
      <dgm:t>
        <a:bodyPr/>
        <a:lstStyle/>
        <a:p>
          <a:r>
            <a:rPr lang="en-GB"/>
            <a:t>Thymus </a:t>
          </a:r>
          <a:endParaRPr lang="en-US"/>
        </a:p>
      </dgm:t>
    </dgm:pt>
    <dgm:pt modelId="{0D92ABB8-3533-4771-8E5D-68D4B23CCB7B}" type="parTrans" cxnId="{FD96150C-BFEA-4FDD-8B86-3B343B4479A1}">
      <dgm:prSet/>
      <dgm:spPr/>
      <dgm:t>
        <a:bodyPr/>
        <a:lstStyle/>
        <a:p>
          <a:endParaRPr lang="en-US"/>
        </a:p>
      </dgm:t>
    </dgm:pt>
    <dgm:pt modelId="{7FC85BE7-EB3B-489C-BF17-DD3991BA7461}" type="sibTrans" cxnId="{FD96150C-BFEA-4FDD-8B86-3B343B4479A1}">
      <dgm:prSet/>
      <dgm:spPr/>
      <dgm:t>
        <a:bodyPr/>
        <a:lstStyle/>
        <a:p>
          <a:endParaRPr lang="en-US"/>
        </a:p>
      </dgm:t>
    </dgm:pt>
    <dgm:pt modelId="{640BB086-AA11-45FA-B86D-D611A403F1F7}">
      <dgm:prSet/>
      <dgm:spPr/>
      <dgm:t>
        <a:bodyPr/>
        <a:lstStyle/>
        <a:p>
          <a:r>
            <a:rPr lang="en-GB"/>
            <a:t>Spleen</a:t>
          </a:r>
          <a:endParaRPr lang="en-US"/>
        </a:p>
      </dgm:t>
    </dgm:pt>
    <dgm:pt modelId="{94A87F32-03C1-41D8-8C61-628073F2A196}" type="parTrans" cxnId="{9CFF082E-41BD-46AA-95E2-E1CA63AE5CE7}">
      <dgm:prSet/>
      <dgm:spPr/>
      <dgm:t>
        <a:bodyPr/>
        <a:lstStyle/>
        <a:p>
          <a:endParaRPr lang="en-US"/>
        </a:p>
      </dgm:t>
    </dgm:pt>
    <dgm:pt modelId="{191475C4-8997-4293-9799-10110A9AF9E1}" type="sibTrans" cxnId="{9CFF082E-41BD-46AA-95E2-E1CA63AE5CE7}">
      <dgm:prSet/>
      <dgm:spPr/>
      <dgm:t>
        <a:bodyPr/>
        <a:lstStyle/>
        <a:p>
          <a:endParaRPr lang="en-US"/>
        </a:p>
      </dgm:t>
    </dgm:pt>
    <dgm:pt modelId="{89AFD9CD-BDA8-4CB8-A921-2E466EC0CB66}">
      <dgm:prSet/>
      <dgm:spPr/>
      <dgm:t>
        <a:bodyPr/>
        <a:lstStyle/>
        <a:p>
          <a:r>
            <a:rPr lang="en-GB"/>
            <a:t>Tonsils</a:t>
          </a:r>
          <a:endParaRPr lang="en-US"/>
        </a:p>
      </dgm:t>
    </dgm:pt>
    <dgm:pt modelId="{367DBABC-3EA9-4ED7-B256-BD56A780BFFC}" type="parTrans" cxnId="{53E1B03F-5B23-48B9-8F34-2DB955699A05}">
      <dgm:prSet/>
      <dgm:spPr/>
      <dgm:t>
        <a:bodyPr/>
        <a:lstStyle/>
        <a:p>
          <a:endParaRPr lang="en-US"/>
        </a:p>
      </dgm:t>
    </dgm:pt>
    <dgm:pt modelId="{70541846-07C1-4DB7-A5E0-6169DE351539}" type="sibTrans" cxnId="{53E1B03F-5B23-48B9-8F34-2DB955699A05}">
      <dgm:prSet/>
      <dgm:spPr/>
      <dgm:t>
        <a:bodyPr/>
        <a:lstStyle/>
        <a:p>
          <a:endParaRPr lang="en-US"/>
        </a:p>
      </dgm:t>
    </dgm:pt>
    <dgm:pt modelId="{4D33494A-5E91-4AE3-AF8F-C2AD55225122}" type="pres">
      <dgm:prSet presAssocID="{C5B3AA85-953B-4F97-98BC-69456780C21A}" presName="vert0" presStyleCnt="0">
        <dgm:presLayoutVars>
          <dgm:dir/>
          <dgm:animOne val="branch"/>
          <dgm:animLvl val="lvl"/>
        </dgm:presLayoutVars>
      </dgm:prSet>
      <dgm:spPr/>
    </dgm:pt>
    <dgm:pt modelId="{AE9BF7AA-7D3E-44AA-B9F7-B280EA5F89EE}" type="pres">
      <dgm:prSet presAssocID="{12D84604-60A3-45AE-BBD7-E643AA9B8200}" presName="thickLine" presStyleLbl="alignNode1" presStyleIdx="0" presStyleCnt="4"/>
      <dgm:spPr/>
    </dgm:pt>
    <dgm:pt modelId="{62CF3E98-D2D6-4A94-857F-B042A7BFB90E}" type="pres">
      <dgm:prSet presAssocID="{12D84604-60A3-45AE-BBD7-E643AA9B8200}" presName="horz1" presStyleCnt="0"/>
      <dgm:spPr/>
    </dgm:pt>
    <dgm:pt modelId="{6964C47F-1C76-4B12-BFCB-E62B86D545EE}" type="pres">
      <dgm:prSet presAssocID="{12D84604-60A3-45AE-BBD7-E643AA9B8200}" presName="tx1" presStyleLbl="revTx" presStyleIdx="0" presStyleCnt="4"/>
      <dgm:spPr/>
    </dgm:pt>
    <dgm:pt modelId="{B5647BD1-1CF1-4CFA-A9EC-024460000769}" type="pres">
      <dgm:prSet presAssocID="{12D84604-60A3-45AE-BBD7-E643AA9B8200}" presName="vert1" presStyleCnt="0"/>
      <dgm:spPr/>
    </dgm:pt>
    <dgm:pt modelId="{24982FBE-A484-4589-9340-F0A0F17DF08D}" type="pres">
      <dgm:prSet presAssocID="{F675E64C-9171-4D38-8047-D25C0BBB5C45}" presName="thickLine" presStyleLbl="alignNode1" presStyleIdx="1" presStyleCnt="4"/>
      <dgm:spPr/>
    </dgm:pt>
    <dgm:pt modelId="{BEA591D1-39FB-49D7-B412-45BC5C3A3E51}" type="pres">
      <dgm:prSet presAssocID="{F675E64C-9171-4D38-8047-D25C0BBB5C45}" presName="horz1" presStyleCnt="0"/>
      <dgm:spPr/>
    </dgm:pt>
    <dgm:pt modelId="{D22C8379-55ED-4522-BABE-B9CCBD88C7EF}" type="pres">
      <dgm:prSet presAssocID="{F675E64C-9171-4D38-8047-D25C0BBB5C45}" presName="tx1" presStyleLbl="revTx" presStyleIdx="1" presStyleCnt="4"/>
      <dgm:spPr/>
    </dgm:pt>
    <dgm:pt modelId="{C9BDC2DC-E1E8-4248-94A7-C88F7AE62BD8}" type="pres">
      <dgm:prSet presAssocID="{F675E64C-9171-4D38-8047-D25C0BBB5C45}" presName="vert1" presStyleCnt="0"/>
      <dgm:spPr/>
    </dgm:pt>
    <dgm:pt modelId="{9416D09F-81B5-4287-869F-9C218DAB559D}" type="pres">
      <dgm:prSet presAssocID="{640BB086-AA11-45FA-B86D-D611A403F1F7}" presName="thickLine" presStyleLbl="alignNode1" presStyleIdx="2" presStyleCnt="4"/>
      <dgm:spPr/>
    </dgm:pt>
    <dgm:pt modelId="{FDF36A3F-6D56-4FE2-89ED-CA8393CC6A3A}" type="pres">
      <dgm:prSet presAssocID="{640BB086-AA11-45FA-B86D-D611A403F1F7}" presName="horz1" presStyleCnt="0"/>
      <dgm:spPr/>
    </dgm:pt>
    <dgm:pt modelId="{E8C500E8-5A43-4E85-9618-6FBFE40ABAF6}" type="pres">
      <dgm:prSet presAssocID="{640BB086-AA11-45FA-B86D-D611A403F1F7}" presName="tx1" presStyleLbl="revTx" presStyleIdx="2" presStyleCnt="4"/>
      <dgm:spPr/>
    </dgm:pt>
    <dgm:pt modelId="{B0EBC370-5159-4B51-B791-7026B44F3082}" type="pres">
      <dgm:prSet presAssocID="{640BB086-AA11-45FA-B86D-D611A403F1F7}" presName="vert1" presStyleCnt="0"/>
      <dgm:spPr/>
    </dgm:pt>
    <dgm:pt modelId="{2A14C53A-EAB2-4992-9FD5-8E10A3BBC2AE}" type="pres">
      <dgm:prSet presAssocID="{89AFD9CD-BDA8-4CB8-A921-2E466EC0CB66}" presName="thickLine" presStyleLbl="alignNode1" presStyleIdx="3" presStyleCnt="4"/>
      <dgm:spPr/>
    </dgm:pt>
    <dgm:pt modelId="{E3DA5C9C-A157-42A7-9472-BC7D445A4284}" type="pres">
      <dgm:prSet presAssocID="{89AFD9CD-BDA8-4CB8-A921-2E466EC0CB66}" presName="horz1" presStyleCnt="0"/>
      <dgm:spPr/>
    </dgm:pt>
    <dgm:pt modelId="{39005BDC-33CA-4A7B-8103-F20D09ADFC67}" type="pres">
      <dgm:prSet presAssocID="{89AFD9CD-BDA8-4CB8-A921-2E466EC0CB66}" presName="tx1" presStyleLbl="revTx" presStyleIdx="3" presStyleCnt="4"/>
      <dgm:spPr/>
    </dgm:pt>
    <dgm:pt modelId="{E844B0DE-8979-45E1-A5A8-79108C7DEFA9}" type="pres">
      <dgm:prSet presAssocID="{89AFD9CD-BDA8-4CB8-A921-2E466EC0CB66}" presName="vert1" presStyleCnt="0"/>
      <dgm:spPr/>
    </dgm:pt>
  </dgm:ptLst>
  <dgm:cxnLst>
    <dgm:cxn modelId="{FD96150C-BFEA-4FDD-8B86-3B343B4479A1}" srcId="{C5B3AA85-953B-4F97-98BC-69456780C21A}" destId="{F675E64C-9171-4D38-8047-D25C0BBB5C45}" srcOrd="1" destOrd="0" parTransId="{0D92ABB8-3533-4771-8E5D-68D4B23CCB7B}" sibTransId="{7FC85BE7-EB3B-489C-BF17-DD3991BA7461}"/>
    <dgm:cxn modelId="{9CFF082E-41BD-46AA-95E2-E1CA63AE5CE7}" srcId="{C5B3AA85-953B-4F97-98BC-69456780C21A}" destId="{640BB086-AA11-45FA-B86D-D611A403F1F7}" srcOrd="2" destOrd="0" parTransId="{94A87F32-03C1-41D8-8C61-628073F2A196}" sibTransId="{191475C4-8997-4293-9799-10110A9AF9E1}"/>
    <dgm:cxn modelId="{87DC2D35-4306-4629-BA86-FBF6F8F9BA47}" type="presOf" srcId="{F675E64C-9171-4D38-8047-D25C0BBB5C45}" destId="{D22C8379-55ED-4522-BABE-B9CCBD88C7EF}" srcOrd="0" destOrd="0" presId="urn:microsoft.com/office/officeart/2008/layout/LinedList"/>
    <dgm:cxn modelId="{53E1B03F-5B23-48B9-8F34-2DB955699A05}" srcId="{C5B3AA85-953B-4F97-98BC-69456780C21A}" destId="{89AFD9CD-BDA8-4CB8-A921-2E466EC0CB66}" srcOrd="3" destOrd="0" parTransId="{367DBABC-3EA9-4ED7-B256-BD56A780BFFC}" sibTransId="{70541846-07C1-4DB7-A5E0-6169DE351539}"/>
    <dgm:cxn modelId="{F30A975A-97E2-4B32-A6FB-16BA4D564383}" type="presOf" srcId="{89AFD9CD-BDA8-4CB8-A921-2E466EC0CB66}" destId="{39005BDC-33CA-4A7B-8103-F20D09ADFC67}" srcOrd="0" destOrd="0" presId="urn:microsoft.com/office/officeart/2008/layout/LinedList"/>
    <dgm:cxn modelId="{24306793-6117-4DF2-A7DA-3EEF2B7E069F}" srcId="{C5B3AA85-953B-4F97-98BC-69456780C21A}" destId="{12D84604-60A3-45AE-BBD7-E643AA9B8200}" srcOrd="0" destOrd="0" parTransId="{7A63758C-4536-4AE1-AFFF-BD8BF4DBCF93}" sibTransId="{CD059DAA-6922-4E1A-82E8-C68CA9F23082}"/>
    <dgm:cxn modelId="{CFA3329D-5F4F-4B7C-A86E-12EE20BACCF2}" type="presOf" srcId="{640BB086-AA11-45FA-B86D-D611A403F1F7}" destId="{E8C500E8-5A43-4E85-9618-6FBFE40ABAF6}" srcOrd="0" destOrd="0" presId="urn:microsoft.com/office/officeart/2008/layout/LinedList"/>
    <dgm:cxn modelId="{D142CBCE-280F-45D6-B47B-F4744CF02093}" type="presOf" srcId="{C5B3AA85-953B-4F97-98BC-69456780C21A}" destId="{4D33494A-5E91-4AE3-AF8F-C2AD55225122}" srcOrd="0" destOrd="0" presId="urn:microsoft.com/office/officeart/2008/layout/LinedList"/>
    <dgm:cxn modelId="{DF5890D7-4D77-4C5E-AC54-BAE5D1961326}" type="presOf" srcId="{12D84604-60A3-45AE-BBD7-E643AA9B8200}" destId="{6964C47F-1C76-4B12-BFCB-E62B86D545EE}" srcOrd="0" destOrd="0" presId="urn:microsoft.com/office/officeart/2008/layout/LinedList"/>
    <dgm:cxn modelId="{A8A57A7D-1752-475B-BE6C-CE9C8FDAD51B}" type="presParOf" srcId="{4D33494A-5E91-4AE3-AF8F-C2AD55225122}" destId="{AE9BF7AA-7D3E-44AA-B9F7-B280EA5F89EE}" srcOrd="0" destOrd="0" presId="urn:microsoft.com/office/officeart/2008/layout/LinedList"/>
    <dgm:cxn modelId="{0418AF0E-C035-45DB-B822-24C269ED5884}" type="presParOf" srcId="{4D33494A-5E91-4AE3-AF8F-C2AD55225122}" destId="{62CF3E98-D2D6-4A94-857F-B042A7BFB90E}" srcOrd="1" destOrd="0" presId="urn:microsoft.com/office/officeart/2008/layout/LinedList"/>
    <dgm:cxn modelId="{37DA1DAD-0B69-4D96-966E-C683EC547056}" type="presParOf" srcId="{62CF3E98-D2D6-4A94-857F-B042A7BFB90E}" destId="{6964C47F-1C76-4B12-BFCB-E62B86D545EE}" srcOrd="0" destOrd="0" presId="urn:microsoft.com/office/officeart/2008/layout/LinedList"/>
    <dgm:cxn modelId="{E2E90207-215E-465A-92BC-275FD06DDE00}" type="presParOf" srcId="{62CF3E98-D2D6-4A94-857F-B042A7BFB90E}" destId="{B5647BD1-1CF1-4CFA-A9EC-024460000769}" srcOrd="1" destOrd="0" presId="urn:microsoft.com/office/officeart/2008/layout/LinedList"/>
    <dgm:cxn modelId="{E65D5F49-901D-4B02-AD60-E9A7736E872A}" type="presParOf" srcId="{4D33494A-5E91-4AE3-AF8F-C2AD55225122}" destId="{24982FBE-A484-4589-9340-F0A0F17DF08D}" srcOrd="2" destOrd="0" presId="urn:microsoft.com/office/officeart/2008/layout/LinedList"/>
    <dgm:cxn modelId="{18639C68-986C-4601-A5A9-68D3828F0993}" type="presParOf" srcId="{4D33494A-5E91-4AE3-AF8F-C2AD55225122}" destId="{BEA591D1-39FB-49D7-B412-45BC5C3A3E51}" srcOrd="3" destOrd="0" presId="urn:microsoft.com/office/officeart/2008/layout/LinedList"/>
    <dgm:cxn modelId="{AED8AD18-206B-46F1-9362-4817246C4E56}" type="presParOf" srcId="{BEA591D1-39FB-49D7-B412-45BC5C3A3E51}" destId="{D22C8379-55ED-4522-BABE-B9CCBD88C7EF}" srcOrd="0" destOrd="0" presId="urn:microsoft.com/office/officeart/2008/layout/LinedList"/>
    <dgm:cxn modelId="{2EC4B527-8725-4632-96F2-97AEA4E900F2}" type="presParOf" srcId="{BEA591D1-39FB-49D7-B412-45BC5C3A3E51}" destId="{C9BDC2DC-E1E8-4248-94A7-C88F7AE62BD8}" srcOrd="1" destOrd="0" presId="urn:microsoft.com/office/officeart/2008/layout/LinedList"/>
    <dgm:cxn modelId="{29C588AE-E2AE-494A-8097-08E0D59382DF}" type="presParOf" srcId="{4D33494A-5E91-4AE3-AF8F-C2AD55225122}" destId="{9416D09F-81B5-4287-869F-9C218DAB559D}" srcOrd="4" destOrd="0" presId="urn:microsoft.com/office/officeart/2008/layout/LinedList"/>
    <dgm:cxn modelId="{EC56E604-FF83-48CA-97B5-5D206CB9F979}" type="presParOf" srcId="{4D33494A-5E91-4AE3-AF8F-C2AD55225122}" destId="{FDF36A3F-6D56-4FE2-89ED-CA8393CC6A3A}" srcOrd="5" destOrd="0" presId="urn:microsoft.com/office/officeart/2008/layout/LinedList"/>
    <dgm:cxn modelId="{4F7645D7-D897-4DD9-BC89-0962392541D3}" type="presParOf" srcId="{FDF36A3F-6D56-4FE2-89ED-CA8393CC6A3A}" destId="{E8C500E8-5A43-4E85-9618-6FBFE40ABAF6}" srcOrd="0" destOrd="0" presId="urn:microsoft.com/office/officeart/2008/layout/LinedList"/>
    <dgm:cxn modelId="{89AAAD31-E1CF-4E0B-9B75-8BC390FA31E9}" type="presParOf" srcId="{FDF36A3F-6D56-4FE2-89ED-CA8393CC6A3A}" destId="{B0EBC370-5159-4B51-B791-7026B44F3082}" srcOrd="1" destOrd="0" presId="urn:microsoft.com/office/officeart/2008/layout/LinedList"/>
    <dgm:cxn modelId="{964413B8-7735-4778-950A-1349AD6A2E58}" type="presParOf" srcId="{4D33494A-5E91-4AE3-AF8F-C2AD55225122}" destId="{2A14C53A-EAB2-4992-9FD5-8E10A3BBC2AE}" srcOrd="6" destOrd="0" presId="urn:microsoft.com/office/officeart/2008/layout/LinedList"/>
    <dgm:cxn modelId="{9D8BFA6A-08CF-44E5-B673-2BB551D4BF8D}" type="presParOf" srcId="{4D33494A-5E91-4AE3-AF8F-C2AD55225122}" destId="{E3DA5C9C-A157-42A7-9472-BC7D445A4284}" srcOrd="7" destOrd="0" presId="urn:microsoft.com/office/officeart/2008/layout/LinedList"/>
    <dgm:cxn modelId="{9C1B2D63-38A9-4383-9CF0-CDB52F8DE21F}" type="presParOf" srcId="{E3DA5C9C-A157-42A7-9472-BC7D445A4284}" destId="{39005BDC-33CA-4A7B-8103-F20D09ADFC67}" srcOrd="0" destOrd="0" presId="urn:microsoft.com/office/officeart/2008/layout/LinedList"/>
    <dgm:cxn modelId="{075220D2-96A9-4604-9441-AA58470E2438}" type="presParOf" srcId="{E3DA5C9C-A157-42A7-9472-BC7D445A4284}" destId="{E844B0DE-8979-45E1-A5A8-79108C7DEFA9}"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55A820-87B2-42F7-BC17-413B8604594B}">
      <dsp:nvSpPr>
        <dsp:cNvPr id="0" name=""/>
        <dsp:cNvSpPr/>
      </dsp:nvSpPr>
      <dsp:spPr>
        <a:xfrm>
          <a:off x="883" y="1823138"/>
          <a:ext cx="3102162" cy="196987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0A1D733-DD90-4A0F-8945-18B1E94155EA}">
      <dsp:nvSpPr>
        <dsp:cNvPr id="0" name=""/>
        <dsp:cNvSpPr/>
      </dsp:nvSpPr>
      <dsp:spPr>
        <a:xfrm>
          <a:off x="345568" y="2150588"/>
          <a:ext cx="3102162" cy="1969872"/>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US" sz="3600" kern="1200"/>
            <a:t>What are erythrocytes ? </a:t>
          </a:r>
        </a:p>
      </dsp:txBody>
      <dsp:txXfrm>
        <a:off x="403264" y="2208284"/>
        <a:ext cx="2986770" cy="1854480"/>
      </dsp:txXfrm>
    </dsp:sp>
    <dsp:sp modelId="{4A3F62F6-9F70-4B54-9E31-2EB3EE769599}">
      <dsp:nvSpPr>
        <dsp:cNvPr id="0" name=""/>
        <dsp:cNvSpPr/>
      </dsp:nvSpPr>
      <dsp:spPr>
        <a:xfrm>
          <a:off x="3792415" y="1823138"/>
          <a:ext cx="3102162" cy="196987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265222D-5278-48E9-AE38-A857A8B686D9}">
      <dsp:nvSpPr>
        <dsp:cNvPr id="0" name=""/>
        <dsp:cNvSpPr/>
      </dsp:nvSpPr>
      <dsp:spPr>
        <a:xfrm>
          <a:off x="4137100" y="2150588"/>
          <a:ext cx="3102162" cy="1969872"/>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US" sz="3600" kern="1200"/>
            <a:t>What are lymphocytes? </a:t>
          </a:r>
        </a:p>
      </dsp:txBody>
      <dsp:txXfrm>
        <a:off x="4194796" y="2208284"/>
        <a:ext cx="2986770" cy="185448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DE0303-679F-4BB4-B0C6-8542BB740EBE}">
      <dsp:nvSpPr>
        <dsp:cNvPr id="0" name=""/>
        <dsp:cNvSpPr/>
      </dsp:nvSpPr>
      <dsp:spPr>
        <a:xfrm>
          <a:off x="0" y="2902"/>
          <a:ext cx="7240146"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6AB83DF-426E-41B7-AB10-43CE2BF0254E}">
      <dsp:nvSpPr>
        <dsp:cNvPr id="0" name=""/>
        <dsp:cNvSpPr/>
      </dsp:nvSpPr>
      <dsp:spPr>
        <a:xfrm>
          <a:off x="0" y="2902"/>
          <a:ext cx="7240146" cy="19792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0020" tIns="160020" rIns="160020" bIns="160020" numCol="1" spcCol="1270" anchor="t" anchorCtr="0">
          <a:noAutofit/>
        </a:bodyPr>
        <a:lstStyle/>
        <a:p>
          <a:pPr marL="0" lvl="0" indent="0" algn="l" defTabSz="1866900">
            <a:lnSpc>
              <a:spcPct val="90000"/>
            </a:lnSpc>
            <a:spcBef>
              <a:spcPct val="0"/>
            </a:spcBef>
            <a:spcAft>
              <a:spcPct val="35000"/>
            </a:spcAft>
            <a:buNone/>
          </a:pPr>
          <a:r>
            <a:rPr lang="en-US" sz="4200" kern="1200"/>
            <a:t>What is the primary function of blood?</a:t>
          </a:r>
        </a:p>
      </dsp:txBody>
      <dsp:txXfrm>
        <a:off x="0" y="2902"/>
        <a:ext cx="7240146" cy="1979265"/>
      </dsp:txXfrm>
    </dsp:sp>
    <dsp:sp modelId="{2D1CD301-E5E9-444C-BAEA-A72F99CB1B10}">
      <dsp:nvSpPr>
        <dsp:cNvPr id="0" name=""/>
        <dsp:cNvSpPr/>
      </dsp:nvSpPr>
      <dsp:spPr>
        <a:xfrm>
          <a:off x="0" y="1982167"/>
          <a:ext cx="7240146" cy="0"/>
        </a:xfrm>
        <a:prstGeom prst="line">
          <a:avLst/>
        </a:prstGeom>
        <a:solidFill>
          <a:schemeClr val="accent2">
            <a:hueOff val="-759766"/>
            <a:satOff val="3001"/>
            <a:lumOff val="3137"/>
            <a:alphaOff val="0"/>
          </a:schemeClr>
        </a:solidFill>
        <a:ln w="12700" cap="flat" cmpd="sng" algn="ctr">
          <a:solidFill>
            <a:schemeClr val="accent2">
              <a:hueOff val="-759766"/>
              <a:satOff val="3001"/>
              <a:lumOff val="3137"/>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5908128-8E2A-4388-9276-7D63E0A53DAF}">
      <dsp:nvSpPr>
        <dsp:cNvPr id="0" name=""/>
        <dsp:cNvSpPr/>
      </dsp:nvSpPr>
      <dsp:spPr>
        <a:xfrm>
          <a:off x="0" y="1982167"/>
          <a:ext cx="7240146" cy="19792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0020" tIns="160020" rIns="160020" bIns="160020" numCol="1" spcCol="1270" anchor="t" anchorCtr="0">
          <a:noAutofit/>
        </a:bodyPr>
        <a:lstStyle/>
        <a:p>
          <a:pPr marL="0" lvl="0" indent="0" algn="l" defTabSz="1866900">
            <a:lnSpc>
              <a:spcPct val="90000"/>
            </a:lnSpc>
            <a:spcBef>
              <a:spcPct val="0"/>
            </a:spcBef>
            <a:spcAft>
              <a:spcPct val="35000"/>
            </a:spcAft>
            <a:buNone/>
          </a:pPr>
          <a:r>
            <a:rPr lang="en-US" sz="4200" kern="1200"/>
            <a:t>How much blood is in the human body?</a:t>
          </a:r>
        </a:p>
      </dsp:txBody>
      <dsp:txXfrm>
        <a:off x="0" y="1982167"/>
        <a:ext cx="7240146" cy="1979265"/>
      </dsp:txXfrm>
    </dsp:sp>
    <dsp:sp modelId="{886D88B5-DF7A-43EA-9775-5F1C114BD544}">
      <dsp:nvSpPr>
        <dsp:cNvPr id="0" name=""/>
        <dsp:cNvSpPr/>
      </dsp:nvSpPr>
      <dsp:spPr>
        <a:xfrm>
          <a:off x="0" y="3961432"/>
          <a:ext cx="7240146" cy="0"/>
        </a:xfrm>
        <a:prstGeom prst="line">
          <a:avLst/>
        </a:prstGeom>
        <a:solidFill>
          <a:schemeClr val="accent2">
            <a:hueOff val="-1519531"/>
            <a:satOff val="6002"/>
            <a:lumOff val="6275"/>
            <a:alphaOff val="0"/>
          </a:schemeClr>
        </a:solidFill>
        <a:ln w="12700" cap="flat" cmpd="sng" algn="ctr">
          <a:solidFill>
            <a:schemeClr val="accent2">
              <a:hueOff val="-1519531"/>
              <a:satOff val="6002"/>
              <a:lumOff val="627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C1D1AF7-657E-41E6-B2B6-D9C5846641A9}">
      <dsp:nvSpPr>
        <dsp:cNvPr id="0" name=""/>
        <dsp:cNvSpPr/>
      </dsp:nvSpPr>
      <dsp:spPr>
        <a:xfrm>
          <a:off x="0" y="3961432"/>
          <a:ext cx="7240146" cy="19792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0020" tIns="160020" rIns="160020" bIns="160020" numCol="1" spcCol="1270" anchor="t" anchorCtr="0">
          <a:noAutofit/>
        </a:bodyPr>
        <a:lstStyle/>
        <a:p>
          <a:pPr marL="0" lvl="0" indent="0" algn="l" defTabSz="1866900">
            <a:lnSpc>
              <a:spcPct val="90000"/>
            </a:lnSpc>
            <a:spcBef>
              <a:spcPct val="0"/>
            </a:spcBef>
            <a:spcAft>
              <a:spcPct val="35000"/>
            </a:spcAft>
            <a:buNone/>
          </a:pPr>
          <a:r>
            <a:rPr lang="en-US" sz="4200" kern="1200"/>
            <a:t>What is plasma and what percentage of it is in the blood? </a:t>
          </a:r>
        </a:p>
      </dsp:txBody>
      <dsp:txXfrm>
        <a:off x="0" y="3961432"/>
        <a:ext cx="7240146" cy="197926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E096AD-F6F4-411D-9279-181207A05AFF}">
      <dsp:nvSpPr>
        <dsp:cNvPr id="0" name=""/>
        <dsp:cNvSpPr/>
      </dsp:nvSpPr>
      <dsp:spPr>
        <a:xfrm>
          <a:off x="0" y="161809"/>
          <a:ext cx="5029199" cy="1474199"/>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l" defTabSz="1555750">
            <a:lnSpc>
              <a:spcPct val="90000"/>
            </a:lnSpc>
            <a:spcBef>
              <a:spcPct val="0"/>
            </a:spcBef>
            <a:spcAft>
              <a:spcPct val="35000"/>
            </a:spcAft>
            <a:buNone/>
          </a:pPr>
          <a:r>
            <a:rPr lang="en-US" sz="3500" kern="1200"/>
            <a:t>The average human has 5 litres of blood</a:t>
          </a:r>
        </a:p>
      </dsp:txBody>
      <dsp:txXfrm>
        <a:off x="71964" y="233773"/>
        <a:ext cx="4885271" cy="1330271"/>
      </dsp:txXfrm>
    </dsp:sp>
    <dsp:sp modelId="{387640BE-69A2-429A-BA9B-8CCB0829F7A8}">
      <dsp:nvSpPr>
        <dsp:cNvPr id="0" name=""/>
        <dsp:cNvSpPr/>
      </dsp:nvSpPr>
      <dsp:spPr>
        <a:xfrm>
          <a:off x="0" y="1736809"/>
          <a:ext cx="5029199" cy="1474199"/>
        </a:xfrm>
        <a:prstGeom prst="roundRect">
          <a:avLst/>
        </a:prstGeom>
        <a:solidFill>
          <a:schemeClr val="accent5">
            <a:hueOff val="-755398"/>
            <a:satOff val="94"/>
            <a:lumOff val="-284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l" defTabSz="1555750">
            <a:lnSpc>
              <a:spcPct val="90000"/>
            </a:lnSpc>
            <a:spcBef>
              <a:spcPct val="0"/>
            </a:spcBef>
            <a:spcAft>
              <a:spcPct val="35000"/>
            </a:spcAft>
            <a:buNone/>
          </a:pPr>
          <a:r>
            <a:rPr lang="en-US" sz="3500" kern="1200"/>
            <a:t>It is a transporting fluid</a:t>
          </a:r>
        </a:p>
      </dsp:txBody>
      <dsp:txXfrm>
        <a:off x="71964" y="1808773"/>
        <a:ext cx="4885271" cy="1330271"/>
      </dsp:txXfrm>
    </dsp:sp>
    <dsp:sp modelId="{4D2B0FC3-6A1B-4C67-85C9-26787772B175}">
      <dsp:nvSpPr>
        <dsp:cNvPr id="0" name=""/>
        <dsp:cNvSpPr/>
      </dsp:nvSpPr>
      <dsp:spPr>
        <a:xfrm>
          <a:off x="0" y="3311808"/>
          <a:ext cx="5029199" cy="1474199"/>
        </a:xfrm>
        <a:prstGeom prst="roundRect">
          <a:avLst/>
        </a:prstGeom>
        <a:solidFill>
          <a:schemeClr val="accent5">
            <a:hueOff val="-1510796"/>
            <a:satOff val="187"/>
            <a:lumOff val="-568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l" defTabSz="1555750">
            <a:lnSpc>
              <a:spcPct val="90000"/>
            </a:lnSpc>
            <a:spcBef>
              <a:spcPct val="0"/>
            </a:spcBef>
            <a:spcAft>
              <a:spcPct val="35000"/>
            </a:spcAft>
            <a:buNone/>
          </a:pPr>
          <a:r>
            <a:rPr lang="en-US" sz="3500" kern="1200"/>
            <a:t>It carries vital substances to all parts of the body</a:t>
          </a:r>
        </a:p>
      </dsp:txBody>
      <dsp:txXfrm>
        <a:off x="71964" y="3383772"/>
        <a:ext cx="4885271" cy="133027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427D220-0295-48D2-B220-95EEC182C8FE}">
      <dsp:nvSpPr>
        <dsp:cNvPr id="0" name=""/>
        <dsp:cNvSpPr/>
      </dsp:nvSpPr>
      <dsp:spPr>
        <a:xfrm>
          <a:off x="0" y="965834"/>
          <a:ext cx="7240146" cy="178308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3B5A38D-9D36-4F2D-B86B-C8D00EA6538F}">
      <dsp:nvSpPr>
        <dsp:cNvPr id="0" name=""/>
        <dsp:cNvSpPr/>
      </dsp:nvSpPr>
      <dsp:spPr>
        <a:xfrm>
          <a:off x="539381" y="1367027"/>
          <a:ext cx="980694" cy="98069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D39A433-D4DD-4E4E-9A58-80AE63710937}">
      <dsp:nvSpPr>
        <dsp:cNvPr id="0" name=""/>
        <dsp:cNvSpPr/>
      </dsp:nvSpPr>
      <dsp:spPr>
        <a:xfrm>
          <a:off x="2059457" y="965834"/>
          <a:ext cx="5180688" cy="17830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8709" tIns="188709" rIns="188709" bIns="188709" numCol="1" spcCol="1270" anchor="ctr" anchorCtr="0">
          <a:noAutofit/>
        </a:bodyPr>
        <a:lstStyle/>
        <a:p>
          <a:pPr marL="0" lvl="0" indent="0" algn="l" defTabSz="1111250">
            <a:lnSpc>
              <a:spcPct val="90000"/>
            </a:lnSpc>
            <a:spcBef>
              <a:spcPct val="0"/>
            </a:spcBef>
            <a:spcAft>
              <a:spcPct val="35000"/>
            </a:spcAft>
            <a:buNone/>
          </a:pPr>
          <a:r>
            <a:rPr lang="en-US" sz="2500" kern="1200"/>
            <a:t>Where are plasma proteins formed?</a:t>
          </a:r>
        </a:p>
      </dsp:txBody>
      <dsp:txXfrm>
        <a:off x="2059457" y="965834"/>
        <a:ext cx="5180688" cy="1783080"/>
      </dsp:txXfrm>
    </dsp:sp>
    <dsp:sp modelId="{21843208-49AA-4FE6-846C-3C555291CB14}">
      <dsp:nvSpPr>
        <dsp:cNvPr id="0" name=""/>
        <dsp:cNvSpPr/>
      </dsp:nvSpPr>
      <dsp:spPr>
        <a:xfrm>
          <a:off x="0" y="3194684"/>
          <a:ext cx="7240146" cy="178308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602A94E-B1A8-4CF9-878D-789AB95F6401}">
      <dsp:nvSpPr>
        <dsp:cNvPr id="0" name=""/>
        <dsp:cNvSpPr/>
      </dsp:nvSpPr>
      <dsp:spPr>
        <a:xfrm>
          <a:off x="539381" y="3595878"/>
          <a:ext cx="980694" cy="98069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DDC113C-BC08-430C-A883-645EC9EA12A6}">
      <dsp:nvSpPr>
        <dsp:cNvPr id="0" name=""/>
        <dsp:cNvSpPr/>
      </dsp:nvSpPr>
      <dsp:spPr>
        <a:xfrm>
          <a:off x="2059457" y="3194684"/>
          <a:ext cx="5180688" cy="17830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8709" tIns="188709" rIns="188709" bIns="188709" numCol="1" spcCol="1270" anchor="ctr" anchorCtr="0">
          <a:noAutofit/>
        </a:bodyPr>
        <a:lstStyle/>
        <a:p>
          <a:pPr marL="0" lvl="0" indent="0" algn="l" defTabSz="1111250">
            <a:lnSpc>
              <a:spcPct val="90000"/>
            </a:lnSpc>
            <a:spcBef>
              <a:spcPct val="0"/>
            </a:spcBef>
            <a:spcAft>
              <a:spcPct val="35000"/>
            </a:spcAft>
            <a:buNone/>
          </a:pPr>
          <a:r>
            <a:rPr lang="en-US" sz="2500" kern="1200"/>
            <a:t>What is the function of Albumin, Fibrinogen and prothrombin and globulins? </a:t>
          </a:r>
        </a:p>
      </dsp:txBody>
      <dsp:txXfrm>
        <a:off x="2059457" y="3194684"/>
        <a:ext cx="5180688" cy="178308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0245182-4234-415C-BD78-DE9F2D67E766}">
      <dsp:nvSpPr>
        <dsp:cNvPr id="0" name=""/>
        <dsp:cNvSpPr/>
      </dsp:nvSpPr>
      <dsp:spPr>
        <a:xfrm>
          <a:off x="0" y="331987"/>
          <a:ext cx="7240146" cy="1635075"/>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7650" tIns="247650" rIns="247650" bIns="247650" numCol="1" spcCol="1270" anchor="ctr" anchorCtr="0">
          <a:noAutofit/>
        </a:bodyPr>
        <a:lstStyle/>
        <a:p>
          <a:pPr marL="0" lvl="0" indent="0" algn="l" defTabSz="2889250">
            <a:lnSpc>
              <a:spcPct val="90000"/>
            </a:lnSpc>
            <a:spcBef>
              <a:spcPct val="0"/>
            </a:spcBef>
            <a:spcAft>
              <a:spcPct val="35000"/>
            </a:spcAft>
            <a:buNone/>
          </a:pPr>
          <a:r>
            <a:rPr lang="en-US" sz="6500" kern="1200"/>
            <a:t>Erythrocytes</a:t>
          </a:r>
        </a:p>
      </dsp:txBody>
      <dsp:txXfrm>
        <a:off x="79818" y="411805"/>
        <a:ext cx="7080510" cy="1475439"/>
      </dsp:txXfrm>
    </dsp:sp>
    <dsp:sp modelId="{010B1078-EBA3-403B-8872-149E172153B9}">
      <dsp:nvSpPr>
        <dsp:cNvPr id="0" name=""/>
        <dsp:cNvSpPr/>
      </dsp:nvSpPr>
      <dsp:spPr>
        <a:xfrm>
          <a:off x="0" y="2154262"/>
          <a:ext cx="7240146" cy="1635075"/>
        </a:xfrm>
        <a:prstGeom prst="roundRect">
          <a:avLst/>
        </a:prstGeom>
        <a:solidFill>
          <a:schemeClr val="accent5">
            <a:hueOff val="-755398"/>
            <a:satOff val="94"/>
            <a:lumOff val="-284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7650" tIns="247650" rIns="247650" bIns="247650" numCol="1" spcCol="1270" anchor="ctr" anchorCtr="0">
          <a:noAutofit/>
        </a:bodyPr>
        <a:lstStyle/>
        <a:p>
          <a:pPr marL="0" lvl="0" indent="0" algn="l" defTabSz="2889250">
            <a:lnSpc>
              <a:spcPct val="90000"/>
            </a:lnSpc>
            <a:spcBef>
              <a:spcPct val="0"/>
            </a:spcBef>
            <a:spcAft>
              <a:spcPct val="35000"/>
            </a:spcAft>
            <a:buNone/>
          </a:pPr>
          <a:r>
            <a:rPr lang="en-US" sz="6500" kern="1200"/>
            <a:t>Lymphocytes</a:t>
          </a:r>
        </a:p>
      </dsp:txBody>
      <dsp:txXfrm>
        <a:off x="79818" y="2234080"/>
        <a:ext cx="7080510" cy="1475439"/>
      </dsp:txXfrm>
    </dsp:sp>
    <dsp:sp modelId="{14F8784F-A04F-4C97-A806-364A2817A2B9}">
      <dsp:nvSpPr>
        <dsp:cNvPr id="0" name=""/>
        <dsp:cNvSpPr/>
      </dsp:nvSpPr>
      <dsp:spPr>
        <a:xfrm>
          <a:off x="0" y="3976537"/>
          <a:ext cx="7240146" cy="1635075"/>
        </a:xfrm>
        <a:prstGeom prst="roundRect">
          <a:avLst/>
        </a:prstGeom>
        <a:solidFill>
          <a:schemeClr val="accent5">
            <a:hueOff val="-1510796"/>
            <a:satOff val="187"/>
            <a:lumOff val="-568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7650" tIns="247650" rIns="247650" bIns="247650" numCol="1" spcCol="1270" anchor="ctr" anchorCtr="0">
          <a:noAutofit/>
        </a:bodyPr>
        <a:lstStyle/>
        <a:p>
          <a:pPr marL="0" lvl="0" indent="0" algn="l" defTabSz="2889250">
            <a:lnSpc>
              <a:spcPct val="90000"/>
            </a:lnSpc>
            <a:spcBef>
              <a:spcPct val="0"/>
            </a:spcBef>
            <a:spcAft>
              <a:spcPct val="35000"/>
            </a:spcAft>
            <a:buNone/>
          </a:pPr>
          <a:r>
            <a:rPr lang="en-US" sz="6500" kern="1200"/>
            <a:t>Thrombocytes </a:t>
          </a:r>
        </a:p>
      </dsp:txBody>
      <dsp:txXfrm>
        <a:off x="79818" y="4056355"/>
        <a:ext cx="7080510" cy="147543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1CADA2-9385-48F0-8F7F-85053EE491E0}">
      <dsp:nvSpPr>
        <dsp:cNvPr id="0" name=""/>
        <dsp:cNvSpPr/>
      </dsp:nvSpPr>
      <dsp:spPr>
        <a:xfrm>
          <a:off x="788669" y="0"/>
          <a:ext cx="8938260" cy="4351338"/>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F5F6813-5414-4BE9-B11F-69D61B1193FF}">
      <dsp:nvSpPr>
        <dsp:cNvPr id="0" name=""/>
        <dsp:cNvSpPr/>
      </dsp:nvSpPr>
      <dsp:spPr>
        <a:xfrm>
          <a:off x="4621" y="1305401"/>
          <a:ext cx="2020453" cy="174053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Kidneys detect hypoxia</a:t>
          </a:r>
          <a:endParaRPr lang="en-GB" sz="1800" kern="1200" dirty="0"/>
        </a:p>
      </dsp:txBody>
      <dsp:txXfrm>
        <a:off x="89587" y="1390367"/>
        <a:ext cx="1850521" cy="1570603"/>
      </dsp:txXfrm>
    </dsp:sp>
    <dsp:sp modelId="{1BDEE499-002B-4C2E-809A-757B095C1696}">
      <dsp:nvSpPr>
        <dsp:cNvPr id="0" name=""/>
        <dsp:cNvSpPr/>
      </dsp:nvSpPr>
      <dsp:spPr>
        <a:xfrm>
          <a:off x="2126097" y="1305401"/>
          <a:ext cx="2020453" cy="174053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Erythropoietin released by kidneys into the blood. </a:t>
          </a:r>
          <a:endParaRPr lang="en-GB" sz="1800" kern="1200" dirty="0"/>
        </a:p>
      </dsp:txBody>
      <dsp:txXfrm>
        <a:off x="2211063" y="1390367"/>
        <a:ext cx="1850521" cy="1570603"/>
      </dsp:txXfrm>
    </dsp:sp>
    <dsp:sp modelId="{8D10F852-BE44-4841-B23B-D7730656908F}">
      <dsp:nvSpPr>
        <dsp:cNvPr id="0" name=""/>
        <dsp:cNvSpPr/>
      </dsp:nvSpPr>
      <dsp:spPr>
        <a:xfrm>
          <a:off x="4247573" y="1305401"/>
          <a:ext cx="2020453" cy="174053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Bone marrow increase erythropoiesis</a:t>
          </a:r>
          <a:endParaRPr lang="en-GB" sz="1800" kern="1200" dirty="0"/>
        </a:p>
      </dsp:txBody>
      <dsp:txXfrm>
        <a:off x="4332539" y="1390367"/>
        <a:ext cx="1850521" cy="1570603"/>
      </dsp:txXfrm>
    </dsp:sp>
    <dsp:sp modelId="{A5089E4B-E1F9-4215-8575-81162DB9529A}">
      <dsp:nvSpPr>
        <dsp:cNvPr id="0" name=""/>
        <dsp:cNvSpPr/>
      </dsp:nvSpPr>
      <dsp:spPr>
        <a:xfrm>
          <a:off x="6369049" y="1305401"/>
          <a:ext cx="2020453" cy="174053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Increases amount  of erythrocytes in blood with capacity to carry O2</a:t>
          </a:r>
          <a:endParaRPr lang="en-GB" sz="1800" kern="1200" dirty="0"/>
        </a:p>
      </dsp:txBody>
      <dsp:txXfrm>
        <a:off x="6454015" y="1390367"/>
        <a:ext cx="1850521" cy="1570603"/>
      </dsp:txXfrm>
    </dsp:sp>
    <dsp:sp modelId="{4FFE0E22-8396-4E91-AFEB-BC6C8D72CEC8}">
      <dsp:nvSpPr>
        <dsp:cNvPr id="0" name=""/>
        <dsp:cNvSpPr/>
      </dsp:nvSpPr>
      <dsp:spPr>
        <a:xfrm>
          <a:off x="8490525" y="1305401"/>
          <a:ext cx="2020453" cy="174053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Reduction in tissue hypoxia due </a:t>
          </a:r>
          <a:r>
            <a:rPr lang="en-US" sz="1800" kern="1200"/>
            <a:t>to increased </a:t>
          </a:r>
          <a:endParaRPr lang="en-GB" sz="1800" kern="1200"/>
        </a:p>
      </dsp:txBody>
      <dsp:txXfrm>
        <a:off x="8575491" y="1390367"/>
        <a:ext cx="1850521" cy="1570603"/>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9F98700-261C-47EF-AAEF-E36F669245D1}">
      <dsp:nvSpPr>
        <dsp:cNvPr id="0" name=""/>
        <dsp:cNvSpPr/>
      </dsp:nvSpPr>
      <dsp:spPr>
        <a:xfrm>
          <a:off x="0" y="1243124"/>
          <a:ext cx="7240146" cy="1635075"/>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7650" tIns="247650" rIns="247650" bIns="247650" numCol="1" spcCol="1270" anchor="ctr" anchorCtr="0">
          <a:noAutofit/>
        </a:bodyPr>
        <a:lstStyle/>
        <a:p>
          <a:pPr marL="0" lvl="0" indent="0" algn="l" defTabSz="2889250">
            <a:lnSpc>
              <a:spcPct val="90000"/>
            </a:lnSpc>
            <a:spcBef>
              <a:spcPct val="0"/>
            </a:spcBef>
            <a:spcAft>
              <a:spcPct val="35000"/>
            </a:spcAft>
            <a:buNone/>
          </a:pPr>
          <a:r>
            <a:rPr lang="en-US" sz="6500" kern="1200"/>
            <a:t>What are arteries</a:t>
          </a:r>
        </a:p>
      </dsp:txBody>
      <dsp:txXfrm>
        <a:off x="79818" y="1322942"/>
        <a:ext cx="7080510" cy="1475439"/>
      </dsp:txXfrm>
    </dsp:sp>
    <dsp:sp modelId="{271588C0-02CE-4366-A689-F2E95AD400BE}">
      <dsp:nvSpPr>
        <dsp:cNvPr id="0" name=""/>
        <dsp:cNvSpPr/>
      </dsp:nvSpPr>
      <dsp:spPr>
        <a:xfrm>
          <a:off x="0" y="3065400"/>
          <a:ext cx="7240146" cy="1635075"/>
        </a:xfrm>
        <a:prstGeom prst="roundRect">
          <a:avLst/>
        </a:prstGeom>
        <a:solidFill>
          <a:schemeClr val="accent5">
            <a:hueOff val="-1510796"/>
            <a:satOff val="187"/>
            <a:lumOff val="-568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7650" tIns="247650" rIns="247650" bIns="247650" numCol="1" spcCol="1270" anchor="ctr" anchorCtr="0">
          <a:noAutofit/>
        </a:bodyPr>
        <a:lstStyle/>
        <a:p>
          <a:pPr marL="0" lvl="0" indent="0" algn="l" defTabSz="2889250">
            <a:lnSpc>
              <a:spcPct val="90000"/>
            </a:lnSpc>
            <a:spcBef>
              <a:spcPct val="0"/>
            </a:spcBef>
            <a:spcAft>
              <a:spcPct val="35000"/>
            </a:spcAft>
            <a:buNone/>
          </a:pPr>
          <a:r>
            <a:rPr lang="en-US" sz="6500" kern="1200"/>
            <a:t>What are veins</a:t>
          </a:r>
        </a:p>
      </dsp:txBody>
      <dsp:txXfrm>
        <a:off x="79818" y="3145218"/>
        <a:ext cx="7080510" cy="1475439"/>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2F9BB6-B107-45AE-9F3B-26CF9B500DB1}">
      <dsp:nvSpPr>
        <dsp:cNvPr id="0" name=""/>
        <dsp:cNvSpPr/>
      </dsp:nvSpPr>
      <dsp:spPr>
        <a:xfrm>
          <a:off x="0" y="0"/>
          <a:ext cx="7240146"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07598F0-449A-4DFB-954D-9D28012ACFEF}">
      <dsp:nvSpPr>
        <dsp:cNvPr id="0" name=""/>
        <dsp:cNvSpPr/>
      </dsp:nvSpPr>
      <dsp:spPr>
        <a:xfrm>
          <a:off x="0" y="0"/>
          <a:ext cx="7240146" cy="14859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7650" tIns="247650" rIns="247650" bIns="247650" numCol="1" spcCol="1270" anchor="t" anchorCtr="0">
          <a:noAutofit/>
        </a:bodyPr>
        <a:lstStyle/>
        <a:p>
          <a:pPr marL="0" lvl="0" indent="0" algn="l" defTabSz="2889250">
            <a:lnSpc>
              <a:spcPct val="90000"/>
            </a:lnSpc>
            <a:spcBef>
              <a:spcPct val="0"/>
            </a:spcBef>
            <a:spcAft>
              <a:spcPct val="35000"/>
            </a:spcAft>
            <a:buNone/>
          </a:pPr>
          <a:r>
            <a:rPr lang="en-US" sz="6500" kern="1200"/>
            <a:t>Egestion </a:t>
          </a:r>
        </a:p>
      </dsp:txBody>
      <dsp:txXfrm>
        <a:off x="0" y="0"/>
        <a:ext cx="7240146" cy="1485900"/>
      </dsp:txXfrm>
    </dsp:sp>
    <dsp:sp modelId="{11BA88F9-276B-468D-8C9F-98F683767163}">
      <dsp:nvSpPr>
        <dsp:cNvPr id="0" name=""/>
        <dsp:cNvSpPr/>
      </dsp:nvSpPr>
      <dsp:spPr>
        <a:xfrm>
          <a:off x="0" y="1485900"/>
          <a:ext cx="7240146" cy="0"/>
        </a:xfrm>
        <a:prstGeom prst="line">
          <a:avLst/>
        </a:prstGeom>
        <a:solidFill>
          <a:schemeClr val="accent2">
            <a:hueOff val="-506510"/>
            <a:satOff val="2001"/>
            <a:lumOff val="2092"/>
            <a:alphaOff val="0"/>
          </a:schemeClr>
        </a:solidFill>
        <a:ln w="12700" cap="flat" cmpd="sng" algn="ctr">
          <a:solidFill>
            <a:schemeClr val="accent2">
              <a:hueOff val="-506510"/>
              <a:satOff val="2001"/>
              <a:lumOff val="209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6940D08-1F03-4D73-994E-5AD158A1F4CB}">
      <dsp:nvSpPr>
        <dsp:cNvPr id="0" name=""/>
        <dsp:cNvSpPr/>
      </dsp:nvSpPr>
      <dsp:spPr>
        <a:xfrm>
          <a:off x="0" y="1485900"/>
          <a:ext cx="7240146" cy="14859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7650" tIns="247650" rIns="247650" bIns="247650" numCol="1" spcCol="1270" anchor="t" anchorCtr="0">
          <a:noAutofit/>
        </a:bodyPr>
        <a:lstStyle/>
        <a:p>
          <a:pPr marL="0" lvl="0" indent="0" algn="l" defTabSz="2889250">
            <a:lnSpc>
              <a:spcPct val="90000"/>
            </a:lnSpc>
            <a:spcBef>
              <a:spcPct val="0"/>
            </a:spcBef>
            <a:spcAft>
              <a:spcPct val="35000"/>
            </a:spcAft>
            <a:buNone/>
          </a:pPr>
          <a:r>
            <a:rPr lang="en-US" sz="6500" kern="1200"/>
            <a:t>Digestion </a:t>
          </a:r>
        </a:p>
      </dsp:txBody>
      <dsp:txXfrm>
        <a:off x="0" y="1485900"/>
        <a:ext cx="7240146" cy="1485900"/>
      </dsp:txXfrm>
    </dsp:sp>
    <dsp:sp modelId="{D09D9685-9AD5-4B95-979D-A564653D7CBC}">
      <dsp:nvSpPr>
        <dsp:cNvPr id="0" name=""/>
        <dsp:cNvSpPr/>
      </dsp:nvSpPr>
      <dsp:spPr>
        <a:xfrm>
          <a:off x="0" y="2971800"/>
          <a:ext cx="7240146" cy="0"/>
        </a:xfrm>
        <a:prstGeom prst="line">
          <a:avLst/>
        </a:prstGeom>
        <a:solidFill>
          <a:schemeClr val="accent2">
            <a:hueOff val="-1013021"/>
            <a:satOff val="4001"/>
            <a:lumOff val="4183"/>
            <a:alphaOff val="0"/>
          </a:schemeClr>
        </a:solidFill>
        <a:ln w="12700" cap="flat" cmpd="sng" algn="ctr">
          <a:solidFill>
            <a:schemeClr val="accent2">
              <a:hueOff val="-1013021"/>
              <a:satOff val="4001"/>
              <a:lumOff val="4183"/>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F21169F-AF00-42F9-9F7A-C274B364F996}">
      <dsp:nvSpPr>
        <dsp:cNvPr id="0" name=""/>
        <dsp:cNvSpPr/>
      </dsp:nvSpPr>
      <dsp:spPr>
        <a:xfrm>
          <a:off x="0" y="2971800"/>
          <a:ext cx="7240146" cy="14859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7650" tIns="247650" rIns="247650" bIns="247650" numCol="1" spcCol="1270" anchor="t" anchorCtr="0">
          <a:noAutofit/>
        </a:bodyPr>
        <a:lstStyle/>
        <a:p>
          <a:pPr marL="0" lvl="0" indent="0" algn="l" defTabSz="2889250">
            <a:lnSpc>
              <a:spcPct val="90000"/>
            </a:lnSpc>
            <a:spcBef>
              <a:spcPct val="0"/>
            </a:spcBef>
            <a:spcAft>
              <a:spcPct val="35000"/>
            </a:spcAft>
            <a:buNone/>
          </a:pPr>
          <a:r>
            <a:rPr lang="en-US" sz="6500" kern="1200"/>
            <a:t>Ingestion</a:t>
          </a:r>
        </a:p>
      </dsp:txBody>
      <dsp:txXfrm>
        <a:off x="0" y="2971800"/>
        <a:ext cx="7240146" cy="1485900"/>
      </dsp:txXfrm>
    </dsp:sp>
    <dsp:sp modelId="{D036F754-E4D6-4A36-938B-D8343DCC99BB}">
      <dsp:nvSpPr>
        <dsp:cNvPr id="0" name=""/>
        <dsp:cNvSpPr/>
      </dsp:nvSpPr>
      <dsp:spPr>
        <a:xfrm>
          <a:off x="0" y="4457699"/>
          <a:ext cx="7240146" cy="0"/>
        </a:xfrm>
        <a:prstGeom prst="line">
          <a:avLst/>
        </a:prstGeom>
        <a:solidFill>
          <a:schemeClr val="accent2">
            <a:hueOff val="-1519531"/>
            <a:satOff val="6002"/>
            <a:lumOff val="6275"/>
            <a:alphaOff val="0"/>
          </a:schemeClr>
        </a:solidFill>
        <a:ln w="12700" cap="flat" cmpd="sng" algn="ctr">
          <a:solidFill>
            <a:schemeClr val="accent2">
              <a:hueOff val="-1519531"/>
              <a:satOff val="6002"/>
              <a:lumOff val="627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005FF43-9682-4662-80DE-51A16FC3FA99}">
      <dsp:nvSpPr>
        <dsp:cNvPr id="0" name=""/>
        <dsp:cNvSpPr/>
      </dsp:nvSpPr>
      <dsp:spPr>
        <a:xfrm>
          <a:off x="0" y="4457699"/>
          <a:ext cx="7240146" cy="14859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7650" tIns="247650" rIns="247650" bIns="247650" numCol="1" spcCol="1270" anchor="t" anchorCtr="0">
          <a:noAutofit/>
        </a:bodyPr>
        <a:lstStyle/>
        <a:p>
          <a:pPr marL="0" lvl="0" indent="0" algn="l" defTabSz="2889250">
            <a:lnSpc>
              <a:spcPct val="90000"/>
            </a:lnSpc>
            <a:spcBef>
              <a:spcPct val="0"/>
            </a:spcBef>
            <a:spcAft>
              <a:spcPct val="35000"/>
            </a:spcAft>
            <a:buNone/>
          </a:pPr>
          <a:r>
            <a:rPr lang="en-US" sz="6500" kern="1200"/>
            <a:t>Absorption </a:t>
          </a:r>
        </a:p>
      </dsp:txBody>
      <dsp:txXfrm>
        <a:off x="0" y="4457699"/>
        <a:ext cx="7240146" cy="1485900"/>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3CE3BDA-DEB8-4853-9F27-E19D57DE53A2}">
      <dsp:nvSpPr>
        <dsp:cNvPr id="0" name=""/>
        <dsp:cNvSpPr/>
      </dsp:nvSpPr>
      <dsp:spPr>
        <a:xfrm>
          <a:off x="0" y="477359"/>
          <a:ext cx="7240146" cy="655200"/>
        </a:xfrm>
        <a:prstGeom prst="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F7515A5-3A2F-4F5F-B992-95DC2EF6CCD8}">
      <dsp:nvSpPr>
        <dsp:cNvPr id="0" name=""/>
        <dsp:cNvSpPr/>
      </dsp:nvSpPr>
      <dsp:spPr>
        <a:xfrm>
          <a:off x="362007" y="93599"/>
          <a:ext cx="5068102" cy="76752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1562" tIns="0" rIns="191562" bIns="0" numCol="1" spcCol="1270" anchor="ctr" anchorCtr="0">
          <a:noAutofit/>
        </a:bodyPr>
        <a:lstStyle/>
        <a:p>
          <a:pPr marL="0" lvl="0" indent="0" algn="l" defTabSz="1155700">
            <a:lnSpc>
              <a:spcPct val="90000"/>
            </a:lnSpc>
            <a:spcBef>
              <a:spcPct val="0"/>
            </a:spcBef>
            <a:spcAft>
              <a:spcPct val="35000"/>
            </a:spcAft>
            <a:buNone/>
          </a:pPr>
          <a:r>
            <a:rPr lang="en-US" sz="2600" kern="1200"/>
            <a:t>Bile</a:t>
          </a:r>
        </a:p>
      </dsp:txBody>
      <dsp:txXfrm>
        <a:off x="399474" y="131066"/>
        <a:ext cx="4993168" cy="692586"/>
      </dsp:txXfrm>
    </dsp:sp>
    <dsp:sp modelId="{45A488FF-919F-42DC-BE11-F46008B1C2ED}">
      <dsp:nvSpPr>
        <dsp:cNvPr id="0" name=""/>
        <dsp:cNvSpPr/>
      </dsp:nvSpPr>
      <dsp:spPr>
        <a:xfrm>
          <a:off x="0" y="1656719"/>
          <a:ext cx="7240146" cy="655200"/>
        </a:xfrm>
        <a:prstGeom prst="rect">
          <a:avLst/>
        </a:prstGeom>
        <a:solidFill>
          <a:schemeClr val="lt1">
            <a:alpha val="90000"/>
            <a:hueOff val="0"/>
            <a:satOff val="0"/>
            <a:lumOff val="0"/>
            <a:alphaOff val="0"/>
          </a:schemeClr>
        </a:solidFill>
        <a:ln w="12700" cap="flat" cmpd="sng" algn="ctr">
          <a:solidFill>
            <a:schemeClr val="accent2">
              <a:hueOff val="-379883"/>
              <a:satOff val="1500"/>
              <a:lumOff val="1569"/>
              <a:alphaOff val="0"/>
            </a:schemeClr>
          </a:solidFill>
          <a:prstDash val="solid"/>
          <a:miter lim="800000"/>
        </a:ln>
        <a:effectLst/>
      </dsp:spPr>
      <dsp:style>
        <a:lnRef idx="2">
          <a:scrgbClr r="0" g="0" b="0"/>
        </a:lnRef>
        <a:fillRef idx="1">
          <a:scrgbClr r="0" g="0" b="0"/>
        </a:fillRef>
        <a:effectRef idx="0">
          <a:scrgbClr r="0" g="0" b="0"/>
        </a:effectRef>
        <a:fontRef idx="minor"/>
      </dsp:style>
    </dsp:sp>
    <dsp:sp modelId="{8B3F173E-EDF2-44C3-A1C9-BABB469A4578}">
      <dsp:nvSpPr>
        <dsp:cNvPr id="0" name=""/>
        <dsp:cNvSpPr/>
      </dsp:nvSpPr>
      <dsp:spPr>
        <a:xfrm>
          <a:off x="362007" y="1272959"/>
          <a:ext cx="5068102" cy="767520"/>
        </a:xfrm>
        <a:prstGeom prst="roundRect">
          <a:avLst/>
        </a:prstGeom>
        <a:solidFill>
          <a:schemeClr val="accent2">
            <a:hueOff val="-379883"/>
            <a:satOff val="1500"/>
            <a:lumOff val="156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1562" tIns="0" rIns="191562" bIns="0" numCol="1" spcCol="1270" anchor="ctr" anchorCtr="0">
          <a:noAutofit/>
        </a:bodyPr>
        <a:lstStyle/>
        <a:p>
          <a:pPr marL="0" lvl="0" indent="0" algn="l" defTabSz="1155700">
            <a:lnSpc>
              <a:spcPct val="90000"/>
            </a:lnSpc>
            <a:spcBef>
              <a:spcPct val="0"/>
            </a:spcBef>
            <a:spcAft>
              <a:spcPct val="35000"/>
            </a:spcAft>
            <a:buNone/>
          </a:pPr>
          <a:r>
            <a:rPr lang="en-US" sz="2600" kern="1200"/>
            <a:t>Liver</a:t>
          </a:r>
        </a:p>
      </dsp:txBody>
      <dsp:txXfrm>
        <a:off x="399474" y="1310426"/>
        <a:ext cx="4993168" cy="692586"/>
      </dsp:txXfrm>
    </dsp:sp>
    <dsp:sp modelId="{7C0D6C4E-4F40-41FD-8785-AF638280694A}">
      <dsp:nvSpPr>
        <dsp:cNvPr id="0" name=""/>
        <dsp:cNvSpPr/>
      </dsp:nvSpPr>
      <dsp:spPr>
        <a:xfrm>
          <a:off x="0" y="2836079"/>
          <a:ext cx="7240146" cy="655200"/>
        </a:xfrm>
        <a:prstGeom prst="rect">
          <a:avLst/>
        </a:prstGeom>
        <a:solidFill>
          <a:schemeClr val="lt1">
            <a:alpha val="90000"/>
            <a:hueOff val="0"/>
            <a:satOff val="0"/>
            <a:lumOff val="0"/>
            <a:alphaOff val="0"/>
          </a:schemeClr>
        </a:solidFill>
        <a:ln w="12700" cap="flat" cmpd="sng" algn="ctr">
          <a:solidFill>
            <a:schemeClr val="accent2">
              <a:hueOff val="-759766"/>
              <a:satOff val="3001"/>
              <a:lumOff val="3137"/>
              <a:alphaOff val="0"/>
            </a:schemeClr>
          </a:solidFill>
          <a:prstDash val="solid"/>
          <a:miter lim="800000"/>
        </a:ln>
        <a:effectLst/>
      </dsp:spPr>
      <dsp:style>
        <a:lnRef idx="2">
          <a:scrgbClr r="0" g="0" b="0"/>
        </a:lnRef>
        <a:fillRef idx="1">
          <a:scrgbClr r="0" g="0" b="0"/>
        </a:fillRef>
        <a:effectRef idx="0">
          <a:scrgbClr r="0" g="0" b="0"/>
        </a:effectRef>
        <a:fontRef idx="minor"/>
      </dsp:style>
    </dsp:sp>
    <dsp:sp modelId="{9FD5B60A-3DE3-4BC9-8346-6225EEC499EB}">
      <dsp:nvSpPr>
        <dsp:cNvPr id="0" name=""/>
        <dsp:cNvSpPr/>
      </dsp:nvSpPr>
      <dsp:spPr>
        <a:xfrm>
          <a:off x="362007" y="2452319"/>
          <a:ext cx="5068102" cy="767520"/>
        </a:xfrm>
        <a:prstGeom prst="roundRect">
          <a:avLst/>
        </a:prstGeom>
        <a:solidFill>
          <a:schemeClr val="accent2">
            <a:hueOff val="-759766"/>
            <a:satOff val="3001"/>
            <a:lumOff val="313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1562" tIns="0" rIns="191562" bIns="0" numCol="1" spcCol="1270" anchor="ctr" anchorCtr="0">
          <a:noAutofit/>
        </a:bodyPr>
        <a:lstStyle/>
        <a:p>
          <a:pPr marL="0" lvl="0" indent="0" algn="l" defTabSz="1155700">
            <a:lnSpc>
              <a:spcPct val="90000"/>
            </a:lnSpc>
            <a:spcBef>
              <a:spcPct val="0"/>
            </a:spcBef>
            <a:spcAft>
              <a:spcPct val="35000"/>
            </a:spcAft>
            <a:buNone/>
          </a:pPr>
          <a:r>
            <a:rPr lang="en-US" sz="2600" kern="1200"/>
            <a:t>Protease</a:t>
          </a:r>
        </a:p>
      </dsp:txBody>
      <dsp:txXfrm>
        <a:off x="399474" y="2489786"/>
        <a:ext cx="4993168" cy="692586"/>
      </dsp:txXfrm>
    </dsp:sp>
    <dsp:sp modelId="{57CCDFF2-BDEC-4B0E-A2EB-9EB0A3DEE51B}">
      <dsp:nvSpPr>
        <dsp:cNvPr id="0" name=""/>
        <dsp:cNvSpPr/>
      </dsp:nvSpPr>
      <dsp:spPr>
        <a:xfrm>
          <a:off x="0" y="4015440"/>
          <a:ext cx="7240146" cy="655200"/>
        </a:xfrm>
        <a:prstGeom prst="rect">
          <a:avLst/>
        </a:prstGeom>
        <a:solidFill>
          <a:schemeClr val="lt1">
            <a:alpha val="90000"/>
            <a:hueOff val="0"/>
            <a:satOff val="0"/>
            <a:lumOff val="0"/>
            <a:alphaOff val="0"/>
          </a:schemeClr>
        </a:solidFill>
        <a:ln w="12700" cap="flat" cmpd="sng" algn="ctr">
          <a:solidFill>
            <a:schemeClr val="accent2">
              <a:hueOff val="-1139648"/>
              <a:satOff val="4501"/>
              <a:lumOff val="4706"/>
              <a:alphaOff val="0"/>
            </a:schemeClr>
          </a:solidFill>
          <a:prstDash val="solid"/>
          <a:miter lim="800000"/>
        </a:ln>
        <a:effectLst/>
      </dsp:spPr>
      <dsp:style>
        <a:lnRef idx="2">
          <a:scrgbClr r="0" g="0" b="0"/>
        </a:lnRef>
        <a:fillRef idx="1">
          <a:scrgbClr r="0" g="0" b="0"/>
        </a:fillRef>
        <a:effectRef idx="0">
          <a:scrgbClr r="0" g="0" b="0"/>
        </a:effectRef>
        <a:fontRef idx="minor"/>
      </dsp:style>
    </dsp:sp>
    <dsp:sp modelId="{4AEECE84-FA84-424C-8C30-15B99509719A}">
      <dsp:nvSpPr>
        <dsp:cNvPr id="0" name=""/>
        <dsp:cNvSpPr/>
      </dsp:nvSpPr>
      <dsp:spPr>
        <a:xfrm>
          <a:off x="362007" y="3631680"/>
          <a:ext cx="5068102" cy="767520"/>
        </a:xfrm>
        <a:prstGeom prst="roundRect">
          <a:avLst/>
        </a:prstGeom>
        <a:solidFill>
          <a:schemeClr val="accent2">
            <a:hueOff val="-1139648"/>
            <a:satOff val="4501"/>
            <a:lumOff val="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1562" tIns="0" rIns="191562" bIns="0" numCol="1" spcCol="1270" anchor="ctr" anchorCtr="0">
          <a:noAutofit/>
        </a:bodyPr>
        <a:lstStyle/>
        <a:p>
          <a:pPr marL="0" lvl="0" indent="0" algn="l" defTabSz="1155700">
            <a:lnSpc>
              <a:spcPct val="90000"/>
            </a:lnSpc>
            <a:spcBef>
              <a:spcPct val="0"/>
            </a:spcBef>
            <a:spcAft>
              <a:spcPct val="35000"/>
            </a:spcAft>
            <a:buNone/>
          </a:pPr>
          <a:r>
            <a:rPr lang="en-US" sz="2600" kern="1200"/>
            <a:t>Lipase</a:t>
          </a:r>
        </a:p>
      </dsp:txBody>
      <dsp:txXfrm>
        <a:off x="399474" y="3669147"/>
        <a:ext cx="4993168" cy="692586"/>
      </dsp:txXfrm>
    </dsp:sp>
    <dsp:sp modelId="{455F3E1C-A07E-4302-90FA-7912049AEBDC}">
      <dsp:nvSpPr>
        <dsp:cNvPr id="0" name=""/>
        <dsp:cNvSpPr/>
      </dsp:nvSpPr>
      <dsp:spPr>
        <a:xfrm>
          <a:off x="0" y="5194800"/>
          <a:ext cx="7240146" cy="655200"/>
        </a:xfrm>
        <a:prstGeom prst="rect">
          <a:avLst/>
        </a:prstGeom>
        <a:solidFill>
          <a:schemeClr val="lt1">
            <a:alpha val="90000"/>
            <a:hueOff val="0"/>
            <a:satOff val="0"/>
            <a:lumOff val="0"/>
            <a:alphaOff val="0"/>
          </a:schemeClr>
        </a:solidFill>
        <a:ln w="12700" cap="flat" cmpd="sng" algn="ctr">
          <a:solidFill>
            <a:schemeClr val="accent2">
              <a:hueOff val="-1519531"/>
              <a:satOff val="6002"/>
              <a:lumOff val="6275"/>
              <a:alphaOff val="0"/>
            </a:schemeClr>
          </a:solidFill>
          <a:prstDash val="solid"/>
          <a:miter lim="800000"/>
        </a:ln>
        <a:effectLst/>
      </dsp:spPr>
      <dsp:style>
        <a:lnRef idx="2">
          <a:scrgbClr r="0" g="0" b="0"/>
        </a:lnRef>
        <a:fillRef idx="1">
          <a:scrgbClr r="0" g="0" b="0"/>
        </a:fillRef>
        <a:effectRef idx="0">
          <a:scrgbClr r="0" g="0" b="0"/>
        </a:effectRef>
        <a:fontRef idx="minor"/>
      </dsp:style>
    </dsp:sp>
    <dsp:sp modelId="{DD735AA5-1D2D-4605-BDA7-65CC87017B6E}">
      <dsp:nvSpPr>
        <dsp:cNvPr id="0" name=""/>
        <dsp:cNvSpPr/>
      </dsp:nvSpPr>
      <dsp:spPr>
        <a:xfrm>
          <a:off x="362007" y="4811039"/>
          <a:ext cx="5068102" cy="767520"/>
        </a:xfrm>
        <a:prstGeom prst="roundRect">
          <a:avLst/>
        </a:prstGeom>
        <a:solidFill>
          <a:schemeClr val="accent2">
            <a:hueOff val="-1519531"/>
            <a:satOff val="6002"/>
            <a:lumOff val="627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1562" tIns="0" rIns="191562" bIns="0" numCol="1" spcCol="1270" anchor="ctr" anchorCtr="0">
          <a:noAutofit/>
        </a:bodyPr>
        <a:lstStyle/>
        <a:p>
          <a:pPr marL="0" lvl="0" indent="0" algn="l" defTabSz="1155700">
            <a:lnSpc>
              <a:spcPct val="90000"/>
            </a:lnSpc>
            <a:spcBef>
              <a:spcPct val="0"/>
            </a:spcBef>
            <a:spcAft>
              <a:spcPct val="35000"/>
            </a:spcAft>
            <a:buNone/>
          </a:pPr>
          <a:r>
            <a:rPr lang="en-US" sz="2600" kern="1200"/>
            <a:t>Amylase </a:t>
          </a:r>
        </a:p>
      </dsp:txBody>
      <dsp:txXfrm>
        <a:off x="399474" y="4848506"/>
        <a:ext cx="4993168" cy="692586"/>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734B81-1979-4A31-8B5C-08A1385E52CA}">
      <dsp:nvSpPr>
        <dsp:cNvPr id="0" name=""/>
        <dsp:cNvSpPr/>
      </dsp:nvSpPr>
      <dsp:spPr>
        <a:xfrm>
          <a:off x="0" y="263339"/>
          <a:ext cx="7240146" cy="172692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marL="0" lvl="0" indent="0" algn="l" defTabSz="1822450">
            <a:lnSpc>
              <a:spcPct val="90000"/>
            </a:lnSpc>
            <a:spcBef>
              <a:spcPct val="0"/>
            </a:spcBef>
            <a:spcAft>
              <a:spcPct val="35000"/>
            </a:spcAft>
            <a:buNone/>
          </a:pPr>
          <a:r>
            <a:rPr lang="en-US" sz="4100" kern="1200"/>
            <a:t>What are the accessory organs and what is their function?</a:t>
          </a:r>
        </a:p>
      </dsp:txBody>
      <dsp:txXfrm>
        <a:off x="84301" y="347640"/>
        <a:ext cx="7071544" cy="1558318"/>
      </dsp:txXfrm>
    </dsp:sp>
    <dsp:sp modelId="{2668F624-CD87-480D-9397-D52798713259}">
      <dsp:nvSpPr>
        <dsp:cNvPr id="0" name=""/>
        <dsp:cNvSpPr/>
      </dsp:nvSpPr>
      <dsp:spPr>
        <a:xfrm>
          <a:off x="0" y="2108340"/>
          <a:ext cx="7240146" cy="1726920"/>
        </a:xfrm>
        <a:prstGeom prst="roundRect">
          <a:avLst/>
        </a:prstGeom>
        <a:solidFill>
          <a:schemeClr val="accent5">
            <a:hueOff val="-755398"/>
            <a:satOff val="94"/>
            <a:lumOff val="-284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marL="0" lvl="0" indent="0" algn="l" defTabSz="1822450">
            <a:lnSpc>
              <a:spcPct val="90000"/>
            </a:lnSpc>
            <a:spcBef>
              <a:spcPct val="0"/>
            </a:spcBef>
            <a:spcAft>
              <a:spcPct val="35000"/>
            </a:spcAft>
            <a:buNone/>
          </a:pPr>
          <a:r>
            <a:rPr lang="en-US" sz="4100" kern="1200"/>
            <a:t>What are villi and what are their function ? </a:t>
          </a:r>
        </a:p>
      </dsp:txBody>
      <dsp:txXfrm>
        <a:off x="84301" y="2192641"/>
        <a:ext cx="7071544" cy="1558318"/>
      </dsp:txXfrm>
    </dsp:sp>
    <dsp:sp modelId="{F01C7DFE-4FDB-4252-8959-253161F215C1}">
      <dsp:nvSpPr>
        <dsp:cNvPr id="0" name=""/>
        <dsp:cNvSpPr/>
      </dsp:nvSpPr>
      <dsp:spPr>
        <a:xfrm>
          <a:off x="0" y="3953340"/>
          <a:ext cx="7240146" cy="1726920"/>
        </a:xfrm>
        <a:prstGeom prst="roundRect">
          <a:avLst/>
        </a:prstGeom>
        <a:solidFill>
          <a:schemeClr val="accent5">
            <a:hueOff val="-1510796"/>
            <a:satOff val="187"/>
            <a:lumOff val="-568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marL="0" lvl="0" indent="0" algn="l" defTabSz="1822450">
            <a:lnSpc>
              <a:spcPct val="90000"/>
            </a:lnSpc>
            <a:spcBef>
              <a:spcPct val="0"/>
            </a:spcBef>
            <a:spcAft>
              <a:spcPct val="35000"/>
            </a:spcAft>
            <a:buNone/>
          </a:pPr>
          <a:r>
            <a:rPr lang="en-US" sz="4100" kern="1200"/>
            <a:t>What is peristalsis ? </a:t>
          </a:r>
        </a:p>
      </dsp:txBody>
      <dsp:txXfrm>
        <a:off x="84301" y="4037641"/>
        <a:ext cx="7071544" cy="1558318"/>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CC5FD4-9ADD-4361-A316-B14A7BB56A01}">
      <dsp:nvSpPr>
        <dsp:cNvPr id="0" name=""/>
        <dsp:cNvSpPr/>
      </dsp:nvSpPr>
      <dsp:spPr>
        <a:xfrm>
          <a:off x="0" y="2902"/>
          <a:ext cx="7240146"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4F0338A-ED22-4F72-A233-0FEF8FD8B04C}">
      <dsp:nvSpPr>
        <dsp:cNvPr id="0" name=""/>
        <dsp:cNvSpPr/>
      </dsp:nvSpPr>
      <dsp:spPr>
        <a:xfrm>
          <a:off x="0" y="2902"/>
          <a:ext cx="7240146" cy="19792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8120" tIns="198120" rIns="198120" bIns="198120" numCol="1" spcCol="1270" anchor="t" anchorCtr="0">
          <a:noAutofit/>
        </a:bodyPr>
        <a:lstStyle/>
        <a:p>
          <a:pPr marL="0" lvl="0" indent="0" algn="l" defTabSz="2311400">
            <a:lnSpc>
              <a:spcPct val="90000"/>
            </a:lnSpc>
            <a:spcBef>
              <a:spcPct val="0"/>
            </a:spcBef>
            <a:spcAft>
              <a:spcPct val="35000"/>
            </a:spcAft>
            <a:buNone/>
          </a:pPr>
          <a:r>
            <a:rPr lang="en-US" sz="5200" kern="1200"/>
            <a:t>What are the functions of the skin? </a:t>
          </a:r>
        </a:p>
      </dsp:txBody>
      <dsp:txXfrm>
        <a:off x="0" y="2902"/>
        <a:ext cx="7240146" cy="1979265"/>
      </dsp:txXfrm>
    </dsp:sp>
    <dsp:sp modelId="{CBBDE60F-D09A-4CB8-A3F6-901CA02B8571}">
      <dsp:nvSpPr>
        <dsp:cNvPr id="0" name=""/>
        <dsp:cNvSpPr/>
      </dsp:nvSpPr>
      <dsp:spPr>
        <a:xfrm>
          <a:off x="0" y="1982167"/>
          <a:ext cx="7240146"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0C2B867-6DA5-4B4D-AD05-DA27E8D16953}">
      <dsp:nvSpPr>
        <dsp:cNvPr id="0" name=""/>
        <dsp:cNvSpPr/>
      </dsp:nvSpPr>
      <dsp:spPr>
        <a:xfrm>
          <a:off x="0" y="1982167"/>
          <a:ext cx="7240146" cy="19792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8120" tIns="198120" rIns="198120" bIns="198120" numCol="1" spcCol="1270" anchor="t" anchorCtr="0">
          <a:noAutofit/>
        </a:bodyPr>
        <a:lstStyle/>
        <a:p>
          <a:pPr marL="0" lvl="0" indent="0" algn="l" defTabSz="2311400">
            <a:lnSpc>
              <a:spcPct val="90000"/>
            </a:lnSpc>
            <a:spcBef>
              <a:spcPct val="0"/>
            </a:spcBef>
            <a:spcAft>
              <a:spcPct val="35000"/>
            </a:spcAft>
            <a:buNone/>
          </a:pPr>
          <a:r>
            <a:rPr lang="en-US" sz="5200" kern="1200"/>
            <a:t>What is thermoregulation?</a:t>
          </a:r>
        </a:p>
      </dsp:txBody>
      <dsp:txXfrm>
        <a:off x="0" y="1982167"/>
        <a:ext cx="7240146" cy="1979265"/>
      </dsp:txXfrm>
    </dsp:sp>
    <dsp:sp modelId="{6BE90941-1D7B-4E63-BA59-35329365C85A}">
      <dsp:nvSpPr>
        <dsp:cNvPr id="0" name=""/>
        <dsp:cNvSpPr/>
      </dsp:nvSpPr>
      <dsp:spPr>
        <a:xfrm>
          <a:off x="0" y="3961432"/>
          <a:ext cx="7240146"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624BB59-8450-45E0-9DDB-36DB4BC5E746}">
      <dsp:nvSpPr>
        <dsp:cNvPr id="0" name=""/>
        <dsp:cNvSpPr/>
      </dsp:nvSpPr>
      <dsp:spPr>
        <a:xfrm>
          <a:off x="0" y="3961432"/>
          <a:ext cx="7240146" cy="19792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8120" tIns="198120" rIns="198120" bIns="198120" numCol="1" spcCol="1270" anchor="t" anchorCtr="0">
          <a:noAutofit/>
        </a:bodyPr>
        <a:lstStyle/>
        <a:p>
          <a:pPr marL="0" lvl="0" indent="0" algn="l" defTabSz="2311400">
            <a:lnSpc>
              <a:spcPct val="90000"/>
            </a:lnSpc>
            <a:spcBef>
              <a:spcPct val="0"/>
            </a:spcBef>
            <a:spcAft>
              <a:spcPct val="35000"/>
            </a:spcAft>
            <a:buNone/>
          </a:pPr>
          <a:r>
            <a:rPr lang="en-US" sz="5200" kern="1200"/>
            <a:t>Can you describe thermoregulation? </a:t>
          </a:r>
        </a:p>
      </dsp:txBody>
      <dsp:txXfrm>
        <a:off x="0" y="3961432"/>
        <a:ext cx="7240146" cy="1979265"/>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DADF2F-4C2C-4F76-9509-0ED933774C3A}">
      <dsp:nvSpPr>
        <dsp:cNvPr id="0" name=""/>
        <dsp:cNvSpPr/>
      </dsp:nvSpPr>
      <dsp:spPr>
        <a:xfrm>
          <a:off x="0" y="0"/>
          <a:ext cx="7240146"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DFD81C0-C8BB-4932-8D27-81656F8DA682}">
      <dsp:nvSpPr>
        <dsp:cNvPr id="0" name=""/>
        <dsp:cNvSpPr/>
      </dsp:nvSpPr>
      <dsp:spPr>
        <a:xfrm>
          <a:off x="0" y="0"/>
          <a:ext cx="7240146" cy="14859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4790" tIns="224790" rIns="224790" bIns="224790" numCol="1" spcCol="1270" anchor="t" anchorCtr="0">
          <a:noAutofit/>
        </a:bodyPr>
        <a:lstStyle/>
        <a:p>
          <a:pPr marL="0" lvl="0" indent="0" algn="l" defTabSz="2622550">
            <a:lnSpc>
              <a:spcPct val="90000"/>
            </a:lnSpc>
            <a:spcBef>
              <a:spcPct val="0"/>
            </a:spcBef>
            <a:spcAft>
              <a:spcPct val="35000"/>
            </a:spcAft>
            <a:buNone/>
          </a:pPr>
          <a:r>
            <a:rPr lang="en-US" sz="5900" kern="1200"/>
            <a:t>How does skin heal?</a:t>
          </a:r>
        </a:p>
      </dsp:txBody>
      <dsp:txXfrm>
        <a:off x="0" y="0"/>
        <a:ext cx="7240146" cy="1485900"/>
      </dsp:txXfrm>
    </dsp:sp>
    <dsp:sp modelId="{1B2C4D02-B60A-44C2-AED1-57AB824E62C3}">
      <dsp:nvSpPr>
        <dsp:cNvPr id="0" name=""/>
        <dsp:cNvSpPr/>
      </dsp:nvSpPr>
      <dsp:spPr>
        <a:xfrm>
          <a:off x="0" y="1485900"/>
          <a:ext cx="7240146"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A17F623-EBD8-4C05-ABBF-C3367820F6E0}">
      <dsp:nvSpPr>
        <dsp:cNvPr id="0" name=""/>
        <dsp:cNvSpPr/>
      </dsp:nvSpPr>
      <dsp:spPr>
        <a:xfrm>
          <a:off x="0" y="1485900"/>
          <a:ext cx="7240146" cy="14859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4790" tIns="224790" rIns="224790" bIns="224790" numCol="1" spcCol="1270" anchor="t" anchorCtr="0">
          <a:noAutofit/>
        </a:bodyPr>
        <a:lstStyle/>
        <a:p>
          <a:pPr marL="0" lvl="0" indent="0" algn="l" defTabSz="2622550">
            <a:lnSpc>
              <a:spcPct val="90000"/>
            </a:lnSpc>
            <a:spcBef>
              <a:spcPct val="0"/>
            </a:spcBef>
            <a:spcAft>
              <a:spcPct val="35000"/>
            </a:spcAft>
            <a:buNone/>
          </a:pPr>
          <a:r>
            <a:rPr lang="en-US" sz="5900" kern="1200"/>
            <a:t>What is proliferation?</a:t>
          </a:r>
        </a:p>
      </dsp:txBody>
      <dsp:txXfrm>
        <a:off x="0" y="1485900"/>
        <a:ext cx="7240146" cy="1485900"/>
      </dsp:txXfrm>
    </dsp:sp>
    <dsp:sp modelId="{F4F71E35-27DC-4DFD-97E8-CEC088E22789}">
      <dsp:nvSpPr>
        <dsp:cNvPr id="0" name=""/>
        <dsp:cNvSpPr/>
      </dsp:nvSpPr>
      <dsp:spPr>
        <a:xfrm>
          <a:off x="0" y="2971800"/>
          <a:ext cx="7240146"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F33C3BB-5984-457D-A6CF-C51C0D1B510A}">
      <dsp:nvSpPr>
        <dsp:cNvPr id="0" name=""/>
        <dsp:cNvSpPr/>
      </dsp:nvSpPr>
      <dsp:spPr>
        <a:xfrm>
          <a:off x="0" y="2971800"/>
          <a:ext cx="7240146" cy="14859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4790" tIns="224790" rIns="224790" bIns="224790" numCol="1" spcCol="1270" anchor="t" anchorCtr="0">
          <a:noAutofit/>
        </a:bodyPr>
        <a:lstStyle/>
        <a:p>
          <a:pPr marL="0" lvl="0" indent="0" algn="l" defTabSz="2622550">
            <a:lnSpc>
              <a:spcPct val="90000"/>
            </a:lnSpc>
            <a:spcBef>
              <a:spcPct val="0"/>
            </a:spcBef>
            <a:spcAft>
              <a:spcPct val="35000"/>
            </a:spcAft>
            <a:buNone/>
          </a:pPr>
          <a:r>
            <a:rPr lang="en-US" sz="5900" kern="1200"/>
            <a:t>What is hemostasis ?</a:t>
          </a:r>
        </a:p>
      </dsp:txBody>
      <dsp:txXfrm>
        <a:off x="0" y="2971800"/>
        <a:ext cx="7240146" cy="1485900"/>
      </dsp:txXfrm>
    </dsp:sp>
    <dsp:sp modelId="{696C36DD-7708-4BFB-9C34-10140B0B8A4D}">
      <dsp:nvSpPr>
        <dsp:cNvPr id="0" name=""/>
        <dsp:cNvSpPr/>
      </dsp:nvSpPr>
      <dsp:spPr>
        <a:xfrm>
          <a:off x="0" y="4457699"/>
          <a:ext cx="7240146"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2569739-E184-450C-8FA0-650194AFAE48}">
      <dsp:nvSpPr>
        <dsp:cNvPr id="0" name=""/>
        <dsp:cNvSpPr/>
      </dsp:nvSpPr>
      <dsp:spPr>
        <a:xfrm>
          <a:off x="0" y="4457699"/>
          <a:ext cx="7240146" cy="14859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4790" tIns="224790" rIns="224790" bIns="224790" numCol="1" spcCol="1270" anchor="t" anchorCtr="0">
          <a:noAutofit/>
        </a:bodyPr>
        <a:lstStyle/>
        <a:p>
          <a:pPr marL="0" lvl="0" indent="0" algn="l" defTabSz="2622550">
            <a:lnSpc>
              <a:spcPct val="90000"/>
            </a:lnSpc>
            <a:spcBef>
              <a:spcPct val="0"/>
            </a:spcBef>
            <a:spcAft>
              <a:spcPct val="35000"/>
            </a:spcAft>
            <a:buNone/>
          </a:pPr>
          <a:r>
            <a:rPr lang="en-US" sz="5900" kern="1200"/>
            <a:t>What are phagocytes? </a:t>
          </a:r>
        </a:p>
      </dsp:txBody>
      <dsp:txXfrm>
        <a:off x="0" y="4457699"/>
        <a:ext cx="7240146" cy="1485900"/>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045630-8617-4C8C-8603-CFD6B8F17CC0}">
      <dsp:nvSpPr>
        <dsp:cNvPr id="0" name=""/>
        <dsp:cNvSpPr/>
      </dsp:nvSpPr>
      <dsp:spPr>
        <a:xfrm>
          <a:off x="0" y="0"/>
          <a:ext cx="8031480" cy="1170645"/>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US" sz="2900" kern="1200"/>
            <a:t>Protects body against foreign material </a:t>
          </a:r>
        </a:p>
      </dsp:txBody>
      <dsp:txXfrm>
        <a:off x="34287" y="34287"/>
        <a:ext cx="6768262" cy="1102071"/>
      </dsp:txXfrm>
    </dsp:sp>
    <dsp:sp modelId="{D9AD0BFC-FD18-428F-88F6-3F7016C1E6D7}">
      <dsp:nvSpPr>
        <dsp:cNvPr id="0" name=""/>
        <dsp:cNvSpPr/>
      </dsp:nvSpPr>
      <dsp:spPr>
        <a:xfrm>
          <a:off x="708659" y="1365752"/>
          <a:ext cx="8031480" cy="1170645"/>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US" sz="2900" kern="1200"/>
            <a:t>Assists in circulation of body fluids between cells and bloodstream </a:t>
          </a:r>
        </a:p>
      </dsp:txBody>
      <dsp:txXfrm>
        <a:off x="742946" y="1400039"/>
        <a:ext cx="6493326" cy="1102071"/>
      </dsp:txXfrm>
    </dsp:sp>
    <dsp:sp modelId="{BADA6955-298E-4CE1-AF0F-3A022D93EE48}">
      <dsp:nvSpPr>
        <dsp:cNvPr id="0" name=""/>
        <dsp:cNvSpPr/>
      </dsp:nvSpPr>
      <dsp:spPr>
        <a:xfrm>
          <a:off x="1417319" y="2731504"/>
          <a:ext cx="8031480" cy="1170645"/>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US" sz="2900" kern="1200"/>
            <a:t>Transports dietary fats</a:t>
          </a:r>
        </a:p>
      </dsp:txBody>
      <dsp:txXfrm>
        <a:off x="1451606" y="2765791"/>
        <a:ext cx="6493326" cy="1102071"/>
      </dsp:txXfrm>
    </dsp:sp>
    <dsp:sp modelId="{DBA6FCC4-250D-40D5-BF0F-9955D3D968F6}">
      <dsp:nvSpPr>
        <dsp:cNvPr id="0" name=""/>
        <dsp:cNvSpPr/>
      </dsp:nvSpPr>
      <dsp:spPr>
        <a:xfrm>
          <a:off x="7270560" y="887739"/>
          <a:ext cx="760919" cy="760919"/>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endParaRPr lang="en-US" sz="3200" kern="1200"/>
        </a:p>
      </dsp:txBody>
      <dsp:txXfrm>
        <a:off x="7441767" y="887739"/>
        <a:ext cx="418505" cy="572592"/>
      </dsp:txXfrm>
    </dsp:sp>
    <dsp:sp modelId="{8D7EF06B-84C6-4B4F-906F-DE424FD513D0}">
      <dsp:nvSpPr>
        <dsp:cNvPr id="0" name=""/>
        <dsp:cNvSpPr/>
      </dsp:nvSpPr>
      <dsp:spPr>
        <a:xfrm>
          <a:off x="7979220" y="2245687"/>
          <a:ext cx="760919" cy="760919"/>
        </a:xfrm>
        <a:prstGeom prst="downArrow">
          <a:avLst>
            <a:gd name="adj1" fmla="val 55000"/>
            <a:gd name="adj2" fmla="val 45000"/>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endParaRPr lang="en-US" sz="3200" kern="1200"/>
        </a:p>
      </dsp:txBody>
      <dsp:txXfrm>
        <a:off x="8150427" y="2245687"/>
        <a:ext cx="418505" cy="572592"/>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FB093F2-A0F9-45EA-9563-89F50E6C4A3A}">
      <dsp:nvSpPr>
        <dsp:cNvPr id="0" name=""/>
        <dsp:cNvSpPr/>
      </dsp:nvSpPr>
      <dsp:spPr>
        <a:xfrm>
          <a:off x="0" y="17792"/>
          <a:ext cx="6177516" cy="628875"/>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a:t>Lymph</a:t>
          </a:r>
        </a:p>
      </dsp:txBody>
      <dsp:txXfrm>
        <a:off x="30699" y="48491"/>
        <a:ext cx="6116118" cy="567477"/>
      </dsp:txXfrm>
    </dsp:sp>
    <dsp:sp modelId="{0F10629F-2AB0-4439-845D-66050BE667FE}">
      <dsp:nvSpPr>
        <dsp:cNvPr id="0" name=""/>
        <dsp:cNvSpPr/>
      </dsp:nvSpPr>
      <dsp:spPr>
        <a:xfrm>
          <a:off x="0" y="718667"/>
          <a:ext cx="6177516" cy="628875"/>
        </a:xfrm>
        <a:prstGeom prst="roundRect">
          <a:avLst/>
        </a:prstGeom>
        <a:solidFill>
          <a:schemeClr val="accent5">
            <a:hueOff val="-251799"/>
            <a:satOff val="31"/>
            <a:lumOff val="-94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a:t>Network of vessels </a:t>
          </a:r>
        </a:p>
      </dsp:txBody>
      <dsp:txXfrm>
        <a:off x="30699" y="749366"/>
        <a:ext cx="6116118" cy="567477"/>
      </dsp:txXfrm>
    </dsp:sp>
    <dsp:sp modelId="{60ABCBCA-7939-4BF0-8A75-2FA3B6B0CF3D}">
      <dsp:nvSpPr>
        <dsp:cNvPr id="0" name=""/>
        <dsp:cNvSpPr/>
      </dsp:nvSpPr>
      <dsp:spPr>
        <a:xfrm>
          <a:off x="0" y="1419542"/>
          <a:ext cx="6177516" cy="628875"/>
        </a:xfrm>
        <a:prstGeom prst="roundRect">
          <a:avLst/>
        </a:prstGeom>
        <a:solidFill>
          <a:schemeClr val="accent5">
            <a:hueOff val="-503599"/>
            <a:satOff val="62"/>
            <a:lumOff val="-189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a:t>Lymph nodes and nodules </a:t>
          </a:r>
        </a:p>
      </dsp:txBody>
      <dsp:txXfrm>
        <a:off x="30699" y="1450241"/>
        <a:ext cx="6116118" cy="567477"/>
      </dsp:txXfrm>
    </dsp:sp>
    <dsp:sp modelId="{D23FCBEF-AC9A-4586-A7DB-1A486272BFFD}">
      <dsp:nvSpPr>
        <dsp:cNvPr id="0" name=""/>
        <dsp:cNvSpPr/>
      </dsp:nvSpPr>
      <dsp:spPr>
        <a:xfrm>
          <a:off x="0" y="2120417"/>
          <a:ext cx="6177516" cy="628875"/>
        </a:xfrm>
        <a:prstGeom prst="roundRect">
          <a:avLst/>
        </a:prstGeom>
        <a:solidFill>
          <a:schemeClr val="accent5">
            <a:hueOff val="-755398"/>
            <a:satOff val="94"/>
            <a:lumOff val="-284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a:t>Tonsils </a:t>
          </a:r>
        </a:p>
      </dsp:txBody>
      <dsp:txXfrm>
        <a:off x="30699" y="2151116"/>
        <a:ext cx="6116118" cy="567477"/>
      </dsp:txXfrm>
    </dsp:sp>
    <dsp:sp modelId="{354D0A81-93EB-4EDC-AA5D-4ECEC4B51308}">
      <dsp:nvSpPr>
        <dsp:cNvPr id="0" name=""/>
        <dsp:cNvSpPr/>
      </dsp:nvSpPr>
      <dsp:spPr>
        <a:xfrm>
          <a:off x="0" y="2821292"/>
          <a:ext cx="6177516" cy="628875"/>
        </a:xfrm>
        <a:prstGeom prst="roundRect">
          <a:avLst/>
        </a:prstGeom>
        <a:solidFill>
          <a:schemeClr val="accent5">
            <a:hueOff val="-1007197"/>
            <a:satOff val="125"/>
            <a:lumOff val="-379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a:t>Spleen </a:t>
          </a:r>
        </a:p>
      </dsp:txBody>
      <dsp:txXfrm>
        <a:off x="30699" y="2851991"/>
        <a:ext cx="6116118" cy="567477"/>
      </dsp:txXfrm>
    </dsp:sp>
    <dsp:sp modelId="{EE8BA684-C09B-4BC7-B5F9-F37449260239}">
      <dsp:nvSpPr>
        <dsp:cNvPr id="0" name=""/>
        <dsp:cNvSpPr/>
      </dsp:nvSpPr>
      <dsp:spPr>
        <a:xfrm>
          <a:off x="0" y="3522168"/>
          <a:ext cx="6177516" cy="628875"/>
        </a:xfrm>
        <a:prstGeom prst="roundRect">
          <a:avLst/>
        </a:prstGeom>
        <a:solidFill>
          <a:schemeClr val="accent5">
            <a:hueOff val="-1258997"/>
            <a:satOff val="156"/>
            <a:lumOff val="-473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a:t>Thymus gland</a:t>
          </a:r>
        </a:p>
      </dsp:txBody>
      <dsp:txXfrm>
        <a:off x="30699" y="3552867"/>
        <a:ext cx="6116118" cy="567477"/>
      </dsp:txXfrm>
    </dsp:sp>
    <dsp:sp modelId="{C53F152E-60DC-4CED-8A83-A08FFAB20206}">
      <dsp:nvSpPr>
        <dsp:cNvPr id="0" name=""/>
        <dsp:cNvSpPr/>
      </dsp:nvSpPr>
      <dsp:spPr>
        <a:xfrm>
          <a:off x="0" y="4223043"/>
          <a:ext cx="6177516" cy="628875"/>
        </a:xfrm>
        <a:prstGeom prst="roundRect">
          <a:avLst/>
        </a:prstGeom>
        <a:solidFill>
          <a:schemeClr val="accent5">
            <a:hueOff val="-1510796"/>
            <a:satOff val="187"/>
            <a:lumOff val="-568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a:t>Bone marrow</a:t>
          </a:r>
        </a:p>
      </dsp:txBody>
      <dsp:txXfrm>
        <a:off x="30699" y="4253742"/>
        <a:ext cx="6116118" cy="567477"/>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A89364-8C00-4100-9F5E-99CB028944B8}">
      <dsp:nvSpPr>
        <dsp:cNvPr id="0" name=""/>
        <dsp:cNvSpPr/>
      </dsp:nvSpPr>
      <dsp:spPr>
        <a:xfrm>
          <a:off x="3316205" y="745940"/>
          <a:ext cx="573535" cy="91440"/>
        </a:xfrm>
        <a:custGeom>
          <a:avLst/>
          <a:gdLst/>
          <a:ahLst/>
          <a:cxnLst/>
          <a:rect l="0" t="0" r="0" b="0"/>
          <a:pathLst>
            <a:path>
              <a:moveTo>
                <a:pt x="0" y="45720"/>
              </a:moveTo>
              <a:lnTo>
                <a:pt x="573535"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587869" y="788639"/>
        <a:ext cx="30206" cy="6041"/>
      </dsp:txXfrm>
    </dsp:sp>
    <dsp:sp modelId="{A6A72BDF-7034-4CE0-849F-C5E73AA9EEF3}">
      <dsp:nvSpPr>
        <dsp:cNvPr id="0" name=""/>
        <dsp:cNvSpPr/>
      </dsp:nvSpPr>
      <dsp:spPr>
        <a:xfrm>
          <a:off x="691331" y="3658"/>
          <a:ext cx="2626674" cy="157600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709" tIns="135103" rIns="128709" bIns="135103" numCol="1" spcCol="1270" anchor="ctr" anchorCtr="0">
          <a:noAutofit/>
        </a:bodyPr>
        <a:lstStyle/>
        <a:p>
          <a:pPr marL="0" lvl="0" indent="0" algn="ctr" defTabSz="1022350">
            <a:lnSpc>
              <a:spcPct val="90000"/>
            </a:lnSpc>
            <a:spcBef>
              <a:spcPct val="0"/>
            </a:spcBef>
            <a:spcAft>
              <a:spcPct val="35000"/>
            </a:spcAft>
            <a:buNone/>
          </a:pPr>
          <a:r>
            <a:rPr lang="en-GB" sz="2300" kern="1200"/>
            <a:t>Microscopic closed-ended vessels </a:t>
          </a:r>
          <a:endParaRPr lang="en-US" sz="2300" kern="1200"/>
        </a:p>
      </dsp:txBody>
      <dsp:txXfrm>
        <a:off x="691331" y="3658"/>
        <a:ext cx="2626674" cy="1576004"/>
      </dsp:txXfrm>
    </dsp:sp>
    <dsp:sp modelId="{59C9C4C4-D89C-41E0-BC8E-CA763D610B80}">
      <dsp:nvSpPr>
        <dsp:cNvPr id="0" name=""/>
        <dsp:cNvSpPr/>
      </dsp:nvSpPr>
      <dsp:spPr>
        <a:xfrm>
          <a:off x="2004668" y="1577862"/>
          <a:ext cx="3230809" cy="573535"/>
        </a:xfrm>
        <a:custGeom>
          <a:avLst/>
          <a:gdLst/>
          <a:ahLst/>
          <a:cxnLst/>
          <a:rect l="0" t="0" r="0" b="0"/>
          <a:pathLst>
            <a:path>
              <a:moveTo>
                <a:pt x="3230809" y="0"/>
              </a:moveTo>
              <a:lnTo>
                <a:pt x="3230809" y="303867"/>
              </a:lnTo>
              <a:lnTo>
                <a:pt x="0" y="303867"/>
              </a:lnTo>
              <a:lnTo>
                <a:pt x="0" y="573535"/>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537902" y="1861609"/>
        <a:ext cx="164340" cy="6041"/>
      </dsp:txXfrm>
    </dsp:sp>
    <dsp:sp modelId="{0DB7FCA2-9A4A-40F9-8F79-D24393B62EA4}">
      <dsp:nvSpPr>
        <dsp:cNvPr id="0" name=""/>
        <dsp:cNvSpPr/>
      </dsp:nvSpPr>
      <dsp:spPr>
        <a:xfrm>
          <a:off x="3922140" y="3658"/>
          <a:ext cx="2626674" cy="157600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709" tIns="135103" rIns="128709" bIns="135103" numCol="1" spcCol="1270" anchor="ctr" anchorCtr="0">
          <a:noAutofit/>
        </a:bodyPr>
        <a:lstStyle/>
        <a:p>
          <a:pPr marL="0" lvl="0" indent="0" algn="ctr" defTabSz="1022350">
            <a:lnSpc>
              <a:spcPct val="90000"/>
            </a:lnSpc>
            <a:spcBef>
              <a:spcPct val="0"/>
            </a:spcBef>
            <a:spcAft>
              <a:spcPct val="35000"/>
            </a:spcAft>
            <a:buNone/>
          </a:pPr>
          <a:r>
            <a:rPr lang="en-GB" sz="2300" kern="1200"/>
            <a:t>Located next to blood capillaries in tissue spaces </a:t>
          </a:r>
          <a:endParaRPr lang="en-US" sz="2300" kern="1200"/>
        </a:p>
      </dsp:txBody>
      <dsp:txXfrm>
        <a:off x="3922140" y="3658"/>
        <a:ext cx="2626674" cy="1576004"/>
      </dsp:txXfrm>
    </dsp:sp>
    <dsp:sp modelId="{4A548E52-96BA-40C7-B4DD-444FB78977C1}">
      <dsp:nvSpPr>
        <dsp:cNvPr id="0" name=""/>
        <dsp:cNvSpPr/>
      </dsp:nvSpPr>
      <dsp:spPr>
        <a:xfrm>
          <a:off x="3316205" y="2926080"/>
          <a:ext cx="573535" cy="91440"/>
        </a:xfrm>
        <a:custGeom>
          <a:avLst/>
          <a:gdLst/>
          <a:ahLst/>
          <a:cxnLst/>
          <a:rect l="0" t="0" r="0" b="0"/>
          <a:pathLst>
            <a:path>
              <a:moveTo>
                <a:pt x="0" y="45720"/>
              </a:moveTo>
              <a:lnTo>
                <a:pt x="573535" y="45720"/>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587869" y="2968779"/>
        <a:ext cx="30206" cy="6041"/>
      </dsp:txXfrm>
    </dsp:sp>
    <dsp:sp modelId="{10573AFC-9521-47BF-BACC-C7DE5DF92B4C}">
      <dsp:nvSpPr>
        <dsp:cNvPr id="0" name=""/>
        <dsp:cNvSpPr/>
      </dsp:nvSpPr>
      <dsp:spPr>
        <a:xfrm>
          <a:off x="691331" y="2183797"/>
          <a:ext cx="2626674" cy="157600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709" tIns="135103" rIns="128709" bIns="135103" numCol="1" spcCol="1270" anchor="ctr" anchorCtr="0">
          <a:noAutofit/>
        </a:bodyPr>
        <a:lstStyle/>
        <a:p>
          <a:pPr marL="0" lvl="0" indent="0" algn="ctr" defTabSz="1022350">
            <a:lnSpc>
              <a:spcPct val="90000"/>
            </a:lnSpc>
            <a:spcBef>
              <a:spcPct val="0"/>
            </a:spcBef>
            <a:spcAft>
              <a:spcPct val="35000"/>
            </a:spcAft>
            <a:buNone/>
          </a:pPr>
          <a:r>
            <a:rPr lang="en-GB" sz="2300" kern="1200"/>
            <a:t>Larger diameter than blood capillaries </a:t>
          </a:r>
          <a:endParaRPr lang="en-US" sz="2300" kern="1200"/>
        </a:p>
      </dsp:txBody>
      <dsp:txXfrm>
        <a:off x="691331" y="2183797"/>
        <a:ext cx="2626674" cy="1576004"/>
      </dsp:txXfrm>
    </dsp:sp>
    <dsp:sp modelId="{3DDBECD8-C56C-4AE8-BDC1-B319A823182C}">
      <dsp:nvSpPr>
        <dsp:cNvPr id="0" name=""/>
        <dsp:cNvSpPr/>
      </dsp:nvSpPr>
      <dsp:spPr>
        <a:xfrm>
          <a:off x="2004668" y="3758002"/>
          <a:ext cx="3230809" cy="573535"/>
        </a:xfrm>
        <a:custGeom>
          <a:avLst/>
          <a:gdLst/>
          <a:ahLst/>
          <a:cxnLst/>
          <a:rect l="0" t="0" r="0" b="0"/>
          <a:pathLst>
            <a:path>
              <a:moveTo>
                <a:pt x="3230809" y="0"/>
              </a:moveTo>
              <a:lnTo>
                <a:pt x="3230809" y="303867"/>
              </a:lnTo>
              <a:lnTo>
                <a:pt x="0" y="303867"/>
              </a:lnTo>
              <a:lnTo>
                <a:pt x="0" y="573535"/>
              </a:lnTo>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537902" y="4041749"/>
        <a:ext cx="164340" cy="6041"/>
      </dsp:txXfrm>
    </dsp:sp>
    <dsp:sp modelId="{9699DFFB-6EFB-400D-8A93-1FE46E6CAC7C}">
      <dsp:nvSpPr>
        <dsp:cNvPr id="0" name=""/>
        <dsp:cNvSpPr/>
      </dsp:nvSpPr>
      <dsp:spPr>
        <a:xfrm>
          <a:off x="3922140" y="2183797"/>
          <a:ext cx="2626674" cy="157600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709" tIns="135103" rIns="128709" bIns="135103" numCol="1" spcCol="1270" anchor="ctr" anchorCtr="0">
          <a:noAutofit/>
        </a:bodyPr>
        <a:lstStyle/>
        <a:p>
          <a:pPr marL="0" lvl="0" indent="0" algn="ctr" defTabSz="1022350">
            <a:lnSpc>
              <a:spcPct val="90000"/>
            </a:lnSpc>
            <a:spcBef>
              <a:spcPct val="0"/>
            </a:spcBef>
            <a:spcAft>
              <a:spcPct val="35000"/>
            </a:spcAft>
            <a:buNone/>
          </a:pPr>
          <a:r>
            <a:rPr lang="en-GB" sz="2300" kern="1200"/>
            <a:t>Are very permeable and collect tissue fluid and proteins </a:t>
          </a:r>
          <a:endParaRPr lang="en-US" sz="2300" kern="1200"/>
        </a:p>
      </dsp:txBody>
      <dsp:txXfrm>
        <a:off x="3922140" y="2183797"/>
        <a:ext cx="2626674" cy="1576004"/>
      </dsp:txXfrm>
    </dsp:sp>
    <dsp:sp modelId="{E5EAD1BC-CD61-4F83-BE1F-E034E74423D9}">
      <dsp:nvSpPr>
        <dsp:cNvPr id="0" name=""/>
        <dsp:cNvSpPr/>
      </dsp:nvSpPr>
      <dsp:spPr>
        <a:xfrm>
          <a:off x="691331" y="4363937"/>
          <a:ext cx="2626674" cy="157600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709" tIns="135103" rIns="128709" bIns="135103" numCol="1" spcCol="1270" anchor="ctr" anchorCtr="0">
          <a:noAutofit/>
        </a:bodyPr>
        <a:lstStyle/>
        <a:p>
          <a:pPr marL="0" lvl="0" indent="0" algn="ctr" defTabSz="1022350">
            <a:lnSpc>
              <a:spcPct val="90000"/>
            </a:lnSpc>
            <a:spcBef>
              <a:spcPct val="0"/>
            </a:spcBef>
            <a:spcAft>
              <a:spcPct val="35000"/>
            </a:spcAft>
            <a:buNone/>
          </a:pPr>
          <a:r>
            <a:rPr lang="en-GB" sz="2300" kern="1200"/>
            <a:t>Lymph capillaries merge to form larger lymph vessels</a:t>
          </a:r>
          <a:endParaRPr lang="en-US" sz="2300" kern="1200"/>
        </a:p>
      </dsp:txBody>
      <dsp:txXfrm>
        <a:off x="691331" y="4363937"/>
        <a:ext cx="2626674" cy="1576004"/>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41A23D-CF51-4628-BAB1-5F4025CEF99B}">
      <dsp:nvSpPr>
        <dsp:cNvPr id="0" name=""/>
        <dsp:cNvSpPr/>
      </dsp:nvSpPr>
      <dsp:spPr>
        <a:xfrm>
          <a:off x="0" y="2902"/>
          <a:ext cx="7240146"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BA68A7E-9EAC-4498-9BBC-682784EFCFC9}">
      <dsp:nvSpPr>
        <dsp:cNvPr id="0" name=""/>
        <dsp:cNvSpPr/>
      </dsp:nvSpPr>
      <dsp:spPr>
        <a:xfrm>
          <a:off x="0" y="2902"/>
          <a:ext cx="7240146" cy="19792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50" tIns="133350" rIns="133350" bIns="133350" numCol="1" spcCol="1270" anchor="t" anchorCtr="0">
          <a:noAutofit/>
        </a:bodyPr>
        <a:lstStyle/>
        <a:p>
          <a:pPr marL="0" lvl="0" indent="0" algn="l" defTabSz="1555750">
            <a:lnSpc>
              <a:spcPct val="90000"/>
            </a:lnSpc>
            <a:spcBef>
              <a:spcPct val="0"/>
            </a:spcBef>
            <a:spcAft>
              <a:spcPct val="35000"/>
            </a:spcAft>
            <a:buNone/>
          </a:pPr>
          <a:r>
            <a:rPr lang="en-US" sz="3500" kern="1200"/>
            <a:t>Resemble veins but have thinner walls and more valves </a:t>
          </a:r>
        </a:p>
      </dsp:txBody>
      <dsp:txXfrm>
        <a:off x="0" y="2902"/>
        <a:ext cx="7240146" cy="1979265"/>
      </dsp:txXfrm>
    </dsp:sp>
    <dsp:sp modelId="{2CA8F037-2D53-4E34-BA27-35B807665740}">
      <dsp:nvSpPr>
        <dsp:cNvPr id="0" name=""/>
        <dsp:cNvSpPr/>
      </dsp:nvSpPr>
      <dsp:spPr>
        <a:xfrm>
          <a:off x="0" y="1982167"/>
          <a:ext cx="7240146" cy="0"/>
        </a:xfrm>
        <a:prstGeom prst="line">
          <a:avLst/>
        </a:prstGeom>
        <a:solidFill>
          <a:schemeClr val="accent2">
            <a:hueOff val="-759766"/>
            <a:satOff val="3001"/>
            <a:lumOff val="3137"/>
            <a:alphaOff val="0"/>
          </a:schemeClr>
        </a:solidFill>
        <a:ln w="12700" cap="flat" cmpd="sng" algn="ctr">
          <a:solidFill>
            <a:schemeClr val="accent2">
              <a:hueOff val="-759766"/>
              <a:satOff val="3001"/>
              <a:lumOff val="3137"/>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E72549F-BA58-4CA6-9490-13101B7F7CAA}">
      <dsp:nvSpPr>
        <dsp:cNvPr id="0" name=""/>
        <dsp:cNvSpPr/>
      </dsp:nvSpPr>
      <dsp:spPr>
        <a:xfrm>
          <a:off x="0" y="1982167"/>
          <a:ext cx="7240146" cy="19792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50" tIns="133350" rIns="133350" bIns="133350" numCol="1" spcCol="1270" anchor="t" anchorCtr="0">
          <a:noAutofit/>
        </a:bodyPr>
        <a:lstStyle/>
        <a:p>
          <a:pPr marL="0" lvl="0" indent="0" algn="l" defTabSz="1555750">
            <a:lnSpc>
              <a:spcPct val="90000"/>
            </a:lnSpc>
            <a:spcBef>
              <a:spcPct val="0"/>
            </a:spcBef>
            <a:spcAft>
              <a:spcPct val="35000"/>
            </a:spcAft>
            <a:buNone/>
          </a:pPr>
          <a:r>
            <a:rPr lang="en-US" sz="3500" kern="1200"/>
            <a:t>Ends of endothelial cells overlap - Act as one-way valves allowing interstitial fluid to flow in but not out </a:t>
          </a:r>
        </a:p>
      </dsp:txBody>
      <dsp:txXfrm>
        <a:off x="0" y="1982167"/>
        <a:ext cx="7240146" cy="1979265"/>
      </dsp:txXfrm>
    </dsp:sp>
    <dsp:sp modelId="{F5F34D50-0BEB-4574-88FC-93FA57B781B2}">
      <dsp:nvSpPr>
        <dsp:cNvPr id="0" name=""/>
        <dsp:cNvSpPr/>
      </dsp:nvSpPr>
      <dsp:spPr>
        <a:xfrm>
          <a:off x="0" y="3961432"/>
          <a:ext cx="7240146" cy="0"/>
        </a:xfrm>
        <a:prstGeom prst="line">
          <a:avLst/>
        </a:prstGeom>
        <a:solidFill>
          <a:schemeClr val="accent2">
            <a:hueOff val="-1519531"/>
            <a:satOff val="6002"/>
            <a:lumOff val="6275"/>
            <a:alphaOff val="0"/>
          </a:schemeClr>
        </a:solidFill>
        <a:ln w="12700" cap="flat" cmpd="sng" algn="ctr">
          <a:solidFill>
            <a:schemeClr val="accent2">
              <a:hueOff val="-1519531"/>
              <a:satOff val="6002"/>
              <a:lumOff val="627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145F5B9-A8C6-47D8-9C51-7D2959F57F75}">
      <dsp:nvSpPr>
        <dsp:cNvPr id="0" name=""/>
        <dsp:cNvSpPr/>
      </dsp:nvSpPr>
      <dsp:spPr>
        <a:xfrm>
          <a:off x="0" y="3961432"/>
          <a:ext cx="7240146" cy="19792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50" tIns="133350" rIns="133350" bIns="133350" numCol="1" spcCol="1270" anchor="t" anchorCtr="0">
          <a:noAutofit/>
        </a:bodyPr>
        <a:lstStyle/>
        <a:p>
          <a:pPr marL="0" lvl="0" indent="0" algn="l" defTabSz="1555750">
            <a:lnSpc>
              <a:spcPct val="90000"/>
            </a:lnSpc>
            <a:spcBef>
              <a:spcPct val="0"/>
            </a:spcBef>
            <a:spcAft>
              <a:spcPct val="35000"/>
            </a:spcAft>
            <a:buNone/>
          </a:pPr>
          <a:r>
            <a:rPr lang="en-US" sz="3500" kern="1200"/>
            <a:t>Attached to surrounding tissue by anchoring filaments</a:t>
          </a:r>
        </a:p>
      </dsp:txBody>
      <dsp:txXfrm>
        <a:off x="0" y="3961432"/>
        <a:ext cx="7240146" cy="1979265"/>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A735468-A9B8-4182-BBAA-B04E457F4F1F}">
      <dsp:nvSpPr>
        <dsp:cNvPr id="0" name=""/>
        <dsp:cNvSpPr/>
      </dsp:nvSpPr>
      <dsp:spPr>
        <a:xfrm>
          <a:off x="0" y="0"/>
          <a:ext cx="5792116" cy="1307592"/>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a:t>No pump for lymph </a:t>
          </a:r>
          <a:endParaRPr lang="en-US" sz="2300" kern="1200"/>
        </a:p>
      </dsp:txBody>
      <dsp:txXfrm>
        <a:off x="38298" y="38298"/>
        <a:ext cx="4270631" cy="1230996"/>
      </dsp:txXfrm>
    </dsp:sp>
    <dsp:sp modelId="{F0E79BE5-E8D6-473A-A9DC-FE953F467347}">
      <dsp:nvSpPr>
        <dsp:cNvPr id="0" name=""/>
        <dsp:cNvSpPr/>
      </dsp:nvSpPr>
      <dsp:spPr>
        <a:xfrm>
          <a:off x="485089" y="1545336"/>
          <a:ext cx="5792116" cy="1307592"/>
        </a:xfrm>
        <a:prstGeom prst="roundRect">
          <a:avLst>
            <a:gd name="adj" fmla="val 10000"/>
          </a:avLst>
        </a:prstGeom>
        <a:solidFill>
          <a:schemeClr val="accent2">
            <a:hueOff val="-506510"/>
            <a:satOff val="2001"/>
            <a:lumOff val="209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a:t>Lymph is kept moving by: - Constriction of vessels - Skeletal muscle pump - Respiratory pump </a:t>
          </a:r>
          <a:endParaRPr lang="en-US" sz="2300" kern="1200"/>
        </a:p>
      </dsp:txBody>
      <dsp:txXfrm>
        <a:off x="523387" y="1583634"/>
        <a:ext cx="4380496" cy="1230996"/>
      </dsp:txXfrm>
    </dsp:sp>
    <dsp:sp modelId="{2C758028-8A31-4DB7-BEE9-FACE2D5A40CD}">
      <dsp:nvSpPr>
        <dsp:cNvPr id="0" name=""/>
        <dsp:cNvSpPr/>
      </dsp:nvSpPr>
      <dsp:spPr>
        <a:xfrm>
          <a:off x="962939" y="3090672"/>
          <a:ext cx="5792116" cy="1307592"/>
        </a:xfrm>
        <a:prstGeom prst="roundRect">
          <a:avLst>
            <a:gd name="adj" fmla="val 10000"/>
          </a:avLst>
        </a:prstGeom>
        <a:solidFill>
          <a:schemeClr val="accent2">
            <a:hueOff val="-1013021"/>
            <a:satOff val="4001"/>
            <a:lumOff val="41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a:t>At intervals along vessels lymph flows into lymph nodes </a:t>
          </a:r>
          <a:endParaRPr lang="en-US" sz="2300" kern="1200"/>
        </a:p>
      </dsp:txBody>
      <dsp:txXfrm>
        <a:off x="1001237" y="3128970"/>
        <a:ext cx="4387736" cy="1230996"/>
      </dsp:txXfrm>
    </dsp:sp>
    <dsp:sp modelId="{27C7AE99-4616-4483-A481-44BC96393FBE}">
      <dsp:nvSpPr>
        <dsp:cNvPr id="0" name=""/>
        <dsp:cNvSpPr/>
      </dsp:nvSpPr>
      <dsp:spPr>
        <a:xfrm>
          <a:off x="1448029" y="4636008"/>
          <a:ext cx="5792116" cy="1307592"/>
        </a:xfrm>
        <a:prstGeom prst="roundRect">
          <a:avLst>
            <a:gd name="adj" fmla="val 10000"/>
          </a:avLst>
        </a:prstGeom>
        <a:solidFill>
          <a:schemeClr val="accent2">
            <a:hueOff val="-1519531"/>
            <a:satOff val="6002"/>
            <a:lumOff val="627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a:t>Lymphatic vessels unite to form lymph trunks</a:t>
          </a:r>
          <a:endParaRPr lang="en-US" sz="2300" kern="1200"/>
        </a:p>
      </dsp:txBody>
      <dsp:txXfrm>
        <a:off x="1486327" y="4674306"/>
        <a:ext cx="4380496" cy="1230996"/>
      </dsp:txXfrm>
    </dsp:sp>
    <dsp:sp modelId="{EB7E6584-D72C-4C3D-ABA6-40FF3F27E784}">
      <dsp:nvSpPr>
        <dsp:cNvPr id="0" name=""/>
        <dsp:cNvSpPr/>
      </dsp:nvSpPr>
      <dsp:spPr>
        <a:xfrm>
          <a:off x="4942181" y="1001496"/>
          <a:ext cx="849934" cy="849934"/>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5133416" y="1001496"/>
        <a:ext cx="467464" cy="639575"/>
      </dsp:txXfrm>
    </dsp:sp>
    <dsp:sp modelId="{91242691-8B75-467D-8BFE-0B58D21C0C8E}">
      <dsp:nvSpPr>
        <dsp:cNvPr id="0" name=""/>
        <dsp:cNvSpPr/>
      </dsp:nvSpPr>
      <dsp:spPr>
        <a:xfrm>
          <a:off x="5427271" y="2546832"/>
          <a:ext cx="849934" cy="849934"/>
        </a:xfrm>
        <a:prstGeom prst="downArrow">
          <a:avLst>
            <a:gd name="adj1" fmla="val 55000"/>
            <a:gd name="adj2" fmla="val 45000"/>
          </a:avLst>
        </a:prstGeom>
        <a:solidFill>
          <a:schemeClr val="accent2">
            <a:tint val="40000"/>
            <a:alpha val="90000"/>
            <a:hueOff val="-804133"/>
            <a:satOff val="3075"/>
            <a:lumOff val="774"/>
            <a:alphaOff val="0"/>
          </a:schemeClr>
        </a:solidFill>
        <a:ln w="12700" cap="flat" cmpd="sng" algn="ctr">
          <a:solidFill>
            <a:schemeClr val="accent2">
              <a:tint val="40000"/>
              <a:alpha val="90000"/>
              <a:hueOff val="-804133"/>
              <a:satOff val="3075"/>
              <a:lumOff val="774"/>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5618506" y="2546832"/>
        <a:ext cx="467464" cy="639575"/>
      </dsp:txXfrm>
    </dsp:sp>
    <dsp:sp modelId="{6D180B75-E06F-40D0-ADDF-A0BD3FA0E345}">
      <dsp:nvSpPr>
        <dsp:cNvPr id="0" name=""/>
        <dsp:cNvSpPr/>
      </dsp:nvSpPr>
      <dsp:spPr>
        <a:xfrm>
          <a:off x="5905121" y="4092168"/>
          <a:ext cx="849934" cy="849934"/>
        </a:xfrm>
        <a:prstGeom prst="downArrow">
          <a:avLst>
            <a:gd name="adj1" fmla="val 55000"/>
            <a:gd name="adj2" fmla="val 45000"/>
          </a:avLst>
        </a:prstGeom>
        <a:solidFill>
          <a:schemeClr val="accent2">
            <a:tint val="40000"/>
            <a:alpha val="90000"/>
            <a:hueOff val="-1608266"/>
            <a:satOff val="6150"/>
            <a:lumOff val="1549"/>
            <a:alphaOff val="0"/>
          </a:schemeClr>
        </a:solidFill>
        <a:ln w="12700" cap="flat" cmpd="sng" algn="ctr">
          <a:solidFill>
            <a:schemeClr val="accent2">
              <a:tint val="40000"/>
              <a:alpha val="90000"/>
              <a:hueOff val="-1608266"/>
              <a:satOff val="6150"/>
              <a:lumOff val="1549"/>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6096356" y="4092168"/>
        <a:ext cx="467464" cy="639575"/>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85D92C-87C1-4CB1-BC62-9F811A21DA58}">
      <dsp:nvSpPr>
        <dsp:cNvPr id="0" name=""/>
        <dsp:cNvSpPr/>
      </dsp:nvSpPr>
      <dsp:spPr>
        <a:xfrm>
          <a:off x="0" y="2902"/>
          <a:ext cx="7240146"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35EF548-8F60-4B1C-93DA-42776F47E122}">
      <dsp:nvSpPr>
        <dsp:cNvPr id="0" name=""/>
        <dsp:cNvSpPr/>
      </dsp:nvSpPr>
      <dsp:spPr>
        <a:xfrm>
          <a:off x="0" y="2902"/>
          <a:ext cx="7240146" cy="19792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8120" tIns="198120" rIns="198120" bIns="198120" numCol="1" spcCol="1270" anchor="t" anchorCtr="0">
          <a:noAutofit/>
        </a:bodyPr>
        <a:lstStyle/>
        <a:p>
          <a:pPr marL="0" lvl="0" indent="0" algn="l" defTabSz="2311400">
            <a:lnSpc>
              <a:spcPct val="90000"/>
            </a:lnSpc>
            <a:spcBef>
              <a:spcPct val="0"/>
            </a:spcBef>
            <a:spcAft>
              <a:spcPct val="35000"/>
            </a:spcAft>
            <a:buNone/>
          </a:pPr>
          <a:r>
            <a:rPr lang="en-US" sz="5200" kern="1200"/>
            <a:t>formed by lymphatic vessels uniting </a:t>
          </a:r>
        </a:p>
      </dsp:txBody>
      <dsp:txXfrm>
        <a:off x="0" y="2902"/>
        <a:ext cx="7240146" cy="1979265"/>
      </dsp:txXfrm>
    </dsp:sp>
    <dsp:sp modelId="{97A1B48B-EA74-4D19-80F3-577651985616}">
      <dsp:nvSpPr>
        <dsp:cNvPr id="0" name=""/>
        <dsp:cNvSpPr/>
      </dsp:nvSpPr>
      <dsp:spPr>
        <a:xfrm>
          <a:off x="0" y="1982167"/>
          <a:ext cx="7240146" cy="0"/>
        </a:xfrm>
        <a:prstGeom prst="line">
          <a:avLst/>
        </a:prstGeom>
        <a:solidFill>
          <a:schemeClr val="accent2">
            <a:hueOff val="-759766"/>
            <a:satOff val="3001"/>
            <a:lumOff val="3137"/>
            <a:alphaOff val="0"/>
          </a:schemeClr>
        </a:solidFill>
        <a:ln w="12700" cap="flat" cmpd="sng" algn="ctr">
          <a:solidFill>
            <a:schemeClr val="accent2">
              <a:hueOff val="-759766"/>
              <a:satOff val="3001"/>
              <a:lumOff val="3137"/>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86243B8-9BCA-440F-BC72-00720B69E14A}">
      <dsp:nvSpPr>
        <dsp:cNvPr id="0" name=""/>
        <dsp:cNvSpPr/>
      </dsp:nvSpPr>
      <dsp:spPr>
        <a:xfrm>
          <a:off x="0" y="1982167"/>
          <a:ext cx="7240146" cy="19792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8120" tIns="198120" rIns="198120" bIns="198120" numCol="1" spcCol="1270" anchor="t" anchorCtr="0">
          <a:noAutofit/>
        </a:bodyPr>
        <a:lstStyle/>
        <a:p>
          <a:pPr marL="0" lvl="0" indent="0" algn="l" defTabSz="2311400">
            <a:lnSpc>
              <a:spcPct val="90000"/>
            </a:lnSpc>
            <a:spcBef>
              <a:spcPct val="0"/>
            </a:spcBef>
            <a:spcAft>
              <a:spcPct val="35000"/>
            </a:spcAft>
            <a:buNone/>
          </a:pPr>
          <a:r>
            <a:rPr lang="en-US" sz="5200" kern="1200"/>
            <a:t>large tubes </a:t>
          </a:r>
        </a:p>
      </dsp:txBody>
      <dsp:txXfrm>
        <a:off x="0" y="1982167"/>
        <a:ext cx="7240146" cy="1979265"/>
      </dsp:txXfrm>
    </dsp:sp>
    <dsp:sp modelId="{8DCD705E-C3A2-4154-9E6C-D011DC15F30E}">
      <dsp:nvSpPr>
        <dsp:cNvPr id="0" name=""/>
        <dsp:cNvSpPr/>
      </dsp:nvSpPr>
      <dsp:spPr>
        <a:xfrm>
          <a:off x="0" y="3961432"/>
          <a:ext cx="7240146" cy="0"/>
        </a:xfrm>
        <a:prstGeom prst="line">
          <a:avLst/>
        </a:prstGeom>
        <a:solidFill>
          <a:schemeClr val="accent2">
            <a:hueOff val="-1519531"/>
            <a:satOff val="6002"/>
            <a:lumOff val="6275"/>
            <a:alphaOff val="0"/>
          </a:schemeClr>
        </a:solidFill>
        <a:ln w="12700" cap="flat" cmpd="sng" algn="ctr">
          <a:solidFill>
            <a:schemeClr val="accent2">
              <a:hueOff val="-1519531"/>
              <a:satOff val="6002"/>
              <a:lumOff val="627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FC068A9-15FB-4F7A-ABE5-D793D67F8789}">
      <dsp:nvSpPr>
        <dsp:cNvPr id="0" name=""/>
        <dsp:cNvSpPr/>
      </dsp:nvSpPr>
      <dsp:spPr>
        <a:xfrm>
          <a:off x="0" y="3961432"/>
          <a:ext cx="7240146" cy="19792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8120" tIns="198120" rIns="198120" bIns="198120" numCol="1" spcCol="1270" anchor="t" anchorCtr="0">
          <a:noAutofit/>
        </a:bodyPr>
        <a:lstStyle/>
        <a:p>
          <a:pPr marL="0" lvl="0" indent="0" algn="l" defTabSz="2311400">
            <a:lnSpc>
              <a:spcPct val="90000"/>
            </a:lnSpc>
            <a:spcBef>
              <a:spcPct val="0"/>
            </a:spcBef>
            <a:spcAft>
              <a:spcPct val="35000"/>
            </a:spcAft>
            <a:buNone/>
          </a:pPr>
          <a:r>
            <a:rPr lang="en-US" sz="5200" kern="1200"/>
            <a:t>Empty their lymph into lymphatic ducts</a:t>
          </a:r>
        </a:p>
      </dsp:txBody>
      <dsp:txXfrm>
        <a:off x="0" y="3961432"/>
        <a:ext cx="7240146" cy="1979265"/>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E7E49C1-66E2-42F7-AA98-CBCF606FFEA3}">
      <dsp:nvSpPr>
        <dsp:cNvPr id="0" name=""/>
        <dsp:cNvSpPr/>
      </dsp:nvSpPr>
      <dsp:spPr>
        <a:xfrm>
          <a:off x="0" y="2902"/>
          <a:ext cx="7240146"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716DCF9-B263-4B1F-A511-F385DB2F098F}">
      <dsp:nvSpPr>
        <dsp:cNvPr id="0" name=""/>
        <dsp:cNvSpPr/>
      </dsp:nvSpPr>
      <dsp:spPr>
        <a:xfrm>
          <a:off x="0" y="2902"/>
          <a:ext cx="7240146" cy="19792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0970" tIns="140970" rIns="140970" bIns="140970" numCol="1" spcCol="1270" anchor="t" anchorCtr="0">
          <a:noAutofit/>
        </a:bodyPr>
        <a:lstStyle/>
        <a:p>
          <a:pPr marL="0" lvl="0" indent="0" algn="l" defTabSz="1644650">
            <a:lnSpc>
              <a:spcPct val="90000"/>
            </a:lnSpc>
            <a:spcBef>
              <a:spcPct val="0"/>
            </a:spcBef>
            <a:spcAft>
              <a:spcPct val="35000"/>
            </a:spcAft>
            <a:buNone/>
          </a:pPr>
          <a:r>
            <a:rPr lang="en-US" sz="3700" kern="1200"/>
            <a:t>Lymph empties into two conducting ducts: </a:t>
          </a:r>
        </a:p>
      </dsp:txBody>
      <dsp:txXfrm>
        <a:off x="0" y="2902"/>
        <a:ext cx="7240146" cy="1979265"/>
      </dsp:txXfrm>
    </dsp:sp>
    <dsp:sp modelId="{FC399933-D50E-43C5-B128-7920EC6EA699}">
      <dsp:nvSpPr>
        <dsp:cNvPr id="0" name=""/>
        <dsp:cNvSpPr/>
      </dsp:nvSpPr>
      <dsp:spPr>
        <a:xfrm>
          <a:off x="0" y="1982167"/>
          <a:ext cx="7240146" cy="0"/>
        </a:xfrm>
        <a:prstGeom prst="line">
          <a:avLst/>
        </a:prstGeom>
        <a:solidFill>
          <a:schemeClr val="accent2">
            <a:hueOff val="-759766"/>
            <a:satOff val="3001"/>
            <a:lumOff val="3137"/>
            <a:alphaOff val="0"/>
          </a:schemeClr>
        </a:solidFill>
        <a:ln w="12700" cap="flat" cmpd="sng" algn="ctr">
          <a:solidFill>
            <a:schemeClr val="accent2">
              <a:hueOff val="-759766"/>
              <a:satOff val="3001"/>
              <a:lumOff val="3137"/>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E785200-04C0-463A-9E18-16DE12D14CD9}">
      <dsp:nvSpPr>
        <dsp:cNvPr id="0" name=""/>
        <dsp:cNvSpPr/>
      </dsp:nvSpPr>
      <dsp:spPr>
        <a:xfrm>
          <a:off x="0" y="1982167"/>
          <a:ext cx="7240146" cy="19792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0970" tIns="140970" rIns="140970" bIns="140970" numCol="1" spcCol="1270" anchor="t" anchorCtr="0">
          <a:noAutofit/>
        </a:bodyPr>
        <a:lstStyle/>
        <a:p>
          <a:pPr marL="0" lvl="0" indent="0" algn="l" defTabSz="1644650">
            <a:lnSpc>
              <a:spcPct val="90000"/>
            </a:lnSpc>
            <a:spcBef>
              <a:spcPct val="0"/>
            </a:spcBef>
            <a:spcAft>
              <a:spcPct val="35000"/>
            </a:spcAft>
            <a:buNone/>
          </a:pPr>
          <a:r>
            <a:rPr lang="en-US" sz="3700" kern="1200"/>
            <a:t>the thoracic duct (left lymphatic duct) - the right lymphatic duct</a:t>
          </a:r>
        </a:p>
      </dsp:txBody>
      <dsp:txXfrm>
        <a:off x="0" y="1982167"/>
        <a:ext cx="7240146" cy="1979265"/>
      </dsp:txXfrm>
    </dsp:sp>
    <dsp:sp modelId="{0DBE16AE-63FC-45E4-9B19-D58584BBAD71}">
      <dsp:nvSpPr>
        <dsp:cNvPr id="0" name=""/>
        <dsp:cNvSpPr/>
      </dsp:nvSpPr>
      <dsp:spPr>
        <a:xfrm>
          <a:off x="0" y="3961432"/>
          <a:ext cx="7240146" cy="0"/>
        </a:xfrm>
        <a:prstGeom prst="line">
          <a:avLst/>
        </a:prstGeom>
        <a:solidFill>
          <a:schemeClr val="accent2">
            <a:hueOff val="-1519531"/>
            <a:satOff val="6002"/>
            <a:lumOff val="6275"/>
            <a:alphaOff val="0"/>
          </a:schemeClr>
        </a:solidFill>
        <a:ln w="12700" cap="flat" cmpd="sng" algn="ctr">
          <a:solidFill>
            <a:schemeClr val="accent2">
              <a:hueOff val="-1519531"/>
              <a:satOff val="6002"/>
              <a:lumOff val="627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F6C8B83-DAEE-4283-8AE0-B43E6E78DD94}">
      <dsp:nvSpPr>
        <dsp:cNvPr id="0" name=""/>
        <dsp:cNvSpPr/>
      </dsp:nvSpPr>
      <dsp:spPr>
        <a:xfrm>
          <a:off x="0" y="3961432"/>
          <a:ext cx="7240146" cy="19792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0970" tIns="140970" rIns="140970" bIns="140970" numCol="1" spcCol="1270" anchor="t" anchorCtr="0">
          <a:noAutofit/>
        </a:bodyPr>
        <a:lstStyle/>
        <a:p>
          <a:pPr marL="0" lvl="0" indent="0" algn="l" defTabSz="1644650">
            <a:lnSpc>
              <a:spcPct val="90000"/>
            </a:lnSpc>
            <a:spcBef>
              <a:spcPct val="0"/>
            </a:spcBef>
            <a:spcAft>
              <a:spcPct val="35000"/>
            </a:spcAft>
            <a:buNone/>
          </a:pPr>
          <a:r>
            <a:rPr lang="en-US" sz="3700" kern="1200"/>
            <a:t>Lymph from these ducts enters the blood stream via the left subclavian vein and the right subclavian vein</a:t>
          </a:r>
        </a:p>
      </dsp:txBody>
      <dsp:txXfrm>
        <a:off x="0" y="3961432"/>
        <a:ext cx="7240146" cy="1979265"/>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7C8F32-AFFB-498C-AB4B-85C557447CA9}">
      <dsp:nvSpPr>
        <dsp:cNvPr id="0" name=""/>
        <dsp:cNvSpPr/>
      </dsp:nvSpPr>
      <dsp:spPr>
        <a:xfrm>
          <a:off x="0" y="725"/>
          <a:ext cx="7240146"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4623C37-D153-4AA5-8268-432684BD30BF}">
      <dsp:nvSpPr>
        <dsp:cNvPr id="0" name=""/>
        <dsp:cNvSpPr/>
      </dsp:nvSpPr>
      <dsp:spPr>
        <a:xfrm>
          <a:off x="0" y="725"/>
          <a:ext cx="7240146" cy="11884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en-US" sz="3100" kern="1200"/>
            <a:t>Oval or bean-shaped </a:t>
          </a:r>
        </a:p>
      </dsp:txBody>
      <dsp:txXfrm>
        <a:off x="0" y="725"/>
        <a:ext cx="7240146" cy="1188429"/>
      </dsp:txXfrm>
    </dsp:sp>
    <dsp:sp modelId="{1C8F2587-2283-471D-9F32-BC50656E1AA8}">
      <dsp:nvSpPr>
        <dsp:cNvPr id="0" name=""/>
        <dsp:cNvSpPr/>
      </dsp:nvSpPr>
      <dsp:spPr>
        <a:xfrm>
          <a:off x="0" y="1189155"/>
          <a:ext cx="7240146" cy="0"/>
        </a:xfrm>
        <a:prstGeom prst="line">
          <a:avLst/>
        </a:prstGeom>
        <a:solidFill>
          <a:schemeClr val="accent2">
            <a:hueOff val="-379883"/>
            <a:satOff val="1500"/>
            <a:lumOff val="1569"/>
            <a:alphaOff val="0"/>
          </a:schemeClr>
        </a:solidFill>
        <a:ln w="12700" cap="flat" cmpd="sng" algn="ctr">
          <a:solidFill>
            <a:schemeClr val="accent2">
              <a:hueOff val="-379883"/>
              <a:satOff val="1500"/>
              <a:lumOff val="1569"/>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338E35C-AA44-47C6-A494-7713DCDAA5FC}">
      <dsp:nvSpPr>
        <dsp:cNvPr id="0" name=""/>
        <dsp:cNvSpPr/>
      </dsp:nvSpPr>
      <dsp:spPr>
        <a:xfrm>
          <a:off x="0" y="1189155"/>
          <a:ext cx="7240146" cy="11884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en-US" sz="3100" kern="1200"/>
            <a:t>Masses of lymphatic tissue </a:t>
          </a:r>
        </a:p>
      </dsp:txBody>
      <dsp:txXfrm>
        <a:off x="0" y="1189155"/>
        <a:ext cx="7240146" cy="1188429"/>
      </dsp:txXfrm>
    </dsp:sp>
    <dsp:sp modelId="{2EECB348-E6BA-40F2-9CB9-BC5A2D67CA7D}">
      <dsp:nvSpPr>
        <dsp:cNvPr id="0" name=""/>
        <dsp:cNvSpPr/>
      </dsp:nvSpPr>
      <dsp:spPr>
        <a:xfrm>
          <a:off x="0" y="2377585"/>
          <a:ext cx="7240146" cy="0"/>
        </a:xfrm>
        <a:prstGeom prst="line">
          <a:avLst/>
        </a:prstGeom>
        <a:solidFill>
          <a:schemeClr val="accent2">
            <a:hueOff val="-759766"/>
            <a:satOff val="3001"/>
            <a:lumOff val="3137"/>
            <a:alphaOff val="0"/>
          </a:schemeClr>
        </a:solidFill>
        <a:ln w="12700" cap="flat" cmpd="sng" algn="ctr">
          <a:solidFill>
            <a:schemeClr val="accent2">
              <a:hueOff val="-759766"/>
              <a:satOff val="3001"/>
              <a:lumOff val="3137"/>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EE2DC73-E1B3-4E6E-86BD-427201736A6B}">
      <dsp:nvSpPr>
        <dsp:cNvPr id="0" name=""/>
        <dsp:cNvSpPr/>
      </dsp:nvSpPr>
      <dsp:spPr>
        <a:xfrm>
          <a:off x="0" y="2377585"/>
          <a:ext cx="7240146" cy="11884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en-US" sz="3100" kern="1200"/>
            <a:t>Aid in defense and white blood cell formation </a:t>
          </a:r>
        </a:p>
      </dsp:txBody>
      <dsp:txXfrm>
        <a:off x="0" y="2377585"/>
        <a:ext cx="7240146" cy="1188429"/>
      </dsp:txXfrm>
    </dsp:sp>
    <dsp:sp modelId="{C3B270B2-F61C-4F83-8ED4-F3054E218437}">
      <dsp:nvSpPr>
        <dsp:cNvPr id="0" name=""/>
        <dsp:cNvSpPr/>
      </dsp:nvSpPr>
      <dsp:spPr>
        <a:xfrm>
          <a:off x="0" y="3566014"/>
          <a:ext cx="7240146" cy="0"/>
        </a:xfrm>
        <a:prstGeom prst="line">
          <a:avLst/>
        </a:prstGeom>
        <a:solidFill>
          <a:schemeClr val="accent2">
            <a:hueOff val="-1139648"/>
            <a:satOff val="4501"/>
            <a:lumOff val="4706"/>
            <a:alphaOff val="0"/>
          </a:schemeClr>
        </a:solidFill>
        <a:ln w="12700" cap="flat" cmpd="sng" algn="ctr">
          <a:solidFill>
            <a:schemeClr val="accent2">
              <a:hueOff val="-1139648"/>
              <a:satOff val="4501"/>
              <a:lumOff val="470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6A29D69-426C-44AB-A655-B184B957F37A}">
      <dsp:nvSpPr>
        <dsp:cNvPr id="0" name=""/>
        <dsp:cNvSpPr/>
      </dsp:nvSpPr>
      <dsp:spPr>
        <a:xfrm>
          <a:off x="0" y="3566014"/>
          <a:ext cx="7240146" cy="11884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en-US" sz="3100" kern="1200"/>
            <a:t>Located along length of lymphatic vessels </a:t>
          </a:r>
        </a:p>
      </dsp:txBody>
      <dsp:txXfrm>
        <a:off x="0" y="3566014"/>
        <a:ext cx="7240146" cy="1188429"/>
      </dsp:txXfrm>
    </dsp:sp>
    <dsp:sp modelId="{E01DF4B9-4132-423F-9897-7D8830FEAC96}">
      <dsp:nvSpPr>
        <dsp:cNvPr id="0" name=""/>
        <dsp:cNvSpPr/>
      </dsp:nvSpPr>
      <dsp:spPr>
        <a:xfrm>
          <a:off x="0" y="4754444"/>
          <a:ext cx="7240146" cy="0"/>
        </a:xfrm>
        <a:prstGeom prst="line">
          <a:avLst/>
        </a:prstGeom>
        <a:solidFill>
          <a:schemeClr val="accent2">
            <a:hueOff val="-1519531"/>
            <a:satOff val="6002"/>
            <a:lumOff val="6275"/>
            <a:alphaOff val="0"/>
          </a:schemeClr>
        </a:solidFill>
        <a:ln w="12700" cap="flat" cmpd="sng" algn="ctr">
          <a:solidFill>
            <a:schemeClr val="accent2">
              <a:hueOff val="-1519531"/>
              <a:satOff val="6002"/>
              <a:lumOff val="627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1C7EC2E-C12C-4266-9410-707056DABF3F}">
      <dsp:nvSpPr>
        <dsp:cNvPr id="0" name=""/>
        <dsp:cNvSpPr/>
      </dsp:nvSpPr>
      <dsp:spPr>
        <a:xfrm>
          <a:off x="0" y="4754444"/>
          <a:ext cx="7240146" cy="11884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en-US" sz="3100" kern="1200"/>
            <a:t>Scattered throughout the body usually in clusters</a:t>
          </a:r>
        </a:p>
      </dsp:txBody>
      <dsp:txXfrm>
        <a:off x="0" y="4754444"/>
        <a:ext cx="7240146" cy="1188429"/>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38CCF9-F9B4-48E2-BFFB-C664F59C4197}">
      <dsp:nvSpPr>
        <dsp:cNvPr id="0" name=""/>
        <dsp:cNvSpPr/>
      </dsp:nvSpPr>
      <dsp:spPr>
        <a:xfrm>
          <a:off x="0" y="2902"/>
          <a:ext cx="7240146"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39BB6D3-E634-40A8-B4AB-AA0B93808282}">
      <dsp:nvSpPr>
        <dsp:cNvPr id="0" name=""/>
        <dsp:cNvSpPr/>
      </dsp:nvSpPr>
      <dsp:spPr>
        <a:xfrm>
          <a:off x="0" y="2902"/>
          <a:ext cx="7240146" cy="19792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kern="1200"/>
            <a:t>Cortex -outer region directly beneath the capsule </a:t>
          </a:r>
        </a:p>
      </dsp:txBody>
      <dsp:txXfrm>
        <a:off x="0" y="2902"/>
        <a:ext cx="7240146" cy="1979265"/>
      </dsp:txXfrm>
    </dsp:sp>
    <dsp:sp modelId="{6AB85E45-5A89-4EA5-88AA-66E5DFDB550F}">
      <dsp:nvSpPr>
        <dsp:cNvPr id="0" name=""/>
        <dsp:cNvSpPr/>
      </dsp:nvSpPr>
      <dsp:spPr>
        <a:xfrm>
          <a:off x="0" y="1982167"/>
          <a:ext cx="7240146"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0CA8AD0-0FE6-4118-9999-2E26E6E1DCCE}">
      <dsp:nvSpPr>
        <dsp:cNvPr id="0" name=""/>
        <dsp:cNvSpPr/>
      </dsp:nvSpPr>
      <dsp:spPr>
        <a:xfrm>
          <a:off x="0" y="1982167"/>
          <a:ext cx="7240146" cy="19792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kern="1200"/>
            <a:t>Contains densely packed lymphocytes arranged in masses called follicles - outer rim of follicle contains T cells, macrophages, and follicular dendritic cells (aid in T cell activation).</a:t>
          </a:r>
        </a:p>
      </dsp:txBody>
      <dsp:txXfrm>
        <a:off x="0" y="1982167"/>
        <a:ext cx="7240146" cy="1979265"/>
      </dsp:txXfrm>
    </dsp:sp>
    <dsp:sp modelId="{49DCFC14-ED3C-4E26-BB48-46A7F23060A3}">
      <dsp:nvSpPr>
        <dsp:cNvPr id="0" name=""/>
        <dsp:cNvSpPr/>
      </dsp:nvSpPr>
      <dsp:spPr>
        <a:xfrm>
          <a:off x="0" y="3961432"/>
          <a:ext cx="7240146"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F7EDD57-781F-4898-A815-561BB0CA61A3}">
      <dsp:nvSpPr>
        <dsp:cNvPr id="0" name=""/>
        <dsp:cNvSpPr/>
      </dsp:nvSpPr>
      <dsp:spPr>
        <a:xfrm>
          <a:off x="0" y="3961432"/>
          <a:ext cx="7240146" cy="19792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kern="1200"/>
            <a:t>Medulla-Inner region • lymphocytes are arranged in strands called medullary cords - contain macrophages and plasma cells.</a:t>
          </a:r>
        </a:p>
      </dsp:txBody>
      <dsp:txXfrm>
        <a:off x="0" y="3961432"/>
        <a:ext cx="7240146" cy="1979265"/>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1A18005-F65E-4D30-A9D0-EEAAF3165B19}">
      <dsp:nvSpPr>
        <dsp:cNvPr id="0" name=""/>
        <dsp:cNvSpPr/>
      </dsp:nvSpPr>
      <dsp:spPr>
        <a:xfrm>
          <a:off x="0" y="5400"/>
          <a:ext cx="7240146" cy="2920319"/>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US" sz="3200" kern="1200"/>
            <a:t>As lymph passes through a node bacteria and other foreign materials are trapped by reticular fibers within the node - bacteria are then phagocytized by macrophages.</a:t>
          </a:r>
        </a:p>
      </dsp:txBody>
      <dsp:txXfrm>
        <a:off x="142558" y="147958"/>
        <a:ext cx="6955030" cy="2635203"/>
      </dsp:txXfrm>
    </dsp:sp>
    <dsp:sp modelId="{3FCF44BB-3A1C-4394-8603-CC4069430578}">
      <dsp:nvSpPr>
        <dsp:cNvPr id="0" name=""/>
        <dsp:cNvSpPr/>
      </dsp:nvSpPr>
      <dsp:spPr>
        <a:xfrm>
          <a:off x="0" y="3017880"/>
          <a:ext cx="7240146" cy="2920319"/>
        </a:xfrm>
        <a:prstGeom prst="roundRect">
          <a:avLst/>
        </a:prstGeom>
        <a:solidFill>
          <a:schemeClr val="accent2">
            <a:hueOff val="-1519531"/>
            <a:satOff val="6002"/>
            <a:lumOff val="627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US" sz="3200" kern="1200"/>
            <a:t>plasma cells produce antibodies to antigens in the lymph • antibodies, lymphocytes, and monocytes are eventually returned to the blood via subclavian veins</a:t>
          </a:r>
        </a:p>
      </dsp:txBody>
      <dsp:txXfrm>
        <a:off x="142558" y="3160438"/>
        <a:ext cx="6955030" cy="2635203"/>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9BF7AA-7D3E-44AA-B9F7-B280EA5F89EE}">
      <dsp:nvSpPr>
        <dsp:cNvPr id="0" name=""/>
        <dsp:cNvSpPr/>
      </dsp:nvSpPr>
      <dsp:spPr>
        <a:xfrm>
          <a:off x="0" y="0"/>
          <a:ext cx="7240146"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964C47F-1C76-4B12-BFCB-E62B86D545EE}">
      <dsp:nvSpPr>
        <dsp:cNvPr id="0" name=""/>
        <dsp:cNvSpPr/>
      </dsp:nvSpPr>
      <dsp:spPr>
        <a:xfrm>
          <a:off x="0" y="0"/>
          <a:ext cx="7240146" cy="14859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GB" sz="2900" kern="1200"/>
            <a:t>As well as the Lymph Nodes, there are specific organs that are part of the lymphatic system</a:t>
          </a:r>
          <a:endParaRPr lang="en-US" sz="2900" kern="1200"/>
        </a:p>
      </dsp:txBody>
      <dsp:txXfrm>
        <a:off x="0" y="0"/>
        <a:ext cx="7240146" cy="1485900"/>
      </dsp:txXfrm>
    </dsp:sp>
    <dsp:sp modelId="{24982FBE-A484-4589-9340-F0A0F17DF08D}">
      <dsp:nvSpPr>
        <dsp:cNvPr id="0" name=""/>
        <dsp:cNvSpPr/>
      </dsp:nvSpPr>
      <dsp:spPr>
        <a:xfrm>
          <a:off x="0" y="1485900"/>
          <a:ext cx="7240146" cy="0"/>
        </a:xfrm>
        <a:prstGeom prst="line">
          <a:avLst/>
        </a:prstGeom>
        <a:solidFill>
          <a:schemeClr val="accent2">
            <a:hueOff val="-506510"/>
            <a:satOff val="2001"/>
            <a:lumOff val="2092"/>
            <a:alphaOff val="0"/>
          </a:schemeClr>
        </a:solidFill>
        <a:ln w="12700" cap="flat" cmpd="sng" algn="ctr">
          <a:solidFill>
            <a:schemeClr val="accent2">
              <a:hueOff val="-506510"/>
              <a:satOff val="2001"/>
              <a:lumOff val="209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22C8379-55ED-4522-BABE-B9CCBD88C7EF}">
      <dsp:nvSpPr>
        <dsp:cNvPr id="0" name=""/>
        <dsp:cNvSpPr/>
      </dsp:nvSpPr>
      <dsp:spPr>
        <a:xfrm>
          <a:off x="0" y="1485900"/>
          <a:ext cx="7240146" cy="14859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GB" sz="2900" kern="1200"/>
            <a:t>Thymus </a:t>
          </a:r>
          <a:endParaRPr lang="en-US" sz="2900" kern="1200"/>
        </a:p>
      </dsp:txBody>
      <dsp:txXfrm>
        <a:off x="0" y="1485900"/>
        <a:ext cx="7240146" cy="1485900"/>
      </dsp:txXfrm>
    </dsp:sp>
    <dsp:sp modelId="{9416D09F-81B5-4287-869F-9C218DAB559D}">
      <dsp:nvSpPr>
        <dsp:cNvPr id="0" name=""/>
        <dsp:cNvSpPr/>
      </dsp:nvSpPr>
      <dsp:spPr>
        <a:xfrm>
          <a:off x="0" y="2971800"/>
          <a:ext cx="7240146" cy="0"/>
        </a:xfrm>
        <a:prstGeom prst="line">
          <a:avLst/>
        </a:prstGeom>
        <a:solidFill>
          <a:schemeClr val="accent2">
            <a:hueOff val="-1013021"/>
            <a:satOff val="4001"/>
            <a:lumOff val="4183"/>
            <a:alphaOff val="0"/>
          </a:schemeClr>
        </a:solidFill>
        <a:ln w="12700" cap="flat" cmpd="sng" algn="ctr">
          <a:solidFill>
            <a:schemeClr val="accent2">
              <a:hueOff val="-1013021"/>
              <a:satOff val="4001"/>
              <a:lumOff val="4183"/>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8C500E8-5A43-4E85-9618-6FBFE40ABAF6}">
      <dsp:nvSpPr>
        <dsp:cNvPr id="0" name=""/>
        <dsp:cNvSpPr/>
      </dsp:nvSpPr>
      <dsp:spPr>
        <a:xfrm>
          <a:off x="0" y="2971800"/>
          <a:ext cx="7240146" cy="14859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GB" sz="2900" kern="1200"/>
            <a:t>Spleen</a:t>
          </a:r>
          <a:endParaRPr lang="en-US" sz="2900" kern="1200"/>
        </a:p>
      </dsp:txBody>
      <dsp:txXfrm>
        <a:off x="0" y="2971800"/>
        <a:ext cx="7240146" cy="1485900"/>
      </dsp:txXfrm>
    </dsp:sp>
    <dsp:sp modelId="{2A14C53A-EAB2-4992-9FD5-8E10A3BBC2AE}">
      <dsp:nvSpPr>
        <dsp:cNvPr id="0" name=""/>
        <dsp:cNvSpPr/>
      </dsp:nvSpPr>
      <dsp:spPr>
        <a:xfrm>
          <a:off x="0" y="4457699"/>
          <a:ext cx="7240146" cy="0"/>
        </a:xfrm>
        <a:prstGeom prst="line">
          <a:avLst/>
        </a:prstGeom>
        <a:solidFill>
          <a:schemeClr val="accent2">
            <a:hueOff val="-1519531"/>
            <a:satOff val="6002"/>
            <a:lumOff val="6275"/>
            <a:alphaOff val="0"/>
          </a:schemeClr>
        </a:solidFill>
        <a:ln w="12700" cap="flat" cmpd="sng" algn="ctr">
          <a:solidFill>
            <a:schemeClr val="accent2">
              <a:hueOff val="-1519531"/>
              <a:satOff val="6002"/>
              <a:lumOff val="627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9005BDC-33CA-4A7B-8103-F20D09ADFC67}">
      <dsp:nvSpPr>
        <dsp:cNvPr id="0" name=""/>
        <dsp:cNvSpPr/>
      </dsp:nvSpPr>
      <dsp:spPr>
        <a:xfrm>
          <a:off x="0" y="4457699"/>
          <a:ext cx="7240146" cy="14859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GB" sz="2900" kern="1200"/>
            <a:t>Tonsils</a:t>
          </a:r>
          <a:endParaRPr lang="en-US" sz="2900" kern="1200"/>
        </a:p>
      </dsp:txBody>
      <dsp:txXfrm>
        <a:off x="0" y="4457699"/>
        <a:ext cx="7240146" cy="1485900"/>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9.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3.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1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5.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7.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18.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9.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0.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60E925E-5FF4-4E74-A72C-8E9A8D8D250F}" type="datetimeFigureOut">
              <a:rPr lang="en-GB" smtClean="0"/>
              <a:t>05/10/2021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BF07991-2D1F-4208-A0B3-9024E71BF40C}" type="slidenum">
              <a:rPr lang="en-GB" smtClean="0"/>
              <a:t>‹#›</a:t>
            </a:fld>
            <a:endParaRPr lang="en-GB"/>
          </a:p>
        </p:txBody>
      </p:sp>
    </p:spTree>
    <p:extLst>
      <p:ext uri="{BB962C8B-B14F-4D97-AF65-F5344CB8AC3E}">
        <p14:creationId xmlns:p14="http://schemas.microsoft.com/office/powerpoint/2010/main" val="140282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www.youtube.com/watch?v=i6mIBpHs-aE" TargetMode="External"/><Relationship Id="rId2" Type="http://schemas.openxmlformats.org/officeDocument/2006/relationships/slide" Target="../slides/slide23.xml"/><Relationship Id="rId1" Type="http://schemas.openxmlformats.org/officeDocument/2006/relationships/notesMaster" Target="../notesMasters/notesMaster1.xml"/><Relationship Id="rId4" Type="http://schemas.openxmlformats.org/officeDocument/2006/relationships/hyperlink" Target="https://www.youtube.com/watch?v=FKJr5uqPv5s" TargetMode="Externa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www.youtube.com/watch?v=RrXJsf9x_sY" TargetMode="External"/><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6E72B33C-58A1-4326-8928-B65F50D80BE1}"/>
              </a:ext>
            </a:extLst>
          </p:cNvPr>
          <p:cNvSpPr>
            <a:spLocks noGrp="1" noChangeArrowheads="1"/>
          </p:cNvSpPr>
          <p:nvPr>
            <p:ph type="sldNum" sz="quarter" idx="5"/>
          </p:nvPr>
        </p:nvSpPr>
        <p:spPr>
          <a:ln/>
        </p:spPr>
        <p:txBody>
          <a:bodyPr/>
          <a:lstStyle/>
          <a:p>
            <a:fld id="{1634421F-B6E0-4685-AD00-529A3564B465}" type="slidenum">
              <a:rPr lang="en-GB" altLang="en-US"/>
              <a:pPr/>
              <a:t>4</a:t>
            </a:fld>
            <a:endParaRPr lang="en-GB" altLang="en-US"/>
          </a:p>
        </p:txBody>
      </p:sp>
      <p:sp>
        <p:nvSpPr>
          <p:cNvPr id="32770" name="Rectangle 2">
            <a:extLst>
              <a:ext uri="{FF2B5EF4-FFF2-40B4-BE49-F238E27FC236}">
                <a16:creationId xmlns:a16="http://schemas.microsoft.com/office/drawing/2014/main" id="{ABBA0017-C0CF-4967-AC78-9FFAC1F32EA0}"/>
              </a:ext>
            </a:extLst>
          </p:cNvPr>
          <p:cNvSpPr>
            <a:spLocks noGrp="1" noRot="1" noChangeAspect="1" noChangeArrowheads="1" noTextEdit="1"/>
          </p:cNvSpPr>
          <p:nvPr>
            <p:ph type="sldImg"/>
          </p:nvPr>
        </p:nvSpPr>
        <p:spPr>
          <a:ln/>
        </p:spPr>
      </p:sp>
      <p:sp>
        <p:nvSpPr>
          <p:cNvPr id="32771" name="Rectangle 3">
            <a:extLst>
              <a:ext uri="{FF2B5EF4-FFF2-40B4-BE49-F238E27FC236}">
                <a16:creationId xmlns:a16="http://schemas.microsoft.com/office/drawing/2014/main" id="{AA822100-32C5-4AF3-B034-797ADE121F74}"/>
              </a:ext>
            </a:extLst>
          </p:cNvPr>
          <p:cNvSpPr>
            <a:spLocks noGrp="1" noChangeArrowheads="1"/>
          </p:cNvSpPr>
          <p:nvPr>
            <p:ph type="body" idx="1"/>
          </p:nvPr>
        </p:nvSpPr>
        <p:spPr/>
        <p:txBody>
          <a:bodyPr/>
          <a:lstStyle/>
          <a:p>
            <a:endParaRPr lang="en-GB"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4213EBB7-996C-4528-AB54-5DAA9086D0ED}"/>
              </a:ext>
            </a:extLst>
          </p:cNvPr>
          <p:cNvSpPr>
            <a:spLocks noGrp="1" noChangeArrowheads="1"/>
          </p:cNvSpPr>
          <p:nvPr>
            <p:ph type="sldNum" sz="quarter" idx="5"/>
          </p:nvPr>
        </p:nvSpPr>
        <p:spPr>
          <a:ln/>
        </p:spPr>
        <p:txBody>
          <a:bodyPr/>
          <a:lstStyle/>
          <a:p>
            <a:fld id="{F58A08AB-9D24-481D-A212-78A6C936ECEA}" type="slidenum">
              <a:rPr lang="en-GB" altLang="en-US"/>
              <a:pPr/>
              <a:t>7</a:t>
            </a:fld>
            <a:endParaRPr lang="en-GB" altLang="en-US"/>
          </a:p>
        </p:txBody>
      </p:sp>
      <p:sp>
        <p:nvSpPr>
          <p:cNvPr id="36866" name="Rectangle 2">
            <a:extLst>
              <a:ext uri="{FF2B5EF4-FFF2-40B4-BE49-F238E27FC236}">
                <a16:creationId xmlns:a16="http://schemas.microsoft.com/office/drawing/2014/main" id="{84C4F04A-98AE-4ED1-9470-CAF705E70312}"/>
              </a:ext>
            </a:extLst>
          </p:cNvPr>
          <p:cNvSpPr>
            <a:spLocks noGrp="1" noRot="1" noChangeAspect="1" noChangeArrowheads="1" noTextEdit="1"/>
          </p:cNvSpPr>
          <p:nvPr>
            <p:ph type="sldImg"/>
          </p:nvPr>
        </p:nvSpPr>
        <p:spPr>
          <a:ln/>
        </p:spPr>
      </p:sp>
      <p:sp>
        <p:nvSpPr>
          <p:cNvPr id="36867" name="Rectangle 3">
            <a:extLst>
              <a:ext uri="{FF2B5EF4-FFF2-40B4-BE49-F238E27FC236}">
                <a16:creationId xmlns:a16="http://schemas.microsoft.com/office/drawing/2014/main" id="{F7EC0FA6-8AF6-4525-82A0-743560F8338B}"/>
              </a:ext>
            </a:extLst>
          </p:cNvPr>
          <p:cNvSpPr>
            <a:spLocks noGrp="1" noChangeArrowheads="1"/>
          </p:cNvSpPr>
          <p:nvPr>
            <p:ph type="body" idx="1"/>
          </p:nvPr>
        </p:nvSpPr>
        <p:spPr/>
        <p:txBody>
          <a:bodyPr/>
          <a:lstStyle/>
          <a:p>
            <a:r>
              <a:rPr lang="en-US" altLang="en-US" dirty="0"/>
              <a:t>Fibrinogen ( factor 1) - is a glycoprotein made in the liver. During tissue injury such as a cut it is converted by thrombin to fibrin and then to a fibrin based blood clot. This is what stops you from bleeding after cutting yourself. </a:t>
            </a:r>
            <a:endParaRPr lang="en-GB" alt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5B4CEF9D-A9BA-488E-AF74-EDB9BB48A3C3}"/>
              </a:ext>
            </a:extLst>
          </p:cNvPr>
          <p:cNvSpPr>
            <a:spLocks noGrp="1" noChangeArrowheads="1"/>
          </p:cNvSpPr>
          <p:nvPr>
            <p:ph type="sldNum" sz="quarter" idx="5"/>
          </p:nvPr>
        </p:nvSpPr>
        <p:spPr>
          <a:ln/>
        </p:spPr>
        <p:txBody>
          <a:bodyPr/>
          <a:lstStyle/>
          <a:p>
            <a:fld id="{3352E713-8DAB-4D97-AD44-09D639ABF82D}" type="slidenum">
              <a:rPr lang="en-GB" altLang="en-US"/>
              <a:pPr/>
              <a:t>9</a:t>
            </a:fld>
            <a:endParaRPr lang="en-GB" altLang="en-US"/>
          </a:p>
        </p:txBody>
      </p:sp>
      <p:sp>
        <p:nvSpPr>
          <p:cNvPr id="40962" name="Rectangle 2">
            <a:extLst>
              <a:ext uri="{FF2B5EF4-FFF2-40B4-BE49-F238E27FC236}">
                <a16:creationId xmlns:a16="http://schemas.microsoft.com/office/drawing/2014/main" id="{0C28CDD1-E8E5-49A6-8B17-17A640360CB8}"/>
              </a:ext>
            </a:extLst>
          </p:cNvPr>
          <p:cNvSpPr>
            <a:spLocks noGrp="1" noRot="1" noChangeAspect="1" noChangeArrowheads="1" noTextEdit="1"/>
          </p:cNvSpPr>
          <p:nvPr>
            <p:ph type="sldImg"/>
          </p:nvPr>
        </p:nvSpPr>
        <p:spPr>
          <a:ln/>
        </p:spPr>
      </p:sp>
      <p:sp>
        <p:nvSpPr>
          <p:cNvPr id="40963" name="Rectangle 3">
            <a:extLst>
              <a:ext uri="{FF2B5EF4-FFF2-40B4-BE49-F238E27FC236}">
                <a16:creationId xmlns:a16="http://schemas.microsoft.com/office/drawing/2014/main" id="{51C99804-E3B5-4C8E-AE21-B963406490D0}"/>
              </a:ext>
            </a:extLst>
          </p:cNvPr>
          <p:cNvSpPr>
            <a:spLocks noGrp="1" noChangeArrowheads="1"/>
          </p:cNvSpPr>
          <p:nvPr>
            <p:ph type="body" idx="1"/>
          </p:nvPr>
        </p:nvSpPr>
        <p:spPr/>
        <p:txBody>
          <a:bodyPr/>
          <a:lstStyle/>
          <a:p>
            <a:r>
              <a:rPr lang="en-US" altLang="en-US" dirty="0"/>
              <a:t>Erythrocytes are the most abundant blood cells. They are formed in the red bone marrow in the Centre of bones. The biconcave shape increase the surface area, thus allowing for greater absorption of gases such as oxygen and carbon dioxide ( CO2) . Red blood cells contain the pigment </a:t>
            </a:r>
            <a:r>
              <a:rPr lang="en-US" altLang="en-US" dirty="0" err="1"/>
              <a:t>haemoglobin</a:t>
            </a:r>
            <a:r>
              <a:rPr lang="en-US" altLang="en-US" dirty="0"/>
              <a:t> this transports oxygen and Carbon dioxide to all the cells of the body. </a:t>
            </a:r>
            <a:r>
              <a:rPr lang="en-US" altLang="en-US" dirty="0" err="1"/>
              <a:t>Haemoglobin</a:t>
            </a:r>
            <a:r>
              <a:rPr lang="en-US" altLang="en-US" dirty="0"/>
              <a:t> consists of </a:t>
            </a:r>
            <a:r>
              <a:rPr lang="en-US" altLang="en-US" dirty="0" err="1"/>
              <a:t>globlin</a:t>
            </a:r>
            <a:r>
              <a:rPr lang="en-US" altLang="en-US" dirty="0"/>
              <a:t> a protein and complex called </a:t>
            </a:r>
            <a:r>
              <a:rPr lang="en-US" altLang="en-US" dirty="0" err="1"/>
              <a:t>haem</a:t>
            </a:r>
            <a:r>
              <a:rPr lang="en-US" altLang="en-US" dirty="0"/>
              <a:t> oxygen attaches itself to the </a:t>
            </a:r>
            <a:r>
              <a:rPr lang="en-US" altLang="en-US" dirty="0" err="1"/>
              <a:t>haem</a:t>
            </a:r>
            <a:r>
              <a:rPr lang="en-US" altLang="en-US" dirty="0"/>
              <a:t> portion of the red blood cell. Red blood cells have a limited life of about 120 days after which they are broken down and recycled. If oxygen levels become low due to </a:t>
            </a:r>
            <a:r>
              <a:rPr lang="en-US" altLang="en-US" dirty="0" err="1"/>
              <a:t>anaemia</a:t>
            </a:r>
            <a:r>
              <a:rPr lang="en-US" altLang="en-US" dirty="0"/>
              <a:t>, blood loss the body needs to respond to this loss and makes new blood cells </a:t>
            </a:r>
            <a:r>
              <a:rPr lang="en-US" altLang="en-US" dirty="0" err="1"/>
              <a:t>Erthropoiesis</a:t>
            </a:r>
            <a:r>
              <a:rPr lang="en-US" altLang="en-US" dirty="0"/>
              <a:t> formation of red blood cells is stimulated. Low oxygen stimulates the production of erythropoietin (EPO) from the kidneys this stimulates the red bone marrow to produce more erythrocytes or red blood cells thus increasing the amount of oxygen in the blood. It is essential that the body has sufficient iron, B12 and folic acid in order to produce red blood cells, </a:t>
            </a:r>
            <a:endParaRPr lang="en-GB" alt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Hypoxia is when your are suffering from low levels of oxygen </a:t>
            </a:r>
            <a:endParaRPr lang="en-GB" dirty="0"/>
          </a:p>
        </p:txBody>
      </p:sp>
      <p:sp>
        <p:nvSpPr>
          <p:cNvPr id="4" name="Slide Number Placeholder 3"/>
          <p:cNvSpPr>
            <a:spLocks noGrp="1"/>
          </p:cNvSpPr>
          <p:nvPr>
            <p:ph type="sldNum" sz="quarter" idx="5"/>
          </p:nvPr>
        </p:nvSpPr>
        <p:spPr/>
        <p:txBody>
          <a:bodyPr/>
          <a:lstStyle/>
          <a:p>
            <a:fld id="{54F5B741-B8B0-4FDE-8D8D-21B401C5FEB7}" type="slidenum">
              <a:rPr lang="en-GB" smtClean="0"/>
              <a:t>11</a:t>
            </a:fld>
            <a:endParaRPr lang="en-GB"/>
          </a:p>
        </p:txBody>
      </p:sp>
    </p:spTree>
    <p:extLst>
      <p:ext uri="{BB962C8B-B14F-4D97-AF65-F5344CB8AC3E}">
        <p14:creationId xmlns:p14="http://schemas.microsoft.com/office/powerpoint/2010/main" val="2410822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72F32EB-BD89-4791-9B5F-9F3F588DB0CC}" type="slidenum">
              <a:rPr lang="en-US"/>
              <a:pPr/>
              <a:t>21</a:t>
            </a:fld>
            <a:endParaRPr lang="en-US"/>
          </a:p>
        </p:txBody>
      </p:sp>
      <p:sp>
        <p:nvSpPr>
          <p:cNvPr id="66562" name="Rectangle 2"/>
          <p:cNvSpPr>
            <a:spLocks noGrp="1" noRot="1" noChangeAspect="1" noChangeArrowheads="1" noTextEdit="1"/>
          </p:cNvSpPr>
          <p:nvPr>
            <p:ph type="sldImg"/>
          </p:nvPr>
        </p:nvSpPr>
        <p:spPr>
          <a:ln/>
        </p:spPr>
      </p:sp>
      <p:sp>
        <p:nvSpPr>
          <p:cNvPr id="66563" name="Rectangle 3"/>
          <p:cNvSpPr>
            <a:spLocks noGrp="1" noChangeArrowheads="1"/>
          </p:cNvSpPr>
          <p:nvPr>
            <p:ph type="body" idx="1"/>
          </p:nvPr>
        </p:nvSpPr>
        <p:spPr/>
        <p:txBody>
          <a:bodyPr/>
          <a:lstStyle/>
          <a:p>
            <a:pPr marL="457200" indent="-457200" algn="just">
              <a:lnSpc>
                <a:spcPct val="90000"/>
              </a:lnSpc>
              <a:buNone/>
            </a:pPr>
            <a:r>
              <a:rPr lang="en-US" sz="1100" b="1" dirty="0">
                <a:cs typeface="Times New Roman" pitchFamily="18" charset="0"/>
              </a:rPr>
              <a:t>	Factors affecting peripheral resistance </a:t>
            </a:r>
          </a:p>
          <a:p>
            <a:pPr marL="457200" indent="-457200" algn="just">
              <a:lnSpc>
                <a:spcPct val="90000"/>
              </a:lnSpc>
              <a:buNone/>
            </a:pPr>
            <a:endParaRPr lang="en-US" sz="1100" b="1" dirty="0">
              <a:solidFill>
                <a:schemeClr val="accent2"/>
              </a:solidFill>
              <a:cs typeface="Times New Roman" pitchFamily="18" charset="0"/>
            </a:endParaRPr>
          </a:p>
          <a:p>
            <a:pPr marL="457200" indent="-457200" algn="just">
              <a:lnSpc>
                <a:spcPct val="90000"/>
              </a:lnSpc>
              <a:buNone/>
            </a:pPr>
            <a:endParaRPr lang="en-US" sz="1100" b="1" dirty="0">
              <a:solidFill>
                <a:schemeClr val="accent2"/>
              </a:solidFill>
              <a:cs typeface="Times New Roman" pitchFamily="18" charset="0"/>
            </a:endParaRPr>
          </a:p>
          <a:p>
            <a:pPr marL="457200" indent="-457200" algn="just">
              <a:lnSpc>
                <a:spcPct val="90000"/>
              </a:lnSpc>
              <a:buNone/>
            </a:pPr>
            <a:r>
              <a:rPr lang="en-US" b="1" dirty="0">
                <a:solidFill>
                  <a:schemeClr val="accent2"/>
                </a:solidFill>
                <a:cs typeface="Times New Roman" pitchFamily="18" charset="0"/>
              </a:rPr>
              <a:t>The length of the vessel the blood</a:t>
            </a:r>
            <a:r>
              <a:rPr lang="en-US" dirty="0">
                <a:cs typeface="Times New Roman" pitchFamily="18" charset="0"/>
              </a:rPr>
              <a:t> </a:t>
            </a:r>
          </a:p>
          <a:p>
            <a:pPr marL="457200" indent="-457200" algn="just">
              <a:lnSpc>
                <a:spcPct val="90000"/>
              </a:lnSpc>
              <a:buNone/>
            </a:pPr>
            <a:endParaRPr lang="en-US" dirty="0">
              <a:cs typeface="Times New Roman" pitchFamily="18" charset="0"/>
            </a:endParaRPr>
          </a:p>
          <a:p>
            <a:pPr marL="457200" indent="-457200" algn="just">
              <a:lnSpc>
                <a:spcPct val="90000"/>
              </a:lnSpc>
              <a:buNone/>
            </a:pPr>
            <a:r>
              <a:rPr lang="en-US" dirty="0">
                <a:cs typeface="Times New Roman" pitchFamily="18" charset="0"/>
              </a:rPr>
              <a:t> </a:t>
            </a:r>
          </a:p>
          <a:p>
            <a:pPr marL="457200" indent="-457200" algn="just">
              <a:lnSpc>
                <a:spcPct val="90000"/>
              </a:lnSpc>
              <a:buNone/>
            </a:pPr>
            <a:r>
              <a:rPr lang="en-US" b="1" dirty="0">
                <a:cs typeface="Times New Roman" pitchFamily="18" charset="0"/>
              </a:rPr>
              <a:t>	</a:t>
            </a:r>
            <a:r>
              <a:rPr lang="en-US" b="1" dirty="0">
                <a:solidFill>
                  <a:schemeClr val="accent2"/>
                </a:solidFill>
                <a:cs typeface="Times New Roman" pitchFamily="18" charset="0"/>
              </a:rPr>
              <a:t>The diameter of the lumen of the vessel</a:t>
            </a:r>
            <a:r>
              <a:rPr lang="en-US" dirty="0">
                <a:cs typeface="Times New Roman" pitchFamily="18" charset="0"/>
              </a:rPr>
              <a:t> </a:t>
            </a:r>
          </a:p>
          <a:p>
            <a:pPr marL="457200" indent="-457200" algn="just">
              <a:lnSpc>
                <a:spcPct val="90000"/>
              </a:lnSpc>
              <a:buNone/>
            </a:pPr>
            <a:endParaRPr lang="en-US" dirty="0">
              <a:cs typeface="Times New Roman" pitchFamily="18" charset="0"/>
            </a:endParaRPr>
          </a:p>
          <a:p>
            <a:pPr marL="457200" indent="-457200" algn="just">
              <a:lnSpc>
                <a:spcPct val="90000"/>
              </a:lnSpc>
              <a:buNone/>
            </a:pPr>
            <a:r>
              <a:rPr lang="en-US" dirty="0">
                <a:cs typeface="Times New Roman" pitchFamily="18" charset="0"/>
              </a:rPr>
              <a:t> </a:t>
            </a:r>
          </a:p>
          <a:p>
            <a:pPr marL="457200" indent="-457200" algn="just">
              <a:lnSpc>
                <a:spcPct val="90000"/>
              </a:lnSpc>
              <a:buNone/>
            </a:pPr>
            <a:r>
              <a:rPr lang="en-US" b="1" dirty="0">
                <a:cs typeface="Times New Roman" pitchFamily="18" charset="0"/>
              </a:rPr>
              <a:t>	</a:t>
            </a:r>
            <a:r>
              <a:rPr lang="en-US" b="1" dirty="0">
                <a:solidFill>
                  <a:schemeClr val="accent2"/>
                </a:solidFill>
                <a:cs typeface="Times New Roman" pitchFamily="18" charset="0"/>
              </a:rPr>
              <a:t>The viscosity of the blood</a:t>
            </a:r>
          </a:p>
          <a:p>
            <a:pPr marL="457200" indent="-457200" algn="just">
              <a:lnSpc>
                <a:spcPct val="90000"/>
              </a:lnSpc>
              <a:buNone/>
            </a:pPr>
            <a:r>
              <a:rPr lang="en-US" b="1" dirty="0">
                <a:solidFill>
                  <a:schemeClr val="accent2"/>
                </a:solidFill>
                <a:cs typeface="Times New Roman" pitchFamily="18" charset="0"/>
              </a:rPr>
              <a:t>       </a:t>
            </a:r>
            <a:endParaRPr lang="en-GB" dirty="0"/>
          </a:p>
          <a:p>
            <a:endParaRPr lang="en-US" dirty="0"/>
          </a:p>
        </p:txBody>
      </p:sp>
    </p:spTree>
    <p:extLst>
      <p:ext uri="{BB962C8B-B14F-4D97-AF65-F5344CB8AC3E}">
        <p14:creationId xmlns:p14="http://schemas.microsoft.com/office/powerpoint/2010/main" val="12112246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More information or for more visual learners</a:t>
            </a:r>
          </a:p>
          <a:p>
            <a:endParaRPr lang="en-US" dirty="0"/>
          </a:p>
          <a:p>
            <a:r>
              <a:rPr lang="en-GB" dirty="0">
                <a:hlinkClick r:id="rId3"/>
              </a:rPr>
              <a:t>https://www.youtube.com/watch?v=i6mIBpHs-aE</a:t>
            </a:r>
            <a:r>
              <a:rPr lang="en-GB" dirty="0"/>
              <a:t>   respiratory pump</a:t>
            </a:r>
          </a:p>
          <a:p>
            <a:endParaRPr lang="en-GB" dirty="0"/>
          </a:p>
          <a:p>
            <a:r>
              <a:rPr lang="en-GB" dirty="0">
                <a:hlinkClick r:id="rId4"/>
              </a:rPr>
              <a:t>https://www.youtube.com/watch?v=FKJr5uqPv5s</a:t>
            </a:r>
            <a:endParaRPr lang="en-GB" dirty="0"/>
          </a:p>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E0024CBF-2525-40F0-8923-77CB41B523D3}" type="slidenum">
              <a:rPr lang="en-GB" smtClean="0"/>
              <a:t>23</a:t>
            </a:fld>
            <a:endParaRPr lang="en-GB"/>
          </a:p>
        </p:txBody>
      </p:sp>
    </p:spTree>
    <p:extLst>
      <p:ext uri="{BB962C8B-B14F-4D97-AF65-F5344CB8AC3E}">
        <p14:creationId xmlns:p14="http://schemas.microsoft.com/office/powerpoint/2010/main" val="1868325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Modifiable means you can change it non modifiable means you can’t change it. </a:t>
            </a:r>
          </a:p>
          <a:p>
            <a:endParaRPr lang="en-US" dirty="0"/>
          </a:p>
          <a:p>
            <a:r>
              <a:rPr lang="en-US" dirty="0"/>
              <a:t>For more information please watch the following </a:t>
            </a:r>
          </a:p>
          <a:p>
            <a:endParaRPr lang="en-US" dirty="0"/>
          </a:p>
          <a:p>
            <a:r>
              <a:rPr lang="en-GB" dirty="0">
                <a:hlinkClick r:id="rId3"/>
              </a:rPr>
              <a:t>https://www.youtube.com/watch?v=RrXJsf9x_sY</a:t>
            </a:r>
            <a:endParaRPr lang="en-GB" dirty="0"/>
          </a:p>
        </p:txBody>
      </p:sp>
      <p:sp>
        <p:nvSpPr>
          <p:cNvPr id="4" name="Slide Number Placeholder 3"/>
          <p:cNvSpPr>
            <a:spLocks noGrp="1"/>
          </p:cNvSpPr>
          <p:nvPr>
            <p:ph type="sldNum" sz="quarter" idx="5"/>
          </p:nvPr>
        </p:nvSpPr>
        <p:spPr/>
        <p:txBody>
          <a:bodyPr/>
          <a:lstStyle/>
          <a:p>
            <a:fld id="{E0024CBF-2525-40F0-8923-77CB41B523D3}" type="slidenum">
              <a:rPr lang="en-GB" smtClean="0"/>
              <a:t>25</a:t>
            </a:fld>
            <a:endParaRPr lang="en-GB"/>
          </a:p>
        </p:txBody>
      </p:sp>
    </p:spTree>
    <p:extLst>
      <p:ext uri="{BB962C8B-B14F-4D97-AF65-F5344CB8AC3E}">
        <p14:creationId xmlns:p14="http://schemas.microsoft.com/office/powerpoint/2010/main" val="4185938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a:extLst>
              <a:ext uri="{FF2B5EF4-FFF2-40B4-BE49-F238E27FC236}">
                <a16:creationId xmlns:a16="http://schemas.microsoft.com/office/drawing/2014/main" id="{55E4B83A-2E1B-465D-A660-00B6A4AC2BEF}"/>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A27CE53C-1871-46EF-8EBF-708D9C890095}" type="slidenum">
              <a:rPr lang="en-US" altLang="en-US">
                <a:latin typeface="Arial" panose="020B0604020202020204" pitchFamily="34" charset="0"/>
              </a:rPr>
              <a:pPr>
                <a:spcBef>
                  <a:spcPct val="0"/>
                </a:spcBef>
              </a:pPr>
              <a:t>35</a:t>
            </a:fld>
            <a:endParaRPr lang="en-US" altLang="en-US">
              <a:latin typeface="Arial" panose="020B0604020202020204" pitchFamily="34" charset="0"/>
            </a:endParaRPr>
          </a:p>
        </p:txBody>
      </p:sp>
      <p:sp>
        <p:nvSpPr>
          <p:cNvPr id="32771" name="Rectangle 2">
            <a:extLst>
              <a:ext uri="{FF2B5EF4-FFF2-40B4-BE49-F238E27FC236}">
                <a16:creationId xmlns:a16="http://schemas.microsoft.com/office/drawing/2014/main" id="{D4EAAEE4-654C-4EEE-996D-9C1EAF711D61}"/>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2" name="Rectangle 3">
            <a:extLst>
              <a:ext uri="{FF2B5EF4-FFF2-40B4-BE49-F238E27FC236}">
                <a16:creationId xmlns:a16="http://schemas.microsoft.com/office/drawing/2014/main" id="{4CABA7A5-481C-45E5-8B35-BD7013FEC6CB}"/>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B674CB-3709-4ACF-BB61-29ADEA3D41BE}"/>
              </a:ext>
            </a:extLst>
          </p:cNvPr>
          <p:cNvSpPr>
            <a:spLocks noGrp="1"/>
          </p:cNvSpPr>
          <p:nvPr>
            <p:ph type="ctrTitle"/>
          </p:nvPr>
        </p:nvSpPr>
        <p:spPr>
          <a:xfrm>
            <a:off x="1524000" y="1033272"/>
            <a:ext cx="9144000" cy="2478024"/>
          </a:xfrm>
        </p:spPr>
        <p:txBody>
          <a:bodyPr lIns="0" tIns="0" rIns="0" bIns="0" anchor="b">
            <a:noAutofit/>
          </a:bodyPr>
          <a:lstStyle>
            <a:lvl1pPr algn="ctr">
              <a:defRPr sz="4000" spc="750" baseline="0"/>
            </a:lvl1pPr>
          </a:lstStyle>
          <a:p>
            <a:r>
              <a:rPr lang="en-US" dirty="0"/>
              <a:t>Click to edit Master title style</a:t>
            </a:r>
          </a:p>
        </p:txBody>
      </p:sp>
      <p:sp>
        <p:nvSpPr>
          <p:cNvPr id="3" name="Subtitle 2">
            <a:extLst>
              <a:ext uri="{FF2B5EF4-FFF2-40B4-BE49-F238E27FC236}">
                <a16:creationId xmlns:a16="http://schemas.microsoft.com/office/drawing/2014/main" id="{E06DA6BE-9B64-48FC-92D1-EF0D426A3974}"/>
              </a:ext>
            </a:extLst>
          </p:cNvPr>
          <p:cNvSpPr>
            <a:spLocks noGrp="1"/>
          </p:cNvSpPr>
          <p:nvPr>
            <p:ph type="subTitle" idx="1"/>
          </p:nvPr>
        </p:nvSpPr>
        <p:spPr>
          <a:xfrm>
            <a:off x="1524000" y="3822192"/>
            <a:ext cx="9144000" cy="1435608"/>
          </a:xfrm>
        </p:spPr>
        <p:txBody>
          <a:bodyPr lIns="0" tIns="0" rIns="0" bIns="0">
            <a:normAutofit/>
          </a:bodyPr>
          <a:lstStyle>
            <a:lvl1pPr marL="0" indent="0" algn="ctr">
              <a:lnSpc>
                <a:spcPct val="150000"/>
              </a:lnSpc>
              <a:buNone/>
              <a:defRPr sz="1600" cap="all" spc="600" baseline="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B083AE59-8E21-449F-86DA-5BE297010864}"/>
              </a:ext>
            </a:extLst>
          </p:cNvPr>
          <p:cNvSpPr>
            <a:spLocks noGrp="1"/>
          </p:cNvSpPr>
          <p:nvPr>
            <p:ph type="dt" sz="half" idx="10"/>
          </p:nvPr>
        </p:nvSpPr>
        <p:spPr/>
        <p:txBody>
          <a:bodyPr/>
          <a:lstStyle/>
          <a:p>
            <a:fld id="{655A5808-3B61-48CC-92EF-85AC2E0DFA56}" type="datetime2">
              <a:rPr lang="en-US" smtClean="0"/>
              <a:t>Tuesday, October 5, 2021</a:t>
            </a:fld>
            <a:endParaRPr lang="en-US"/>
          </a:p>
        </p:txBody>
      </p:sp>
      <p:sp>
        <p:nvSpPr>
          <p:cNvPr id="5" name="Footer Placeholder 4">
            <a:extLst>
              <a:ext uri="{FF2B5EF4-FFF2-40B4-BE49-F238E27FC236}">
                <a16:creationId xmlns:a16="http://schemas.microsoft.com/office/drawing/2014/main" id="{4E8CCD60-9970-49FD-8254-21154BAA1E8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CC0A488-07A7-42F9-B1DF-68545B75417D}"/>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32394509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FE0F35-0AE7-48AB-9005-F1DB4BD0B473}"/>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4DDD4022-C31F-4C4C-B5BF-5F9730C08A0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9A45EE9-11D3-436C-9D73-1AA6CCDB165F}"/>
              </a:ext>
            </a:extLst>
          </p:cNvPr>
          <p:cNvSpPr>
            <a:spLocks noGrp="1"/>
          </p:cNvSpPr>
          <p:nvPr>
            <p:ph type="dt" sz="half" idx="10"/>
          </p:nvPr>
        </p:nvSpPr>
        <p:spPr/>
        <p:txBody>
          <a:bodyPr/>
          <a:lstStyle/>
          <a:p>
            <a:fld id="{2F3AF3C6-0FD4-4939-991C-00DDE5C56815}" type="datetime2">
              <a:rPr lang="en-US" smtClean="0"/>
              <a:t>Tuesday, October 5, 2021</a:t>
            </a:fld>
            <a:endParaRPr lang="en-US"/>
          </a:p>
        </p:txBody>
      </p:sp>
      <p:sp>
        <p:nvSpPr>
          <p:cNvPr id="5" name="Footer Placeholder 4">
            <a:extLst>
              <a:ext uri="{FF2B5EF4-FFF2-40B4-BE49-F238E27FC236}">
                <a16:creationId xmlns:a16="http://schemas.microsoft.com/office/drawing/2014/main" id="{92817DCF-881F-4956-81AE-A6D27A88F4B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A265F17-AD75-4B7E-970D-5D4DBD5D170C}"/>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15819790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8C12CB-05D8-4D62-BDC5-812DB6DD04CD}"/>
              </a:ext>
            </a:extLst>
          </p:cNvPr>
          <p:cNvSpPr>
            <a:spLocks noGrp="1"/>
          </p:cNvSpPr>
          <p:nvPr>
            <p:ph type="title"/>
          </p:nvPr>
        </p:nvSpPr>
        <p:spPr>
          <a:xfrm>
            <a:off x="1371600" y="1709738"/>
            <a:ext cx="9966960" cy="2852737"/>
          </a:xfrm>
        </p:spPr>
        <p:txBody>
          <a:bodyPr anchor="b">
            <a:normAutofit/>
          </a:bodyPr>
          <a:lstStyle>
            <a:lvl1pPr>
              <a:lnSpc>
                <a:spcPct val="100000"/>
              </a:lnSpc>
              <a:defRPr sz="4400" spc="750" baseline="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C52F020-8516-4B9E-B455-5731ED6C9E9E}"/>
              </a:ext>
            </a:extLst>
          </p:cNvPr>
          <p:cNvSpPr>
            <a:spLocks noGrp="1"/>
          </p:cNvSpPr>
          <p:nvPr>
            <p:ph type="body" idx="1"/>
          </p:nvPr>
        </p:nvSpPr>
        <p:spPr>
          <a:xfrm>
            <a:off x="1371600" y="4974336"/>
            <a:ext cx="9966961" cy="1115568"/>
          </a:xfrm>
        </p:spPr>
        <p:txBody>
          <a:bodyPr>
            <a:normAutofit/>
          </a:bodyPr>
          <a:lstStyle>
            <a:lvl1pPr marL="0" indent="0">
              <a:buNone/>
              <a:defRPr sz="1600" cap="all" spc="600" baseline="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C822993-6E28-44BB-B983-095B476B801A}"/>
              </a:ext>
            </a:extLst>
          </p:cNvPr>
          <p:cNvSpPr>
            <a:spLocks noGrp="1"/>
          </p:cNvSpPr>
          <p:nvPr>
            <p:ph type="dt" sz="half" idx="10"/>
          </p:nvPr>
        </p:nvSpPr>
        <p:spPr/>
        <p:txBody>
          <a:bodyPr/>
          <a:lstStyle/>
          <a:p>
            <a:fld id="{86807482-8128-47C6-A8DD-6452B0291CFF}" type="datetime2">
              <a:rPr lang="en-US" smtClean="0"/>
              <a:t>Tuesday, October 5, 2021</a:t>
            </a:fld>
            <a:endParaRPr lang="en-US"/>
          </a:p>
        </p:txBody>
      </p:sp>
      <p:sp>
        <p:nvSpPr>
          <p:cNvPr id="5" name="Footer Placeholder 4">
            <a:extLst>
              <a:ext uri="{FF2B5EF4-FFF2-40B4-BE49-F238E27FC236}">
                <a16:creationId xmlns:a16="http://schemas.microsoft.com/office/drawing/2014/main" id="{FC909971-06C9-462B-81D9-BEF24C708A1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F9A076D-47C1-49CD-9A8B-956DB3FC31F7}"/>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37065859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28DFBD-F5ED-455C-8AD0-97476A55E3D5}"/>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C30E58C-F463-4D52-9225-9410133113A4}"/>
              </a:ext>
            </a:extLst>
          </p:cNvPr>
          <p:cNvSpPr>
            <a:spLocks noGrp="1"/>
          </p:cNvSpPr>
          <p:nvPr>
            <p:ph sz="half" idx="1"/>
          </p:nvPr>
        </p:nvSpPr>
        <p:spPr>
          <a:xfrm>
            <a:off x="1371600" y="2112264"/>
            <a:ext cx="4846320" cy="39593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6AF7BDB4-97FA-485D-A557-6F96692BAC9E}"/>
              </a:ext>
            </a:extLst>
          </p:cNvPr>
          <p:cNvSpPr>
            <a:spLocks noGrp="1"/>
          </p:cNvSpPr>
          <p:nvPr>
            <p:ph sz="half" idx="2"/>
          </p:nvPr>
        </p:nvSpPr>
        <p:spPr>
          <a:xfrm>
            <a:off x="6766560" y="2112265"/>
            <a:ext cx="4846320" cy="395935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68C50007-C799-4117-8ACD-5EE980E63F17}"/>
              </a:ext>
            </a:extLst>
          </p:cNvPr>
          <p:cNvSpPr>
            <a:spLocks noGrp="1"/>
          </p:cNvSpPr>
          <p:nvPr>
            <p:ph type="dt" sz="half" idx="10"/>
          </p:nvPr>
        </p:nvSpPr>
        <p:spPr/>
        <p:txBody>
          <a:bodyPr/>
          <a:lstStyle/>
          <a:p>
            <a:fld id="{37903F25-275E-41DE-BE3B-EBF0DB49F9B1}" type="datetime2">
              <a:rPr lang="en-US" smtClean="0"/>
              <a:t>Tuesday, October 5, 2021</a:t>
            </a:fld>
            <a:endParaRPr lang="en-US"/>
          </a:p>
        </p:txBody>
      </p:sp>
      <p:sp>
        <p:nvSpPr>
          <p:cNvPr id="6" name="Footer Placeholder 5">
            <a:extLst>
              <a:ext uri="{FF2B5EF4-FFF2-40B4-BE49-F238E27FC236}">
                <a16:creationId xmlns:a16="http://schemas.microsoft.com/office/drawing/2014/main" id="{F24E8968-6BAD-4D5A-BF1D-911C7A39C1C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99D8C08-BF20-4D5E-9004-0C075C36D8A4}"/>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2413357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82036E0D-26A5-455A-A8BD-70DA8BC03EB2}"/>
              </a:ext>
            </a:extLst>
          </p:cNvPr>
          <p:cNvSpPr>
            <a:spLocks noGrp="1"/>
          </p:cNvSpPr>
          <p:nvPr>
            <p:ph type="body" idx="1"/>
          </p:nvPr>
        </p:nvSpPr>
        <p:spPr>
          <a:xfrm>
            <a:off x="1371600" y="2112264"/>
            <a:ext cx="484107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7FD4EA0-094D-4056-9032-BFB44B40896B}"/>
              </a:ext>
            </a:extLst>
          </p:cNvPr>
          <p:cNvSpPr>
            <a:spLocks noGrp="1"/>
          </p:cNvSpPr>
          <p:nvPr>
            <p:ph sz="half" idx="2"/>
          </p:nvPr>
        </p:nvSpPr>
        <p:spPr>
          <a:xfrm>
            <a:off x="1371600" y="3018472"/>
            <a:ext cx="4841076" cy="31048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5FC0CCE8-718F-4620-8B4A-C60EEA7B884D}"/>
              </a:ext>
            </a:extLst>
          </p:cNvPr>
          <p:cNvSpPr>
            <a:spLocks noGrp="1"/>
          </p:cNvSpPr>
          <p:nvPr>
            <p:ph type="body" sz="quarter" idx="3"/>
          </p:nvPr>
        </p:nvSpPr>
        <p:spPr>
          <a:xfrm>
            <a:off x="6766560" y="2112264"/>
            <a:ext cx="484632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6CE86DF-0069-4D31-BDD3-A9A2F9B7B468}"/>
              </a:ext>
            </a:extLst>
          </p:cNvPr>
          <p:cNvSpPr>
            <a:spLocks noGrp="1"/>
          </p:cNvSpPr>
          <p:nvPr>
            <p:ph sz="quarter" idx="4"/>
          </p:nvPr>
        </p:nvSpPr>
        <p:spPr>
          <a:xfrm>
            <a:off x="6766560" y="3018471"/>
            <a:ext cx="4841076" cy="31048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21A5ED06-FE54-4B86-A8D4-07D0EB08C3AB}"/>
              </a:ext>
            </a:extLst>
          </p:cNvPr>
          <p:cNvSpPr>
            <a:spLocks noGrp="1"/>
          </p:cNvSpPr>
          <p:nvPr>
            <p:ph type="dt" sz="half" idx="10"/>
          </p:nvPr>
        </p:nvSpPr>
        <p:spPr/>
        <p:txBody>
          <a:bodyPr/>
          <a:lstStyle/>
          <a:p>
            <a:fld id="{EE475572-4A44-4171-84AA-64D42C8050A6}" type="datetime2">
              <a:rPr lang="en-US" smtClean="0"/>
              <a:t>Tuesday, October 5, 2021</a:t>
            </a:fld>
            <a:endParaRPr lang="en-US"/>
          </a:p>
        </p:txBody>
      </p:sp>
      <p:sp>
        <p:nvSpPr>
          <p:cNvPr id="8" name="Footer Placeholder 7">
            <a:extLst>
              <a:ext uri="{FF2B5EF4-FFF2-40B4-BE49-F238E27FC236}">
                <a16:creationId xmlns:a16="http://schemas.microsoft.com/office/drawing/2014/main" id="{CE9EC6C3-0950-4AFE-936A-9AB5D227844D}"/>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784B1D1-BE0C-48F4-BC74-90675A0F07CF}"/>
              </a:ext>
            </a:extLst>
          </p:cNvPr>
          <p:cNvSpPr>
            <a:spLocks noGrp="1"/>
          </p:cNvSpPr>
          <p:nvPr>
            <p:ph type="sldNum" sz="quarter" idx="12"/>
          </p:nvPr>
        </p:nvSpPr>
        <p:spPr/>
        <p:txBody>
          <a:bodyPr/>
          <a:lstStyle/>
          <a:p>
            <a:fld id="{C01389E6-C847-4AD0-B56D-D205B2EAB1EE}" type="slidenum">
              <a:rPr lang="en-US" smtClean="0"/>
              <a:t>‹#›</a:t>
            </a:fld>
            <a:endParaRPr lang="en-US"/>
          </a:p>
        </p:txBody>
      </p:sp>
      <p:sp>
        <p:nvSpPr>
          <p:cNvPr id="10" name="Title 9">
            <a:extLst>
              <a:ext uri="{FF2B5EF4-FFF2-40B4-BE49-F238E27FC236}">
                <a16:creationId xmlns:a16="http://schemas.microsoft.com/office/drawing/2014/main" id="{2D453288-3D76-40C1-BE00-223AB28F13DF}"/>
              </a:ext>
            </a:extLst>
          </p:cNvPr>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18639231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3B1716-24B0-42CD-95B6-843092597B2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9E3617E-4B11-481F-AC6E-00031790294A}"/>
              </a:ext>
            </a:extLst>
          </p:cNvPr>
          <p:cNvSpPr>
            <a:spLocks noGrp="1"/>
          </p:cNvSpPr>
          <p:nvPr>
            <p:ph type="dt" sz="half" idx="10"/>
          </p:nvPr>
        </p:nvSpPr>
        <p:spPr/>
        <p:txBody>
          <a:bodyPr/>
          <a:lstStyle/>
          <a:p>
            <a:fld id="{C4C1612E-528E-4FD5-9E9E-E15F1108F171}" type="datetime2">
              <a:rPr lang="en-US" smtClean="0"/>
              <a:t>Tuesday, October 5, 2021</a:t>
            </a:fld>
            <a:endParaRPr lang="en-US"/>
          </a:p>
        </p:txBody>
      </p:sp>
      <p:sp>
        <p:nvSpPr>
          <p:cNvPr id="4" name="Footer Placeholder 3">
            <a:extLst>
              <a:ext uri="{FF2B5EF4-FFF2-40B4-BE49-F238E27FC236}">
                <a16:creationId xmlns:a16="http://schemas.microsoft.com/office/drawing/2014/main" id="{F6BF19CC-06D3-40E9-81B5-63B457B220CF}"/>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AEFC312-3AA5-46F7-B701-3D9327A68DB7}"/>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1078221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C9E28E-1389-47AF-B3EB-22571417ACBE}"/>
              </a:ext>
            </a:extLst>
          </p:cNvPr>
          <p:cNvSpPr>
            <a:spLocks noGrp="1"/>
          </p:cNvSpPr>
          <p:nvPr>
            <p:ph type="dt" sz="half" idx="10"/>
          </p:nvPr>
        </p:nvSpPr>
        <p:spPr/>
        <p:txBody>
          <a:bodyPr/>
          <a:lstStyle/>
          <a:p>
            <a:fld id="{D4F6D862-A06D-436F-A92E-EBAAD50B6E50}" type="datetime2">
              <a:rPr lang="en-US" smtClean="0"/>
              <a:t>Tuesday, October 5, 2021</a:t>
            </a:fld>
            <a:endParaRPr lang="en-US"/>
          </a:p>
        </p:txBody>
      </p:sp>
      <p:sp>
        <p:nvSpPr>
          <p:cNvPr id="3" name="Footer Placeholder 2">
            <a:extLst>
              <a:ext uri="{FF2B5EF4-FFF2-40B4-BE49-F238E27FC236}">
                <a16:creationId xmlns:a16="http://schemas.microsoft.com/office/drawing/2014/main" id="{BFCF6B08-1984-4F7C-9F6E-A4F47BDBA21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771B3C5-CEC7-427F-931C-1318C421BEF9}"/>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38897409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4EB55F-536E-4547-A5D2-0483FC3684CD}"/>
              </a:ext>
            </a:extLst>
          </p:cNvPr>
          <p:cNvSpPr>
            <a:spLocks noGrp="1"/>
          </p:cNvSpPr>
          <p:nvPr>
            <p:ph type="title"/>
          </p:nvPr>
        </p:nvSpPr>
        <p:spPr>
          <a:xfrm>
            <a:off x="1371600" y="987425"/>
            <a:ext cx="3932237" cy="1894511"/>
          </a:xfrm>
        </p:spPr>
        <p:txBody>
          <a:bodyPr anchor="b"/>
          <a:lstStyle>
            <a:lvl1pPr>
              <a:lnSpc>
                <a:spcPct val="100000"/>
              </a:lnSpc>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3D717D3C-533B-4EA9-886B-FAE59956C74C}"/>
              </a:ext>
            </a:extLst>
          </p:cNvPr>
          <p:cNvSpPr>
            <a:spLocks noGrp="1"/>
          </p:cNvSpPr>
          <p:nvPr>
            <p:ph idx="1"/>
          </p:nvPr>
        </p:nvSpPr>
        <p:spPr>
          <a:xfrm>
            <a:off x="5650992" y="987425"/>
            <a:ext cx="5687568" cy="4873625"/>
          </a:xfrm>
        </p:spPr>
        <p:txBody>
          <a:bodyPr>
            <a:normAutofit/>
          </a:bodyPr>
          <a:lstStyle>
            <a:lvl1pPr>
              <a:defRPr sz="20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2419D2E1-4B17-4608-961E-2C4719855E89}"/>
              </a:ext>
            </a:extLst>
          </p:cNvPr>
          <p:cNvSpPr>
            <a:spLocks noGrp="1"/>
          </p:cNvSpPr>
          <p:nvPr>
            <p:ph type="body" sz="half" idx="2"/>
          </p:nvPr>
        </p:nvSpPr>
        <p:spPr>
          <a:xfrm>
            <a:off x="1371600" y="3058510"/>
            <a:ext cx="3932237" cy="280254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75A3535-184C-438C-AE91-9C42B7C5AFB6}"/>
              </a:ext>
            </a:extLst>
          </p:cNvPr>
          <p:cNvSpPr>
            <a:spLocks noGrp="1"/>
          </p:cNvSpPr>
          <p:nvPr>
            <p:ph type="dt" sz="half" idx="10"/>
          </p:nvPr>
        </p:nvSpPr>
        <p:spPr/>
        <p:txBody>
          <a:bodyPr/>
          <a:lstStyle/>
          <a:p>
            <a:fld id="{B73E0B7D-2260-4809-8F0A-9E5F3E24F169}" type="datetime2">
              <a:rPr lang="en-US" smtClean="0"/>
              <a:t>Tuesday, October 5, 2021</a:t>
            </a:fld>
            <a:endParaRPr lang="en-US"/>
          </a:p>
        </p:txBody>
      </p:sp>
      <p:sp>
        <p:nvSpPr>
          <p:cNvPr id="6" name="Footer Placeholder 5">
            <a:extLst>
              <a:ext uri="{FF2B5EF4-FFF2-40B4-BE49-F238E27FC236}">
                <a16:creationId xmlns:a16="http://schemas.microsoft.com/office/drawing/2014/main" id="{0DF6DBC3-4A58-42BA-9B55-A9A72510374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D4E6563-0AB6-4038-A12B-A259552DB66C}"/>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2713883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9702C5-1E3B-4C62-A538-59BB572864A0}"/>
              </a:ext>
            </a:extLst>
          </p:cNvPr>
          <p:cNvSpPr>
            <a:spLocks noGrp="1"/>
          </p:cNvSpPr>
          <p:nvPr>
            <p:ph type="title"/>
          </p:nvPr>
        </p:nvSpPr>
        <p:spPr>
          <a:xfrm>
            <a:off x="1371600" y="987552"/>
            <a:ext cx="3932237" cy="1892808"/>
          </a:xfrm>
        </p:spPr>
        <p:txBody>
          <a:bodyPr anchor="b"/>
          <a:lstStyle>
            <a:lvl1pPr>
              <a:defRPr sz="3200" baseline="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6E2CF574-95CE-4E60-B2CF-3B5B4F33A767}"/>
              </a:ext>
            </a:extLst>
          </p:cNvPr>
          <p:cNvSpPr>
            <a:spLocks noGrp="1"/>
          </p:cNvSpPr>
          <p:nvPr>
            <p:ph type="pic" idx="1"/>
          </p:nvPr>
        </p:nvSpPr>
        <p:spPr>
          <a:xfrm>
            <a:off x="5505319" y="987425"/>
            <a:ext cx="5833242"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6D039F7C-C735-4356-8B04-89E19047950C}"/>
              </a:ext>
            </a:extLst>
          </p:cNvPr>
          <p:cNvSpPr>
            <a:spLocks noGrp="1"/>
          </p:cNvSpPr>
          <p:nvPr>
            <p:ph type="body" sz="half" idx="2"/>
          </p:nvPr>
        </p:nvSpPr>
        <p:spPr>
          <a:xfrm>
            <a:off x="1371600" y="3033286"/>
            <a:ext cx="3932237" cy="283570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5E706DF-52A3-4F34-9BF5-E1ACD5D54283}"/>
              </a:ext>
            </a:extLst>
          </p:cNvPr>
          <p:cNvSpPr>
            <a:spLocks noGrp="1"/>
          </p:cNvSpPr>
          <p:nvPr>
            <p:ph type="dt" sz="half" idx="10"/>
          </p:nvPr>
        </p:nvSpPr>
        <p:spPr/>
        <p:txBody>
          <a:bodyPr/>
          <a:lstStyle/>
          <a:p>
            <a:fld id="{3C8E4735-C637-46A3-94EB-AB3AC4188D2F}" type="datetime2">
              <a:rPr lang="en-US" smtClean="0"/>
              <a:t>Tuesday, October 5, 2021</a:t>
            </a:fld>
            <a:endParaRPr lang="en-US"/>
          </a:p>
        </p:txBody>
      </p:sp>
      <p:sp>
        <p:nvSpPr>
          <p:cNvPr id="6" name="Footer Placeholder 5">
            <a:extLst>
              <a:ext uri="{FF2B5EF4-FFF2-40B4-BE49-F238E27FC236}">
                <a16:creationId xmlns:a16="http://schemas.microsoft.com/office/drawing/2014/main" id="{BFB25E53-E72E-4110-BB6B-3477F56C308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3686F8F-3D62-4CEC-AD9A-B70848E6A81C}"/>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25862079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9DC3B6-2D75-4EC4-9120-88DCE0EA61A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74B06CB-A0FE-4499-B674-90C8C281A55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E7FD700-765A-4DE6-A8EC-9D9D92FCBB42}"/>
              </a:ext>
            </a:extLst>
          </p:cNvPr>
          <p:cNvSpPr>
            <a:spLocks noGrp="1"/>
          </p:cNvSpPr>
          <p:nvPr>
            <p:ph type="dt" sz="half" idx="10"/>
          </p:nvPr>
        </p:nvSpPr>
        <p:spPr/>
        <p:txBody>
          <a:bodyPr/>
          <a:lstStyle/>
          <a:p>
            <a:fld id="{735E98AF-4574-4509-BF7A-519ACD5BF826}" type="datetime2">
              <a:rPr lang="en-US" smtClean="0"/>
              <a:t>Tuesday, October 5, 2021</a:t>
            </a:fld>
            <a:endParaRPr lang="en-US"/>
          </a:p>
        </p:txBody>
      </p:sp>
      <p:sp>
        <p:nvSpPr>
          <p:cNvPr id="5" name="Footer Placeholder 4">
            <a:extLst>
              <a:ext uri="{FF2B5EF4-FFF2-40B4-BE49-F238E27FC236}">
                <a16:creationId xmlns:a16="http://schemas.microsoft.com/office/drawing/2014/main" id="{0C4664EC-C4B1-4D14-9ED3-14C6CCBFFC8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FDF5526-E518-4133-9F44-D812576C1092}"/>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26978519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F62998-15B1-4CA8-8C60-7801001F8060}"/>
              </a:ext>
            </a:extLst>
          </p:cNvPr>
          <p:cNvSpPr>
            <a:spLocks noGrp="1"/>
          </p:cNvSpPr>
          <p:nvPr>
            <p:ph type="title" orient="vert"/>
          </p:nvPr>
        </p:nvSpPr>
        <p:spPr>
          <a:xfrm>
            <a:off x="8724900" y="838899"/>
            <a:ext cx="2628900" cy="4849301"/>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111AE278-0885-4594-AB09-120344C7D882}"/>
              </a:ext>
            </a:extLst>
          </p:cNvPr>
          <p:cNvSpPr>
            <a:spLocks noGrp="1"/>
          </p:cNvSpPr>
          <p:nvPr>
            <p:ph type="body" orient="vert" idx="1"/>
          </p:nvPr>
        </p:nvSpPr>
        <p:spPr>
          <a:xfrm>
            <a:off x="849235" y="838900"/>
            <a:ext cx="7723265" cy="48493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85B850CC-FB43-4988-8D4E-9C54C20185B4}"/>
              </a:ext>
            </a:extLst>
          </p:cNvPr>
          <p:cNvSpPr>
            <a:spLocks noGrp="1"/>
          </p:cNvSpPr>
          <p:nvPr>
            <p:ph type="dt" sz="half" idx="10"/>
          </p:nvPr>
        </p:nvSpPr>
        <p:spPr/>
        <p:txBody>
          <a:bodyPr/>
          <a:lstStyle/>
          <a:p>
            <a:fld id="{93DD97D4-9636-490F-85D0-E926C2B6F3B1}" type="datetime2">
              <a:rPr lang="en-US" smtClean="0"/>
              <a:t>Tuesday, October 5, 2021</a:t>
            </a:fld>
            <a:endParaRPr lang="en-US"/>
          </a:p>
        </p:txBody>
      </p:sp>
      <p:sp>
        <p:nvSpPr>
          <p:cNvPr id="5" name="Footer Placeholder 4">
            <a:extLst>
              <a:ext uri="{FF2B5EF4-FFF2-40B4-BE49-F238E27FC236}">
                <a16:creationId xmlns:a16="http://schemas.microsoft.com/office/drawing/2014/main" id="{47A70300-3853-4FB4-A084-CF6E5CF2BDE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7DBAFB0-25AA-4B69-8418-418F47A92700}"/>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11834401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x">
  <p:cSld name="Title, Content and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CB7E71-3F8C-4C4E-8873-B1A0D816CDDE}"/>
              </a:ext>
            </a:extLst>
          </p:cNvPr>
          <p:cNvSpPr>
            <a:spLocks noGrp="1"/>
          </p:cNvSpPr>
          <p:nvPr>
            <p:ph type="title"/>
          </p:nvPr>
        </p:nvSpPr>
        <p:spPr>
          <a:xfrm>
            <a:off x="766233" y="304801"/>
            <a:ext cx="10668000" cy="1216025"/>
          </a:xfrm>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CC4345A-5E70-4D47-A12F-ED4163AF2FDD}"/>
              </a:ext>
            </a:extLst>
          </p:cNvPr>
          <p:cNvSpPr>
            <a:spLocks noGrp="1"/>
          </p:cNvSpPr>
          <p:nvPr>
            <p:ph sz="half" idx="1"/>
          </p:nvPr>
        </p:nvSpPr>
        <p:spPr>
          <a:xfrm>
            <a:off x="755651" y="1752600"/>
            <a:ext cx="5232400" cy="4267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91C5523-86FD-44AB-8EC9-EC194F7B9921}"/>
              </a:ext>
            </a:extLst>
          </p:cNvPr>
          <p:cNvSpPr>
            <a:spLocks noGrp="1"/>
          </p:cNvSpPr>
          <p:nvPr>
            <p:ph type="body" sz="half" idx="2"/>
          </p:nvPr>
        </p:nvSpPr>
        <p:spPr>
          <a:xfrm>
            <a:off x="6191251" y="1752600"/>
            <a:ext cx="5232400" cy="4267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2B7B177-A95E-47A6-8301-CC4471BE20B0}"/>
              </a:ext>
            </a:extLst>
          </p:cNvPr>
          <p:cNvSpPr>
            <a:spLocks noGrp="1"/>
          </p:cNvSpPr>
          <p:nvPr>
            <p:ph type="dt" sz="half" idx="10"/>
          </p:nvPr>
        </p:nvSpPr>
        <p:spPr>
          <a:xfrm>
            <a:off x="812800" y="6245225"/>
            <a:ext cx="2641600" cy="476250"/>
          </a:xfrm>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A227B869-F373-4FD8-883E-D6ED0DCB2E5F}"/>
              </a:ext>
            </a:extLst>
          </p:cNvPr>
          <p:cNvSpPr>
            <a:spLocks noGrp="1"/>
          </p:cNvSpPr>
          <p:nvPr>
            <p:ph type="ftr" sz="quarter" idx="11"/>
          </p:nvPr>
        </p:nvSpPr>
        <p:spPr>
          <a:xfrm>
            <a:off x="4165600" y="6245225"/>
            <a:ext cx="3860800" cy="476250"/>
          </a:xfrm>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172A6126-B33A-4183-826B-54517D902B23}"/>
              </a:ext>
            </a:extLst>
          </p:cNvPr>
          <p:cNvSpPr>
            <a:spLocks noGrp="1"/>
          </p:cNvSpPr>
          <p:nvPr>
            <p:ph type="sldNum" sz="quarter" idx="12"/>
          </p:nvPr>
        </p:nvSpPr>
        <p:spPr>
          <a:xfrm>
            <a:off x="8737600" y="6245225"/>
            <a:ext cx="2641600" cy="476250"/>
          </a:xfrm>
        </p:spPr>
        <p:txBody>
          <a:bodyPr/>
          <a:lstStyle>
            <a:lvl1pPr>
              <a:defRPr/>
            </a:lvl1pPr>
          </a:lstStyle>
          <a:p>
            <a:fld id="{295B4F5F-A517-454A-A715-D2AD036B5A71}" type="slidenum">
              <a:rPr lang="en-US" altLang="en-US"/>
              <a:pPr/>
              <a:t>‹#›</a:t>
            </a:fld>
            <a:endParaRPr lang="en-US" altLang="en-US"/>
          </a:p>
        </p:txBody>
      </p:sp>
    </p:spTree>
    <p:extLst>
      <p:ext uri="{BB962C8B-B14F-4D97-AF65-F5344CB8AC3E}">
        <p14:creationId xmlns:p14="http://schemas.microsoft.com/office/powerpoint/2010/main" val="30426760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CCF2F3BB-127D-44BC-A8EF-A8BB5F5911CA}"/>
              </a:ext>
            </a:extLst>
          </p:cNvPr>
          <p:cNvSpPr/>
          <p:nvPr/>
        </p:nvSpPr>
        <p:spPr>
          <a:xfrm rot="10800000" flipH="1">
            <a:off x="0" y="6401226"/>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010D1F30-F118-4A1F-A48F-7E5706959F64}"/>
              </a:ext>
            </a:extLst>
          </p:cNvPr>
          <p:cNvSpPr/>
          <p:nvPr/>
        </p:nvSpPr>
        <p:spPr>
          <a:xfrm flipH="1">
            <a:off x="4038602" y="6401228"/>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a:extLst>
              <a:ext uri="{FF2B5EF4-FFF2-40B4-BE49-F238E27FC236}">
                <a16:creationId xmlns:a16="http://schemas.microsoft.com/office/drawing/2014/main" id="{17AE890C-17CE-44C0-BDED-BA68F92A845D}"/>
              </a:ext>
            </a:extLst>
          </p:cNvPr>
          <p:cNvSpPr>
            <a:spLocks noGrp="1"/>
          </p:cNvSpPr>
          <p:nvPr>
            <p:ph type="title"/>
          </p:nvPr>
        </p:nvSpPr>
        <p:spPr>
          <a:xfrm>
            <a:off x="1371600" y="795528"/>
            <a:ext cx="10241280" cy="1234440"/>
          </a:xfrm>
          <a:prstGeom prst="rect">
            <a:avLst/>
          </a:prstGeom>
        </p:spPr>
        <p:txBody>
          <a:bodyPr vert="horz" lIns="0" tIns="0" rIns="0" bIns="0" rtlCol="0" anchor="b">
            <a:normAutofit/>
          </a:bodyPr>
          <a:lstStyle/>
          <a:p>
            <a:r>
              <a:rPr lang="en-US" dirty="0"/>
              <a:t>Click to edit Master title style</a:t>
            </a:r>
          </a:p>
        </p:txBody>
      </p:sp>
      <p:sp>
        <p:nvSpPr>
          <p:cNvPr id="3" name="Text Placeholder 2">
            <a:extLst>
              <a:ext uri="{FF2B5EF4-FFF2-40B4-BE49-F238E27FC236}">
                <a16:creationId xmlns:a16="http://schemas.microsoft.com/office/drawing/2014/main" id="{47910A6E-46D1-42CF-996C-2207737FB871}"/>
              </a:ext>
            </a:extLst>
          </p:cNvPr>
          <p:cNvSpPr>
            <a:spLocks noGrp="1"/>
          </p:cNvSpPr>
          <p:nvPr>
            <p:ph type="body" idx="1"/>
          </p:nvPr>
        </p:nvSpPr>
        <p:spPr>
          <a:xfrm>
            <a:off x="1371600" y="2112264"/>
            <a:ext cx="10241280" cy="3959352"/>
          </a:xfrm>
          <a:prstGeom prst="rect">
            <a:avLst/>
          </a:prstGeom>
        </p:spPr>
        <p:txBody>
          <a:bodyPr vert="horz" lIns="0" tIns="0" rIns="0" bIns="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D85B5247-D236-462B-BCE0-2A24DF75B085}"/>
              </a:ext>
            </a:extLst>
          </p:cNvPr>
          <p:cNvSpPr>
            <a:spLocks noGrp="1"/>
          </p:cNvSpPr>
          <p:nvPr>
            <p:ph type="dt" sz="half" idx="2"/>
          </p:nvPr>
        </p:nvSpPr>
        <p:spPr>
          <a:xfrm>
            <a:off x="7909560" y="6409944"/>
            <a:ext cx="3703320" cy="448056"/>
          </a:xfrm>
          <a:prstGeom prst="rect">
            <a:avLst/>
          </a:prstGeom>
        </p:spPr>
        <p:txBody>
          <a:bodyPr vert="horz" lIns="91440" tIns="45720" rIns="91440" bIns="45720" rtlCol="0" anchor="ctr"/>
          <a:lstStyle>
            <a:lvl1pPr algn="r">
              <a:defRPr sz="800" cap="all" spc="300" baseline="0">
                <a:solidFill>
                  <a:srgbClr val="FFFFFF"/>
                </a:solidFill>
              </a:defRPr>
            </a:lvl1pPr>
          </a:lstStyle>
          <a:p>
            <a:fld id="{AE0C963C-C1DB-4AFD-9DDC-0691666BF49B}" type="datetime2">
              <a:rPr lang="en-US" smtClean="0"/>
              <a:pPr/>
              <a:t>Tuesday, October 5, 2021</a:t>
            </a:fld>
            <a:endParaRPr lang="en-US" cap="all" dirty="0"/>
          </a:p>
        </p:txBody>
      </p:sp>
      <p:sp>
        <p:nvSpPr>
          <p:cNvPr id="5" name="Footer Placeholder 4">
            <a:extLst>
              <a:ext uri="{FF2B5EF4-FFF2-40B4-BE49-F238E27FC236}">
                <a16:creationId xmlns:a16="http://schemas.microsoft.com/office/drawing/2014/main" id="{19155C58-7DDF-4CD4-96AD-F9CC844D84CC}"/>
              </a:ext>
            </a:extLst>
          </p:cNvPr>
          <p:cNvSpPr>
            <a:spLocks noGrp="1"/>
          </p:cNvSpPr>
          <p:nvPr>
            <p:ph type="ftr" sz="quarter" idx="3"/>
          </p:nvPr>
        </p:nvSpPr>
        <p:spPr>
          <a:xfrm rot="5400000">
            <a:off x="-1828800" y="1911096"/>
            <a:ext cx="4114800" cy="457200"/>
          </a:xfrm>
          <a:prstGeom prst="rect">
            <a:avLst/>
          </a:prstGeom>
        </p:spPr>
        <p:txBody>
          <a:bodyPr vert="horz" lIns="91440" tIns="45720" rIns="91440" bIns="45720" rtlCol="0" anchor="ctr"/>
          <a:lstStyle>
            <a:lvl1pPr algn="l">
              <a:defRPr sz="800" b="1">
                <a:solidFill>
                  <a:schemeClr val="tx1"/>
                </a:solidFill>
                <a:latin typeface="+mj-lt"/>
              </a:defRPr>
            </a:lvl1pPr>
          </a:lstStyle>
          <a:p>
            <a:pPr algn="l"/>
            <a:endParaRPr lang="en-US"/>
          </a:p>
        </p:txBody>
      </p:sp>
      <p:sp>
        <p:nvSpPr>
          <p:cNvPr id="6" name="Slide Number Placeholder 5">
            <a:extLst>
              <a:ext uri="{FF2B5EF4-FFF2-40B4-BE49-F238E27FC236}">
                <a16:creationId xmlns:a16="http://schemas.microsoft.com/office/drawing/2014/main" id="{6F495647-A849-45D9-BC71-46A12E6DE479}"/>
              </a:ext>
            </a:extLst>
          </p:cNvPr>
          <p:cNvSpPr>
            <a:spLocks noGrp="1"/>
          </p:cNvSpPr>
          <p:nvPr>
            <p:ph type="sldNum" sz="quarter" idx="4"/>
          </p:nvPr>
        </p:nvSpPr>
        <p:spPr>
          <a:xfrm>
            <a:off x="11667744" y="6409944"/>
            <a:ext cx="438912" cy="448056"/>
          </a:xfrm>
          <a:prstGeom prst="rect">
            <a:avLst/>
          </a:prstGeom>
        </p:spPr>
        <p:txBody>
          <a:bodyPr vert="horz" lIns="91440" tIns="45720" rIns="91440" bIns="45720" rtlCol="0" anchor="ctr"/>
          <a:lstStyle>
            <a:lvl1pPr algn="r">
              <a:defRPr sz="800">
                <a:solidFill>
                  <a:srgbClr val="FFFFFF"/>
                </a:solidFill>
              </a:defRPr>
            </a:lvl1pPr>
          </a:lstStyle>
          <a:p>
            <a:fld id="{C01389E6-C847-4AD0-B56D-D205B2EAB1EE}" type="slidenum">
              <a:rPr lang="en-US" smtClean="0"/>
              <a:pPr/>
              <a:t>‹#›</a:t>
            </a:fld>
            <a:endParaRPr lang="en-US" sz="800" dirty="0"/>
          </a:p>
        </p:txBody>
      </p:sp>
    </p:spTree>
    <p:extLst>
      <p:ext uri="{BB962C8B-B14F-4D97-AF65-F5344CB8AC3E}">
        <p14:creationId xmlns:p14="http://schemas.microsoft.com/office/powerpoint/2010/main" val="965449967"/>
      </p:ext>
    </p:extLst>
  </p:cSld>
  <p:clrMap bg1="lt1" tx1="dk1" bg2="lt2" tx2="dk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 id="2147483672" r:id="rId12"/>
  </p:sldLayoutIdLst>
  <p:hf sldNum="0" hdr="0" ftr="0" dt="0"/>
  <p:txStyles>
    <p:titleStyle>
      <a:lvl1pPr algn="l" defTabSz="914400" rtl="0" eaLnBrk="1" latinLnBrk="0" hangingPunct="1">
        <a:lnSpc>
          <a:spcPct val="100000"/>
        </a:lnSpc>
        <a:spcBef>
          <a:spcPct val="0"/>
        </a:spcBef>
        <a:buNone/>
        <a:defRPr sz="3600" b="1" i="0" kern="1200" cap="all" spc="700"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comments" Target="../comments/commen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3.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www.ivyroses.com/HumanBody/Blood/Blood_StructureandFunctions.php" TargetMode="External"/><Relationship Id="rId2" Type="http://schemas.openxmlformats.org/officeDocument/2006/relationships/image" Target="../media/image11.jpg"/><Relationship Id="rId1" Type="http://schemas.openxmlformats.org/officeDocument/2006/relationships/slideLayout" Target="../slideLayouts/slideLayout4.xml"/><Relationship Id="rId4" Type="http://schemas.openxmlformats.org/officeDocument/2006/relationships/hyperlink" Target="https://www.ivyroses.com/HumanBody/Blood/Heart_Structure.php" TargetMode="Externa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slideLayout" Target="../slideLayouts/slideLayout2.xml"/><Relationship Id="rId1" Type="http://schemas.openxmlformats.org/officeDocument/2006/relationships/video" Target="https://www.youtube.com/embed/2vVqBjk-oqQ?feature=oembed" TargetMode="External"/></Relationships>
</file>

<file path=ppt/slides/_rels/slide19.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4.xml"/><Relationship Id="rId1" Type="http://schemas.openxmlformats.org/officeDocument/2006/relationships/video" Target="https://www.youtube.com/embed/ecXJ7to6Lb4?feature=oembed" TargetMode="External"/><Relationship Id="rId4" Type="http://schemas.openxmlformats.org/officeDocument/2006/relationships/image" Target="../media/image14.jpeg"/></Relationships>
</file>

<file path=ppt/slides/_rels/slide2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slideLayout" Target="../slideLayouts/slideLayout2.xml"/><Relationship Id="rId1" Type="http://schemas.openxmlformats.org/officeDocument/2006/relationships/video" Target="https://www.youtube.com/embed/M0vpn6YVwiI?feature=oembed" TargetMode="External"/></Relationships>
</file>

<file path=ppt/slides/_rels/slide27.xml.rels><?xml version="1.0" encoding="UTF-8" standalone="yes"?>
<Relationships xmlns="http://schemas.openxmlformats.org/package/2006/relationships"><Relationship Id="rId2" Type="http://schemas.openxmlformats.org/officeDocument/2006/relationships/image" Target="../media/image18.gi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3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3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38.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3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4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46.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slideLayout" Target="../slideLayouts/slideLayout7.xml"/><Relationship Id="rId1" Type="http://schemas.openxmlformats.org/officeDocument/2006/relationships/video" Target="https://www.youtube.com/embed/H0X-2r9LWm0?feature=oembed" TargetMode="Externa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50.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5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slideLayout" Target="../slideLayouts/slideLayout2.xml"/><Relationship Id="rId1" Type="http://schemas.openxmlformats.org/officeDocument/2006/relationships/video" Target="https://www.youtube.com/embed/2Bq2xopLew8?feature=oembed" TargetMode="External"/></Relationships>
</file>

<file path=ppt/slides/_rels/slide5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57.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58.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2.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59.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2.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60.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2.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61.xml.rels><?xml version="1.0" encoding="UTF-8" standalone="yes"?>
<Relationships xmlns="http://schemas.openxmlformats.org/package/2006/relationships"><Relationship Id="rId3" Type="http://schemas.openxmlformats.org/officeDocument/2006/relationships/diagramLayout" Target="../diagrams/layout20.xml"/><Relationship Id="rId2" Type="http://schemas.openxmlformats.org/officeDocument/2006/relationships/diagramData" Target="../diagrams/data20.xml"/><Relationship Id="rId1" Type="http://schemas.openxmlformats.org/officeDocument/2006/relationships/slideLayout" Target="../slideLayouts/slideLayout2.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62.xml.rels><?xml version="1.0" encoding="UTF-8" standalone="yes"?>
<Relationships xmlns="http://schemas.openxmlformats.org/package/2006/relationships"><Relationship Id="rId3" Type="http://schemas.openxmlformats.org/officeDocument/2006/relationships/diagramLayout" Target="../diagrams/layout21.xml"/><Relationship Id="rId2" Type="http://schemas.openxmlformats.org/officeDocument/2006/relationships/diagramData" Target="../diagrams/data21.xml"/><Relationship Id="rId1" Type="http://schemas.openxmlformats.org/officeDocument/2006/relationships/slideLayout" Target="../slideLayouts/slideLayout2.xml"/><Relationship Id="rId6" Type="http://schemas.microsoft.com/office/2007/relationships/diagramDrawing" Target="../diagrams/drawing21.xml"/><Relationship Id="rId5" Type="http://schemas.openxmlformats.org/officeDocument/2006/relationships/diagramColors" Target="../diagrams/colors21.xml"/><Relationship Id="rId4" Type="http://schemas.openxmlformats.org/officeDocument/2006/relationships/diagramQuickStyle" Target="../diagrams/quickStyle21.xml"/></Relationships>
</file>

<file path=ppt/slides/_rels/slide63.xml.rels><?xml version="1.0" encoding="UTF-8" standalone="yes"?>
<Relationships xmlns="http://schemas.openxmlformats.org/package/2006/relationships"><Relationship Id="rId3" Type="http://schemas.openxmlformats.org/officeDocument/2006/relationships/diagramLayout" Target="../diagrams/layout22.xml"/><Relationship Id="rId2" Type="http://schemas.openxmlformats.org/officeDocument/2006/relationships/diagramData" Target="../diagrams/data22.xml"/><Relationship Id="rId1" Type="http://schemas.openxmlformats.org/officeDocument/2006/relationships/slideLayout" Target="../slideLayouts/slideLayout2.xml"/><Relationship Id="rId6" Type="http://schemas.microsoft.com/office/2007/relationships/diagramDrawing" Target="../diagrams/drawing22.xml"/><Relationship Id="rId5" Type="http://schemas.openxmlformats.org/officeDocument/2006/relationships/diagramColors" Target="../diagrams/colors22.xml"/><Relationship Id="rId4" Type="http://schemas.openxmlformats.org/officeDocument/2006/relationships/diagramQuickStyle" Target="../diagrams/quickStyle22.xml"/></Relationships>
</file>

<file path=ppt/slides/_rels/slide64.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slideLayout" Target="../slideLayouts/slideLayout2.xml"/><Relationship Id="rId1" Type="http://schemas.openxmlformats.org/officeDocument/2006/relationships/video" Target="https://www.youtube.com/embed/kjLwVqxwaIM?feature=oembed" TargetMode="External"/></Relationships>
</file>

<file path=ppt/slides/_rels/slide66.xml.rels><?xml version="1.0" encoding="UTF-8" standalone="yes"?>
<Relationships xmlns="http://schemas.openxmlformats.org/package/2006/relationships"><Relationship Id="rId3" Type="http://schemas.openxmlformats.org/officeDocument/2006/relationships/diagramLayout" Target="../diagrams/layout23.xml"/><Relationship Id="rId2" Type="http://schemas.openxmlformats.org/officeDocument/2006/relationships/diagramData" Target="../diagrams/data23.xml"/><Relationship Id="rId1" Type="http://schemas.openxmlformats.org/officeDocument/2006/relationships/slideLayout" Target="../slideLayouts/slideLayout2.xml"/><Relationship Id="rId6" Type="http://schemas.microsoft.com/office/2007/relationships/diagramDrawing" Target="../diagrams/drawing23.xml"/><Relationship Id="rId5" Type="http://schemas.openxmlformats.org/officeDocument/2006/relationships/diagramColors" Target="../diagrams/colors23.xml"/><Relationship Id="rId4" Type="http://schemas.openxmlformats.org/officeDocument/2006/relationships/diagramQuickStyle" Target="../diagrams/quickStyle23.xml"/></Relationships>
</file>

<file path=ppt/slides/_rels/slide67.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619DE0E-F039-443E-AF60-E4B6AA72D2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AA065953-3D69-4CD4-80C3-DF10DEB4C7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30"/>
            <a:ext cx="8104091" cy="6857571"/>
          </a:xfrm>
          <a:prstGeom prst="rect">
            <a:avLst/>
          </a:prstGeom>
          <a:gradFill>
            <a:gsLst>
              <a:gs pos="0">
                <a:schemeClr val="accent4">
                  <a:alpha val="80000"/>
                </a:schemeClr>
              </a:gs>
              <a:gs pos="100000">
                <a:schemeClr val="accent2"/>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2AB36DB5-F10D-4EDB-87E2-ECB9301FFC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874250" y="627728"/>
            <a:ext cx="4355593" cy="8104092"/>
          </a:xfrm>
          <a:prstGeom prst="rect">
            <a:avLst/>
          </a:prstGeom>
          <a:gradFill>
            <a:gsLst>
              <a:gs pos="0">
                <a:schemeClr val="accent5">
                  <a:alpha val="0"/>
                </a:schemeClr>
              </a:gs>
              <a:gs pos="91000">
                <a:schemeClr val="accent2">
                  <a:alpha val="43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446F195D-95DC-419E-BBC1-E2B601A606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 y="-1"/>
            <a:ext cx="5638801" cy="6886827"/>
          </a:xfrm>
          <a:prstGeom prst="rect">
            <a:avLst/>
          </a:prstGeom>
          <a:gradFill>
            <a:gsLst>
              <a:gs pos="49000">
                <a:schemeClr val="accent6">
                  <a:lumMod val="75000"/>
                  <a:alpha val="0"/>
                </a:schemeClr>
              </a:gs>
              <a:gs pos="99000">
                <a:schemeClr val="accent6">
                  <a:alpha val="79000"/>
                </a:schemeClr>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a:extLst>
              <a:ext uri="{FF2B5EF4-FFF2-40B4-BE49-F238E27FC236}">
                <a16:creationId xmlns:a16="http://schemas.microsoft.com/office/drawing/2014/main" id="{55993D72-5628-4E5E-BB9F-96066414EE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1609180" y="724988"/>
            <a:ext cx="5121259" cy="5458067"/>
          </a:xfrm>
          <a:prstGeom prst="ellipse">
            <a:avLst/>
          </a:prstGeom>
          <a:gradFill>
            <a:gsLst>
              <a:gs pos="39000">
                <a:schemeClr val="accent4">
                  <a:lumMod val="20000"/>
                  <a:lumOff val="80000"/>
                  <a:alpha val="0"/>
                </a:schemeClr>
              </a:gs>
              <a:gs pos="100000">
                <a:schemeClr val="accent6">
                  <a:alpha val="29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1A07DD0E-F01F-4207-B385-91E74287E6A6}"/>
              </a:ext>
            </a:extLst>
          </p:cNvPr>
          <p:cNvSpPr>
            <a:spLocks noGrp="1"/>
          </p:cNvSpPr>
          <p:nvPr>
            <p:ph type="ctrTitle"/>
          </p:nvPr>
        </p:nvSpPr>
        <p:spPr>
          <a:xfrm>
            <a:off x="920151" y="2920878"/>
            <a:ext cx="6292690" cy="2992576"/>
          </a:xfrm>
        </p:spPr>
        <p:txBody>
          <a:bodyPr anchor="t">
            <a:normAutofit/>
          </a:bodyPr>
          <a:lstStyle/>
          <a:p>
            <a:pPr algn="l"/>
            <a:r>
              <a:rPr lang="en-US">
                <a:solidFill>
                  <a:schemeClr val="bg1"/>
                </a:solidFill>
              </a:rPr>
              <a:t>Revision</a:t>
            </a:r>
            <a:endParaRPr lang="en-GB">
              <a:solidFill>
                <a:schemeClr val="bg1"/>
              </a:solidFill>
            </a:endParaRPr>
          </a:p>
        </p:txBody>
      </p:sp>
      <p:sp>
        <p:nvSpPr>
          <p:cNvPr id="3" name="Subtitle 2">
            <a:extLst>
              <a:ext uri="{FF2B5EF4-FFF2-40B4-BE49-F238E27FC236}">
                <a16:creationId xmlns:a16="http://schemas.microsoft.com/office/drawing/2014/main" id="{52EAFDCA-A1CF-471A-AE4B-990ECBC4C8C0}"/>
              </a:ext>
            </a:extLst>
          </p:cNvPr>
          <p:cNvSpPr>
            <a:spLocks noGrp="1"/>
          </p:cNvSpPr>
          <p:nvPr>
            <p:ph type="subTitle" idx="1"/>
          </p:nvPr>
        </p:nvSpPr>
        <p:spPr>
          <a:xfrm>
            <a:off x="920151" y="1017038"/>
            <a:ext cx="5392495" cy="1248274"/>
          </a:xfrm>
        </p:spPr>
        <p:txBody>
          <a:bodyPr anchor="b">
            <a:normAutofit/>
          </a:bodyPr>
          <a:lstStyle/>
          <a:p>
            <a:pPr algn="l"/>
            <a:r>
              <a:rPr lang="en-US" sz="1400" dirty="0">
                <a:solidFill>
                  <a:schemeClr val="bg1"/>
                </a:solidFill>
              </a:rPr>
              <a:t>Putting it all together. </a:t>
            </a:r>
            <a:endParaRPr lang="en-GB" sz="1400" dirty="0">
              <a:solidFill>
                <a:schemeClr val="bg1"/>
              </a:solidFill>
            </a:endParaRPr>
          </a:p>
        </p:txBody>
      </p:sp>
      <p:pic>
        <p:nvPicPr>
          <p:cNvPr id="4" name="Picture 3">
            <a:extLst>
              <a:ext uri="{FF2B5EF4-FFF2-40B4-BE49-F238E27FC236}">
                <a16:creationId xmlns:a16="http://schemas.microsoft.com/office/drawing/2014/main" id="{4A227C19-6B78-4314-B9F9-38B1A3BBA11C}"/>
              </a:ext>
            </a:extLst>
          </p:cNvPr>
          <p:cNvPicPr>
            <a:picLocks noChangeAspect="1"/>
          </p:cNvPicPr>
          <p:nvPr/>
        </p:nvPicPr>
        <p:blipFill rotWithShape="1">
          <a:blip r:embed="rId2"/>
          <a:srcRect l="17531" r="42863" b="-1"/>
          <a:stretch/>
        </p:blipFill>
        <p:spPr>
          <a:xfrm>
            <a:off x="8104092" y="10"/>
            <a:ext cx="4099858" cy="6857990"/>
          </a:xfrm>
          <a:prstGeom prst="rect">
            <a:avLst/>
          </a:prstGeom>
        </p:spPr>
      </p:pic>
    </p:spTree>
    <p:extLst>
      <p:ext uri="{BB962C8B-B14F-4D97-AF65-F5344CB8AC3E}">
        <p14:creationId xmlns:p14="http://schemas.microsoft.com/office/powerpoint/2010/main" val="9019661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40BF4A1-714C-419E-A19F-578DE93BE0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F91A9BD-D57F-4941-931F-40597AB370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409317" y="1410082"/>
            <a:ext cx="6858000" cy="4037835"/>
          </a:xfrm>
          <a:prstGeom prst="rect">
            <a:avLst/>
          </a:prstGeom>
          <a:gradFill>
            <a:gsLst>
              <a:gs pos="8000">
                <a:schemeClr val="accent6"/>
              </a:gs>
              <a:gs pos="100000">
                <a:schemeClr val="accent5">
                  <a:alpha val="89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C54DB264-9467-4730-B9E9-C9A97DD669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790128" y="3609527"/>
            <a:ext cx="2458347" cy="4038601"/>
          </a:xfrm>
          <a:prstGeom prst="rect">
            <a:avLst/>
          </a:prstGeom>
          <a:gradFill>
            <a:gsLst>
              <a:gs pos="0">
                <a:schemeClr val="accent5">
                  <a:lumMod val="60000"/>
                  <a:lumOff val="40000"/>
                  <a:alpha val="0"/>
                </a:schemeClr>
              </a:gs>
              <a:gs pos="99000">
                <a:schemeClr val="accent2"/>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BB097F88-2120-47B4-B891-5B28F66BBD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64227" y="1757079"/>
            <a:ext cx="3900088" cy="4178958"/>
          </a:xfrm>
          <a:custGeom>
            <a:avLst/>
            <a:gdLst>
              <a:gd name="connsiteX0" fmla="*/ 2431956 w 3900088"/>
              <a:gd name="connsiteY0" fmla="*/ 93939 h 4178958"/>
              <a:gd name="connsiteX1" fmla="*/ 3900088 w 3900088"/>
              <a:gd name="connsiteY1" fmla="*/ 2089479 h 4178958"/>
              <a:gd name="connsiteX2" fmla="*/ 1810609 w 3900088"/>
              <a:gd name="connsiteY2" fmla="*/ 4178958 h 4178958"/>
              <a:gd name="connsiteX3" fmla="*/ 77980 w 3900088"/>
              <a:gd name="connsiteY3" fmla="*/ 3257727 h 4178958"/>
              <a:gd name="connsiteX4" fmla="*/ 0 w 3900088"/>
              <a:gd name="connsiteY4" fmla="*/ 3129367 h 4178958"/>
              <a:gd name="connsiteX5" fmla="*/ 831517 w 3900088"/>
              <a:gd name="connsiteY5" fmla="*/ 244059 h 4178958"/>
              <a:gd name="connsiteX6" fmla="*/ 997290 w 3900088"/>
              <a:gd name="connsiteY6" fmla="*/ 164202 h 4178958"/>
              <a:gd name="connsiteX7" fmla="*/ 1810609 w 3900088"/>
              <a:gd name="connsiteY7" fmla="*/ 0 h 4178958"/>
              <a:gd name="connsiteX8" fmla="*/ 2431956 w 3900088"/>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088" h="4178958">
                <a:moveTo>
                  <a:pt x="2431956" y="93939"/>
                </a:moveTo>
                <a:cubicBezTo>
                  <a:pt x="3282517" y="358491"/>
                  <a:pt x="3900088" y="1151865"/>
                  <a:pt x="3900088" y="2089479"/>
                </a:cubicBezTo>
                <a:cubicBezTo>
                  <a:pt x="3900088" y="3243466"/>
                  <a:pt x="2964596" y="4178958"/>
                  <a:pt x="1810609" y="4178958"/>
                </a:cubicBezTo>
                <a:cubicBezTo>
                  <a:pt x="1089367" y="4178958"/>
                  <a:pt x="453475" y="3813531"/>
                  <a:pt x="77980" y="3257727"/>
                </a:cubicBezTo>
                <a:lnTo>
                  <a:pt x="0" y="3129367"/>
                </a:lnTo>
                <a:lnTo>
                  <a:pt x="831517" y="244059"/>
                </a:lnTo>
                <a:lnTo>
                  <a:pt x="997290" y="164202"/>
                </a:lnTo>
                <a:cubicBezTo>
                  <a:pt x="1247271" y="58468"/>
                  <a:pt x="1522112" y="0"/>
                  <a:pt x="1810609" y="0"/>
                </a:cubicBezTo>
                <a:cubicBezTo>
                  <a:pt x="2026982" y="0"/>
                  <a:pt x="2235673" y="32888"/>
                  <a:pt x="2431956" y="93939"/>
                </a:cubicBezTo>
                <a:close/>
              </a:path>
            </a:pathLst>
          </a:custGeom>
          <a:gradFill>
            <a:gsLst>
              <a:gs pos="36000">
                <a:schemeClr val="accent6">
                  <a:lumMod val="60000"/>
                  <a:lumOff val="40000"/>
                  <a:alpha val="6000"/>
                </a:schemeClr>
              </a:gs>
              <a:gs pos="100000">
                <a:schemeClr val="accent6">
                  <a:alpha val="2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7" name="Rectangle 16">
            <a:extLst>
              <a:ext uri="{FF2B5EF4-FFF2-40B4-BE49-F238E27FC236}">
                <a16:creationId xmlns:a16="http://schemas.microsoft.com/office/drawing/2014/main" id="{BF9338F5-05AB-4DC5-BD1C-1A9F26C38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50099" y="411154"/>
            <a:ext cx="4395601" cy="3581400"/>
          </a:xfrm>
          <a:prstGeom prst="rect">
            <a:avLst/>
          </a:prstGeom>
          <a:gradFill>
            <a:gsLst>
              <a:gs pos="0">
                <a:schemeClr val="accent5">
                  <a:alpha val="29000"/>
                </a:schemeClr>
              </a:gs>
              <a:gs pos="100000">
                <a:schemeClr val="accent4">
                  <a:alpha val="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E4E46E6-45BD-4751-AA60-64B253ADB3D5}"/>
              </a:ext>
            </a:extLst>
          </p:cNvPr>
          <p:cNvSpPr>
            <a:spLocks noGrp="1"/>
          </p:cNvSpPr>
          <p:nvPr>
            <p:ph type="title"/>
          </p:nvPr>
        </p:nvSpPr>
        <p:spPr>
          <a:xfrm>
            <a:off x="457200" y="868280"/>
            <a:ext cx="3390645" cy="3363597"/>
          </a:xfrm>
        </p:spPr>
        <p:txBody>
          <a:bodyPr>
            <a:normAutofit/>
          </a:bodyPr>
          <a:lstStyle/>
          <a:p>
            <a:pPr algn="r"/>
            <a:r>
              <a:rPr lang="en-US" sz="2700">
                <a:solidFill>
                  <a:schemeClr val="bg1"/>
                </a:solidFill>
              </a:rPr>
              <a:t>Blood can you answer the following? </a:t>
            </a:r>
            <a:endParaRPr lang="en-GB" sz="2700">
              <a:solidFill>
                <a:schemeClr val="bg1"/>
              </a:solidFill>
            </a:endParaRPr>
          </a:p>
        </p:txBody>
      </p:sp>
      <p:graphicFrame>
        <p:nvGraphicFramePr>
          <p:cNvPr id="5" name="Content Placeholder 2">
            <a:extLst>
              <a:ext uri="{FF2B5EF4-FFF2-40B4-BE49-F238E27FC236}">
                <a16:creationId xmlns:a16="http://schemas.microsoft.com/office/drawing/2014/main" id="{8E862654-A764-436C-9CEB-666DD3F99FD9}"/>
              </a:ext>
            </a:extLst>
          </p:cNvPr>
          <p:cNvGraphicFramePr>
            <a:graphicFrameLocks noGrp="1"/>
          </p:cNvGraphicFramePr>
          <p:nvPr>
            <p:ph idx="1"/>
            <p:extLst>
              <p:ext uri="{D42A27DB-BD31-4B8C-83A1-F6EECF244321}">
                <p14:modId xmlns:p14="http://schemas.microsoft.com/office/powerpoint/2010/main" val="129362426"/>
              </p:ext>
            </p:extLst>
          </p:nvPr>
        </p:nvGraphicFramePr>
        <p:xfrm>
          <a:off x="4494654" y="457200"/>
          <a:ext cx="7240146" cy="5943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35368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8">
            <a:extLst>
              <a:ext uri="{FF2B5EF4-FFF2-40B4-BE49-F238E27FC236}">
                <a16:creationId xmlns:a16="http://schemas.microsoft.com/office/drawing/2014/main" id="{040BF4A1-714C-419E-A19F-578DE93BE0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0">
            <a:extLst>
              <a:ext uri="{FF2B5EF4-FFF2-40B4-BE49-F238E27FC236}">
                <a16:creationId xmlns:a16="http://schemas.microsoft.com/office/drawing/2014/main" id="{2F91A9BD-D57F-4941-931F-40597AB370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409317" y="1410082"/>
            <a:ext cx="6858000" cy="4037835"/>
          </a:xfrm>
          <a:prstGeom prst="rect">
            <a:avLst/>
          </a:prstGeom>
          <a:gradFill>
            <a:gsLst>
              <a:gs pos="8000">
                <a:schemeClr val="accent6"/>
              </a:gs>
              <a:gs pos="100000">
                <a:schemeClr val="accent5">
                  <a:alpha val="89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12">
            <a:extLst>
              <a:ext uri="{FF2B5EF4-FFF2-40B4-BE49-F238E27FC236}">
                <a16:creationId xmlns:a16="http://schemas.microsoft.com/office/drawing/2014/main" id="{C54DB264-9467-4730-B9E9-C9A97DD669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790128" y="3609527"/>
            <a:ext cx="2458347" cy="4038601"/>
          </a:xfrm>
          <a:prstGeom prst="rect">
            <a:avLst/>
          </a:prstGeom>
          <a:gradFill>
            <a:gsLst>
              <a:gs pos="0">
                <a:schemeClr val="accent5">
                  <a:lumMod val="60000"/>
                  <a:lumOff val="40000"/>
                  <a:alpha val="0"/>
                </a:schemeClr>
              </a:gs>
              <a:gs pos="99000">
                <a:schemeClr val="accent2"/>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14">
            <a:extLst>
              <a:ext uri="{FF2B5EF4-FFF2-40B4-BE49-F238E27FC236}">
                <a16:creationId xmlns:a16="http://schemas.microsoft.com/office/drawing/2014/main" id="{BB097F88-2120-47B4-B891-5B28F66BBD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64227" y="1757079"/>
            <a:ext cx="3900088" cy="4178958"/>
          </a:xfrm>
          <a:custGeom>
            <a:avLst/>
            <a:gdLst>
              <a:gd name="connsiteX0" fmla="*/ 2431956 w 3900088"/>
              <a:gd name="connsiteY0" fmla="*/ 93939 h 4178958"/>
              <a:gd name="connsiteX1" fmla="*/ 3900088 w 3900088"/>
              <a:gd name="connsiteY1" fmla="*/ 2089479 h 4178958"/>
              <a:gd name="connsiteX2" fmla="*/ 1810609 w 3900088"/>
              <a:gd name="connsiteY2" fmla="*/ 4178958 h 4178958"/>
              <a:gd name="connsiteX3" fmla="*/ 77980 w 3900088"/>
              <a:gd name="connsiteY3" fmla="*/ 3257727 h 4178958"/>
              <a:gd name="connsiteX4" fmla="*/ 0 w 3900088"/>
              <a:gd name="connsiteY4" fmla="*/ 3129367 h 4178958"/>
              <a:gd name="connsiteX5" fmla="*/ 831517 w 3900088"/>
              <a:gd name="connsiteY5" fmla="*/ 244059 h 4178958"/>
              <a:gd name="connsiteX6" fmla="*/ 997290 w 3900088"/>
              <a:gd name="connsiteY6" fmla="*/ 164202 h 4178958"/>
              <a:gd name="connsiteX7" fmla="*/ 1810609 w 3900088"/>
              <a:gd name="connsiteY7" fmla="*/ 0 h 4178958"/>
              <a:gd name="connsiteX8" fmla="*/ 2431956 w 3900088"/>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088" h="4178958">
                <a:moveTo>
                  <a:pt x="2431956" y="93939"/>
                </a:moveTo>
                <a:cubicBezTo>
                  <a:pt x="3282517" y="358491"/>
                  <a:pt x="3900088" y="1151865"/>
                  <a:pt x="3900088" y="2089479"/>
                </a:cubicBezTo>
                <a:cubicBezTo>
                  <a:pt x="3900088" y="3243466"/>
                  <a:pt x="2964596" y="4178958"/>
                  <a:pt x="1810609" y="4178958"/>
                </a:cubicBezTo>
                <a:cubicBezTo>
                  <a:pt x="1089367" y="4178958"/>
                  <a:pt x="453475" y="3813531"/>
                  <a:pt x="77980" y="3257727"/>
                </a:cubicBezTo>
                <a:lnTo>
                  <a:pt x="0" y="3129367"/>
                </a:lnTo>
                <a:lnTo>
                  <a:pt x="831517" y="244059"/>
                </a:lnTo>
                <a:lnTo>
                  <a:pt x="997290" y="164202"/>
                </a:lnTo>
                <a:cubicBezTo>
                  <a:pt x="1247271" y="58468"/>
                  <a:pt x="1522112" y="0"/>
                  <a:pt x="1810609" y="0"/>
                </a:cubicBezTo>
                <a:cubicBezTo>
                  <a:pt x="2026982" y="0"/>
                  <a:pt x="2235673" y="32888"/>
                  <a:pt x="2431956" y="93939"/>
                </a:cubicBezTo>
                <a:close/>
              </a:path>
            </a:pathLst>
          </a:custGeom>
          <a:gradFill>
            <a:gsLst>
              <a:gs pos="36000">
                <a:schemeClr val="accent6">
                  <a:lumMod val="60000"/>
                  <a:lumOff val="40000"/>
                  <a:alpha val="6000"/>
                </a:schemeClr>
              </a:gs>
              <a:gs pos="100000">
                <a:schemeClr val="accent6">
                  <a:alpha val="2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3" name="Rectangle 16">
            <a:extLst>
              <a:ext uri="{FF2B5EF4-FFF2-40B4-BE49-F238E27FC236}">
                <a16:creationId xmlns:a16="http://schemas.microsoft.com/office/drawing/2014/main" id="{BF9338F5-05AB-4DC5-BD1C-1A9F26C38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50099" y="411154"/>
            <a:ext cx="4395601" cy="3581400"/>
          </a:xfrm>
          <a:prstGeom prst="rect">
            <a:avLst/>
          </a:prstGeom>
          <a:gradFill>
            <a:gsLst>
              <a:gs pos="0">
                <a:schemeClr val="accent5">
                  <a:alpha val="29000"/>
                </a:schemeClr>
              </a:gs>
              <a:gs pos="100000">
                <a:schemeClr val="accent4">
                  <a:alpha val="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87F94DF-E74A-447C-8310-47ABB6FB611D}"/>
              </a:ext>
            </a:extLst>
          </p:cNvPr>
          <p:cNvSpPr>
            <a:spLocks noGrp="1"/>
          </p:cNvSpPr>
          <p:nvPr>
            <p:ph type="title"/>
          </p:nvPr>
        </p:nvSpPr>
        <p:spPr>
          <a:xfrm>
            <a:off x="457200" y="868280"/>
            <a:ext cx="3390645" cy="3363597"/>
          </a:xfrm>
        </p:spPr>
        <p:txBody>
          <a:bodyPr>
            <a:normAutofit/>
          </a:bodyPr>
          <a:lstStyle/>
          <a:p>
            <a:pPr algn="r"/>
            <a:r>
              <a:rPr lang="en-US" sz="3000">
                <a:solidFill>
                  <a:schemeClr val="bg1"/>
                </a:solidFill>
              </a:rPr>
              <a:t>Can you answer the following ? </a:t>
            </a:r>
            <a:endParaRPr lang="en-GB" sz="3000">
              <a:solidFill>
                <a:schemeClr val="bg1"/>
              </a:solidFill>
            </a:endParaRPr>
          </a:p>
        </p:txBody>
      </p:sp>
      <p:graphicFrame>
        <p:nvGraphicFramePr>
          <p:cNvPr id="24" name="Content Placeholder 2">
            <a:extLst>
              <a:ext uri="{FF2B5EF4-FFF2-40B4-BE49-F238E27FC236}">
                <a16:creationId xmlns:a16="http://schemas.microsoft.com/office/drawing/2014/main" id="{7FA23A5B-FFD3-47D4-A628-F2BAD5411159}"/>
              </a:ext>
            </a:extLst>
          </p:cNvPr>
          <p:cNvGraphicFramePr>
            <a:graphicFrameLocks noGrp="1"/>
          </p:cNvGraphicFramePr>
          <p:nvPr>
            <p:ph idx="1"/>
            <p:extLst>
              <p:ext uri="{D42A27DB-BD31-4B8C-83A1-F6EECF244321}">
                <p14:modId xmlns:p14="http://schemas.microsoft.com/office/powerpoint/2010/main" val="20690112"/>
              </p:ext>
            </p:extLst>
          </p:nvPr>
        </p:nvGraphicFramePr>
        <p:xfrm>
          <a:off x="4494654" y="457200"/>
          <a:ext cx="7240146" cy="5943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070564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4" name="Rectangle 73">
            <a:extLst>
              <a:ext uri="{FF2B5EF4-FFF2-40B4-BE49-F238E27FC236}">
                <a16:creationId xmlns:a16="http://schemas.microsoft.com/office/drawing/2014/main" id="{BD4C0BBB-0042-4603-A226-6117F3FD5B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a:extLst>
              <a:ext uri="{FF2B5EF4-FFF2-40B4-BE49-F238E27FC236}">
                <a16:creationId xmlns:a16="http://schemas.microsoft.com/office/drawing/2014/main" id="{EC44F520-2598-460E-9F91-B02F60830C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78" name="Rectangle 77">
            <a:extLst>
              <a:ext uri="{FF2B5EF4-FFF2-40B4-BE49-F238E27FC236}">
                <a16:creationId xmlns:a16="http://schemas.microsoft.com/office/drawing/2014/main" id="{1DBC8414-BE7E-4B6C-A114-B2C3795C88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a:extLst>
              <a:ext uri="{FF2B5EF4-FFF2-40B4-BE49-F238E27FC236}">
                <a16:creationId xmlns:a16="http://schemas.microsoft.com/office/drawing/2014/main" id="{0EC398C5-5C2E-4038-9DB3-DE2B5A9BEF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09318" y="1410082"/>
            <a:ext cx="6858000" cy="4037835"/>
          </a:xfrm>
          <a:prstGeom prst="rect">
            <a:avLst/>
          </a:prstGeom>
          <a:gradFill>
            <a:gsLst>
              <a:gs pos="8000">
                <a:schemeClr val="accent6"/>
              </a:gs>
              <a:gs pos="100000">
                <a:schemeClr val="accent5">
                  <a:alpha val="89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a:extLst>
              <a:ext uri="{FF2B5EF4-FFF2-40B4-BE49-F238E27FC236}">
                <a16:creationId xmlns:a16="http://schemas.microsoft.com/office/drawing/2014/main" id="{A2F10B26-073B-4B10-8AAA-161242DD82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153806" y="1153804"/>
            <a:ext cx="6346209" cy="4038601"/>
          </a:xfrm>
          <a:prstGeom prst="rect">
            <a:avLst/>
          </a:prstGeom>
          <a:gradFill>
            <a:gsLst>
              <a:gs pos="0">
                <a:schemeClr val="accent5">
                  <a:lumMod val="60000"/>
                  <a:lumOff val="40000"/>
                  <a:alpha val="0"/>
                </a:schemeClr>
              </a:gs>
              <a:gs pos="99000">
                <a:schemeClr val="accent2">
                  <a:alpha val="92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4" name="Rectangle 83">
            <a:extLst>
              <a:ext uri="{FF2B5EF4-FFF2-40B4-BE49-F238E27FC236}">
                <a16:creationId xmlns:a16="http://schemas.microsoft.com/office/drawing/2014/main" id="{610DBBC7-698F-4A54-B1CB-A99F9CC356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59574" y="3578975"/>
            <a:ext cx="2502407" cy="4055644"/>
          </a:xfrm>
          <a:prstGeom prst="rect">
            <a:avLst/>
          </a:prstGeom>
          <a:gradFill>
            <a:gsLst>
              <a:gs pos="2000">
                <a:schemeClr val="accent5">
                  <a:alpha val="28000"/>
                </a:schemeClr>
              </a:gs>
              <a:gs pos="100000">
                <a:schemeClr val="accent4">
                  <a:alpha val="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Freeform: Shape 85">
            <a:extLst>
              <a:ext uri="{FF2B5EF4-FFF2-40B4-BE49-F238E27FC236}">
                <a16:creationId xmlns:a16="http://schemas.microsoft.com/office/drawing/2014/main" id="{DE6E822A-8BCF-432C-83E6-BBE821476C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13000">
                <a:schemeClr val="accent4">
                  <a:lumMod val="20000"/>
                  <a:lumOff val="80000"/>
                  <a:alpha val="2000"/>
                </a:schemeClr>
              </a:gs>
              <a:gs pos="100000">
                <a:schemeClr val="accent6">
                  <a:alpha val="29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1267" name="Text Box 3">
            <a:extLst>
              <a:ext uri="{FF2B5EF4-FFF2-40B4-BE49-F238E27FC236}">
                <a16:creationId xmlns:a16="http://schemas.microsoft.com/office/drawing/2014/main" id="{0640C4A1-1185-451A-838D-96777C4ECB89}"/>
              </a:ext>
            </a:extLst>
          </p:cNvPr>
          <p:cNvSpPr txBox="1">
            <a:spLocks noChangeArrowheads="1"/>
          </p:cNvSpPr>
          <p:nvPr/>
        </p:nvSpPr>
        <p:spPr bwMode="auto">
          <a:xfrm>
            <a:off x="474243" y="681317"/>
            <a:ext cx="3236613" cy="3406187"/>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0" tIns="0" rIns="0" bIns="0" rtlCol="0" anchor="b">
            <a:normAutofit/>
          </a:bodyPr>
          <a:lstStyle/>
          <a:p>
            <a:pPr algn="r">
              <a:spcBef>
                <a:spcPct val="0"/>
              </a:spcBef>
              <a:spcAft>
                <a:spcPts val="600"/>
              </a:spcAft>
            </a:pPr>
            <a:r>
              <a:rPr lang="en-US" altLang="en-US" sz="3200" b="1" cap="all" spc="750">
                <a:solidFill>
                  <a:schemeClr val="bg1"/>
                </a:solidFill>
                <a:effectLst>
                  <a:outerShdw blurRad="38100" dist="38100" dir="2700000" algn="tl">
                    <a:srgbClr val="C0C0C0"/>
                  </a:outerShdw>
                </a:effectLst>
                <a:latin typeface="+mj-lt"/>
                <a:ea typeface="+mj-ea"/>
                <a:cs typeface="+mj-cs"/>
              </a:rPr>
              <a:t>Blood</a:t>
            </a:r>
          </a:p>
        </p:txBody>
      </p:sp>
      <p:graphicFrame>
        <p:nvGraphicFramePr>
          <p:cNvPr id="11269" name="Rectangle 2">
            <a:extLst>
              <a:ext uri="{FF2B5EF4-FFF2-40B4-BE49-F238E27FC236}">
                <a16:creationId xmlns:a16="http://schemas.microsoft.com/office/drawing/2014/main" id="{B9FC6699-BEE3-49BD-B8C8-DEDB0404EE44}"/>
              </a:ext>
            </a:extLst>
          </p:cNvPr>
          <p:cNvGraphicFramePr/>
          <p:nvPr/>
        </p:nvGraphicFramePr>
        <p:xfrm>
          <a:off x="6355080" y="955653"/>
          <a:ext cx="5029200" cy="494781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759533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5C5CC17-FF17-43CF-B073-D9051465D5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1EBE2DDC-0D14-44E6-A1AB-2EEC095074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09318" y="1410082"/>
            <a:ext cx="6858000" cy="4037835"/>
          </a:xfrm>
          <a:prstGeom prst="rect">
            <a:avLst/>
          </a:prstGeom>
          <a:gradFill>
            <a:gsLst>
              <a:gs pos="8000">
                <a:schemeClr val="accent6"/>
              </a:gs>
              <a:gs pos="100000">
                <a:schemeClr val="accent5">
                  <a:alpha val="72000"/>
                </a:schemeClr>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8543D98-0AA2-43B4-B508-DC1DB7F3DC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2414" y="1406060"/>
            <a:ext cx="6857572" cy="4045450"/>
          </a:xfrm>
          <a:prstGeom prst="rect">
            <a:avLst/>
          </a:prstGeom>
          <a:gradFill>
            <a:gsLst>
              <a:gs pos="0">
                <a:schemeClr val="accent4">
                  <a:alpha val="0"/>
                </a:schemeClr>
              </a:gs>
              <a:gs pos="96000">
                <a:schemeClr val="accent2"/>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89723C1D-9A1A-465B-8164-483BF54266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98889" y="3617790"/>
            <a:ext cx="2453337" cy="4027079"/>
          </a:xfrm>
          <a:prstGeom prst="rect">
            <a:avLst/>
          </a:prstGeom>
          <a:gradFill>
            <a:gsLst>
              <a:gs pos="2000">
                <a:schemeClr val="accent5">
                  <a:alpha val="35000"/>
                </a:schemeClr>
              </a:gs>
              <a:gs pos="67000">
                <a:schemeClr val="accent4">
                  <a:alpha val="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A6680484-5F73-4078-85C2-415205B1A4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30441" y="1644149"/>
            <a:ext cx="4384532" cy="4196758"/>
          </a:xfrm>
          <a:custGeom>
            <a:avLst/>
            <a:gdLst>
              <a:gd name="connsiteX0" fmla="*/ 44539 w 4384532"/>
              <a:gd name="connsiteY0" fmla="*/ 2446310 h 4196758"/>
              <a:gd name="connsiteX1" fmla="*/ 0 w 4384532"/>
              <a:gd name="connsiteY1" fmla="*/ 2004492 h 4196758"/>
              <a:gd name="connsiteX2" fmla="*/ 500607 w 4384532"/>
              <a:gd name="connsiteY2" fmla="*/ 610007 h 4196758"/>
              <a:gd name="connsiteX3" fmla="*/ 589546 w 4384532"/>
              <a:gd name="connsiteY3" fmla="*/ 512149 h 4196758"/>
              <a:gd name="connsiteX4" fmla="*/ 3077760 w 4384532"/>
              <a:gd name="connsiteY4" fmla="*/ 0 h 4196758"/>
              <a:gd name="connsiteX5" fmla="*/ 3237230 w 4384532"/>
              <a:gd name="connsiteY5" fmla="*/ 76821 h 4196758"/>
              <a:gd name="connsiteX6" fmla="*/ 4384532 w 4384532"/>
              <a:gd name="connsiteY6" fmla="*/ 2004492 h 4196758"/>
              <a:gd name="connsiteX7" fmla="*/ 2192266 w 4384532"/>
              <a:gd name="connsiteY7" fmla="*/ 4196758 h 4196758"/>
              <a:gd name="connsiteX8" fmla="*/ 44539 w 4384532"/>
              <a:gd name="connsiteY8" fmla="*/ 2446310 h 41967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84532" h="4196758">
                <a:moveTo>
                  <a:pt x="44539" y="2446310"/>
                </a:moveTo>
                <a:cubicBezTo>
                  <a:pt x="15336" y="2303599"/>
                  <a:pt x="0" y="2155836"/>
                  <a:pt x="0" y="2004492"/>
                </a:cubicBezTo>
                <a:cubicBezTo>
                  <a:pt x="0" y="1474787"/>
                  <a:pt x="187867" y="988960"/>
                  <a:pt x="500607" y="610007"/>
                </a:cubicBezTo>
                <a:lnTo>
                  <a:pt x="589546" y="512149"/>
                </a:lnTo>
                <a:lnTo>
                  <a:pt x="3077760" y="0"/>
                </a:lnTo>
                <a:lnTo>
                  <a:pt x="3237230" y="76821"/>
                </a:lnTo>
                <a:cubicBezTo>
                  <a:pt x="3920615" y="448057"/>
                  <a:pt x="4384532" y="1172098"/>
                  <a:pt x="4384532" y="2004492"/>
                </a:cubicBezTo>
                <a:cubicBezTo>
                  <a:pt x="4384532" y="3215247"/>
                  <a:pt x="3403021" y="4196758"/>
                  <a:pt x="2192266" y="4196758"/>
                </a:cubicBezTo>
                <a:cubicBezTo>
                  <a:pt x="1132855" y="4196758"/>
                  <a:pt x="248960" y="3445288"/>
                  <a:pt x="44539" y="2446310"/>
                </a:cubicBezTo>
                <a:close/>
              </a:path>
            </a:pathLst>
          </a:custGeom>
          <a:gradFill>
            <a:gsLst>
              <a:gs pos="39000">
                <a:schemeClr val="accent4">
                  <a:lumMod val="20000"/>
                  <a:lumOff val="80000"/>
                  <a:alpha val="0"/>
                </a:schemeClr>
              </a:gs>
              <a:gs pos="100000">
                <a:schemeClr val="accent6">
                  <a:alpha val="29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750D6903-A473-4EBE-9A97-1E2B75CA7BDC}"/>
              </a:ext>
            </a:extLst>
          </p:cNvPr>
          <p:cNvSpPr>
            <a:spLocks noGrp="1"/>
          </p:cNvSpPr>
          <p:nvPr>
            <p:ph type="title"/>
          </p:nvPr>
        </p:nvSpPr>
        <p:spPr>
          <a:xfrm>
            <a:off x="387927" y="1028701"/>
            <a:ext cx="3248863" cy="3020785"/>
          </a:xfrm>
        </p:spPr>
        <p:txBody>
          <a:bodyPr>
            <a:normAutofit/>
          </a:bodyPr>
          <a:lstStyle/>
          <a:p>
            <a:pPr algn="r"/>
            <a:r>
              <a:rPr lang="en-US" sz="3200">
                <a:solidFill>
                  <a:schemeClr val="bg1"/>
                </a:solidFill>
              </a:rPr>
              <a:t>Plasma </a:t>
            </a:r>
            <a:endParaRPr lang="en-GB" sz="3200">
              <a:solidFill>
                <a:schemeClr val="bg1"/>
              </a:solidFill>
            </a:endParaRPr>
          </a:p>
        </p:txBody>
      </p:sp>
      <p:sp>
        <p:nvSpPr>
          <p:cNvPr id="3" name="Content Placeholder 2">
            <a:extLst>
              <a:ext uri="{FF2B5EF4-FFF2-40B4-BE49-F238E27FC236}">
                <a16:creationId xmlns:a16="http://schemas.microsoft.com/office/drawing/2014/main" id="{64F10863-9B60-4C82-871E-F4AEC4965C04}"/>
              </a:ext>
            </a:extLst>
          </p:cNvPr>
          <p:cNvSpPr>
            <a:spLocks noGrp="1"/>
          </p:cNvSpPr>
          <p:nvPr>
            <p:ph idx="1"/>
          </p:nvPr>
        </p:nvSpPr>
        <p:spPr>
          <a:xfrm>
            <a:off x="4777409" y="1028702"/>
            <a:ext cx="6273972" cy="4843462"/>
          </a:xfrm>
        </p:spPr>
        <p:txBody>
          <a:bodyPr>
            <a:normAutofit/>
          </a:bodyPr>
          <a:lstStyle/>
          <a:p>
            <a:r>
              <a:rPr lang="en-US" sz="2800" dirty="0"/>
              <a:t>Liquid portion of blood </a:t>
            </a:r>
          </a:p>
          <a:p>
            <a:r>
              <a:rPr lang="en-US" sz="2800" dirty="0"/>
              <a:t>55 % of the blood is plasma </a:t>
            </a:r>
          </a:p>
          <a:p>
            <a:r>
              <a:rPr lang="en-US" sz="2800" dirty="0"/>
              <a:t>90-92 % water and a range of dissolves substances such as enzymes, hormones, gases, plasma proteins, waste products. All of which have a vital part to pay in maintaining the internal environment or homeostasis.</a:t>
            </a:r>
            <a:endParaRPr lang="en-GB" sz="2800" dirty="0"/>
          </a:p>
        </p:txBody>
      </p:sp>
    </p:spTree>
    <p:extLst>
      <p:ext uri="{BB962C8B-B14F-4D97-AF65-F5344CB8AC3E}">
        <p14:creationId xmlns:p14="http://schemas.microsoft.com/office/powerpoint/2010/main" val="10090201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40BF4A1-714C-419E-A19F-578DE93BE0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F91A9BD-D57F-4941-931F-40597AB370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409317" y="1410082"/>
            <a:ext cx="6858000" cy="4037835"/>
          </a:xfrm>
          <a:prstGeom prst="rect">
            <a:avLst/>
          </a:prstGeom>
          <a:gradFill>
            <a:gsLst>
              <a:gs pos="8000">
                <a:schemeClr val="accent6"/>
              </a:gs>
              <a:gs pos="100000">
                <a:schemeClr val="accent5">
                  <a:alpha val="89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C54DB264-9467-4730-B9E9-C9A97DD669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790128" y="3609527"/>
            <a:ext cx="2458347" cy="4038601"/>
          </a:xfrm>
          <a:prstGeom prst="rect">
            <a:avLst/>
          </a:prstGeom>
          <a:gradFill>
            <a:gsLst>
              <a:gs pos="0">
                <a:schemeClr val="accent5">
                  <a:lumMod val="60000"/>
                  <a:lumOff val="40000"/>
                  <a:alpha val="0"/>
                </a:schemeClr>
              </a:gs>
              <a:gs pos="99000">
                <a:schemeClr val="accent2"/>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BB097F88-2120-47B4-B891-5B28F66BBD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64227" y="1757079"/>
            <a:ext cx="3900088" cy="4178958"/>
          </a:xfrm>
          <a:custGeom>
            <a:avLst/>
            <a:gdLst>
              <a:gd name="connsiteX0" fmla="*/ 2431956 w 3900088"/>
              <a:gd name="connsiteY0" fmla="*/ 93939 h 4178958"/>
              <a:gd name="connsiteX1" fmla="*/ 3900088 w 3900088"/>
              <a:gd name="connsiteY1" fmla="*/ 2089479 h 4178958"/>
              <a:gd name="connsiteX2" fmla="*/ 1810609 w 3900088"/>
              <a:gd name="connsiteY2" fmla="*/ 4178958 h 4178958"/>
              <a:gd name="connsiteX3" fmla="*/ 77980 w 3900088"/>
              <a:gd name="connsiteY3" fmla="*/ 3257727 h 4178958"/>
              <a:gd name="connsiteX4" fmla="*/ 0 w 3900088"/>
              <a:gd name="connsiteY4" fmla="*/ 3129367 h 4178958"/>
              <a:gd name="connsiteX5" fmla="*/ 831517 w 3900088"/>
              <a:gd name="connsiteY5" fmla="*/ 244059 h 4178958"/>
              <a:gd name="connsiteX6" fmla="*/ 997290 w 3900088"/>
              <a:gd name="connsiteY6" fmla="*/ 164202 h 4178958"/>
              <a:gd name="connsiteX7" fmla="*/ 1810609 w 3900088"/>
              <a:gd name="connsiteY7" fmla="*/ 0 h 4178958"/>
              <a:gd name="connsiteX8" fmla="*/ 2431956 w 3900088"/>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088" h="4178958">
                <a:moveTo>
                  <a:pt x="2431956" y="93939"/>
                </a:moveTo>
                <a:cubicBezTo>
                  <a:pt x="3282517" y="358491"/>
                  <a:pt x="3900088" y="1151865"/>
                  <a:pt x="3900088" y="2089479"/>
                </a:cubicBezTo>
                <a:cubicBezTo>
                  <a:pt x="3900088" y="3243466"/>
                  <a:pt x="2964596" y="4178958"/>
                  <a:pt x="1810609" y="4178958"/>
                </a:cubicBezTo>
                <a:cubicBezTo>
                  <a:pt x="1089367" y="4178958"/>
                  <a:pt x="453475" y="3813531"/>
                  <a:pt x="77980" y="3257727"/>
                </a:cubicBezTo>
                <a:lnTo>
                  <a:pt x="0" y="3129367"/>
                </a:lnTo>
                <a:lnTo>
                  <a:pt x="831517" y="244059"/>
                </a:lnTo>
                <a:lnTo>
                  <a:pt x="997290" y="164202"/>
                </a:lnTo>
                <a:cubicBezTo>
                  <a:pt x="1247271" y="58468"/>
                  <a:pt x="1522112" y="0"/>
                  <a:pt x="1810609" y="0"/>
                </a:cubicBezTo>
                <a:cubicBezTo>
                  <a:pt x="2026982" y="0"/>
                  <a:pt x="2235673" y="32888"/>
                  <a:pt x="2431956" y="93939"/>
                </a:cubicBezTo>
                <a:close/>
              </a:path>
            </a:pathLst>
          </a:custGeom>
          <a:gradFill>
            <a:gsLst>
              <a:gs pos="36000">
                <a:schemeClr val="accent6">
                  <a:lumMod val="60000"/>
                  <a:lumOff val="40000"/>
                  <a:alpha val="6000"/>
                </a:schemeClr>
              </a:gs>
              <a:gs pos="100000">
                <a:schemeClr val="accent6">
                  <a:alpha val="2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7" name="Rectangle 16">
            <a:extLst>
              <a:ext uri="{FF2B5EF4-FFF2-40B4-BE49-F238E27FC236}">
                <a16:creationId xmlns:a16="http://schemas.microsoft.com/office/drawing/2014/main" id="{BF9338F5-05AB-4DC5-BD1C-1A9F26C38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50099" y="411154"/>
            <a:ext cx="4395601" cy="3581400"/>
          </a:xfrm>
          <a:prstGeom prst="rect">
            <a:avLst/>
          </a:prstGeom>
          <a:gradFill>
            <a:gsLst>
              <a:gs pos="0">
                <a:schemeClr val="accent5">
                  <a:alpha val="29000"/>
                </a:schemeClr>
              </a:gs>
              <a:gs pos="100000">
                <a:schemeClr val="accent4">
                  <a:alpha val="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43B950B-18D8-4169-93C0-6CE4B61E028E}"/>
              </a:ext>
            </a:extLst>
          </p:cNvPr>
          <p:cNvSpPr>
            <a:spLocks noGrp="1"/>
          </p:cNvSpPr>
          <p:nvPr>
            <p:ph type="title"/>
          </p:nvPr>
        </p:nvSpPr>
        <p:spPr>
          <a:xfrm>
            <a:off x="457200" y="868280"/>
            <a:ext cx="3390645" cy="3363597"/>
          </a:xfrm>
        </p:spPr>
        <p:txBody>
          <a:bodyPr>
            <a:normAutofit/>
          </a:bodyPr>
          <a:lstStyle/>
          <a:p>
            <a:pPr algn="r"/>
            <a:r>
              <a:rPr lang="en-US" sz="3200">
                <a:solidFill>
                  <a:schemeClr val="bg1"/>
                </a:solidFill>
              </a:rPr>
              <a:t>Questions </a:t>
            </a:r>
            <a:endParaRPr lang="en-GB" sz="3200">
              <a:solidFill>
                <a:schemeClr val="bg1"/>
              </a:solidFill>
            </a:endParaRPr>
          </a:p>
        </p:txBody>
      </p:sp>
      <p:graphicFrame>
        <p:nvGraphicFramePr>
          <p:cNvPr id="5" name="Content Placeholder 2">
            <a:extLst>
              <a:ext uri="{FF2B5EF4-FFF2-40B4-BE49-F238E27FC236}">
                <a16:creationId xmlns:a16="http://schemas.microsoft.com/office/drawing/2014/main" id="{AF9AE7F7-4BD0-4F75-B63C-E59A32DE3090}"/>
              </a:ext>
            </a:extLst>
          </p:cNvPr>
          <p:cNvGraphicFramePr>
            <a:graphicFrameLocks noGrp="1"/>
          </p:cNvGraphicFramePr>
          <p:nvPr>
            <p:ph idx="1"/>
            <p:extLst>
              <p:ext uri="{D42A27DB-BD31-4B8C-83A1-F6EECF244321}">
                <p14:modId xmlns:p14="http://schemas.microsoft.com/office/powerpoint/2010/main" val="914184991"/>
              </p:ext>
            </p:extLst>
          </p:nvPr>
        </p:nvGraphicFramePr>
        <p:xfrm>
          <a:off x="4494654" y="457200"/>
          <a:ext cx="7240146" cy="5943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092812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68BA5B3-FDDB-4B35-8420-C08417B3454E}"/>
              </a:ext>
            </a:extLst>
          </p:cNvPr>
          <p:cNvSpPr>
            <a:spLocks noGrp="1"/>
          </p:cNvSpPr>
          <p:nvPr>
            <p:ph type="title"/>
          </p:nvPr>
        </p:nvSpPr>
        <p:spPr/>
        <p:txBody>
          <a:bodyPr/>
          <a:lstStyle/>
          <a:p>
            <a:r>
              <a:rPr lang="en-US" dirty="0"/>
              <a:t>Plasma proteins are formed in the liver. </a:t>
            </a:r>
            <a:endParaRPr lang="en-GB" dirty="0"/>
          </a:p>
        </p:txBody>
      </p:sp>
      <p:sp>
        <p:nvSpPr>
          <p:cNvPr id="15362" name="Rectangle 2">
            <a:extLst>
              <a:ext uri="{FF2B5EF4-FFF2-40B4-BE49-F238E27FC236}">
                <a16:creationId xmlns:a16="http://schemas.microsoft.com/office/drawing/2014/main" id="{C50B614A-3836-47A8-A085-34ED5F46A859}"/>
              </a:ext>
            </a:extLst>
          </p:cNvPr>
          <p:cNvSpPr>
            <a:spLocks noGrp="1" noChangeArrowheads="1"/>
          </p:cNvSpPr>
          <p:nvPr>
            <p:ph type="body" idx="1"/>
          </p:nvPr>
        </p:nvSpPr>
        <p:spPr/>
        <p:txBody>
          <a:bodyPr>
            <a:normAutofit/>
          </a:bodyPr>
          <a:lstStyle/>
          <a:p>
            <a:r>
              <a:rPr lang="en-US" altLang="en-US" sz="3200" b="1" u="sng" dirty="0">
                <a:latin typeface="Comic Sans MS" panose="030F0702030302020204" pitchFamily="66" charset="0"/>
              </a:rPr>
              <a:t>Three types </a:t>
            </a:r>
            <a:endParaRPr lang="en-GB" altLang="en-US" sz="3200" b="1" u="sng" dirty="0">
              <a:latin typeface="Comic Sans MS" panose="030F0702030302020204" pitchFamily="66" charset="0"/>
            </a:endParaRPr>
          </a:p>
        </p:txBody>
      </p:sp>
      <p:sp>
        <p:nvSpPr>
          <p:cNvPr id="4" name="Content Placeholder 3">
            <a:extLst>
              <a:ext uri="{FF2B5EF4-FFF2-40B4-BE49-F238E27FC236}">
                <a16:creationId xmlns:a16="http://schemas.microsoft.com/office/drawing/2014/main" id="{746FC318-5A49-4568-A49A-0B795DBA871D}"/>
              </a:ext>
            </a:extLst>
          </p:cNvPr>
          <p:cNvSpPr>
            <a:spLocks noGrp="1"/>
          </p:cNvSpPr>
          <p:nvPr>
            <p:ph sz="half" idx="2"/>
          </p:nvPr>
        </p:nvSpPr>
        <p:spPr/>
        <p:txBody>
          <a:bodyPr/>
          <a:lstStyle/>
          <a:p>
            <a:r>
              <a:rPr lang="en-US" dirty="0"/>
              <a:t>Albumin</a:t>
            </a:r>
          </a:p>
          <a:p>
            <a:endParaRPr lang="en-US" dirty="0"/>
          </a:p>
          <a:p>
            <a:r>
              <a:rPr lang="en-US" dirty="0"/>
              <a:t>Fibrinogen and prothrombin</a:t>
            </a:r>
          </a:p>
          <a:p>
            <a:endParaRPr lang="en-US" dirty="0"/>
          </a:p>
          <a:p>
            <a:r>
              <a:rPr lang="en-US" dirty="0"/>
              <a:t>Globulins</a:t>
            </a:r>
            <a:endParaRPr lang="en-GB" dirty="0"/>
          </a:p>
        </p:txBody>
      </p:sp>
      <p:sp>
        <p:nvSpPr>
          <p:cNvPr id="5" name="Text Placeholder 4">
            <a:extLst>
              <a:ext uri="{FF2B5EF4-FFF2-40B4-BE49-F238E27FC236}">
                <a16:creationId xmlns:a16="http://schemas.microsoft.com/office/drawing/2014/main" id="{601622F8-C46F-40A0-A17D-66DF206BF529}"/>
              </a:ext>
            </a:extLst>
          </p:cNvPr>
          <p:cNvSpPr>
            <a:spLocks noGrp="1"/>
          </p:cNvSpPr>
          <p:nvPr>
            <p:ph type="body" sz="quarter" idx="3"/>
          </p:nvPr>
        </p:nvSpPr>
        <p:spPr/>
        <p:txBody>
          <a:bodyPr>
            <a:normAutofit/>
          </a:bodyPr>
          <a:lstStyle/>
          <a:p>
            <a:r>
              <a:rPr lang="en-US" dirty="0"/>
              <a:t>Function </a:t>
            </a:r>
            <a:endParaRPr lang="en-GB" dirty="0"/>
          </a:p>
        </p:txBody>
      </p:sp>
      <p:sp>
        <p:nvSpPr>
          <p:cNvPr id="6" name="Content Placeholder 5">
            <a:extLst>
              <a:ext uri="{FF2B5EF4-FFF2-40B4-BE49-F238E27FC236}">
                <a16:creationId xmlns:a16="http://schemas.microsoft.com/office/drawing/2014/main" id="{17EFB33D-1B4C-4803-8D2A-7F168E0181BC}"/>
              </a:ext>
            </a:extLst>
          </p:cNvPr>
          <p:cNvSpPr>
            <a:spLocks noGrp="1"/>
          </p:cNvSpPr>
          <p:nvPr>
            <p:ph sz="quarter" idx="4"/>
          </p:nvPr>
        </p:nvSpPr>
        <p:spPr/>
        <p:txBody>
          <a:bodyPr/>
          <a:lstStyle/>
          <a:p>
            <a:r>
              <a:rPr lang="en-US" dirty="0"/>
              <a:t>Increasing osmatic pressure drawing fluid back into the capillaries. </a:t>
            </a:r>
          </a:p>
          <a:p>
            <a:r>
              <a:rPr lang="en-US" dirty="0"/>
              <a:t>Involved in blood clotting.</a:t>
            </a:r>
          </a:p>
          <a:p>
            <a:endParaRPr lang="en-US" dirty="0"/>
          </a:p>
          <a:p>
            <a:r>
              <a:rPr lang="en-US" dirty="0"/>
              <a:t>Formed in liver or lymph tissue responsible for immunity and fighting infection. </a:t>
            </a:r>
          </a:p>
          <a:p>
            <a:pPr marL="0" indent="0">
              <a:buNone/>
            </a:pPr>
            <a:endParaRPr lang="en-US" dirty="0"/>
          </a:p>
          <a:p>
            <a:pPr marL="0" indent="0">
              <a:buNone/>
            </a:pPr>
            <a:endParaRPr lang="en-GB" dirty="0"/>
          </a:p>
        </p:txBody>
      </p:sp>
      <p:cxnSp>
        <p:nvCxnSpPr>
          <p:cNvPr id="8" name="Straight Arrow Connector 7">
            <a:extLst>
              <a:ext uri="{FF2B5EF4-FFF2-40B4-BE49-F238E27FC236}">
                <a16:creationId xmlns:a16="http://schemas.microsoft.com/office/drawing/2014/main" id="{38858253-4E12-468D-9AD4-C3BD13493CF7}"/>
              </a:ext>
            </a:extLst>
          </p:cNvPr>
          <p:cNvCxnSpPr/>
          <p:nvPr/>
        </p:nvCxnSpPr>
        <p:spPr>
          <a:xfrm>
            <a:off x="3120705" y="2801923"/>
            <a:ext cx="3051495"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52EFA4EC-BAE4-4BCF-9041-3D02CF0814B5}"/>
              </a:ext>
            </a:extLst>
          </p:cNvPr>
          <p:cNvCxnSpPr/>
          <p:nvPr/>
        </p:nvCxnSpPr>
        <p:spPr>
          <a:xfrm>
            <a:off x="5226341" y="3783435"/>
            <a:ext cx="945859" cy="31878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6CE56BB7-3E8D-4964-BB57-FAD3B2E618E8}"/>
              </a:ext>
            </a:extLst>
          </p:cNvPr>
          <p:cNvCxnSpPr/>
          <p:nvPr/>
        </p:nvCxnSpPr>
        <p:spPr>
          <a:xfrm>
            <a:off x="2692866" y="4756558"/>
            <a:ext cx="3691156" cy="30200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881040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40BF4A1-714C-419E-A19F-578DE93BE0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F91A9BD-D57F-4941-931F-40597AB370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409317" y="1410082"/>
            <a:ext cx="6858000" cy="4037835"/>
          </a:xfrm>
          <a:prstGeom prst="rect">
            <a:avLst/>
          </a:prstGeom>
          <a:gradFill>
            <a:gsLst>
              <a:gs pos="8000">
                <a:schemeClr val="accent6"/>
              </a:gs>
              <a:gs pos="100000">
                <a:schemeClr val="accent5">
                  <a:alpha val="89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C54DB264-9467-4730-B9E9-C9A97DD669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790128" y="3609527"/>
            <a:ext cx="2458347" cy="4038601"/>
          </a:xfrm>
          <a:prstGeom prst="rect">
            <a:avLst/>
          </a:prstGeom>
          <a:gradFill>
            <a:gsLst>
              <a:gs pos="0">
                <a:schemeClr val="accent5">
                  <a:lumMod val="60000"/>
                  <a:lumOff val="40000"/>
                  <a:alpha val="0"/>
                </a:schemeClr>
              </a:gs>
              <a:gs pos="99000">
                <a:schemeClr val="accent2"/>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BB097F88-2120-47B4-B891-5B28F66BBD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64227" y="1757079"/>
            <a:ext cx="3900088" cy="4178958"/>
          </a:xfrm>
          <a:custGeom>
            <a:avLst/>
            <a:gdLst>
              <a:gd name="connsiteX0" fmla="*/ 2431956 w 3900088"/>
              <a:gd name="connsiteY0" fmla="*/ 93939 h 4178958"/>
              <a:gd name="connsiteX1" fmla="*/ 3900088 w 3900088"/>
              <a:gd name="connsiteY1" fmla="*/ 2089479 h 4178958"/>
              <a:gd name="connsiteX2" fmla="*/ 1810609 w 3900088"/>
              <a:gd name="connsiteY2" fmla="*/ 4178958 h 4178958"/>
              <a:gd name="connsiteX3" fmla="*/ 77980 w 3900088"/>
              <a:gd name="connsiteY3" fmla="*/ 3257727 h 4178958"/>
              <a:gd name="connsiteX4" fmla="*/ 0 w 3900088"/>
              <a:gd name="connsiteY4" fmla="*/ 3129367 h 4178958"/>
              <a:gd name="connsiteX5" fmla="*/ 831517 w 3900088"/>
              <a:gd name="connsiteY5" fmla="*/ 244059 h 4178958"/>
              <a:gd name="connsiteX6" fmla="*/ 997290 w 3900088"/>
              <a:gd name="connsiteY6" fmla="*/ 164202 h 4178958"/>
              <a:gd name="connsiteX7" fmla="*/ 1810609 w 3900088"/>
              <a:gd name="connsiteY7" fmla="*/ 0 h 4178958"/>
              <a:gd name="connsiteX8" fmla="*/ 2431956 w 3900088"/>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088" h="4178958">
                <a:moveTo>
                  <a:pt x="2431956" y="93939"/>
                </a:moveTo>
                <a:cubicBezTo>
                  <a:pt x="3282517" y="358491"/>
                  <a:pt x="3900088" y="1151865"/>
                  <a:pt x="3900088" y="2089479"/>
                </a:cubicBezTo>
                <a:cubicBezTo>
                  <a:pt x="3900088" y="3243466"/>
                  <a:pt x="2964596" y="4178958"/>
                  <a:pt x="1810609" y="4178958"/>
                </a:cubicBezTo>
                <a:cubicBezTo>
                  <a:pt x="1089367" y="4178958"/>
                  <a:pt x="453475" y="3813531"/>
                  <a:pt x="77980" y="3257727"/>
                </a:cubicBezTo>
                <a:lnTo>
                  <a:pt x="0" y="3129367"/>
                </a:lnTo>
                <a:lnTo>
                  <a:pt x="831517" y="244059"/>
                </a:lnTo>
                <a:lnTo>
                  <a:pt x="997290" y="164202"/>
                </a:lnTo>
                <a:cubicBezTo>
                  <a:pt x="1247271" y="58468"/>
                  <a:pt x="1522112" y="0"/>
                  <a:pt x="1810609" y="0"/>
                </a:cubicBezTo>
                <a:cubicBezTo>
                  <a:pt x="2026982" y="0"/>
                  <a:pt x="2235673" y="32888"/>
                  <a:pt x="2431956" y="93939"/>
                </a:cubicBezTo>
                <a:close/>
              </a:path>
            </a:pathLst>
          </a:custGeom>
          <a:gradFill>
            <a:gsLst>
              <a:gs pos="36000">
                <a:schemeClr val="accent6">
                  <a:lumMod val="60000"/>
                  <a:lumOff val="40000"/>
                  <a:alpha val="6000"/>
                </a:schemeClr>
              </a:gs>
              <a:gs pos="100000">
                <a:schemeClr val="accent6">
                  <a:alpha val="2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7" name="Rectangle 16">
            <a:extLst>
              <a:ext uri="{FF2B5EF4-FFF2-40B4-BE49-F238E27FC236}">
                <a16:creationId xmlns:a16="http://schemas.microsoft.com/office/drawing/2014/main" id="{BF9338F5-05AB-4DC5-BD1C-1A9F26C38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50099" y="411154"/>
            <a:ext cx="4395601" cy="3581400"/>
          </a:xfrm>
          <a:prstGeom prst="rect">
            <a:avLst/>
          </a:prstGeom>
          <a:gradFill>
            <a:gsLst>
              <a:gs pos="0">
                <a:schemeClr val="accent5">
                  <a:alpha val="29000"/>
                </a:schemeClr>
              </a:gs>
              <a:gs pos="100000">
                <a:schemeClr val="accent4">
                  <a:alpha val="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46B87B1-A7DF-4D97-9365-838B5E73BAA3}"/>
              </a:ext>
            </a:extLst>
          </p:cNvPr>
          <p:cNvSpPr>
            <a:spLocks noGrp="1"/>
          </p:cNvSpPr>
          <p:nvPr>
            <p:ph type="title"/>
          </p:nvPr>
        </p:nvSpPr>
        <p:spPr>
          <a:xfrm>
            <a:off x="457200" y="868280"/>
            <a:ext cx="3390645" cy="3363597"/>
          </a:xfrm>
        </p:spPr>
        <p:txBody>
          <a:bodyPr>
            <a:normAutofit/>
          </a:bodyPr>
          <a:lstStyle/>
          <a:p>
            <a:pPr algn="r"/>
            <a:r>
              <a:rPr lang="en-US" sz="2700">
                <a:solidFill>
                  <a:schemeClr val="bg1"/>
                </a:solidFill>
              </a:rPr>
              <a:t>What are the following? </a:t>
            </a:r>
            <a:endParaRPr lang="en-GB" sz="2700">
              <a:solidFill>
                <a:schemeClr val="bg1"/>
              </a:solidFill>
            </a:endParaRPr>
          </a:p>
        </p:txBody>
      </p:sp>
      <p:graphicFrame>
        <p:nvGraphicFramePr>
          <p:cNvPr id="5" name="Content Placeholder 2">
            <a:extLst>
              <a:ext uri="{FF2B5EF4-FFF2-40B4-BE49-F238E27FC236}">
                <a16:creationId xmlns:a16="http://schemas.microsoft.com/office/drawing/2014/main" id="{38177638-0450-496C-8089-EBFA9691759B}"/>
              </a:ext>
            </a:extLst>
          </p:cNvPr>
          <p:cNvGraphicFramePr>
            <a:graphicFrameLocks noGrp="1"/>
          </p:cNvGraphicFramePr>
          <p:nvPr>
            <p:ph idx="1"/>
            <p:extLst>
              <p:ext uri="{D42A27DB-BD31-4B8C-83A1-F6EECF244321}">
                <p14:modId xmlns:p14="http://schemas.microsoft.com/office/powerpoint/2010/main" val="2748394543"/>
              </p:ext>
            </p:extLst>
          </p:nvPr>
        </p:nvGraphicFramePr>
        <p:xfrm>
          <a:off x="4494654" y="457200"/>
          <a:ext cx="7240146" cy="5943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505865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410" name="Rectangle 2">
            <a:extLst>
              <a:ext uri="{FF2B5EF4-FFF2-40B4-BE49-F238E27FC236}">
                <a16:creationId xmlns:a16="http://schemas.microsoft.com/office/drawing/2014/main" id="{581CE346-84F6-4CCE-AB39-09355CB61F8A}"/>
              </a:ext>
            </a:extLst>
          </p:cNvPr>
          <p:cNvSpPr>
            <a:spLocks noGrp="1" noChangeArrowheads="1"/>
          </p:cNvSpPr>
          <p:nvPr>
            <p:ph type="title"/>
          </p:nvPr>
        </p:nvSpPr>
        <p:spPr>
          <a:xfrm>
            <a:off x="1047280" y="759805"/>
            <a:ext cx="10306520" cy="1325563"/>
          </a:xfrm>
        </p:spPr>
        <p:txBody>
          <a:bodyPr vert="horz" lIns="91440" tIns="45720" rIns="91440" bIns="45720" rtlCol="0" anchor="ctr">
            <a:normAutofit/>
          </a:bodyPr>
          <a:lstStyle/>
          <a:p>
            <a:r>
              <a:rPr lang="en-US" altLang="en-US" sz="4000" b="1">
                <a:solidFill>
                  <a:srgbClr val="FFFFFF"/>
                </a:solidFill>
                <a:effectLst>
                  <a:outerShdw blurRad="38100" dist="38100" dir="2700000" algn="tl">
                    <a:srgbClr val="C0C0C0"/>
                  </a:outerShdw>
                </a:effectLst>
              </a:rPr>
              <a:t>Erythrocytes (Red blood cells) </a:t>
            </a:r>
          </a:p>
        </p:txBody>
      </p:sp>
      <p:pic>
        <p:nvPicPr>
          <p:cNvPr id="17412" name="Picture 4">
            <a:extLst>
              <a:ext uri="{FF2B5EF4-FFF2-40B4-BE49-F238E27FC236}">
                <a16:creationId xmlns:a16="http://schemas.microsoft.com/office/drawing/2014/main" id="{3FE19D9E-9DC4-411F-A77C-7C7204266449}"/>
              </a:ext>
            </a:extLst>
          </p:cNvPr>
          <p:cNvPicPr>
            <a:picLocks noGrp="1" noChangeAspect="1" noChangeArrowheads="1"/>
          </p:cNvPicPr>
          <p:nvPr>
            <p:ph sz="half" idx="1"/>
          </p:nvPr>
        </p:nvPicPr>
        <p:blipFill rotWithShape="1">
          <a:blip r:embed="rId3">
            <a:extLst>
              <a:ext uri="{28A0092B-C50C-407E-A947-70E740481C1C}">
                <a14:useLocalDpi xmlns:a14="http://schemas.microsoft.com/office/drawing/2010/main" val="0"/>
              </a:ext>
            </a:extLst>
          </a:blip>
          <a:srcRect l="10099" r="25209"/>
          <a:stretch/>
        </p:blipFill>
        <p:spPr>
          <a:xfrm>
            <a:off x="1424902" y="2492376"/>
            <a:ext cx="3209779" cy="356337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7411" name="Rectangle 3">
            <a:extLst>
              <a:ext uri="{FF2B5EF4-FFF2-40B4-BE49-F238E27FC236}">
                <a16:creationId xmlns:a16="http://schemas.microsoft.com/office/drawing/2014/main" id="{A0A5968A-CB94-454D-8EB8-5DAA1B96754C}"/>
              </a:ext>
            </a:extLst>
          </p:cNvPr>
          <p:cNvSpPr>
            <a:spLocks noGrp="1" noChangeArrowheads="1"/>
          </p:cNvSpPr>
          <p:nvPr>
            <p:ph type="body" sz="half" idx="2"/>
          </p:nvPr>
        </p:nvSpPr>
        <p:spPr>
          <a:xfrm>
            <a:off x="5295569" y="2494450"/>
            <a:ext cx="5471529" cy="3563159"/>
          </a:xfrm>
        </p:spPr>
        <p:txBody>
          <a:bodyPr vert="horz" lIns="91440" tIns="45720" rIns="91440" bIns="45720" rtlCol="0">
            <a:normAutofit fontScale="92500" lnSpcReduction="20000"/>
          </a:bodyPr>
          <a:lstStyle/>
          <a:p>
            <a:pPr marL="533400">
              <a:buClr>
                <a:schemeClr val="tx1"/>
              </a:buClr>
            </a:pPr>
            <a:r>
              <a:rPr lang="en-US" altLang="en-US" sz="2400"/>
              <a:t>2) </a:t>
            </a:r>
            <a:r>
              <a:rPr lang="en-US" altLang="en-US" sz="2400" b="1" u="sng"/>
              <a:t>no</a:t>
            </a:r>
            <a:r>
              <a:rPr lang="en-US" altLang="en-US" sz="2400" b="1"/>
              <a:t> nucleus</a:t>
            </a:r>
          </a:p>
          <a:p>
            <a:pPr marL="533400">
              <a:buClr>
                <a:schemeClr val="tx1"/>
              </a:buClr>
            </a:pPr>
            <a:r>
              <a:rPr lang="en-US" altLang="en-US" sz="2400"/>
              <a:t> </a:t>
            </a:r>
            <a:r>
              <a:rPr lang="en-US" altLang="en-US" sz="2400">
                <a:sym typeface="Symbol" panose="05050102010706020507" pitchFamily="18" charset="2"/>
              </a:rPr>
              <a:t> </a:t>
            </a:r>
            <a:r>
              <a:rPr lang="en-US" altLang="en-US" sz="2400"/>
              <a:t>extra space inside made in red bone marrow</a:t>
            </a:r>
          </a:p>
          <a:p>
            <a:pPr marL="533400">
              <a:buClr>
                <a:schemeClr val="tx1"/>
              </a:buClr>
            </a:pPr>
            <a:endParaRPr lang="en-US" altLang="en-US" sz="2400"/>
          </a:p>
          <a:p>
            <a:pPr marL="533400">
              <a:buClr>
                <a:schemeClr val="tx1"/>
              </a:buClr>
            </a:pPr>
            <a:r>
              <a:rPr lang="en-US" altLang="en-US" sz="2400"/>
              <a:t>3) contain </a:t>
            </a:r>
            <a:r>
              <a:rPr lang="en-US" altLang="en-US" sz="2400" b="1" u="sng"/>
              <a:t>haemoglobin </a:t>
            </a:r>
          </a:p>
          <a:p>
            <a:pPr marL="533400">
              <a:buClr>
                <a:schemeClr val="tx1"/>
              </a:buClr>
            </a:pPr>
            <a:r>
              <a:rPr lang="en-US" altLang="en-US" sz="2400">
                <a:sym typeface="Symbol" panose="05050102010706020507" pitchFamily="18" charset="2"/>
              </a:rPr>
              <a:t>  the oxygen carrying molecule</a:t>
            </a:r>
          </a:p>
          <a:p>
            <a:pPr marL="533400">
              <a:buClr>
                <a:schemeClr val="tx1"/>
              </a:buClr>
            </a:pPr>
            <a:r>
              <a:rPr lang="en-US" altLang="en-US" sz="2400">
                <a:sym typeface="Symbol" panose="05050102010706020507" pitchFamily="18" charset="2"/>
              </a:rPr>
              <a:t>  250million molecules / cell most abundant</a:t>
            </a:r>
          </a:p>
        </p:txBody>
      </p:sp>
      <p:sp>
        <p:nvSpPr>
          <p:cNvPr id="17413" name="Text Box 5">
            <a:extLst>
              <a:ext uri="{FF2B5EF4-FFF2-40B4-BE49-F238E27FC236}">
                <a16:creationId xmlns:a16="http://schemas.microsoft.com/office/drawing/2014/main" id="{40B058F5-2AC3-4ABE-A42C-FEADD2016F36}"/>
              </a:ext>
            </a:extLst>
          </p:cNvPr>
          <p:cNvSpPr txBox="1">
            <a:spLocks noChangeArrowheads="1"/>
          </p:cNvSpPr>
          <p:nvPr/>
        </p:nvSpPr>
        <p:spPr bwMode="auto">
          <a:xfrm>
            <a:off x="2279650" y="1557338"/>
            <a:ext cx="3671888"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r>
              <a:rPr lang="en-GB" altLang="en-US" sz="2800"/>
              <a:t>1) </a:t>
            </a:r>
            <a:r>
              <a:rPr lang="en-GB" altLang="en-US" sz="2800" b="1"/>
              <a:t>biconcave shape</a:t>
            </a:r>
          </a:p>
        </p:txBody>
      </p:sp>
      <p:sp>
        <p:nvSpPr>
          <p:cNvPr id="17414" name="Text Box 6">
            <a:extLst>
              <a:ext uri="{FF2B5EF4-FFF2-40B4-BE49-F238E27FC236}">
                <a16:creationId xmlns:a16="http://schemas.microsoft.com/office/drawing/2014/main" id="{DE654F6F-549E-4DEC-B3A0-1E3ED0B285AD}"/>
              </a:ext>
            </a:extLst>
          </p:cNvPr>
          <p:cNvSpPr txBox="1">
            <a:spLocks noChangeArrowheads="1"/>
          </p:cNvSpPr>
          <p:nvPr/>
        </p:nvSpPr>
        <p:spPr bwMode="auto">
          <a:xfrm>
            <a:off x="2279650" y="4868864"/>
            <a:ext cx="3455988" cy="1384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r>
              <a:rPr lang="en-GB" altLang="en-US" sz="2800"/>
              <a:t>increases the surface area so more oxygen can be carried</a:t>
            </a:r>
          </a:p>
        </p:txBody>
      </p:sp>
    </p:spTree>
    <p:extLst>
      <p:ext uri="{BB962C8B-B14F-4D97-AF65-F5344CB8AC3E}">
        <p14:creationId xmlns:p14="http://schemas.microsoft.com/office/powerpoint/2010/main" val="21039509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5C5CC17-FF17-43CF-B073-D9051465D5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1EBE2DDC-0D14-44E6-A1AB-2EEC095074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09318" y="1410082"/>
            <a:ext cx="6858000" cy="4037835"/>
          </a:xfrm>
          <a:prstGeom prst="rect">
            <a:avLst/>
          </a:prstGeom>
          <a:gradFill>
            <a:gsLst>
              <a:gs pos="8000">
                <a:schemeClr val="accent6"/>
              </a:gs>
              <a:gs pos="100000">
                <a:schemeClr val="accent5">
                  <a:alpha val="72000"/>
                </a:schemeClr>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8543D98-0AA2-43B4-B508-DC1DB7F3DC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2414" y="1406060"/>
            <a:ext cx="6857572" cy="4045450"/>
          </a:xfrm>
          <a:prstGeom prst="rect">
            <a:avLst/>
          </a:prstGeom>
          <a:gradFill>
            <a:gsLst>
              <a:gs pos="0">
                <a:schemeClr val="accent4">
                  <a:alpha val="0"/>
                </a:schemeClr>
              </a:gs>
              <a:gs pos="96000">
                <a:schemeClr val="accent2"/>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89723C1D-9A1A-465B-8164-483BF54266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98889" y="3617790"/>
            <a:ext cx="2453337" cy="4027079"/>
          </a:xfrm>
          <a:prstGeom prst="rect">
            <a:avLst/>
          </a:prstGeom>
          <a:gradFill>
            <a:gsLst>
              <a:gs pos="2000">
                <a:schemeClr val="accent5">
                  <a:alpha val="35000"/>
                </a:schemeClr>
              </a:gs>
              <a:gs pos="67000">
                <a:schemeClr val="accent4">
                  <a:alpha val="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A6680484-5F73-4078-85C2-415205B1A4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30441" y="1644149"/>
            <a:ext cx="4384532" cy="4196758"/>
          </a:xfrm>
          <a:custGeom>
            <a:avLst/>
            <a:gdLst>
              <a:gd name="connsiteX0" fmla="*/ 44539 w 4384532"/>
              <a:gd name="connsiteY0" fmla="*/ 2446310 h 4196758"/>
              <a:gd name="connsiteX1" fmla="*/ 0 w 4384532"/>
              <a:gd name="connsiteY1" fmla="*/ 2004492 h 4196758"/>
              <a:gd name="connsiteX2" fmla="*/ 500607 w 4384532"/>
              <a:gd name="connsiteY2" fmla="*/ 610007 h 4196758"/>
              <a:gd name="connsiteX3" fmla="*/ 589546 w 4384532"/>
              <a:gd name="connsiteY3" fmla="*/ 512149 h 4196758"/>
              <a:gd name="connsiteX4" fmla="*/ 3077760 w 4384532"/>
              <a:gd name="connsiteY4" fmla="*/ 0 h 4196758"/>
              <a:gd name="connsiteX5" fmla="*/ 3237230 w 4384532"/>
              <a:gd name="connsiteY5" fmla="*/ 76821 h 4196758"/>
              <a:gd name="connsiteX6" fmla="*/ 4384532 w 4384532"/>
              <a:gd name="connsiteY6" fmla="*/ 2004492 h 4196758"/>
              <a:gd name="connsiteX7" fmla="*/ 2192266 w 4384532"/>
              <a:gd name="connsiteY7" fmla="*/ 4196758 h 4196758"/>
              <a:gd name="connsiteX8" fmla="*/ 44539 w 4384532"/>
              <a:gd name="connsiteY8" fmla="*/ 2446310 h 41967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84532" h="4196758">
                <a:moveTo>
                  <a:pt x="44539" y="2446310"/>
                </a:moveTo>
                <a:cubicBezTo>
                  <a:pt x="15336" y="2303599"/>
                  <a:pt x="0" y="2155836"/>
                  <a:pt x="0" y="2004492"/>
                </a:cubicBezTo>
                <a:cubicBezTo>
                  <a:pt x="0" y="1474787"/>
                  <a:pt x="187867" y="988960"/>
                  <a:pt x="500607" y="610007"/>
                </a:cubicBezTo>
                <a:lnTo>
                  <a:pt x="589546" y="512149"/>
                </a:lnTo>
                <a:lnTo>
                  <a:pt x="3077760" y="0"/>
                </a:lnTo>
                <a:lnTo>
                  <a:pt x="3237230" y="76821"/>
                </a:lnTo>
                <a:cubicBezTo>
                  <a:pt x="3920615" y="448057"/>
                  <a:pt x="4384532" y="1172098"/>
                  <a:pt x="4384532" y="2004492"/>
                </a:cubicBezTo>
                <a:cubicBezTo>
                  <a:pt x="4384532" y="3215247"/>
                  <a:pt x="3403021" y="4196758"/>
                  <a:pt x="2192266" y="4196758"/>
                </a:cubicBezTo>
                <a:cubicBezTo>
                  <a:pt x="1132855" y="4196758"/>
                  <a:pt x="248960" y="3445288"/>
                  <a:pt x="44539" y="2446310"/>
                </a:cubicBezTo>
                <a:close/>
              </a:path>
            </a:pathLst>
          </a:custGeom>
          <a:gradFill>
            <a:gsLst>
              <a:gs pos="39000">
                <a:schemeClr val="accent4">
                  <a:lumMod val="20000"/>
                  <a:lumOff val="80000"/>
                  <a:alpha val="0"/>
                </a:schemeClr>
              </a:gs>
              <a:gs pos="100000">
                <a:schemeClr val="accent6">
                  <a:alpha val="29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F1328280-0B2B-4D61-A270-B2EAF2EFE9A8}"/>
              </a:ext>
            </a:extLst>
          </p:cNvPr>
          <p:cNvSpPr>
            <a:spLocks noGrp="1"/>
          </p:cNvSpPr>
          <p:nvPr>
            <p:ph type="title"/>
          </p:nvPr>
        </p:nvSpPr>
        <p:spPr>
          <a:xfrm>
            <a:off x="387927" y="1028701"/>
            <a:ext cx="3248863" cy="3020785"/>
          </a:xfrm>
        </p:spPr>
        <p:txBody>
          <a:bodyPr>
            <a:normAutofit/>
          </a:bodyPr>
          <a:lstStyle/>
          <a:p>
            <a:pPr algn="r"/>
            <a:r>
              <a:rPr lang="en-US" sz="3200">
                <a:solidFill>
                  <a:schemeClr val="bg1"/>
                </a:solidFill>
              </a:rPr>
              <a:t>How to remember? </a:t>
            </a:r>
            <a:endParaRPr lang="en-GB" sz="3200">
              <a:solidFill>
                <a:schemeClr val="bg1"/>
              </a:solidFill>
            </a:endParaRPr>
          </a:p>
        </p:txBody>
      </p:sp>
      <p:sp>
        <p:nvSpPr>
          <p:cNvPr id="3" name="Content Placeholder 2">
            <a:extLst>
              <a:ext uri="{FF2B5EF4-FFF2-40B4-BE49-F238E27FC236}">
                <a16:creationId xmlns:a16="http://schemas.microsoft.com/office/drawing/2014/main" id="{87FBBE45-C3C0-4E7E-AAD4-5FFD4F904FEC}"/>
              </a:ext>
            </a:extLst>
          </p:cNvPr>
          <p:cNvSpPr>
            <a:spLocks noGrp="1"/>
          </p:cNvSpPr>
          <p:nvPr>
            <p:ph idx="1"/>
          </p:nvPr>
        </p:nvSpPr>
        <p:spPr>
          <a:xfrm>
            <a:off x="4777409" y="1028702"/>
            <a:ext cx="6273972" cy="4843462"/>
          </a:xfrm>
        </p:spPr>
        <p:txBody>
          <a:bodyPr>
            <a:normAutofit/>
          </a:bodyPr>
          <a:lstStyle/>
          <a:p>
            <a:pPr fontAlgn="base"/>
            <a:r>
              <a:rPr lang="en-US" sz="1800" b="1" i="0">
                <a:effectLst/>
                <a:latin typeface="-apple-system"/>
              </a:rPr>
              <a:t>N</a:t>
            </a:r>
            <a:r>
              <a:rPr lang="en-US" sz="1800" b="0" i="0">
                <a:effectLst/>
                <a:latin typeface="-apple-system"/>
              </a:rPr>
              <a:t>ever – </a:t>
            </a:r>
            <a:r>
              <a:rPr lang="en-US" sz="1800" b="1" i="0">
                <a:effectLst/>
                <a:latin typeface="-apple-system"/>
              </a:rPr>
              <a:t>N</a:t>
            </a:r>
            <a:r>
              <a:rPr lang="en-US" sz="1800" b="0" i="0">
                <a:effectLst/>
                <a:latin typeface="-apple-system"/>
              </a:rPr>
              <a:t>eutrophils most prevalent so bacterial infections first responders! </a:t>
            </a:r>
          </a:p>
          <a:p>
            <a:pPr fontAlgn="base"/>
            <a:r>
              <a:rPr lang="en-US" sz="1800" b="1" i="0">
                <a:effectLst/>
                <a:latin typeface="-apple-system"/>
              </a:rPr>
              <a:t>L</a:t>
            </a:r>
            <a:r>
              <a:rPr lang="en-US" sz="1800" b="0" i="0">
                <a:effectLst/>
                <a:latin typeface="-apple-system"/>
              </a:rPr>
              <a:t>et – </a:t>
            </a:r>
            <a:r>
              <a:rPr lang="en-US" sz="1800" b="1" i="0">
                <a:effectLst/>
                <a:latin typeface="-apple-system"/>
              </a:rPr>
              <a:t>L</a:t>
            </a:r>
            <a:r>
              <a:rPr lang="en-US" sz="1800" b="0" i="0">
                <a:effectLst/>
                <a:latin typeface="-apple-system"/>
              </a:rPr>
              <a:t>ymphocytes B and T cells produce antibodies </a:t>
            </a:r>
          </a:p>
          <a:p>
            <a:pPr fontAlgn="base"/>
            <a:r>
              <a:rPr lang="en-US" sz="1800" b="1" i="0">
                <a:effectLst/>
                <a:latin typeface="-apple-system"/>
              </a:rPr>
              <a:t>M</a:t>
            </a:r>
            <a:r>
              <a:rPr lang="en-US" sz="1800" b="0" i="0">
                <a:effectLst/>
                <a:latin typeface="-apple-system"/>
              </a:rPr>
              <a:t>onkeys – </a:t>
            </a:r>
            <a:r>
              <a:rPr lang="en-US" sz="1800" b="1" i="0">
                <a:effectLst/>
                <a:latin typeface="-apple-system"/>
              </a:rPr>
              <a:t>M</a:t>
            </a:r>
            <a:r>
              <a:rPr lang="en-US" sz="1800" b="0" i="0">
                <a:effectLst/>
                <a:latin typeface="-apple-system"/>
              </a:rPr>
              <a:t>onocytes- remember munch ) phagocytosis eat the bacteria </a:t>
            </a:r>
          </a:p>
          <a:p>
            <a:pPr fontAlgn="base"/>
            <a:r>
              <a:rPr lang="en-US" sz="1800" b="1" i="0">
                <a:effectLst/>
                <a:latin typeface="-apple-system"/>
              </a:rPr>
              <a:t>E</a:t>
            </a:r>
            <a:r>
              <a:rPr lang="en-US" sz="1800" b="0" i="0">
                <a:effectLst/>
                <a:latin typeface="-apple-system"/>
              </a:rPr>
              <a:t>at – </a:t>
            </a:r>
            <a:r>
              <a:rPr lang="en-US" sz="1800" b="1" i="0">
                <a:effectLst/>
                <a:latin typeface="-apple-system"/>
              </a:rPr>
              <a:t>E</a:t>
            </a:r>
            <a:r>
              <a:rPr lang="en-US" sz="1800" b="0" i="0">
                <a:effectLst/>
                <a:latin typeface="-apple-system"/>
              </a:rPr>
              <a:t>osinophils- parasites and allergic responses inflammatory.</a:t>
            </a:r>
          </a:p>
          <a:p>
            <a:pPr fontAlgn="base"/>
            <a:r>
              <a:rPr lang="en-US" sz="1800" b="1" i="0">
                <a:effectLst/>
                <a:latin typeface="-apple-system"/>
              </a:rPr>
              <a:t>B</a:t>
            </a:r>
            <a:r>
              <a:rPr lang="en-US" sz="1800" b="0" i="0">
                <a:effectLst/>
                <a:latin typeface="-apple-system"/>
              </a:rPr>
              <a:t>ananas – </a:t>
            </a:r>
            <a:r>
              <a:rPr lang="en-US" sz="1800" b="1" i="0">
                <a:effectLst/>
                <a:latin typeface="-apple-system"/>
              </a:rPr>
              <a:t>B</a:t>
            </a:r>
            <a:r>
              <a:rPr lang="en-US" sz="1800" b="0" i="0">
                <a:effectLst/>
                <a:latin typeface="-apple-system"/>
              </a:rPr>
              <a:t>asophils </a:t>
            </a:r>
            <a:r>
              <a:rPr lang="en-US" sz="1800"/>
              <a:t>Allergic and antigen response release histamine.</a:t>
            </a:r>
            <a:endParaRPr lang="en-GB" sz="1800"/>
          </a:p>
          <a:p>
            <a:pPr fontAlgn="base"/>
            <a:endParaRPr lang="en-US" sz="1800" b="0" i="0">
              <a:effectLst/>
              <a:latin typeface="-apple-system"/>
            </a:endParaRPr>
          </a:p>
          <a:p>
            <a:endParaRPr lang="en-GB" sz="1800"/>
          </a:p>
        </p:txBody>
      </p:sp>
    </p:spTree>
    <p:extLst>
      <p:ext uri="{BB962C8B-B14F-4D97-AF65-F5344CB8AC3E}">
        <p14:creationId xmlns:p14="http://schemas.microsoft.com/office/powerpoint/2010/main" val="9921666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495E617A-E671-4B07-9309-26EF7758B028}"/>
              </a:ext>
            </a:extLst>
          </p:cNvPr>
          <p:cNvSpPr>
            <a:spLocks noGrp="1"/>
          </p:cNvSpPr>
          <p:nvPr>
            <p:ph type="title"/>
          </p:nvPr>
        </p:nvSpPr>
        <p:spPr/>
        <p:txBody>
          <a:bodyPr/>
          <a:lstStyle/>
          <a:p>
            <a:r>
              <a:rPr lang="en-US" dirty="0"/>
              <a:t>Erythropoiesis </a:t>
            </a:r>
            <a:endParaRPr lang="en-GB" dirty="0"/>
          </a:p>
        </p:txBody>
      </p:sp>
      <p:graphicFrame>
        <p:nvGraphicFramePr>
          <p:cNvPr id="5" name="Content Placeholder 4">
            <a:extLst>
              <a:ext uri="{FF2B5EF4-FFF2-40B4-BE49-F238E27FC236}">
                <a16:creationId xmlns:a16="http://schemas.microsoft.com/office/drawing/2014/main" id="{6BC422BA-5D23-4EF6-A3E3-A39D0988062E}"/>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378773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40BF4A1-714C-419E-A19F-578DE93BE0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F91A9BD-D57F-4941-931F-40597AB370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409317" y="1410082"/>
            <a:ext cx="6858000" cy="4037835"/>
          </a:xfrm>
          <a:prstGeom prst="rect">
            <a:avLst/>
          </a:prstGeom>
          <a:gradFill>
            <a:gsLst>
              <a:gs pos="8000">
                <a:schemeClr val="accent6"/>
              </a:gs>
              <a:gs pos="100000">
                <a:schemeClr val="accent5">
                  <a:alpha val="89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C54DB264-9467-4730-B9E9-C9A97DD669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790128" y="3609527"/>
            <a:ext cx="2458347" cy="4038601"/>
          </a:xfrm>
          <a:prstGeom prst="rect">
            <a:avLst/>
          </a:prstGeom>
          <a:gradFill>
            <a:gsLst>
              <a:gs pos="0">
                <a:schemeClr val="accent5">
                  <a:lumMod val="60000"/>
                  <a:lumOff val="40000"/>
                  <a:alpha val="0"/>
                </a:schemeClr>
              </a:gs>
              <a:gs pos="99000">
                <a:schemeClr val="accent2"/>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BB097F88-2120-47B4-B891-5B28F66BBD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64227" y="1757079"/>
            <a:ext cx="3900088" cy="4178958"/>
          </a:xfrm>
          <a:custGeom>
            <a:avLst/>
            <a:gdLst>
              <a:gd name="connsiteX0" fmla="*/ 2431956 w 3900088"/>
              <a:gd name="connsiteY0" fmla="*/ 93939 h 4178958"/>
              <a:gd name="connsiteX1" fmla="*/ 3900088 w 3900088"/>
              <a:gd name="connsiteY1" fmla="*/ 2089479 h 4178958"/>
              <a:gd name="connsiteX2" fmla="*/ 1810609 w 3900088"/>
              <a:gd name="connsiteY2" fmla="*/ 4178958 h 4178958"/>
              <a:gd name="connsiteX3" fmla="*/ 77980 w 3900088"/>
              <a:gd name="connsiteY3" fmla="*/ 3257727 h 4178958"/>
              <a:gd name="connsiteX4" fmla="*/ 0 w 3900088"/>
              <a:gd name="connsiteY4" fmla="*/ 3129367 h 4178958"/>
              <a:gd name="connsiteX5" fmla="*/ 831517 w 3900088"/>
              <a:gd name="connsiteY5" fmla="*/ 244059 h 4178958"/>
              <a:gd name="connsiteX6" fmla="*/ 997290 w 3900088"/>
              <a:gd name="connsiteY6" fmla="*/ 164202 h 4178958"/>
              <a:gd name="connsiteX7" fmla="*/ 1810609 w 3900088"/>
              <a:gd name="connsiteY7" fmla="*/ 0 h 4178958"/>
              <a:gd name="connsiteX8" fmla="*/ 2431956 w 3900088"/>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088" h="4178958">
                <a:moveTo>
                  <a:pt x="2431956" y="93939"/>
                </a:moveTo>
                <a:cubicBezTo>
                  <a:pt x="3282517" y="358491"/>
                  <a:pt x="3900088" y="1151865"/>
                  <a:pt x="3900088" y="2089479"/>
                </a:cubicBezTo>
                <a:cubicBezTo>
                  <a:pt x="3900088" y="3243466"/>
                  <a:pt x="2964596" y="4178958"/>
                  <a:pt x="1810609" y="4178958"/>
                </a:cubicBezTo>
                <a:cubicBezTo>
                  <a:pt x="1089367" y="4178958"/>
                  <a:pt x="453475" y="3813531"/>
                  <a:pt x="77980" y="3257727"/>
                </a:cubicBezTo>
                <a:lnTo>
                  <a:pt x="0" y="3129367"/>
                </a:lnTo>
                <a:lnTo>
                  <a:pt x="831517" y="244059"/>
                </a:lnTo>
                <a:lnTo>
                  <a:pt x="997290" y="164202"/>
                </a:lnTo>
                <a:cubicBezTo>
                  <a:pt x="1247271" y="58468"/>
                  <a:pt x="1522112" y="0"/>
                  <a:pt x="1810609" y="0"/>
                </a:cubicBezTo>
                <a:cubicBezTo>
                  <a:pt x="2026982" y="0"/>
                  <a:pt x="2235673" y="32888"/>
                  <a:pt x="2431956" y="93939"/>
                </a:cubicBezTo>
                <a:close/>
              </a:path>
            </a:pathLst>
          </a:custGeom>
          <a:gradFill>
            <a:gsLst>
              <a:gs pos="36000">
                <a:schemeClr val="accent6">
                  <a:lumMod val="60000"/>
                  <a:lumOff val="40000"/>
                  <a:alpha val="6000"/>
                </a:schemeClr>
              </a:gs>
              <a:gs pos="100000">
                <a:schemeClr val="accent6">
                  <a:alpha val="2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7" name="Rectangle 16">
            <a:extLst>
              <a:ext uri="{FF2B5EF4-FFF2-40B4-BE49-F238E27FC236}">
                <a16:creationId xmlns:a16="http://schemas.microsoft.com/office/drawing/2014/main" id="{BF9338F5-05AB-4DC5-BD1C-1A9F26C38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50099" y="411154"/>
            <a:ext cx="4395601" cy="3581400"/>
          </a:xfrm>
          <a:prstGeom prst="rect">
            <a:avLst/>
          </a:prstGeom>
          <a:gradFill>
            <a:gsLst>
              <a:gs pos="0">
                <a:schemeClr val="accent5">
                  <a:alpha val="29000"/>
                </a:schemeClr>
              </a:gs>
              <a:gs pos="100000">
                <a:schemeClr val="accent4">
                  <a:alpha val="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B07183E-36DF-48FF-89A2-BB2610C0CB0B}"/>
              </a:ext>
            </a:extLst>
          </p:cNvPr>
          <p:cNvSpPr>
            <a:spLocks noGrp="1"/>
          </p:cNvSpPr>
          <p:nvPr>
            <p:ph type="title"/>
          </p:nvPr>
        </p:nvSpPr>
        <p:spPr>
          <a:xfrm>
            <a:off x="457200" y="868280"/>
            <a:ext cx="3390645" cy="3363597"/>
          </a:xfrm>
        </p:spPr>
        <p:txBody>
          <a:bodyPr>
            <a:normAutofit/>
          </a:bodyPr>
          <a:lstStyle/>
          <a:p>
            <a:pPr algn="r"/>
            <a:r>
              <a:rPr lang="en-US" sz="2700">
                <a:solidFill>
                  <a:schemeClr val="bg1"/>
                </a:solidFill>
              </a:rPr>
              <a:t>Can you answer the following?</a:t>
            </a:r>
            <a:endParaRPr lang="en-GB" sz="2700">
              <a:solidFill>
                <a:schemeClr val="bg1"/>
              </a:solidFill>
            </a:endParaRPr>
          </a:p>
        </p:txBody>
      </p:sp>
      <p:graphicFrame>
        <p:nvGraphicFramePr>
          <p:cNvPr id="5" name="Content Placeholder 2">
            <a:extLst>
              <a:ext uri="{FF2B5EF4-FFF2-40B4-BE49-F238E27FC236}">
                <a16:creationId xmlns:a16="http://schemas.microsoft.com/office/drawing/2014/main" id="{8441BFC7-272E-4C32-B353-38F5E2E660A5}"/>
              </a:ext>
            </a:extLst>
          </p:cNvPr>
          <p:cNvGraphicFramePr>
            <a:graphicFrameLocks noGrp="1"/>
          </p:cNvGraphicFramePr>
          <p:nvPr>
            <p:ph idx="1"/>
            <p:extLst>
              <p:ext uri="{D42A27DB-BD31-4B8C-83A1-F6EECF244321}">
                <p14:modId xmlns:p14="http://schemas.microsoft.com/office/powerpoint/2010/main" val="1983073094"/>
              </p:ext>
            </p:extLst>
          </p:nvPr>
        </p:nvGraphicFramePr>
        <p:xfrm>
          <a:off x="4494654" y="457200"/>
          <a:ext cx="7240146" cy="5943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251469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3EF92BF-0F81-4809-934F-656C098E971E}"/>
              </a:ext>
            </a:extLst>
          </p:cNvPr>
          <p:cNvSpPr>
            <a:spLocks noGrp="1"/>
          </p:cNvSpPr>
          <p:nvPr>
            <p:ph type="title"/>
          </p:nvPr>
        </p:nvSpPr>
        <p:spPr/>
        <p:txBody>
          <a:bodyPr/>
          <a:lstStyle/>
          <a:p>
            <a:r>
              <a:rPr lang="en-US" dirty="0"/>
              <a:t>Arteries </a:t>
            </a:r>
            <a:endParaRPr lang="en-GB" dirty="0"/>
          </a:p>
        </p:txBody>
      </p:sp>
      <p:sp>
        <p:nvSpPr>
          <p:cNvPr id="6" name="Content Placeholder 5">
            <a:extLst>
              <a:ext uri="{FF2B5EF4-FFF2-40B4-BE49-F238E27FC236}">
                <a16:creationId xmlns:a16="http://schemas.microsoft.com/office/drawing/2014/main" id="{F970C066-35FE-4051-882E-07636EB46C8E}"/>
              </a:ext>
            </a:extLst>
          </p:cNvPr>
          <p:cNvSpPr>
            <a:spLocks noGrp="1"/>
          </p:cNvSpPr>
          <p:nvPr>
            <p:ph sz="half" idx="1"/>
          </p:nvPr>
        </p:nvSpPr>
        <p:spPr/>
        <p:txBody>
          <a:bodyPr>
            <a:normAutofit/>
          </a:bodyPr>
          <a:lstStyle/>
          <a:p>
            <a:r>
              <a:rPr lang="en-US" dirty="0"/>
              <a:t>Carry blood away from the heart at high pressure.</a:t>
            </a:r>
          </a:p>
          <a:p>
            <a:r>
              <a:rPr lang="en-US" dirty="0"/>
              <a:t>Arteries require elastic walls to cope with the pressure caused when the ventricles contract and  muscle to provide a further contraction to help move the blood. The muscles also help dilate (open) the artery to increase blood flow. </a:t>
            </a:r>
            <a:endParaRPr lang="en-GB" dirty="0"/>
          </a:p>
        </p:txBody>
      </p:sp>
      <p:pic>
        <p:nvPicPr>
          <p:cNvPr id="10" name="Content Placeholder 9" descr="A picture containing device&#10;&#10;Description automatically generated">
            <a:extLst>
              <a:ext uri="{FF2B5EF4-FFF2-40B4-BE49-F238E27FC236}">
                <a16:creationId xmlns:a16="http://schemas.microsoft.com/office/drawing/2014/main" id="{72F2380C-2E4D-46EF-B30E-D703731C7D89}"/>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7048500" y="2629694"/>
            <a:ext cx="3429000" cy="2743200"/>
          </a:xfrm>
        </p:spPr>
      </p:pic>
      <p:sp>
        <p:nvSpPr>
          <p:cNvPr id="5" name="Text Placeholder 4">
            <a:extLst>
              <a:ext uri="{FF2B5EF4-FFF2-40B4-BE49-F238E27FC236}">
                <a16:creationId xmlns:a16="http://schemas.microsoft.com/office/drawing/2014/main" id="{5DAA5F74-FB4D-4E96-A2F1-FB495EA325C2}"/>
              </a:ext>
            </a:extLst>
          </p:cNvPr>
          <p:cNvSpPr>
            <a:spLocks noGrp="1"/>
          </p:cNvSpPr>
          <p:nvPr>
            <p:ph type="body" idx="4294967295"/>
          </p:nvPr>
        </p:nvSpPr>
        <p:spPr>
          <a:xfrm>
            <a:off x="0" y="1681163"/>
            <a:ext cx="5157788" cy="823912"/>
          </a:xfrm>
        </p:spPr>
        <p:txBody>
          <a:bodyPr/>
          <a:lstStyle/>
          <a:p>
            <a:pPr marL="0" indent="0">
              <a:buNone/>
            </a:pPr>
            <a:r>
              <a:rPr lang="en-US" dirty="0"/>
              <a:t> </a:t>
            </a:r>
            <a:endParaRPr lang="en-GB" dirty="0"/>
          </a:p>
        </p:txBody>
      </p:sp>
    </p:spTree>
    <p:extLst>
      <p:ext uri="{BB962C8B-B14F-4D97-AF65-F5344CB8AC3E}">
        <p14:creationId xmlns:p14="http://schemas.microsoft.com/office/powerpoint/2010/main" val="23180865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D4C0BBB-0042-4603-A226-6117F3FD5B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C44F520-2598-460E-9F91-B02F60830C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6" name="Rectangle 15">
            <a:extLst>
              <a:ext uri="{FF2B5EF4-FFF2-40B4-BE49-F238E27FC236}">
                <a16:creationId xmlns:a16="http://schemas.microsoft.com/office/drawing/2014/main" id="{93DAF4AA-9270-40B5-B73C-B11B9A92F0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6E4DE54-60F4-45A9-8D65-9F2E1F056DAA}"/>
              </a:ext>
            </a:extLst>
          </p:cNvPr>
          <p:cNvSpPr>
            <a:spLocks noGrp="1"/>
          </p:cNvSpPr>
          <p:nvPr>
            <p:ph type="title"/>
          </p:nvPr>
        </p:nvSpPr>
        <p:spPr>
          <a:xfrm>
            <a:off x="1371598" y="462743"/>
            <a:ext cx="5327375" cy="1560022"/>
          </a:xfrm>
        </p:spPr>
        <p:txBody>
          <a:bodyPr vert="horz" lIns="0" tIns="0" rIns="0" bIns="0" rtlCol="0" anchor="b">
            <a:normAutofit/>
          </a:bodyPr>
          <a:lstStyle/>
          <a:p>
            <a:r>
              <a:rPr lang="en-US"/>
              <a:t>Veins</a:t>
            </a:r>
          </a:p>
        </p:txBody>
      </p:sp>
      <p:sp>
        <p:nvSpPr>
          <p:cNvPr id="4" name="Content Placeholder 3">
            <a:extLst>
              <a:ext uri="{FF2B5EF4-FFF2-40B4-BE49-F238E27FC236}">
                <a16:creationId xmlns:a16="http://schemas.microsoft.com/office/drawing/2014/main" id="{DF23B625-F310-4DAF-9AEB-11893BEBE06E}"/>
              </a:ext>
            </a:extLst>
          </p:cNvPr>
          <p:cNvSpPr>
            <a:spLocks noGrp="1"/>
          </p:cNvSpPr>
          <p:nvPr>
            <p:ph sz="half" idx="1"/>
          </p:nvPr>
        </p:nvSpPr>
        <p:spPr>
          <a:xfrm>
            <a:off x="1371600" y="2279374"/>
            <a:ext cx="5327373" cy="3601436"/>
          </a:xfrm>
        </p:spPr>
        <p:txBody>
          <a:bodyPr vert="horz" lIns="0" tIns="0" rIns="0" bIns="0" rtlCol="0">
            <a:normAutofit/>
          </a:bodyPr>
          <a:lstStyle/>
          <a:p>
            <a:r>
              <a:rPr lang="en-US" sz="1600"/>
              <a:t>Provide the tubing to take blood back to the heart. </a:t>
            </a:r>
          </a:p>
          <a:p>
            <a:r>
              <a:rPr lang="en-US" sz="1600"/>
              <a:t>Veins have a thinner wall because they do not have to deal with constant changes in blood pressure with heart contractions, and the blood moves more slowly through them. </a:t>
            </a:r>
          </a:p>
          <a:p>
            <a:r>
              <a:rPr lang="en-US" sz="1600"/>
              <a:t>They contain valves, which help to prevent blood flowing in the wrong direction. This is needed especially in veins that are bringing blood up-wards against gravity</a:t>
            </a:r>
          </a:p>
        </p:txBody>
      </p:sp>
      <p:sp>
        <p:nvSpPr>
          <p:cNvPr id="18" name="Rectangle 17">
            <a:extLst>
              <a:ext uri="{FF2B5EF4-FFF2-40B4-BE49-F238E27FC236}">
                <a16:creationId xmlns:a16="http://schemas.microsoft.com/office/drawing/2014/main" id="{31D5E60A-D6B1-4F21-A993-313958AF0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15300" y="-4"/>
            <a:ext cx="4076699" cy="6858003"/>
          </a:xfrm>
          <a:prstGeom prst="rect">
            <a:avLst/>
          </a:prstGeom>
          <a:gradFill>
            <a:gsLst>
              <a:gs pos="8000">
                <a:schemeClr val="accent6"/>
              </a:gs>
              <a:gs pos="100000">
                <a:schemeClr val="accent5">
                  <a:alpha val="90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5B7BB16B-E108-4C64-97D5-7AC67CC5E2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724863" y="1390436"/>
            <a:ext cx="6857572" cy="4076700"/>
          </a:xfrm>
          <a:prstGeom prst="rect">
            <a:avLst/>
          </a:prstGeom>
          <a:gradFill>
            <a:gsLst>
              <a:gs pos="0">
                <a:schemeClr val="accent4">
                  <a:alpha val="13000"/>
                </a:schemeClr>
              </a:gs>
              <a:gs pos="99000">
                <a:schemeClr val="accent2">
                  <a:alpha val="52000"/>
                </a:schemeClr>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A5F6A003-4671-4F7B-A12E-2946D61E43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785110" y="1451112"/>
            <a:ext cx="6858001" cy="3955771"/>
          </a:xfrm>
          <a:prstGeom prst="rect">
            <a:avLst/>
          </a:prstGeom>
          <a:gradFill>
            <a:gsLst>
              <a:gs pos="0">
                <a:schemeClr val="accent6">
                  <a:alpha val="0"/>
                </a:schemeClr>
              </a:gs>
              <a:gs pos="72000">
                <a:schemeClr val="tx2">
                  <a:lumMod val="75000"/>
                  <a:lumOff val="25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Content Placeholder 6" descr="A close up of a logo&#10;&#10;Description automatically generated">
            <a:extLst>
              <a:ext uri="{FF2B5EF4-FFF2-40B4-BE49-F238E27FC236}">
                <a16:creationId xmlns:a16="http://schemas.microsoft.com/office/drawing/2014/main" id="{CE8C209C-9A1F-4A9B-8C2C-48641FE4394B}"/>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7169796" y="1028699"/>
            <a:ext cx="4076701" cy="3261360"/>
          </a:xfrm>
          <a:prstGeom prst="rect">
            <a:avLst/>
          </a:prstGeom>
        </p:spPr>
      </p:pic>
    </p:spTree>
    <p:extLst>
      <p:ext uri="{BB962C8B-B14F-4D97-AF65-F5344CB8AC3E}">
        <p14:creationId xmlns:p14="http://schemas.microsoft.com/office/powerpoint/2010/main" val="14175006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BD4C0BBB-0042-4603-A226-6117F3FD5B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EC44F520-2598-460E-9F91-B02F60830C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 name="Rectangle 13">
            <a:extLst>
              <a:ext uri="{FF2B5EF4-FFF2-40B4-BE49-F238E27FC236}">
                <a16:creationId xmlns:a16="http://schemas.microsoft.com/office/drawing/2014/main" id="{1DBC8414-BE7E-4B6C-A114-B2C3795C88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0EC398C5-5C2E-4038-9DB3-DE2B5A9BEF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09318" y="1410082"/>
            <a:ext cx="6858000" cy="4037835"/>
          </a:xfrm>
          <a:prstGeom prst="rect">
            <a:avLst/>
          </a:prstGeom>
          <a:gradFill>
            <a:gsLst>
              <a:gs pos="8000">
                <a:schemeClr val="accent6"/>
              </a:gs>
              <a:gs pos="100000">
                <a:schemeClr val="accent5">
                  <a:alpha val="89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A2F10B26-073B-4B10-8AAA-161242DD82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153806" y="1153804"/>
            <a:ext cx="6346209" cy="4038601"/>
          </a:xfrm>
          <a:prstGeom prst="rect">
            <a:avLst/>
          </a:prstGeom>
          <a:gradFill>
            <a:gsLst>
              <a:gs pos="0">
                <a:schemeClr val="accent5">
                  <a:lumMod val="60000"/>
                  <a:lumOff val="40000"/>
                  <a:alpha val="0"/>
                </a:schemeClr>
              </a:gs>
              <a:gs pos="99000">
                <a:schemeClr val="accent2">
                  <a:alpha val="92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610DBBC7-698F-4A54-B1CB-A99F9CC356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59574" y="3578975"/>
            <a:ext cx="2502407" cy="4055644"/>
          </a:xfrm>
          <a:prstGeom prst="rect">
            <a:avLst/>
          </a:prstGeom>
          <a:gradFill>
            <a:gsLst>
              <a:gs pos="2000">
                <a:schemeClr val="accent5">
                  <a:alpha val="28000"/>
                </a:schemeClr>
              </a:gs>
              <a:gs pos="100000">
                <a:schemeClr val="accent4">
                  <a:alpha val="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DE6E822A-8BCF-432C-83E6-BBE821476C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13000">
                <a:schemeClr val="accent4">
                  <a:lumMod val="20000"/>
                  <a:lumOff val="80000"/>
                  <a:alpha val="2000"/>
                </a:schemeClr>
              </a:gs>
              <a:gs pos="100000">
                <a:schemeClr val="accent6">
                  <a:alpha val="29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6018CB0C-F212-414A-BF5D-334E5885D8F6}"/>
              </a:ext>
            </a:extLst>
          </p:cNvPr>
          <p:cNvSpPr>
            <a:spLocks noGrp="1"/>
          </p:cNvSpPr>
          <p:nvPr>
            <p:ph type="title"/>
          </p:nvPr>
        </p:nvSpPr>
        <p:spPr>
          <a:xfrm>
            <a:off x="474243" y="681317"/>
            <a:ext cx="3236613" cy="3406187"/>
          </a:xfrm>
        </p:spPr>
        <p:txBody>
          <a:bodyPr vert="horz" lIns="0" tIns="0" rIns="0" bIns="0" rtlCol="0" anchor="b">
            <a:normAutofit/>
          </a:bodyPr>
          <a:lstStyle/>
          <a:p>
            <a:pPr algn="r">
              <a:lnSpc>
                <a:spcPct val="90000"/>
              </a:lnSpc>
            </a:pPr>
            <a:r>
              <a:rPr lang="en-US" sz="2700" spc="750">
                <a:solidFill>
                  <a:schemeClr val="bg1"/>
                </a:solidFill>
              </a:rPr>
              <a:t>What is the flow of blood through the arteries on leaving the heart </a:t>
            </a:r>
          </a:p>
        </p:txBody>
      </p:sp>
      <p:pic>
        <p:nvPicPr>
          <p:cNvPr id="7" name="Graphic 6" descr="Heart">
            <a:extLst>
              <a:ext uri="{FF2B5EF4-FFF2-40B4-BE49-F238E27FC236}">
                <a16:creationId xmlns:a16="http://schemas.microsoft.com/office/drawing/2014/main" id="{F1AAD77F-AF71-4509-A1E2-CFCFA8274CFB}"/>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135131" y="457200"/>
            <a:ext cx="5951114" cy="5951114"/>
          </a:xfrm>
          <a:prstGeom prst="rect">
            <a:avLst/>
          </a:prstGeom>
        </p:spPr>
      </p:pic>
    </p:spTree>
    <p:extLst>
      <p:ext uri="{BB962C8B-B14F-4D97-AF65-F5344CB8AC3E}">
        <p14:creationId xmlns:p14="http://schemas.microsoft.com/office/powerpoint/2010/main" val="37468353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E7379D1-22F6-4D56-A874-AF9DD5BE9A0B}"/>
              </a:ext>
            </a:extLst>
          </p:cNvPr>
          <p:cNvSpPr>
            <a:spLocks noGrp="1"/>
          </p:cNvSpPr>
          <p:nvPr>
            <p:ph type="title"/>
          </p:nvPr>
        </p:nvSpPr>
        <p:spPr>
          <a:xfrm>
            <a:off x="6094105" y="802955"/>
            <a:ext cx="4977976" cy="1454051"/>
          </a:xfrm>
        </p:spPr>
        <p:txBody>
          <a:bodyPr vert="horz" lIns="91440" tIns="45720" rIns="91440" bIns="45720" rtlCol="0" anchor="ctr">
            <a:normAutofit/>
          </a:bodyPr>
          <a:lstStyle/>
          <a:p>
            <a:r>
              <a:rPr lang="en-US" kern="1200">
                <a:solidFill>
                  <a:srgbClr val="000000"/>
                </a:solidFill>
                <a:latin typeface="+mj-lt"/>
                <a:ea typeface="+mj-ea"/>
                <a:cs typeface="+mj-cs"/>
              </a:rPr>
              <a:t>Venules </a:t>
            </a:r>
          </a:p>
        </p:txBody>
      </p:sp>
      <p:pic>
        <p:nvPicPr>
          <p:cNvPr id="9" name="Content Placeholder 8" descr="A picture containing drawing&#10;&#10;Description automatically generated">
            <a:extLst>
              <a:ext uri="{FF2B5EF4-FFF2-40B4-BE49-F238E27FC236}">
                <a16:creationId xmlns:a16="http://schemas.microsoft.com/office/drawing/2014/main" id="{D92C897E-8182-4AAE-B15E-55B30F243097}"/>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429349" y="2747929"/>
            <a:ext cx="3661831" cy="1382341"/>
          </a:xfrm>
          <a:prstGeom prst="rect">
            <a:avLst/>
          </a:prstGeom>
        </p:spPr>
      </p:pic>
      <p:sp>
        <p:nvSpPr>
          <p:cNvPr id="5" name="Content Placeholder 4">
            <a:extLst>
              <a:ext uri="{FF2B5EF4-FFF2-40B4-BE49-F238E27FC236}">
                <a16:creationId xmlns:a16="http://schemas.microsoft.com/office/drawing/2014/main" id="{637658FC-933C-4B23-8FE6-BBCD1149760D}"/>
              </a:ext>
            </a:extLst>
          </p:cNvPr>
          <p:cNvSpPr>
            <a:spLocks noGrp="1"/>
          </p:cNvSpPr>
          <p:nvPr>
            <p:ph sz="half" idx="1"/>
          </p:nvPr>
        </p:nvSpPr>
        <p:spPr>
          <a:xfrm>
            <a:off x="6090574" y="2421682"/>
            <a:ext cx="4977578" cy="3639289"/>
          </a:xfrm>
        </p:spPr>
        <p:txBody>
          <a:bodyPr vert="horz" lIns="91440" tIns="45720" rIns="91440" bIns="45720" rtlCol="0" anchor="ctr">
            <a:normAutofit/>
          </a:bodyPr>
          <a:lstStyle/>
          <a:p>
            <a:r>
              <a:rPr lang="en-US" sz="2000" b="1">
                <a:solidFill>
                  <a:srgbClr val="000000"/>
                </a:solidFill>
              </a:rPr>
              <a:t>venules</a:t>
            </a:r>
            <a:r>
              <a:rPr lang="en-US" sz="2000">
                <a:solidFill>
                  <a:srgbClr val="000000"/>
                </a:solidFill>
              </a:rPr>
              <a:t> are minute vessels that drain </a:t>
            </a:r>
            <a:r>
              <a:rPr lang="en-US" sz="2000">
                <a:solidFill>
                  <a:srgbClr val="000000"/>
                </a:solidFill>
                <a:hlinkClick r:id="rId3"/>
              </a:rPr>
              <a:t>blood</a:t>
            </a:r>
            <a:r>
              <a:rPr lang="en-US" sz="2000">
                <a:solidFill>
                  <a:srgbClr val="000000"/>
                </a:solidFill>
              </a:rPr>
              <a:t> from capillaries into veins.</a:t>
            </a:r>
          </a:p>
          <a:p>
            <a:r>
              <a:rPr lang="en-US" sz="2000">
                <a:solidFill>
                  <a:srgbClr val="000000"/>
                </a:solidFill>
              </a:rPr>
              <a:t>Many venules unite to form a vein.</a:t>
            </a:r>
          </a:p>
          <a:p>
            <a:pPr marL="0"/>
            <a:endParaRPr lang="en-US" sz="2000">
              <a:solidFill>
                <a:srgbClr val="000000"/>
              </a:solidFill>
            </a:endParaRPr>
          </a:p>
          <a:p>
            <a:r>
              <a:rPr lang="en-US" sz="2000">
                <a:solidFill>
                  <a:srgbClr val="000000"/>
                </a:solidFill>
              </a:rPr>
              <a:t>Drains blood from capillaries into veins, for return to the </a:t>
            </a:r>
            <a:r>
              <a:rPr lang="en-US" sz="2000">
                <a:solidFill>
                  <a:srgbClr val="000000"/>
                </a:solidFill>
                <a:hlinkClick r:id="rId4"/>
              </a:rPr>
              <a:t>heart</a:t>
            </a:r>
            <a:r>
              <a:rPr lang="en-US" sz="2000">
                <a:solidFill>
                  <a:srgbClr val="000000"/>
                </a:solidFill>
              </a:rPr>
              <a:t>.</a:t>
            </a:r>
          </a:p>
          <a:p>
            <a:endParaRPr lang="en-US" sz="2000">
              <a:solidFill>
                <a:srgbClr val="000000"/>
              </a:solidFill>
            </a:endParaRPr>
          </a:p>
          <a:p>
            <a:endParaRPr lang="en-US" sz="2000">
              <a:solidFill>
                <a:srgbClr val="000000"/>
              </a:solidFill>
            </a:endParaRPr>
          </a:p>
        </p:txBody>
      </p:sp>
    </p:spTree>
    <p:extLst>
      <p:ext uri="{BB962C8B-B14F-4D97-AF65-F5344CB8AC3E}">
        <p14:creationId xmlns:p14="http://schemas.microsoft.com/office/powerpoint/2010/main" val="42292368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5C5CC17-FF17-43CF-B073-D9051465D5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1EBE2DDC-0D14-44E6-A1AB-2EEC095074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09318" y="1410082"/>
            <a:ext cx="6858000" cy="4037835"/>
          </a:xfrm>
          <a:prstGeom prst="rect">
            <a:avLst/>
          </a:prstGeom>
          <a:gradFill>
            <a:gsLst>
              <a:gs pos="8000">
                <a:schemeClr val="accent6"/>
              </a:gs>
              <a:gs pos="100000">
                <a:schemeClr val="accent5">
                  <a:alpha val="72000"/>
                </a:schemeClr>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8543D98-0AA2-43B4-B508-DC1DB7F3DC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2414" y="1406060"/>
            <a:ext cx="6857572" cy="4045450"/>
          </a:xfrm>
          <a:prstGeom prst="rect">
            <a:avLst/>
          </a:prstGeom>
          <a:gradFill>
            <a:gsLst>
              <a:gs pos="0">
                <a:schemeClr val="accent4">
                  <a:alpha val="0"/>
                </a:schemeClr>
              </a:gs>
              <a:gs pos="96000">
                <a:schemeClr val="accent2"/>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89723C1D-9A1A-465B-8164-483BF54266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98889" y="3617790"/>
            <a:ext cx="2453337" cy="4027079"/>
          </a:xfrm>
          <a:prstGeom prst="rect">
            <a:avLst/>
          </a:prstGeom>
          <a:gradFill>
            <a:gsLst>
              <a:gs pos="2000">
                <a:schemeClr val="accent5">
                  <a:alpha val="35000"/>
                </a:schemeClr>
              </a:gs>
              <a:gs pos="67000">
                <a:schemeClr val="accent4">
                  <a:alpha val="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A6680484-5F73-4078-85C2-415205B1A4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30441" y="1644149"/>
            <a:ext cx="4384532" cy="4196758"/>
          </a:xfrm>
          <a:custGeom>
            <a:avLst/>
            <a:gdLst>
              <a:gd name="connsiteX0" fmla="*/ 44539 w 4384532"/>
              <a:gd name="connsiteY0" fmla="*/ 2446310 h 4196758"/>
              <a:gd name="connsiteX1" fmla="*/ 0 w 4384532"/>
              <a:gd name="connsiteY1" fmla="*/ 2004492 h 4196758"/>
              <a:gd name="connsiteX2" fmla="*/ 500607 w 4384532"/>
              <a:gd name="connsiteY2" fmla="*/ 610007 h 4196758"/>
              <a:gd name="connsiteX3" fmla="*/ 589546 w 4384532"/>
              <a:gd name="connsiteY3" fmla="*/ 512149 h 4196758"/>
              <a:gd name="connsiteX4" fmla="*/ 3077760 w 4384532"/>
              <a:gd name="connsiteY4" fmla="*/ 0 h 4196758"/>
              <a:gd name="connsiteX5" fmla="*/ 3237230 w 4384532"/>
              <a:gd name="connsiteY5" fmla="*/ 76821 h 4196758"/>
              <a:gd name="connsiteX6" fmla="*/ 4384532 w 4384532"/>
              <a:gd name="connsiteY6" fmla="*/ 2004492 h 4196758"/>
              <a:gd name="connsiteX7" fmla="*/ 2192266 w 4384532"/>
              <a:gd name="connsiteY7" fmla="*/ 4196758 h 4196758"/>
              <a:gd name="connsiteX8" fmla="*/ 44539 w 4384532"/>
              <a:gd name="connsiteY8" fmla="*/ 2446310 h 41967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84532" h="4196758">
                <a:moveTo>
                  <a:pt x="44539" y="2446310"/>
                </a:moveTo>
                <a:cubicBezTo>
                  <a:pt x="15336" y="2303599"/>
                  <a:pt x="0" y="2155836"/>
                  <a:pt x="0" y="2004492"/>
                </a:cubicBezTo>
                <a:cubicBezTo>
                  <a:pt x="0" y="1474787"/>
                  <a:pt x="187867" y="988960"/>
                  <a:pt x="500607" y="610007"/>
                </a:cubicBezTo>
                <a:lnTo>
                  <a:pt x="589546" y="512149"/>
                </a:lnTo>
                <a:lnTo>
                  <a:pt x="3077760" y="0"/>
                </a:lnTo>
                <a:lnTo>
                  <a:pt x="3237230" y="76821"/>
                </a:lnTo>
                <a:cubicBezTo>
                  <a:pt x="3920615" y="448057"/>
                  <a:pt x="4384532" y="1172098"/>
                  <a:pt x="4384532" y="2004492"/>
                </a:cubicBezTo>
                <a:cubicBezTo>
                  <a:pt x="4384532" y="3215247"/>
                  <a:pt x="3403021" y="4196758"/>
                  <a:pt x="2192266" y="4196758"/>
                </a:cubicBezTo>
                <a:cubicBezTo>
                  <a:pt x="1132855" y="4196758"/>
                  <a:pt x="248960" y="3445288"/>
                  <a:pt x="44539" y="2446310"/>
                </a:cubicBezTo>
                <a:close/>
              </a:path>
            </a:pathLst>
          </a:custGeom>
          <a:gradFill>
            <a:gsLst>
              <a:gs pos="39000">
                <a:schemeClr val="accent4">
                  <a:lumMod val="20000"/>
                  <a:lumOff val="80000"/>
                  <a:alpha val="0"/>
                </a:schemeClr>
              </a:gs>
              <a:gs pos="100000">
                <a:schemeClr val="accent6">
                  <a:alpha val="29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9709D17E-BCB9-4559-BB79-638B299ED955}"/>
              </a:ext>
            </a:extLst>
          </p:cNvPr>
          <p:cNvSpPr>
            <a:spLocks noGrp="1"/>
          </p:cNvSpPr>
          <p:nvPr>
            <p:ph type="title"/>
          </p:nvPr>
        </p:nvSpPr>
        <p:spPr>
          <a:xfrm>
            <a:off x="387927" y="1028701"/>
            <a:ext cx="3248863" cy="3020785"/>
          </a:xfrm>
        </p:spPr>
        <p:txBody>
          <a:bodyPr>
            <a:normAutofit/>
          </a:bodyPr>
          <a:lstStyle/>
          <a:p>
            <a:pPr algn="r"/>
            <a:r>
              <a:rPr lang="en-US" sz="2700">
                <a:solidFill>
                  <a:schemeClr val="bg1"/>
                </a:solidFill>
              </a:rPr>
              <a:t>Can you answer the following? </a:t>
            </a:r>
            <a:endParaRPr lang="en-GB" sz="2700">
              <a:solidFill>
                <a:schemeClr val="bg1"/>
              </a:solidFill>
            </a:endParaRPr>
          </a:p>
        </p:txBody>
      </p:sp>
      <p:sp>
        <p:nvSpPr>
          <p:cNvPr id="3" name="Content Placeholder 2">
            <a:extLst>
              <a:ext uri="{FF2B5EF4-FFF2-40B4-BE49-F238E27FC236}">
                <a16:creationId xmlns:a16="http://schemas.microsoft.com/office/drawing/2014/main" id="{E733A80E-8C62-4C0B-8DEF-01CC0F3B4FD1}"/>
              </a:ext>
            </a:extLst>
          </p:cNvPr>
          <p:cNvSpPr>
            <a:spLocks noGrp="1"/>
          </p:cNvSpPr>
          <p:nvPr>
            <p:ph idx="1"/>
          </p:nvPr>
        </p:nvSpPr>
        <p:spPr>
          <a:xfrm>
            <a:off x="4777409" y="1028702"/>
            <a:ext cx="6273972" cy="4843462"/>
          </a:xfrm>
        </p:spPr>
        <p:txBody>
          <a:bodyPr>
            <a:normAutofit/>
          </a:bodyPr>
          <a:lstStyle/>
          <a:p>
            <a:r>
              <a:rPr lang="en-US" sz="2800" dirty="0"/>
              <a:t>What are DVT’s</a:t>
            </a:r>
          </a:p>
          <a:p>
            <a:r>
              <a:rPr lang="en-US" sz="2800" dirty="0"/>
              <a:t>What increases risks of DVT</a:t>
            </a:r>
          </a:p>
          <a:p>
            <a:r>
              <a:rPr lang="en-US" sz="2800" dirty="0"/>
              <a:t>How can we prevent DVT</a:t>
            </a:r>
          </a:p>
          <a:p>
            <a:endParaRPr lang="en-GB" sz="2800" dirty="0"/>
          </a:p>
        </p:txBody>
      </p:sp>
    </p:spTree>
    <p:extLst>
      <p:ext uri="{BB962C8B-B14F-4D97-AF65-F5344CB8AC3E}">
        <p14:creationId xmlns:p14="http://schemas.microsoft.com/office/powerpoint/2010/main" val="11523768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0BC179-F833-4402-8360-5435DC6C6674}"/>
              </a:ext>
            </a:extLst>
          </p:cNvPr>
          <p:cNvSpPr>
            <a:spLocks noGrp="1"/>
          </p:cNvSpPr>
          <p:nvPr>
            <p:ph type="title"/>
          </p:nvPr>
        </p:nvSpPr>
        <p:spPr/>
        <p:txBody>
          <a:bodyPr/>
          <a:lstStyle/>
          <a:p>
            <a:r>
              <a:rPr lang="en-US" dirty="0"/>
              <a:t>DVT</a:t>
            </a:r>
            <a:endParaRPr lang="en-GB" dirty="0"/>
          </a:p>
        </p:txBody>
      </p:sp>
      <p:pic>
        <p:nvPicPr>
          <p:cNvPr id="4" name="Online Media 3" title="Deep Vein Thrombosis - Overview (pathophysiology, treatment, complications)">
            <a:hlinkClick r:id="" action="ppaction://media"/>
            <a:extLst>
              <a:ext uri="{FF2B5EF4-FFF2-40B4-BE49-F238E27FC236}">
                <a16:creationId xmlns:a16="http://schemas.microsoft.com/office/drawing/2014/main" id="{EAC77850-B7B7-437F-BAB2-5DAA56DDB880}"/>
              </a:ext>
            </a:extLst>
          </p:cNvPr>
          <p:cNvPicPr>
            <a:picLocks noGrp="1" noRot="1" noChangeAspect="1"/>
          </p:cNvPicPr>
          <p:nvPr>
            <p:ph idx="1"/>
            <a:videoFile r:link="rId1"/>
          </p:nvPr>
        </p:nvPicPr>
        <p:blipFill>
          <a:blip r:embed="rId3"/>
          <a:stretch>
            <a:fillRect/>
          </a:stretch>
        </p:blipFill>
        <p:spPr>
          <a:xfrm>
            <a:off x="2973388" y="2112963"/>
            <a:ext cx="7038975" cy="3959225"/>
          </a:xfrm>
          <a:prstGeom prst="rect">
            <a:avLst/>
          </a:prstGeom>
        </p:spPr>
      </p:pic>
    </p:spTree>
    <p:extLst>
      <p:ext uri="{BB962C8B-B14F-4D97-AF65-F5344CB8AC3E}">
        <p14:creationId xmlns:p14="http://schemas.microsoft.com/office/powerpoint/2010/main" val="36016702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BD4C0BBB-0042-4603-A226-6117F3FD5B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EC44F520-2598-460E-9F91-B02F60830C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 name="Rectangle 13">
            <a:extLst>
              <a:ext uri="{FF2B5EF4-FFF2-40B4-BE49-F238E27FC236}">
                <a16:creationId xmlns:a16="http://schemas.microsoft.com/office/drawing/2014/main" id="{1DBC8414-BE7E-4B6C-A114-B2C3795C88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0EC398C5-5C2E-4038-9DB3-DE2B5A9BEF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09318" y="1410082"/>
            <a:ext cx="6858000" cy="4037835"/>
          </a:xfrm>
          <a:prstGeom prst="rect">
            <a:avLst/>
          </a:prstGeom>
          <a:gradFill>
            <a:gsLst>
              <a:gs pos="8000">
                <a:schemeClr val="accent6"/>
              </a:gs>
              <a:gs pos="100000">
                <a:schemeClr val="accent5">
                  <a:alpha val="89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A2F10B26-073B-4B10-8AAA-161242DD82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153806" y="1153804"/>
            <a:ext cx="6346209" cy="4038601"/>
          </a:xfrm>
          <a:prstGeom prst="rect">
            <a:avLst/>
          </a:prstGeom>
          <a:gradFill>
            <a:gsLst>
              <a:gs pos="0">
                <a:schemeClr val="accent5">
                  <a:lumMod val="60000"/>
                  <a:lumOff val="40000"/>
                  <a:alpha val="0"/>
                </a:schemeClr>
              </a:gs>
              <a:gs pos="99000">
                <a:schemeClr val="accent2">
                  <a:alpha val="92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610DBBC7-698F-4A54-B1CB-A99F9CC356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59574" y="3578975"/>
            <a:ext cx="2502407" cy="4055644"/>
          </a:xfrm>
          <a:prstGeom prst="rect">
            <a:avLst/>
          </a:prstGeom>
          <a:gradFill>
            <a:gsLst>
              <a:gs pos="2000">
                <a:schemeClr val="accent5">
                  <a:alpha val="28000"/>
                </a:schemeClr>
              </a:gs>
              <a:gs pos="100000">
                <a:schemeClr val="accent4">
                  <a:alpha val="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DE6E822A-8BCF-432C-83E6-BBE821476C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13000">
                <a:schemeClr val="accent4">
                  <a:lumMod val="20000"/>
                  <a:lumOff val="80000"/>
                  <a:alpha val="2000"/>
                </a:schemeClr>
              </a:gs>
              <a:gs pos="100000">
                <a:schemeClr val="accent6">
                  <a:alpha val="29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84B965F9-A399-4DE1-BACB-AC9F23836486}"/>
              </a:ext>
            </a:extLst>
          </p:cNvPr>
          <p:cNvSpPr>
            <a:spLocks noGrp="1"/>
          </p:cNvSpPr>
          <p:nvPr>
            <p:ph type="title"/>
          </p:nvPr>
        </p:nvSpPr>
        <p:spPr>
          <a:xfrm>
            <a:off x="474243" y="681317"/>
            <a:ext cx="3236613" cy="3406187"/>
          </a:xfrm>
        </p:spPr>
        <p:txBody>
          <a:bodyPr vert="horz" lIns="0" tIns="0" rIns="0" bIns="0" rtlCol="0" anchor="b">
            <a:normAutofit/>
          </a:bodyPr>
          <a:lstStyle/>
          <a:p>
            <a:pPr algn="r"/>
            <a:r>
              <a:rPr lang="en-US" sz="2700" spc="750">
                <a:solidFill>
                  <a:schemeClr val="bg1"/>
                </a:solidFill>
              </a:rPr>
              <a:t>Can you label the following </a:t>
            </a:r>
          </a:p>
        </p:txBody>
      </p:sp>
      <p:pic>
        <p:nvPicPr>
          <p:cNvPr id="5" name="Content Placeholder 4" descr="A picture containing drawing&#10;&#10;Description automatically generated">
            <a:extLst>
              <a:ext uri="{FF2B5EF4-FFF2-40B4-BE49-F238E27FC236}">
                <a16:creationId xmlns:a16="http://schemas.microsoft.com/office/drawing/2014/main" id="{4A63FCB8-1D5A-4F21-90A5-CD62D96133F5}"/>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611220" y="457200"/>
            <a:ext cx="4998935" cy="5951114"/>
          </a:xfrm>
          <a:prstGeom prst="rect">
            <a:avLst/>
          </a:prstGeom>
        </p:spPr>
      </p:pic>
    </p:spTree>
    <p:extLst>
      <p:ext uri="{BB962C8B-B14F-4D97-AF65-F5344CB8AC3E}">
        <p14:creationId xmlns:p14="http://schemas.microsoft.com/office/powerpoint/2010/main" val="24273480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5C5CC17-FF17-43CF-B073-D9051465D5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1EBE2DDC-0D14-44E6-A1AB-2EEC095074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09318" y="1410082"/>
            <a:ext cx="6858000" cy="4037835"/>
          </a:xfrm>
          <a:prstGeom prst="rect">
            <a:avLst/>
          </a:prstGeom>
          <a:gradFill>
            <a:gsLst>
              <a:gs pos="8000">
                <a:schemeClr val="accent6"/>
              </a:gs>
              <a:gs pos="100000">
                <a:schemeClr val="accent5">
                  <a:alpha val="72000"/>
                </a:schemeClr>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8543D98-0AA2-43B4-B508-DC1DB7F3DC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2414" y="1406060"/>
            <a:ext cx="6857572" cy="4045450"/>
          </a:xfrm>
          <a:prstGeom prst="rect">
            <a:avLst/>
          </a:prstGeom>
          <a:gradFill>
            <a:gsLst>
              <a:gs pos="0">
                <a:schemeClr val="accent4">
                  <a:alpha val="0"/>
                </a:schemeClr>
              </a:gs>
              <a:gs pos="96000">
                <a:schemeClr val="accent2"/>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89723C1D-9A1A-465B-8164-483BF54266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98889" y="3617790"/>
            <a:ext cx="2453337" cy="4027079"/>
          </a:xfrm>
          <a:prstGeom prst="rect">
            <a:avLst/>
          </a:prstGeom>
          <a:gradFill>
            <a:gsLst>
              <a:gs pos="2000">
                <a:schemeClr val="accent5">
                  <a:alpha val="35000"/>
                </a:schemeClr>
              </a:gs>
              <a:gs pos="67000">
                <a:schemeClr val="accent4">
                  <a:alpha val="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A6680484-5F73-4078-85C2-415205B1A4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30441" y="1644149"/>
            <a:ext cx="4384532" cy="4196758"/>
          </a:xfrm>
          <a:custGeom>
            <a:avLst/>
            <a:gdLst>
              <a:gd name="connsiteX0" fmla="*/ 44539 w 4384532"/>
              <a:gd name="connsiteY0" fmla="*/ 2446310 h 4196758"/>
              <a:gd name="connsiteX1" fmla="*/ 0 w 4384532"/>
              <a:gd name="connsiteY1" fmla="*/ 2004492 h 4196758"/>
              <a:gd name="connsiteX2" fmla="*/ 500607 w 4384532"/>
              <a:gd name="connsiteY2" fmla="*/ 610007 h 4196758"/>
              <a:gd name="connsiteX3" fmla="*/ 589546 w 4384532"/>
              <a:gd name="connsiteY3" fmla="*/ 512149 h 4196758"/>
              <a:gd name="connsiteX4" fmla="*/ 3077760 w 4384532"/>
              <a:gd name="connsiteY4" fmla="*/ 0 h 4196758"/>
              <a:gd name="connsiteX5" fmla="*/ 3237230 w 4384532"/>
              <a:gd name="connsiteY5" fmla="*/ 76821 h 4196758"/>
              <a:gd name="connsiteX6" fmla="*/ 4384532 w 4384532"/>
              <a:gd name="connsiteY6" fmla="*/ 2004492 h 4196758"/>
              <a:gd name="connsiteX7" fmla="*/ 2192266 w 4384532"/>
              <a:gd name="connsiteY7" fmla="*/ 4196758 h 4196758"/>
              <a:gd name="connsiteX8" fmla="*/ 44539 w 4384532"/>
              <a:gd name="connsiteY8" fmla="*/ 2446310 h 41967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84532" h="4196758">
                <a:moveTo>
                  <a:pt x="44539" y="2446310"/>
                </a:moveTo>
                <a:cubicBezTo>
                  <a:pt x="15336" y="2303599"/>
                  <a:pt x="0" y="2155836"/>
                  <a:pt x="0" y="2004492"/>
                </a:cubicBezTo>
                <a:cubicBezTo>
                  <a:pt x="0" y="1474787"/>
                  <a:pt x="187867" y="988960"/>
                  <a:pt x="500607" y="610007"/>
                </a:cubicBezTo>
                <a:lnTo>
                  <a:pt x="589546" y="512149"/>
                </a:lnTo>
                <a:lnTo>
                  <a:pt x="3077760" y="0"/>
                </a:lnTo>
                <a:lnTo>
                  <a:pt x="3237230" y="76821"/>
                </a:lnTo>
                <a:cubicBezTo>
                  <a:pt x="3920615" y="448057"/>
                  <a:pt x="4384532" y="1172098"/>
                  <a:pt x="4384532" y="2004492"/>
                </a:cubicBezTo>
                <a:cubicBezTo>
                  <a:pt x="4384532" y="3215247"/>
                  <a:pt x="3403021" y="4196758"/>
                  <a:pt x="2192266" y="4196758"/>
                </a:cubicBezTo>
                <a:cubicBezTo>
                  <a:pt x="1132855" y="4196758"/>
                  <a:pt x="248960" y="3445288"/>
                  <a:pt x="44539" y="2446310"/>
                </a:cubicBezTo>
                <a:close/>
              </a:path>
            </a:pathLst>
          </a:custGeom>
          <a:gradFill>
            <a:gsLst>
              <a:gs pos="39000">
                <a:schemeClr val="accent4">
                  <a:lumMod val="20000"/>
                  <a:lumOff val="80000"/>
                  <a:alpha val="0"/>
                </a:schemeClr>
              </a:gs>
              <a:gs pos="100000">
                <a:schemeClr val="accent6">
                  <a:alpha val="29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6BFA82BA-4027-4A2C-8842-7C790527E5D8}"/>
              </a:ext>
            </a:extLst>
          </p:cNvPr>
          <p:cNvSpPr>
            <a:spLocks noGrp="1"/>
          </p:cNvSpPr>
          <p:nvPr>
            <p:ph type="title"/>
          </p:nvPr>
        </p:nvSpPr>
        <p:spPr>
          <a:xfrm>
            <a:off x="387927" y="1028701"/>
            <a:ext cx="3248863" cy="3020785"/>
          </a:xfrm>
        </p:spPr>
        <p:txBody>
          <a:bodyPr>
            <a:normAutofit/>
          </a:bodyPr>
          <a:lstStyle/>
          <a:p>
            <a:pPr algn="r"/>
            <a:r>
              <a:rPr lang="en-US" sz="2700">
                <a:solidFill>
                  <a:schemeClr val="bg1"/>
                </a:solidFill>
              </a:rPr>
              <a:t>Can you answer the following?</a:t>
            </a:r>
            <a:endParaRPr lang="en-GB" sz="2700">
              <a:solidFill>
                <a:schemeClr val="bg1"/>
              </a:solidFill>
            </a:endParaRPr>
          </a:p>
        </p:txBody>
      </p:sp>
      <p:sp>
        <p:nvSpPr>
          <p:cNvPr id="3" name="Content Placeholder 2">
            <a:extLst>
              <a:ext uri="{FF2B5EF4-FFF2-40B4-BE49-F238E27FC236}">
                <a16:creationId xmlns:a16="http://schemas.microsoft.com/office/drawing/2014/main" id="{D4132474-AAEE-4509-8C03-656C5D263F5A}"/>
              </a:ext>
            </a:extLst>
          </p:cNvPr>
          <p:cNvSpPr>
            <a:spLocks noGrp="1"/>
          </p:cNvSpPr>
          <p:nvPr>
            <p:ph idx="1"/>
          </p:nvPr>
        </p:nvSpPr>
        <p:spPr>
          <a:xfrm>
            <a:off x="4777409" y="1028702"/>
            <a:ext cx="6273972" cy="4843462"/>
          </a:xfrm>
        </p:spPr>
        <p:txBody>
          <a:bodyPr>
            <a:normAutofit/>
          </a:bodyPr>
          <a:lstStyle/>
          <a:p>
            <a:r>
              <a:rPr lang="en-US" sz="1800" dirty="0"/>
              <a:t>What is blood pressure</a:t>
            </a:r>
          </a:p>
          <a:p>
            <a:r>
              <a:rPr lang="en-US" sz="1800" dirty="0"/>
              <a:t>What is the systolic</a:t>
            </a:r>
          </a:p>
          <a:p>
            <a:r>
              <a:rPr lang="en-US" sz="1800" dirty="0"/>
              <a:t>What is the diastolic</a:t>
            </a:r>
          </a:p>
          <a:p>
            <a:r>
              <a:rPr lang="en-US" sz="1800" dirty="0"/>
              <a:t>What is hypertension</a:t>
            </a:r>
          </a:p>
          <a:p>
            <a:r>
              <a:rPr lang="en-US" sz="1800" dirty="0"/>
              <a:t>What is hypotension</a:t>
            </a:r>
          </a:p>
          <a:p>
            <a:r>
              <a:rPr lang="en-US" sz="1800" dirty="0"/>
              <a:t>What is the pace maker of the heart called</a:t>
            </a:r>
          </a:p>
          <a:p>
            <a:r>
              <a:rPr lang="en-US" sz="1800" dirty="0"/>
              <a:t>What is mean arterial pressure</a:t>
            </a:r>
          </a:p>
          <a:p>
            <a:r>
              <a:rPr lang="en-US" sz="1800" dirty="0"/>
              <a:t>What is blood pressure determined by </a:t>
            </a:r>
          </a:p>
          <a:p>
            <a:r>
              <a:rPr lang="en-US" sz="1800" dirty="0"/>
              <a:t>What factors affect venous return. </a:t>
            </a:r>
            <a:endParaRPr lang="en-GB" sz="1800" dirty="0"/>
          </a:p>
        </p:txBody>
      </p:sp>
    </p:spTree>
    <p:extLst>
      <p:ext uri="{BB962C8B-B14F-4D97-AF65-F5344CB8AC3E}">
        <p14:creationId xmlns:p14="http://schemas.microsoft.com/office/powerpoint/2010/main" val="9640628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PhAnim="0">
  <p:cSld>
    <p:bg>
      <p:bgPr>
        <a:solidFill>
          <a:schemeClr val="bg1"/>
        </a:solidFill>
        <a:effectLst/>
      </p:bgPr>
    </p:bg>
    <p:spTree>
      <p:nvGrpSpPr>
        <p:cNvPr id="1" name=""/>
        <p:cNvGrpSpPr/>
        <p:nvPr/>
      </p:nvGrpSpPr>
      <p:grpSpPr>
        <a:xfrm>
          <a:off x="0" y="0"/>
          <a:ext cx="0" cy="0"/>
          <a:chOff x="0" y="0"/>
          <a:chExt cx="0" cy="0"/>
        </a:xfrm>
      </p:grpSpPr>
      <p:sp>
        <p:nvSpPr>
          <p:cNvPr id="72" name="Rectangle 71">
            <a:extLst>
              <a:ext uri="{FF2B5EF4-FFF2-40B4-BE49-F238E27FC236}">
                <a16:creationId xmlns:a16="http://schemas.microsoft.com/office/drawing/2014/main" id="{BD4C0BBB-0042-4603-A226-6117F3FD5B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Rectangle 73">
            <a:extLst>
              <a:ext uri="{FF2B5EF4-FFF2-40B4-BE49-F238E27FC236}">
                <a16:creationId xmlns:a16="http://schemas.microsoft.com/office/drawing/2014/main" id="{EC44F520-2598-460E-9F91-B02F60830C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76" name="Rectangle 75">
            <a:extLst>
              <a:ext uri="{FF2B5EF4-FFF2-40B4-BE49-F238E27FC236}">
                <a16:creationId xmlns:a16="http://schemas.microsoft.com/office/drawing/2014/main" id="{A21FCE60-ECDB-49B1-A5CA-E834A33FEE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8" name="Rectangle 77">
            <a:extLst>
              <a:ext uri="{FF2B5EF4-FFF2-40B4-BE49-F238E27FC236}">
                <a16:creationId xmlns:a16="http://schemas.microsoft.com/office/drawing/2014/main" id="{4E3AE8C3-8F65-40F4-BABE-E70F383014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409317" y="1410082"/>
            <a:ext cx="6858000" cy="4037835"/>
          </a:xfrm>
          <a:prstGeom prst="rect">
            <a:avLst/>
          </a:prstGeom>
          <a:gradFill>
            <a:gsLst>
              <a:gs pos="8000">
                <a:schemeClr val="accent6">
                  <a:alpha val="78000"/>
                </a:schemeClr>
              </a:gs>
              <a:gs pos="100000">
                <a:schemeClr val="accent5">
                  <a:alpha val="89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a:extLst>
              <a:ext uri="{FF2B5EF4-FFF2-40B4-BE49-F238E27FC236}">
                <a16:creationId xmlns:a16="http://schemas.microsoft.com/office/drawing/2014/main" id="{E2FC4764-B8D5-4F87-95DB-3125B2D128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59728" y="59346"/>
            <a:ext cx="4156527" cy="4037836"/>
          </a:xfrm>
          <a:prstGeom prst="rect">
            <a:avLst/>
          </a:prstGeom>
          <a:gradFill>
            <a:gsLst>
              <a:gs pos="0">
                <a:schemeClr val="accent5">
                  <a:alpha val="47000"/>
                </a:schemeClr>
              </a:gs>
              <a:gs pos="100000">
                <a:schemeClr val="accent4">
                  <a:alpha val="0"/>
                </a:schemeClr>
              </a:gs>
            </a:gsLst>
            <a:lin ang="9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a:extLst>
              <a:ext uri="{FF2B5EF4-FFF2-40B4-BE49-F238E27FC236}">
                <a16:creationId xmlns:a16="http://schemas.microsoft.com/office/drawing/2014/main" id="{B4C1654F-94F5-497E-8ECF-F2A7E84D6A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768311" y="3587283"/>
            <a:ext cx="2501979" cy="4038601"/>
          </a:xfrm>
          <a:prstGeom prst="rect">
            <a:avLst/>
          </a:prstGeom>
          <a:gradFill>
            <a:gsLst>
              <a:gs pos="0">
                <a:schemeClr val="accent5">
                  <a:lumMod val="60000"/>
                  <a:lumOff val="40000"/>
                  <a:alpha val="0"/>
                </a:schemeClr>
              </a:gs>
              <a:gs pos="99000">
                <a:schemeClr val="accent2">
                  <a:alpha val="74000"/>
                </a:schemeClr>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4" name="Freeform: Shape 83">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64489" y="1757117"/>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58000">
                <a:schemeClr val="bg1">
                  <a:alpha val="0"/>
                </a:schemeClr>
              </a:gs>
              <a:gs pos="100000">
                <a:schemeClr val="accent6">
                  <a:alpha val="35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5602" name="Rectangle 2"/>
          <p:cNvSpPr>
            <a:spLocks noGrp="1" noChangeArrowheads="1"/>
          </p:cNvSpPr>
          <p:nvPr>
            <p:ph type="title"/>
          </p:nvPr>
        </p:nvSpPr>
        <p:spPr>
          <a:xfrm>
            <a:off x="681780" y="586855"/>
            <a:ext cx="3131093" cy="3507474"/>
          </a:xfrm>
        </p:spPr>
        <p:txBody>
          <a:bodyPr vert="horz" lIns="0" tIns="0" rIns="0" bIns="0" rtlCol="0" anchor="b">
            <a:normAutofit/>
          </a:bodyPr>
          <a:lstStyle/>
          <a:p>
            <a:pPr algn="r"/>
            <a:r>
              <a:rPr lang="en-US" sz="3000">
                <a:solidFill>
                  <a:schemeClr val="bg1"/>
                </a:solidFill>
              </a:rPr>
              <a:t>Factors which influence blood pressure</a:t>
            </a:r>
            <a:endParaRPr lang="en-US" sz="3000" u="sng">
              <a:solidFill>
                <a:schemeClr val="bg1"/>
              </a:solidFill>
            </a:endParaRPr>
          </a:p>
        </p:txBody>
      </p:sp>
      <p:sp>
        <p:nvSpPr>
          <p:cNvPr id="25603" name="Rectangle 3"/>
          <p:cNvSpPr>
            <a:spLocks noGrp="1" noChangeArrowheads="1"/>
          </p:cNvSpPr>
          <p:nvPr>
            <p:ph sz="half" idx="1"/>
          </p:nvPr>
        </p:nvSpPr>
        <p:spPr>
          <a:xfrm>
            <a:off x="4478695" y="833535"/>
            <a:ext cx="3222170" cy="5361991"/>
          </a:xfrm>
        </p:spPr>
        <p:txBody>
          <a:bodyPr vert="horz" lIns="0" tIns="0" rIns="0" bIns="0" rtlCol="0">
            <a:normAutofit/>
          </a:bodyPr>
          <a:lstStyle/>
          <a:p>
            <a:pPr marL="457200"/>
            <a:endParaRPr lang="en-US" sz="1600"/>
          </a:p>
          <a:p>
            <a:pPr marL="457200"/>
            <a:endParaRPr lang="en-US" sz="1600"/>
          </a:p>
          <a:p>
            <a:pPr marL="457200"/>
            <a:r>
              <a:rPr lang="en-US" sz="1600"/>
              <a:t>Cardiac output (</a:t>
            </a:r>
            <a:r>
              <a:rPr lang="en-US" sz="1600" b="1"/>
              <a:t>CO</a:t>
            </a:r>
            <a:r>
              <a:rPr lang="en-US" sz="1600"/>
              <a:t>) </a:t>
            </a:r>
          </a:p>
          <a:p>
            <a:pPr marL="457200"/>
            <a:r>
              <a:rPr lang="en-US" sz="1600"/>
              <a:t>Total Peripheral Resistance (</a:t>
            </a:r>
            <a:r>
              <a:rPr lang="en-US" sz="1600" b="1"/>
              <a:t>TPR</a:t>
            </a:r>
            <a:r>
              <a:rPr lang="en-US" sz="1600"/>
              <a:t>)</a:t>
            </a:r>
          </a:p>
          <a:p>
            <a:pPr marL="457200"/>
            <a:endParaRPr lang="en-US" sz="1600"/>
          </a:p>
          <a:p>
            <a:pPr marL="457200"/>
            <a:r>
              <a:rPr lang="en-US" sz="1600"/>
              <a:t>Or </a:t>
            </a:r>
            <a:r>
              <a:rPr lang="en-US" sz="1600" b="1"/>
              <a:t>BP =  CO  x  TPR</a:t>
            </a:r>
          </a:p>
          <a:p>
            <a:pPr marL="457200"/>
            <a:endParaRPr lang="en-US" sz="1600"/>
          </a:p>
          <a:p>
            <a:pPr marL="457200"/>
            <a:endParaRPr lang="en-US" sz="1600"/>
          </a:p>
        </p:txBody>
      </p:sp>
      <p:pic>
        <p:nvPicPr>
          <p:cNvPr id="3" name="Online Media 2" title="Regulation of Cardiac Output and Mean Arterial Pressure relationships.">
            <a:hlinkClick r:id="" action="ppaction://media"/>
            <a:extLst>
              <a:ext uri="{FF2B5EF4-FFF2-40B4-BE49-F238E27FC236}">
                <a16:creationId xmlns:a16="http://schemas.microsoft.com/office/drawing/2014/main" id="{4B2220E3-74BF-4F95-AE37-0D59542AEB83}"/>
              </a:ext>
            </a:extLst>
          </p:cNvPr>
          <p:cNvPicPr>
            <a:picLocks noGrp="1" noRot="1" noChangeAspect="1"/>
          </p:cNvPicPr>
          <p:nvPr>
            <p:ph sz="half" idx="2"/>
            <a:videoFile r:link="rId1"/>
          </p:nvPr>
        </p:nvPicPr>
        <p:blipFill>
          <a:blip r:embed="rId4"/>
          <a:stretch>
            <a:fillRect/>
          </a:stretch>
        </p:blipFill>
        <p:spPr>
          <a:xfrm>
            <a:off x="8115300" y="2411016"/>
            <a:ext cx="3619500" cy="2035968"/>
          </a:xfrm>
          <a:prstGeom prst="rect">
            <a:avLst/>
          </a:prstGeom>
        </p:spPr>
      </p:pic>
    </p:spTree>
    <p:extLst>
      <p:ext uri="{BB962C8B-B14F-4D97-AF65-F5344CB8AC3E}">
        <p14:creationId xmlns:p14="http://schemas.microsoft.com/office/powerpoint/2010/main" val="324542412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560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560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5603">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mediacall" presetSubtype="0" fill="hold" nodeType="clickEffect">
                                  <p:stCondLst>
                                    <p:cond delay="0"/>
                                  </p:stCondLst>
                                  <p:childTnLst>
                                    <p:cmd type="call" cmd="playFrom(0.0)">
                                      <p:cBhvr>
                                        <p:cTn id="18"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9" fill="hold" display="0">
                  <p:stCondLst>
                    <p:cond delay="indefinite"/>
                  </p:stCondLst>
                </p:cTn>
                <p:tgtEl>
                  <p:spTgt spid="3"/>
                </p:tgtEl>
              </p:cMediaNode>
            </p:video>
            <p:seq concurrent="1" nextAc="seek">
              <p:cTn id="20" restart="whenNotActive" fill="hold" evtFilter="cancelBubble" nodeType="interactiveSeq">
                <p:stCondLst>
                  <p:cond evt="onClick" delay="0">
                    <p:tgtEl>
                      <p:spTgt spid="3"/>
                    </p:tgtEl>
                  </p:cond>
                </p:stCondLst>
                <p:endSync evt="end" delay="0">
                  <p:rtn val="all"/>
                </p:endSync>
                <p:childTnLst>
                  <p:par>
                    <p:cTn id="21" fill="hold">
                      <p:stCondLst>
                        <p:cond delay="0"/>
                      </p:stCondLst>
                      <p:childTnLst>
                        <p:par>
                          <p:cTn id="22" fill="hold">
                            <p:stCondLst>
                              <p:cond delay="0"/>
                            </p:stCondLst>
                            <p:childTnLst>
                              <p:par>
                                <p:cTn id="23" presetID="2" presetClass="mediacall" presetSubtype="0" fill="hold" nodeType="clickEffect">
                                  <p:stCondLst>
                                    <p:cond delay="0"/>
                                  </p:stCondLst>
                                  <p:childTnLst>
                                    <p:cmd type="call" cmd="togglePause">
                                      <p:cBhvr>
                                        <p:cTn id="24"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8" name="Picture 2"/>
          <p:cNvPicPr>
            <a:picLocks noChangeAspect="1" noChangeArrowheads="1"/>
          </p:cNvPicPr>
          <p:nvPr/>
        </p:nvPicPr>
        <p:blipFill>
          <a:blip r:embed="rId2" cstate="print"/>
          <a:stretch>
            <a:fillRect/>
          </a:stretch>
        </p:blipFill>
        <p:spPr bwMode="auto">
          <a:xfrm>
            <a:off x="2381956" y="643467"/>
            <a:ext cx="7428088" cy="5571066"/>
          </a:xfrm>
          <a:prstGeom prst="rect">
            <a:avLst/>
          </a:prstGeom>
          <a:noFill/>
        </p:spPr>
      </p:pic>
    </p:spTree>
    <p:extLst>
      <p:ext uri="{BB962C8B-B14F-4D97-AF65-F5344CB8AC3E}">
        <p14:creationId xmlns:p14="http://schemas.microsoft.com/office/powerpoint/2010/main" val="152963277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ChangeArrowheads="1"/>
          </p:cNvSpPr>
          <p:nvPr/>
        </p:nvSpPr>
        <p:spPr bwMode="auto">
          <a:xfrm>
            <a:off x="4965430" y="629268"/>
            <a:ext cx="6586491" cy="1286160"/>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4100">
                <a:latin typeface="+mj-lt"/>
                <a:ea typeface="+mj-ea"/>
                <a:cs typeface="+mj-cs"/>
              </a:rPr>
              <a:t>Factors Aiding Venous Return</a:t>
            </a:r>
          </a:p>
        </p:txBody>
      </p:sp>
      <p:sp>
        <p:nvSpPr>
          <p:cNvPr id="109572" name="Rectangle 4"/>
          <p:cNvSpPr>
            <a:spLocks noGrp="1" noChangeArrowheads="1"/>
          </p:cNvSpPr>
          <p:nvPr>
            <p:ph idx="1"/>
          </p:nvPr>
        </p:nvSpPr>
        <p:spPr>
          <a:xfrm>
            <a:off x="4965431" y="2438400"/>
            <a:ext cx="6586489" cy="3785419"/>
          </a:xfrm>
        </p:spPr>
        <p:txBody>
          <a:bodyPr vert="horz" lIns="91440" tIns="45720" rIns="91440" bIns="45720" rtlCol="0">
            <a:normAutofit fontScale="92500" lnSpcReduction="20000"/>
          </a:bodyPr>
          <a:lstStyle/>
          <a:p>
            <a:r>
              <a:rPr lang="en-US" sz="1600" dirty="0"/>
              <a:t>Venous blood pressure alone is too low to promote adequate blood return and is aided by the:</a:t>
            </a:r>
          </a:p>
          <a:p>
            <a:endParaRPr lang="en-US" sz="1600" dirty="0"/>
          </a:p>
          <a:p>
            <a:pPr lvl="1"/>
            <a:r>
              <a:rPr lang="en-US" sz="1600" b="1" dirty="0"/>
              <a:t>Respiratory “pump</a:t>
            </a:r>
            <a:r>
              <a:rPr lang="en-US" sz="1600" dirty="0"/>
              <a:t>” – </a:t>
            </a:r>
            <a:r>
              <a:rPr lang="en-US" sz="1600" i="1" dirty="0"/>
              <a:t>pressure </a:t>
            </a:r>
          </a:p>
          <a:p>
            <a:pPr lvl="1"/>
            <a:r>
              <a:rPr lang="en-US" sz="1600" i="1" dirty="0"/>
              <a:t>	changes</a:t>
            </a:r>
            <a:r>
              <a:rPr lang="en-US" sz="1600" dirty="0"/>
              <a:t> created during breathing suck blood toward the heart by</a:t>
            </a:r>
          </a:p>
          <a:p>
            <a:pPr lvl="1"/>
            <a:r>
              <a:rPr lang="en-US" sz="1600" dirty="0"/>
              <a:t>     squeezing local veins </a:t>
            </a:r>
          </a:p>
          <a:p>
            <a:pPr lvl="1"/>
            <a:endParaRPr lang="en-US" sz="1600" dirty="0"/>
          </a:p>
          <a:p>
            <a:pPr lvl="1"/>
            <a:r>
              <a:rPr lang="en-US" sz="1600" b="1" dirty="0"/>
              <a:t>Muscular “pump”</a:t>
            </a:r>
            <a:r>
              <a:rPr lang="en-US" sz="1600" dirty="0"/>
              <a:t> – </a:t>
            </a:r>
            <a:r>
              <a:rPr lang="en-US" sz="1600" i="1" dirty="0"/>
              <a:t>contraction </a:t>
            </a:r>
          </a:p>
          <a:p>
            <a:pPr lvl="1"/>
            <a:r>
              <a:rPr lang="en-US" sz="1600" i="1" dirty="0"/>
              <a:t>	of skeletal muscles</a:t>
            </a:r>
            <a:r>
              <a:rPr lang="en-US" sz="1600" dirty="0"/>
              <a:t> moves blood </a:t>
            </a:r>
          </a:p>
          <a:p>
            <a:pPr lvl="1"/>
            <a:r>
              <a:rPr lang="en-US" sz="1600" dirty="0"/>
              <a:t>	toward heart</a:t>
            </a:r>
          </a:p>
          <a:p>
            <a:pPr lvl="1"/>
            <a:endParaRPr lang="en-US" sz="1600" dirty="0"/>
          </a:p>
          <a:p>
            <a:pPr lvl="1"/>
            <a:r>
              <a:rPr lang="en-US" sz="1600" dirty="0"/>
              <a:t>	</a:t>
            </a:r>
            <a:r>
              <a:rPr lang="en-US" sz="1600" b="1" dirty="0"/>
              <a:t>Valves </a:t>
            </a:r>
            <a:r>
              <a:rPr lang="en-US" sz="1600" dirty="0"/>
              <a:t>prevent backflow during venous return</a:t>
            </a:r>
          </a:p>
        </p:txBody>
      </p:sp>
      <p:pic>
        <p:nvPicPr>
          <p:cNvPr id="109571" name="Picture 3"/>
          <p:cNvPicPr>
            <a:picLocks noChangeAspect="1" noChangeArrowheads="1"/>
          </p:cNvPicPr>
          <p:nvPr/>
        </p:nvPicPr>
        <p:blipFill rotWithShape="1">
          <a:blip r:embed="rId3" cstate="print"/>
          <a:srcRect r="1" b="2729"/>
          <a:stretch/>
        </p:blipFill>
        <p:spPr bwMode="auto">
          <a:xfrm>
            <a:off x="20" y="10"/>
            <a:ext cx="4635571" cy="6857990"/>
          </a:xfrm>
          <a:prstGeom prst="rect">
            <a:avLst/>
          </a:prstGeom>
          <a:noFill/>
          <a:effectLst/>
        </p:spPr>
      </p:pic>
    </p:spTree>
    <p:extLst>
      <p:ext uri="{BB962C8B-B14F-4D97-AF65-F5344CB8AC3E}">
        <p14:creationId xmlns:p14="http://schemas.microsoft.com/office/powerpoint/2010/main" val="450030433"/>
      </p:ext>
    </p:extLst>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5B699-57B8-4D5C-9C62-255CE8A6BF03}"/>
              </a:ext>
            </a:extLst>
          </p:cNvPr>
          <p:cNvSpPr>
            <a:spLocks noGrp="1"/>
          </p:cNvSpPr>
          <p:nvPr>
            <p:ph type="title"/>
          </p:nvPr>
        </p:nvSpPr>
        <p:spPr/>
        <p:txBody>
          <a:bodyPr/>
          <a:lstStyle/>
          <a:p>
            <a:r>
              <a:rPr lang="en-US" dirty="0"/>
              <a:t>Can you answer the following?</a:t>
            </a:r>
            <a:endParaRPr lang="en-GB" dirty="0"/>
          </a:p>
        </p:txBody>
      </p:sp>
      <p:sp>
        <p:nvSpPr>
          <p:cNvPr id="3" name="Content Placeholder 2">
            <a:extLst>
              <a:ext uri="{FF2B5EF4-FFF2-40B4-BE49-F238E27FC236}">
                <a16:creationId xmlns:a16="http://schemas.microsoft.com/office/drawing/2014/main" id="{F902A575-5666-406D-8F51-E530639D65C5}"/>
              </a:ext>
            </a:extLst>
          </p:cNvPr>
          <p:cNvSpPr>
            <a:spLocks noGrp="1"/>
          </p:cNvSpPr>
          <p:nvPr>
            <p:ph idx="1"/>
          </p:nvPr>
        </p:nvSpPr>
        <p:spPr/>
        <p:txBody>
          <a:bodyPr/>
          <a:lstStyle/>
          <a:p>
            <a:r>
              <a:rPr lang="en-US" dirty="0"/>
              <a:t>What are the consequences of a high blood pressure</a:t>
            </a:r>
          </a:p>
          <a:p>
            <a:r>
              <a:rPr lang="en-US" dirty="0"/>
              <a:t>What are the consequences of a low blood pressure</a:t>
            </a:r>
          </a:p>
          <a:p>
            <a:r>
              <a:rPr lang="en-US" dirty="0"/>
              <a:t>What are the modifiable causes of high blood pressure</a:t>
            </a:r>
          </a:p>
          <a:p>
            <a:r>
              <a:rPr lang="en-US" dirty="0"/>
              <a:t>What are the non modifiable causes of high blood pressure</a:t>
            </a:r>
          </a:p>
          <a:p>
            <a:r>
              <a:rPr lang="en-US" dirty="0"/>
              <a:t>What is the rennin aldosterone system</a:t>
            </a:r>
          </a:p>
          <a:p>
            <a:r>
              <a:rPr lang="en-US" dirty="0"/>
              <a:t>What readings are associated with high blood pressure and low blood pressure </a:t>
            </a:r>
            <a:endParaRPr lang="en-GB" dirty="0"/>
          </a:p>
        </p:txBody>
      </p:sp>
    </p:spTree>
    <p:extLst>
      <p:ext uri="{BB962C8B-B14F-4D97-AF65-F5344CB8AC3E}">
        <p14:creationId xmlns:p14="http://schemas.microsoft.com/office/powerpoint/2010/main" val="116632461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4672" y="1412489"/>
            <a:ext cx="2871095" cy="2156621"/>
          </a:xfrm>
        </p:spPr>
        <p:txBody>
          <a:bodyPr anchor="t">
            <a:normAutofit fontScale="90000"/>
          </a:bodyPr>
          <a:lstStyle/>
          <a:p>
            <a:r>
              <a:rPr lang="en-GB" sz="2000">
                <a:solidFill>
                  <a:srgbClr val="FFFFFF"/>
                </a:solidFill>
              </a:rPr>
              <a:t>An adult’s blood pressure is considered high when the readings are greater than 140 mm Hg systolic or 90 mm Hg diastolic (BHS, 2004)</a:t>
            </a:r>
          </a:p>
        </p:txBody>
      </p:sp>
      <p:sp>
        <p:nvSpPr>
          <p:cNvPr id="3" name="Content Placeholder 2"/>
          <p:cNvSpPr>
            <a:spLocks noGrp="1"/>
          </p:cNvSpPr>
          <p:nvPr>
            <p:ph sz="half" idx="1"/>
          </p:nvPr>
        </p:nvSpPr>
        <p:spPr>
          <a:xfrm>
            <a:off x="5198993" y="1412489"/>
            <a:ext cx="2926080" cy="4363844"/>
          </a:xfrm>
        </p:spPr>
        <p:txBody>
          <a:bodyPr>
            <a:normAutofit lnSpcReduction="10000"/>
          </a:bodyPr>
          <a:lstStyle/>
          <a:p>
            <a:pPr>
              <a:buNone/>
            </a:pPr>
            <a:r>
              <a:rPr lang="en-GB" sz="2000" b="1" u="sng"/>
              <a:t>Non-modifiable Risk Factors:</a:t>
            </a:r>
          </a:p>
          <a:p>
            <a:r>
              <a:rPr lang="en-GB" sz="2000"/>
              <a:t>Age</a:t>
            </a:r>
          </a:p>
          <a:p>
            <a:r>
              <a:rPr lang="en-GB" sz="2000"/>
              <a:t> male sex</a:t>
            </a:r>
          </a:p>
          <a:p>
            <a:r>
              <a:rPr lang="en-GB" sz="2000"/>
              <a:t> family history</a:t>
            </a:r>
          </a:p>
          <a:p>
            <a:r>
              <a:rPr lang="en-GB" sz="2000"/>
              <a:t>Primary cause of raised cholesterol (genetic)</a:t>
            </a:r>
          </a:p>
          <a:p>
            <a:r>
              <a:rPr lang="en-GB" sz="2000"/>
              <a:t>diabetes mellitus (autoimmune)</a:t>
            </a:r>
          </a:p>
          <a:p>
            <a:pPr lvl="1"/>
            <a:endParaRPr lang="en-GB" sz="2000"/>
          </a:p>
          <a:p>
            <a:endParaRPr lang="en-GB" sz="2000"/>
          </a:p>
        </p:txBody>
      </p:sp>
      <p:sp>
        <p:nvSpPr>
          <p:cNvPr id="4" name="Content Placeholder 3"/>
          <p:cNvSpPr>
            <a:spLocks noGrp="1"/>
          </p:cNvSpPr>
          <p:nvPr>
            <p:ph sz="half" idx="2"/>
          </p:nvPr>
        </p:nvSpPr>
        <p:spPr>
          <a:xfrm>
            <a:off x="8451604" y="1412489"/>
            <a:ext cx="2926080" cy="4363844"/>
          </a:xfrm>
        </p:spPr>
        <p:txBody>
          <a:bodyPr>
            <a:normAutofit lnSpcReduction="10000"/>
          </a:bodyPr>
          <a:lstStyle/>
          <a:p>
            <a:pPr>
              <a:buNone/>
            </a:pPr>
            <a:r>
              <a:rPr lang="en-GB" sz="1700" b="1" u="sng"/>
              <a:t>Modifiable Risk Factors</a:t>
            </a:r>
          </a:p>
          <a:p>
            <a:r>
              <a:rPr lang="en-GB" sz="1700"/>
              <a:t>Excess alcohol (43 units/day)</a:t>
            </a:r>
          </a:p>
          <a:p>
            <a:r>
              <a:rPr lang="en-GB" sz="1700"/>
              <a:t>Excess salt intake</a:t>
            </a:r>
          </a:p>
          <a:p>
            <a:r>
              <a:rPr lang="en-GB" sz="1700"/>
              <a:t>Lack of exercise</a:t>
            </a:r>
          </a:p>
          <a:p>
            <a:r>
              <a:rPr lang="en-GB" sz="1700"/>
              <a:t>Environmental stress</a:t>
            </a:r>
          </a:p>
          <a:p>
            <a:r>
              <a:rPr lang="en-GB" sz="1700"/>
              <a:t>smoking</a:t>
            </a:r>
          </a:p>
          <a:p>
            <a:r>
              <a:rPr lang="en-GB" sz="1700"/>
              <a:t>Overweight (obesity) </a:t>
            </a:r>
          </a:p>
          <a:p>
            <a:r>
              <a:rPr lang="en-GB" sz="1700"/>
              <a:t>Type II -Diabetes </a:t>
            </a:r>
          </a:p>
          <a:p>
            <a:pPr>
              <a:buNone/>
            </a:pPr>
            <a:r>
              <a:rPr lang="en-GB" sz="1700"/>
              <a:t>(Type II can often coexists with obesity, dyslipidaemia, hypertension)</a:t>
            </a:r>
          </a:p>
          <a:p>
            <a:pPr lvl="1"/>
            <a:endParaRPr lang="en-GB" sz="1700"/>
          </a:p>
          <a:p>
            <a:endParaRPr lang="en-GB" sz="1700"/>
          </a:p>
        </p:txBody>
      </p:sp>
    </p:spTree>
    <p:extLst>
      <p:ext uri="{BB962C8B-B14F-4D97-AF65-F5344CB8AC3E}">
        <p14:creationId xmlns:p14="http://schemas.microsoft.com/office/powerpoint/2010/main" val="3769987571"/>
      </p:ext>
    </p:extLst>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76DF2A-5F1D-4D17-82C5-D2B37BDEE2B6}"/>
              </a:ext>
            </a:extLst>
          </p:cNvPr>
          <p:cNvSpPr>
            <a:spLocks noGrp="1"/>
          </p:cNvSpPr>
          <p:nvPr>
            <p:ph type="title"/>
          </p:nvPr>
        </p:nvSpPr>
        <p:spPr/>
        <p:txBody>
          <a:bodyPr/>
          <a:lstStyle/>
          <a:p>
            <a:r>
              <a:rPr lang="en-US" dirty="0"/>
              <a:t>Renin aldosterone system </a:t>
            </a:r>
            <a:endParaRPr lang="en-GB" dirty="0"/>
          </a:p>
        </p:txBody>
      </p:sp>
      <p:pic>
        <p:nvPicPr>
          <p:cNvPr id="4" name="Online Media 3" title="Renin Angiotensin Aldosterone System (RAAS) - Short and sweet!">
            <a:hlinkClick r:id="" action="ppaction://media"/>
            <a:extLst>
              <a:ext uri="{FF2B5EF4-FFF2-40B4-BE49-F238E27FC236}">
                <a16:creationId xmlns:a16="http://schemas.microsoft.com/office/drawing/2014/main" id="{73D2C696-1648-40BE-AEC7-4481503ABDDE}"/>
              </a:ext>
            </a:extLst>
          </p:cNvPr>
          <p:cNvPicPr>
            <a:picLocks noGrp="1" noRot="1" noChangeAspect="1"/>
          </p:cNvPicPr>
          <p:nvPr>
            <p:ph idx="1"/>
            <a:videoFile r:link="rId1"/>
          </p:nvPr>
        </p:nvPicPr>
        <p:blipFill>
          <a:blip r:embed="rId3"/>
          <a:stretch>
            <a:fillRect/>
          </a:stretch>
        </p:blipFill>
        <p:spPr>
          <a:xfrm>
            <a:off x="2973388" y="2112963"/>
            <a:ext cx="7038975" cy="3959225"/>
          </a:xfrm>
          <a:prstGeom prst="rect">
            <a:avLst/>
          </a:prstGeom>
        </p:spPr>
      </p:pic>
    </p:spTree>
    <p:extLst>
      <p:ext uri="{BB962C8B-B14F-4D97-AF65-F5344CB8AC3E}">
        <p14:creationId xmlns:p14="http://schemas.microsoft.com/office/powerpoint/2010/main" val="23521396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BD4C0BBB-0042-4603-A226-6117F3FD5B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EC44F520-2598-460E-9F91-B02F60830C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 name="Rectangle 13">
            <a:extLst>
              <a:ext uri="{FF2B5EF4-FFF2-40B4-BE49-F238E27FC236}">
                <a16:creationId xmlns:a16="http://schemas.microsoft.com/office/drawing/2014/main" id="{1DBC8414-BE7E-4B6C-A114-B2C3795C88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0EC398C5-5C2E-4038-9DB3-DE2B5A9BEF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09318" y="1410082"/>
            <a:ext cx="6858000" cy="4037835"/>
          </a:xfrm>
          <a:prstGeom prst="rect">
            <a:avLst/>
          </a:prstGeom>
          <a:gradFill>
            <a:gsLst>
              <a:gs pos="8000">
                <a:schemeClr val="accent6"/>
              </a:gs>
              <a:gs pos="100000">
                <a:schemeClr val="accent5">
                  <a:alpha val="89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A2F10B26-073B-4B10-8AAA-161242DD82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153806" y="1153804"/>
            <a:ext cx="6346209" cy="4038601"/>
          </a:xfrm>
          <a:prstGeom prst="rect">
            <a:avLst/>
          </a:prstGeom>
          <a:gradFill>
            <a:gsLst>
              <a:gs pos="0">
                <a:schemeClr val="accent5">
                  <a:lumMod val="60000"/>
                  <a:lumOff val="40000"/>
                  <a:alpha val="0"/>
                </a:schemeClr>
              </a:gs>
              <a:gs pos="99000">
                <a:schemeClr val="accent2">
                  <a:alpha val="92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610DBBC7-698F-4A54-B1CB-A99F9CC356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59574" y="3578975"/>
            <a:ext cx="2502407" cy="4055644"/>
          </a:xfrm>
          <a:prstGeom prst="rect">
            <a:avLst/>
          </a:prstGeom>
          <a:gradFill>
            <a:gsLst>
              <a:gs pos="2000">
                <a:schemeClr val="accent5">
                  <a:alpha val="28000"/>
                </a:schemeClr>
              </a:gs>
              <a:gs pos="100000">
                <a:schemeClr val="accent4">
                  <a:alpha val="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DE6E822A-8BCF-432C-83E6-BBE821476C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13000">
                <a:schemeClr val="accent4">
                  <a:lumMod val="20000"/>
                  <a:lumOff val="80000"/>
                  <a:alpha val="2000"/>
                </a:schemeClr>
              </a:gs>
              <a:gs pos="100000">
                <a:schemeClr val="accent6">
                  <a:alpha val="29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67C1C63E-F935-4D98-8ACD-6262E8B728FC}"/>
              </a:ext>
            </a:extLst>
          </p:cNvPr>
          <p:cNvSpPr>
            <a:spLocks noGrp="1"/>
          </p:cNvSpPr>
          <p:nvPr>
            <p:ph type="title"/>
          </p:nvPr>
        </p:nvSpPr>
        <p:spPr>
          <a:xfrm>
            <a:off x="474243" y="681317"/>
            <a:ext cx="3236613" cy="3406187"/>
          </a:xfrm>
        </p:spPr>
        <p:txBody>
          <a:bodyPr vert="horz" lIns="0" tIns="0" rIns="0" bIns="0" rtlCol="0" anchor="b">
            <a:normAutofit/>
          </a:bodyPr>
          <a:lstStyle/>
          <a:p>
            <a:pPr algn="r"/>
            <a:r>
              <a:rPr lang="en-US" sz="2500" spc="750">
                <a:solidFill>
                  <a:schemeClr val="bg1"/>
                </a:solidFill>
              </a:rPr>
              <a:t>Can you label the following? </a:t>
            </a:r>
          </a:p>
        </p:txBody>
      </p:sp>
      <p:pic>
        <p:nvPicPr>
          <p:cNvPr id="5" name="Content Placeholder 4" descr="Diagram&#10;&#10;Description automatically generated">
            <a:extLst>
              <a:ext uri="{FF2B5EF4-FFF2-40B4-BE49-F238E27FC236}">
                <a16:creationId xmlns:a16="http://schemas.microsoft.com/office/drawing/2014/main" id="{EFA86057-90A6-4BB1-A47B-F2F92E4F4AC9}"/>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606450" y="457200"/>
            <a:ext cx="5008475" cy="5951114"/>
          </a:xfrm>
          <a:prstGeom prst="rect">
            <a:avLst/>
          </a:prstGeom>
        </p:spPr>
      </p:pic>
    </p:spTree>
    <p:extLst>
      <p:ext uri="{BB962C8B-B14F-4D97-AF65-F5344CB8AC3E}">
        <p14:creationId xmlns:p14="http://schemas.microsoft.com/office/powerpoint/2010/main" val="38124276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21FCE60-ECDB-49B1-A5CA-E834A33FEE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E3AE8C3-8F65-40F4-BABE-E70F383014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409317" y="1410082"/>
            <a:ext cx="6858000" cy="4037835"/>
          </a:xfrm>
          <a:prstGeom prst="rect">
            <a:avLst/>
          </a:prstGeom>
          <a:gradFill>
            <a:gsLst>
              <a:gs pos="8000">
                <a:schemeClr val="accent6">
                  <a:alpha val="78000"/>
                </a:schemeClr>
              </a:gs>
              <a:gs pos="100000">
                <a:schemeClr val="accent5">
                  <a:alpha val="89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2FC4764-B8D5-4F87-95DB-3125B2D128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59728" y="59346"/>
            <a:ext cx="4156527" cy="4037836"/>
          </a:xfrm>
          <a:prstGeom prst="rect">
            <a:avLst/>
          </a:prstGeom>
          <a:gradFill>
            <a:gsLst>
              <a:gs pos="0">
                <a:schemeClr val="accent5">
                  <a:alpha val="47000"/>
                </a:schemeClr>
              </a:gs>
              <a:gs pos="100000">
                <a:schemeClr val="accent4">
                  <a:alpha val="0"/>
                </a:schemeClr>
              </a:gs>
            </a:gsLst>
            <a:lin ang="9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B4C1654F-94F5-497E-8ECF-F2A7E84D6A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768311" y="3587283"/>
            <a:ext cx="2501979" cy="4038601"/>
          </a:xfrm>
          <a:prstGeom prst="rect">
            <a:avLst/>
          </a:prstGeom>
          <a:gradFill>
            <a:gsLst>
              <a:gs pos="0">
                <a:schemeClr val="accent5">
                  <a:lumMod val="60000"/>
                  <a:lumOff val="40000"/>
                  <a:alpha val="0"/>
                </a:schemeClr>
              </a:gs>
              <a:gs pos="99000">
                <a:schemeClr val="accent2">
                  <a:alpha val="74000"/>
                </a:schemeClr>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64489" y="1757117"/>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58000">
                <a:schemeClr val="bg1">
                  <a:alpha val="0"/>
                </a:schemeClr>
              </a:gs>
              <a:gs pos="100000">
                <a:schemeClr val="accent6">
                  <a:alpha val="35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29F654E8-AA8B-49F1-80EF-3C9E4538F2FA}"/>
              </a:ext>
            </a:extLst>
          </p:cNvPr>
          <p:cNvSpPr>
            <a:spLocks noGrp="1"/>
          </p:cNvSpPr>
          <p:nvPr>
            <p:ph type="title"/>
          </p:nvPr>
        </p:nvSpPr>
        <p:spPr>
          <a:xfrm>
            <a:off x="681780" y="586855"/>
            <a:ext cx="3131093" cy="3507474"/>
          </a:xfrm>
        </p:spPr>
        <p:txBody>
          <a:bodyPr anchor="b">
            <a:normAutofit/>
          </a:bodyPr>
          <a:lstStyle/>
          <a:p>
            <a:pPr algn="r"/>
            <a:r>
              <a:rPr lang="en-US" sz="3200">
                <a:solidFill>
                  <a:schemeClr val="bg1"/>
                </a:solidFill>
              </a:rPr>
              <a:t>How do we breath in and out? </a:t>
            </a:r>
            <a:endParaRPr lang="en-GB" sz="3200">
              <a:solidFill>
                <a:schemeClr val="bg1"/>
              </a:solidFill>
            </a:endParaRPr>
          </a:p>
        </p:txBody>
      </p:sp>
      <p:sp>
        <p:nvSpPr>
          <p:cNvPr id="3" name="Content Placeholder 2">
            <a:extLst>
              <a:ext uri="{FF2B5EF4-FFF2-40B4-BE49-F238E27FC236}">
                <a16:creationId xmlns:a16="http://schemas.microsoft.com/office/drawing/2014/main" id="{7311A1A4-A07D-48F8-942F-DD492A8B097C}"/>
              </a:ext>
            </a:extLst>
          </p:cNvPr>
          <p:cNvSpPr>
            <a:spLocks noGrp="1"/>
          </p:cNvSpPr>
          <p:nvPr>
            <p:ph idx="1"/>
          </p:nvPr>
        </p:nvSpPr>
        <p:spPr>
          <a:xfrm>
            <a:off x="4478695" y="833535"/>
            <a:ext cx="3222170" cy="5361991"/>
          </a:xfrm>
        </p:spPr>
        <p:txBody>
          <a:bodyPr>
            <a:normAutofit/>
          </a:bodyPr>
          <a:lstStyle/>
          <a:p>
            <a:r>
              <a:rPr lang="en-US" sz="2400" dirty="0"/>
              <a:t>What is the formula for cellular respiration </a:t>
            </a:r>
          </a:p>
          <a:p>
            <a:r>
              <a:rPr lang="en-US" sz="2400" dirty="0"/>
              <a:t>Where does the exchange of oxygen and Carbon dioxide take place ? </a:t>
            </a:r>
            <a:endParaRPr lang="en-GB" sz="2400" dirty="0"/>
          </a:p>
        </p:txBody>
      </p:sp>
      <p:pic>
        <p:nvPicPr>
          <p:cNvPr id="7" name="Graphic 6" descr="Lungs">
            <a:extLst>
              <a:ext uri="{FF2B5EF4-FFF2-40B4-BE49-F238E27FC236}">
                <a16:creationId xmlns:a16="http://schemas.microsoft.com/office/drawing/2014/main" id="{6FD16B7B-40B3-45C5-B5C5-131AE70F0EDB}"/>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115300" y="1619250"/>
            <a:ext cx="3619500" cy="3619500"/>
          </a:xfrm>
          <a:prstGeom prst="rect">
            <a:avLst/>
          </a:prstGeom>
        </p:spPr>
      </p:pic>
    </p:spTree>
    <p:extLst>
      <p:ext uri="{BB962C8B-B14F-4D97-AF65-F5344CB8AC3E}">
        <p14:creationId xmlns:p14="http://schemas.microsoft.com/office/powerpoint/2010/main" val="86369037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543" name="Rectangle 72">
            <a:extLst>
              <a:ext uri="{FF2B5EF4-FFF2-40B4-BE49-F238E27FC236}">
                <a16:creationId xmlns:a16="http://schemas.microsoft.com/office/drawing/2014/main" id="{A21FCE60-ECDB-49B1-A5CA-E834A33FEE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544" name="Rectangle 74">
            <a:extLst>
              <a:ext uri="{FF2B5EF4-FFF2-40B4-BE49-F238E27FC236}">
                <a16:creationId xmlns:a16="http://schemas.microsoft.com/office/drawing/2014/main" id="{4E3AE8C3-8F65-40F4-BABE-E70F383014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409317" y="1410082"/>
            <a:ext cx="6858000" cy="4037835"/>
          </a:xfrm>
          <a:prstGeom prst="rect">
            <a:avLst/>
          </a:prstGeom>
          <a:gradFill>
            <a:gsLst>
              <a:gs pos="8000">
                <a:schemeClr val="accent6">
                  <a:alpha val="78000"/>
                </a:schemeClr>
              </a:gs>
              <a:gs pos="100000">
                <a:schemeClr val="accent5">
                  <a:alpha val="89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545" name="Rectangle 76">
            <a:extLst>
              <a:ext uri="{FF2B5EF4-FFF2-40B4-BE49-F238E27FC236}">
                <a16:creationId xmlns:a16="http://schemas.microsoft.com/office/drawing/2014/main" id="{E2FC4764-B8D5-4F87-95DB-3125B2D128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59728" y="59346"/>
            <a:ext cx="4156527" cy="4037836"/>
          </a:xfrm>
          <a:prstGeom prst="rect">
            <a:avLst/>
          </a:prstGeom>
          <a:gradFill>
            <a:gsLst>
              <a:gs pos="0">
                <a:schemeClr val="accent5">
                  <a:alpha val="47000"/>
                </a:schemeClr>
              </a:gs>
              <a:gs pos="100000">
                <a:schemeClr val="accent4">
                  <a:alpha val="0"/>
                </a:schemeClr>
              </a:gs>
            </a:gsLst>
            <a:lin ang="9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546" name="Rectangle 78">
            <a:extLst>
              <a:ext uri="{FF2B5EF4-FFF2-40B4-BE49-F238E27FC236}">
                <a16:creationId xmlns:a16="http://schemas.microsoft.com/office/drawing/2014/main" id="{B4C1654F-94F5-497E-8ECF-F2A7E84D6A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768311" y="3587283"/>
            <a:ext cx="2501979" cy="4038601"/>
          </a:xfrm>
          <a:prstGeom prst="rect">
            <a:avLst/>
          </a:prstGeom>
          <a:gradFill>
            <a:gsLst>
              <a:gs pos="0">
                <a:schemeClr val="accent5">
                  <a:lumMod val="60000"/>
                  <a:lumOff val="40000"/>
                  <a:alpha val="0"/>
                </a:schemeClr>
              </a:gs>
              <a:gs pos="99000">
                <a:schemeClr val="accent2">
                  <a:alpha val="74000"/>
                </a:schemeClr>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547" name="Freeform: Shape 80">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64489" y="1757117"/>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58000">
                <a:schemeClr val="bg1">
                  <a:alpha val="0"/>
                </a:schemeClr>
              </a:gs>
              <a:gs pos="100000">
                <a:schemeClr val="accent6">
                  <a:alpha val="35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2530" name="Title 1">
            <a:extLst>
              <a:ext uri="{FF2B5EF4-FFF2-40B4-BE49-F238E27FC236}">
                <a16:creationId xmlns:a16="http://schemas.microsoft.com/office/drawing/2014/main" id="{8E57C2DA-6308-4DE0-B5DC-830555674E41}"/>
              </a:ext>
            </a:extLst>
          </p:cNvPr>
          <p:cNvSpPr>
            <a:spLocks noGrp="1" noChangeArrowheads="1"/>
          </p:cNvSpPr>
          <p:nvPr>
            <p:ph type="title"/>
          </p:nvPr>
        </p:nvSpPr>
        <p:spPr>
          <a:xfrm>
            <a:off x="681780" y="586855"/>
            <a:ext cx="3131093" cy="3507474"/>
          </a:xfrm>
        </p:spPr>
        <p:txBody>
          <a:bodyPr anchor="b">
            <a:normAutofit/>
          </a:bodyPr>
          <a:lstStyle/>
          <a:p>
            <a:pPr algn="r"/>
            <a:r>
              <a:rPr lang="en-US" altLang="en-US" sz="3200">
                <a:solidFill>
                  <a:schemeClr val="bg1"/>
                </a:solidFill>
              </a:rPr>
              <a:t>Moving air in and out</a:t>
            </a:r>
          </a:p>
        </p:txBody>
      </p:sp>
      <p:sp>
        <p:nvSpPr>
          <p:cNvPr id="22531" name="Content Placeholder 2">
            <a:extLst>
              <a:ext uri="{FF2B5EF4-FFF2-40B4-BE49-F238E27FC236}">
                <a16:creationId xmlns:a16="http://schemas.microsoft.com/office/drawing/2014/main" id="{D6FC2B59-AAFD-46C8-906D-3925CB91AE0A}"/>
              </a:ext>
            </a:extLst>
          </p:cNvPr>
          <p:cNvSpPr>
            <a:spLocks noGrp="1" noChangeArrowheads="1"/>
          </p:cNvSpPr>
          <p:nvPr>
            <p:ph idx="1"/>
          </p:nvPr>
        </p:nvSpPr>
        <p:spPr>
          <a:xfrm>
            <a:off x="4478695" y="833535"/>
            <a:ext cx="3222170" cy="5361991"/>
          </a:xfrm>
        </p:spPr>
        <p:txBody>
          <a:bodyPr>
            <a:normAutofit/>
          </a:bodyPr>
          <a:lstStyle/>
          <a:p>
            <a:r>
              <a:rPr lang="en-US" altLang="en-US" sz="2400" dirty="0"/>
              <a:t>During inspiration (inhalation), the diaphragm and intercostal muscles contract.</a:t>
            </a:r>
          </a:p>
          <a:p>
            <a:r>
              <a:rPr lang="en-US" altLang="en-US" sz="2400" dirty="0"/>
              <a:t>During exhalation, these muscles relax. The diaphragm domes upwards.</a:t>
            </a:r>
          </a:p>
        </p:txBody>
      </p:sp>
      <p:pic>
        <p:nvPicPr>
          <p:cNvPr id="22532" name="Picture 2">
            <a:extLst>
              <a:ext uri="{FF2B5EF4-FFF2-40B4-BE49-F238E27FC236}">
                <a16:creationId xmlns:a16="http://schemas.microsoft.com/office/drawing/2014/main" id="{FEB15853-D73D-4987-AF39-053822778D6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10716" b="2"/>
          <a:stretch/>
        </p:blipFill>
        <p:spPr bwMode="auto">
          <a:xfrm>
            <a:off x="8115300" y="2086166"/>
            <a:ext cx="3619500" cy="2685667"/>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a:extLst>
              <a:ext uri="{FF2B5EF4-FFF2-40B4-BE49-F238E27FC236}">
                <a16:creationId xmlns:a16="http://schemas.microsoft.com/office/drawing/2014/main" id="{B13A72B0-C144-4540-B909-52F911096D42}"/>
              </a:ext>
            </a:extLst>
          </p:cNvPr>
          <p:cNvSpPr>
            <a:spLocks noGrp="1" noChangeArrowheads="1"/>
          </p:cNvSpPr>
          <p:nvPr>
            <p:ph type="title"/>
          </p:nvPr>
        </p:nvSpPr>
        <p:spPr/>
        <p:txBody>
          <a:bodyPr>
            <a:normAutofit fontScale="90000"/>
          </a:bodyPr>
          <a:lstStyle/>
          <a:p>
            <a:r>
              <a:rPr lang="en-US" altLang="en-US" sz="4860"/>
              <a:t>Circulation and Gas Exchange</a:t>
            </a:r>
          </a:p>
        </p:txBody>
      </p:sp>
      <p:sp>
        <p:nvSpPr>
          <p:cNvPr id="24579" name="Content Placeholder 2">
            <a:extLst>
              <a:ext uri="{FF2B5EF4-FFF2-40B4-BE49-F238E27FC236}">
                <a16:creationId xmlns:a16="http://schemas.microsoft.com/office/drawing/2014/main" id="{4031A055-27D2-47DE-B727-DC5E3499D6E5}"/>
              </a:ext>
            </a:extLst>
          </p:cNvPr>
          <p:cNvSpPr>
            <a:spLocks noGrp="1" noChangeArrowheads="1"/>
          </p:cNvSpPr>
          <p:nvPr>
            <p:ph idx="1"/>
          </p:nvPr>
        </p:nvSpPr>
        <p:spPr>
          <a:xfrm>
            <a:off x="1912620" y="1645920"/>
            <a:ext cx="3543300" cy="4674870"/>
          </a:xfrm>
        </p:spPr>
        <p:txBody>
          <a:bodyPr/>
          <a:lstStyle/>
          <a:p>
            <a:endParaRPr lang="en-US" altLang="en-US" dirty="0"/>
          </a:p>
          <a:p>
            <a:r>
              <a:rPr lang="en-US" altLang="en-US" dirty="0"/>
              <a:t>Recall the interconnection between circulation and the respiratory system.</a:t>
            </a:r>
          </a:p>
          <a:p>
            <a:r>
              <a:rPr lang="en-US" altLang="en-US" dirty="0"/>
              <a:t>Gas exchange at the lungs and in the body cells moves oxygen into cells and carbon dioxide out.</a:t>
            </a:r>
          </a:p>
        </p:txBody>
      </p:sp>
      <p:pic>
        <p:nvPicPr>
          <p:cNvPr id="24580" name="Picture 2">
            <a:extLst>
              <a:ext uri="{FF2B5EF4-FFF2-40B4-BE49-F238E27FC236}">
                <a16:creationId xmlns:a16="http://schemas.microsoft.com/office/drawing/2014/main" id="{C8A968FF-7F21-4CDB-B90A-B2C14A787AA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0" y="1783080"/>
            <a:ext cx="4251960" cy="4826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1">
            <a:extLst>
              <a:ext uri="{FF2B5EF4-FFF2-40B4-BE49-F238E27FC236}">
                <a16:creationId xmlns:a16="http://schemas.microsoft.com/office/drawing/2014/main" id="{01D8DC0D-9828-4270-86DD-EA294E0984E3}"/>
              </a:ext>
            </a:extLst>
          </p:cNvPr>
          <p:cNvSpPr>
            <a:spLocks noGrp="1" noChangeArrowheads="1"/>
          </p:cNvSpPr>
          <p:nvPr>
            <p:ph type="title"/>
          </p:nvPr>
        </p:nvSpPr>
        <p:spPr>
          <a:xfrm>
            <a:off x="4965430" y="629268"/>
            <a:ext cx="6586491" cy="1286160"/>
          </a:xfrm>
        </p:spPr>
        <p:txBody>
          <a:bodyPr anchor="b">
            <a:normAutofit/>
          </a:bodyPr>
          <a:lstStyle/>
          <a:p>
            <a:pPr eaLnBrk="1" hangingPunct="1"/>
            <a:r>
              <a:rPr lang="en-US" altLang="en-US"/>
              <a:t>Alveoli</a:t>
            </a:r>
          </a:p>
        </p:txBody>
      </p:sp>
      <p:sp>
        <p:nvSpPr>
          <p:cNvPr id="23555" name="Rectangle 2">
            <a:extLst>
              <a:ext uri="{FF2B5EF4-FFF2-40B4-BE49-F238E27FC236}">
                <a16:creationId xmlns:a16="http://schemas.microsoft.com/office/drawing/2014/main" id="{6E1A28F7-970C-4C9E-B86F-9109BE008A16}"/>
              </a:ext>
            </a:extLst>
          </p:cNvPr>
          <p:cNvSpPr>
            <a:spLocks noGrp="1" noChangeArrowheads="1"/>
          </p:cNvSpPr>
          <p:nvPr>
            <p:ph type="body" idx="1"/>
          </p:nvPr>
        </p:nvSpPr>
        <p:spPr>
          <a:xfrm>
            <a:off x="4965431" y="2438400"/>
            <a:ext cx="6586489" cy="3785419"/>
          </a:xfrm>
        </p:spPr>
        <p:txBody>
          <a:bodyPr>
            <a:normAutofit/>
          </a:bodyPr>
          <a:lstStyle/>
          <a:p>
            <a:pPr marL="597218"/>
            <a:r>
              <a:rPr lang="en-US" altLang="en-US" sz="2000"/>
              <a:t>The alveoli are moist, thin-walled pockets which are the site of gas exchange.</a:t>
            </a:r>
          </a:p>
          <a:p>
            <a:pPr marL="597218"/>
            <a:r>
              <a:rPr lang="en-US" altLang="en-US" sz="2000"/>
              <a:t>A slightly oily surfactant prevents the alveolar walls from collapsing and sticking together.</a:t>
            </a:r>
          </a:p>
        </p:txBody>
      </p:sp>
      <p:pic>
        <p:nvPicPr>
          <p:cNvPr id="23556" name="Picture 3">
            <a:extLst>
              <a:ext uri="{FF2B5EF4-FFF2-40B4-BE49-F238E27FC236}">
                <a16:creationId xmlns:a16="http://schemas.microsoft.com/office/drawing/2014/main" id="{9115A1BD-AF26-4106-8F8A-B88A89F5E03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598"/>
          <a:stretch/>
        </p:blipFill>
        <p:spPr bwMode="auto">
          <a:xfrm>
            <a:off x="20" y="10"/>
            <a:ext cx="4635571" cy="6857990"/>
          </a:xfrm>
          <a:prstGeom prst="rect">
            <a:avLst/>
          </a:prstGeom>
          <a:noFill/>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ransition spd="med">
    <p:fad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E5EFBF-015C-479A-9557-B0B04971C32D}"/>
              </a:ext>
            </a:extLst>
          </p:cNvPr>
          <p:cNvSpPr>
            <a:spLocks noGrp="1"/>
          </p:cNvSpPr>
          <p:nvPr>
            <p:ph type="title"/>
          </p:nvPr>
        </p:nvSpPr>
        <p:spPr/>
        <p:txBody>
          <a:bodyPr/>
          <a:lstStyle/>
          <a:p>
            <a:r>
              <a:rPr lang="en-US" sz="3960" dirty="0"/>
              <a:t>Formula for cellular respiration </a:t>
            </a:r>
            <a:endParaRPr lang="en-GB" sz="3960" dirty="0"/>
          </a:p>
        </p:txBody>
      </p:sp>
      <p:sp>
        <p:nvSpPr>
          <p:cNvPr id="4" name="Content Placeholder 3">
            <a:extLst>
              <a:ext uri="{FF2B5EF4-FFF2-40B4-BE49-F238E27FC236}">
                <a16:creationId xmlns:a16="http://schemas.microsoft.com/office/drawing/2014/main" id="{67B04CB9-D7A4-4914-8CD6-129EFF423780}"/>
              </a:ext>
            </a:extLst>
          </p:cNvPr>
          <p:cNvSpPr>
            <a:spLocks noGrp="1"/>
          </p:cNvSpPr>
          <p:nvPr>
            <p:ph idx="1"/>
          </p:nvPr>
        </p:nvSpPr>
        <p:spPr/>
        <p:txBody>
          <a:bodyPr/>
          <a:lstStyle/>
          <a:p>
            <a:r>
              <a:rPr lang="en-US" dirty="0"/>
              <a:t>Oxygen + Glucose =   CO2 + H20 + ATP </a:t>
            </a:r>
            <a:endParaRPr lang="en-GB" dirty="0"/>
          </a:p>
          <a:p>
            <a:endParaRPr lang="en-GB" dirty="0"/>
          </a:p>
        </p:txBody>
      </p:sp>
      <p:cxnSp>
        <p:nvCxnSpPr>
          <p:cNvPr id="5" name="Straight Arrow Connector 4">
            <a:extLst>
              <a:ext uri="{FF2B5EF4-FFF2-40B4-BE49-F238E27FC236}">
                <a16:creationId xmlns:a16="http://schemas.microsoft.com/office/drawing/2014/main" id="{440F47EB-1858-4001-AD50-39A092B39DCB}"/>
              </a:ext>
            </a:extLst>
          </p:cNvPr>
          <p:cNvCxnSpPr>
            <a:cxnSpLocks/>
          </p:cNvCxnSpPr>
          <p:nvPr/>
        </p:nvCxnSpPr>
        <p:spPr bwMode="auto">
          <a:xfrm>
            <a:off x="6781800" y="3977640"/>
            <a:ext cx="342900" cy="0"/>
          </a:xfrm>
          <a:prstGeom prst="straightConnector1">
            <a:avLst/>
          </a:prstGeom>
          <a:solidFill>
            <a:srgbClr val="268CDF">
              <a:alpha val="69803"/>
            </a:srgbClr>
          </a:solidFill>
          <a:ln w="25400" cap="flat" cmpd="sng" algn="ctr">
            <a:noFill/>
            <a:prstDash val="solid"/>
            <a:round/>
            <a:headEnd type="none" w="med" len="med"/>
            <a:tailEnd type="triangle"/>
          </a:ln>
          <a:effectLst/>
        </p:spPr>
      </p:cxnSp>
    </p:spTree>
    <p:extLst>
      <p:ext uri="{BB962C8B-B14F-4D97-AF65-F5344CB8AC3E}">
        <p14:creationId xmlns:p14="http://schemas.microsoft.com/office/powerpoint/2010/main" val="301298785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D4C0BBB-0042-4603-A226-6117F3FD5B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C44F520-2598-460E-9F91-B02F60830C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6" name="Rectangle 15">
            <a:extLst>
              <a:ext uri="{FF2B5EF4-FFF2-40B4-BE49-F238E27FC236}">
                <a16:creationId xmlns:a16="http://schemas.microsoft.com/office/drawing/2014/main" id="{1DBC8414-BE7E-4B6C-A114-B2C3795C88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0EC398C5-5C2E-4038-9DB3-DE2B5A9BEF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09318" y="1410082"/>
            <a:ext cx="6858000" cy="4037835"/>
          </a:xfrm>
          <a:prstGeom prst="rect">
            <a:avLst/>
          </a:prstGeom>
          <a:gradFill>
            <a:gsLst>
              <a:gs pos="8000">
                <a:schemeClr val="accent6"/>
              </a:gs>
              <a:gs pos="100000">
                <a:schemeClr val="accent5">
                  <a:alpha val="89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A2F10B26-073B-4B10-8AAA-161242DD82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153806" y="1153804"/>
            <a:ext cx="6346209" cy="4038601"/>
          </a:xfrm>
          <a:prstGeom prst="rect">
            <a:avLst/>
          </a:prstGeom>
          <a:gradFill>
            <a:gsLst>
              <a:gs pos="0">
                <a:schemeClr val="accent5">
                  <a:lumMod val="60000"/>
                  <a:lumOff val="40000"/>
                  <a:alpha val="0"/>
                </a:schemeClr>
              </a:gs>
              <a:gs pos="99000">
                <a:schemeClr val="accent2">
                  <a:alpha val="92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610DBBC7-698F-4A54-B1CB-A99F9CC356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59574" y="3578975"/>
            <a:ext cx="2502407" cy="4055644"/>
          </a:xfrm>
          <a:prstGeom prst="rect">
            <a:avLst/>
          </a:prstGeom>
          <a:gradFill>
            <a:gsLst>
              <a:gs pos="2000">
                <a:schemeClr val="accent5">
                  <a:alpha val="28000"/>
                </a:schemeClr>
              </a:gs>
              <a:gs pos="100000">
                <a:schemeClr val="accent4">
                  <a:alpha val="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Shape 23">
            <a:extLst>
              <a:ext uri="{FF2B5EF4-FFF2-40B4-BE49-F238E27FC236}">
                <a16:creationId xmlns:a16="http://schemas.microsoft.com/office/drawing/2014/main" id="{DE6E822A-8BCF-432C-83E6-BBE821476C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13000">
                <a:schemeClr val="accent4">
                  <a:lumMod val="20000"/>
                  <a:lumOff val="80000"/>
                  <a:alpha val="2000"/>
                </a:schemeClr>
              </a:gs>
              <a:gs pos="100000">
                <a:schemeClr val="accent6">
                  <a:alpha val="29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4" name="Title 3">
            <a:extLst>
              <a:ext uri="{FF2B5EF4-FFF2-40B4-BE49-F238E27FC236}">
                <a16:creationId xmlns:a16="http://schemas.microsoft.com/office/drawing/2014/main" id="{F73DEDF6-813D-447B-BC3C-537866BFD803}"/>
              </a:ext>
            </a:extLst>
          </p:cNvPr>
          <p:cNvSpPr>
            <a:spLocks noGrp="1"/>
          </p:cNvSpPr>
          <p:nvPr>
            <p:ph type="title"/>
          </p:nvPr>
        </p:nvSpPr>
        <p:spPr>
          <a:xfrm>
            <a:off x="474243" y="681317"/>
            <a:ext cx="3236613" cy="3406187"/>
          </a:xfrm>
        </p:spPr>
        <p:txBody>
          <a:bodyPr vert="horz" lIns="0" tIns="0" rIns="0" bIns="0" rtlCol="0" anchor="b">
            <a:normAutofit/>
          </a:bodyPr>
          <a:lstStyle/>
          <a:p>
            <a:pPr algn="r"/>
            <a:r>
              <a:rPr lang="en-US" sz="3200" spc="750">
                <a:solidFill>
                  <a:schemeClr val="bg1"/>
                </a:solidFill>
              </a:rPr>
              <a:t>Digestion can you label the diagram? </a:t>
            </a:r>
          </a:p>
        </p:txBody>
      </p:sp>
      <p:pic>
        <p:nvPicPr>
          <p:cNvPr id="7" name="Content Placeholder 6" descr="Diagram, engineering drawing&#10;&#10;Description automatically generated">
            <a:extLst>
              <a:ext uri="{FF2B5EF4-FFF2-40B4-BE49-F238E27FC236}">
                <a16:creationId xmlns:a16="http://schemas.microsoft.com/office/drawing/2014/main" id="{E148A4B6-79E4-4C85-98C4-35BFC21730A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722804" y="457200"/>
            <a:ext cx="4775768" cy="5951114"/>
          </a:xfrm>
          <a:prstGeom prst="rect">
            <a:avLst/>
          </a:prstGeom>
        </p:spPr>
      </p:pic>
    </p:spTree>
    <p:extLst>
      <p:ext uri="{BB962C8B-B14F-4D97-AF65-F5344CB8AC3E}">
        <p14:creationId xmlns:p14="http://schemas.microsoft.com/office/powerpoint/2010/main" val="403977695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40BF4A1-714C-419E-A19F-578DE93BE0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F91A9BD-D57F-4941-931F-40597AB370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409317" y="1410082"/>
            <a:ext cx="6858000" cy="4037835"/>
          </a:xfrm>
          <a:prstGeom prst="rect">
            <a:avLst/>
          </a:prstGeom>
          <a:gradFill>
            <a:gsLst>
              <a:gs pos="8000">
                <a:schemeClr val="accent6"/>
              </a:gs>
              <a:gs pos="100000">
                <a:schemeClr val="accent5">
                  <a:alpha val="89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C54DB264-9467-4730-B9E9-C9A97DD669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790128" y="3609527"/>
            <a:ext cx="2458347" cy="4038601"/>
          </a:xfrm>
          <a:prstGeom prst="rect">
            <a:avLst/>
          </a:prstGeom>
          <a:gradFill>
            <a:gsLst>
              <a:gs pos="0">
                <a:schemeClr val="accent5">
                  <a:lumMod val="60000"/>
                  <a:lumOff val="40000"/>
                  <a:alpha val="0"/>
                </a:schemeClr>
              </a:gs>
              <a:gs pos="99000">
                <a:schemeClr val="accent2"/>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BB097F88-2120-47B4-B891-5B28F66BBD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64227" y="1757079"/>
            <a:ext cx="3900088" cy="4178958"/>
          </a:xfrm>
          <a:custGeom>
            <a:avLst/>
            <a:gdLst>
              <a:gd name="connsiteX0" fmla="*/ 2431956 w 3900088"/>
              <a:gd name="connsiteY0" fmla="*/ 93939 h 4178958"/>
              <a:gd name="connsiteX1" fmla="*/ 3900088 w 3900088"/>
              <a:gd name="connsiteY1" fmla="*/ 2089479 h 4178958"/>
              <a:gd name="connsiteX2" fmla="*/ 1810609 w 3900088"/>
              <a:gd name="connsiteY2" fmla="*/ 4178958 h 4178958"/>
              <a:gd name="connsiteX3" fmla="*/ 77980 w 3900088"/>
              <a:gd name="connsiteY3" fmla="*/ 3257727 h 4178958"/>
              <a:gd name="connsiteX4" fmla="*/ 0 w 3900088"/>
              <a:gd name="connsiteY4" fmla="*/ 3129367 h 4178958"/>
              <a:gd name="connsiteX5" fmla="*/ 831517 w 3900088"/>
              <a:gd name="connsiteY5" fmla="*/ 244059 h 4178958"/>
              <a:gd name="connsiteX6" fmla="*/ 997290 w 3900088"/>
              <a:gd name="connsiteY6" fmla="*/ 164202 h 4178958"/>
              <a:gd name="connsiteX7" fmla="*/ 1810609 w 3900088"/>
              <a:gd name="connsiteY7" fmla="*/ 0 h 4178958"/>
              <a:gd name="connsiteX8" fmla="*/ 2431956 w 3900088"/>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088" h="4178958">
                <a:moveTo>
                  <a:pt x="2431956" y="93939"/>
                </a:moveTo>
                <a:cubicBezTo>
                  <a:pt x="3282517" y="358491"/>
                  <a:pt x="3900088" y="1151865"/>
                  <a:pt x="3900088" y="2089479"/>
                </a:cubicBezTo>
                <a:cubicBezTo>
                  <a:pt x="3900088" y="3243466"/>
                  <a:pt x="2964596" y="4178958"/>
                  <a:pt x="1810609" y="4178958"/>
                </a:cubicBezTo>
                <a:cubicBezTo>
                  <a:pt x="1089367" y="4178958"/>
                  <a:pt x="453475" y="3813531"/>
                  <a:pt x="77980" y="3257727"/>
                </a:cubicBezTo>
                <a:lnTo>
                  <a:pt x="0" y="3129367"/>
                </a:lnTo>
                <a:lnTo>
                  <a:pt x="831517" y="244059"/>
                </a:lnTo>
                <a:lnTo>
                  <a:pt x="997290" y="164202"/>
                </a:lnTo>
                <a:cubicBezTo>
                  <a:pt x="1247271" y="58468"/>
                  <a:pt x="1522112" y="0"/>
                  <a:pt x="1810609" y="0"/>
                </a:cubicBezTo>
                <a:cubicBezTo>
                  <a:pt x="2026982" y="0"/>
                  <a:pt x="2235673" y="32888"/>
                  <a:pt x="2431956" y="93939"/>
                </a:cubicBezTo>
                <a:close/>
              </a:path>
            </a:pathLst>
          </a:custGeom>
          <a:gradFill>
            <a:gsLst>
              <a:gs pos="36000">
                <a:schemeClr val="accent6">
                  <a:lumMod val="60000"/>
                  <a:lumOff val="40000"/>
                  <a:alpha val="6000"/>
                </a:schemeClr>
              </a:gs>
              <a:gs pos="100000">
                <a:schemeClr val="accent6">
                  <a:alpha val="2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7" name="Rectangle 16">
            <a:extLst>
              <a:ext uri="{FF2B5EF4-FFF2-40B4-BE49-F238E27FC236}">
                <a16:creationId xmlns:a16="http://schemas.microsoft.com/office/drawing/2014/main" id="{BF9338F5-05AB-4DC5-BD1C-1A9F26C38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50099" y="411154"/>
            <a:ext cx="4395601" cy="3581400"/>
          </a:xfrm>
          <a:prstGeom prst="rect">
            <a:avLst/>
          </a:prstGeom>
          <a:gradFill>
            <a:gsLst>
              <a:gs pos="0">
                <a:schemeClr val="accent5">
                  <a:alpha val="29000"/>
                </a:schemeClr>
              </a:gs>
              <a:gs pos="100000">
                <a:schemeClr val="accent4">
                  <a:alpha val="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3BF77B5-1BDC-450E-B0A5-BB4020C95ED7}"/>
              </a:ext>
            </a:extLst>
          </p:cNvPr>
          <p:cNvSpPr>
            <a:spLocks noGrp="1"/>
          </p:cNvSpPr>
          <p:nvPr>
            <p:ph type="title"/>
          </p:nvPr>
        </p:nvSpPr>
        <p:spPr>
          <a:xfrm>
            <a:off x="457200" y="868280"/>
            <a:ext cx="3390645" cy="3363597"/>
          </a:xfrm>
        </p:spPr>
        <p:txBody>
          <a:bodyPr>
            <a:normAutofit/>
          </a:bodyPr>
          <a:lstStyle/>
          <a:p>
            <a:pPr algn="r"/>
            <a:r>
              <a:rPr lang="en-US" sz="3000">
                <a:solidFill>
                  <a:schemeClr val="bg1"/>
                </a:solidFill>
              </a:rPr>
              <a:t>What are the following</a:t>
            </a:r>
            <a:endParaRPr lang="en-GB" sz="3000">
              <a:solidFill>
                <a:schemeClr val="bg1"/>
              </a:solidFill>
            </a:endParaRPr>
          </a:p>
        </p:txBody>
      </p:sp>
      <p:graphicFrame>
        <p:nvGraphicFramePr>
          <p:cNvPr id="5" name="Content Placeholder 2">
            <a:extLst>
              <a:ext uri="{FF2B5EF4-FFF2-40B4-BE49-F238E27FC236}">
                <a16:creationId xmlns:a16="http://schemas.microsoft.com/office/drawing/2014/main" id="{72116A08-5203-433B-9A34-2A018121E75E}"/>
              </a:ext>
            </a:extLst>
          </p:cNvPr>
          <p:cNvGraphicFramePr>
            <a:graphicFrameLocks noGrp="1"/>
          </p:cNvGraphicFramePr>
          <p:nvPr>
            <p:ph idx="1"/>
            <p:extLst>
              <p:ext uri="{D42A27DB-BD31-4B8C-83A1-F6EECF244321}">
                <p14:modId xmlns:p14="http://schemas.microsoft.com/office/powerpoint/2010/main" val="1628969683"/>
              </p:ext>
            </p:extLst>
          </p:nvPr>
        </p:nvGraphicFramePr>
        <p:xfrm>
          <a:off x="4494654" y="457200"/>
          <a:ext cx="7240146" cy="5943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9619300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557" name="Rectangle 72">
            <a:extLst>
              <a:ext uri="{FF2B5EF4-FFF2-40B4-BE49-F238E27FC236}">
                <a16:creationId xmlns:a16="http://schemas.microsoft.com/office/drawing/2014/main" id="{45C5CC17-FF17-43CF-B073-D9051465D5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558" name="Rectangle 74">
            <a:extLst>
              <a:ext uri="{FF2B5EF4-FFF2-40B4-BE49-F238E27FC236}">
                <a16:creationId xmlns:a16="http://schemas.microsoft.com/office/drawing/2014/main" id="{1EBE2DDC-0D14-44E6-A1AB-2EEC095074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09318" y="1410082"/>
            <a:ext cx="6858000" cy="4037835"/>
          </a:xfrm>
          <a:prstGeom prst="rect">
            <a:avLst/>
          </a:prstGeom>
          <a:gradFill>
            <a:gsLst>
              <a:gs pos="8000">
                <a:schemeClr val="accent6"/>
              </a:gs>
              <a:gs pos="100000">
                <a:schemeClr val="accent5">
                  <a:alpha val="72000"/>
                </a:schemeClr>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559" name="Rectangle 76">
            <a:extLst>
              <a:ext uri="{FF2B5EF4-FFF2-40B4-BE49-F238E27FC236}">
                <a16:creationId xmlns:a16="http://schemas.microsoft.com/office/drawing/2014/main" id="{A8543D98-0AA2-43B4-B508-DC1DB7F3DC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2414" y="1406060"/>
            <a:ext cx="6857572" cy="4045450"/>
          </a:xfrm>
          <a:prstGeom prst="rect">
            <a:avLst/>
          </a:prstGeom>
          <a:gradFill>
            <a:gsLst>
              <a:gs pos="0">
                <a:schemeClr val="accent4">
                  <a:alpha val="0"/>
                </a:schemeClr>
              </a:gs>
              <a:gs pos="96000">
                <a:schemeClr val="accent2"/>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a:extLst>
              <a:ext uri="{FF2B5EF4-FFF2-40B4-BE49-F238E27FC236}">
                <a16:creationId xmlns:a16="http://schemas.microsoft.com/office/drawing/2014/main" id="{89723C1D-9A1A-465B-8164-483BF54266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98889" y="3617790"/>
            <a:ext cx="2453337" cy="4027079"/>
          </a:xfrm>
          <a:prstGeom prst="rect">
            <a:avLst/>
          </a:prstGeom>
          <a:gradFill>
            <a:gsLst>
              <a:gs pos="2000">
                <a:schemeClr val="accent5">
                  <a:alpha val="35000"/>
                </a:schemeClr>
              </a:gs>
              <a:gs pos="67000">
                <a:schemeClr val="accent4">
                  <a:alpha val="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Freeform: Shape 80">
            <a:extLst>
              <a:ext uri="{FF2B5EF4-FFF2-40B4-BE49-F238E27FC236}">
                <a16:creationId xmlns:a16="http://schemas.microsoft.com/office/drawing/2014/main" id="{A6680484-5F73-4078-85C2-415205B1A4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30441" y="1644149"/>
            <a:ext cx="4384532" cy="4196758"/>
          </a:xfrm>
          <a:custGeom>
            <a:avLst/>
            <a:gdLst>
              <a:gd name="connsiteX0" fmla="*/ 44539 w 4384532"/>
              <a:gd name="connsiteY0" fmla="*/ 2446310 h 4196758"/>
              <a:gd name="connsiteX1" fmla="*/ 0 w 4384532"/>
              <a:gd name="connsiteY1" fmla="*/ 2004492 h 4196758"/>
              <a:gd name="connsiteX2" fmla="*/ 500607 w 4384532"/>
              <a:gd name="connsiteY2" fmla="*/ 610007 h 4196758"/>
              <a:gd name="connsiteX3" fmla="*/ 589546 w 4384532"/>
              <a:gd name="connsiteY3" fmla="*/ 512149 h 4196758"/>
              <a:gd name="connsiteX4" fmla="*/ 3077760 w 4384532"/>
              <a:gd name="connsiteY4" fmla="*/ 0 h 4196758"/>
              <a:gd name="connsiteX5" fmla="*/ 3237230 w 4384532"/>
              <a:gd name="connsiteY5" fmla="*/ 76821 h 4196758"/>
              <a:gd name="connsiteX6" fmla="*/ 4384532 w 4384532"/>
              <a:gd name="connsiteY6" fmla="*/ 2004492 h 4196758"/>
              <a:gd name="connsiteX7" fmla="*/ 2192266 w 4384532"/>
              <a:gd name="connsiteY7" fmla="*/ 4196758 h 4196758"/>
              <a:gd name="connsiteX8" fmla="*/ 44539 w 4384532"/>
              <a:gd name="connsiteY8" fmla="*/ 2446310 h 41967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84532" h="4196758">
                <a:moveTo>
                  <a:pt x="44539" y="2446310"/>
                </a:moveTo>
                <a:cubicBezTo>
                  <a:pt x="15336" y="2303599"/>
                  <a:pt x="0" y="2155836"/>
                  <a:pt x="0" y="2004492"/>
                </a:cubicBezTo>
                <a:cubicBezTo>
                  <a:pt x="0" y="1474787"/>
                  <a:pt x="187867" y="988960"/>
                  <a:pt x="500607" y="610007"/>
                </a:cubicBezTo>
                <a:lnTo>
                  <a:pt x="589546" y="512149"/>
                </a:lnTo>
                <a:lnTo>
                  <a:pt x="3077760" y="0"/>
                </a:lnTo>
                <a:lnTo>
                  <a:pt x="3237230" y="76821"/>
                </a:lnTo>
                <a:cubicBezTo>
                  <a:pt x="3920615" y="448057"/>
                  <a:pt x="4384532" y="1172098"/>
                  <a:pt x="4384532" y="2004492"/>
                </a:cubicBezTo>
                <a:cubicBezTo>
                  <a:pt x="4384532" y="3215247"/>
                  <a:pt x="3403021" y="4196758"/>
                  <a:pt x="2192266" y="4196758"/>
                </a:cubicBezTo>
                <a:cubicBezTo>
                  <a:pt x="1132855" y="4196758"/>
                  <a:pt x="248960" y="3445288"/>
                  <a:pt x="44539" y="2446310"/>
                </a:cubicBezTo>
                <a:close/>
              </a:path>
            </a:pathLst>
          </a:custGeom>
          <a:gradFill>
            <a:gsLst>
              <a:gs pos="39000">
                <a:schemeClr val="accent4">
                  <a:lumMod val="20000"/>
                  <a:lumOff val="80000"/>
                  <a:alpha val="0"/>
                </a:schemeClr>
              </a:gs>
              <a:gs pos="100000">
                <a:schemeClr val="accent6">
                  <a:alpha val="29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6146" name="Rectangle 2">
            <a:extLst>
              <a:ext uri="{FF2B5EF4-FFF2-40B4-BE49-F238E27FC236}">
                <a16:creationId xmlns:a16="http://schemas.microsoft.com/office/drawing/2014/main" id="{EABB464D-A72B-4A67-8C5F-1E57F77FDF81}"/>
              </a:ext>
            </a:extLst>
          </p:cNvPr>
          <p:cNvSpPr>
            <a:spLocks noGrp="1" noChangeArrowheads="1"/>
          </p:cNvSpPr>
          <p:nvPr>
            <p:ph type="title"/>
          </p:nvPr>
        </p:nvSpPr>
        <p:spPr>
          <a:xfrm>
            <a:off x="387927" y="1028701"/>
            <a:ext cx="3248863" cy="3020785"/>
          </a:xfrm>
        </p:spPr>
        <p:txBody>
          <a:bodyPr>
            <a:normAutofit/>
          </a:bodyPr>
          <a:lstStyle/>
          <a:p>
            <a:pPr algn="r" eaLnBrk="1" hangingPunct="1"/>
            <a:r>
              <a:rPr lang="en-US" altLang="en-US" sz="2700">
                <a:solidFill>
                  <a:schemeClr val="bg1"/>
                </a:solidFill>
                <a:latin typeface="Comic Sans MS" panose="030F0702030302020204" pitchFamily="66" charset="0"/>
              </a:rPr>
              <a:t>Processing food</a:t>
            </a:r>
          </a:p>
        </p:txBody>
      </p:sp>
      <p:sp>
        <p:nvSpPr>
          <p:cNvPr id="23555" name="Rectangle 3">
            <a:extLst>
              <a:ext uri="{FF2B5EF4-FFF2-40B4-BE49-F238E27FC236}">
                <a16:creationId xmlns:a16="http://schemas.microsoft.com/office/drawing/2014/main" id="{842ACBC2-79AD-4614-BF78-D01992289812}"/>
              </a:ext>
            </a:extLst>
          </p:cNvPr>
          <p:cNvSpPr>
            <a:spLocks noGrp="1" noChangeArrowheads="1"/>
          </p:cNvSpPr>
          <p:nvPr>
            <p:ph type="body" idx="1"/>
          </p:nvPr>
        </p:nvSpPr>
        <p:spPr>
          <a:xfrm>
            <a:off x="4777409" y="1028702"/>
            <a:ext cx="6273972" cy="4843462"/>
          </a:xfrm>
        </p:spPr>
        <p:txBody>
          <a:bodyPr>
            <a:normAutofit/>
          </a:bodyPr>
          <a:lstStyle/>
          <a:p>
            <a:pPr marL="457200" indent="-457200">
              <a:buFontTx/>
              <a:buAutoNum type="arabicPeriod"/>
            </a:pPr>
            <a:r>
              <a:rPr lang="en-US" altLang="en-US" sz="1800" b="1">
                <a:latin typeface="Comic Sans MS" panose="030F0702030302020204" pitchFamily="66" charset="0"/>
              </a:rPr>
              <a:t>Ingestion</a:t>
            </a:r>
            <a:r>
              <a:rPr lang="en-US" altLang="en-US" sz="1800">
                <a:latin typeface="Comic Sans MS" panose="030F0702030302020204" pitchFamily="66" charset="0"/>
              </a:rPr>
              <a:t>- process of taking food into the digestive system so that it may be hydrolised or digested.</a:t>
            </a:r>
          </a:p>
          <a:p>
            <a:pPr marL="457200" indent="-457200">
              <a:buFontTx/>
              <a:buAutoNum type="arabicPeriod"/>
            </a:pPr>
            <a:endParaRPr lang="en-US" altLang="en-US" sz="1800">
              <a:latin typeface="Comic Sans MS" panose="030F0702030302020204" pitchFamily="66" charset="0"/>
            </a:endParaRPr>
          </a:p>
          <a:p>
            <a:pPr marL="457200" indent="-457200">
              <a:buFontTx/>
              <a:buAutoNum type="arabicPeriod"/>
            </a:pPr>
            <a:r>
              <a:rPr lang="en-US" altLang="en-US" sz="1800" b="1">
                <a:latin typeface="Comic Sans MS" panose="030F0702030302020204" pitchFamily="66" charset="0"/>
              </a:rPr>
              <a:t>Digestion</a:t>
            </a:r>
            <a:r>
              <a:rPr lang="en-US" altLang="en-US" sz="1800">
                <a:latin typeface="Comic Sans MS" panose="030F0702030302020204" pitchFamily="66" charset="0"/>
              </a:rPr>
              <a:t>- the breakdown of food (either chemically or mechanically) in order to utilise nutrients</a:t>
            </a:r>
          </a:p>
          <a:p>
            <a:pPr marL="457200" indent="-457200">
              <a:buFontTx/>
              <a:buAutoNum type="arabicPeriod"/>
            </a:pPr>
            <a:endParaRPr lang="en-US" altLang="en-US" sz="1800" b="1">
              <a:latin typeface="Comic Sans MS" panose="030F0702030302020204" pitchFamily="66" charset="0"/>
            </a:endParaRPr>
          </a:p>
          <a:p>
            <a:pPr marL="457200" indent="-457200">
              <a:buFontTx/>
              <a:buAutoNum type="arabicPeriod"/>
            </a:pPr>
            <a:r>
              <a:rPr lang="en-US" altLang="en-US" sz="1800" b="1">
                <a:latin typeface="Comic Sans MS" panose="030F0702030302020204" pitchFamily="66" charset="0"/>
              </a:rPr>
              <a:t>Absorption-</a:t>
            </a:r>
            <a:r>
              <a:rPr lang="en-US" altLang="en-US" sz="1800">
                <a:latin typeface="Comic Sans MS" panose="030F0702030302020204" pitchFamily="66" charset="0"/>
              </a:rPr>
              <a:t> nutrients pass from the guts to the blood   stream</a:t>
            </a:r>
          </a:p>
          <a:p>
            <a:pPr marL="457200" indent="-457200">
              <a:buFontTx/>
              <a:buAutoNum type="arabicPeriod"/>
            </a:pPr>
            <a:endParaRPr lang="en-US" altLang="en-US" sz="1800" b="1">
              <a:latin typeface="Comic Sans MS" panose="030F0702030302020204" pitchFamily="66" charset="0"/>
            </a:endParaRPr>
          </a:p>
          <a:p>
            <a:pPr marL="457200" indent="-457200">
              <a:buFontTx/>
              <a:buAutoNum type="arabicPeriod"/>
            </a:pPr>
            <a:r>
              <a:rPr lang="en-US" altLang="en-US" sz="1800" b="1">
                <a:latin typeface="Comic Sans MS" panose="030F0702030302020204" pitchFamily="66" charset="0"/>
              </a:rPr>
              <a:t>Egestion- </a:t>
            </a:r>
            <a:r>
              <a:rPr lang="en-US" altLang="en-US" sz="1800">
                <a:latin typeface="Comic Sans MS" panose="030F0702030302020204" pitchFamily="66" charset="0"/>
              </a:rPr>
              <a:t>elimination of indigested food </a:t>
            </a:r>
          </a:p>
          <a:p>
            <a:pPr marL="457200" indent="-457200">
              <a:buFontTx/>
              <a:buAutoNum type="arabicPeriod"/>
            </a:pPr>
            <a:endParaRPr lang="en-US" altLang="en-US" sz="180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3555">
                                            <p:txEl>
                                              <p:pRg st="0" end="0"/>
                                            </p:txEl>
                                          </p:spTgt>
                                        </p:tgtEl>
                                        <p:attrNameLst>
                                          <p:attrName>style.visibility</p:attrName>
                                        </p:attrNameLst>
                                      </p:cBhvr>
                                      <p:to>
                                        <p:strVal val="visible"/>
                                      </p:to>
                                    </p:set>
                                    <p:anim calcmode="lin" valueType="num">
                                      <p:cBhvr additive="base">
                                        <p:cTn id="7" dur="500" fill="hold"/>
                                        <p:tgtEl>
                                          <p:spTgt spid="2355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355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3555">
                                            <p:txEl>
                                              <p:pRg st="2" end="2"/>
                                            </p:txEl>
                                          </p:spTgt>
                                        </p:tgtEl>
                                        <p:attrNameLst>
                                          <p:attrName>style.visibility</p:attrName>
                                        </p:attrNameLst>
                                      </p:cBhvr>
                                      <p:to>
                                        <p:strVal val="visible"/>
                                      </p:to>
                                    </p:set>
                                    <p:anim calcmode="lin" valueType="num">
                                      <p:cBhvr additive="base">
                                        <p:cTn id="13" dur="500" fill="hold"/>
                                        <p:tgtEl>
                                          <p:spTgt spid="23555">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355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3555">
                                            <p:txEl>
                                              <p:pRg st="4" end="4"/>
                                            </p:txEl>
                                          </p:spTgt>
                                        </p:tgtEl>
                                        <p:attrNameLst>
                                          <p:attrName>style.visibility</p:attrName>
                                        </p:attrNameLst>
                                      </p:cBhvr>
                                      <p:to>
                                        <p:strVal val="visible"/>
                                      </p:to>
                                    </p:set>
                                    <p:anim calcmode="lin" valueType="num">
                                      <p:cBhvr additive="base">
                                        <p:cTn id="19" dur="500" fill="hold"/>
                                        <p:tgtEl>
                                          <p:spTgt spid="23555">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355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3555">
                                            <p:txEl>
                                              <p:pRg st="6" end="6"/>
                                            </p:txEl>
                                          </p:spTgt>
                                        </p:tgtEl>
                                        <p:attrNameLst>
                                          <p:attrName>style.visibility</p:attrName>
                                        </p:attrNameLst>
                                      </p:cBhvr>
                                      <p:to>
                                        <p:strVal val="visible"/>
                                      </p:to>
                                    </p:set>
                                    <p:anim calcmode="lin" valueType="num">
                                      <p:cBhvr additive="base">
                                        <p:cTn id="25" dur="500" fill="hold"/>
                                        <p:tgtEl>
                                          <p:spTgt spid="23555">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3555">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5"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5C5CC17-FF17-43CF-B073-D9051465D5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1EBE2DDC-0D14-44E6-A1AB-2EEC095074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09318" y="1410082"/>
            <a:ext cx="6858000" cy="4037835"/>
          </a:xfrm>
          <a:prstGeom prst="rect">
            <a:avLst/>
          </a:prstGeom>
          <a:gradFill>
            <a:gsLst>
              <a:gs pos="8000">
                <a:schemeClr val="accent6"/>
              </a:gs>
              <a:gs pos="100000">
                <a:schemeClr val="accent5">
                  <a:alpha val="72000"/>
                </a:schemeClr>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8543D98-0AA2-43B4-B508-DC1DB7F3DC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2414" y="1406060"/>
            <a:ext cx="6857572" cy="4045450"/>
          </a:xfrm>
          <a:prstGeom prst="rect">
            <a:avLst/>
          </a:prstGeom>
          <a:gradFill>
            <a:gsLst>
              <a:gs pos="0">
                <a:schemeClr val="accent4">
                  <a:alpha val="0"/>
                </a:schemeClr>
              </a:gs>
              <a:gs pos="96000">
                <a:schemeClr val="accent2"/>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89723C1D-9A1A-465B-8164-483BF54266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98889" y="3617790"/>
            <a:ext cx="2453337" cy="4027079"/>
          </a:xfrm>
          <a:prstGeom prst="rect">
            <a:avLst/>
          </a:prstGeom>
          <a:gradFill>
            <a:gsLst>
              <a:gs pos="2000">
                <a:schemeClr val="accent5">
                  <a:alpha val="35000"/>
                </a:schemeClr>
              </a:gs>
              <a:gs pos="67000">
                <a:schemeClr val="accent4">
                  <a:alpha val="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A6680484-5F73-4078-85C2-415205B1A4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30441" y="1644149"/>
            <a:ext cx="4384532" cy="4196758"/>
          </a:xfrm>
          <a:custGeom>
            <a:avLst/>
            <a:gdLst>
              <a:gd name="connsiteX0" fmla="*/ 44539 w 4384532"/>
              <a:gd name="connsiteY0" fmla="*/ 2446310 h 4196758"/>
              <a:gd name="connsiteX1" fmla="*/ 0 w 4384532"/>
              <a:gd name="connsiteY1" fmla="*/ 2004492 h 4196758"/>
              <a:gd name="connsiteX2" fmla="*/ 500607 w 4384532"/>
              <a:gd name="connsiteY2" fmla="*/ 610007 h 4196758"/>
              <a:gd name="connsiteX3" fmla="*/ 589546 w 4384532"/>
              <a:gd name="connsiteY3" fmla="*/ 512149 h 4196758"/>
              <a:gd name="connsiteX4" fmla="*/ 3077760 w 4384532"/>
              <a:gd name="connsiteY4" fmla="*/ 0 h 4196758"/>
              <a:gd name="connsiteX5" fmla="*/ 3237230 w 4384532"/>
              <a:gd name="connsiteY5" fmla="*/ 76821 h 4196758"/>
              <a:gd name="connsiteX6" fmla="*/ 4384532 w 4384532"/>
              <a:gd name="connsiteY6" fmla="*/ 2004492 h 4196758"/>
              <a:gd name="connsiteX7" fmla="*/ 2192266 w 4384532"/>
              <a:gd name="connsiteY7" fmla="*/ 4196758 h 4196758"/>
              <a:gd name="connsiteX8" fmla="*/ 44539 w 4384532"/>
              <a:gd name="connsiteY8" fmla="*/ 2446310 h 41967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84532" h="4196758">
                <a:moveTo>
                  <a:pt x="44539" y="2446310"/>
                </a:moveTo>
                <a:cubicBezTo>
                  <a:pt x="15336" y="2303599"/>
                  <a:pt x="0" y="2155836"/>
                  <a:pt x="0" y="2004492"/>
                </a:cubicBezTo>
                <a:cubicBezTo>
                  <a:pt x="0" y="1474787"/>
                  <a:pt x="187867" y="988960"/>
                  <a:pt x="500607" y="610007"/>
                </a:cubicBezTo>
                <a:lnTo>
                  <a:pt x="589546" y="512149"/>
                </a:lnTo>
                <a:lnTo>
                  <a:pt x="3077760" y="0"/>
                </a:lnTo>
                <a:lnTo>
                  <a:pt x="3237230" y="76821"/>
                </a:lnTo>
                <a:cubicBezTo>
                  <a:pt x="3920615" y="448057"/>
                  <a:pt x="4384532" y="1172098"/>
                  <a:pt x="4384532" y="2004492"/>
                </a:cubicBezTo>
                <a:cubicBezTo>
                  <a:pt x="4384532" y="3215247"/>
                  <a:pt x="3403021" y="4196758"/>
                  <a:pt x="2192266" y="4196758"/>
                </a:cubicBezTo>
                <a:cubicBezTo>
                  <a:pt x="1132855" y="4196758"/>
                  <a:pt x="248960" y="3445288"/>
                  <a:pt x="44539" y="2446310"/>
                </a:cubicBezTo>
                <a:close/>
              </a:path>
            </a:pathLst>
          </a:custGeom>
          <a:gradFill>
            <a:gsLst>
              <a:gs pos="39000">
                <a:schemeClr val="accent4">
                  <a:lumMod val="20000"/>
                  <a:lumOff val="80000"/>
                  <a:alpha val="0"/>
                </a:schemeClr>
              </a:gs>
              <a:gs pos="100000">
                <a:schemeClr val="accent6">
                  <a:alpha val="29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8BADF5A6-CBFE-4DD2-AC5B-834CC0D7FED3}"/>
              </a:ext>
            </a:extLst>
          </p:cNvPr>
          <p:cNvSpPr>
            <a:spLocks noGrp="1"/>
          </p:cNvSpPr>
          <p:nvPr>
            <p:ph type="title"/>
          </p:nvPr>
        </p:nvSpPr>
        <p:spPr>
          <a:xfrm>
            <a:off x="387927" y="1028701"/>
            <a:ext cx="3248863" cy="3020785"/>
          </a:xfrm>
        </p:spPr>
        <p:txBody>
          <a:bodyPr>
            <a:normAutofit/>
          </a:bodyPr>
          <a:lstStyle/>
          <a:p>
            <a:pPr algn="r"/>
            <a:r>
              <a:rPr lang="en-US" sz="3200">
                <a:solidFill>
                  <a:schemeClr val="bg1"/>
                </a:solidFill>
              </a:rPr>
              <a:t>What happens where </a:t>
            </a:r>
            <a:endParaRPr lang="en-GB" sz="3200">
              <a:solidFill>
                <a:schemeClr val="bg1"/>
              </a:solidFill>
            </a:endParaRPr>
          </a:p>
        </p:txBody>
      </p:sp>
      <p:sp>
        <p:nvSpPr>
          <p:cNvPr id="3" name="Content Placeholder 2">
            <a:extLst>
              <a:ext uri="{FF2B5EF4-FFF2-40B4-BE49-F238E27FC236}">
                <a16:creationId xmlns:a16="http://schemas.microsoft.com/office/drawing/2014/main" id="{B392B08C-71C9-464C-9AE1-88D22C3E5370}"/>
              </a:ext>
            </a:extLst>
          </p:cNvPr>
          <p:cNvSpPr>
            <a:spLocks noGrp="1"/>
          </p:cNvSpPr>
          <p:nvPr>
            <p:ph idx="1"/>
          </p:nvPr>
        </p:nvSpPr>
        <p:spPr>
          <a:xfrm>
            <a:off x="4777409" y="1028702"/>
            <a:ext cx="6273972" cy="4843462"/>
          </a:xfrm>
        </p:spPr>
        <p:txBody>
          <a:bodyPr>
            <a:normAutofit/>
          </a:bodyPr>
          <a:lstStyle/>
          <a:p>
            <a:r>
              <a:rPr lang="en-US" dirty="0"/>
              <a:t>Mouth</a:t>
            </a:r>
          </a:p>
          <a:p>
            <a:r>
              <a:rPr lang="en-US" dirty="0"/>
              <a:t>Epiglottis</a:t>
            </a:r>
          </a:p>
          <a:p>
            <a:r>
              <a:rPr lang="en-US" dirty="0"/>
              <a:t>Stomach</a:t>
            </a:r>
          </a:p>
          <a:p>
            <a:r>
              <a:rPr lang="en-US" dirty="0"/>
              <a:t>Small intestines</a:t>
            </a:r>
          </a:p>
          <a:p>
            <a:r>
              <a:rPr lang="en-US" dirty="0"/>
              <a:t>Large intestines</a:t>
            </a:r>
            <a:endParaRPr lang="en-GB" dirty="0"/>
          </a:p>
        </p:txBody>
      </p:sp>
    </p:spTree>
    <p:extLst>
      <p:ext uri="{BB962C8B-B14F-4D97-AF65-F5344CB8AC3E}">
        <p14:creationId xmlns:p14="http://schemas.microsoft.com/office/powerpoint/2010/main" val="163344408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40BF4A1-714C-419E-A19F-578DE93BE0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F91A9BD-D57F-4941-931F-40597AB370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409317" y="1410082"/>
            <a:ext cx="6858000" cy="4037835"/>
          </a:xfrm>
          <a:prstGeom prst="rect">
            <a:avLst/>
          </a:prstGeom>
          <a:gradFill>
            <a:gsLst>
              <a:gs pos="8000">
                <a:schemeClr val="accent6"/>
              </a:gs>
              <a:gs pos="100000">
                <a:schemeClr val="accent5">
                  <a:alpha val="89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C54DB264-9467-4730-B9E9-C9A97DD669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790128" y="3609527"/>
            <a:ext cx="2458347" cy="4038601"/>
          </a:xfrm>
          <a:prstGeom prst="rect">
            <a:avLst/>
          </a:prstGeom>
          <a:gradFill>
            <a:gsLst>
              <a:gs pos="0">
                <a:schemeClr val="accent5">
                  <a:lumMod val="60000"/>
                  <a:lumOff val="40000"/>
                  <a:alpha val="0"/>
                </a:schemeClr>
              </a:gs>
              <a:gs pos="99000">
                <a:schemeClr val="accent2"/>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BB097F88-2120-47B4-B891-5B28F66BBD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64227" y="1757079"/>
            <a:ext cx="3900088" cy="4178958"/>
          </a:xfrm>
          <a:custGeom>
            <a:avLst/>
            <a:gdLst>
              <a:gd name="connsiteX0" fmla="*/ 2431956 w 3900088"/>
              <a:gd name="connsiteY0" fmla="*/ 93939 h 4178958"/>
              <a:gd name="connsiteX1" fmla="*/ 3900088 w 3900088"/>
              <a:gd name="connsiteY1" fmla="*/ 2089479 h 4178958"/>
              <a:gd name="connsiteX2" fmla="*/ 1810609 w 3900088"/>
              <a:gd name="connsiteY2" fmla="*/ 4178958 h 4178958"/>
              <a:gd name="connsiteX3" fmla="*/ 77980 w 3900088"/>
              <a:gd name="connsiteY3" fmla="*/ 3257727 h 4178958"/>
              <a:gd name="connsiteX4" fmla="*/ 0 w 3900088"/>
              <a:gd name="connsiteY4" fmla="*/ 3129367 h 4178958"/>
              <a:gd name="connsiteX5" fmla="*/ 831517 w 3900088"/>
              <a:gd name="connsiteY5" fmla="*/ 244059 h 4178958"/>
              <a:gd name="connsiteX6" fmla="*/ 997290 w 3900088"/>
              <a:gd name="connsiteY6" fmla="*/ 164202 h 4178958"/>
              <a:gd name="connsiteX7" fmla="*/ 1810609 w 3900088"/>
              <a:gd name="connsiteY7" fmla="*/ 0 h 4178958"/>
              <a:gd name="connsiteX8" fmla="*/ 2431956 w 3900088"/>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088" h="4178958">
                <a:moveTo>
                  <a:pt x="2431956" y="93939"/>
                </a:moveTo>
                <a:cubicBezTo>
                  <a:pt x="3282517" y="358491"/>
                  <a:pt x="3900088" y="1151865"/>
                  <a:pt x="3900088" y="2089479"/>
                </a:cubicBezTo>
                <a:cubicBezTo>
                  <a:pt x="3900088" y="3243466"/>
                  <a:pt x="2964596" y="4178958"/>
                  <a:pt x="1810609" y="4178958"/>
                </a:cubicBezTo>
                <a:cubicBezTo>
                  <a:pt x="1089367" y="4178958"/>
                  <a:pt x="453475" y="3813531"/>
                  <a:pt x="77980" y="3257727"/>
                </a:cubicBezTo>
                <a:lnTo>
                  <a:pt x="0" y="3129367"/>
                </a:lnTo>
                <a:lnTo>
                  <a:pt x="831517" y="244059"/>
                </a:lnTo>
                <a:lnTo>
                  <a:pt x="997290" y="164202"/>
                </a:lnTo>
                <a:cubicBezTo>
                  <a:pt x="1247271" y="58468"/>
                  <a:pt x="1522112" y="0"/>
                  <a:pt x="1810609" y="0"/>
                </a:cubicBezTo>
                <a:cubicBezTo>
                  <a:pt x="2026982" y="0"/>
                  <a:pt x="2235673" y="32888"/>
                  <a:pt x="2431956" y="93939"/>
                </a:cubicBezTo>
                <a:close/>
              </a:path>
            </a:pathLst>
          </a:custGeom>
          <a:gradFill>
            <a:gsLst>
              <a:gs pos="36000">
                <a:schemeClr val="accent6">
                  <a:lumMod val="60000"/>
                  <a:lumOff val="40000"/>
                  <a:alpha val="6000"/>
                </a:schemeClr>
              </a:gs>
              <a:gs pos="100000">
                <a:schemeClr val="accent6">
                  <a:alpha val="2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7" name="Rectangle 16">
            <a:extLst>
              <a:ext uri="{FF2B5EF4-FFF2-40B4-BE49-F238E27FC236}">
                <a16:creationId xmlns:a16="http://schemas.microsoft.com/office/drawing/2014/main" id="{BF9338F5-05AB-4DC5-BD1C-1A9F26C38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50099" y="411154"/>
            <a:ext cx="4395601" cy="3581400"/>
          </a:xfrm>
          <a:prstGeom prst="rect">
            <a:avLst/>
          </a:prstGeom>
          <a:gradFill>
            <a:gsLst>
              <a:gs pos="0">
                <a:schemeClr val="accent5">
                  <a:alpha val="29000"/>
                </a:schemeClr>
              </a:gs>
              <a:gs pos="100000">
                <a:schemeClr val="accent4">
                  <a:alpha val="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68AAA7E-D670-4E8F-BC85-45CC94B83DBA}"/>
              </a:ext>
            </a:extLst>
          </p:cNvPr>
          <p:cNvSpPr>
            <a:spLocks noGrp="1"/>
          </p:cNvSpPr>
          <p:nvPr>
            <p:ph type="title"/>
          </p:nvPr>
        </p:nvSpPr>
        <p:spPr>
          <a:xfrm>
            <a:off x="457200" y="868280"/>
            <a:ext cx="3390645" cy="3363597"/>
          </a:xfrm>
        </p:spPr>
        <p:txBody>
          <a:bodyPr>
            <a:normAutofit/>
          </a:bodyPr>
          <a:lstStyle/>
          <a:p>
            <a:pPr algn="r"/>
            <a:r>
              <a:rPr lang="en-US" sz="2700">
                <a:solidFill>
                  <a:schemeClr val="bg1"/>
                </a:solidFill>
              </a:rPr>
              <a:t>What are the functions of the following? </a:t>
            </a:r>
            <a:endParaRPr lang="en-GB" sz="2700">
              <a:solidFill>
                <a:schemeClr val="bg1"/>
              </a:solidFill>
            </a:endParaRPr>
          </a:p>
        </p:txBody>
      </p:sp>
      <p:graphicFrame>
        <p:nvGraphicFramePr>
          <p:cNvPr id="5" name="Content Placeholder 2">
            <a:extLst>
              <a:ext uri="{FF2B5EF4-FFF2-40B4-BE49-F238E27FC236}">
                <a16:creationId xmlns:a16="http://schemas.microsoft.com/office/drawing/2014/main" id="{755C17B0-61A8-4A49-899A-DBEBC292131D}"/>
              </a:ext>
            </a:extLst>
          </p:cNvPr>
          <p:cNvGraphicFramePr>
            <a:graphicFrameLocks noGrp="1"/>
          </p:cNvGraphicFramePr>
          <p:nvPr>
            <p:ph idx="1"/>
            <p:extLst>
              <p:ext uri="{D42A27DB-BD31-4B8C-83A1-F6EECF244321}">
                <p14:modId xmlns:p14="http://schemas.microsoft.com/office/powerpoint/2010/main" val="839253093"/>
              </p:ext>
            </p:extLst>
          </p:nvPr>
        </p:nvGraphicFramePr>
        <p:xfrm>
          <a:off x="4494654" y="457200"/>
          <a:ext cx="7240146" cy="5943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3021621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40BF4A1-714C-419E-A19F-578DE93BE0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F91A9BD-D57F-4941-931F-40597AB370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409317" y="1410082"/>
            <a:ext cx="6858000" cy="4037835"/>
          </a:xfrm>
          <a:prstGeom prst="rect">
            <a:avLst/>
          </a:prstGeom>
          <a:gradFill>
            <a:gsLst>
              <a:gs pos="8000">
                <a:schemeClr val="accent6"/>
              </a:gs>
              <a:gs pos="100000">
                <a:schemeClr val="accent5">
                  <a:alpha val="89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C54DB264-9467-4730-B9E9-C9A97DD669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790128" y="3609527"/>
            <a:ext cx="2458347" cy="4038601"/>
          </a:xfrm>
          <a:prstGeom prst="rect">
            <a:avLst/>
          </a:prstGeom>
          <a:gradFill>
            <a:gsLst>
              <a:gs pos="0">
                <a:schemeClr val="accent5">
                  <a:lumMod val="60000"/>
                  <a:lumOff val="40000"/>
                  <a:alpha val="0"/>
                </a:schemeClr>
              </a:gs>
              <a:gs pos="99000">
                <a:schemeClr val="accent2"/>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BB097F88-2120-47B4-B891-5B28F66BBD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64227" y="1757079"/>
            <a:ext cx="3900088" cy="4178958"/>
          </a:xfrm>
          <a:custGeom>
            <a:avLst/>
            <a:gdLst>
              <a:gd name="connsiteX0" fmla="*/ 2431956 w 3900088"/>
              <a:gd name="connsiteY0" fmla="*/ 93939 h 4178958"/>
              <a:gd name="connsiteX1" fmla="*/ 3900088 w 3900088"/>
              <a:gd name="connsiteY1" fmla="*/ 2089479 h 4178958"/>
              <a:gd name="connsiteX2" fmla="*/ 1810609 w 3900088"/>
              <a:gd name="connsiteY2" fmla="*/ 4178958 h 4178958"/>
              <a:gd name="connsiteX3" fmla="*/ 77980 w 3900088"/>
              <a:gd name="connsiteY3" fmla="*/ 3257727 h 4178958"/>
              <a:gd name="connsiteX4" fmla="*/ 0 w 3900088"/>
              <a:gd name="connsiteY4" fmla="*/ 3129367 h 4178958"/>
              <a:gd name="connsiteX5" fmla="*/ 831517 w 3900088"/>
              <a:gd name="connsiteY5" fmla="*/ 244059 h 4178958"/>
              <a:gd name="connsiteX6" fmla="*/ 997290 w 3900088"/>
              <a:gd name="connsiteY6" fmla="*/ 164202 h 4178958"/>
              <a:gd name="connsiteX7" fmla="*/ 1810609 w 3900088"/>
              <a:gd name="connsiteY7" fmla="*/ 0 h 4178958"/>
              <a:gd name="connsiteX8" fmla="*/ 2431956 w 3900088"/>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088" h="4178958">
                <a:moveTo>
                  <a:pt x="2431956" y="93939"/>
                </a:moveTo>
                <a:cubicBezTo>
                  <a:pt x="3282517" y="358491"/>
                  <a:pt x="3900088" y="1151865"/>
                  <a:pt x="3900088" y="2089479"/>
                </a:cubicBezTo>
                <a:cubicBezTo>
                  <a:pt x="3900088" y="3243466"/>
                  <a:pt x="2964596" y="4178958"/>
                  <a:pt x="1810609" y="4178958"/>
                </a:cubicBezTo>
                <a:cubicBezTo>
                  <a:pt x="1089367" y="4178958"/>
                  <a:pt x="453475" y="3813531"/>
                  <a:pt x="77980" y="3257727"/>
                </a:cubicBezTo>
                <a:lnTo>
                  <a:pt x="0" y="3129367"/>
                </a:lnTo>
                <a:lnTo>
                  <a:pt x="831517" y="244059"/>
                </a:lnTo>
                <a:lnTo>
                  <a:pt x="997290" y="164202"/>
                </a:lnTo>
                <a:cubicBezTo>
                  <a:pt x="1247271" y="58468"/>
                  <a:pt x="1522112" y="0"/>
                  <a:pt x="1810609" y="0"/>
                </a:cubicBezTo>
                <a:cubicBezTo>
                  <a:pt x="2026982" y="0"/>
                  <a:pt x="2235673" y="32888"/>
                  <a:pt x="2431956" y="93939"/>
                </a:cubicBezTo>
                <a:close/>
              </a:path>
            </a:pathLst>
          </a:custGeom>
          <a:gradFill>
            <a:gsLst>
              <a:gs pos="36000">
                <a:schemeClr val="accent6">
                  <a:lumMod val="60000"/>
                  <a:lumOff val="40000"/>
                  <a:alpha val="6000"/>
                </a:schemeClr>
              </a:gs>
              <a:gs pos="100000">
                <a:schemeClr val="accent6">
                  <a:alpha val="2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7" name="Rectangle 16">
            <a:extLst>
              <a:ext uri="{FF2B5EF4-FFF2-40B4-BE49-F238E27FC236}">
                <a16:creationId xmlns:a16="http://schemas.microsoft.com/office/drawing/2014/main" id="{BF9338F5-05AB-4DC5-BD1C-1A9F26C38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50099" y="411154"/>
            <a:ext cx="4395601" cy="3581400"/>
          </a:xfrm>
          <a:prstGeom prst="rect">
            <a:avLst/>
          </a:prstGeom>
          <a:gradFill>
            <a:gsLst>
              <a:gs pos="0">
                <a:schemeClr val="accent5">
                  <a:alpha val="29000"/>
                </a:schemeClr>
              </a:gs>
              <a:gs pos="100000">
                <a:schemeClr val="accent4">
                  <a:alpha val="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0D5471B-928D-454C-9ADB-33DB27606ADC}"/>
              </a:ext>
            </a:extLst>
          </p:cNvPr>
          <p:cNvSpPr>
            <a:spLocks noGrp="1"/>
          </p:cNvSpPr>
          <p:nvPr>
            <p:ph type="title"/>
          </p:nvPr>
        </p:nvSpPr>
        <p:spPr>
          <a:xfrm>
            <a:off x="457200" y="868280"/>
            <a:ext cx="3390645" cy="3363597"/>
          </a:xfrm>
        </p:spPr>
        <p:txBody>
          <a:bodyPr>
            <a:normAutofit/>
          </a:bodyPr>
          <a:lstStyle/>
          <a:p>
            <a:pPr algn="r"/>
            <a:r>
              <a:rPr lang="en-US" sz="2700">
                <a:solidFill>
                  <a:schemeClr val="bg1"/>
                </a:solidFill>
              </a:rPr>
              <a:t>Can you answer the following?</a:t>
            </a:r>
            <a:endParaRPr lang="en-GB" sz="2700">
              <a:solidFill>
                <a:schemeClr val="bg1"/>
              </a:solidFill>
            </a:endParaRPr>
          </a:p>
        </p:txBody>
      </p:sp>
      <p:graphicFrame>
        <p:nvGraphicFramePr>
          <p:cNvPr id="5" name="Content Placeholder 2">
            <a:extLst>
              <a:ext uri="{FF2B5EF4-FFF2-40B4-BE49-F238E27FC236}">
                <a16:creationId xmlns:a16="http://schemas.microsoft.com/office/drawing/2014/main" id="{67573D95-94D9-40CB-A8F2-4379DDA67EAE}"/>
              </a:ext>
            </a:extLst>
          </p:cNvPr>
          <p:cNvGraphicFramePr>
            <a:graphicFrameLocks noGrp="1"/>
          </p:cNvGraphicFramePr>
          <p:nvPr>
            <p:ph idx="1"/>
            <p:extLst>
              <p:ext uri="{D42A27DB-BD31-4B8C-83A1-F6EECF244321}">
                <p14:modId xmlns:p14="http://schemas.microsoft.com/office/powerpoint/2010/main" val="3961731916"/>
              </p:ext>
            </p:extLst>
          </p:nvPr>
        </p:nvGraphicFramePr>
        <p:xfrm>
          <a:off x="4494654" y="457200"/>
          <a:ext cx="7240146" cy="5943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1140942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See the source image">
            <a:extLst>
              <a:ext uri="{FF2B5EF4-FFF2-40B4-BE49-F238E27FC236}">
                <a16:creationId xmlns:a16="http://schemas.microsoft.com/office/drawing/2014/main" id="{A80700C2-73C5-4B50-B712-3F5C7510C1A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48075" y="0"/>
            <a:ext cx="4894263"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8231183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BD4C0BBB-0042-4603-A226-6117F3FD5B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EC44F520-2598-460E-9F91-B02F60830C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 name="Rectangle 13">
            <a:extLst>
              <a:ext uri="{FF2B5EF4-FFF2-40B4-BE49-F238E27FC236}">
                <a16:creationId xmlns:a16="http://schemas.microsoft.com/office/drawing/2014/main" id="{1DBC8414-BE7E-4B6C-A114-B2C3795C88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0EC398C5-5C2E-4038-9DB3-DE2B5A9BEF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09318" y="1410082"/>
            <a:ext cx="6858000" cy="4037835"/>
          </a:xfrm>
          <a:prstGeom prst="rect">
            <a:avLst/>
          </a:prstGeom>
          <a:gradFill>
            <a:gsLst>
              <a:gs pos="8000">
                <a:schemeClr val="accent6"/>
              </a:gs>
              <a:gs pos="100000">
                <a:schemeClr val="accent5">
                  <a:alpha val="89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A2F10B26-073B-4B10-8AAA-161242DD82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153806" y="1153804"/>
            <a:ext cx="6346209" cy="4038601"/>
          </a:xfrm>
          <a:prstGeom prst="rect">
            <a:avLst/>
          </a:prstGeom>
          <a:gradFill>
            <a:gsLst>
              <a:gs pos="0">
                <a:schemeClr val="accent5">
                  <a:lumMod val="60000"/>
                  <a:lumOff val="40000"/>
                  <a:alpha val="0"/>
                </a:schemeClr>
              </a:gs>
              <a:gs pos="99000">
                <a:schemeClr val="accent2">
                  <a:alpha val="92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610DBBC7-698F-4A54-B1CB-A99F9CC356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59574" y="3578975"/>
            <a:ext cx="2502407" cy="4055644"/>
          </a:xfrm>
          <a:prstGeom prst="rect">
            <a:avLst/>
          </a:prstGeom>
          <a:gradFill>
            <a:gsLst>
              <a:gs pos="2000">
                <a:schemeClr val="accent5">
                  <a:alpha val="28000"/>
                </a:schemeClr>
              </a:gs>
              <a:gs pos="100000">
                <a:schemeClr val="accent4">
                  <a:alpha val="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DE6E822A-8BCF-432C-83E6-BBE821476C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13000">
                <a:schemeClr val="accent4">
                  <a:lumMod val="20000"/>
                  <a:lumOff val="80000"/>
                  <a:alpha val="2000"/>
                </a:schemeClr>
              </a:gs>
              <a:gs pos="100000">
                <a:schemeClr val="accent6">
                  <a:alpha val="29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E1D86215-F6AC-4998-AA78-FE5CE08363D7}"/>
              </a:ext>
            </a:extLst>
          </p:cNvPr>
          <p:cNvSpPr>
            <a:spLocks noGrp="1"/>
          </p:cNvSpPr>
          <p:nvPr>
            <p:ph type="title"/>
          </p:nvPr>
        </p:nvSpPr>
        <p:spPr>
          <a:xfrm>
            <a:off x="474243" y="681317"/>
            <a:ext cx="3236613" cy="3406187"/>
          </a:xfrm>
        </p:spPr>
        <p:txBody>
          <a:bodyPr vert="horz" lIns="0" tIns="0" rIns="0" bIns="0" rtlCol="0" anchor="b">
            <a:normAutofit/>
          </a:bodyPr>
          <a:lstStyle/>
          <a:p>
            <a:pPr algn="r"/>
            <a:r>
              <a:rPr lang="en-US" sz="3200" spc="750">
                <a:solidFill>
                  <a:schemeClr val="bg1"/>
                </a:solidFill>
              </a:rPr>
              <a:t>Can you label this? </a:t>
            </a:r>
          </a:p>
        </p:txBody>
      </p:sp>
      <p:pic>
        <p:nvPicPr>
          <p:cNvPr id="5" name="Content Placeholder 4" descr="Diagram&#10;&#10;Description automatically generated">
            <a:extLst>
              <a:ext uri="{FF2B5EF4-FFF2-40B4-BE49-F238E27FC236}">
                <a16:creationId xmlns:a16="http://schemas.microsoft.com/office/drawing/2014/main" id="{9BAA559A-F759-48DD-970B-E26C809C36F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035177" y="457200"/>
            <a:ext cx="6151022" cy="5951114"/>
          </a:xfrm>
          <a:prstGeom prst="rect">
            <a:avLst/>
          </a:prstGeom>
        </p:spPr>
      </p:pic>
    </p:spTree>
    <p:extLst>
      <p:ext uri="{BB962C8B-B14F-4D97-AF65-F5344CB8AC3E}">
        <p14:creationId xmlns:p14="http://schemas.microsoft.com/office/powerpoint/2010/main" val="98228821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B7AE4F-FADA-4CF2-883A-DA96A538B8AB}"/>
              </a:ext>
            </a:extLst>
          </p:cNvPr>
          <p:cNvSpPr>
            <a:spLocks noGrp="1"/>
          </p:cNvSpPr>
          <p:nvPr>
            <p:ph type="title"/>
          </p:nvPr>
        </p:nvSpPr>
        <p:spPr/>
        <p:txBody>
          <a:bodyPr/>
          <a:lstStyle/>
          <a:p>
            <a:r>
              <a:rPr lang="en-US" dirty="0"/>
              <a:t>Skin cross section. </a:t>
            </a:r>
            <a:endParaRPr lang="en-GB" dirty="0"/>
          </a:p>
        </p:txBody>
      </p:sp>
      <p:pic>
        <p:nvPicPr>
          <p:cNvPr id="2050" name="Picture 2" descr="See the source image">
            <a:extLst>
              <a:ext uri="{FF2B5EF4-FFF2-40B4-BE49-F238E27FC236}">
                <a16:creationId xmlns:a16="http://schemas.microsoft.com/office/drawing/2014/main" id="{50000E7A-B3C2-491B-8F70-38F88B03F5F0}"/>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970784" y="2112963"/>
            <a:ext cx="5042595" cy="39592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321983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40BF4A1-714C-419E-A19F-578DE93BE0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F91A9BD-D57F-4941-931F-40597AB370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409317" y="1410082"/>
            <a:ext cx="6858000" cy="4037835"/>
          </a:xfrm>
          <a:prstGeom prst="rect">
            <a:avLst/>
          </a:prstGeom>
          <a:gradFill>
            <a:gsLst>
              <a:gs pos="8000">
                <a:schemeClr val="accent6"/>
              </a:gs>
              <a:gs pos="100000">
                <a:schemeClr val="accent5">
                  <a:alpha val="89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C54DB264-9467-4730-B9E9-C9A97DD669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790128" y="3609527"/>
            <a:ext cx="2458347" cy="4038601"/>
          </a:xfrm>
          <a:prstGeom prst="rect">
            <a:avLst/>
          </a:prstGeom>
          <a:gradFill>
            <a:gsLst>
              <a:gs pos="0">
                <a:schemeClr val="accent5">
                  <a:lumMod val="60000"/>
                  <a:lumOff val="40000"/>
                  <a:alpha val="0"/>
                </a:schemeClr>
              </a:gs>
              <a:gs pos="99000">
                <a:schemeClr val="accent2"/>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BB097F88-2120-47B4-B891-5B28F66BBD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64227" y="1757079"/>
            <a:ext cx="3900088" cy="4178958"/>
          </a:xfrm>
          <a:custGeom>
            <a:avLst/>
            <a:gdLst>
              <a:gd name="connsiteX0" fmla="*/ 2431956 w 3900088"/>
              <a:gd name="connsiteY0" fmla="*/ 93939 h 4178958"/>
              <a:gd name="connsiteX1" fmla="*/ 3900088 w 3900088"/>
              <a:gd name="connsiteY1" fmla="*/ 2089479 h 4178958"/>
              <a:gd name="connsiteX2" fmla="*/ 1810609 w 3900088"/>
              <a:gd name="connsiteY2" fmla="*/ 4178958 h 4178958"/>
              <a:gd name="connsiteX3" fmla="*/ 77980 w 3900088"/>
              <a:gd name="connsiteY3" fmla="*/ 3257727 h 4178958"/>
              <a:gd name="connsiteX4" fmla="*/ 0 w 3900088"/>
              <a:gd name="connsiteY4" fmla="*/ 3129367 h 4178958"/>
              <a:gd name="connsiteX5" fmla="*/ 831517 w 3900088"/>
              <a:gd name="connsiteY5" fmla="*/ 244059 h 4178958"/>
              <a:gd name="connsiteX6" fmla="*/ 997290 w 3900088"/>
              <a:gd name="connsiteY6" fmla="*/ 164202 h 4178958"/>
              <a:gd name="connsiteX7" fmla="*/ 1810609 w 3900088"/>
              <a:gd name="connsiteY7" fmla="*/ 0 h 4178958"/>
              <a:gd name="connsiteX8" fmla="*/ 2431956 w 3900088"/>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088" h="4178958">
                <a:moveTo>
                  <a:pt x="2431956" y="93939"/>
                </a:moveTo>
                <a:cubicBezTo>
                  <a:pt x="3282517" y="358491"/>
                  <a:pt x="3900088" y="1151865"/>
                  <a:pt x="3900088" y="2089479"/>
                </a:cubicBezTo>
                <a:cubicBezTo>
                  <a:pt x="3900088" y="3243466"/>
                  <a:pt x="2964596" y="4178958"/>
                  <a:pt x="1810609" y="4178958"/>
                </a:cubicBezTo>
                <a:cubicBezTo>
                  <a:pt x="1089367" y="4178958"/>
                  <a:pt x="453475" y="3813531"/>
                  <a:pt x="77980" y="3257727"/>
                </a:cubicBezTo>
                <a:lnTo>
                  <a:pt x="0" y="3129367"/>
                </a:lnTo>
                <a:lnTo>
                  <a:pt x="831517" y="244059"/>
                </a:lnTo>
                <a:lnTo>
                  <a:pt x="997290" y="164202"/>
                </a:lnTo>
                <a:cubicBezTo>
                  <a:pt x="1247271" y="58468"/>
                  <a:pt x="1522112" y="0"/>
                  <a:pt x="1810609" y="0"/>
                </a:cubicBezTo>
                <a:cubicBezTo>
                  <a:pt x="2026982" y="0"/>
                  <a:pt x="2235673" y="32888"/>
                  <a:pt x="2431956" y="93939"/>
                </a:cubicBezTo>
                <a:close/>
              </a:path>
            </a:pathLst>
          </a:custGeom>
          <a:gradFill>
            <a:gsLst>
              <a:gs pos="36000">
                <a:schemeClr val="accent6">
                  <a:lumMod val="60000"/>
                  <a:lumOff val="40000"/>
                  <a:alpha val="6000"/>
                </a:schemeClr>
              </a:gs>
              <a:gs pos="100000">
                <a:schemeClr val="accent6">
                  <a:alpha val="2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7" name="Rectangle 16">
            <a:extLst>
              <a:ext uri="{FF2B5EF4-FFF2-40B4-BE49-F238E27FC236}">
                <a16:creationId xmlns:a16="http://schemas.microsoft.com/office/drawing/2014/main" id="{BF9338F5-05AB-4DC5-BD1C-1A9F26C38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50099" y="411154"/>
            <a:ext cx="4395601" cy="3581400"/>
          </a:xfrm>
          <a:prstGeom prst="rect">
            <a:avLst/>
          </a:prstGeom>
          <a:gradFill>
            <a:gsLst>
              <a:gs pos="0">
                <a:schemeClr val="accent5">
                  <a:alpha val="29000"/>
                </a:schemeClr>
              </a:gs>
              <a:gs pos="100000">
                <a:schemeClr val="accent4">
                  <a:alpha val="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2443874-7DC2-4D96-9C36-9F61DCB37287}"/>
              </a:ext>
            </a:extLst>
          </p:cNvPr>
          <p:cNvSpPr>
            <a:spLocks noGrp="1"/>
          </p:cNvSpPr>
          <p:nvPr>
            <p:ph type="title"/>
          </p:nvPr>
        </p:nvSpPr>
        <p:spPr>
          <a:xfrm>
            <a:off x="457200" y="868280"/>
            <a:ext cx="3390645" cy="3363597"/>
          </a:xfrm>
        </p:spPr>
        <p:txBody>
          <a:bodyPr>
            <a:normAutofit/>
          </a:bodyPr>
          <a:lstStyle/>
          <a:p>
            <a:pPr algn="r"/>
            <a:r>
              <a:rPr lang="en-US" sz="2700">
                <a:solidFill>
                  <a:schemeClr val="bg1"/>
                </a:solidFill>
              </a:rPr>
              <a:t>Can you answer the following.</a:t>
            </a:r>
            <a:endParaRPr lang="en-GB" sz="2700">
              <a:solidFill>
                <a:schemeClr val="bg1"/>
              </a:solidFill>
            </a:endParaRPr>
          </a:p>
        </p:txBody>
      </p:sp>
      <p:graphicFrame>
        <p:nvGraphicFramePr>
          <p:cNvPr id="5" name="Content Placeholder 2">
            <a:extLst>
              <a:ext uri="{FF2B5EF4-FFF2-40B4-BE49-F238E27FC236}">
                <a16:creationId xmlns:a16="http://schemas.microsoft.com/office/drawing/2014/main" id="{17BF980D-1DCD-4589-9D96-7F9AE7EE2FE6}"/>
              </a:ext>
            </a:extLst>
          </p:cNvPr>
          <p:cNvGraphicFramePr>
            <a:graphicFrameLocks noGrp="1"/>
          </p:cNvGraphicFramePr>
          <p:nvPr>
            <p:ph idx="1"/>
            <p:extLst>
              <p:ext uri="{D42A27DB-BD31-4B8C-83A1-F6EECF244321}">
                <p14:modId xmlns:p14="http://schemas.microsoft.com/office/powerpoint/2010/main" val="58173994"/>
              </p:ext>
            </p:extLst>
          </p:nvPr>
        </p:nvGraphicFramePr>
        <p:xfrm>
          <a:off x="4494654" y="457200"/>
          <a:ext cx="7240146" cy="5943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3210361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hypothalamus.png"/>
          <p:cNvPicPr>
            <a:picLocks noChangeAspect="1"/>
          </p:cNvPicPr>
          <p:nvPr/>
        </p:nvPicPr>
        <p:blipFill>
          <a:blip r:embed="rId2" cstate="print"/>
          <a:stretch>
            <a:fillRect/>
          </a:stretch>
        </p:blipFill>
        <p:spPr>
          <a:xfrm>
            <a:off x="5087888" y="1168579"/>
            <a:ext cx="4067175" cy="3771900"/>
          </a:xfrm>
          <a:prstGeom prst="rect">
            <a:avLst/>
          </a:prstGeom>
        </p:spPr>
      </p:pic>
      <p:cxnSp>
        <p:nvCxnSpPr>
          <p:cNvPr id="5" name="Straight Arrow Connector 4"/>
          <p:cNvCxnSpPr/>
          <p:nvPr/>
        </p:nvCxnSpPr>
        <p:spPr>
          <a:xfrm flipV="1">
            <a:off x="5930261" y="3021607"/>
            <a:ext cx="864096" cy="1224136"/>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4817220" y="4272782"/>
            <a:ext cx="1997663" cy="461665"/>
          </a:xfrm>
          <a:prstGeom prst="rect">
            <a:avLst/>
          </a:prstGeom>
          <a:solidFill>
            <a:schemeClr val="bg1"/>
          </a:solidFill>
        </p:spPr>
        <p:txBody>
          <a:bodyPr wrap="none" rtlCol="0">
            <a:spAutoFit/>
          </a:bodyPr>
          <a:lstStyle/>
          <a:p>
            <a:r>
              <a:rPr lang="en-GB" sz="2400" dirty="0"/>
              <a:t>Hypothalamus</a:t>
            </a:r>
          </a:p>
        </p:txBody>
      </p:sp>
      <p:sp>
        <p:nvSpPr>
          <p:cNvPr id="7" name="Circular Arrow 6"/>
          <p:cNvSpPr/>
          <p:nvPr/>
        </p:nvSpPr>
        <p:spPr>
          <a:xfrm rot="17683222">
            <a:off x="5332697" y="2727487"/>
            <a:ext cx="2179607" cy="2252155"/>
          </a:xfrm>
          <a:prstGeom prst="circularArrow">
            <a:avLst>
              <a:gd name="adj1" fmla="val 8061"/>
              <a:gd name="adj2" fmla="val 760759"/>
              <a:gd name="adj3" fmla="val 20402470"/>
              <a:gd name="adj4" fmla="val 15826061"/>
              <a:gd name="adj5" fmla="val 9313"/>
            </a:avLst>
          </a:prstGeom>
          <a:solidFill>
            <a:srgbClr val="FF0000"/>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8" name="Circular Arrow 7"/>
          <p:cNvSpPr/>
          <p:nvPr/>
        </p:nvSpPr>
        <p:spPr>
          <a:xfrm rot="1331246">
            <a:off x="5576457" y="2792893"/>
            <a:ext cx="2179607" cy="2252155"/>
          </a:xfrm>
          <a:prstGeom prst="circularArrow">
            <a:avLst>
              <a:gd name="adj1" fmla="val 8061"/>
              <a:gd name="adj2" fmla="val 760759"/>
              <a:gd name="adj3" fmla="val 20402470"/>
              <a:gd name="adj4" fmla="val 16719005"/>
              <a:gd name="adj5" fmla="val 9313"/>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nvGrpSpPr>
          <p:cNvPr id="9" name="Group 8"/>
          <p:cNvGrpSpPr/>
          <p:nvPr/>
        </p:nvGrpSpPr>
        <p:grpSpPr>
          <a:xfrm>
            <a:off x="6816080" y="2464723"/>
            <a:ext cx="3672409" cy="780040"/>
            <a:chOff x="1475655" y="1916832"/>
            <a:chExt cx="5216766" cy="1140080"/>
          </a:xfrm>
        </p:grpSpPr>
        <p:sp>
          <p:nvSpPr>
            <p:cNvPr id="10" name="Rounded Rectangle 9"/>
            <p:cNvSpPr/>
            <p:nvPr/>
          </p:nvSpPr>
          <p:spPr>
            <a:xfrm>
              <a:off x="5508104" y="2576952"/>
              <a:ext cx="811424" cy="240990"/>
            </a:xfrm>
            <a:prstGeom prst="roundRect">
              <a:avLst>
                <a:gd name="adj" fmla="val 50000"/>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1" name="Group 31"/>
            <p:cNvGrpSpPr/>
            <p:nvPr/>
          </p:nvGrpSpPr>
          <p:grpSpPr>
            <a:xfrm>
              <a:off x="1835696" y="2591942"/>
              <a:ext cx="3456384" cy="260994"/>
              <a:chOff x="1835696" y="2591942"/>
              <a:chExt cx="3987478" cy="233956"/>
            </a:xfrm>
          </p:grpSpPr>
          <p:sp>
            <p:nvSpPr>
              <p:cNvPr id="34" name="Rounded Rectangle 33"/>
              <p:cNvSpPr/>
              <p:nvPr/>
            </p:nvSpPr>
            <p:spPr>
              <a:xfrm>
                <a:off x="1835696" y="2606932"/>
                <a:ext cx="936104" cy="216024"/>
              </a:xfrm>
              <a:prstGeom prst="roundRect">
                <a:avLst>
                  <a:gd name="adj" fmla="val 50000"/>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Rounded Rectangle 34"/>
              <p:cNvSpPr/>
              <p:nvPr/>
            </p:nvSpPr>
            <p:spPr>
              <a:xfrm>
                <a:off x="2843808" y="2606932"/>
                <a:ext cx="936104" cy="216024"/>
              </a:xfrm>
              <a:prstGeom prst="roundRect">
                <a:avLst>
                  <a:gd name="adj" fmla="val 50000"/>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Rounded Rectangle 35"/>
              <p:cNvSpPr/>
              <p:nvPr/>
            </p:nvSpPr>
            <p:spPr>
              <a:xfrm>
                <a:off x="3863968" y="2609874"/>
                <a:ext cx="936104" cy="216024"/>
              </a:xfrm>
              <a:prstGeom prst="roundRect">
                <a:avLst>
                  <a:gd name="adj" fmla="val 50000"/>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Rounded Rectangle 36"/>
              <p:cNvSpPr/>
              <p:nvPr/>
            </p:nvSpPr>
            <p:spPr>
              <a:xfrm>
                <a:off x="4887070" y="2591942"/>
                <a:ext cx="936104" cy="216024"/>
              </a:xfrm>
              <a:prstGeom prst="roundRect">
                <a:avLst>
                  <a:gd name="adj" fmla="val 50000"/>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cxnSp>
          <p:nvCxnSpPr>
            <p:cNvPr id="12" name="Straight Connector 11"/>
            <p:cNvCxnSpPr/>
            <p:nvPr/>
          </p:nvCxnSpPr>
          <p:spPr>
            <a:xfrm>
              <a:off x="1691680" y="2708920"/>
              <a:ext cx="4752528"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flipH="1" flipV="1">
              <a:off x="5364088" y="2420888"/>
              <a:ext cx="8384" cy="29641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4" name="Oval 13"/>
            <p:cNvSpPr/>
            <p:nvPr/>
          </p:nvSpPr>
          <p:spPr>
            <a:xfrm>
              <a:off x="5076056" y="1916832"/>
              <a:ext cx="576064" cy="576064"/>
            </a:xfrm>
            <a:prstGeom prst="ellipse">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p:cNvSpPr/>
            <p:nvPr/>
          </p:nvSpPr>
          <p:spPr>
            <a:xfrm>
              <a:off x="5292080" y="2060848"/>
              <a:ext cx="216024" cy="216024"/>
            </a:xfrm>
            <a:prstGeom prst="ellipse">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6" name="Group 17"/>
            <p:cNvGrpSpPr/>
            <p:nvPr/>
          </p:nvGrpSpPr>
          <p:grpSpPr>
            <a:xfrm>
              <a:off x="1475655" y="2435878"/>
              <a:ext cx="248213" cy="621034"/>
              <a:chOff x="1334125" y="2098623"/>
              <a:chExt cx="419724" cy="1424066"/>
            </a:xfrm>
          </p:grpSpPr>
          <p:sp>
            <p:nvSpPr>
              <p:cNvPr id="26" name="Freeform 9"/>
              <p:cNvSpPr/>
              <p:nvPr/>
            </p:nvSpPr>
            <p:spPr>
              <a:xfrm>
                <a:off x="1349115" y="2497036"/>
                <a:ext cx="374754" cy="216184"/>
              </a:xfrm>
              <a:custGeom>
                <a:avLst/>
                <a:gdLst>
                  <a:gd name="connsiteX0" fmla="*/ 374754 w 374754"/>
                  <a:gd name="connsiteY0" fmla="*/ 216184 h 216184"/>
                  <a:gd name="connsiteX1" fmla="*/ 344774 w 374754"/>
                  <a:gd name="connsiteY1" fmla="*/ 171213 h 216184"/>
                  <a:gd name="connsiteX2" fmla="*/ 299803 w 374754"/>
                  <a:gd name="connsiteY2" fmla="*/ 156223 h 216184"/>
                  <a:gd name="connsiteX3" fmla="*/ 254833 w 374754"/>
                  <a:gd name="connsiteY3" fmla="*/ 126243 h 216184"/>
                  <a:gd name="connsiteX4" fmla="*/ 224852 w 374754"/>
                  <a:gd name="connsiteY4" fmla="*/ 96262 h 216184"/>
                  <a:gd name="connsiteX5" fmla="*/ 194872 w 374754"/>
                  <a:gd name="connsiteY5" fmla="*/ 51292 h 216184"/>
                  <a:gd name="connsiteX6" fmla="*/ 104931 w 374754"/>
                  <a:gd name="connsiteY6" fmla="*/ 21312 h 216184"/>
                  <a:gd name="connsiteX7" fmla="*/ 0 w 374754"/>
                  <a:gd name="connsiteY7" fmla="*/ 6321 h 2161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74754" h="216184">
                    <a:moveTo>
                      <a:pt x="374754" y="216184"/>
                    </a:moveTo>
                    <a:cubicBezTo>
                      <a:pt x="364761" y="201194"/>
                      <a:pt x="358842" y="182468"/>
                      <a:pt x="344774" y="171213"/>
                    </a:cubicBezTo>
                    <a:cubicBezTo>
                      <a:pt x="332435" y="161342"/>
                      <a:pt x="313936" y="163289"/>
                      <a:pt x="299803" y="156223"/>
                    </a:cubicBezTo>
                    <a:cubicBezTo>
                      <a:pt x="283689" y="148166"/>
                      <a:pt x="268901" y="137497"/>
                      <a:pt x="254833" y="126243"/>
                    </a:cubicBezTo>
                    <a:cubicBezTo>
                      <a:pt x="243797" y="117414"/>
                      <a:pt x="233681" y="107298"/>
                      <a:pt x="224852" y="96262"/>
                    </a:cubicBezTo>
                    <a:cubicBezTo>
                      <a:pt x="213598" y="82194"/>
                      <a:pt x="210149" y="60840"/>
                      <a:pt x="194872" y="51292"/>
                    </a:cubicBezTo>
                    <a:cubicBezTo>
                      <a:pt x="168073" y="34543"/>
                      <a:pt x="134911" y="31305"/>
                      <a:pt x="104931" y="21312"/>
                    </a:cubicBezTo>
                    <a:cubicBezTo>
                      <a:pt x="40997" y="0"/>
                      <a:pt x="75764" y="6321"/>
                      <a:pt x="0" y="6321"/>
                    </a:cubicBezTo>
                  </a:path>
                </a:pathLst>
              </a:cu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27" name="Freeform 10"/>
              <p:cNvSpPr/>
              <p:nvPr/>
            </p:nvSpPr>
            <p:spPr>
              <a:xfrm>
                <a:off x="1346880" y="2728210"/>
                <a:ext cx="376989" cy="224852"/>
              </a:xfrm>
              <a:custGeom>
                <a:avLst/>
                <a:gdLst>
                  <a:gd name="connsiteX0" fmla="*/ 376989 w 376989"/>
                  <a:gd name="connsiteY0" fmla="*/ 0 h 224852"/>
                  <a:gd name="connsiteX1" fmla="*/ 332018 w 376989"/>
                  <a:gd name="connsiteY1" fmla="*/ 14990 h 224852"/>
                  <a:gd name="connsiteX2" fmla="*/ 152136 w 376989"/>
                  <a:gd name="connsiteY2" fmla="*/ 29980 h 224852"/>
                  <a:gd name="connsiteX3" fmla="*/ 137146 w 376989"/>
                  <a:gd name="connsiteY3" fmla="*/ 74951 h 224852"/>
                  <a:gd name="connsiteX4" fmla="*/ 92176 w 376989"/>
                  <a:gd name="connsiteY4" fmla="*/ 104931 h 224852"/>
                  <a:gd name="connsiteX5" fmla="*/ 2235 w 376989"/>
                  <a:gd name="connsiteY5" fmla="*/ 209862 h 224852"/>
                  <a:gd name="connsiteX6" fmla="*/ 2235 w 376989"/>
                  <a:gd name="connsiteY6" fmla="*/ 224852 h 2248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76989" h="224852">
                    <a:moveTo>
                      <a:pt x="376989" y="0"/>
                    </a:moveTo>
                    <a:cubicBezTo>
                      <a:pt x="361999" y="4997"/>
                      <a:pt x="347681" y="12902"/>
                      <a:pt x="332018" y="14990"/>
                    </a:cubicBezTo>
                    <a:cubicBezTo>
                      <a:pt x="272377" y="22942"/>
                      <a:pt x="209644" y="12285"/>
                      <a:pt x="152136" y="29980"/>
                    </a:cubicBezTo>
                    <a:cubicBezTo>
                      <a:pt x="137034" y="34627"/>
                      <a:pt x="147017" y="62612"/>
                      <a:pt x="137146" y="74951"/>
                    </a:cubicBezTo>
                    <a:cubicBezTo>
                      <a:pt x="125892" y="89019"/>
                      <a:pt x="105855" y="93207"/>
                      <a:pt x="92176" y="104931"/>
                    </a:cubicBezTo>
                    <a:cubicBezTo>
                      <a:pt x="59905" y="132592"/>
                      <a:pt x="22126" y="170080"/>
                      <a:pt x="2235" y="209862"/>
                    </a:cubicBezTo>
                    <a:cubicBezTo>
                      <a:pt x="0" y="214331"/>
                      <a:pt x="2235" y="219855"/>
                      <a:pt x="2235" y="224852"/>
                    </a:cubicBezTo>
                  </a:path>
                </a:pathLst>
              </a:cu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28" name="Freeform 27"/>
              <p:cNvSpPr/>
              <p:nvPr/>
            </p:nvSpPr>
            <p:spPr>
              <a:xfrm>
                <a:off x="1364105" y="2758190"/>
                <a:ext cx="389744" cy="554636"/>
              </a:xfrm>
              <a:custGeom>
                <a:avLst/>
                <a:gdLst>
                  <a:gd name="connsiteX0" fmla="*/ 389744 w 389744"/>
                  <a:gd name="connsiteY0" fmla="*/ 0 h 554636"/>
                  <a:gd name="connsiteX1" fmla="*/ 329784 w 389744"/>
                  <a:gd name="connsiteY1" fmla="*/ 29980 h 554636"/>
                  <a:gd name="connsiteX2" fmla="*/ 314793 w 389744"/>
                  <a:gd name="connsiteY2" fmla="*/ 104931 h 554636"/>
                  <a:gd name="connsiteX3" fmla="*/ 284813 w 389744"/>
                  <a:gd name="connsiteY3" fmla="*/ 359764 h 554636"/>
                  <a:gd name="connsiteX4" fmla="*/ 239843 w 389744"/>
                  <a:gd name="connsiteY4" fmla="*/ 374754 h 554636"/>
                  <a:gd name="connsiteX5" fmla="*/ 44970 w 389744"/>
                  <a:gd name="connsiteY5" fmla="*/ 389744 h 554636"/>
                  <a:gd name="connsiteX6" fmla="*/ 14990 w 389744"/>
                  <a:gd name="connsiteY6" fmla="*/ 479685 h 554636"/>
                  <a:gd name="connsiteX7" fmla="*/ 0 w 389744"/>
                  <a:gd name="connsiteY7" fmla="*/ 554636 h 5546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89744" h="554636">
                    <a:moveTo>
                      <a:pt x="389744" y="0"/>
                    </a:moveTo>
                    <a:cubicBezTo>
                      <a:pt x="369757" y="9993"/>
                      <a:pt x="342772" y="11797"/>
                      <a:pt x="329784" y="29980"/>
                    </a:cubicBezTo>
                    <a:cubicBezTo>
                      <a:pt x="314975" y="50713"/>
                      <a:pt x="318236" y="79686"/>
                      <a:pt x="314793" y="104931"/>
                    </a:cubicBezTo>
                    <a:cubicBezTo>
                      <a:pt x="303237" y="189677"/>
                      <a:pt x="307704" y="277354"/>
                      <a:pt x="284813" y="359764"/>
                    </a:cubicBezTo>
                    <a:cubicBezTo>
                      <a:pt x="280584" y="374988"/>
                      <a:pt x="255522" y="372794"/>
                      <a:pt x="239843" y="374754"/>
                    </a:cubicBezTo>
                    <a:cubicBezTo>
                      <a:pt x="175197" y="382835"/>
                      <a:pt x="109928" y="384747"/>
                      <a:pt x="44970" y="389744"/>
                    </a:cubicBezTo>
                    <a:cubicBezTo>
                      <a:pt x="34977" y="419724"/>
                      <a:pt x="21188" y="448697"/>
                      <a:pt x="14990" y="479685"/>
                    </a:cubicBezTo>
                    <a:lnTo>
                      <a:pt x="0" y="554636"/>
                    </a:lnTo>
                  </a:path>
                </a:pathLst>
              </a:cu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29" name="Freeform 28"/>
              <p:cNvSpPr/>
              <p:nvPr/>
            </p:nvSpPr>
            <p:spPr>
              <a:xfrm>
                <a:off x="1371382" y="3162925"/>
                <a:ext cx="217575" cy="359764"/>
              </a:xfrm>
              <a:custGeom>
                <a:avLst/>
                <a:gdLst>
                  <a:gd name="connsiteX0" fmla="*/ 217575 w 217575"/>
                  <a:gd name="connsiteY0" fmla="*/ 0 h 359764"/>
                  <a:gd name="connsiteX1" fmla="*/ 187595 w 217575"/>
                  <a:gd name="connsiteY1" fmla="*/ 89941 h 359764"/>
                  <a:gd name="connsiteX2" fmla="*/ 142625 w 217575"/>
                  <a:gd name="connsiteY2" fmla="*/ 239842 h 359764"/>
                  <a:gd name="connsiteX3" fmla="*/ 52684 w 217575"/>
                  <a:gd name="connsiteY3" fmla="*/ 284813 h 359764"/>
                  <a:gd name="connsiteX4" fmla="*/ 7713 w 217575"/>
                  <a:gd name="connsiteY4" fmla="*/ 314793 h 359764"/>
                  <a:gd name="connsiteX5" fmla="*/ 7713 w 217575"/>
                  <a:gd name="connsiteY5" fmla="*/ 359764 h 359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7575" h="359764">
                    <a:moveTo>
                      <a:pt x="217575" y="0"/>
                    </a:moveTo>
                    <a:cubicBezTo>
                      <a:pt x="207582" y="29980"/>
                      <a:pt x="192064" y="58657"/>
                      <a:pt x="187595" y="89941"/>
                    </a:cubicBezTo>
                    <a:cubicBezTo>
                      <a:pt x="178160" y="155988"/>
                      <a:pt x="188072" y="194395"/>
                      <a:pt x="142625" y="239842"/>
                    </a:cubicBezTo>
                    <a:cubicBezTo>
                      <a:pt x="99664" y="282803"/>
                      <a:pt x="101452" y="260429"/>
                      <a:pt x="52684" y="284813"/>
                    </a:cubicBezTo>
                    <a:cubicBezTo>
                      <a:pt x="36570" y="292870"/>
                      <a:pt x="16982" y="299344"/>
                      <a:pt x="7713" y="314793"/>
                    </a:cubicBezTo>
                    <a:cubicBezTo>
                      <a:pt x="0" y="327647"/>
                      <a:pt x="7713" y="344774"/>
                      <a:pt x="7713" y="359764"/>
                    </a:cubicBezTo>
                  </a:path>
                </a:pathLst>
              </a:cu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0" name="Freeform 29"/>
              <p:cNvSpPr/>
              <p:nvPr/>
            </p:nvSpPr>
            <p:spPr>
              <a:xfrm>
                <a:off x="1334125" y="2624048"/>
                <a:ext cx="149901" cy="149132"/>
              </a:xfrm>
              <a:custGeom>
                <a:avLst/>
                <a:gdLst>
                  <a:gd name="connsiteX0" fmla="*/ 149901 w 149901"/>
                  <a:gd name="connsiteY0" fmla="*/ 149132 h 149132"/>
                  <a:gd name="connsiteX1" fmla="*/ 74950 w 149901"/>
                  <a:gd name="connsiteY1" fmla="*/ 104162 h 149132"/>
                  <a:gd name="connsiteX2" fmla="*/ 0 w 149901"/>
                  <a:gd name="connsiteY2" fmla="*/ 14221 h 149132"/>
                </a:gdLst>
                <a:ahLst/>
                <a:cxnLst>
                  <a:cxn ang="0">
                    <a:pos x="connsiteX0" y="connsiteY0"/>
                  </a:cxn>
                  <a:cxn ang="0">
                    <a:pos x="connsiteX1" y="connsiteY1"/>
                  </a:cxn>
                  <a:cxn ang="0">
                    <a:pos x="connsiteX2" y="connsiteY2"/>
                  </a:cxn>
                </a:cxnLst>
                <a:rect l="l" t="t" r="r" b="b"/>
                <a:pathLst>
                  <a:path w="149901" h="149132">
                    <a:moveTo>
                      <a:pt x="149901" y="149132"/>
                    </a:moveTo>
                    <a:cubicBezTo>
                      <a:pt x="119131" y="138875"/>
                      <a:pt x="91411" y="137084"/>
                      <a:pt x="74950" y="104162"/>
                    </a:cubicBezTo>
                    <a:cubicBezTo>
                      <a:pt x="22869" y="0"/>
                      <a:pt x="84807" y="14221"/>
                      <a:pt x="0" y="14221"/>
                    </a:cubicBezTo>
                  </a:path>
                </a:pathLst>
              </a:cu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1" name="Freeform 30"/>
              <p:cNvSpPr/>
              <p:nvPr/>
            </p:nvSpPr>
            <p:spPr>
              <a:xfrm>
                <a:off x="1379095" y="3013023"/>
                <a:ext cx="137451" cy="156825"/>
              </a:xfrm>
              <a:custGeom>
                <a:avLst/>
                <a:gdLst>
                  <a:gd name="connsiteX0" fmla="*/ 119921 w 137451"/>
                  <a:gd name="connsiteY0" fmla="*/ 134911 h 156825"/>
                  <a:gd name="connsiteX1" fmla="*/ 59961 w 137451"/>
                  <a:gd name="connsiteY1" fmla="*/ 59961 h 156825"/>
                  <a:gd name="connsiteX2" fmla="*/ 44971 w 137451"/>
                  <a:gd name="connsiteY2" fmla="*/ 14990 h 156825"/>
                  <a:gd name="connsiteX3" fmla="*/ 0 w 137451"/>
                  <a:gd name="connsiteY3" fmla="*/ 0 h 156825"/>
                </a:gdLst>
                <a:ahLst/>
                <a:cxnLst>
                  <a:cxn ang="0">
                    <a:pos x="connsiteX0" y="connsiteY0"/>
                  </a:cxn>
                  <a:cxn ang="0">
                    <a:pos x="connsiteX1" y="connsiteY1"/>
                  </a:cxn>
                  <a:cxn ang="0">
                    <a:pos x="connsiteX2" y="connsiteY2"/>
                  </a:cxn>
                  <a:cxn ang="0">
                    <a:pos x="connsiteX3" y="connsiteY3"/>
                  </a:cxn>
                </a:cxnLst>
                <a:rect l="l" t="t" r="r" b="b"/>
                <a:pathLst>
                  <a:path w="137451" h="156825">
                    <a:moveTo>
                      <a:pt x="119921" y="134911"/>
                    </a:moveTo>
                    <a:cubicBezTo>
                      <a:pt x="82243" y="21876"/>
                      <a:pt x="137451" y="156825"/>
                      <a:pt x="59961" y="59961"/>
                    </a:cubicBezTo>
                    <a:cubicBezTo>
                      <a:pt x="50090" y="47622"/>
                      <a:pt x="56144" y="26163"/>
                      <a:pt x="44971" y="14990"/>
                    </a:cubicBezTo>
                    <a:cubicBezTo>
                      <a:pt x="33798" y="3817"/>
                      <a:pt x="0" y="0"/>
                      <a:pt x="0" y="0"/>
                    </a:cubicBezTo>
                  </a:path>
                </a:pathLst>
              </a:cu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2" name="Freeform 31"/>
              <p:cNvSpPr/>
              <p:nvPr/>
            </p:nvSpPr>
            <p:spPr>
              <a:xfrm>
                <a:off x="1379095" y="2098623"/>
                <a:ext cx="299803" cy="599607"/>
              </a:xfrm>
              <a:custGeom>
                <a:avLst/>
                <a:gdLst>
                  <a:gd name="connsiteX0" fmla="*/ 299803 w 299803"/>
                  <a:gd name="connsiteY0" fmla="*/ 599607 h 599607"/>
                  <a:gd name="connsiteX1" fmla="*/ 254833 w 299803"/>
                  <a:gd name="connsiteY1" fmla="*/ 554636 h 599607"/>
                  <a:gd name="connsiteX2" fmla="*/ 224853 w 299803"/>
                  <a:gd name="connsiteY2" fmla="*/ 464695 h 599607"/>
                  <a:gd name="connsiteX3" fmla="*/ 194872 w 299803"/>
                  <a:gd name="connsiteY3" fmla="*/ 419725 h 599607"/>
                  <a:gd name="connsiteX4" fmla="*/ 164892 w 299803"/>
                  <a:gd name="connsiteY4" fmla="*/ 104931 h 599607"/>
                  <a:gd name="connsiteX5" fmla="*/ 89941 w 299803"/>
                  <a:gd name="connsiteY5" fmla="*/ 29980 h 599607"/>
                  <a:gd name="connsiteX6" fmla="*/ 0 w 299803"/>
                  <a:gd name="connsiteY6" fmla="*/ 0 h 5996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99803" h="599607">
                    <a:moveTo>
                      <a:pt x="299803" y="599607"/>
                    </a:moveTo>
                    <a:cubicBezTo>
                      <a:pt x="284813" y="584617"/>
                      <a:pt x="265128" y="573168"/>
                      <a:pt x="254833" y="554636"/>
                    </a:cubicBezTo>
                    <a:cubicBezTo>
                      <a:pt x="239486" y="527011"/>
                      <a:pt x="242383" y="490989"/>
                      <a:pt x="224853" y="464695"/>
                    </a:cubicBezTo>
                    <a:lnTo>
                      <a:pt x="194872" y="419725"/>
                    </a:lnTo>
                    <a:cubicBezTo>
                      <a:pt x="143743" y="266335"/>
                      <a:pt x="224392" y="521434"/>
                      <a:pt x="164892" y="104931"/>
                    </a:cubicBezTo>
                    <a:cubicBezTo>
                      <a:pt x="160488" y="74104"/>
                      <a:pt x="114331" y="40820"/>
                      <a:pt x="89941" y="29980"/>
                    </a:cubicBezTo>
                    <a:cubicBezTo>
                      <a:pt x="61063" y="17145"/>
                      <a:pt x="0" y="0"/>
                      <a:pt x="0" y="0"/>
                    </a:cubicBezTo>
                  </a:path>
                </a:pathLst>
              </a:cu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3" name="Freeform 32"/>
              <p:cNvSpPr/>
              <p:nvPr/>
            </p:nvSpPr>
            <p:spPr>
              <a:xfrm>
                <a:off x="1409075" y="2278505"/>
                <a:ext cx="149902" cy="98256"/>
              </a:xfrm>
              <a:custGeom>
                <a:avLst/>
                <a:gdLst>
                  <a:gd name="connsiteX0" fmla="*/ 149902 w 149902"/>
                  <a:gd name="connsiteY0" fmla="*/ 0 h 98256"/>
                  <a:gd name="connsiteX1" fmla="*/ 134912 w 149902"/>
                  <a:gd name="connsiteY1" fmla="*/ 44970 h 98256"/>
                  <a:gd name="connsiteX2" fmla="*/ 89941 w 149902"/>
                  <a:gd name="connsiteY2" fmla="*/ 59961 h 98256"/>
                  <a:gd name="connsiteX3" fmla="*/ 0 w 149902"/>
                  <a:gd name="connsiteY3" fmla="*/ 89941 h 98256"/>
                </a:gdLst>
                <a:ahLst/>
                <a:cxnLst>
                  <a:cxn ang="0">
                    <a:pos x="connsiteX0" y="connsiteY0"/>
                  </a:cxn>
                  <a:cxn ang="0">
                    <a:pos x="connsiteX1" y="connsiteY1"/>
                  </a:cxn>
                  <a:cxn ang="0">
                    <a:pos x="connsiteX2" y="connsiteY2"/>
                  </a:cxn>
                  <a:cxn ang="0">
                    <a:pos x="connsiteX3" y="connsiteY3"/>
                  </a:cxn>
                </a:cxnLst>
                <a:rect l="l" t="t" r="r" b="b"/>
                <a:pathLst>
                  <a:path w="149902" h="98256">
                    <a:moveTo>
                      <a:pt x="149902" y="0"/>
                    </a:moveTo>
                    <a:cubicBezTo>
                      <a:pt x="144905" y="14990"/>
                      <a:pt x="146085" y="33797"/>
                      <a:pt x="134912" y="44970"/>
                    </a:cubicBezTo>
                    <a:cubicBezTo>
                      <a:pt x="123739" y="56143"/>
                      <a:pt x="104074" y="52894"/>
                      <a:pt x="89941" y="59961"/>
                    </a:cubicBezTo>
                    <a:cubicBezTo>
                      <a:pt x="13352" y="98256"/>
                      <a:pt x="78918" y="89941"/>
                      <a:pt x="0" y="89941"/>
                    </a:cubicBezTo>
                  </a:path>
                </a:pathLst>
              </a:cu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grpSp>
          <p:nvGrpSpPr>
            <p:cNvPr id="17" name="Group 18"/>
            <p:cNvGrpSpPr/>
            <p:nvPr/>
          </p:nvGrpSpPr>
          <p:grpSpPr>
            <a:xfrm flipH="1">
              <a:off x="6444208" y="2435878"/>
              <a:ext cx="248213" cy="621034"/>
              <a:chOff x="1334125" y="2098623"/>
              <a:chExt cx="419724" cy="1424066"/>
            </a:xfrm>
          </p:grpSpPr>
          <p:sp>
            <p:nvSpPr>
              <p:cNvPr id="18" name="Freeform 17"/>
              <p:cNvSpPr/>
              <p:nvPr/>
            </p:nvSpPr>
            <p:spPr>
              <a:xfrm>
                <a:off x="1349115" y="2497036"/>
                <a:ext cx="374754" cy="216184"/>
              </a:xfrm>
              <a:custGeom>
                <a:avLst/>
                <a:gdLst>
                  <a:gd name="connsiteX0" fmla="*/ 374754 w 374754"/>
                  <a:gd name="connsiteY0" fmla="*/ 216184 h 216184"/>
                  <a:gd name="connsiteX1" fmla="*/ 344774 w 374754"/>
                  <a:gd name="connsiteY1" fmla="*/ 171213 h 216184"/>
                  <a:gd name="connsiteX2" fmla="*/ 299803 w 374754"/>
                  <a:gd name="connsiteY2" fmla="*/ 156223 h 216184"/>
                  <a:gd name="connsiteX3" fmla="*/ 254833 w 374754"/>
                  <a:gd name="connsiteY3" fmla="*/ 126243 h 216184"/>
                  <a:gd name="connsiteX4" fmla="*/ 224852 w 374754"/>
                  <a:gd name="connsiteY4" fmla="*/ 96262 h 216184"/>
                  <a:gd name="connsiteX5" fmla="*/ 194872 w 374754"/>
                  <a:gd name="connsiteY5" fmla="*/ 51292 h 216184"/>
                  <a:gd name="connsiteX6" fmla="*/ 104931 w 374754"/>
                  <a:gd name="connsiteY6" fmla="*/ 21312 h 216184"/>
                  <a:gd name="connsiteX7" fmla="*/ 0 w 374754"/>
                  <a:gd name="connsiteY7" fmla="*/ 6321 h 2161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74754" h="216184">
                    <a:moveTo>
                      <a:pt x="374754" y="216184"/>
                    </a:moveTo>
                    <a:cubicBezTo>
                      <a:pt x="364761" y="201194"/>
                      <a:pt x="358842" y="182468"/>
                      <a:pt x="344774" y="171213"/>
                    </a:cubicBezTo>
                    <a:cubicBezTo>
                      <a:pt x="332435" y="161342"/>
                      <a:pt x="313936" y="163289"/>
                      <a:pt x="299803" y="156223"/>
                    </a:cubicBezTo>
                    <a:cubicBezTo>
                      <a:pt x="283689" y="148166"/>
                      <a:pt x="268901" y="137497"/>
                      <a:pt x="254833" y="126243"/>
                    </a:cubicBezTo>
                    <a:cubicBezTo>
                      <a:pt x="243797" y="117414"/>
                      <a:pt x="233681" y="107298"/>
                      <a:pt x="224852" y="96262"/>
                    </a:cubicBezTo>
                    <a:cubicBezTo>
                      <a:pt x="213598" y="82194"/>
                      <a:pt x="210149" y="60840"/>
                      <a:pt x="194872" y="51292"/>
                    </a:cubicBezTo>
                    <a:cubicBezTo>
                      <a:pt x="168073" y="34543"/>
                      <a:pt x="134911" y="31305"/>
                      <a:pt x="104931" y="21312"/>
                    </a:cubicBezTo>
                    <a:cubicBezTo>
                      <a:pt x="40997" y="0"/>
                      <a:pt x="75764" y="6321"/>
                      <a:pt x="0" y="6321"/>
                    </a:cubicBezTo>
                  </a:path>
                </a:pathLst>
              </a:cu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9" name="Freeform 18"/>
              <p:cNvSpPr/>
              <p:nvPr/>
            </p:nvSpPr>
            <p:spPr>
              <a:xfrm>
                <a:off x="1346880" y="2728210"/>
                <a:ext cx="376989" cy="224852"/>
              </a:xfrm>
              <a:custGeom>
                <a:avLst/>
                <a:gdLst>
                  <a:gd name="connsiteX0" fmla="*/ 376989 w 376989"/>
                  <a:gd name="connsiteY0" fmla="*/ 0 h 224852"/>
                  <a:gd name="connsiteX1" fmla="*/ 332018 w 376989"/>
                  <a:gd name="connsiteY1" fmla="*/ 14990 h 224852"/>
                  <a:gd name="connsiteX2" fmla="*/ 152136 w 376989"/>
                  <a:gd name="connsiteY2" fmla="*/ 29980 h 224852"/>
                  <a:gd name="connsiteX3" fmla="*/ 137146 w 376989"/>
                  <a:gd name="connsiteY3" fmla="*/ 74951 h 224852"/>
                  <a:gd name="connsiteX4" fmla="*/ 92176 w 376989"/>
                  <a:gd name="connsiteY4" fmla="*/ 104931 h 224852"/>
                  <a:gd name="connsiteX5" fmla="*/ 2235 w 376989"/>
                  <a:gd name="connsiteY5" fmla="*/ 209862 h 224852"/>
                  <a:gd name="connsiteX6" fmla="*/ 2235 w 376989"/>
                  <a:gd name="connsiteY6" fmla="*/ 224852 h 2248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76989" h="224852">
                    <a:moveTo>
                      <a:pt x="376989" y="0"/>
                    </a:moveTo>
                    <a:cubicBezTo>
                      <a:pt x="361999" y="4997"/>
                      <a:pt x="347681" y="12902"/>
                      <a:pt x="332018" y="14990"/>
                    </a:cubicBezTo>
                    <a:cubicBezTo>
                      <a:pt x="272377" y="22942"/>
                      <a:pt x="209644" y="12285"/>
                      <a:pt x="152136" y="29980"/>
                    </a:cubicBezTo>
                    <a:cubicBezTo>
                      <a:pt x="137034" y="34627"/>
                      <a:pt x="147017" y="62612"/>
                      <a:pt x="137146" y="74951"/>
                    </a:cubicBezTo>
                    <a:cubicBezTo>
                      <a:pt x="125892" y="89019"/>
                      <a:pt x="105855" y="93207"/>
                      <a:pt x="92176" y="104931"/>
                    </a:cubicBezTo>
                    <a:cubicBezTo>
                      <a:pt x="59905" y="132592"/>
                      <a:pt x="22126" y="170080"/>
                      <a:pt x="2235" y="209862"/>
                    </a:cubicBezTo>
                    <a:cubicBezTo>
                      <a:pt x="0" y="214331"/>
                      <a:pt x="2235" y="219855"/>
                      <a:pt x="2235" y="224852"/>
                    </a:cubicBezTo>
                  </a:path>
                </a:pathLst>
              </a:cu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20" name="Freeform 19"/>
              <p:cNvSpPr/>
              <p:nvPr/>
            </p:nvSpPr>
            <p:spPr>
              <a:xfrm>
                <a:off x="1364105" y="2758190"/>
                <a:ext cx="389744" cy="554636"/>
              </a:xfrm>
              <a:custGeom>
                <a:avLst/>
                <a:gdLst>
                  <a:gd name="connsiteX0" fmla="*/ 389744 w 389744"/>
                  <a:gd name="connsiteY0" fmla="*/ 0 h 554636"/>
                  <a:gd name="connsiteX1" fmla="*/ 329784 w 389744"/>
                  <a:gd name="connsiteY1" fmla="*/ 29980 h 554636"/>
                  <a:gd name="connsiteX2" fmla="*/ 314793 w 389744"/>
                  <a:gd name="connsiteY2" fmla="*/ 104931 h 554636"/>
                  <a:gd name="connsiteX3" fmla="*/ 284813 w 389744"/>
                  <a:gd name="connsiteY3" fmla="*/ 359764 h 554636"/>
                  <a:gd name="connsiteX4" fmla="*/ 239843 w 389744"/>
                  <a:gd name="connsiteY4" fmla="*/ 374754 h 554636"/>
                  <a:gd name="connsiteX5" fmla="*/ 44970 w 389744"/>
                  <a:gd name="connsiteY5" fmla="*/ 389744 h 554636"/>
                  <a:gd name="connsiteX6" fmla="*/ 14990 w 389744"/>
                  <a:gd name="connsiteY6" fmla="*/ 479685 h 554636"/>
                  <a:gd name="connsiteX7" fmla="*/ 0 w 389744"/>
                  <a:gd name="connsiteY7" fmla="*/ 554636 h 5546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89744" h="554636">
                    <a:moveTo>
                      <a:pt x="389744" y="0"/>
                    </a:moveTo>
                    <a:cubicBezTo>
                      <a:pt x="369757" y="9993"/>
                      <a:pt x="342772" y="11797"/>
                      <a:pt x="329784" y="29980"/>
                    </a:cubicBezTo>
                    <a:cubicBezTo>
                      <a:pt x="314975" y="50713"/>
                      <a:pt x="318236" y="79686"/>
                      <a:pt x="314793" y="104931"/>
                    </a:cubicBezTo>
                    <a:cubicBezTo>
                      <a:pt x="303237" y="189677"/>
                      <a:pt x="307704" y="277354"/>
                      <a:pt x="284813" y="359764"/>
                    </a:cubicBezTo>
                    <a:cubicBezTo>
                      <a:pt x="280584" y="374988"/>
                      <a:pt x="255522" y="372794"/>
                      <a:pt x="239843" y="374754"/>
                    </a:cubicBezTo>
                    <a:cubicBezTo>
                      <a:pt x="175197" y="382835"/>
                      <a:pt x="109928" y="384747"/>
                      <a:pt x="44970" y="389744"/>
                    </a:cubicBezTo>
                    <a:cubicBezTo>
                      <a:pt x="34977" y="419724"/>
                      <a:pt x="21188" y="448697"/>
                      <a:pt x="14990" y="479685"/>
                    </a:cubicBezTo>
                    <a:lnTo>
                      <a:pt x="0" y="554636"/>
                    </a:lnTo>
                  </a:path>
                </a:pathLst>
              </a:cu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21" name="Freeform 20"/>
              <p:cNvSpPr/>
              <p:nvPr/>
            </p:nvSpPr>
            <p:spPr>
              <a:xfrm>
                <a:off x="1371382" y="3162925"/>
                <a:ext cx="217575" cy="359764"/>
              </a:xfrm>
              <a:custGeom>
                <a:avLst/>
                <a:gdLst>
                  <a:gd name="connsiteX0" fmla="*/ 217575 w 217575"/>
                  <a:gd name="connsiteY0" fmla="*/ 0 h 359764"/>
                  <a:gd name="connsiteX1" fmla="*/ 187595 w 217575"/>
                  <a:gd name="connsiteY1" fmla="*/ 89941 h 359764"/>
                  <a:gd name="connsiteX2" fmla="*/ 142625 w 217575"/>
                  <a:gd name="connsiteY2" fmla="*/ 239842 h 359764"/>
                  <a:gd name="connsiteX3" fmla="*/ 52684 w 217575"/>
                  <a:gd name="connsiteY3" fmla="*/ 284813 h 359764"/>
                  <a:gd name="connsiteX4" fmla="*/ 7713 w 217575"/>
                  <a:gd name="connsiteY4" fmla="*/ 314793 h 359764"/>
                  <a:gd name="connsiteX5" fmla="*/ 7713 w 217575"/>
                  <a:gd name="connsiteY5" fmla="*/ 359764 h 359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7575" h="359764">
                    <a:moveTo>
                      <a:pt x="217575" y="0"/>
                    </a:moveTo>
                    <a:cubicBezTo>
                      <a:pt x="207582" y="29980"/>
                      <a:pt x="192064" y="58657"/>
                      <a:pt x="187595" y="89941"/>
                    </a:cubicBezTo>
                    <a:cubicBezTo>
                      <a:pt x="178160" y="155988"/>
                      <a:pt x="188072" y="194395"/>
                      <a:pt x="142625" y="239842"/>
                    </a:cubicBezTo>
                    <a:cubicBezTo>
                      <a:pt x="99664" y="282803"/>
                      <a:pt x="101452" y="260429"/>
                      <a:pt x="52684" y="284813"/>
                    </a:cubicBezTo>
                    <a:cubicBezTo>
                      <a:pt x="36570" y="292870"/>
                      <a:pt x="16982" y="299344"/>
                      <a:pt x="7713" y="314793"/>
                    </a:cubicBezTo>
                    <a:cubicBezTo>
                      <a:pt x="0" y="327647"/>
                      <a:pt x="7713" y="344774"/>
                      <a:pt x="7713" y="359764"/>
                    </a:cubicBezTo>
                  </a:path>
                </a:pathLst>
              </a:cu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22" name="Freeform 21"/>
              <p:cNvSpPr/>
              <p:nvPr/>
            </p:nvSpPr>
            <p:spPr>
              <a:xfrm>
                <a:off x="1334125" y="2624048"/>
                <a:ext cx="149901" cy="149132"/>
              </a:xfrm>
              <a:custGeom>
                <a:avLst/>
                <a:gdLst>
                  <a:gd name="connsiteX0" fmla="*/ 149901 w 149901"/>
                  <a:gd name="connsiteY0" fmla="*/ 149132 h 149132"/>
                  <a:gd name="connsiteX1" fmla="*/ 74950 w 149901"/>
                  <a:gd name="connsiteY1" fmla="*/ 104162 h 149132"/>
                  <a:gd name="connsiteX2" fmla="*/ 0 w 149901"/>
                  <a:gd name="connsiteY2" fmla="*/ 14221 h 149132"/>
                </a:gdLst>
                <a:ahLst/>
                <a:cxnLst>
                  <a:cxn ang="0">
                    <a:pos x="connsiteX0" y="connsiteY0"/>
                  </a:cxn>
                  <a:cxn ang="0">
                    <a:pos x="connsiteX1" y="connsiteY1"/>
                  </a:cxn>
                  <a:cxn ang="0">
                    <a:pos x="connsiteX2" y="connsiteY2"/>
                  </a:cxn>
                </a:cxnLst>
                <a:rect l="l" t="t" r="r" b="b"/>
                <a:pathLst>
                  <a:path w="149901" h="149132">
                    <a:moveTo>
                      <a:pt x="149901" y="149132"/>
                    </a:moveTo>
                    <a:cubicBezTo>
                      <a:pt x="119131" y="138875"/>
                      <a:pt x="91411" y="137084"/>
                      <a:pt x="74950" y="104162"/>
                    </a:cubicBezTo>
                    <a:cubicBezTo>
                      <a:pt x="22869" y="0"/>
                      <a:pt x="84807" y="14221"/>
                      <a:pt x="0" y="14221"/>
                    </a:cubicBezTo>
                  </a:path>
                </a:pathLst>
              </a:cu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23" name="Freeform 22"/>
              <p:cNvSpPr/>
              <p:nvPr/>
            </p:nvSpPr>
            <p:spPr>
              <a:xfrm>
                <a:off x="1379095" y="3013023"/>
                <a:ext cx="137451" cy="156825"/>
              </a:xfrm>
              <a:custGeom>
                <a:avLst/>
                <a:gdLst>
                  <a:gd name="connsiteX0" fmla="*/ 119921 w 137451"/>
                  <a:gd name="connsiteY0" fmla="*/ 134911 h 156825"/>
                  <a:gd name="connsiteX1" fmla="*/ 59961 w 137451"/>
                  <a:gd name="connsiteY1" fmla="*/ 59961 h 156825"/>
                  <a:gd name="connsiteX2" fmla="*/ 44971 w 137451"/>
                  <a:gd name="connsiteY2" fmla="*/ 14990 h 156825"/>
                  <a:gd name="connsiteX3" fmla="*/ 0 w 137451"/>
                  <a:gd name="connsiteY3" fmla="*/ 0 h 156825"/>
                </a:gdLst>
                <a:ahLst/>
                <a:cxnLst>
                  <a:cxn ang="0">
                    <a:pos x="connsiteX0" y="connsiteY0"/>
                  </a:cxn>
                  <a:cxn ang="0">
                    <a:pos x="connsiteX1" y="connsiteY1"/>
                  </a:cxn>
                  <a:cxn ang="0">
                    <a:pos x="connsiteX2" y="connsiteY2"/>
                  </a:cxn>
                  <a:cxn ang="0">
                    <a:pos x="connsiteX3" y="connsiteY3"/>
                  </a:cxn>
                </a:cxnLst>
                <a:rect l="l" t="t" r="r" b="b"/>
                <a:pathLst>
                  <a:path w="137451" h="156825">
                    <a:moveTo>
                      <a:pt x="119921" y="134911"/>
                    </a:moveTo>
                    <a:cubicBezTo>
                      <a:pt x="82243" y="21876"/>
                      <a:pt x="137451" y="156825"/>
                      <a:pt x="59961" y="59961"/>
                    </a:cubicBezTo>
                    <a:cubicBezTo>
                      <a:pt x="50090" y="47622"/>
                      <a:pt x="56144" y="26163"/>
                      <a:pt x="44971" y="14990"/>
                    </a:cubicBezTo>
                    <a:cubicBezTo>
                      <a:pt x="33798" y="3817"/>
                      <a:pt x="0" y="0"/>
                      <a:pt x="0" y="0"/>
                    </a:cubicBezTo>
                  </a:path>
                </a:pathLst>
              </a:cu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24" name="Freeform 23"/>
              <p:cNvSpPr/>
              <p:nvPr/>
            </p:nvSpPr>
            <p:spPr>
              <a:xfrm>
                <a:off x="1379095" y="2098623"/>
                <a:ext cx="299803" cy="599607"/>
              </a:xfrm>
              <a:custGeom>
                <a:avLst/>
                <a:gdLst>
                  <a:gd name="connsiteX0" fmla="*/ 299803 w 299803"/>
                  <a:gd name="connsiteY0" fmla="*/ 599607 h 599607"/>
                  <a:gd name="connsiteX1" fmla="*/ 254833 w 299803"/>
                  <a:gd name="connsiteY1" fmla="*/ 554636 h 599607"/>
                  <a:gd name="connsiteX2" fmla="*/ 224853 w 299803"/>
                  <a:gd name="connsiteY2" fmla="*/ 464695 h 599607"/>
                  <a:gd name="connsiteX3" fmla="*/ 194872 w 299803"/>
                  <a:gd name="connsiteY3" fmla="*/ 419725 h 599607"/>
                  <a:gd name="connsiteX4" fmla="*/ 164892 w 299803"/>
                  <a:gd name="connsiteY4" fmla="*/ 104931 h 599607"/>
                  <a:gd name="connsiteX5" fmla="*/ 89941 w 299803"/>
                  <a:gd name="connsiteY5" fmla="*/ 29980 h 599607"/>
                  <a:gd name="connsiteX6" fmla="*/ 0 w 299803"/>
                  <a:gd name="connsiteY6" fmla="*/ 0 h 5996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99803" h="599607">
                    <a:moveTo>
                      <a:pt x="299803" y="599607"/>
                    </a:moveTo>
                    <a:cubicBezTo>
                      <a:pt x="284813" y="584617"/>
                      <a:pt x="265128" y="573168"/>
                      <a:pt x="254833" y="554636"/>
                    </a:cubicBezTo>
                    <a:cubicBezTo>
                      <a:pt x="239486" y="527011"/>
                      <a:pt x="242383" y="490989"/>
                      <a:pt x="224853" y="464695"/>
                    </a:cubicBezTo>
                    <a:lnTo>
                      <a:pt x="194872" y="419725"/>
                    </a:lnTo>
                    <a:cubicBezTo>
                      <a:pt x="143743" y="266335"/>
                      <a:pt x="224392" y="521434"/>
                      <a:pt x="164892" y="104931"/>
                    </a:cubicBezTo>
                    <a:cubicBezTo>
                      <a:pt x="160488" y="74104"/>
                      <a:pt x="114331" y="40820"/>
                      <a:pt x="89941" y="29980"/>
                    </a:cubicBezTo>
                    <a:cubicBezTo>
                      <a:pt x="61063" y="17145"/>
                      <a:pt x="0" y="0"/>
                      <a:pt x="0" y="0"/>
                    </a:cubicBezTo>
                  </a:path>
                </a:pathLst>
              </a:cu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25" name="Freeform 24"/>
              <p:cNvSpPr/>
              <p:nvPr/>
            </p:nvSpPr>
            <p:spPr>
              <a:xfrm>
                <a:off x="1409075" y="2278505"/>
                <a:ext cx="149902" cy="98256"/>
              </a:xfrm>
              <a:custGeom>
                <a:avLst/>
                <a:gdLst>
                  <a:gd name="connsiteX0" fmla="*/ 149902 w 149902"/>
                  <a:gd name="connsiteY0" fmla="*/ 0 h 98256"/>
                  <a:gd name="connsiteX1" fmla="*/ 134912 w 149902"/>
                  <a:gd name="connsiteY1" fmla="*/ 44970 h 98256"/>
                  <a:gd name="connsiteX2" fmla="*/ 89941 w 149902"/>
                  <a:gd name="connsiteY2" fmla="*/ 59961 h 98256"/>
                  <a:gd name="connsiteX3" fmla="*/ 0 w 149902"/>
                  <a:gd name="connsiteY3" fmla="*/ 89941 h 98256"/>
                </a:gdLst>
                <a:ahLst/>
                <a:cxnLst>
                  <a:cxn ang="0">
                    <a:pos x="connsiteX0" y="connsiteY0"/>
                  </a:cxn>
                  <a:cxn ang="0">
                    <a:pos x="connsiteX1" y="connsiteY1"/>
                  </a:cxn>
                  <a:cxn ang="0">
                    <a:pos x="connsiteX2" y="connsiteY2"/>
                  </a:cxn>
                  <a:cxn ang="0">
                    <a:pos x="connsiteX3" y="connsiteY3"/>
                  </a:cxn>
                </a:cxnLst>
                <a:rect l="l" t="t" r="r" b="b"/>
                <a:pathLst>
                  <a:path w="149902" h="98256">
                    <a:moveTo>
                      <a:pt x="149902" y="0"/>
                    </a:moveTo>
                    <a:cubicBezTo>
                      <a:pt x="144905" y="14990"/>
                      <a:pt x="146085" y="33797"/>
                      <a:pt x="134912" y="44970"/>
                    </a:cubicBezTo>
                    <a:cubicBezTo>
                      <a:pt x="123739" y="56143"/>
                      <a:pt x="104074" y="52894"/>
                      <a:pt x="89941" y="59961"/>
                    </a:cubicBezTo>
                    <a:cubicBezTo>
                      <a:pt x="13352" y="98256"/>
                      <a:pt x="78918" y="89941"/>
                      <a:pt x="0" y="89941"/>
                    </a:cubicBezTo>
                  </a:path>
                </a:pathLst>
              </a:cu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grpSp>
      <p:cxnSp>
        <p:nvCxnSpPr>
          <p:cNvPr id="39" name="Straight Arrow Connector 38"/>
          <p:cNvCxnSpPr/>
          <p:nvPr/>
        </p:nvCxnSpPr>
        <p:spPr>
          <a:xfrm flipH="1">
            <a:off x="7392143" y="2752755"/>
            <a:ext cx="1872208" cy="0"/>
          </a:xfrm>
          <a:prstGeom prst="straightConnector1">
            <a:avLst/>
          </a:prstGeom>
          <a:ln w="5715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40" name="TextBox 39"/>
          <p:cNvSpPr txBox="1"/>
          <p:nvPr/>
        </p:nvSpPr>
        <p:spPr>
          <a:xfrm>
            <a:off x="1775520" y="188641"/>
            <a:ext cx="8568952" cy="830997"/>
          </a:xfrm>
          <a:prstGeom prst="rect">
            <a:avLst/>
          </a:prstGeom>
          <a:noFill/>
        </p:spPr>
        <p:txBody>
          <a:bodyPr wrap="square" rtlCol="0">
            <a:spAutoFit/>
          </a:bodyPr>
          <a:lstStyle/>
          <a:p>
            <a:r>
              <a:rPr lang="en-GB" sz="2400" dirty="0"/>
              <a:t>The thermoregulatory centre in the hypothalamus senses the temperature of the blood flowing through the hypothalamus</a:t>
            </a:r>
          </a:p>
        </p:txBody>
      </p:sp>
      <p:sp>
        <p:nvSpPr>
          <p:cNvPr id="41" name="TextBox 40"/>
          <p:cNvSpPr txBox="1"/>
          <p:nvPr/>
        </p:nvSpPr>
        <p:spPr>
          <a:xfrm>
            <a:off x="1775520" y="1052736"/>
            <a:ext cx="3096344" cy="1938992"/>
          </a:xfrm>
          <a:prstGeom prst="rect">
            <a:avLst/>
          </a:prstGeom>
          <a:noFill/>
        </p:spPr>
        <p:txBody>
          <a:bodyPr wrap="square" rtlCol="0">
            <a:spAutoFit/>
          </a:bodyPr>
          <a:lstStyle/>
          <a:p>
            <a:r>
              <a:rPr lang="en-GB" sz="2400" dirty="0"/>
              <a:t>The hypothalamus also receives information via sensory neurones from heat receptors in the skin</a:t>
            </a:r>
          </a:p>
        </p:txBody>
      </p:sp>
      <p:sp>
        <p:nvSpPr>
          <p:cNvPr id="42" name="TextBox 41"/>
          <p:cNvSpPr txBox="1"/>
          <p:nvPr/>
        </p:nvSpPr>
        <p:spPr>
          <a:xfrm>
            <a:off x="1775520" y="2996952"/>
            <a:ext cx="3096344" cy="2308324"/>
          </a:xfrm>
          <a:prstGeom prst="rect">
            <a:avLst/>
          </a:prstGeom>
          <a:noFill/>
        </p:spPr>
        <p:txBody>
          <a:bodyPr wrap="square" rtlCol="0">
            <a:spAutoFit/>
          </a:bodyPr>
          <a:lstStyle/>
          <a:p>
            <a:r>
              <a:rPr lang="en-GB" sz="2400" dirty="0"/>
              <a:t>If the core body temperature starts to rise the hypothalamus triggers responses which increase heat losses</a:t>
            </a:r>
          </a:p>
        </p:txBody>
      </p:sp>
      <p:sp>
        <p:nvSpPr>
          <p:cNvPr id="43" name="TextBox 42"/>
          <p:cNvSpPr txBox="1"/>
          <p:nvPr/>
        </p:nvSpPr>
        <p:spPr>
          <a:xfrm>
            <a:off x="4727848" y="5171708"/>
            <a:ext cx="5544616" cy="1569660"/>
          </a:xfrm>
          <a:prstGeom prst="rect">
            <a:avLst/>
          </a:prstGeom>
          <a:noFill/>
        </p:spPr>
        <p:txBody>
          <a:bodyPr wrap="square" rtlCol="0">
            <a:spAutoFit/>
          </a:bodyPr>
          <a:lstStyle/>
          <a:p>
            <a:r>
              <a:rPr lang="en-GB" sz="2400" dirty="0"/>
              <a:t>If the core body temperature starts to fall the hypothalamus triggers responses which either reduce heat losses </a:t>
            </a:r>
            <a:r>
              <a:rPr lang="en-GB" sz="2400" i="1" dirty="0"/>
              <a:t>OR</a:t>
            </a:r>
            <a:r>
              <a:rPr lang="en-GB" sz="2400" dirty="0"/>
              <a:t> generate more heat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dissolve">
                                      <p:cBhvr>
                                        <p:cTn id="7" dur="500"/>
                                        <p:tgtEl>
                                          <p:spTgt spid="40"/>
                                        </p:tgtEl>
                                      </p:cBhvr>
                                    </p:animEffect>
                                  </p:childTnLst>
                                </p:cTn>
                              </p:par>
                              <p:par>
                                <p:cTn id="8" presetID="9"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dissolve">
                                      <p:cBhvr>
                                        <p:cTn id="10" dur="500"/>
                                        <p:tgtEl>
                                          <p:spTgt spid="7"/>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dissolv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9" presetClass="entr" presetSubtype="0" fill="hold" grpId="0" nodeType="clickEffect">
                                  <p:stCondLst>
                                    <p:cond delay="0"/>
                                  </p:stCondLst>
                                  <p:childTnLst>
                                    <p:set>
                                      <p:cBhvr>
                                        <p:cTn id="17" dur="1" fill="hold">
                                          <p:stCondLst>
                                            <p:cond delay="0"/>
                                          </p:stCondLst>
                                        </p:cTn>
                                        <p:tgtEl>
                                          <p:spTgt spid="41"/>
                                        </p:tgtEl>
                                        <p:attrNameLst>
                                          <p:attrName>style.visibility</p:attrName>
                                        </p:attrNameLst>
                                      </p:cBhvr>
                                      <p:to>
                                        <p:strVal val="visible"/>
                                      </p:to>
                                    </p:set>
                                    <p:animEffect transition="in" filter="dissolve">
                                      <p:cBhvr>
                                        <p:cTn id="18" dur="500"/>
                                        <p:tgtEl>
                                          <p:spTgt spid="41"/>
                                        </p:tgtEl>
                                      </p:cBhvr>
                                    </p:animEffect>
                                  </p:childTnLst>
                                </p:cTn>
                              </p:par>
                              <p:par>
                                <p:cTn id="19" presetID="9" presetClass="entr" presetSubtype="0"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dissolve">
                                      <p:cBhvr>
                                        <p:cTn id="21" dur="500"/>
                                        <p:tgtEl>
                                          <p:spTgt spid="9"/>
                                        </p:tgtEl>
                                      </p:cBhvr>
                                    </p:animEffect>
                                  </p:childTnLst>
                                </p:cTn>
                              </p:par>
                              <p:par>
                                <p:cTn id="22" presetID="9" presetClass="entr" presetSubtype="0" fill="hold" nodeType="withEffect">
                                  <p:stCondLst>
                                    <p:cond delay="0"/>
                                  </p:stCondLst>
                                  <p:childTnLst>
                                    <p:set>
                                      <p:cBhvr>
                                        <p:cTn id="23" dur="1" fill="hold">
                                          <p:stCondLst>
                                            <p:cond delay="0"/>
                                          </p:stCondLst>
                                        </p:cTn>
                                        <p:tgtEl>
                                          <p:spTgt spid="39"/>
                                        </p:tgtEl>
                                        <p:attrNameLst>
                                          <p:attrName>style.visibility</p:attrName>
                                        </p:attrNameLst>
                                      </p:cBhvr>
                                      <p:to>
                                        <p:strVal val="visible"/>
                                      </p:to>
                                    </p:set>
                                    <p:animEffect transition="in" filter="dissolve">
                                      <p:cBhvr>
                                        <p:cTn id="24" dur="500"/>
                                        <p:tgtEl>
                                          <p:spTgt spid="39"/>
                                        </p:tgtEl>
                                      </p:cBhvr>
                                    </p:animEffect>
                                  </p:childTnLst>
                                </p:cTn>
                              </p:par>
                            </p:childTnLst>
                          </p:cTn>
                        </p:par>
                      </p:childTnLst>
                    </p:cTn>
                  </p:par>
                  <p:par>
                    <p:cTn id="25" fill="hold">
                      <p:stCondLst>
                        <p:cond delay="indefinite"/>
                      </p:stCondLst>
                      <p:childTnLst>
                        <p:par>
                          <p:cTn id="26" fill="hold">
                            <p:stCondLst>
                              <p:cond delay="0"/>
                            </p:stCondLst>
                            <p:childTnLst>
                              <p:par>
                                <p:cTn id="27" presetID="9" presetClass="entr" presetSubtype="0" fill="hold" grpId="0" nodeType="clickEffect">
                                  <p:stCondLst>
                                    <p:cond delay="0"/>
                                  </p:stCondLst>
                                  <p:childTnLst>
                                    <p:set>
                                      <p:cBhvr>
                                        <p:cTn id="28" dur="1" fill="hold">
                                          <p:stCondLst>
                                            <p:cond delay="0"/>
                                          </p:stCondLst>
                                        </p:cTn>
                                        <p:tgtEl>
                                          <p:spTgt spid="42"/>
                                        </p:tgtEl>
                                        <p:attrNameLst>
                                          <p:attrName>style.visibility</p:attrName>
                                        </p:attrNameLst>
                                      </p:cBhvr>
                                      <p:to>
                                        <p:strVal val="visible"/>
                                      </p:to>
                                    </p:set>
                                    <p:animEffect transition="in" filter="dissolve">
                                      <p:cBhvr>
                                        <p:cTn id="29" dur="500"/>
                                        <p:tgtEl>
                                          <p:spTgt spid="42"/>
                                        </p:tgtEl>
                                      </p:cBhvr>
                                    </p:animEffect>
                                  </p:childTnLst>
                                </p:cTn>
                              </p:par>
                            </p:childTnLst>
                          </p:cTn>
                        </p:par>
                      </p:childTnLst>
                    </p:cTn>
                  </p:par>
                  <p:par>
                    <p:cTn id="30" fill="hold">
                      <p:stCondLst>
                        <p:cond delay="indefinite"/>
                      </p:stCondLst>
                      <p:childTnLst>
                        <p:par>
                          <p:cTn id="31" fill="hold">
                            <p:stCondLst>
                              <p:cond delay="0"/>
                            </p:stCondLst>
                            <p:childTnLst>
                              <p:par>
                                <p:cTn id="32" presetID="9" presetClass="entr" presetSubtype="0" fill="hold" grpId="0" nodeType="clickEffect">
                                  <p:stCondLst>
                                    <p:cond delay="0"/>
                                  </p:stCondLst>
                                  <p:childTnLst>
                                    <p:set>
                                      <p:cBhvr>
                                        <p:cTn id="33" dur="1" fill="hold">
                                          <p:stCondLst>
                                            <p:cond delay="0"/>
                                          </p:stCondLst>
                                        </p:cTn>
                                        <p:tgtEl>
                                          <p:spTgt spid="43"/>
                                        </p:tgtEl>
                                        <p:attrNameLst>
                                          <p:attrName>style.visibility</p:attrName>
                                        </p:attrNameLst>
                                      </p:cBhvr>
                                      <p:to>
                                        <p:strVal val="visible"/>
                                      </p:to>
                                    </p:set>
                                    <p:animEffect transition="in" filter="dissolve">
                                      <p:cBhvr>
                                        <p:cTn id="34"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0" grpId="0"/>
      <p:bldP spid="41" grpId="0"/>
      <p:bldP spid="42" grpId="0"/>
      <p:bldP spid="43"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Rectangle 29"/>
          <p:cNvSpPr/>
          <p:nvPr/>
        </p:nvSpPr>
        <p:spPr>
          <a:xfrm>
            <a:off x="1199456" y="0"/>
            <a:ext cx="9793088" cy="3284984"/>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Rectangle 28"/>
          <p:cNvSpPr/>
          <p:nvPr/>
        </p:nvSpPr>
        <p:spPr>
          <a:xfrm>
            <a:off x="1271464" y="3501008"/>
            <a:ext cx="9793088" cy="3356992"/>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2135560" y="325834"/>
            <a:ext cx="3312368" cy="1296144"/>
          </a:xfrm>
          <a:prstGeom prst="rect">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1271464" y="3125202"/>
            <a:ext cx="9937104" cy="648072"/>
          </a:xfrm>
          <a:prstGeom prst="rect">
            <a:avLst/>
          </a:prstGeom>
          <a:solidFill>
            <a:schemeClr val="accent4">
              <a:lumMod val="40000"/>
              <a:lumOff val="60000"/>
            </a:schemeClr>
          </a:solidFill>
          <a:ln>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rgbClr val="FF0000"/>
                </a:solidFill>
              </a:rPr>
              <a:t>Normal Body Temperature 37˚C</a:t>
            </a:r>
          </a:p>
        </p:txBody>
      </p:sp>
      <p:sp>
        <p:nvSpPr>
          <p:cNvPr id="5" name="Down Arrow 4"/>
          <p:cNvSpPr/>
          <p:nvPr/>
        </p:nvSpPr>
        <p:spPr>
          <a:xfrm flipV="1">
            <a:off x="2351584" y="1685042"/>
            <a:ext cx="504056" cy="1440160"/>
          </a:xfrm>
          <a:prstGeom prst="downArrow">
            <a:avLst/>
          </a:prstGeom>
          <a:gradFill flip="none" rotWithShape="1">
            <a:gsLst>
              <a:gs pos="0">
                <a:schemeClr val="accent4">
                  <a:lumMod val="60000"/>
                  <a:lumOff val="40000"/>
                </a:schemeClr>
              </a:gs>
              <a:gs pos="50000">
                <a:srgbClr val="FF0000"/>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descr="HYPOTHALAMUS.jpg"/>
          <p:cNvPicPr>
            <a:picLocks noChangeAspect="1"/>
          </p:cNvPicPr>
          <p:nvPr/>
        </p:nvPicPr>
        <p:blipFill>
          <a:blip r:embed="rId2" cstate="print">
            <a:clrChange>
              <a:clrFrom>
                <a:srgbClr val="FFFFFF"/>
              </a:clrFrom>
              <a:clrTo>
                <a:srgbClr val="FFFFFF">
                  <a:alpha val="0"/>
                </a:srgbClr>
              </a:clrTo>
            </a:clrChange>
          </a:blip>
          <a:stretch>
            <a:fillRect/>
          </a:stretch>
        </p:blipFill>
        <p:spPr>
          <a:xfrm>
            <a:off x="4079777" y="469850"/>
            <a:ext cx="1366661" cy="1196752"/>
          </a:xfrm>
          <a:prstGeom prst="rect">
            <a:avLst/>
          </a:prstGeom>
        </p:spPr>
      </p:pic>
      <p:sp>
        <p:nvSpPr>
          <p:cNvPr id="8" name="TextBox 7"/>
          <p:cNvSpPr txBox="1"/>
          <p:nvPr/>
        </p:nvSpPr>
        <p:spPr>
          <a:xfrm>
            <a:off x="2711625" y="1868632"/>
            <a:ext cx="1944215" cy="1200329"/>
          </a:xfrm>
          <a:prstGeom prst="rect">
            <a:avLst/>
          </a:prstGeom>
          <a:noFill/>
        </p:spPr>
        <p:txBody>
          <a:bodyPr wrap="square" rtlCol="0">
            <a:spAutoFit/>
          </a:bodyPr>
          <a:lstStyle/>
          <a:p>
            <a:pPr algn="ctr"/>
            <a:r>
              <a:rPr lang="en-GB" sz="2400" dirty="0"/>
              <a:t>Blood Temperature Rises</a:t>
            </a:r>
          </a:p>
        </p:txBody>
      </p:sp>
      <p:sp>
        <p:nvSpPr>
          <p:cNvPr id="9" name="TextBox 8"/>
          <p:cNvSpPr txBox="1"/>
          <p:nvPr/>
        </p:nvSpPr>
        <p:spPr>
          <a:xfrm>
            <a:off x="2135561" y="349642"/>
            <a:ext cx="1944215" cy="1200329"/>
          </a:xfrm>
          <a:prstGeom prst="rect">
            <a:avLst/>
          </a:prstGeom>
          <a:noFill/>
        </p:spPr>
        <p:txBody>
          <a:bodyPr wrap="square" rtlCol="0">
            <a:spAutoFit/>
          </a:bodyPr>
          <a:lstStyle/>
          <a:p>
            <a:pPr algn="ctr"/>
            <a:r>
              <a:rPr lang="en-GB" sz="2400" dirty="0"/>
              <a:t>Change detected by hypothalamus</a:t>
            </a:r>
          </a:p>
        </p:txBody>
      </p:sp>
      <p:sp>
        <p:nvSpPr>
          <p:cNvPr id="11" name="Down Arrow 10"/>
          <p:cNvSpPr/>
          <p:nvPr/>
        </p:nvSpPr>
        <p:spPr>
          <a:xfrm rot="5400000" flipV="1">
            <a:off x="6208484" y="100866"/>
            <a:ext cx="504056" cy="1944216"/>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p:cNvSpPr txBox="1"/>
          <p:nvPr/>
        </p:nvSpPr>
        <p:spPr>
          <a:xfrm>
            <a:off x="5375921" y="1469019"/>
            <a:ext cx="1944215" cy="830997"/>
          </a:xfrm>
          <a:prstGeom prst="rect">
            <a:avLst/>
          </a:prstGeom>
          <a:noFill/>
        </p:spPr>
        <p:txBody>
          <a:bodyPr wrap="square" rtlCol="0">
            <a:spAutoFit/>
          </a:bodyPr>
          <a:lstStyle/>
          <a:p>
            <a:pPr algn="ctr"/>
            <a:r>
              <a:rPr lang="en-GB" sz="2400" dirty="0"/>
              <a:t>Triggers responses</a:t>
            </a:r>
          </a:p>
        </p:txBody>
      </p:sp>
      <p:sp>
        <p:nvSpPr>
          <p:cNvPr id="13" name="Rectangle 12"/>
          <p:cNvSpPr/>
          <p:nvPr/>
        </p:nvSpPr>
        <p:spPr>
          <a:xfrm>
            <a:off x="7464152" y="325834"/>
            <a:ext cx="2592288" cy="1296144"/>
          </a:xfrm>
          <a:prstGeom prst="rect">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p:cNvSpPr txBox="1"/>
          <p:nvPr/>
        </p:nvSpPr>
        <p:spPr>
          <a:xfrm>
            <a:off x="7536160" y="460907"/>
            <a:ext cx="2376264" cy="461665"/>
          </a:xfrm>
          <a:prstGeom prst="rect">
            <a:avLst/>
          </a:prstGeom>
          <a:noFill/>
        </p:spPr>
        <p:txBody>
          <a:bodyPr wrap="square" rtlCol="0">
            <a:spAutoFit/>
          </a:bodyPr>
          <a:lstStyle/>
          <a:p>
            <a:pPr algn="ctr"/>
            <a:r>
              <a:rPr lang="en-GB" sz="2400" dirty="0" err="1"/>
              <a:t>Vasodilation</a:t>
            </a:r>
            <a:endParaRPr lang="en-GB" sz="2400" dirty="0"/>
          </a:p>
        </p:txBody>
      </p:sp>
      <p:sp>
        <p:nvSpPr>
          <p:cNvPr id="15" name="TextBox 14"/>
          <p:cNvSpPr txBox="1"/>
          <p:nvPr/>
        </p:nvSpPr>
        <p:spPr>
          <a:xfrm>
            <a:off x="7536160" y="964963"/>
            <a:ext cx="2376264" cy="461665"/>
          </a:xfrm>
          <a:prstGeom prst="rect">
            <a:avLst/>
          </a:prstGeom>
          <a:noFill/>
        </p:spPr>
        <p:txBody>
          <a:bodyPr wrap="square" rtlCol="0">
            <a:spAutoFit/>
          </a:bodyPr>
          <a:lstStyle/>
          <a:p>
            <a:pPr algn="ctr"/>
            <a:r>
              <a:rPr lang="en-GB" sz="2400" dirty="0"/>
              <a:t>Sweating</a:t>
            </a:r>
          </a:p>
        </p:txBody>
      </p:sp>
      <p:sp>
        <p:nvSpPr>
          <p:cNvPr id="16" name="Down Arrow 15"/>
          <p:cNvSpPr/>
          <p:nvPr/>
        </p:nvSpPr>
        <p:spPr>
          <a:xfrm rot="10800000" flipV="1">
            <a:off x="9480376" y="1685042"/>
            <a:ext cx="504056" cy="1440160"/>
          </a:xfrm>
          <a:prstGeom prst="downArrow">
            <a:avLst/>
          </a:prstGeom>
          <a:gradFill flip="none" rotWithShape="1">
            <a:gsLst>
              <a:gs pos="0">
                <a:schemeClr val="accent4">
                  <a:lumMod val="60000"/>
                  <a:lumOff val="40000"/>
                </a:schemeClr>
              </a:gs>
              <a:gs pos="50000">
                <a:srgbClr val="FF0000"/>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p:cNvSpPr txBox="1"/>
          <p:nvPr/>
        </p:nvSpPr>
        <p:spPr>
          <a:xfrm>
            <a:off x="7536161" y="2045083"/>
            <a:ext cx="1944215" cy="830997"/>
          </a:xfrm>
          <a:prstGeom prst="rect">
            <a:avLst/>
          </a:prstGeom>
          <a:noFill/>
        </p:spPr>
        <p:txBody>
          <a:bodyPr wrap="square" rtlCol="0">
            <a:spAutoFit/>
          </a:bodyPr>
          <a:lstStyle/>
          <a:p>
            <a:pPr algn="ctr"/>
            <a:r>
              <a:rPr lang="en-GB" sz="2400" dirty="0"/>
              <a:t>Temperature falls again</a:t>
            </a:r>
          </a:p>
        </p:txBody>
      </p:sp>
      <p:sp>
        <p:nvSpPr>
          <p:cNvPr id="18" name="Down Arrow 17"/>
          <p:cNvSpPr/>
          <p:nvPr/>
        </p:nvSpPr>
        <p:spPr>
          <a:xfrm>
            <a:off x="2351584" y="3773274"/>
            <a:ext cx="504056" cy="1440160"/>
          </a:xfrm>
          <a:prstGeom prst="downArrow">
            <a:avLst/>
          </a:prstGeom>
          <a:gradFill>
            <a:gsLst>
              <a:gs pos="0">
                <a:schemeClr val="accent4">
                  <a:lumMod val="60000"/>
                  <a:lumOff val="40000"/>
                </a:schemeClr>
              </a:gs>
              <a:gs pos="50000">
                <a:schemeClr val="tx2">
                  <a:lumMod val="20000"/>
                  <a:lumOff val="80000"/>
                </a:schemeClr>
              </a:gs>
            </a:gsLst>
            <a:lin ang="16200000" scaled="1"/>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Down Arrow 19"/>
          <p:cNvSpPr/>
          <p:nvPr/>
        </p:nvSpPr>
        <p:spPr>
          <a:xfrm rot="10800000">
            <a:off x="9480376" y="3773274"/>
            <a:ext cx="504056" cy="1440160"/>
          </a:xfrm>
          <a:prstGeom prst="downArrow">
            <a:avLst/>
          </a:prstGeom>
          <a:gradFill>
            <a:gsLst>
              <a:gs pos="0">
                <a:schemeClr val="accent4">
                  <a:lumMod val="60000"/>
                  <a:lumOff val="40000"/>
                </a:schemeClr>
              </a:gs>
              <a:gs pos="50000">
                <a:schemeClr val="tx2">
                  <a:lumMod val="20000"/>
                  <a:lumOff val="80000"/>
                </a:schemeClr>
              </a:gs>
            </a:gsLst>
            <a:lin ang="16200000" scaled="1"/>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p:cNvSpPr/>
          <p:nvPr/>
        </p:nvSpPr>
        <p:spPr>
          <a:xfrm>
            <a:off x="2135560" y="5256584"/>
            <a:ext cx="3312368" cy="1296144"/>
          </a:xfrm>
          <a:prstGeom prst="rect">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2" name="Picture 21" descr="HYPOTHALAMUS.jpg"/>
          <p:cNvPicPr>
            <a:picLocks noChangeAspect="1"/>
          </p:cNvPicPr>
          <p:nvPr/>
        </p:nvPicPr>
        <p:blipFill>
          <a:blip r:embed="rId2" cstate="print">
            <a:clrChange>
              <a:clrFrom>
                <a:srgbClr val="FFFFFF"/>
              </a:clrFrom>
              <a:clrTo>
                <a:srgbClr val="FFFFFF">
                  <a:alpha val="0"/>
                </a:srgbClr>
              </a:clrTo>
            </a:clrChange>
          </a:blip>
          <a:stretch>
            <a:fillRect/>
          </a:stretch>
        </p:blipFill>
        <p:spPr>
          <a:xfrm>
            <a:off x="4079777" y="5400600"/>
            <a:ext cx="1366661" cy="1196752"/>
          </a:xfrm>
          <a:prstGeom prst="rect">
            <a:avLst/>
          </a:prstGeom>
        </p:spPr>
      </p:pic>
      <p:sp>
        <p:nvSpPr>
          <p:cNvPr id="23" name="TextBox 22"/>
          <p:cNvSpPr txBox="1"/>
          <p:nvPr/>
        </p:nvSpPr>
        <p:spPr>
          <a:xfrm>
            <a:off x="2135561" y="5280392"/>
            <a:ext cx="1944215" cy="1200329"/>
          </a:xfrm>
          <a:prstGeom prst="rect">
            <a:avLst/>
          </a:prstGeom>
          <a:noFill/>
        </p:spPr>
        <p:txBody>
          <a:bodyPr wrap="square" rtlCol="0">
            <a:spAutoFit/>
          </a:bodyPr>
          <a:lstStyle/>
          <a:p>
            <a:pPr algn="ctr"/>
            <a:r>
              <a:rPr lang="en-GB" sz="2400" dirty="0"/>
              <a:t>Change detected by hypothalamus</a:t>
            </a:r>
          </a:p>
        </p:txBody>
      </p:sp>
      <p:sp>
        <p:nvSpPr>
          <p:cNvPr id="24" name="Down Arrow 23"/>
          <p:cNvSpPr/>
          <p:nvPr/>
        </p:nvSpPr>
        <p:spPr>
          <a:xfrm rot="5400000" flipV="1">
            <a:off x="6208484" y="5031616"/>
            <a:ext cx="504056" cy="1944216"/>
          </a:xfrm>
          <a:prstGeom prst="downArrow">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ectangle 24"/>
          <p:cNvSpPr/>
          <p:nvPr/>
        </p:nvSpPr>
        <p:spPr>
          <a:xfrm>
            <a:off x="7464152" y="5256584"/>
            <a:ext cx="2592288" cy="1296144"/>
          </a:xfrm>
          <a:prstGeom prst="rect">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Box 25"/>
          <p:cNvSpPr txBox="1"/>
          <p:nvPr/>
        </p:nvSpPr>
        <p:spPr>
          <a:xfrm>
            <a:off x="7536160" y="5255826"/>
            <a:ext cx="2376264" cy="461665"/>
          </a:xfrm>
          <a:prstGeom prst="rect">
            <a:avLst/>
          </a:prstGeom>
          <a:noFill/>
        </p:spPr>
        <p:txBody>
          <a:bodyPr wrap="square" rtlCol="0">
            <a:spAutoFit/>
          </a:bodyPr>
          <a:lstStyle/>
          <a:p>
            <a:pPr algn="ctr"/>
            <a:r>
              <a:rPr lang="en-GB" sz="2400" dirty="0"/>
              <a:t>Vasoconstriction</a:t>
            </a:r>
          </a:p>
        </p:txBody>
      </p:sp>
      <p:sp>
        <p:nvSpPr>
          <p:cNvPr id="27" name="TextBox 26"/>
          <p:cNvSpPr txBox="1"/>
          <p:nvPr/>
        </p:nvSpPr>
        <p:spPr>
          <a:xfrm>
            <a:off x="7536160" y="6077531"/>
            <a:ext cx="2376264" cy="461665"/>
          </a:xfrm>
          <a:prstGeom prst="rect">
            <a:avLst/>
          </a:prstGeom>
          <a:noFill/>
        </p:spPr>
        <p:txBody>
          <a:bodyPr wrap="square" rtlCol="0">
            <a:spAutoFit/>
          </a:bodyPr>
          <a:lstStyle/>
          <a:p>
            <a:pPr algn="ctr"/>
            <a:r>
              <a:rPr lang="en-GB" sz="2400" dirty="0"/>
              <a:t>Shivering</a:t>
            </a:r>
          </a:p>
        </p:txBody>
      </p:sp>
      <p:sp>
        <p:nvSpPr>
          <p:cNvPr id="28" name="TextBox 27"/>
          <p:cNvSpPr txBox="1"/>
          <p:nvPr/>
        </p:nvSpPr>
        <p:spPr>
          <a:xfrm>
            <a:off x="7536160" y="5672108"/>
            <a:ext cx="2376264" cy="461665"/>
          </a:xfrm>
          <a:prstGeom prst="rect">
            <a:avLst/>
          </a:prstGeom>
          <a:noFill/>
        </p:spPr>
        <p:txBody>
          <a:bodyPr wrap="square" rtlCol="0">
            <a:spAutoFit/>
          </a:bodyPr>
          <a:lstStyle/>
          <a:p>
            <a:pPr algn="ctr"/>
            <a:r>
              <a:rPr lang="en-GB" sz="2400" dirty="0"/>
              <a:t>Goosebumps </a:t>
            </a:r>
          </a:p>
        </p:txBody>
      </p:sp>
      <p:sp>
        <p:nvSpPr>
          <p:cNvPr id="31" name="TextBox 30"/>
          <p:cNvSpPr txBox="1"/>
          <p:nvPr/>
        </p:nvSpPr>
        <p:spPr>
          <a:xfrm>
            <a:off x="2711625" y="3933057"/>
            <a:ext cx="1944215" cy="1200329"/>
          </a:xfrm>
          <a:prstGeom prst="rect">
            <a:avLst/>
          </a:prstGeom>
          <a:noFill/>
        </p:spPr>
        <p:txBody>
          <a:bodyPr wrap="square" rtlCol="0">
            <a:spAutoFit/>
          </a:bodyPr>
          <a:lstStyle/>
          <a:p>
            <a:pPr algn="ctr"/>
            <a:r>
              <a:rPr lang="en-GB" sz="2400" dirty="0"/>
              <a:t>Blood Temperature Falls</a:t>
            </a:r>
          </a:p>
        </p:txBody>
      </p:sp>
      <p:sp>
        <p:nvSpPr>
          <p:cNvPr id="32" name="TextBox 31"/>
          <p:cNvSpPr txBox="1"/>
          <p:nvPr/>
        </p:nvSpPr>
        <p:spPr>
          <a:xfrm>
            <a:off x="5375921" y="4941169"/>
            <a:ext cx="1944215" cy="830997"/>
          </a:xfrm>
          <a:prstGeom prst="rect">
            <a:avLst/>
          </a:prstGeom>
          <a:noFill/>
        </p:spPr>
        <p:txBody>
          <a:bodyPr wrap="square" rtlCol="0">
            <a:spAutoFit/>
          </a:bodyPr>
          <a:lstStyle/>
          <a:p>
            <a:pPr algn="ctr"/>
            <a:r>
              <a:rPr lang="en-GB" sz="2400" dirty="0"/>
              <a:t>Triggers responses</a:t>
            </a:r>
          </a:p>
        </p:txBody>
      </p:sp>
      <p:sp>
        <p:nvSpPr>
          <p:cNvPr id="33" name="TextBox 32"/>
          <p:cNvSpPr txBox="1"/>
          <p:nvPr/>
        </p:nvSpPr>
        <p:spPr>
          <a:xfrm>
            <a:off x="7536161" y="4149081"/>
            <a:ext cx="1944215" cy="830997"/>
          </a:xfrm>
          <a:prstGeom prst="rect">
            <a:avLst/>
          </a:prstGeom>
          <a:noFill/>
        </p:spPr>
        <p:txBody>
          <a:bodyPr wrap="square" rtlCol="0">
            <a:spAutoFit/>
          </a:bodyPr>
          <a:lstStyle/>
          <a:p>
            <a:pPr algn="ctr"/>
            <a:r>
              <a:rPr lang="en-GB" sz="2400" dirty="0"/>
              <a:t>Temperature rises again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500"/>
                                        <p:tgtEl>
                                          <p:spTgt spid="5"/>
                                        </p:tgtEl>
                                      </p:cBhvr>
                                    </p:animEffect>
                                  </p:childTnLst>
                                </p:cTn>
                              </p:par>
                              <p:par>
                                <p:cTn id="8" presetID="9"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dissolve">
                                      <p:cBhvr>
                                        <p:cTn id="10" dur="500"/>
                                        <p:tgtEl>
                                          <p:spTgt spid="8"/>
                                        </p:tgtEl>
                                      </p:cBhvr>
                                    </p:animEffect>
                                  </p:childTnLst>
                                </p:cTn>
                              </p:par>
                            </p:childTnLst>
                          </p:cTn>
                        </p:par>
                      </p:childTnLst>
                    </p:cTn>
                  </p:par>
                  <p:par>
                    <p:cTn id="11" fill="hold">
                      <p:stCondLst>
                        <p:cond delay="indefinite"/>
                      </p:stCondLst>
                      <p:childTnLst>
                        <p:par>
                          <p:cTn id="12" fill="hold">
                            <p:stCondLst>
                              <p:cond delay="0"/>
                            </p:stCondLst>
                            <p:childTnLst>
                              <p:par>
                                <p:cTn id="13" presetID="9"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dissolve">
                                      <p:cBhvr>
                                        <p:cTn id="15" dur="500"/>
                                        <p:tgtEl>
                                          <p:spTgt spid="10"/>
                                        </p:tgtEl>
                                      </p:cBhvr>
                                    </p:animEffect>
                                  </p:childTnLst>
                                </p:cTn>
                              </p:par>
                              <p:par>
                                <p:cTn id="16" presetID="9" presetClass="entr" presetSubtype="0"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dissolve">
                                      <p:cBhvr>
                                        <p:cTn id="18" dur="500"/>
                                        <p:tgtEl>
                                          <p:spTgt spid="6"/>
                                        </p:tgtEl>
                                      </p:cBhvr>
                                    </p:animEffect>
                                  </p:childTnLst>
                                </p:cTn>
                              </p:par>
                              <p:par>
                                <p:cTn id="19" presetID="9" presetClass="entr" presetSubtype="0"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dissolve">
                                      <p:cBhvr>
                                        <p:cTn id="21" dur="500"/>
                                        <p:tgtEl>
                                          <p:spTgt spid="9"/>
                                        </p:tgtEl>
                                      </p:cBhvr>
                                    </p:animEffect>
                                  </p:childTnLst>
                                </p:cTn>
                              </p:par>
                            </p:childTnLst>
                          </p:cTn>
                        </p:par>
                      </p:childTnLst>
                    </p:cTn>
                  </p:par>
                  <p:par>
                    <p:cTn id="22" fill="hold">
                      <p:stCondLst>
                        <p:cond delay="indefinite"/>
                      </p:stCondLst>
                      <p:childTnLst>
                        <p:par>
                          <p:cTn id="23" fill="hold">
                            <p:stCondLst>
                              <p:cond delay="0"/>
                            </p:stCondLst>
                            <p:childTnLst>
                              <p:par>
                                <p:cTn id="24" presetID="9" presetClass="entr" presetSubtype="0" fill="hold" grpId="0" nodeType="click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dissolve">
                                      <p:cBhvr>
                                        <p:cTn id="26" dur="500"/>
                                        <p:tgtEl>
                                          <p:spTgt spid="11"/>
                                        </p:tgtEl>
                                      </p:cBhvr>
                                    </p:animEffect>
                                  </p:childTnLst>
                                </p:cTn>
                              </p:par>
                              <p:par>
                                <p:cTn id="27" presetID="9" presetClass="entr" presetSubtype="0"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dissolve">
                                      <p:cBhvr>
                                        <p:cTn id="29" dur="500"/>
                                        <p:tgtEl>
                                          <p:spTgt spid="12"/>
                                        </p:tgtEl>
                                      </p:cBhvr>
                                    </p:animEffect>
                                  </p:childTnLst>
                                </p:cTn>
                              </p:par>
                            </p:childTnLst>
                          </p:cTn>
                        </p:par>
                      </p:childTnLst>
                    </p:cTn>
                  </p:par>
                  <p:par>
                    <p:cTn id="30" fill="hold">
                      <p:stCondLst>
                        <p:cond delay="indefinite"/>
                      </p:stCondLst>
                      <p:childTnLst>
                        <p:par>
                          <p:cTn id="31" fill="hold">
                            <p:stCondLst>
                              <p:cond delay="0"/>
                            </p:stCondLst>
                            <p:childTnLst>
                              <p:par>
                                <p:cTn id="32" presetID="9" presetClass="entr" presetSubtype="0" fill="hold" grpId="0" nodeType="click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dissolve">
                                      <p:cBhvr>
                                        <p:cTn id="34" dur="500"/>
                                        <p:tgtEl>
                                          <p:spTgt spid="14"/>
                                        </p:tgtEl>
                                      </p:cBhvr>
                                    </p:animEffect>
                                  </p:childTnLst>
                                </p:cTn>
                              </p:par>
                              <p:par>
                                <p:cTn id="35" presetID="9" presetClass="entr" presetSubtype="0" fill="hold" grpId="0" nodeType="with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dissolve">
                                      <p:cBhvr>
                                        <p:cTn id="37" dur="500"/>
                                        <p:tgtEl>
                                          <p:spTgt spid="13"/>
                                        </p:tgtEl>
                                      </p:cBhvr>
                                    </p:animEffect>
                                  </p:childTnLst>
                                </p:cTn>
                              </p:par>
                            </p:childTnLst>
                          </p:cTn>
                        </p:par>
                      </p:childTnLst>
                    </p:cTn>
                  </p:par>
                  <p:par>
                    <p:cTn id="38" fill="hold">
                      <p:stCondLst>
                        <p:cond delay="indefinite"/>
                      </p:stCondLst>
                      <p:childTnLst>
                        <p:par>
                          <p:cTn id="39" fill="hold">
                            <p:stCondLst>
                              <p:cond delay="0"/>
                            </p:stCondLst>
                            <p:childTnLst>
                              <p:par>
                                <p:cTn id="40" presetID="9" presetClass="entr" presetSubtype="0" fill="hold" grpId="0" nodeType="click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dissolve">
                                      <p:cBhvr>
                                        <p:cTn id="42" dur="500"/>
                                        <p:tgtEl>
                                          <p:spTgt spid="15"/>
                                        </p:tgtEl>
                                      </p:cBhvr>
                                    </p:animEffect>
                                  </p:childTnLst>
                                </p:cTn>
                              </p:par>
                            </p:childTnLst>
                          </p:cTn>
                        </p:par>
                      </p:childTnLst>
                    </p:cTn>
                  </p:par>
                  <p:par>
                    <p:cTn id="43" fill="hold">
                      <p:stCondLst>
                        <p:cond delay="indefinite"/>
                      </p:stCondLst>
                      <p:childTnLst>
                        <p:par>
                          <p:cTn id="44" fill="hold">
                            <p:stCondLst>
                              <p:cond delay="0"/>
                            </p:stCondLst>
                            <p:childTnLst>
                              <p:par>
                                <p:cTn id="45" presetID="9" presetClass="entr" presetSubtype="0" fill="hold" grpId="0" nodeType="clickEffect">
                                  <p:stCondLst>
                                    <p:cond delay="0"/>
                                  </p:stCondLst>
                                  <p:childTnLst>
                                    <p:set>
                                      <p:cBhvr>
                                        <p:cTn id="46" dur="1" fill="hold">
                                          <p:stCondLst>
                                            <p:cond delay="0"/>
                                          </p:stCondLst>
                                        </p:cTn>
                                        <p:tgtEl>
                                          <p:spTgt spid="17"/>
                                        </p:tgtEl>
                                        <p:attrNameLst>
                                          <p:attrName>style.visibility</p:attrName>
                                        </p:attrNameLst>
                                      </p:cBhvr>
                                      <p:to>
                                        <p:strVal val="visible"/>
                                      </p:to>
                                    </p:set>
                                    <p:animEffect transition="in" filter="dissolve">
                                      <p:cBhvr>
                                        <p:cTn id="47" dur="500"/>
                                        <p:tgtEl>
                                          <p:spTgt spid="17"/>
                                        </p:tgtEl>
                                      </p:cBhvr>
                                    </p:animEffect>
                                  </p:childTnLst>
                                </p:cTn>
                              </p:par>
                              <p:par>
                                <p:cTn id="48" presetID="9" presetClass="entr" presetSubtype="0"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dissolve">
                                      <p:cBhvr>
                                        <p:cTn id="50" dur="500"/>
                                        <p:tgtEl>
                                          <p:spTgt spid="16"/>
                                        </p:tgtEl>
                                      </p:cBhvr>
                                    </p:animEffect>
                                  </p:childTnLst>
                                </p:cTn>
                              </p:par>
                            </p:childTnLst>
                          </p:cTn>
                        </p:par>
                      </p:childTnLst>
                    </p:cTn>
                  </p:par>
                  <p:par>
                    <p:cTn id="51" fill="hold">
                      <p:stCondLst>
                        <p:cond delay="indefinite"/>
                      </p:stCondLst>
                      <p:childTnLst>
                        <p:par>
                          <p:cTn id="52" fill="hold">
                            <p:stCondLst>
                              <p:cond delay="0"/>
                            </p:stCondLst>
                            <p:childTnLst>
                              <p:par>
                                <p:cTn id="53" presetID="9" presetClass="entr" presetSubtype="0" fill="hold" grpId="0" nodeType="clickEffect">
                                  <p:stCondLst>
                                    <p:cond delay="0"/>
                                  </p:stCondLst>
                                  <p:childTnLst>
                                    <p:set>
                                      <p:cBhvr>
                                        <p:cTn id="54" dur="1" fill="hold">
                                          <p:stCondLst>
                                            <p:cond delay="0"/>
                                          </p:stCondLst>
                                        </p:cTn>
                                        <p:tgtEl>
                                          <p:spTgt spid="18"/>
                                        </p:tgtEl>
                                        <p:attrNameLst>
                                          <p:attrName>style.visibility</p:attrName>
                                        </p:attrNameLst>
                                      </p:cBhvr>
                                      <p:to>
                                        <p:strVal val="visible"/>
                                      </p:to>
                                    </p:set>
                                    <p:animEffect transition="in" filter="dissolve">
                                      <p:cBhvr>
                                        <p:cTn id="55" dur="500"/>
                                        <p:tgtEl>
                                          <p:spTgt spid="18"/>
                                        </p:tgtEl>
                                      </p:cBhvr>
                                    </p:animEffect>
                                  </p:childTnLst>
                                </p:cTn>
                              </p:par>
                              <p:par>
                                <p:cTn id="56" presetID="9" presetClass="entr" presetSubtype="0" fill="hold" grpId="0" nodeType="withEffect">
                                  <p:stCondLst>
                                    <p:cond delay="0"/>
                                  </p:stCondLst>
                                  <p:childTnLst>
                                    <p:set>
                                      <p:cBhvr>
                                        <p:cTn id="57" dur="1" fill="hold">
                                          <p:stCondLst>
                                            <p:cond delay="0"/>
                                          </p:stCondLst>
                                        </p:cTn>
                                        <p:tgtEl>
                                          <p:spTgt spid="31"/>
                                        </p:tgtEl>
                                        <p:attrNameLst>
                                          <p:attrName>style.visibility</p:attrName>
                                        </p:attrNameLst>
                                      </p:cBhvr>
                                      <p:to>
                                        <p:strVal val="visible"/>
                                      </p:to>
                                    </p:set>
                                    <p:animEffect transition="in" filter="dissolve">
                                      <p:cBhvr>
                                        <p:cTn id="58" dur="500"/>
                                        <p:tgtEl>
                                          <p:spTgt spid="31"/>
                                        </p:tgtEl>
                                      </p:cBhvr>
                                    </p:animEffect>
                                  </p:childTnLst>
                                </p:cTn>
                              </p:par>
                            </p:childTnLst>
                          </p:cTn>
                        </p:par>
                      </p:childTnLst>
                    </p:cTn>
                  </p:par>
                  <p:par>
                    <p:cTn id="59" fill="hold">
                      <p:stCondLst>
                        <p:cond delay="indefinite"/>
                      </p:stCondLst>
                      <p:childTnLst>
                        <p:par>
                          <p:cTn id="60" fill="hold">
                            <p:stCondLst>
                              <p:cond delay="0"/>
                            </p:stCondLst>
                            <p:childTnLst>
                              <p:par>
                                <p:cTn id="61" presetID="9" presetClass="entr" presetSubtype="0" fill="hold" grpId="0" nodeType="clickEffect">
                                  <p:stCondLst>
                                    <p:cond delay="0"/>
                                  </p:stCondLst>
                                  <p:childTnLst>
                                    <p:set>
                                      <p:cBhvr>
                                        <p:cTn id="62" dur="1" fill="hold">
                                          <p:stCondLst>
                                            <p:cond delay="0"/>
                                          </p:stCondLst>
                                        </p:cTn>
                                        <p:tgtEl>
                                          <p:spTgt spid="23"/>
                                        </p:tgtEl>
                                        <p:attrNameLst>
                                          <p:attrName>style.visibility</p:attrName>
                                        </p:attrNameLst>
                                      </p:cBhvr>
                                      <p:to>
                                        <p:strVal val="visible"/>
                                      </p:to>
                                    </p:set>
                                    <p:animEffect transition="in" filter="dissolve">
                                      <p:cBhvr>
                                        <p:cTn id="63" dur="500"/>
                                        <p:tgtEl>
                                          <p:spTgt spid="23"/>
                                        </p:tgtEl>
                                      </p:cBhvr>
                                    </p:animEffect>
                                  </p:childTnLst>
                                </p:cTn>
                              </p:par>
                              <p:par>
                                <p:cTn id="64" presetID="9" presetClass="entr" presetSubtype="0" fill="hold" nodeType="withEffect">
                                  <p:stCondLst>
                                    <p:cond delay="0"/>
                                  </p:stCondLst>
                                  <p:childTnLst>
                                    <p:set>
                                      <p:cBhvr>
                                        <p:cTn id="65" dur="1" fill="hold">
                                          <p:stCondLst>
                                            <p:cond delay="0"/>
                                          </p:stCondLst>
                                        </p:cTn>
                                        <p:tgtEl>
                                          <p:spTgt spid="22"/>
                                        </p:tgtEl>
                                        <p:attrNameLst>
                                          <p:attrName>style.visibility</p:attrName>
                                        </p:attrNameLst>
                                      </p:cBhvr>
                                      <p:to>
                                        <p:strVal val="visible"/>
                                      </p:to>
                                    </p:set>
                                    <p:animEffect transition="in" filter="dissolve">
                                      <p:cBhvr>
                                        <p:cTn id="66" dur="500"/>
                                        <p:tgtEl>
                                          <p:spTgt spid="22"/>
                                        </p:tgtEl>
                                      </p:cBhvr>
                                    </p:animEffect>
                                  </p:childTnLst>
                                </p:cTn>
                              </p:par>
                              <p:par>
                                <p:cTn id="67" presetID="9" presetClass="entr" presetSubtype="0" fill="hold" grpId="0" nodeType="withEffect">
                                  <p:stCondLst>
                                    <p:cond delay="0"/>
                                  </p:stCondLst>
                                  <p:childTnLst>
                                    <p:set>
                                      <p:cBhvr>
                                        <p:cTn id="68" dur="1" fill="hold">
                                          <p:stCondLst>
                                            <p:cond delay="0"/>
                                          </p:stCondLst>
                                        </p:cTn>
                                        <p:tgtEl>
                                          <p:spTgt spid="21"/>
                                        </p:tgtEl>
                                        <p:attrNameLst>
                                          <p:attrName>style.visibility</p:attrName>
                                        </p:attrNameLst>
                                      </p:cBhvr>
                                      <p:to>
                                        <p:strVal val="visible"/>
                                      </p:to>
                                    </p:set>
                                    <p:animEffect transition="in" filter="dissolve">
                                      <p:cBhvr>
                                        <p:cTn id="69" dur="500"/>
                                        <p:tgtEl>
                                          <p:spTgt spid="21"/>
                                        </p:tgtEl>
                                      </p:cBhvr>
                                    </p:animEffect>
                                  </p:childTnLst>
                                </p:cTn>
                              </p:par>
                            </p:childTnLst>
                          </p:cTn>
                        </p:par>
                      </p:childTnLst>
                    </p:cTn>
                  </p:par>
                  <p:par>
                    <p:cTn id="70" fill="hold">
                      <p:stCondLst>
                        <p:cond delay="indefinite"/>
                      </p:stCondLst>
                      <p:childTnLst>
                        <p:par>
                          <p:cTn id="71" fill="hold">
                            <p:stCondLst>
                              <p:cond delay="0"/>
                            </p:stCondLst>
                            <p:childTnLst>
                              <p:par>
                                <p:cTn id="72" presetID="9" presetClass="entr" presetSubtype="0" fill="hold" grpId="0" nodeType="clickEffect">
                                  <p:stCondLst>
                                    <p:cond delay="0"/>
                                  </p:stCondLst>
                                  <p:childTnLst>
                                    <p:set>
                                      <p:cBhvr>
                                        <p:cTn id="73" dur="1" fill="hold">
                                          <p:stCondLst>
                                            <p:cond delay="0"/>
                                          </p:stCondLst>
                                        </p:cTn>
                                        <p:tgtEl>
                                          <p:spTgt spid="32"/>
                                        </p:tgtEl>
                                        <p:attrNameLst>
                                          <p:attrName>style.visibility</p:attrName>
                                        </p:attrNameLst>
                                      </p:cBhvr>
                                      <p:to>
                                        <p:strVal val="visible"/>
                                      </p:to>
                                    </p:set>
                                    <p:animEffect transition="in" filter="dissolve">
                                      <p:cBhvr>
                                        <p:cTn id="74" dur="500"/>
                                        <p:tgtEl>
                                          <p:spTgt spid="32"/>
                                        </p:tgtEl>
                                      </p:cBhvr>
                                    </p:animEffect>
                                  </p:childTnLst>
                                </p:cTn>
                              </p:par>
                              <p:par>
                                <p:cTn id="75" presetID="9" presetClass="entr" presetSubtype="0" fill="hold" grpId="0" nodeType="withEffect">
                                  <p:stCondLst>
                                    <p:cond delay="0"/>
                                  </p:stCondLst>
                                  <p:childTnLst>
                                    <p:set>
                                      <p:cBhvr>
                                        <p:cTn id="76" dur="1" fill="hold">
                                          <p:stCondLst>
                                            <p:cond delay="0"/>
                                          </p:stCondLst>
                                        </p:cTn>
                                        <p:tgtEl>
                                          <p:spTgt spid="24"/>
                                        </p:tgtEl>
                                        <p:attrNameLst>
                                          <p:attrName>style.visibility</p:attrName>
                                        </p:attrNameLst>
                                      </p:cBhvr>
                                      <p:to>
                                        <p:strVal val="visible"/>
                                      </p:to>
                                    </p:set>
                                    <p:animEffect transition="in" filter="dissolve">
                                      <p:cBhvr>
                                        <p:cTn id="77" dur="500"/>
                                        <p:tgtEl>
                                          <p:spTgt spid="24"/>
                                        </p:tgtEl>
                                      </p:cBhvr>
                                    </p:animEffect>
                                  </p:childTnLst>
                                </p:cTn>
                              </p:par>
                            </p:childTnLst>
                          </p:cTn>
                        </p:par>
                      </p:childTnLst>
                    </p:cTn>
                  </p:par>
                  <p:par>
                    <p:cTn id="78" fill="hold">
                      <p:stCondLst>
                        <p:cond delay="indefinite"/>
                      </p:stCondLst>
                      <p:childTnLst>
                        <p:par>
                          <p:cTn id="79" fill="hold">
                            <p:stCondLst>
                              <p:cond delay="0"/>
                            </p:stCondLst>
                            <p:childTnLst>
                              <p:par>
                                <p:cTn id="80" presetID="9" presetClass="entr" presetSubtype="0" fill="hold" grpId="0" nodeType="clickEffect">
                                  <p:stCondLst>
                                    <p:cond delay="0"/>
                                  </p:stCondLst>
                                  <p:childTnLst>
                                    <p:set>
                                      <p:cBhvr>
                                        <p:cTn id="81" dur="1" fill="hold">
                                          <p:stCondLst>
                                            <p:cond delay="0"/>
                                          </p:stCondLst>
                                        </p:cTn>
                                        <p:tgtEl>
                                          <p:spTgt spid="25"/>
                                        </p:tgtEl>
                                        <p:attrNameLst>
                                          <p:attrName>style.visibility</p:attrName>
                                        </p:attrNameLst>
                                      </p:cBhvr>
                                      <p:to>
                                        <p:strVal val="visible"/>
                                      </p:to>
                                    </p:set>
                                    <p:animEffect transition="in" filter="dissolve">
                                      <p:cBhvr>
                                        <p:cTn id="82" dur="500"/>
                                        <p:tgtEl>
                                          <p:spTgt spid="25"/>
                                        </p:tgtEl>
                                      </p:cBhvr>
                                    </p:animEffect>
                                  </p:childTnLst>
                                </p:cTn>
                              </p:par>
                              <p:par>
                                <p:cTn id="83" presetID="9" presetClass="entr" presetSubtype="0" fill="hold" grpId="0" nodeType="withEffect">
                                  <p:stCondLst>
                                    <p:cond delay="0"/>
                                  </p:stCondLst>
                                  <p:childTnLst>
                                    <p:set>
                                      <p:cBhvr>
                                        <p:cTn id="84" dur="1" fill="hold">
                                          <p:stCondLst>
                                            <p:cond delay="0"/>
                                          </p:stCondLst>
                                        </p:cTn>
                                        <p:tgtEl>
                                          <p:spTgt spid="26"/>
                                        </p:tgtEl>
                                        <p:attrNameLst>
                                          <p:attrName>style.visibility</p:attrName>
                                        </p:attrNameLst>
                                      </p:cBhvr>
                                      <p:to>
                                        <p:strVal val="visible"/>
                                      </p:to>
                                    </p:set>
                                    <p:animEffect transition="in" filter="dissolve">
                                      <p:cBhvr>
                                        <p:cTn id="85" dur="500"/>
                                        <p:tgtEl>
                                          <p:spTgt spid="26"/>
                                        </p:tgtEl>
                                      </p:cBhvr>
                                    </p:animEffect>
                                  </p:childTnLst>
                                </p:cTn>
                              </p:par>
                            </p:childTnLst>
                          </p:cTn>
                        </p:par>
                      </p:childTnLst>
                    </p:cTn>
                  </p:par>
                  <p:par>
                    <p:cTn id="86" fill="hold">
                      <p:stCondLst>
                        <p:cond delay="indefinite"/>
                      </p:stCondLst>
                      <p:childTnLst>
                        <p:par>
                          <p:cTn id="87" fill="hold">
                            <p:stCondLst>
                              <p:cond delay="0"/>
                            </p:stCondLst>
                            <p:childTnLst>
                              <p:par>
                                <p:cTn id="88" presetID="9" presetClass="entr" presetSubtype="0" fill="hold" grpId="0" nodeType="clickEffect">
                                  <p:stCondLst>
                                    <p:cond delay="0"/>
                                  </p:stCondLst>
                                  <p:childTnLst>
                                    <p:set>
                                      <p:cBhvr>
                                        <p:cTn id="89" dur="1" fill="hold">
                                          <p:stCondLst>
                                            <p:cond delay="0"/>
                                          </p:stCondLst>
                                        </p:cTn>
                                        <p:tgtEl>
                                          <p:spTgt spid="28"/>
                                        </p:tgtEl>
                                        <p:attrNameLst>
                                          <p:attrName>style.visibility</p:attrName>
                                        </p:attrNameLst>
                                      </p:cBhvr>
                                      <p:to>
                                        <p:strVal val="visible"/>
                                      </p:to>
                                    </p:set>
                                    <p:animEffect transition="in" filter="dissolve">
                                      <p:cBhvr>
                                        <p:cTn id="90" dur="500"/>
                                        <p:tgtEl>
                                          <p:spTgt spid="28"/>
                                        </p:tgtEl>
                                      </p:cBhvr>
                                    </p:animEffect>
                                  </p:childTnLst>
                                </p:cTn>
                              </p:par>
                            </p:childTnLst>
                          </p:cTn>
                        </p:par>
                      </p:childTnLst>
                    </p:cTn>
                  </p:par>
                  <p:par>
                    <p:cTn id="91" fill="hold">
                      <p:stCondLst>
                        <p:cond delay="indefinite"/>
                      </p:stCondLst>
                      <p:childTnLst>
                        <p:par>
                          <p:cTn id="92" fill="hold">
                            <p:stCondLst>
                              <p:cond delay="0"/>
                            </p:stCondLst>
                            <p:childTnLst>
                              <p:par>
                                <p:cTn id="93" presetID="9" presetClass="entr" presetSubtype="0" fill="hold" grpId="0" nodeType="clickEffect">
                                  <p:stCondLst>
                                    <p:cond delay="0"/>
                                  </p:stCondLst>
                                  <p:childTnLst>
                                    <p:set>
                                      <p:cBhvr>
                                        <p:cTn id="94" dur="1" fill="hold">
                                          <p:stCondLst>
                                            <p:cond delay="0"/>
                                          </p:stCondLst>
                                        </p:cTn>
                                        <p:tgtEl>
                                          <p:spTgt spid="27"/>
                                        </p:tgtEl>
                                        <p:attrNameLst>
                                          <p:attrName>style.visibility</p:attrName>
                                        </p:attrNameLst>
                                      </p:cBhvr>
                                      <p:to>
                                        <p:strVal val="visible"/>
                                      </p:to>
                                    </p:set>
                                    <p:animEffect transition="in" filter="dissolve">
                                      <p:cBhvr>
                                        <p:cTn id="95" dur="500"/>
                                        <p:tgtEl>
                                          <p:spTgt spid="27"/>
                                        </p:tgtEl>
                                      </p:cBhvr>
                                    </p:animEffect>
                                  </p:childTnLst>
                                </p:cTn>
                              </p:par>
                            </p:childTnLst>
                          </p:cTn>
                        </p:par>
                      </p:childTnLst>
                    </p:cTn>
                  </p:par>
                  <p:par>
                    <p:cTn id="96" fill="hold">
                      <p:stCondLst>
                        <p:cond delay="indefinite"/>
                      </p:stCondLst>
                      <p:childTnLst>
                        <p:par>
                          <p:cTn id="97" fill="hold">
                            <p:stCondLst>
                              <p:cond delay="0"/>
                            </p:stCondLst>
                            <p:childTnLst>
                              <p:par>
                                <p:cTn id="98" presetID="9" presetClass="entr" presetSubtype="0" fill="hold" grpId="0" nodeType="clickEffect">
                                  <p:stCondLst>
                                    <p:cond delay="0"/>
                                  </p:stCondLst>
                                  <p:childTnLst>
                                    <p:set>
                                      <p:cBhvr>
                                        <p:cTn id="99" dur="1" fill="hold">
                                          <p:stCondLst>
                                            <p:cond delay="0"/>
                                          </p:stCondLst>
                                        </p:cTn>
                                        <p:tgtEl>
                                          <p:spTgt spid="33"/>
                                        </p:tgtEl>
                                        <p:attrNameLst>
                                          <p:attrName>style.visibility</p:attrName>
                                        </p:attrNameLst>
                                      </p:cBhvr>
                                      <p:to>
                                        <p:strVal val="visible"/>
                                      </p:to>
                                    </p:set>
                                    <p:animEffect transition="in" filter="dissolve">
                                      <p:cBhvr>
                                        <p:cTn id="100" dur="500"/>
                                        <p:tgtEl>
                                          <p:spTgt spid="33"/>
                                        </p:tgtEl>
                                      </p:cBhvr>
                                    </p:animEffect>
                                  </p:childTnLst>
                                </p:cTn>
                              </p:par>
                              <p:par>
                                <p:cTn id="101" presetID="9" presetClass="entr" presetSubtype="0" fill="hold" grpId="0" nodeType="withEffect">
                                  <p:stCondLst>
                                    <p:cond delay="0"/>
                                  </p:stCondLst>
                                  <p:childTnLst>
                                    <p:set>
                                      <p:cBhvr>
                                        <p:cTn id="102" dur="1" fill="hold">
                                          <p:stCondLst>
                                            <p:cond delay="0"/>
                                          </p:stCondLst>
                                        </p:cTn>
                                        <p:tgtEl>
                                          <p:spTgt spid="20"/>
                                        </p:tgtEl>
                                        <p:attrNameLst>
                                          <p:attrName>style.visibility</p:attrName>
                                        </p:attrNameLst>
                                      </p:cBhvr>
                                      <p:to>
                                        <p:strVal val="visible"/>
                                      </p:to>
                                    </p:set>
                                    <p:animEffect transition="in" filter="dissolve">
                                      <p:cBhvr>
                                        <p:cTn id="103"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5" grpId="0" animBg="1"/>
      <p:bldP spid="8" grpId="0"/>
      <p:bldP spid="9" grpId="0"/>
      <p:bldP spid="11" grpId="0" animBg="1"/>
      <p:bldP spid="12" grpId="0"/>
      <p:bldP spid="13" grpId="0" animBg="1"/>
      <p:bldP spid="14" grpId="0"/>
      <p:bldP spid="15" grpId="0"/>
      <p:bldP spid="16" grpId="0" animBg="1"/>
      <p:bldP spid="17" grpId="0"/>
      <p:bldP spid="18" grpId="0" animBg="1"/>
      <p:bldP spid="20" grpId="0" animBg="1"/>
      <p:bldP spid="21" grpId="0" animBg="1"/>
      <p:bldP spid="23" grpId="0"/>
      <p:bldP spid="24" grpId="0" animBg="1"/>
      <p:bldP spid="25" grpId="0" animBg="1"/>
      <p:bldP spid="26" grpId="0"/>
      <p:bldP spid="27" grpId="0"/>
      <p:bldP spid="28" grpId="0"/>
      <p:bldP spid="31" grpId="0"/>
      <p:bldP spid="32" grpId="0"/>
      <p:bldP spid="33" grpId="0"/>
    </p:bld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040BF4A1-714C-419E-A19F-578DE93BE0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2F91A9BD-D57F-4941-931F-40597AB370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409317" y="1410082"/>
            <a:ext cx="6858000" cy="4037835"/>
          </a:xfrm>
          <a:prstGeom prst="rect">
            <a:avLst/>
          </a:prstGeom>
          <a:gradFill>
            <a:gsLst>
              <a:gs pos="8000">
                <a:schemeClr val="accent6"/>
              </a:gs>
              <a:gs pos="100000">
                <a:schemeClr val="accent5">
                  <a:alpha val="89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C54DB264-9467-4730-B9E9-C9A97DD669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790128" y="3609527"/>
            <a:ext cx="2458347" cy="4038601"/>
          </a:xfrm>
          <a:prstGeom prst="rect">
            <a:avLst/>
          </a:prstGeom>
          <a:gradFill>
            <a:gsLst>
              <a:gs pos="0">
                <a:schemeClr val="accent5">
                  <a:lumMod val="60000"/>
                  <a:lumOff val="40000"/>
                  <a:alpha val="0"/>
                </a:schemeClr>
              </a:gs>
              <a:gs pos="99000">
                <a:schemeClr val="accent2"/>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BB097F88-2120-47B4-B891-5B28F66BBD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64227" y="1757079"/>
            <a:ext cx="3900088" cy="4178958"/>
          </a:xfrm>
          <a:custGeom>
            <a:avLst/>
            <a:gdLst>
              <a:gd name="connsiteX0" fmla="*/ 2431956 w 3900088"/>
              <a:gd name="connsiteY0" fmla="*/ 93939 h 4178958"/>
              <a:gd name="connsiteX1" fmla="*/ 3900088 w 3900088"/>
              <a:gd name="connsiteY1" fmla="*/ 2089479 h 4178958"/>
              <a:gd name="connsiteX2" fmla="*/ 1810609 w 3900088"/>
              <a:gd name="connsiteY2" fmla="*/ 4178958 h 4178958"/>
              <a:gd name="connsiteX3" fmla="*/ 77980 w 3900088"/>
              <a:gd name="connsiteY3" fmla="*/ 3257727 h 4178958"/>
              <a:gd name="connsiteX4" fmla="*/ 0 w 3900088"/>
              <a:gd name="connsiteY4" fmla="*/ 3129367 h 4178958"/>
              <a:gd name="connsiteX5" fmla="*/ 831517 w 3900088"/>
              <a:gd name="connsiteY5" fmla="*/ 244059 h 4178958"/>
              <a:gd name="connsiteX6" fmla="*/ 997290 w 3900088"/>
              <a:gd name="connsiteY6" fmla="*/ 164202 h 4178958"/>
              <a:gd name="connsiteX7" fmla="*/ 1810609 w 3900088"/>
              <a:gd name="connsiteY7" fmla="*/ 0 h 4178958"/>
              <a:gd name="connsiteX8" fmla="*/ 2431956 w 3900088"/>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088" h="4178958">
                <a:moveTo>
                  <a:pt x="2431956" y="93939"/>
                </a:moveTo>
                <a:cubicBezTo>
                  <a:pt x="3282517" y="358491"/>
                  <a:pt x="3900088" y="1151865"/>
                  <a:pt x="3900088" y="2089479"/>
                </a:cubicBezTo>
                <a:cubicBezTo>
                  <a:pt x="3900088" y="3243466"/>
                  <a:pt x="2964596" y="4178958"/>
                  <a:pt x="1810609" y="4178958"/>
                </a:cubicBezTo>
                <a:cubicBezTo>
                  <a:pt x="1089367" y="4178958"/>
                  <a:pt x="453475" y="3813531"/>
                  <a:pt x="77980" y="3257727"/>
                </a:cubicBezTo>
                <a:lnTo>
                  <a:pt x="0" y="3129367"/>
                </a:lnTo>
                <a:lnTo>
                  <a:pt x="831517" y="244059"/>
                </a:lnTo>
                <a:lnTo>
                  <a:pt x="997290" y="164202"/>
                </a:lnTo>
                <a:cubicBezTo>
                  <a:pt x="1247271" y="58468"/>
                  <a:pt x="1522112" y="0"/>
                  <a:pt x="1810609" y="0"/>
                </a:cubicBezTo>
                <a:cubicBezTo>
                  <a:pt x="2026982" y="0"/>
                  <a:pt x="2235673" y="32888"/>
                  <a:pt x="2431956" y="93939"/>
                </a:cubicBezTo>
                <a:close/>
              </a:path>
            </a:pathLst>
          </a:custGeom>
          <a:gradFill>
            <a:gsLst>
              <a:gs pos="36000">
                <a:schemeClr val="accent6">
                  <a:lumMod val="60000"/>
                  <a:lumOff val="40000"/>
                  <a:alpha val="6000"/>
                </a:schemeClr>
              </a:gs>
              <a:gs pos="100000">
                <a:schemeClr val="accent6">
                  <a:alpha val="2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BF9338F5-05AB-4DC5-BD1C-1A9F26C38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50099" y="411154"/>
            <a:ext cx="4395601" cy="3581400"/>
          </a:xfrm>
          <a:prstGeom prst="rect">
            <a:avLst/>
          </a:prstGeom>
          <a:gradFill>
            <a:gsLst>
              <a:gs pos="0">
                <a:schemeClr val="accent5">
                  <a:alpha val="29000"/>
                </a:schemeClr>
              </a:gs>
              <a:gs pos="100000">
                <a:schemeClr val="accent4">
                  <a:alpha val="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A27739A0-8DC6-474E-AC6B-BF1755F7EBF3}"/>
              </a:ext>
            </a:extLst>
          </p:cNvPr>
          <p:cNvSpPr>
            <a:spLocks noGrp="1"/>
          </p:cNvSpPr>
          <p:nvPr>
            <p:ph type="title"/>
          </p:nvPr>
        </p:nvSpPr>
        <p:spPr>
          <a:xfrm>
            <a:off x="457200" y="868280"/>
            <a:ext cx="3390645" cy="3363597"/>
          </a:xfrm>
        </p:spPr>
        <p:txBody>
          <a:bodyPr>
            <a:normAutofit/>
          </a:bodyPr>
          <a:lstStyle/>
          <a:p>
            <a:pPr algn="r"/>
            <a:r>
              <a:rPr lang="en-US" sz="2700">
                <a:solidFill>
                  <a:schemeClr val="bg1"/>
                </a:solidFill>
              </a:rPr>
              <a:t>Can you answer the following? </a:t>
            </a:r>
            <a:endParaRPr lang="en-GB" sz="2700">
              <a:solidFill>
                <a:schemeClr val="bg1"/>
              </a:solidFill>
            </a:endParaRPr>
          </a:p>
        </p:txBody>
      </p:sp>
      <p:graphicFrame>
        <p:nvGraphicFramePr>
          <p:cNvPr id="7" name="Content Placeholder 4">
            <a:extLst>
              <a:ext uri="{FF2B5EF4-FFF2-40B4-BE49-F238E27FC236}">
                <a16:creationId xmlns:a16="http://schemas.microsoft.com/office/drawing/2014/main" id="{F99A5074-F928-4124-96ED-0C5D61CB2DF6}"/>
              </a:ext>
            </a:extLst>
          </p:cNvPr>
          <p:cNvGraphicFramePr>
            <a:graphicFrameLocks noGrp="1"/>
          </p:cNvGraphicFramePr>
          <p:nvPr>
            <p:ph idx="1"/>
            <p:extLst>
              <p:ext uri="{D42A27DB-BD31-4B8C-83A1-F6EECF244321}">
                <p14:modId xmlns:p14="http://schemas.microsoft.com/office/powerpoint/2010/main" val="1329022416"/>
              </p:ext>
            </p:extLst>
          </p:nvPr>
        </p:nvGraphicFramePr>
        <p:xfrm>
          <a:off x="4494654" y="457200"/>
          <a:ext cx="7240146" cy="5943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0957841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536AFF-9916-44AA-BC21-F154BD9D8DD1}"/>
              </a:ext>
            </a:extLst>
          </p:cNvPr>
          <p:cNvSpPr>
            <a:spLocks noGrp="1"/>
          </p:cNvSpPr>
          <p:nvPr>
            <p:ph type="title"/>
          </p:nvPr>
        </p:nvSpPr>
        <p:spPr>
          <a:xfrm>
            <a:off x="1303850" y="891541"/>
            <a:ext cx="5866189" cy="4074074"/>
          </a:xfrm>
        </p:spPr>
        <p:txBody>
          <a:bodyPr vert="horz" lIns="91440" tIns="45720" rIns="91440" bIns="45720" rtlCol="0" anchor="b">
            <a:normAutofit fontScale="90000"/>
          </a:bodyPr>
          <a:lstStyle/>
          <a:p>
            <a:r>
              <a:rPr lang="en-US" sz="8800"/>
              <a:t>How the skin heals</a:t>
            </a:r>
          </a:p>
        </p:txBody>
      </p:sp>
      <p:pic>
        <p:nvPicPr>
          <p:cNvPr id="5" name="Content Placeholder 4" descr="A picture containing food&#10;&#10;Description automatically generated">
            <a:extLst>
              <a:ext uri="{FF2B5EF4-FFF2-40B4-BE49-F238E27FC236}">
                <a16:creationId xmlns:a16="http://schemas.microsoft.com/office/drawing/2014/main" id="{48B0D996-6409-49D5-8447-CD92B3E6B075}"/>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7853" r="666" b="2"/>
          <a:stretch/>
        </p:blipFill>
        <p:spPr>
          <a:xfrm>
            <a:off x="7552815" y="891540"/>
            <a:ext cx="4639186" cy="5071110"/>
          </a:xfrm>
          <a:prstGeom prst="rect">
            <a:avLst/>
          </a:prstGeom>
          <a:effectLst>
            <a:outerShdw blurRad="406400" dist="317500" dir="5400000" sx="89000" sy="89000" rotWithShape="0">
              <a:prstClr val="black">
                <a:alpha val="15000"/>
              </a:prstClr>
            </a:outerShdw>
          </a:effectLst>
        </p:spPr>
      </p:pic>
    </p:spTree>
    <p:extLst>
      <p:ext uri="{BB962C8B-B14F-4D97-AF65-F5344CB8AC3E}">
        <p14:creationId xmlns:p14="http://schemas.microsoft.com/office/powerpoint/2010/main" val="9770058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title="Phases of Normal Wound Healing">
            <a:hlinkClick r:id="" action="ppaction://media"/>
            <a:extLst>
              <a:ext uri="{FF2B5EF4-FFF2-40B4-BE49-F238E27FC236}">
                <a16:creationId xmlns:a16="http://schemas.microsoft.com/office/drawing/2014/main" id="{64E34D02-E63C-4FA2-BBE0-CC96A25BBE23}"/>
              </a:ext>
            </a:extLst>
          </p:cNvPr>
          <p:cNvPicPr>
            <a:picLocks noRot="1" noChangeAspect="1"/>
          </p:cNvPicPr>
          <p:nvPr>
            <a:videoFile r:link="rId1"/>
          </p:nvPr>
        </p:nvPicPr>
        <p:blipFill>
          <a:blip r:embed="rId3"/>
          <a:stretch>
            <a:fillRect/>
          </a:stretch>
        </p:blipFill>
        <p:spPr>
          <a:xfrm>
            <a:off x="3048000" y="1714500"/>
            <a:ext cx="6096000" cy="3429000"/>
          </a:xfrm>
          <a:prstGeom prst="rect">
            <a:avLst/>
          </a:prstGeom>
        </p:spPr>
      </p:pic>
    </p:spTree>
    <p:extLst>
      <p:ext uri="{BB962C8B-B14F-4D97-AF65-F5344CB8AC3E}">
        <p14:creationId xmlns:p14="http://schemas.microsoft.com/office/powerpoint/2010/main" val="12541851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45C5CC17-FF17-43CF-B073-D9051465D5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1EBE2DDC-0D14-44E6-A1AB-2EEC095074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09318" y="1410082"/>
            <a:ext cx="6858000" cy="4037835"/>
          </a:xfrm>
          <a:prstGeom prst="rect">
            <a:avLst/>
          </a:prstGeom>
          <a:gradFill>
            <a:gsLst>
              <a:gs pos="8000">
                <a:schemeClr val="accent6"/>
              </a:gs>
              <a:gs pos="100000">
                <a:schemeClr val="accent5">
                  <a:alpha val="72000"/>
                </a:schemeClr>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543D98-0AA2-43B4-B508-DC1DB7F3DC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2414" y="1406060"/>
            <a:ext cx="6857572" cy="4045450"/>
          </a:xfrm>
          <a:prstGeom prst="rect">
            <a:avLst/>
          </a:prstGeom>
          <a:gradFill>
            <a:gsLst>
              <a:gs pos="0">
                <a:schemeClr val="accent4">
                  <a:alpha val="0"/>
                </a:schemeClr>
              </a:gs>
              <a:gs pos="96000">
                <a:schemeClr val="accent2"/>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89723C1D-9A1A-465B-8164-483BF54266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98889" y="3617790"/>
            <a:ext cx="2453337" cy="4027079"/>
          </a:xfrm>
          <a:prstGeom prst="rect">
            <a:avLst/>
          </a:prstGeom>
          <a:gradFill>
            <a:gsLst>
              <a:gs pos="2000">
                <a:schemeClr val="accent5">
                  <a:alpha val="35000"/>
                </a:schemeClr>
              </a:gs>
              <a:gs pos="67000">
                <a:schemeClr val="accent4">
                  <a:alpha val="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A6680484-5F73-4078-85C2-415205B1A4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30441" y="1644149"/>
            <a:ext cx="4384532" cy="4196758"/>
          </a:xfrm>
          <a:custGeom>
            <a:avLst/>
            <a:gdLst>
              <a:gd name="connsiteX0" fmla="*/ 44539 w 4384532"/>
              <a:gd name="connsiteY0" fmla="*/ 2446310 h 4196758"/>
              <a:gd name="connsiteX1" fmla="*/ 0 w 4384532"/>
              <a:gd name="connsiteY1" fmla="*/ 2004492 h 4196758"/>
              <a:gd name="connsiteX2" fmla="*/ 500607 w 4384532"/>
              <a:gd name="connsiteY2" fmla="*/ 610007 h 4196758"/>
              <a:gd name="connsiteX3" fmla="*/ 589546 w 4384532"/>
              <a:gd name="connsiteY3" fmla="*/ 512149 h 4196758"/>
              <a:gd name="connsiteX4" fmla="*/ 3077760 w 4384532"/>
              <a:gd name="connsiteY4" fmla="*/ 0 h 4196758"/>
              <a:gd name="connsiteX5" fmla="*/ 3237230 w 4384532"/>
              <a:gd name="connsiteY5" fmla="*/ 76821 h 4196758"/>
              <a:gd name="connsiteX6" fmla="*/ 4384532 w 4384532"/>
              <a:gd name="connsiteY6" fmla="*/ 2004492 h 4196758"/>
              <a:gd name="connsiteX7" fmla="*/ 2192266 w 4384532"/>
              <a:gd name="connsiteY7" fmla="*/ 4196758 h 4196758"/>
              <a:gd name="connsiteX8" fmla="*/ 44539 w 4384532"/>
              <a:gd name="connsiteY8" fmla="*/ 2446310 h 41967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84532" h="4196758">
                <a:moveTo>
                  <a:pt x="44539" y="2446310"/>
                </a:moveTo>
                <a:cubicBezTo>
                  <a:pt x="15336" y="2303599"/>
                  <a:pt x="0" y="2155836"/>
                  <a:pt x="0" y="2004492"/>
                </a:cubicBezTo>
                <a:cubicBezTo>
                  <a:pt x="0" y="1474787"/>
                  <a:pt x="187867" y="988960"/>
                  <a:pt x="500607" y="610007"/>
                </a:cubicBezTo>
                <a:lnTo>
                  <a:pt x="589546" y="512149"/>
                </a:lnTo>
                <a:lnTo>
                  <a:pt x="3077760" y="0"/>
                </a:lnTo>
                <a:lnTo>
                  <a:pt x="3237230" y="76821"/>
                </a:lnTo>
                <a:cubicBezTo>
                  <a:pt x="3920615" y="448057"/>
                  <a:pt x="4384532" y="1172098"/>
                  <a:pt x="4384532" y="2004492"/>
                </a:cubicBezTo>
                <a:cubicBezTo>
                  <a:pt x="4384532" y="3215247"/>
                  <a:pt x="3403021" y="4196758"/>
                  <a:pt x="2192266" y="4196758"/>
                </a:cubicBezTo>
                <a:cubicBezTo>
                  <a:pt x="1132855" y="4196758"/>
                  <a:pt x="248960" y="3445288"/>
                  <a:pt x="44539" y="2446310"/>
                </a:cubicBezTo>
                <a:close/>
              </a:path>
            </a:pathLst>
          </a:custGeom>
          <a:gradFill>
            <a:gsLst>
              <a:gs pos="39000">
                <a:schemeClr val="accent4">
                  <a:lumMod val="20000"/>
                  <a:lumOff val="80000"/>
                  <a:alpha val="0"/>
                </a:schemeClr>
              </a:gs>
              <a:gs pos="100000">
                <a:schemeClr val="accent6">
                  <a:alpha val="29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4" name="Title 3">
            <a:extLst>
              <a:ext uri="{FF2B5EF4-FFF2-40B4-BE49-F238E27FC236}">
                <a16:creationId xmlns:a16="http://schemas.microsoft.com/office/drawing/2014/main" id="{F097AF4C-C4B7-46C8-892B-3B979309588A}"/>
              </a:ext>
            </a:extLst>
          </p:cNvPr>
          <p:cNvSpPr>
            <a:spLocks noGrp="1"/>
          </p:cNvSpPr>
          <p:nvPr>
            <p:ph type="title"/>
          </p:nvPr>
        </p:nvSpPr>
        <p:spPr>
          <a:xfrm>
            <a:off x="387927" y="1028701"/>
            <a:ext cx="3248863" cy="3020785"/>
          </a:xfrm>
        </p:spPr>
        <p:txBody>
          <a:bodyPr>
            <a:normAutofit/>
          </a:bodyPr>
          <a:lstStyle/>
          <a:p>
            <a:pPr algn="r"/>
            <a:r>
              <a:rPr lang="en-GB" sz="3200">
                <a:solidFill>
                  <a:schemeClr val="bg1"/>
                </a:solidFill>
              </a:rPr>
              <a:t>Lymphatic system. </a:t>
            </a:r>
          </a:p>
        </p:txBody>
      </p:sp>
      <p:sp>
        <p:nvSpPr>
          <p:cNvPr id="5" name="Content Placeholder 4">
            <a:extLst>
              <a:ext uri="{FF2B5EF4-FFF2-40B4-BE49-F238E27FC236}">
                <a16:creationId xmlns:a16="http://schemas.microsoft.com/office/drawing/2014/main" id="{B3C5205D-D829-4C9A-932E-B6FA4D9726A9}"/>
              </a:ext>
            </a:extLst>
          </p:cNvPr>
          <p:cNvSpPr>
            <a:spLocks noGrp="1"/>
          </p:cNvSpPr>
          <p:nvPr>
            <p:ph idx="1"/>
          </p:nvPr>
        </p:nvSpPr>
        <p:spPr>
          <a:xfrm>
            <a:off x="4777409" y="1028702"/>
            <a:ext cx="6273972" cy="4843462"/>
          </a:xfrm>
        </p:spPr>
        <p:txBody>
          <a:bodyPr>
            <a:normAutofit/>
          </a:bodyPr>
          <a:lstStyle/>
          <a:p>
            <a:r>
              <a:rPr lang="en-US" sz="1800"/>
              <a:t>Lymph - a fluid that contains white blood cells that defend against germs </a:t>
            </a:r>
          </a:p>
          <a:p>
            <a:r>
              <a:rPr lang="en-US" sz="1800"/>
              <a:t> Lymph vessels - vessels that carry lymph throughout your body. They are different from blood vessels. </a:t>
            </a:r>
          </a:p>
          <a:p>
            <a:r>
              <a:rPr lang="en-US" sz="1800"/>
              <a:t> Lymph nodes - glands found throughout the lymph vessels. Along with your spleen, these nodes are where white blood cells fight infection.</a:t>
            </a:r>
            <a:endParaRPr lang="en-GB" sz="1800"/>
          </a:p>
        </p:txBody>
      </p:sp>
    </p:spTree>
    <p:extLst>
      <p:ext uri="{BB962C8B-B14F-4D97-AF65-F5344CB8AC3E}">
        <p14:creationId xmlns:p14="http://schemas.microsoft.com/office/powerpoint/2010/main" val="101665351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8FAF097-5073-4347-985F-3B9C104256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87CB9BA-F081-4F8A-89C5-2B90E86C3834}"/>
              </a:ext>
            </a:extLst>
          </p:cNvPr>
          <p:cNvSpPr>
            <a:spLocks noGrp="1"/>
          </p:cNvSpPr>
          <p:nvPr>
            <p:ph type="title"/>
          </p:nvPr>
        </p:nvSpPr>
        <p:spPr>
          <a:xfrm>
            <a:off x="1371599" y="474031"/>
            <a:ext cx="9448801" cy="1003895"/>
          </a:xfrm>
        </p:spPr>
        <p:txBody>
          <a:bodyPr anchor="b">
            <a:normAutofit/>
          </a:bodyPr>
          <a:lstStyle/>
          <a:p>
            <a:pPr>
              <a:lnSpc>
                <a:spcPct val="90000"/>
              </a:lnSpc>
            </a:pPr>
            <a:r>
              <a:rPr lang="en-GB"/>
              <a:t>Functions of the lymphatic system</a:t>
            </a:r>
          </a:p>
        </p:txBody>
      </p:sp>
      <p:sp>
        <p:nvSpPr>
          <p:cNvPr id="12" name="Rectangle 11">
            <a:extLst>
              <a:ext uri="{FF2B5EF4-FFF2-40B4-BE49-F238E27FC236}">
                <a16:creationId xmlns:a16="http://schemas.microsoft.com/office/drawing/2014/main" id="{445029C0-7C9E-4B38-AF9F-4F41075F64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8741"/>
            <a:ext cx="12192000" cy="449256"/>
          </a:xfrm>
          <a:prstGeom prst="rect">
            <a:avLst/>
          </a:prstGeom>
          <a:gradFill>
            <a:gsLst>
              <a:gs pos="14000">
                <a:schemeClr val="accent4">
                  <a:alpha val="28000"/>
                </a:schemeClr>
              </a:gs>
              <a:gs pos="100000">
                <a:schemeClr val="accent5">
                  <a:alpha val="85000"/>
                </a:schemeClr>
              </a:gs>
            </a:gsLst>
            <a:lin ang="9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C22416BE-CA7D-4941-954A-840BCE5B84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8316"/>
            <a:ext cx="8153398" cy="449684"/>
          </a:xfrm>
          <a:prstGeom prst="rect">
            <a:avLst/>
          </a:prstGeom>
          <a:gradFill>
            <a:gsLst>
              <a:gs pos="9000">
                <a:schemeClr val="accent2">
                  <a:lumMod val="60000"/>
                  <a:lumOff val="40000"/>
                  <a:alpha val="68000"/>
                </a:schemeClr>
              </a:gs>
              <a:gs pos="99000">
                <a:schemeClr val="accent2"/>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84AC5DAB-F648-410D-B7B6-FC4C12885D4C}"/>
              </a:ext>
            </a:extLst>
          </p:cNvPr>
          <p:cNvGraphicFramePr>
            <a:graphicFrameLocks noGrp="1"/>
          </p:cNvGraphicFramePr>
          <p:nvPr>
            <p:ph idx="1"/>
            <p:extLst>
              <p:ext uri="{D42A27DB-BD31-4B8C-83A1-F6EECF244321}">
                <p14:modId xmlns:p14="http://schemas.microsoft.com/office/powerpoint/2010/main" val="910749457"/>
              </p:ext>
            </p:extLst>
          </p:nvPr>
        </p:nvGraphicFramePr>
        <p:xfrm>
          <a:off x="1371600" y="1913860"/>
          <a:ext cx="9448800" cy="39021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2599308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6E6C0C3-A448-4D8B-86C7-3C83B7E4A6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F7F4ABD-32F0-4467-A20F-49A72F2E261C}"/>
              </a:ext>
            </a:extLst>
          </p:cNvPr>
          <p:cNvSpPr>
            <a:spLocks noGrp="1"/>
          </p:cNvSpPr>
          <p:nvPr>
            <p:ph type="title"/>
          </p:nvPr>
        </p:nvSpPr>
        <p:spPr>
          <a:xfrm>
            <a:off x="1353190" y="1028700"/>
            <a:ext cx="3330452" cy="4472690"/>
          </a:xfrm>
        </p:spPr>
        <p:txBody>
          <a:bodyPr anchor="ctr">
            <a:normAutofit/>
          </a:bodyPr>
          <a:lstStyle/>
          <a:p>
            <a:r>
              <a:rPr lang="en-GB" sz="3200"/>
              <a:t>Consists of; </a:t>
            </a:r>
          </a:p>
        </p:txBody>
      </p:sp>
      <p:sp>
        <p:nvSpPr>
          <p:cNvPr id="11" name="Rectangle 10">
            <a:extLst>
              <a:ext uri="{FF2B5EF4-FFF2-40B4-BE49-F238E27FC236}">
                <a16:creationId xmlns:a16="http://schemas.microsoft.com/office/drawing/2014/main" id="{EF1326A3-CBDD-4503-8C40-806B4ABF4F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8741"/>
            <a:ext cx="12192000" cy="449256"/>
          </a:xfrm>
          <a:prstGeom prst="rect">
            <a:avLst/>
          </a:prstGeom>
          <a:gradFill>
            <a:gsLst>
              <a:gs pos="14000">
                <a:schemeClr val="accent4">
                  <a:alpha val="28000"/>
                </a:schemeClr>
              </a:gs>
              <a:gs pos="100000">
                <a:schemeClr val="accent5">
                  <a:alpha val="85000"/>
                </a:schemeClr>
              </a:gs>
            </a:gsLst>
            <a:lin ang="9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5910698D-E436-464E-9DE4-F9FB349FD9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8316"/>
            <a:ext cx="8153398" cy="449684"/>
          </a:xfrm>
          <a:prstGeom prst="rect">
            <a:avLst/>
          </a:prstGeom>
          <a:gradFill>
            <a:gsLst>
              <a:gs pos="9000">
                <a:schemeClr val="accent2">
                  <a:lumMod val="60000"/>
                  <a:lumOff val="40000"/>
                  <a:alpha val="68000"/>
                </a:schemeClr>
              </a:gs>
              <a:gs pos="99000">
                <a:schemeClr val="accent2"/>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F2FAFFDD-0A13-45BF-A45C-AC8E295E2518}"/>
              </a:ext>
            </a:extLst>
          </p:cNvPr>
          <p:cNvGraphicFramePr>
            <a:graphicFrameLocks noGrp="1"/>
          </p:cNvGraphicFramePr>
          <p:nvPr>
            <p:ph idx="1"/>
            <p:extLst>
              <p:ext uri="{D42A27DB-BD31-4B8C-83A1-F6EECF244321}">
                <p14:modId xmlns:p14="http://schemas.microsoft.com/office/powerpoint/2010/main" val="3929943921"/>
              </p:ext>
            </p:extLst>
          </p:nvPr>
        </p:nvGraphicFramePr>
        <p:xfrm>
          <a:off x="5172741" y="882502"/>
          <a:ext cx="6177516" cy="486971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3927354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Rectangle 72">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4">
                  <a:alpha val="61000"/>
                </a:schemeClr>
              </a:gs>
              <a:gs pos="100000">
                <a:schemeClr val="accent5">
                  <a:alpha val="89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ectangle 74">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5333145" y="0"/>
            <a:ext cx="6858855" cy="6857572"/>
          </a:xfrm>
          <a:prstGeom prst="rect">
            <a:avLst/>
          </a:prstGeom>
          <a:gradFill>
            <a:gsLst>
              <a:gs pos="8000">
                <a:schemeClr val="accent6">
                  <a:alpha val="11000"/>
                </a:schemeClr>
              </a:gs>
              <a:gs pos="100000">
                <a:schemeClr val="accent4">
                  <a:alpha val="70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7945" y="-1686055"/>
            <a:ext cx="4894564" cy="12193546"/>
          </a:xfrm>
          <a:prstGeom prst="rect">
            <a:avLst/>
          </a:prstGeom>
          <a:gradFill>
            <a:gsLst>
              <a:gs pos="0">
                <a:schemeClr val="accent5">
                  <a:lumMod val="60000"/>
                  <a:lumOff val="40000"/>
                  <a:alpha val="0"/>
                </a:schemeClr>
              </a:gs>
              <a:gs pos="99000">
                <a:schemeClr val="accent2"/>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See the source image">
            <a:extLst>
              <a:ext uri="{FF2B5EF4-FFF2-40B4-BE49-F238E27FC236}">
                <a16:creationId xmlns:a16="http://schemas.microsoft.com/office/drawing/2014/main" id="{7D9E2AD4-ED5B-4959-BBD4-30B452C5EF9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7873" b="11856"/>
          <a:stretch/>
        </p:blipFill>
        <p:spPr bwMode="auto">
          <a:xfrm>
            <a:off x="457200" y="457200"/>
            <a:ext cx="11277600" cy="5943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852767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5C5CC17-FF17-43CF-B073-D9051465D5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1EBE2DDC-0D14-44E6-A1AB-2EEC095074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09318" y="1410082"/>
            <a:ext cx="6858000" cy="4037835"/>
          </a:xfrm>
          <a:prstGeom prst="rect">
            <a:avLst/>
          </a:prstGeom>
          <a:gradFill>
            <a:gsLst>
              <a:gs pos="8000">
                <a:schemeClr val="accent6"/>
              </a:gs>
              <a:gs pos="100000">
                <a:schemeClr val="accent5">
                  <a:alpha val="72000"/>
                </a:schemeClr>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8543D98-0AA2-43B4-B508-DC1DB7F3DC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2414" y="1406060"/>
            <a:ext cx="6857572" cy="4045450"/>
          </a:xfrm>
          <a:prstGeom prst="rect">
            <a:avLst/>
          </a:prstGeom>
          <a:gradFill>
            <a:gsLst>
              <a:gs pos="0">
                <a:schemeClr val="accent4">
                  <a:alpha val="0"/>
                </a:schemeClr>
              </a:gs>
              <a:gs pos="96000">
                <a:schemeClr val="accent2"/>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89723C1D-9A1A-465B-8164-483BF54266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98889" y="3617790"/>
            <a:ext cx="2453337" cy="4027079"/>
          </a:xfrm>
          <a:prstGeom prst="rect">
            <a:avLst/>
          </a:prstGeom>
          <a:gradFill>
            <a:gsLst>
              <a:gs pos="2000">
                <a:schemeClr val="accent5">
                  <a:alpha val="35000"/>
                </a:schemeClr>
              </a:gs>
              <a:gs pos="67000">
                <a:schemeClr val="accent4">
                  <a:alpha val="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A6680484-5F73-4078-85C2-415205B1A4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30441" y="1644149"/>
            <a:ext cx="4384532" cy="4196758"/>
          </a:xfrm>
          <a:custGeom>
            <a:avLst/>
            <a:gdLst>
              <a:gd name="connsiteX0" fmla="*/ 44539 w 4384532"/>
              <a:gd name="connsiteY0" fmla="*/ 2446310 h 4196758"/>
              <a:gd name="connsiteX1" fmla="*/ 0 w 4384532"/>
              <a:gd name="connsiteY1" fmla="*/ 2004492 h 4196758"/>
              <a:gd name="connsiteX2" fmla="*/ 500607 w 4384532"/>
              <a:gd name="connsiteY2" fmla="*/ 610007 h 4196758"/>
              <a:gd name="connsiteX3" fmla="*/ 589546 w 4384532"/>
              <a:gd name="connsiteY3" fmla="*/ 512149 h 4196758"/>
              <a:gd name="connsiteX4" fmla="*/ 3077760 w 4384532"/>
              <a:gd name="connsiteY4" fmla="*/ 0 h 4196758"/>
              <a:gd name="connsiteX5" fmla="*/ 3237230 w 4384532"/>
              <a:gd name="connsiteY5" fmla="*/ 76821 h 4196758"/>
              <a:gd name="connsiteX6" fmla="*/ 4384532 w 4384532"/>
              <a:gd name="connsiteY6" fmla="*/ 2004492 h 4196758"/>
              <a:gd name="connsiteX7" fmla="*/ 2192266 w 4384532"/>
              <a:gd name="connsiteY7" fmla="*/ 4196758 h 4196758"/>
              <a:gd name="connsiteX8" fmla="*/ 44539 w 4384532"/>
              <a:gd name="connsiteY8" fmla="*/ 2446310 h 41967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84532" h="4196758">
                <a:moveTo>
                  <a:pt x="44539" y="2446310"/>
                </a:moveTo>
                <a:cubicBezTo>
                  <a:pt x="15336" y="2303599"/>
                  <a:pt x="0" y="2155836"/>
                  <a:pt x="0" y="2004492"/>
                </a:cubicBezTo>
                <a:cubicBezTo>
                  <a:pt x="0" y="1474787"/>
                  <a:pt x="187867" y="988960"/>
                  <a:pt x="500607" y="610007"/>
                </a:cubicBezTo>
                <a:lnTo>
                  <a:pt x="589546" y="512149"/>
                </a:lnTo>
                <a:lnTo>
                  <a:pt x="3077760" y="0"/>
                </a:lnTo>
                <a:lnTo>
                  <a:pt x="3237230" y="76821"/>
                </a:lnTo>
                <a:cubicBezTo>
                  <a:pt x="3920615" y="448057"/>
                  <a:pt x="4384532" y="1172098"/>
                  <a:pt x="4384532" y="2004492"/>
                </a:cubicBezTo>
                <a:cubicBezTo>
                  <a:pt x="4384532" y="3215247"/>
                  <a:pt x="3403021" y="4196758"/>
                  <a:pt x="2192266" y="4196758"/>
                </a:cubicBezTo>
                <a:cubicBezTo>
                  <a:pt x="1132855" y="4196758"/>
                  <a:pt x="248960" y="3445288"/>
                  <a:pt x="44539" y="2446310"/>
                </a:cubicBezTo>
                <a:close/>
              </a:path>
            </a:pathLst>
          </a:custGeom>
          <a:gradFill>
            <a:gsLst>
              <a:gs pos="39000">
                <a:schemeClr val="accent4">
                  <a:lumMod val="20000"/>
                  <a:lumOff val="80000"/>
                  <a:alpha val="0"/>
                </a:schemeClr>
              </a:gs>
              <a:gs pos="100000">
                <a:schemeClr val="accent6">
                  <a:alpha val="29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CBE38BDF-2BC3-46C5-9E54-8A2FFD3A1F28}"/>
              </a:ext>
            </a:extLst>
          </p:cNvPr>
          <p:cNvSpPr>
            <a:spLocks noGrp="1"/>
          </p:cNvSpPr>
          <p:nvPr>
            <p:ph type="title"/>
          </p:nvPr>
        </p:nvSpPr>
        <p:spPr>
          <a:xfrm>
            <a:off x="387927" y="1028701"/>
            <a:ext cx="3248863" cy="3020785"/>
          </a:xfrm>
        </p:spPr>
        <p:txBody>
          <a:bodyPr>
            <a:normAutofit/>
          </a:bodyPr>
          <a:lstStyle/>
          <a:p>
            <a:pPr algn="r"/>
            <a:r>
              <a:rPr lang="en-GB" sz="3200">
                <a:solidFill>
                  <a:schemeClr val="bg1"/>
                </a:solidFill>
              </a:rPr>
              <a:t>Lymph a clear fluid </a:t>
            </a:r>
          </a:p>
        </p:txBody>
      </p:sp>
      <p:sp>
        <p:nvSpPr>
          <p:cNvPr id="3" name="Content Placeholder 2">
            <a:extLst>
              <a:ext uri="{FF2B5EF4-FFF2-40B4-BE49-F238E27FC236}">
                <a16:creationId xmlns:a16="http://schemas.microsoft.com/office/drawing/2014/main" id="{E51F6772-45D2-43F0-9E7B-99AF25842E02}"/>
              </a:ext>
            </a:extLst>
          </p:cNvPr>
          <p:cNvSpPr>
            <a:spLocks noGrp="1"/>
          </p:cNvSpPr>
          <p:nvPr>
            <p:ph idx="1"/>
          </p:nvPr>
        </p:nvSpPr>
        <p:spPr>
          <a:xfrm>
            <a:off x="4777409" y="1028702"/>
            <a:ext cx="6273972" cy="4843462"/>
          </a:xfrm>
        </p:spPr>
        <p:txBody>
          <a:bodyPr>
            <a:normAutofit/>
          </a:bodyPr>
          <a:lstStyle/>
          <a:p>
            <a:r>
              <a:rPr lang="en-US" sz="1800"/>
              <a:t>Derived from tissue fluid </a:t>
            </a:r>
          </a:p>
          <a:p>
            <a:r>
              <a:rPr lang="en-US" sz="1800"/>
              <a:t> Contains more white blood cells than plasma </a:t>
            </a:r>
          </a:p>
          <a:p>
            <a:r>
              <a:rPr lang="en-US" sz="1800"/>
              <a:t> Enters node through afferent lymphatic vessels </a:t>
            </a:r>
          </a:p>
          <a:p>
            <a:r>
              <a:rPr lang="en-US" sz="1800"/>
              <a:t> Flows through node in one direction</a:t>
            </a:r>
            <a:endParaRPr lang="en-GB" sz="1800"/>
          </a:p>
        </p:txBody>
      </p:sp>
    </p:spTree>
    <p:extLst>
      <p:ext uri="{BB962C8B-B14F-4D97-AF65-F5344CB8AC3E}">
        <p14:creationId xmlns:p14="http://schemas.microsoft.com/office/powerpoint/2010/main" val="191910125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E7BB7B-BDFA-4C00-A904-E40D796A820C}"/>
              </a:ext>
            </a:extLst>
          </p:cNvPr>
          <p:cNvSpPr>
            <a:spLocks noGrp="1"/>
          </p:cNvSpPr>
          <p:nvPr>
            <p:ph type="title"/>
          </p:nvPr>
        </p:nvSpPr>
        <p:spPr/>
        <p:txBody>
          <a:bodyPr/>
          <a:lstStyle/>
          <a:p>
            <a:r>
              <a:rPr lang="en-GB" dirty="0"/>
              <a:t>Lymph </a:t>
            </a:r>
          </a:p>
        </p:txBody>
      </p:sp>
      <p:pic>
        <p:nvPicPr>
          <p:cNvPr id="4" name="Online Media 3" title="What is actually in lymph | Lymphatic system physiology | NCLEX-RN | Khan Academy">
            <a:hlinkClick r:id="" action="ppaction://media"/>
            <a:extLst>
              <a:ext uri="{FF2B5EF4-FFF2-40B4-BE49-F238E27FC236}">
                <a16:creationId xmlns:a16="http://schemas.microsoft.com/office/drawing/2014/main" id="{4117EB9D-803E-452D-9750-B1E99B3C356E}"/>
              </a:ext>
            </a:extLst>
          </p:cNvPr>
          <p:cNvPicPr>
            <a:picLocks noGrp="1" noRot="1" noChangeAspect="1"/>
          </p:cNvPicPr>
          <p:nvPr>
            <p:ph idx="1"/>
            <a:videoFile r:link="rId1"/>
          </p:nvPr>
        </p:nvPicPr>
        <p:blipFill>
          <a:blip r:embed="rId3"/>
          <a:stretch>
            <a:fillRect/>
          </a:stretch>
        </p:blipFill>
        <p:spPr>
          <a:xfrm>
            <a:off x="2246313" y="1825625"/>
            <a:ext cx="7700962" cy="4351338"/>
          </a:xfrm>
          <a:prstGeom prst="rect">
            <a:avLst/>
          </a:prstGeom>
        </p:spPr>
      </p:pic>
    </p:spTree>
    <p:extLst>
      <p:ext uri="{BB962C8B-B14F-4D97-AF65-F5344CB8AC3E}">
        <p14:creationId xmlns:p14="http://schemas.microsoft.com/office/powerpoint/2010/main" val="41791574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See the source image">
            <a:extLst>
              <a:ext uri="{FF2B5EF4-FFF2-40B4-BE49-F238E27FC236}">
                <a16:creationId xmlns:a16="http://schemas.microsoft.com/office/drawing/2014/main" id="{264B9363-C2ED-476D-9B82-E38BF481198C}"/>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391032" y="1176793"/>
            <a:ext cx="3152844" cy="45481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114200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Image result for picture of blood vessels and lymph nodes">
            <a:extLst>
              <a:ext uri="{FF2B5EF4-FFF2-40B4-BE49-F238E27FC236}">
                <a16:creationId xmlns:a16="http://schemas.microsoft.com/office/drawing/2014/main" id="{61E63D41-B445-487F-9DB6-F9A41C198751}"/>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236181" y="1589999"/>
            <a:ext cx="5462546" cy="37217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856173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40BF4A1-714C-419E-A19F-578DE93BE0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F91A9BD-D57F-4941-931F-40597AB370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409317" y="1410082"/>
            <a:ext cx="6858000" cy="4037835"/>
          </a:xfrm>
          <a:prstGeom prst="rect">
            <a:avLst/>
          </a:prstGeom>
          <a:gradFill>
            <a:gsLst>
              <a:gs pos="8000">
                <a:schemeClr val="accent6"/>
              </a:gs>
              <a:gs pos="100000">
                <a:schemeClr val="accent5">
                  <a:alpha val="89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C54DB264-9467-4730-B9E9-C9A97DD669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790128" y="3609527"/>
            <a:ext cx="2458347" cy="4038601"/>
          </a:xfrm>
          <a:prstGeom prst="rect">
            <a:avLst/>
          </a:prstGeom>
          <a:gradFill>
            <a:gsLst>
              <a:gs pos="0">
                <a:schemeClr val="accent5">
                  <a:lumMod val="60000"/>
                  <a:lumOff val="40000"/>
                  <a:alpha val="0"/>
                </a:schemeClr>
              </a:gs>
              <a:gs pos="99000">
                <a:schemeClr val="accent2"/>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BB097F88-2120-47B4-B891-5B28F66BBD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64227" y="1757079"/>
            <a:ext cx="3900088" cy="4178958"/>
          </a:xfrm>
          <a:custGeom>
            <a:avLst/>
            <a:gdLst>
              <a:gd name="connsiteX0" fmla="*/ 2431956 w 3900088"/>
              <a:gd name="connsiteY0" fmla="*/ 93939 h 4178958"/>
              <a:gd name="connsiteX1" fmla="*/ 3900088 w 3900088"/>
              <a:gd name="connsiteY1" fmla="*/ 2089479 h 4178958"/>
              <a:gd name="connsiteX2" fmla="*/ 1810609 w 3900088"/>
              <a:gd name="connsiteY2" fmla="*/ 4178958 h 4178958"/>
              <a:gd name="connsiteX3" fmla="*/ 77980 w 3900088"/>
              <a:gd name="connsiteY3" fmla="*/ 3257727 h 4178958"/>
              <a:gd name="connsiteX4" fmla="*/ 0 w 3900088"/>
              <a:gd name="connsiteY4" fmla="*/ 3129367 h 4178958"/>
              <a:gd name="connsiteX5" fmla="*/ 831517 w 3900088"/>
              <a:gd name="connsiteY5" fmla="*/ 244059 h 4178958"/>
              <a:gd name="connsiteX6" fmla="*/ 997290 w 3900088"/>
              <a:gd name="connsiteY6" fmla="*/ 164202 h 4178958"/>
              <a:gd name="connsiteX7" fmla="*/ 1810609 w 3900088"/>
              <a:gd name="connsiteY7" fmla="*/ 0 h 4178958"/>
              <a:gd name="connsiteX8" fmla="*/ 2431956 w 3900088"/>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088" h="4178958">
                <a:moveTo>
                  <a:pt x="2431956" y="93939"/>
                </a:moveTo>
                <a:cubicBezTo>
                  <a:pt x="3282517" y="358491"/>
                  <a:pt x="3900088" y="1151865"/>
                  <a:pt x="3900088" y="2089479"/>
                </a:cubicBezTo>
                <a:cubicBezTo>
                  <a:pt x="3900088" y="3243466"/>
                  <a:pt x="2964596" y="4178958"/>
                  <a:pt x="1810609" y="4178958"/>
                </a:cubicBezTo>
                <a:cubicBezTo>
                  <a:pt x="1089367" y="4178958"/>
                  <a:pt x="453475" y="3813531"/>
                  <a:pt x="77980" y="3257727"/>
                </a:cubicBezTo>
                <a:lnTo>
                  <a:pt x="0" y="3129367"/>
                </a:lnTo>
                <a:lnTo>
                  <a:pt x="831517" y="244059"/>
                </a:lnTo>
                <a:lnTo>
                  <a:pt x="997290" y="164202"/>
                </a:lnTo>
                <a:cubicBezTo>
                  <a:pt x="1247271" y="58468"/>
                  <a:pt x="1522112" y="0"/>
                  <a:pt x="1810609" y="0"/>
                </a:cubicBezTo>
                <a:cubicBezTo>
                  <a:pt x="2026982" y="0"/>
                  <a:pt x="2235673" y="32888"/>
                  <a:pt x="2431956" y="93939"/>
                </a:cubicBezTo>
                <a:close/>
              </a:path>
            </a:pathLst>
          </a:custGeom>
          <a:gradFill>
            <a:gsLst>
              <a:gs pos="36000">
                <a:schemeClr val="accent6">
                  <a:lumMod val="60000"/>
                  <a:lumOff val="40000"/>
                  <a:alpha val="6000"/>
                </a:schemeClr>
              </a:gs>
              <a:gs pos="100000">
                <a:schemeClr val="accent6">
                  <a:alpha val="2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8" name="Rectangle 17">
            <a:extLst>
              <a:ext uri="{FF2B5EF4-FFF2-40B4-BE49-F238E27FC236}">
                <a16:creationId xmlns:a16="http://schemas.microsoft.com/office/drawing/2014/main" id="{BF9338F5-05AB-4DC5-BD1C-1A9F26C38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50099" y="411154"/>
            <a:ext cx="4395601" cy="3581400"/>
          </a:xfrm>
          <a:prstGeom prst="rect">
            <a:avLst/>
          </a:prstGeom>
          <a:gradFill>
            <a:gsLst>
              <a:gs pos="0">
                <a:schemeClr val="accent5">
                  <a:alpha val="29000"/>
                </a:schemeClr>
              </a:gs>
              <a:gs pos="100000">
                <a:schemeClr val="accent4">
                  <a:alpha val="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B1D0F95-9C6C-414D-B920-4B12E59695B1}"/>
              </a:ext>
            </a:extLst>
          </p:cNvPr>
          <p:cNvSpPr>
            <a:spLocks noGrp="1"/>
          </p:cNvSpPr>
          <p:nvPr>
            <p:ph type="title"/>
          </p:nvPr>
        </p:nvSpPr>
        <p:spPr>
          <a:xfrm>
            <a:off x="457200" y="868280"/>
            <a:ext cx="3390645" cy="3363597"/>
          </a:xfrm>
        </p:spPr>
        <p:txBody>
          <a:bodyPr>
            <a:normAutofit/>
          </a:bodyPr>
          <a:lstStyle/>
          <a:p>
            <a:pPr algn="r"/>
            <a:r>
              <a:rPr lang="en-GB" sz="2700">
                <a:solidFill>
                  <a:schemeClr val="bg1"/>
                </a:solidFill>
              </a:rPr>
              <a:t>Lymph Capillaries</a:t>
            </a:r>
          </a:p>
        </p:txBody>
      </p:sp>
      <p:graphicFrame>
        <p:nvGraphicFramePr>
          <p:cNvPr id="5" name="Content Placeholder 2">
            <a:extLst>
              <a:ext uri="{FF2B5EF4-FFF2-40B4-BE49-F238E27FC236}">
                <a16:creationId xmlns:a16="http://schemas.microsoft.com/office/drawing/2014/main" id="{B3E3AB28-4874-48A5-83B7-D0FDCD8B4E06}"/>
              </a:ext>
            </a:extLst>
          </p:cNvPr>
          <p:cNvGraphicFramePr>
            <a:graphicFrameLocks noGrp="1"/>
          </p:cNvGraphicFramePr>
          <p:nvPr>
            <p:ph idx="1"/>
            <p:extLst>
              <p:ext uri="{D42A27DB-BD31-4B8C-83A1-F6EECF244321}">
                <p14:modId xmlns:p14="http://schemas.microsoft.com/office/powerpoint/2010/main" val="3538534843"/>
              </p:ext>
            </p:extLst>
          </p:nvPr>
        </p:nvGraphicFramePr>
        <p:xfrm>
          <a:off x="4494654" y="457200"/>
          <a:ext cx="7240146" cy="5943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0460001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40BF4A1-714C-419E-A19F-578DE93BE0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F91A9BD-D57F-4941-931F-40597AB370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409317" y="1410082"/>
            <a:ext cx="6858000" cy="4037835"/>
          </a:xfrm>
          <a:prstGeom prst="rect">
            <a:avLst/>
          </a:prstGeom>
          <a:gradFill>
            <a:gsLst>
              <a:gs pos="8000">
                <a:schemeClr val="accent6"/>
              </a:gs>
              <a:gs pos="100000">
                <a:schemeClr val="accent5">
                  <a:alpha val="89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C54DB264-9467-4730-B9E9-C9A97DD669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790128" y="3609527"/>
            <a:ext cx="2458347" cy="4038601"/>
          </a:xfrm>
          <a:prstGeom prst="rect">
            <a:avLst/>
          </a:prstGeom>
          <a:gradFill>
            <a:gsLst>
              <a:gs pos="0">
                <a:schemeClr val="accent5">
                  <a:lumMod val="60000"/>
                  <a:lumOff val="40000"/>
                  <a:alpha val="0"/>
                </a:schemeClr>
              </a:gs>
              <a:gs pos="99000">
                <a:schemeClr val="accent2"/>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BB097F88-2120-47B4-B891-5B28F66BBD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64227" y="1757079"/>
            <a:ext cx="3900088" cy="4178958"/>
          </a:xfrm>
          <a:custGeom>
            <a:avLst/>
            <a:gdLst>
              <a:gd name="connsiteX0" fmla="*/ 2431956 w 3900088"/>
              <a:gd name="connsiteY0" fmla="*/ 93939 h 4178958"/>
              <a:gd name="connsiteX1" fmla="*/ 3900088 w 3900088"/>
              <a:gd name="connsiteY1" fmla="*/ 2089479 h 4178958"/>
              <a:gd name="connsiteX2" fmla="*/ 1810609 w 3900088"/>
              <a:gd name="connsiteY2" fmla="*/ 4178958 h 4178958"/>
              <a:gd name="connsiteX3" fmla="*/ 77980 w 3900088"/>
              <a:gd name="connsiteY3" fmla="*/ 3257727 h 4178958"/>
              <a:gd name="connsiteX4" fmla="*/ 0 w 3900088"/>
              <a:gd name="connsiteY4" fmla="*/ 3129367 h 4178958"/>
              <a:gd name="connsiteX5" fmla="*/ 831517 w 3900088"/>
              <a:gd name="connsiteY5" fmla="*/ 244059 h 4178958"/>
              <a:gd name="connsiteX6" fmla="*/ 997290 w 3900088"/>
              <a:gd name="connsiteY6" fmla="*/ 164202 h 4178958"/>
              <a:gd name="connsiteX7" fmla="*/ 1810609 w 3900088"/>
              <a:gd name="connsiteY7" fmla="*/ 0 h 4178958"/>
              <a:gd name="connsiteX8" fmla="*/ 2431956 w 3900088"/>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088" h="4178958">
                <a:moveTo>
                  <a:pt x="2431956" y="93939"/>
                </a:moveTo>
                <a:cubicBezTo>
                  <a:pt x="3282517" y="358491"/>
                  <a:pt x="3900088" y="1151865"/>
                  <a:pt x="3900088" y="2089479"/>
                </a:cubicBezTo>
                <a:cubicBezTo>
                  <a:pt x="3900088" y="3243466"/>
                  <a:pt x="2964596" y="4178958"/>
                  <a:pt x="1810609" y="4178958"/>
                </a:cubicBezTo>
                <a:cubicBezTo>
                  <a:pt x="1089367" y="4178958"/>
                  <a:pt x="453475" y="3813531"/>
                  <a:pt x="77980" y="3257727"/>
                </a:cubicBezTo>
                <a:lnTo>
                  <a:pt x="0" y="3129367"/>
                </a:lnTo>
                <a:lnTo>
                  <a:pt x="831517" y="244059"/>
                </a:lnTo>
                <a:lnTo>
                  <a:pt x="997290" y="164202"/>
                </a:lnTo>
                <a:cubicBezTo>
                  <a:pt x="1247271" y="58468"/>
                  <a:pt x="1522112" y="0"/>
                  <a:pt x="1810609" y="0"/>
                </a:cubicBezTo>
                <a:cubicBezTo>
                  <a:pt x="2026982" y="0"/>
                  <a:pt x="2235673" y="32888"/>
                  <a:pt x="2431956" y="93939"/>
                </a:cubicBezTo>
                <a:close/>
              </a:path>
            </a:pathLst>
          </a:custGeom>
          <a:gradFill>
            <a:gsLst>
              <a:gs pos="36000">
                <a:schemeClr val="accent6">
                  <a:lumMod val="60000"/>
                  <a:lumOff val="40000"/>
                  <a:alpha val="6000"/>
                </a:schemeClr>
              </a:gs>
              <a:gs pos="100000">
                <a:schemeClr val="accent6">
                  <a:alpha val="2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8" name="Rectangle 17">
            <a:extLst>
              <a:ext uri="{FF2B5EF4-FFF2-40B4-BE49-F238E27FC236}">
                <a16:creationId xmlns:a16="http://schemas.microsoft.com/office/drawing/2014/main" id="{BF9338F5-05AB-4DC5-BD1C-1A9F26C38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50099" y="411154"/>
            <a:ext cx="4395601" cy="3581400"/>
          </a:xfrm>
          <a:prstGeom prst="rect">
            <a:avLst/>
          </a:prstGeom>
          <a:gradFill>
            <a:gsLst>
              <a:gs pos="0">
                <a:schemeClr val="accent5">
                  <a:alpha val="29000"/>
                </a:schemeClr>
              </a:gs>
              <a:gs pos="100000">
                <a:schemeClr val="accent4">
                  <a:alpha val="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62140F8-ECE1-4044-95BD-8137783EC020}"/>
              </a:ext>
            </a:extLst>
          </p:cNvPr>
          <p:cNvSpPr>
            <a:spLocks noGrp="1"/>
          </p:cNvSpPr>
          <p:nvPr>
            <p:ph type="title"/>
          </p:nvPr>
        </p:nvSpPr>
        <p:spPr>
          <a:xfrm>
            <a:off x="457200" y="868280"/>
            <a:ext cx="3390645" cy="3363597"/>
          </a:xfrm>
        </p:spPr>
        <p:txBody>
          <a:bodyPr>
            <a:normAutofit/>
          </a:bodyPr>
          <a:lstStyle/>
          <a:p>
            <a:pPr algn="r"/>
            <a:r>
              <a:rPr lang="en-GB" sz="3200">
                <a:solidFill>
                  <a:schemeClr val="bg1"/>
                </a:solidFill>
              </a:rPr>
              <a:t>Lymph Vessels</a:t>
            </a:r>
          </a:p>
        </p:txBody>
      </p:sp>
      <p:graphicFrame>
        <p:nvGraphicFramePr>
          <p:cNvPr id="5" name="Content Placeholder 2">
            <a:extLst>
              <a:ext uri="{FF2B5EF4-FFF2-40B4-BE49-F238E27FC236}">
                <a16:creationId xmlns:a16="http://schemas.microsoft.com/office/drawing/2014/main" id="{5EF7A997-40D3-4497-9FD0-D5C18252FA70}"/>
              </a:ext>
            </a:extLst>
          </p:cNvPr>
          <p:cNvGraphicFramePr>
            <a:graphicFrameLocks noGrp="1"/>
          </p:cNvGraphicFramePr>
          <p:nvPr>
            <p:ph idx="1"/>
            <p:extLst>
              <p:ext uri="{D42A27DB-BD31-4B8C-83A1-F6EECF244321}">
                <p14:modId xmlns:p14="http://schemas.microsoft.com/office/powerpoint/2010/main" val="829827030"/>
              </p:ext>
            </p:extLst>
          </p:nvPr>
        </p:nvGraphicFramePr>
        <p:xfrm>
          <a:off x="4494654" y="457200"/>
          <a:ext cx="7240146" cy="5943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8439769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40BF4A1-714C-419E-A19F-578DE93BE0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F91A9BD-D57F-4941-931F-40597AB370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409317" y="1410082"/>
            <a:ext cx="6858000" cy="4037835"/>
          </a:xfrm>
          <a:prstGeom prst="rect">
            <a:avLst/>
          </a:prstGeom>
          <a:gradFill>
            <a:gsLst>
              <a:gs pos="8000">
                <a:schemeClr val="accent6"/>
              </a:gs>
              <a:gs pos="100000">
                <a:schemeClr val="accent5">
                  <a:alpha val="89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C54DB264-9467-4730-B9E9-C9A97DD669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790128" y="3609527"/>
            <a:ext cx="2458347" cy="4038601"/>
          </a:xfrm>
          <a:prstGeom prst="rect">
            <a:avLst/>
          </a:prstGeom>
          <a:gradFill>
            <a:gsLst>
              <a:gs pos="0">
                <a:schemeClr val="accent5">
                  <a:lumMod val="60000"/>
                  <a:lumOff val="40000"/>
                  <a:alpha val="0"/>
                </a:schemeClr>
              </a:gs>
              <a:gs pos="99000">
                <a:schemeClr val="accent2"/>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BB097F88-2120-47B4-B891-5B28F66BBD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64227" y="1757079"/>
            <a:ext cx="3900088" cy="4178958"/>
          </a:xfrm>
          <a:custGeom>
            <a:avLst/>
            <a:gdLst>
              <a:gd name="connsiteX0" fmla="*/ 2431956 w 3900088"/>
              <a:gd name="connsiteY0" fmla="*/ 93939 h 4178958"/>
              <a:gd name="connsiteX1" fmla="*/ 3900088 w 3900088"/>
              <a:gd name="connsiteY1" fmla="*/ 2089479 h 4178958"/>
              <a:gd name="connsiteX2" fmla="*/ 1810609 w 3900088"/>
              <a:gd name="connsiteY2" fmla="*/ 4178958 h 4178958"/>
              <a:gd name="connsiteX3" fmla="*/ 77980 w 3900088"/>
              <a:gd name="connsiteY3" fmla="*/ 3257727 h 4178958"/>
              <a:gd name="connsiteX4" fmla="*/ 0 w 3900088"/>
              <a:gd name="connsiteY4" fmla="*/ 3129367 h 4178958"/>
              <a:gd name="connsiteX5" fmla="*/ 831517 w 3900088"/>
              <a:gd name="connsiteY5" fmla="*/ 244059 h 4178958"/>
              <a:gd name="connsiteX6" fmla="*/ 997290 w 3900088"/>
              <a:gd name="connsiteY6" fmla="*/ 164202 h 4178958"/>
              <a:gd name="connsiteX7" fmla="*/ 1810609 w 3900088"/>
              <a:gd name="connsiteY7" fmla="*/ 0 h 4178958"/>
              <a:gd name="connsiteX8" fmla="*/ 2431956 w 3900088"/>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088" h="4178958">
                <a:moveTo>
                  <a:pt x="2431956" y="93939"/>
                </a:moveTo>
                <a:cubicBezTo>
                  <a:pt x="3282517" y="358491"/>
                  <a:pt x="3900088" y="1151865"/>
                  <a:pt x="3900088" y="2089479"/>
                </a:cubicBezTo>
                <a:cubicBezTo>
                  <a:pt x="3900088" y="3243466"/>
                  <a:pt x="2964596" y="4178958"/>
                  <a:pt x="1810609" y="4178958"/>
                </a:cubicBezTo>
                <a:cubicBezTo>
                  <a:pt x="1089367" y="4178958"/>
                  <a:pt x="453475" y="3813531"/>
                  <a:pt x="77980" y="3257727"/>
                </a:cubicBezTo>
                <a:lnTo>
                  <a:pt x="0" y="3129367"/>
                </a:lnTo>
                <a:lnTo>
                  <a:pt x="831517" y="244059"/>
                </a:lnTo>
                <a:lnTo>
                  <a:pt x="997290" y="164202"/>
                </a:lnTo>
                <a:cubicBezTo>
                  <a:pt x="1247271" y="58468"/>
                  <a:pt x="1522112" y="0"/>
                  <a:pt x="1810609" y="0"/>
                </a:cubicBezTo>
                <a:cubicBezTo>
                  <a:pt x="2026982" y="0"/>
                  <a:pt x="2235673" y="32888"/>
                  <a:pt x="2431956" y="93939"/>
                </a:cubicBezTo>
                <a:close/>
              </a:path>
            </a:pathLst>
          </a:custGeom>
          <a:gradFill>
            <a:gsLst>
              <a:gs pos="36000">
                <a:schemeClr val="accent6">
                  <a:lumMod val="60000"/>
                  <a:lumOff val="40000"/>
                  <a:alpha val="6000"/>
                </a:schemeClr>
              </a:gs>
              <a:gs pos="100000">
                <a:schemeClr val="accent6">
                  <a:alpha val="2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8" name="Rectangle 17">
            <a:extLst>
              <a:ext uri="{FF2B5EF4-FFF2-40B4-BE49-F238E27FC236}">
                <a16:creationId xmlns:a16="http://schemas.microsoft.com/office/drawing/2014/main" id="{BF9338F5-05AB-4DC5-BD1C-1A9F26C38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50099" y="411154"/>
            <a:ext cx="4395601" cy="3581400"/>
          </a:xfrm>
          <a:prstGeom prst="rect">
            <a:avLst/>
          </a:prstGeom>
          <a:gradFill>
            <a:gsLst>
              <a:gs pos="0">
                <a:schemeClr val="accent5">
                  <a:alpha val="29000"/>
                </a:schemeClr>
              </a:gs>
              <a:gs pos="100000">
                <a:schemeClr val="accent4">
                  <a:alpha val="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F60344A-E0DE-4961-BD10-C658637C1143}"/>
              </a:ext>
            </a:extLst>
          </p:cNvPr>
          <p:cNvSpPr>
            <a:spLocks noGrp="1"/>
          </p:cNvSpPr>
          <p:nvPr>
            <p:ph type="title"/>
          </p:nvPr>
        </p:nvSpPr>
        <p:spPr>
          <a:xfrm>
            <a:off x="457200" y="868280"/>
            <a:ext cx="3390645" cy="3363597"/>
          </a:xfrm>
        </p:spPr>
        <p:txBody>
          <a:bodyPr>
            <a:normAutofit/>
          </a:bodyPr>
          <a:lstStyle/>
          <a:p>
            <a:pPr algn="r"/>
            <a:r>
              <a:rPr lang="en-GB" sz="3200">
                <a:solidFill>
                  <a:schemeClr val="bg1"/>
                </a:solidFill>
              </a:rPr>
              <a:t>Lymph vessels </a:t>
            </a:r>
          </a:p>
        </p:txBody>
      </p:sp>
      <p:graphicFrame>
        <p:nvGraphicFramePr>
          <p:cNvPr id="5" name="Content Placeholder 2">
            <a:extLst>
              <a:ext uri="{FF2B5EF4-FFF2-40B4-BE49-F238E27FC236}">
                <a16:creationId xmlns:a16="http://schemas.microsoft.com/office/drawing/2014/main" id="{815AEEF0-50CA-4829-B918-D273D7BE06FF}"/>
              </a:ext>
            </a:extLst>
          </p:cNvPr>
          <p:cNvGraphicFramePr>
            <a:graphicFrameLocks noGrp="1"/>
          </p:cNvGraphicFramePr>
          <p:nvPr>
            <p:ph idx="1"/>
            <p:extLst>
              <p:ext uri="{D42A27DB-BD31-4B8C-83A1-F6EECF244321}">
                <p14:modId xmlns:p14="http://schemas.microsoft.com/office/powerpoint/2010/main" val="2342600469"/>
              </p:ext>
            </p:extLst>
          </p:nvPr>
        </p:nvGraphicFramePr>
        <p:xfrm>
          <a:off x="4494654" y="457200"/>
          <a:ext cx="7240146" cy="5943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3671897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40BF4A1-714C-419E-A19F-578DE93BE0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F91A9BD-D57F-4941-931F-40597AB370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409317" y="1410082"/>
            <a:ext cx="6858000" cy="4037835"/>
          </a:xfrm>
          <a:prstGeom prst="rect">
            <a:avLst/>
          </a:prstGeom>
          <a:gradFill>
            <a:gsLst>
              <a:gs pos="8000">
                <a:schemeClr val="accent6"/>
              </a:gs>
              <a:gs pos="100000">
                <a:schemeClr val="accent5">
                  <a:alpha val="89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C54DB264-9467-4730-B9E9-C9A97DD669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790128" y="3609527"/>
            <a:ext cx="2458347" cy="4038601"/>
          </a:xfrm>
          <a:prstGeom prst="rect">
            <a:avLst/>
          </a:prstGeom>
          <a:gradFill>
            <a:gsLst>
              <a:gs pos="0">
                <a:schemeClr val="accent5">
                  <a:lumMod val="60000"/>
                  <a:lumOff val="40000"/>
                  <a:alpha val="0"/>
                </a:schemeClr>
              </a:gs>
              <a:gs pos="99000">
                <a:schemeClr val="accent2"/>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BB097F88-2120-47B4-B891-5B28F66BBD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64227" y="1757079"/>
            <a:ext cx="3900088" cy="4178958"/>
          </a:xfrm>
          <a:custGeom>
            <a:avLst/>
            <a:gdLst>
              <a:gd name="connsiteX0" fmla="*/ 2431956 w 3900088"/>
              <a:gd name="connsiteY0" fmla="*/ 93939 h 4178958"/>
              <a:gd name="connsiteX1" fmla="*/ 3900088 w 3900088"/>
              <a:gd name="connsiteY1" fmla="*/ 2089479 h 4178958"/>
              <a:gd name="connsiteX2" fmla="*/ 1810609 w 3900088"/>
              <a:gd name="connsiteY2" fmla="*/ 4178958 h 4178958"/>
              <a:gd name="connsiteX3" fmla="*/ 77980 w 3900088"/>
              <a:gd name="connsiteY3" fmla="*/ 3257727 h 4178958"/>
              <a:gd name="connsiteX4" fmla="*/ 0 w 3900088"/>
              <a:gd name="connsiteY4" fmla="*/ 3129367 h 4178958"/>
              <a:gd name="connsiteX5" fmla="*/ 831517 w 3900088"/>
              <a:gd name="connsiteY5" fmla="*/ 244059 h 4178958"/>
              <a:gd name="connsiteX6" fmla="*/ 997290 w 3900088"/>
              <a:gd name="connsiteY6" fmla="*/ 164202 h 4178958"/>
              <a:gd name="connsiteX7" fmla="*/ 1810609 w 3900088"/>
              <a:gd name="connsiteY7" fmla="*/ 0 h 4178958"/>
              <a:gd name="connsiteX8" fmla="*/ 2431956 w 3900088"/>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088" h="4178958">
                <a:moveTo>
                  <a:pt x="2431956" y="93939"/>
                </a:moveTo>
                <a:cubicBezTo>
                  <a:pt x="3282517" y="358491"/>
                  <a:pt x="3900088" y="1151865"/>
                  <a:pt x="3900088" y="2089479"/>
                </a:cubicBezTo>
                <a:cubicBezTo>
                  <a:pt x="3900088" y="3243466"/>
                  <a:pt x="2964596" y="4178958"/>
                  <a:pt x="1810609" y="4178958"/>
                </a:cubicBezTo>
                <a:cubicBezTo>
                  <a:pt x="1089367" y="4178958"/>
                  <a:pt x="453475" y="3813531"/>
                  <a:pt x="77980" y="3257727"/>
                </a:cubicBezTo>
                <a:lnTo>
                  <a:pt x="0" y="3129367"/>
                </a:lnTo>
                <a:lnTo>
                  <a:pt x="831517" y="244059"/>
                </a:lnTo>
                <a:lnTo>
                  <a:pt x="997290" y="164202"/>
                </a:lnTo>
                <a:cubicBezTo>
                  <a:pt x="1247271" y="58468"/>
                  <a:pt x="1522112" y="0"/>
                  <a:pt x="1810609" y="0"/>
                </a:cubicBezTo>
                <a:cubicBezTo>
                  <a:pt x="2026982" y="0"/>
                  <a:pt x="2235673" y="32888"/>
                  <a:pt x="2431956" y="93939"/>
                </a:cubicBezTo>
                <a:close/>
              </a:path>
            </a:pathLst>
          </a:custGeom>
          <a:gradFill>
            <a:gsLst>
              <a:gs pos="36000">
                <a:schemeClr val="accent6">
                  <a:lumMod val="60000"/>
                  <a:lumOff val="40000"/>
                  <a:alpha val="6000"/>
                </a:schemeClr>
              </a:gs>
              <a:gs pos="100000">
                <a:schemeClr val="accent6">
                  <a:alpha val="2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8" name="Rectangle 17">
            <a:extLst>
              <a:ext uri="{FF2B5EF4-FFF2-40B4-BE49-F238E27FC236}">
                <a16:creationId xmlns:a16="http://schemas.microsoft.com/office/drawing/2014/main" id="{BF9338F5-05AB-4DC5-BD1C-1A9F26C38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50099" y="411154"/>
            <a:ext cx="4395601" cy="3581400"/>
          </a:xfrm>
          <a:prstGeom prst="rect">
            <a:avLst/>
          </a:prstGeom>
          <a:gradFill>
            <a:gsLst>
              <a:gs pos="0">
                <a:schemeClr val="accent5">
                  <a:alpha val="29000"/>
                </a:schemeClr>
              </a:gs>
              <a:gs pos="100000">
                <a:schemeClr val="accent4">
                  <a:alpha val="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A6B39D8-1BFA-4D65-99D5-CA49A54E036F}"/>
              </a:ext>
            </a:extLst>
          </p:cNvPr>
          <p:cNvSpPr>
            <a:spLocks noGrp="1"/>
          </p:cNvSpPr>
          <p:nvPr>
            <p:ph type="title"/>
          </p:nvPr>
        </p:nvSpPr>
        <p:spPr>
          <a:xfrm>
            <a:off x="457200" y="868280"/>
            <a:ext cx="3390645" cy="3363597"/>
          </a:xfrm>
        </p:spPr>
        <p:txBody>
          <a:bodyPr>
            <a:normAutofit/>
          </a:bodyPr>
          <a:lstStyle/>
          <a:p>
            <a:pPr algn="r"/>
            <a:r>
              <a:rPr lang="en-GB" sz="3200">
                <a:solidFill>
                  <a:schemeClr val="bg1"/>
                </a:solidFill>
              </a:rPr>
              <a:t>Lymph Trunks </a:t>
            </a:r>
          </a:p>
        </p:txBody>
      </p:sp>
      <p:graphicFrame>
        <p:nvGraphicFramePr>
          <p:cNvPr id="5" name="Content Placeholder 2">
            <a:extLst>
              <a:ext uri="{FF2B5EF4-FFF2-40B4-BE49-F238E27FC236}">
                <a16:creationId xmlns:a16="http://schemas.microsoft.com/office/drawing/2014/main" id="{65FA35D9-BF00-482F-A73B-A05ADF525826}"/>
              </a:ext>
            </a:extLst>
          </p:cNvPr>
          <p:cNvGraphicFramePr>
            <a:graphicFrameLocks noGrp="1"/>
          </p:cNvGraphicFramePr>
          <p:nvPr>
            <p:ph idx="1"/>
            <p:extLst>
              <p:ext uri="{D42A27DB-BD31-4B8C-83A1-F6EECF244321}">
                <p14:modId xmlns:p14="http://schemas.microsoft.com/office/powerpoint/2010/main" val="3305922962"/>
              </p:ext>
            </p:extLst>
          </p:nvPr>
        </p:nvGraphicFramePr>
        <p:xfrm>
          <a:off x="4494654" y="457200"/>
          <a:ext cx="7240146" cy="5943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3575451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40BF4A1-714C-419E-A19F-578DE93BE0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F91A9BD-D57F-4941-931F-40597AB370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409317" y="1410082"/>
            <a:ext cx="6858000" cy="4037835"/>
          </a:xfrm>
          <a:prstGeom prst="rect">
            <a:avLst/>
          </a:prstGeom>
          <a:gradFill>
            <a:gsLst>
              <a:gs pos="8000">
                <a:schemeClr val="accent6"/>
              </a:gs>
              <a:gs pos="100000">
                <a:schemeClr val="accent5">
                  <a:alpha val="89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C54DB264-9467-4730-B9E9-C9A97DD669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790128" y="3609527"/>
            <a:ext cx="2458347" cy="4038601"/>
          </a:xfrm>
          <a:prstGeom prst="rect">
            <a:avLst/>
          </a:prstGeom>
          <a:gradFill>
            <a:gsLst>
              <a:gs pos="0">
                <a:schemeClr val="accent5">
                  <a:lumMod val="60000"/>
                  <a:lumOff val="40000"/>
                  <a:alpha val="0"/>
                </a:schemeClr>
              </a:gs>
              <a:gs pos="99000">
                <a:schemeClr val="accent2"/>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BB097F88-2120-47B4-B891-5B28F66BBD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64227" y="1757079"/>
            <a:ext cx="3900088" cy="4178958"/>
          </a:xfrm>
          <a:custGeom>
            <a:avLst/>
            <a:gdLst>
              <a:gd name="connsiteX0" fmla="*/ 2431956 w 3900088"/>
              <a:gd name="connsiteY0" fmla="*/ 93939 h 4178958"/>
              <a:gd name="connsiteX1" fmla="*/ 3900088 w 3900088"/>
              <a:gd name="connsiteY1" fmla="*/ 2089479 h 4178958"/>
              <a:gd name="connsiteX2" fmla="*/ 1810609 w 3900088"/>
              <a:gd name="connsiteY2" fmla="*/ 4178958 h 4178958"/>
              <a:gd name="connsiteX3" fmla="*/ 77980 w 3900088"/>
              <a:gd name="connsiteY3" fmla="*/ 3257727 h 4178958"/>
              <a:gd name="connsiteX4" fmla="*/ 0 w 3900088"/>
              <a:gd name="connsiteY4" fmla="*/ 3129367 h 4178958"/>
              <a:gd name="connsiteX5" fmla="*/ 831517 w 3900088"/>
              <a:gd name="connsiteY5" fmla="*/ 244059 h 4178958"/>
              <a:gd name="connsiteX6" fmla="*/ 997290 w 3900088"/>
              <a:gd name="connsiteY6" fmla="*/ 164202 h 4178958"/>
              <a:gd name="connsiteX7" fmla="*/ 1810609 w 3900088"/>
              <a:gd name="connsiteY7" fmla="*/ 0 h 4178958"/>
              <a:gd name="connsiteX8" fmla="*/ 2431956 w 3900088"/>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088" h="4178958">
                <a:moveTo>
                  <a:pt x="2431956" y="93939"/>
                </a:moveTo>
                <a:cubicBezTo>
                  <a:pt x="3282517" y="358491"/>
                  <a:pt x="3900088" y="1151865"/>
                  <a:pt x="3900088" y="2089479"/>
                </a:cubicBezTo>
                <a:cubicBezTo>
                  <a:pt x="3900088" y="3243466"/>
                  <a:pt x="2964596" y="4178958"/>
                  <a:pt x="1810609" y="4178958"/>
                </a:cubicBezTo>
                <a:cubicBezTo>
                  <a:pt x="1089367" y="4178958"/>
                  <a:pt x="453475" y="3813531"/>
                  <a:pt x="77980" y="3257727"/>
                </a:cubicBezTo>
                <a:lnTo>
                  <a:pt x="0" y="3129367"/>
                </a:lnTo>
                <a:lnTo>
                  <a:pt x="831517" y="244059"/>
                </a:lnTo>
                <a:lnTo>
                  <a:pt x="997290" y="164202"/>
                </a:lnTo>
                <a:cubicBezTo>
                  <a:pt x="1247271" y="58468"/>
                  <a:pt x="1522112" y="0"/>
                  <a:pt x="1810609" y="0"/>
                </a:cubicBezTo>
                <a:cubicBezTo>
                  <a:pt x="2026982" y="0"/>
                  <a:pt x="2235673" y="32888"/>
                  <a:pt x="2431956" y="93939"/>
                </a:cubicBezTo>
                <a:close/>
              </a:path>
            </a:pathLst>
          </a:custGeom>
          <a:gradFill>
            <a:gsLst>
              <a:gs pos="36000">
                <a:schemeClr val="accent6">
                  <a:lumMod val="60000"/>
                  <a:lumOff val="40000"/>
                  <a:alpha val="6000"/>
                </a:schemeClr>
              </a:gs>
              <a:gs pos="100000">
                <a:schemeClr val="accent6">
                  <a:alpha val="2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8" name="Rectangle 17">
            <a:extLst>
              <a:ext uri="{FF2B5EF4-FFF2-40B4-BE49-F238E27FC236}">
                <a16:creationId xmlns:a16="http://schemas.microsoft.com/office/drawing/2014/main" id="{BF9338F5-05AB-4DC5-BD1C-1A9F26C38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50099" y="411154"/>
            <a:ext cx="4395601" cy="3581400"/>
          </a:xfrm>
          <a:prstGeom prst="rect">
            <a:avLst/>
          </a:prstGeom>
          <a:gradFill>
            <a:gsLst>
              <a:gs pos="0">
                <a:schemeClr val="accent5">
                  <a:alpha val="29000"/>
                </a:schemeClr>
              </a:gs>
              <a:gs pos="100000">
                <a:schemeClr val="accent4">
                  <a:alpha val="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F2DC78E-68B5-422D-9EFE-26EC125B12AF}"/>
              </a:ext>
            </a:extLst>
          </p:cNvPr>
          <p:cNvSpPr>
            <a:spLocks noGrp="1"/>
          </p:cNvSpPr>
          <p:nvPr>
            <p:ph type="title"/>
          </p:nvPr>
        </p:nvSpPr>
        <p:spPr>
          <a:xfrm>
            <a:off x="457200" y="868280"/>
            <a:ext cx="3390645" cy="3363597"/>
          </a:xfrm>
        </p:spPr>
        <p:txBody>
          <a:bodyPr>
            <a:normAutofit/>
          </a:bodyPr>
          <a:lstStyle/>
          <a:p>
            <a:pPr algn="r"/>
            <a:r>
              <a:rPr lang="en-GB" sz="3200">
                <a:solidFill>
                  <a:schemeClr val="bg1"/>
                </a:solidFill>
              </a:rPr>
              <a:t>Lymphatic ducts </a:t>
            </a:r>
          </a:p>
        </p:txBody>
      </p:sp>
      <p:graphicFrame>
        <p:nvGraphicFramePr>
          <p:cNvPr id="5" name="Content Placeholder 2">
            <a:extLst>
              <a:ext uri="{FF2B5EF4-FFF2-40B4-BE49-F238E27FC236}">
                <a16:creationId xmlns:a16="http://schemas.microsoft.com/office/drawing/2014/main" id="{E99B3A0D-479C-48F6-9DC4-01B001C7F296}"/>
              </a:ext>
            </a:extLst>
          </p:cNvPr>
          <p:cNvGraphicFramePr>
            <a:graphicFrameLocks noGrp="1"/>
          </p:cNvGraphicFramePr>
          <p:nvPr>
            <p:ph idx="1"/>
            <p:extLst>
              <p:ext uri="{D42A27DB-BD31-4B8C-83A1-F6EECF244321}">
                <p14:modId xmlns:p14="http://schemas.microsoft.com/office/powerpoint/2010/main" val="3762007737"/>
              </p:ext>
            </p:extLst>
          </p:nvPr>
        </p:nvGraphicFramePr>
        <p:xfrm>
          <a:off x="4494654" y="457200"/>
          <a:ext cx="7240146" cy="5943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2727311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40BF4A1-714C-419E-A19F-578DE93BE0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F91A9BD-D57F-4941-931F-40597AB370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409317" y="1410082"/>
            <a:ext cx="6858000" cy="4037835"/>
          </a:xfrm>
          <a:prstGeom prst="rect">
            <a:avLst/>
          </a:prstGeom>
          <a:gradFill>
            <a:gsLst>
              <a:gs pos="8000">
                <a:schemeClr val="accent6"/>
              </a:gs>
              <a:gs pos="100000">
                <a:schemeClr val="accent5">
                  <a:alpha val="89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C54DB264-9467-4730-B9E9-C9A97DD669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790128" y="3609527"/>
            <a:ext cx="2458347" cy="4038601"/>
          </a:xfrm>
          <a:prstGeom prst="rect">
            <a:avLst/>
          </a:prstGeom>
          <a:gradFill>
            <a:gsLst>
              <a:gs pos="0">
                <a:schemeClr val="accent5">
                  <a:lumMod val="60000"/>
                  <a:lumOff val="40000"/>
                  <a:alpha val="0"/>
                </a:schemeClr>
              </a:gs>
              <a:gs pos="99000">
                <a:schemeClr val="accent2"/>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BB097F88-2120-47B4-B891-5B28F66BBD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64227" y="1757079"/>
            <a:ext cx="3900088" cy="4178958"/>
          </a:xfrm>
          <a:custGeom>
            <a:avLst/>
            <a:gdLst>
              <a:gd name="connsiteX0" fmla="*/ 2431956 w 3900088"/>
              <a:gd name="connsiteY0" fmla="*/ 93939 h 4178958"/>
              <a:gd name="connsiteX1" fmla="*/ 3900088 w 3900088"/>
              <a:gd name="connsiteY1" fmla="*/ 2089479 h 4178958"/>
              <a:gd name="connsiteX2" fmla="*/ 1810609 w 3900088"/>
              <a:gd name="connsiteY2" fmla="*/ 4178958 h 4178958"/>
              <a:gd name="connsiteX3" fmla="*/ 77980 w 3900088"/>
              <a:gd name="connsiteY3" fmla="*/ 3257727 h 4178958"/>
              <a:gd name="connsiteX4" fmla="*/ 0 w 3900088"/>
              <a:gd name="connsiteY4" fmla="*/ 3129367 h 4178958"/>
              <a:gd name="connsiteX5" fmla="*/ 831517 w 3900088"/>
              <a:gd name="connsiteY5" fmla="*/ 244059 h 4178958"/>
              <a:gd name="connsiteX6" fmla="*/ 997290 w 3900088"/>
              <a:gd name="connsiteY6" fmla="*/ 164202 h 4178958"/>
              <a:gd name="connsiteX7" fmla="*/ 1810609 w 3900088"/>
              <a:gd name="connsiteY7" fmla="*/ 0 h 4178958"/>
              <a:gd name="connsiteX8" fmla="*/ 2431956 w 3900088"/>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088" h="4178958">
                <a:moveTo>
                  <a:pt x="2431956" y="93939"/>
                </a:moveTo>
                <a:cubicBezTo>
                  <a:pt x="3282517" y="358491"/>
                  <a:pt x="3900088" y="1151865"/>
                  <a:pt x="3900088" y="2089479"/>
                </a:cubicBezTo>
                <a:cubicBezTo>
                  <a:pt x="3900088" y="3243466"/>
                  <a:pt x="2964596" y="4178958"/>
                  <a:pt x="1810609" y="4178958"/>
                </a:cubicBezTo>
                <a:cubicBezTo>
                  <a:pt x="1089367" y="4178958"/>
                  <a:pt x="453475" y="3813531"/>
                  <a:pt x="77980" y="3257727"/>
                </a:cubicBezTo>
                <a:lnTo>
                  <a:pt x="0" y="3129367"/>
                </a:lnTo>
                <a:lnTo>
                  <a:pt x="831517" y="244059"/>
                </a:lnTo>
                <a:lnTo>
                  <a:pt x="997290" y="164202"/>
                </a:lnTo>
                <a:cubicBezTo>
                  <a:pt x="1247271" y="58468"/>
                  <a:pt x="1522112" y="0"/>
                  <a:pt x="1810609" y="0"/>
                </a:cubicBezTo>
                <a:cubicBezTo>
                  <a:pt x="2026982" y="0"/>
                  <a:pt x="2235673" y="32888"/>
                  <a:pt x="2431956" y="93939"/>
                </a:cubicBezTo>
                <a:close/>
              </a:path>
            </a:pathLst>
          </a:custGeom>
          <a:gradFill>
            <a:gsLst>
              <a:gs pos="36000">
                <a:schemeClr val="accent6">
                  <a:lumMod val="60000"/>
                  <a:lumOff val="40000"/>
                  <a:alpha val="6000"/>
                </a:schemeClr>
              </a:gs>
              <a:gs pos="100000">
                <a:schemeClr val="accent6">
                  <a:alpha val="2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7" name="Rectangle 16">
            <a:extLst>
              <a:ext uri="{FF2B5EF4-FFF2-40B4-BE49-F238E27FC236}">
                <a16:creationId xmlns:a16="http://schemas.microsoft.com/office/drawing/2014/main" id="{BF9338F5-05AB-4DC5-BD1C-1A9F26C38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50099" y="411154"/>
            <a:ext cx="4395601" cy="3581400"/>
          </a:xfrm>
          <a:prstGeom prst="rect">
            <a:avLst/>
          </a:prstGeom>
          <a:gradFill>
            <a:gsLst>
              <a:gs pos="0">
                <a:schemeClr val="accent5">
                  <a:alpha val="29000"/>
                </a:schemeClr>
              </a:gs>
              <a:gs pos="100000">
                <a:schemeClr val="accent4">
                  <a:alpha val="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6785FC4-C26D-4CA3-B39A-D60F4B1E869F}"/>
              </a:ext>
            </a:extLst>
          </p:cNvPr>
          <p:cNvSpPr>
            <a:spLocks noGrp="1"/>
          </p:cNvSpPr>
          <p:nvPr>
            <p:ph type="title"/>
          </p:nvPr>
        </p:nvSpPr>
        <p:spPr>
          <a:xfrm>
            <a:off x="457200" y="868280"/>
            <a:ext cx="3390645" cy="3363597"/>
          </a:xfrm>
        </p:spPr>
        <p:txBody>
          <a:bodyPr>
            <a:normAutofit/>
          </a:bodyPr>
          <a:lstStyle/>
          <a:p>
            <a:pPr algn="r"/>
            <a:r>
              <a:rPr lang="en-GB" sz="3200">
                <a:solidFill>
                  <a:schemeClr val="bg1"/>
                </a:solidFill>
              </a:rPr>
              <a:t>Lymph nodes </a:t>
            </a:r>
          </a:p>
        </p:txBody>
      </p:sp>
      <p:graphicFrame>
        <p:nvGraphicFramePr>
          <p:cNvPr id="5" name="Content Placeholder 2">
            <a:extLst>
              <a:ext uri="{FF2B5EF4-FFF2-40B4-BE49-F238E27FC236}">
                <a16:creationId xmlns:a16="http://schemas.microsoft.com/office/drawing/2014/main" id="{67EF22C4-C698-4158-BF4E-B97CBB8EF56F}"/>
              </a:ext>
            </a:extLst>
          </p:cNvPr>
          <p:cNvGraphicFramePr>
            <a:graphicFrameLocks noGrp="1"/>
          </p:cNvGraphicFramePr>
          <p:nvPr>
            <p:ph idx="1"/>
            <p:extLst>
              <p:ext uri="{D42A27DB-BD31-4B8C-83A1-F6EECF244321}">
                <p14:modId xmlns:p14="http://schemas.microsoft.com/office/powerpoint/2010/main" val="3506584707"/>
              </p:ext>
            </p:extLst>
          </p:nvPr>
        </p:nvGraphicFramePr>
        <p:xfrm>
          <a:off x="4494654" y="457200"/>
          <a:ext cx="7240146" cy="5943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45019410"/>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40BF4A1-714C-419E-A19F-578DE93BE0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F91A9BD-D57F-4941-931F-40597AB370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409317" y="1410082"/>
            <a:ext cx="6858000" cy="4037835"/>
          </a:xfrm>
          <a:prstGeom prst="rect">
            <a:avLst/>
          </a:prstGeom>
          <a:gradFill>
            <a:gsLst>
              <a:gs pos="8000">
                <a:schemeClr val="accent6"/>
              </a:gs>
              <a:gs pos="100000">
                <a:schemeClr val="accent5">
                  <a:alpha val="89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C54DB264-9467-4730-B9E9-C9A97DD669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790128" y="3609527"/>
            <a:ext cx="2458347" cy="4038601"/>
          </a:xfrm>
          <a:prstGeom prst="rect">
            <a:avLst/>
          </a:prstGeom>
          <a:gradFill>
            <a:gsLst>
              <a:gs pos="0">
                <a:schemeClr val="accent5">
                  <a:lumMod val="60000"/>
                  <a:lumOff val="40000"/>
                  <a:alpha val="0"/>
                </a:schemeClr>
              </a:gs>
              <a:gs pos="99000">
                <a:schemeClr val="accent2"/>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BB097F88-2120-47B4-B891-5B28F66BBD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64227" y="1757079"/>
            <a:ext cx="3900088" cy="4178958"/>
          </a:xfrm>
          <a:custGeom>
            <a:avLst/>
            <a:gdLst>
              <a:gd name="connsiteX0" fmla="*/ 2431956 w 3900088"/>
              <a:gd name="connsiteY0" fmla="*/ 93939 h 4178958"/>
              <a:gd name="connsiteX1" fmla="*/ 3900088 w 3900088"/>
              <a:gd name="connsiteY1" fmla="*/ 2089479 h 4178958"/>
              <a:gd name="connsiteX2" fmla="*/ 1810609 w 3900088"/>
              <a:gd name="connsiteY2" fmla="*/ 4178958 h 4178958"/>
              <a:gd name="connsiteX3" fmla="*/ 77980 w 3900088"/>
              <a:gd name="connsiteY3" fmla="*/ 3257727 h 4178958"/>
              <a:gd name="connsiteX4" fmla="*/ 0 w 3900088"/>
              <a:gd name="connsiteY4" fmla="*/ 3129367 h 4178958"/>
              <a:gd name="connsiteX5" fmla="*/ 831517 w 3900088"/>
              <a:gd name="connsiteY5" fmla="*/ 244059 h 4178958"/>
              <a:gd name="connsiteX6" fmla="*/ 997290 w 3900088"/>
              <a:gd name="connsiteY6" fmla="*/ 164202 h 4178958"/>
              <a:gd name="connsiteX7" fmla="*/ 1810609 w 3900088"/>
              <a:gd name="connsiteY7" fmla="*/ 0 h 4178958"/>
              <a:gd name="connsiteX8" fmla="*/ 2431956 w 3900088"/>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088" h="4178958">
                <a:moveTo>
                  <a:pt x="2431956" y="93939"/>
                </a:moveTo>
                <a:cubicBezTo>
                  <a:pt x="3282517" y="358491"/>
                  <a:pt x="3900088" y="1151865"/>
                  <a:pt x="3900088" y="2089479"/>
                </a:cubicBezTo>
                <a:cubicBezTo>
                  <a:pt x="3900088" y="3243466"/>
                  <a:pt x="2964596" y="4178958"/>
                  <a:pt x="1810609" y="4178958"/>
                </a:cubicBezTo>
                <a:cubicBezTo>
                  <a:pt x="1089367" y="4178958"/>
                  <a:pt x="453475" y="3813531"/>
                  <a:pt x="77980" y="3257727"/>
                </a:cubicBezTo>
                <a:lnTo>
                  <a:pt x="0" y="3129367"/>
                </a:lnTo>
                <a:lnTo>
                  <a:pt x="831517" y="244059"/>
                </a:lnTo>
                <a:lnTo>
                  <a:pt x="997290" y="164202"/>
                </a:lnTo>
                <a:cubicBezTo>
                  <a:pt x="1247271" y="58468"/>
                  <a:pt x="1522112" y="0"/>
                  <a:pt x="1810609" y="0"/>
                </a:cubicBezTo>
                <a:cubicBezTo>
                  <a:pt x="2026982" y="0"/>
                  <a:pt x="2235673" y="32888"/>
                  <a:pt x="2431956" y="93939"/>
                </a:cubicBezTo>
                <a:close/>
              </a:path>
            </a:pathLst>
          </a:custGeom>
          <a:gradFill>
            <a:gsLst>
              <a:gs pos="36000">
                <a:schemeClr val="accent6">
                  <a:lumMod val="60000"/>
                  <a:lumOff val="40000"/>
                  <a:alpha val="6000"/>
                </a:schemeClr>
              </a:gs>
              <a:gs pos="100000">
                <a:schemeClr val="accent6">
                  <a:alpha val="2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8" name="Rectangle 17">
            <a:extLst>
              <a:ext uri="{FF2B5EF4-FFF2-40B4-BE49-F238E27FC236}">
                <a16:creationId xmlns:a16="http://schemas.microsoft.com/office/drawing/2014/main" id="{BF9338F5-05AB-4DC5-BD1C-1A9F26C38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50099" y="411154"/>
            <a:ext cx="4395601" cy="3581400"/>
          </a:xfrm>
          <a:prstGeom prst="rect">
            <a:avLst/>
          </a:prstGeom>
          <a:gradFill>
            <a:gsLst>
              <a:gs pos="0">
                <a:schemeClr val="accent5">
                  <a:alpha val="29000"/>
                </a:schemeClr>
              </a:gs>
              <a:gs pos="100000">
                <a:schemeClr val="accent4">
                  <a:alpha val="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41CBABC-B277-4BE2-850E-9C0F43685A47}"/>
              </a:ext>
            </a:extLst>
          </p:cNvPr>
          <p:cNvSpPr>
            <a:spLocks noGrp="1"/>
          </p:cNvSpPr>
          <p:nvPr>
            <p:ph type="title"/>
          </p:nvPr>
        </p:nvSpPr>
        <p:spPr>
          <a:xfrm>
            <a:off x="457200" y="868280"/>
            <a:ext cx="3390645" cy="3363597"/>
          </a:xfrm>
        </p:spPr>
        <p:txBody>
          <a:bodyPr>
            <a:normAutofit/>
          </a:bodyPr>
          <a:lstStyle/>
          <a:p>
            <a:pPr algn="r"/>
            <a:r>
              <a:rPr lang="en-US" sz="3000">
                <a:solidFill>
                  <a:schemeClr val="bg1"/>
                </a:solidFill>
              </a:rPr>
              <a:t>Two main regions of a lymph node: Cortex and Medulla </a:t>
            </a:r>
            <a:endParaRPr lang="en-GB" sz="3000">
              <a:solidFill>
                <a:schemeClr val="bg1"/>
              </a:solidFill>
            </a:endParaRPr>
          </a:p>
        </p:txBody>
      </p:sp>
      <p:graphicFrame>
        <p:nvGraphicFramePr>
          <p:cNvPr id="5" name="Content Placeholder 2">
            <a:extLst>
              <a:ext uri="{FF2B5EF4-FFF2-40B4-BE49-F238E27FC236}">
                <a16:creationId xmlns:a16="http://schemas.microsoft.com/office/drawing/2014/main" id="{CE23248D-171E-4EBC-90AC-8BA2DF4005ED}"/>
              </a:ext>
            </a:extLst>
          </p:cNvPr>
          <p:cNvGraphicFramePr>
            <a:graphicFrameLocks noGrp="1"/>
          </p:cNvGraphicFramePr>
          <p:nvPr>
            <p:ph idx="1"/>
            <p:extLst>
              <p:ext uri="{D42A27DB-BD31-4B8C-83A1-F6EECF244321}">
                <p14:modId xmlns:p14="http://schemas.microsoft.com/office/powerpoint/2010/main" val="3662964586"/>
              </p:ext>
            </p:extLst>
          </p:nvPr>
        </p:nvGraphicFramePr>
        <p:xfrm>
          <a:off x="4494654" y="457200"/>
          <a:ext cx="7240146" cy="5943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263623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40BF4A1-714C-419E-A19F-578DE93BE0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F91A9BD-D57F-4941-931F-40597AB370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409317" y="1410082"/>
            <a:ext cx="6858000" cy="4037835"/>
          </a:xfrm>
          <a:prstGeom prst="rect">
            <a:avLst/>
          </a:prstGeom>
          <a:gradFill>
            <a:gsLst>
              <a:gs pos="8000">
                <a:schemeClr val="accent6"/>
              </a:gs>
              <a:gs pos="100000">
                <a:schemeClr val="accent5">
                  <a:alpha val="89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C54DB264-9467-4730-B9E9-C9A97DD669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790128" y="3609527"/>
            <a:ext cx="2458347" cy="4038601"/>
          </a:xfrm>
          <a:prstGeom prst="rect">
            <a:avLst/>
          </a:prstGeom>
          <a:gradFill>
            <a:gsLst>
              <a:gs pos="0">
                <a:schemeClr val="accent5">
                  <a:lumMod val="60000"/>
                  <a:lumOff val="40000"/>
                  <a:alpha val="0"/>
                </a:schemeClr>
              </a:gs>
              <a:gs pos="99000">
                <a:schemeClr val="accent2"/>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BB097F88-2120-47B4-B891-5B28F66BBD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64227" y="1757079"/>
            <a:ext cx="3900088" cy="4178958"/>
          </a:xfrm>
          <a:custGeom>
            <a:avLst/>
            <a:gdLst>
              <a:gd name="connsiteX0" fmla="*/ 2431956 w 3900088"/>
              <a:gd name="connsiteY0" fmla="*/ 93939 h 4178958"/>
              <a:gd name="connsiteX1" fmla="*/ 3900088 w 3900088"/>
              <a:gd name="connsiteY1" fmla="*/ 2089479 h 4178958"/>
              <a:gd name="connsiteX2" fmla="*/ 1810609 w 3900088"/>
              <a:gd name="connsiteY2" fmla="*/ 4178958 h 4178958"/>
              <a:gd name="connsiteX3" fmla="*/ 77980 w 3900088"/>
              <a:gd name="connsiteY3" fmla="*/ 3257727 h 4178958"/>
              <a:gd name="connsiteX4" fmla="*/ 0 w 3900088"/>
              <a:gd name="connsiteY4" fmla="*/ 3129367 h 4178958"/>
              <a:gd name="connsiteX5" fmla="*/ 831517 w 3900088"/>
              <a:gd name="connsiteY5" fmla="*/ 244059 h 4178958"/>
              <a:gd name="connsiteX6" fmla="*/ 997290 w 3900088"/>
              <a:gd name="connsiteY6" fmla="*/ 164202 h 4178958"/>
              <a:gd name="connsiteX7" fmla="*/ 1810609 w 3900088"/>
              <a:gd name="connsiteY7" fmla="*/ 0 h 4178958"/>
              <a:gd name="connsiteX8" fmla="*/ 2431956 w 3900088"/>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088" h="4178958">
                <a:moveTo>
                  <a:pt x="2431956" y="93939"/>
                </a:moveTo>
                <a:cubicBezTo>
                  <a:pt x="3282517" y="358491"/>
                  <a:pt x="3900088" y="1151865"/>
                  <a:pt x="3900088" y="2089479"/>
                </a:cubicBezTo>
                <a:cubicBezTo>
                  <a:pt x="3900088" y="3243466"/>
                  <a:pt x="2964596" y="4178958"/>
                  <a:pt x="1810609" y="4178958"/>
                </a:cubicBezTo>
                <a:cubicBezTo>
                  <a:pt x="1089367" y="4178958"/>
                  <a:pt x="453475" y="3813531"/>
                  <a:pt x="77980" y="3257727"/>
                </a:cubicBezTo>
                <a:lnTo>
                  <a:pt x="0" y="3129367"/>
                </a:lnTo>
                <a:lnTo>
                  <a:pt x="831517" y="244059"/>
                </a:lnTo>
                <a:lnTo>
                  <a:pt x="997290" y="164202"/>
                </a:lnTo>
                <a:cubicBezTo>
                  <a:pt x="1247271" y="58468"/>
                  <a:pt x="1522112" y="0"/>
                  <a:pt x="1810609" y="0"/>
                </a:cubicBezTo>
                <a:cubicBezTo>
                  <a:pt x="2026982" y="0"/>
                  <a:pt x="2235673" y="32888"/>
                  <a:pt x="2431956" y="93939"/>
                </a:cubicBezTo>
                <a:close/>
              </a:path>
            </a:pathLst>
          </a:custGeom>
          <a:gradFill>
            <a:gsLst>
              <a:gs pos="36000">
                <a:schemeClr val="accent6">
                  <a:lumMod val="60000"/>
                  <a:lumOff val="40000"/>
                  <a:alpha val="6000"/>
                </a:schemeClr>
              </a:gs>
              <a:gs pos="100000">
                <a:schemeClr val="accent6">
                  <a:alpha val="2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7" name="Rectangle 16">
            <a:extLst>
              <a:ext uri="{FF2B5EF4-FFF2-40B4-BE49-F238E27FC236}">
                <a16:creationId xmlns:a16="http://schemas.microsoft.com/office/drawing/2014/main" id="{BF9338F5-05AB-4DC5-BD1C-1A9F26C38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50099" y="411154"/>
            <a:ext cx="4395601" cy="3581400"/>
          </a:xfrm>
          <a:prstGeom prst="rect">
            <a:avLst/>
          </a:prstGeom>
          <a:gradFill>
            <a:gsLst>
              <a:gs pos="0">
                <a:schemeClr val="accent5">
                  <a:alpha val="29000"/>
                </a:schemeClr>
              </a:gs>
              <a:gs pos="100000">
                <a:schemeClr val="accent4">
                  <a:alpha val="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64B3811-70DB-4793-BAE5-D066F57838C2}"/>
              </a:ext>
            </a:extLst>
          </p:cNvPr>
          <p:cNvSpPr>
            <a:spLocks noGrp="1"/>
          </p:cNvSpPr>
          <p:nvPr>
            <p:ph type="title"/>
          </p:nvPr>
        </p:nvSpPr>
        <p:spPr>
          <a:xfrm>
            <a:off x="457200" y="868280"/>
            <a:ext cx="3390645" cy="3363597"/>
          </a:xfrm>
        </p:spPr>
        <p:txBody>
          <a:bodyPr>
            <a:normAutofit/>
          </a:bodyPr>
          <a:lstStyle/>
          <a:p>
            <a:pPr algn="r"/>
            <a:r>
              <a:rPr lang="en-GB" sz="3000">
                <a:solidFill>
                  <a:schemeClr val="bg1"/>
                </a:solidFill>
              </a:rPr>
              <a:t>BIOLOGICAL FILTRATION</a:t>
            </a:r>
          </a:p>
        </p:txBody>
      </p:sp>
      <p:graphicFrame>
        <p:nvGraphicFramePr>
          <p:cNvPr id="5" name="Content Placeholder 2">
            <a:extLst>
              <a:ext uri="{FF2B5EF4-FFF2-40B4-BE49-F238E27FC236}">
                <a16:creationId xmlns:a16="http://schemas.microsoft.com/office/drawing/2014/main" id="{06C28A01-FE2D-4373-AC9E-8C0DDA425667}"/>
              </a:ext>
            </a:extLst>
          </p:cNvPr>
          <p:cNvGraphicFramePr>
            <a:graphicFrameLocks noGrp="1"/>
          </p:cNvGraphicFramePr>
          <p:nvPr>
            <p:ph idx="1"/>
            <p:extLst>
              <p:ext uri="{D42A27DB-BD31-4B8C-83A1-F6EECF244321}">
                <p14:modId xmlns:p14="http://schemas.microsoft.com/office/powerpoint/2010/main" val="923383948"/>
              </p:ext>
            </p:extLst>
          </p:nvPr>
        </p:nvGraphicFramePr>
        <p:xfrm>
          <a:off x="4494654" y="457200"/>
          <a:ext cx="7240146" cy="5943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74696409"/>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See the source image">
            <a:extLst>
              <a:ext uri="{FF2B5EF4-FFF2-40B4-BE49-F238E27FC236}">
                <a16:creationId xmlns:a16="http://schemas.microsoft.com/office/drawing/2014/main" id="{2D8FDB57-A73C-40B8-BB07-C552E3AC7440}"/>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076452" y="643467"/>
            <a:ext cx="6039095" cy="5571065"/>
          </a:xfrm>
          <a:prstGeom prst="rect">
            <a:avLst/>
          </a:prstGeom>
          <a:noFill/>
          <a:ln>
            <a:no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9697827"/>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B4EDA3-8A63-42CE-B8E3-D1686060759A}"/>
              </a:ext>
            </a:extLst>
          </p:cNvPr>
          <p:cNvSpPr>
            <a:spLocks noGrp="1"/>
          </p:cNvSpPr>
          <p:nvPr>
            <p:ph type="title"/>
          </p:nvPr>
        </p:nvSpPr>
        <p:spPr/>
        <p:txBody>
          <a:bodyPr/>
          <a:lstStyle/>
          <a:p>
            <a:r>
              <a:rPr lang="en-GB" dirty="0"/>
              <a:t>Lymphatic system role in immunity </a:t>
            </a:r>
          </a:p>
        </p:txBody>
      </p:sp>
      <p:pic>
        <p:nvPicPr>
          <p:cNvPr id="4" name="Online Media 3" title="The lymphatic system's role in immunity | Lymphatic system physiology | NCLEX-RN | Khan Academy">
            <a:hlinkClick r:id="" action="ppaction://media"/>
            <a:extLst>
              <a:ext uri="{FF2B5EF4-FFF2-40B4-BE49-F238E27FC236}">
                <a16:creationId xmlns:a16="http://schemas.microsoft.com/office/drawing/2014/main" id="{65E6145E-06AD-4497-8778-B240BFFBBCA7}"/>
              </a:ext>
            </a:extLst>
          </p:cNvPr>
          <p:cNvPicPr>
            <a:picLocks noGrp="1" noRot="1" noChangeAspect="1"/>
          </p:cNvPicPr>
          <p:nvPr>
            <p:ph idx="1"/>
            <a:videoFile r:link="rId1"/>
          </p:nvPr>
        </p:nvPicPr>
        <p:blipFill>
          <a:blip r:embed="rId3"/>
          <a:stretch>
            <a:fillRect/>
          </a:stretch>
        </p:blipFill>
        <p:spPr>
          <a:xfrm>
            <a:off x="2246313" y="1825625"/>
            <a:ext cx="7700962" cy="4351338"/>
          </a:xfrm>
          <a:prstGeom prst="rect">
            <a:avLst/>
          </a:prstGeom>
        </p:spPr>
      </p:pic>
    </p:spTree>
    <p:extLst>
      <p:ext uri="{BB962C8B-B14F-4D97-AF65-F5344CB8AC3E}">
        <p14:creationId xmlns:p14="http://schemas.microsoft.com/office/powerpoint/2010/main" val="21540025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4" name="Rectangle 43">
            <a:extLst>
              <a:ext uri="{FF2B5EF4-FFF2-40B4-BE49-F238E27FC236}">
                <a16:creationId xmlns:a16="http://schemas.microsoft.com/office/drawing/2014/main" id="{040BF4A1-714C-419E-A19F-578DE93BE0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Rectangle 45">
            <a:extLst>
              <a:ext uri="{FF2B5EF4-FFF2-40B4-BE49-F238E27FC236}">
                <a16:creationId xmlns:a16="http://schemas.microsoft.com/office/drawing/2014/main" id="{2F91A9BD-D57F-4941-931F-40597AB370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409317" y="1410082"/>
            <a:ext cx="6858000" cy="4037835"/>
          </a:xfrm>
          <a:prstGeom prst="rect">
            <a:avLst/>
          </a:prstGeom>
          <a:gradFill>
            <a:gsLst>
              <a:gs pos="8000">
                <a:schemeClr val="accent6"/>
              </a:gs>
              <a:gs pos="100000">
                <a:schemeClr val="accent5">
                  <a:alpha val="89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Rectangle 47">
            <a:extLst>
              <a:ext uri="{FF2B5EF4-FFF2-40B4-BE49-F238E27FC236}">
                <a16:creationId xmlns:a16="http://schemas.microsoft.com/office/drawing/2014/main" id="{C54DB264-9467-4730-B9E9-C9A97DD669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790128" y="3609527"/>
            <a:ext cx="2458347" cy="4038601"/>
          </a:xfrm>
          <a:prstGeom prst="rect">
            <a:avLst/>
          </a:prstGeom>
          <a:gradFill>
            <a:gsLst>
              <a:gs pos="0">
                <a:schemeClr val="accent5">
                  <a:lumMod val="60000"/>
                  <a:lumOff val="40000"/>
                  <a:alpha val="0"/>
                </a:schemeClr>
              </a:gs>
              <a:gs pos="99000">
                <a:schemeClr val="accent2"/>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Freeform: Shape 49">
            <a:extLst>
              <a:ext uri="{FF2B5EF4-FFF2-40B4-BE49-F238E27FC236}">
                <a16:creationId xmlns:a16="http://schemas.microsoft.com/office/drawing/2014/main" id="{BB097F88-2120-47B4-B891-5B28F66BBD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64227" y="1757079"/>
            <a:ext cx="3900088" cy="4178958"/>
          </a:xfrm>
          <a:custGeom>
            <a:avLst/>
            <a:gdLst>
              <a:gd name="connsiteX0" fmla="*/ 2431956 w 3900088"/>
              <a:gd name="connsiteY0" fmla="*/ 93939 h 4178958"/>
              <a:gd name="connsiteX1" fmla="*/ 3900088 w 3900088"/>
              <a:gd name="connsiteY1" fmla="*/ 2089479 h 4178958"/>
              <a:gd name="connsiteX2" fmla="*/ 1810609 w 3900088"/>
              <a:gd name="connsiteY2" fmla="*/ 4178958 h 4178958"/>
              <a:gd name="connsiteX3" fmla="*/ 77980 w 3900088"/>
              <a:gd name="connsiteY3" fmla="*/ 3257727 h 4178958"/>
              <a:gd name="connsiteX4" fmla="*/ 0 w 3900088"/>
              <a:gd name="connsiteY4" fmla="*/ 3129367 h 4178958"/>
              <a:gd name="connsiteX5" fmla="*/ 831517 w 3900088"/>
              <a:gd name="connsiteY5" fmla="*/ 244059 h 4178958"/>
              <a:gd name="connsiteX6" fmla="*/ 997290 w 3900088"/>
              <a:gd name="connsiteY6" fmla="*/ 164202 h 4178958"/>
              <a:gd name="connsiteX7" fmla="*/ 1810609 w 3900088"/>
              <a:gd name="connsiteY7" fmla="*/ 0 h 4178958"/>
              <a:gd name="connsiteX8" fmla="*/ 2431956 w 3900088"/>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088" h="4178958">
                <a:moveTo>
                  <a:pt x="2431956" y="93939"/>
                </a:moveTo>
                <a:cubicBezTo>
                  <a:pt x="3282517" y="358491"/>
                  <a:pt x="3900088" y="1151865"/>
                  <a:pt x="3900088" y="2089479"/>
                </a:cubicBezTo>
                <a:cubicBezTo>
                  <a:pt x="3900088" y="3243466"/>
                  <a:pt x="2964596" y="4178958"/>
                  <a:pt x="1810609" y="4178958"/>
                </a:cubicBezTo>
                <a:cubicBezTo>
                  <a:pt x="1089367" y="4178958"/>
                  <a:pt x="453475" y="3813531"/>
                  <a:pt x="77980" y="3257727"/>
                </a:cubicBezTo>
                <a:lnTo>
                  <a:pt x="0" y="3129367"/>
                </a:lnTo>
                <a:lnTo>
                  <a:pt x="831517" y="244059"/>
                </a:lnTo>
                <a:lnTo>
                  <a:pt x="997290" y="164202"/>
                </a:lnTo>
                <a:cubicBezTo>
                  <a:pt x="1247271" y="58468"/>
                  <a:pt x="1522112" y="0"/>
                  <a:pt x="1810609" y="0"/>
                </a:cubicBezTo>
                <a:cubicBezTo>
                  <a:pt x="2026982" y="0"/>
                  <a:pt x="2235673" y="32888"/>
                  <a:pt x="2431956" y="93939"/>
                </a:cubicBezTo>
                <a:close/>
              </a:path>
            </a:pathLst>
          </a:custGeom>
          <a:gradFill>
            <a:gsLst>
              <a:gs pos="36000">
                <a:schemeClr val="accent6">
                  <a:lumMod val="60000"/>
                  <a:lumOff val="40000"/>
                  <a:alpha val="6000"/>
                </a:schemeClr>
              </a:gs>
              <a:gs pos="100000">
                <a:schemeClr val="accent6">
                  <a:alpha val="2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2" name="Rectangle 51">
            <a:extLst>
              <a:ext uri="{FF2B5EF4-FFF2-40B4-BE49-F238E27FC236}">
                <a16:creationId xmlns:a16="http://schemas.microsoft.com/office/drawing/2014/main" id="{BF9338F5-05AB-4DC5-BD1C-1A9F26C38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50099" y="411154"/>
            <a:ext cx="4395601" cy="3581400"/>
          </a:xfrm>
          <a:prstGeom prst="rect">
            <a:avLst/>
          </a:prstGeom>
          <a:gradFill>
            <a:gsLst>
              <a:gs pos="0">
                <a:schemeClr val="accent5">
                  <a:alpha val="29000"/>
                </a:schemeClr>
              </a:gs>
              <a:gs pos="100000">
                <a:schemeClr val="accent4">
                  <a:alpha val="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6CE8D3A-21E3-42AA-A7F3-ED1C9603FE32}"/>
              </a:ext>
            </a:extLst>
          </p:cNvPr>
          <p:cNvSpPr>
            <a:spLocks noGrp="1"/>
          </p:cNvSpPr>
          <p:nvPr>
            <p:ph type="title"/>
          </p:nvPr>
        </p:nvSpPr>
        <p:spPr>
          <a:xfrm>
            <a:off x="457200" y="868280"/>
            <a:ext cx="3390645" cy="3363597"/>
          </a:xfrm>
        </p:spPr>
        <p:txBody>
          <a:bodyPr>
            <a:normAutofit/>
          </a:bodyPr>
          <a:lstStyle/>
          <a:p>
            <a:pPr algn="r"/>
            <a:r>
              <a:rPr lang="en-GB" sz="3200">
                <a:solidFill>
                  <a:schemeClr val="bg1"/>
                </a:solidFill>
              </a:rPr>
              <a:t>Lymph Organs</a:t>
            </a:r>
          </a:p>
        </p:txBody>
      </p:sp>
      <p:graphicFrame>
        <p:nvGraphicFramePr>
          <p:cNvPr id="39" name="Content Placeholder 2">
            <a:extLst>
              <a:ext uri="{FF2B5EF4-FFF2-40B4-BE49-F238E27FC236}">
                <a16:creationId xmlns:a16="http://schemas.microsoft.com/office/drawing/2014/main" id="{9E1FB521-089A-47F0-A936-A040CC85C429}"/>
              </a:ext>
            </a:extLst>
          </p:cNvPr>
          <p:cNvGraphicFramePr>
            <a:graphicFrameLocks noGrp="1"/>
          </p:cNvGraphicFramePr>
          <p:nvPr>
            <p:ph idx="1"/>
            <p:extLst>
              <p:ext uri="{D42A27DB-BD31-4B8C-83A1-F6EECF244321}">
                <p14:modId xmlns:p14="http://schemas.microsoft.com/office/powerpoint/2010/main" val="2856631543"/>
              </p:ext>
            </p:extLst>
          </p:nvPr>
        </p:nvGraphicFramePr>
        <p:xfrm>
          <a:off x="4494654" y="457200"/>
          <a:ext cx="7240146" cy="5943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99385159"/>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0134" y="-31686"/>
            <a:ext cx="8596668" cy="1320800"/>
          </a:xfrm>
        </p:spPr>
        <p:txBody>
          <a:bodyPr/>
          <a:lstStyle/>
          <a:p>
            <a:r>
              <a:rPr lang="en-GB" dirty="0"/>
              <a:t>Thymus</a:t>
            </a:r>
          </a:p>
        </p:txBody>
      </p:sp>
      <p:pic>
        <p:nvPicPr>
          <p:cNvPr id="4" name="Content Placeholder 3"/>
          <p:cNvPicPr>
            <a:picLocks noGrp="1" noChangeAspect="1"/>
          </p:cNvPicPr>
          <p:nvPr>
            <p:ph idx="1"/>
          </p:nvPr>
        </p:nvPicPr>
        <p:blipFill>
          <a:blip r:embed="rId2"/>
          <a:stretch>
            <a:fillRect/>
          </a:stretch>
        </p:blipFill>
        <p:spPr>
          <a:xfrm>
            <a:off x="4609810" y="1790700"/>
            <a:ext cx="7582190" cy="4876006"/>
          </a:xfrm>
          <a:prstGeom prst="rect">
            <a:avLst/>
          </a:prstGeom>
        </p:spPr>
      </p:pic>
      <p:sp>
        <p:nvSpPr>
          <p:cNvPr id="5" name="TextBox 4"/>
          <p:cNvSpPr txBox="1"/>
          <p:nvPr/>
        </p:nvSpPr>
        <p:spPr>
          <a:xfrm>
            <a:off x="220134" y="850900"/>
            <a:ext cx="4504266" cy="4524315"/>
          </a:xfrm>
          <a:prstGeom prst="rect">
            <a:avLst/>
          </a:prstGeom>
          <a:noFill/>
        </p:spPr>
        <p:txBody>
          <a:bodyPr wrap="square" rtlCol="0">
            <a:spAutoFit/>
          </a:bodyPr>
          <a:lstStyle/>
          <a:p>
            <a:r>
              <a:rPr lang="en-GB" sz="3200" dirty="0"/>
              <a:t>In the neck . Produces T-lymphocytes for the immune system. The human thymus becomes much smaller at the approach of puberty.</a:t>
            </a:r>
          </a:p>
          <a:p>
            <a:r>
              <a:rPr lang="en-GB" sz="3200" dirty="0"/>
              <a:t>You make most of your T Cells in childhood.</a:t>
            </a:r>
          </a:p>
        </p:txBody>
      </p:sp>
    </p:spTree>
    <p:extLst>
      <p:ext uri="{BB962C8B-B14F-4D97-AF65-F5344CB8AC3E}">
        <p14:creationId xmlns:p14="http://schemas.microsoft.com/office/powerpoint/2010/main" val="3946744640"/>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75934" y="508000"/>
            <a:ext cx="8596668" cy="1320800"/>
          </a:xfrm>
        </p:spPr>
        <p:txBody>
          <a:bodyPr/>
          <a:lstStyle/>
          <a:p>
            <a:r>
              <a:rPr lang="en-GB" dirty="0"/>
              <a:t>Spleen</a:t>
            </a:r>
          </a:p>
        </p:txBody>
      </p:sp>
      <p:sp>
        <p:nvSpPr>
          <p:cNvPr id="3" name="Content Placeholder 2"/>
          <p:cNvSpPr>
            <a:spLocks noGrp="1"/>
          </p:cNvSpPr>
          <p:nvPr>
            <p:ph idx="1"/>
          </p:nvPr>
        </p:nvSpPr>
        <p:spPr>
          <a:xfrm>
            <a:off x="304799" y="1270001"/>
            <a:ext cx="6870699" cy="4771362"/>
          </a:xfrm>
        </p:spPr>
        <p:txBody>
          <a:bodyPr>
            <a:noAutofit/>
          </a:bodyPr>
          <a:lstStyle/>
          <a:p>
            <a:r>
              <a:rPr lang="en-GB" sz="2800" dirty="0"/>
              <a:t>Found behind the stomach</a:t>
            </a:r>
          </a:p>
          <a:p>
            <a:r>
              <a:rPr lang="en-GB" sz="2800" dirty="0"/>
              <a:t>Largest lymphatic organ in the body</a:t>
            </a:r>
          </a:p>
          <a:p>
            <a:r>
              <a:rPr lang="en-GB" sz="2800" dirty="0"/>
              <a:t>Similar in structure to a large lymph node, it acts primarily as a blood filter.</a:t>
            </a:r>
          </a:p>
          <a:p>
            <a:r>
              <a:rPr lang="en-GB" sz="2800" dirty="0"/>
              <a:t>The spleen plays important roles in regard to red blood cells  and the immune system. It removes old red blood cells and holds a reserve of blood, which can be valuable in case of haemorrhagic shock, and also recycles iron.</a:t>
            </a:r>
          </a:p>
        </p:txBody>
      </p:sp>
      <p:pic>
        <p:nvPicPr>
          <p:cNvPr id="4" name="Picture 3"/>
          <p:cNvPicPr>
            <a:picLocks noChangeAspect="1"/>
          </p:cNvPicPr>
          <p:nvPr/>
        </p:nvPicPr>
        <p:blipFill rotWithShape="1">
          <a:blip r:embed="rId2"/>
          <a:srcRect r="47468" b="7000"/>
          <a:stretch/>
        </p:blipFill>
        <p:spPr>
          <a:xfrm>
            <a:off x="7175499" y="705644"/>
            <a:ext cx="4867419" cy="5453855"/>
          </a:xfrm>
          <a:prstGeom prst="rect">
            <a:avLst/>
          </a:prstGeom>
        </p:spPr>
      </p:pic>
      <p:sp>
        <p:nvSpPr>
          <p:cNvPr id="5" name="TextBox 4"/>
          <p:cNvSpPr txBox="1"/>
          <p:nvPr/>
        </p:nvSpPr>
        <p:spPr>
          <a:xfrm>
            <a:off x="7266966" y="650299"/>
            <a:ext cx="4684484" cy="5509200"/>
          </a:xfrm>
          <a:prstGeom prst="rect">
            <a:avLst/>
          </a:prstGeom>
          <a:solidFill>
            <a:schemeClr val="accent1">
              <a:lumMod val="40000"/>
              <a:lumOff val="60000"/>
            </a:schemeClr>
          </a:solidFill>
        </p:spPr>
        <p:txBody>
          <a:bodyPr wrap="square" rtlCol="0">
            <a:spAutoFit/>
          </a:bodyPr>
          <a:lstStyle/>
          <a:p>
            <a:r>
              <a:rPr lang="en-GB" sz="4400" dirty="0"/>
              <a:t>A life-threatening condition that results when you lose more than 20 percent (one-fifth) of your body's blood or fluid supply</a:t>
            </a:r>
          </a:p>
        </p:txBody>
      </p:sp>
    </p:spTree>
    <p:extLst>
      <p:ext uri="{BB962C8B-B14F-4D97-AF65-F5344CB8AC3E}">
        <p14:creationId xmlns:p14="http://schemas.microsoft.com/office/powerpoint/2010/main" val="3178035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barn(inVertical)">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5"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1D6A2A3-F101-46F7-8B6F-1C699CAFE9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371600" y="457200"/>
            <a:ext cx="4911393" cy="1556724"/>
          </a:xfrm>
        </p:spPr>
        <p:txBody>
          <a:bodyPr anchor="b">
            <a:normAutofit/>
          </a:bodyPr>
          <a:lstStyle/>
          <a:p>
            <a:r>
              <a:rPr lang="en-GB"/>
              <a:t>Tonsils</a:t>
            </a:r>
          </a:p>
        </p:txBody>
      </p:sp>
      <p:sp>
        <p:nvSpPr>
          <p:cNvPr id="3" name="Content Placeholder 2"/>
          <p:cNvSpPr>
            <a:spLocks noGrp="1"/>
          </p:cNvSpPr>
          <p:nvPr>
            <p:ph idx="1"/>
          </p:nvPr>
        </p:nvSpPr>
        <p:spPr>
          <a:xfrm>
            <a:off x="1371601" y="2345635"/>
            <a:ext cx="4911392" cy="3583940"/>
          </a:xfrm>
        </p:spPr>
        <p:txBody>
          <a:bodyPr anchor="t">
            <a:normAutofit/>
          </a:bodyPr>
          <a:lstStyle/>
          <a:p>
            <a:r>
              <a:rPr lang="en-GB" sz="1600"/>
              <a:t>Most people have five tonsils. These include a single pharyngeal tonsil, often referred to as the adenoid, located in the posterior wall of the upper part of the throat. A pair of palatine tonsils is found at the back of the mouth; a pair of lingual tonsils is located at the base of the tongue.</a:t>
            </a:r>
          </a:p>
          <a:p>
            <a:r>
              <a:rPr lang="en-GB" sz="1600"/>
              <a:t>The tonsils combat bacteria and viruses that enter your body through your mouth. However, tonsils are also vulnerable to infection from these invaders. </a:t>
            </a:r>
          </a:p>
        </p:txBody>
      </p:sp>
      <p:pic>
        <p:nvPicPr>
          <p:cNvPr id="4" name="Picture 3"/>
          <p:cNvPicPr>
            <a:picLocks noChangeAspect="1"/>
          </p:cNvPicPr>
          <p:nvPr/>
        </p:nvPicPr>
        <p:blipFill rotWithShape="1">
          <a:blip r:embed="rId2"/>
          <a:srcRect r="-1" b="504"/>
          <a:stretch/>
        </p:blipFill>
        <p:spPr>
          <a:xfrm>
            <a:off x="6644639" y="1304947"/>
            <a:ext cx="5090161" cy="3776881"/>
          </a:xfrm>
          <a:prstGeom prst="rect">
            <a:avLst/>
          </a:prstGeom>
        </p:spPr>
      </p:pic>
      <p:sp>
        <p:nvSpPr>
          <p:cNvPr id="11" name="Rectangle 10">
            <a:extLst>
              <a:ext uri="{FF2B5EF4-FFF2-40B4-BE49-F238E27FC236}">
                <a16:creationId xmlns:a16="http://schemas.microsoft.com/office/drawing/2014/main" id="{529E760E-527D-4053-A309-F2BDE12501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 y="6400800"/>
            <a:ext cx="12191999" cy="457198"/>
          </a:xfrm>
          <a:prstGeom prst="rect">
            <a:avLst/>
          </a:prstGeom>
          <a:gradFill>
            <a:gsLst>
              <a:gs pos="0">
                <a:schemeClr val="accent2"/>
              </a:gs>
              <a:gs pos="100000">
                <a:schemeClr val="accent6">
                  <a:lumMod val="75000"/>
                  <a:alpha val="85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4153D448-4ED1-429A-A28C-8316DE7CAF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8"/>
            <a:ext cx="8153396" cy="448831"/>
          </a:xfrm>
          <a:prstGeom prst="rect">
            <a:avLst/>
          </a:prstGeom>
          <a:gradFill>
            <a:gsLst>
              <a:gs pos="0">
                <a:schemeClr val="accent5">
                  <a:alpha val="5000"/>
                </a:schemeClr>
              </a:gs>
              <a:gs pos="99000">
                <a:schemeClr val="accent5">
                  <a:alpha val="72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67946452"/>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4A7ABEF-6C26-4C1A-8D7C-C2559811AB5E}"/>
              </a:ext>
            </a:extLst>
          </p:cNvPr>
          <p:cNvPicPr>
            <a:picLocks noChangeAspect="1"/>
          </p:cNvPicPr>
          <p:nvPr/>
        </p:nvPicPr>
        <p:blipFill rotWithShape="1">
          <a:blip r:embed="rId2"/>
          <a:srcRect l="17813" t="45703" r="40208" b="8203"/>
          <a:stretch/>
        </p:blipFill>
        <p:spPr>
          <a:xfrm>
            <a:off x="2924928" y="643467"/>
            <a:ext cx="6342143" cy="5571066"/>
          </a:xfrm>
          <a:prstGeom prst="rect">
            <a:avLst/>
          </a:prstGeom>
        </p:spPr>
      </p:pic>
    </p:spTree>
    <p:extLst>
      <p:ext uri="{BB962C8B-B14F-4D97-AF65-F5344CB8AC3E}">
        <p14:creationId xmlns:p14="http://schemas.microsoft.com/office/powerpoint/2010/main" val="119291331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DELIMITERS" val="3.1"/>
</p:tagLst>
</file>

<file path=ppt/tags/tag2.xml><?xml version="1.0" encoding="utf-8"?>
<p:tagLst xmlns:a="http://schemas.openxmlformats.org/drawingml/2006/main" xmlns:r="http://schemas.openxmlformats.org/officeDocument/2006/relationships" xmlns:p="http://schemas.openxmlformats.org/presentationml/2006/main">
  <p:tag name="DELIMITERS" val="3.1"/>
</p:tagLst>
</file>

<file path=ppt/tags/tag3.xml><?xml version="1.0" encoding="utf-8"?>
<p:tagLst xmlns:a="http://schemas.openxmlformats.org/drawingml/2006/main" xmlns:r="http://schemas.openxmlformats.org/officeDocument/2006/relationships" xmlns:p="http://schemas.openxmlformats.org/presentationml/2006/main">
  <p:tag name="NOPREFERENCE" val="False"/>
</p:tagLst>
</file>

<file path=ppt/theme/theme1.xml><?xml version="1.0" encoding="utf-8"?>
<a:theme xmlns:a="http://schemas.openxmlformats.org/drawingml/2006/main" name="GradientRiseVTI">
  <a:themeElements>
    <a:clrScheme name="AnalogousFromLightSeedLeftStep">
      <a:dk1>
        <a:srgbClr val="000000"/>
      </a:dk1>
      <a:lt1>
        <a:srgbClr val="FFFFFF"/>
      </a:lt1>
      <a:dk2>
        <a:srgbClr val="1F2D37"/>
      </a:dk2>
      <a:lt2>
        <a:srgbClr val="E4E2E8"/>
      </a:lt2>
      <a:accent1>
        <a:srgbClr val="9AA67D"/>
      </a:accent1>
      <a:accent2>
        <a:srgbClr val="A9A273"/>
      </a:accent2>
      <a:accent3>
        <a:srgbClr val="BB9B81"/>
      </a:accent3>
      <a:accent4>
        <a:srgbClr val="BA827F"/>
      </a:accent4>
      <a:accent5>
        <a:srgbClr val="C492A4"/>
      </a:accent5>
      <a:accent6>
        <a:srgbClr val="BA7FAD"/>
      </a:accent6>
      <a:hlink>
        <a:srgbClr val="7E69AE"/>
      </a:hlink>
      <a:folHlink>
        <a:srgbClr val="7F7F7F"/>
      </a:folHlink>
    </a:clrScheme>
    <a:fontScheme name="Avenir">
      <a:majorFont>
        <a:latin typeface="Gill Sans Nova"/>
        <a:ea typeface=""/>
        <a:cs typeface=""/>
      </a:majorFont>
      <a:minorFont>
        <a:latin typeface="Gill Sans Nov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radientRiseVTI" id="{C2FC082F-B444-4222-AF20-78444CCB5722}" vid="{39F213E4-0CBC-40CB-B3F6-8C5562B6B99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4EDC92A4854F54BB239D23D7A986030" ma:contentTypeVersion="11" ma:contentTypeDescription="Create a new document." ma:contentTypeScope="" ma:versionID="cf05957b0233f6a2d4f10003a95a7d45">
  <xsd:schema xmlns:xsd="http://www.w3.org/2001/XMLSchema" xmlns:xs="http://www.w3.org/2001/XMLSchema" xmlns:p="http://schemas.microsoft.com/office/2006/metadata/properties" xmlns:ns3="741459c1-fc13-496f-a31c-ce7560468e89" xmlns:ns4="ce163182-9ffc-4bcc-9d9a-c6af5b586840" targetNamespace="http://schemas.microsoft.com/office/2006/metadata/properties" ma:root="true" ma:fieldsID="314022646cfd2c15f741b4baab92dd78" ns3:_="" ns4:_="">
    <xsd:import namespace="741459c1-fc13-496f-a31c-ce7560468e89"/>
    <xsd:import namespace="ce163182-9ffc-4bcc-9d9a-c6af5b586840"/>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AutoTags" minOccurs="0"/>
                <xsd:element ref="ns4:MediaServiceOCR" minOccurs="0"/>
                <xsd:element ref="ns4:MediaServiceAutoKeyPoints" minOccurs="0"/>
                <xsd:element ref="ns4:MediaServiceKeyPoints" minOccurs="0"/>
                <xsd:element ref="ns4:MediaServiceGenerationTime" minOccurs="0"/>
                <xsd:element ref="ns4: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41459c1-fc13-496f-a31c-ce7560468e89"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ce163182-9ffc-4bcc-9d9a-c6af5b586840"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EB31194D-2801-4866-8A75-4C3503483A1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41459c1-fc13-496f-a31c-ce7560468e89"/>
    <ds:schemaRef ds:uri="ce163182-9ffc-4bcc-9d9a-c6af5b58684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CBB218A-3E89-4442-9B84-02CBBFEDD0AD}">
  <ds:schemaRefs>
    <ds:schemaRef ds:uri="http://schemas.microsoft.com/sharepoint/v3/contenttype/forms"/>
  </ds:schemaRefs>
</ds:datastoreItem>
</file>

<file path=customXml/itemProps3.xml><?xml version="1.0" encoding="utf-8"?>
<ds:datastoreItem xmlns:ds="http://schemas.openxmlformats.org/officeDocument/2006/customXml" ds:itemID="{F08165AC-02CA-49B0-97F0-50DE06AA93CB}">
  <ds:schemaRefs>
    <ds:schemaRef ds:uri="http://schemas.openxmlformats.org/package/2006/metadata/core-properties"/>
    <ds:schemaRef ds:uri="http://purl.org/dc/dcmitype/"/>
    <ds:schemaRef ds:uri="http://www.w3.org/XML/1998/namespace"/>
    <ds:schemaRef ds:uri="http://schemas.microsoft.com/office/2006/metadata/properties"/>
    <ds:schemaRef ds:uri="http://schemas.microsoft.com/office/2006/documentManagement/types"/>
    <ds:schemaRef ds:uri="http://schemas.microsoft.com/office/infopath/2007/PartnerControls"/>
    <ds:schemaRef ds:uri="http://purl.org/dc/elements/1.1/"/>
    <ds:schemaRef ds:uri="http://purl.org/dc/terms/"/>
    <ds:schemaRef ds:uri="ce163182-9ffc-4bcc-9d9a-c6af5b586840"/>
    <ds:schemaRef ds:uri="741459c1-fc13-496f-a31c-ce7560468e89"/>
  </ds:schemaRefs>
</ds:datastoreItem>
</file>

<file path=docProps/app.xml><?xml version="1.0" encoding="utf-8"?>
<Properties xmlns="http://schemas.openxmlformats.org/officeDocument/2006/extended-properties" xmlns:vt="http://schemas.openxmlformats.org/officeDocument/2006/docPropsVTypes">
  <TotalTime>0</TotalTime>
  <Words>2330</Words>
  <Application>Microsoft Office PowerPoint</Application>
  <PresentationFormat>Widescreen</PresentationFormat>
  <Paragraphs>319</Paragraphs>
  <Slides>70</Slides>
  <Notes>8</Notes>
  <HiddenSlides>0</HiddenSlides>
  <MMClips>6</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70</vt:i4>
      </vt:variant>
    </vt:vector>
  </HeadingPairs>
  <TitlesOfParts>
    <vt:vector size="76" baseType="lpstr">
      <vt:lpstr>-apple-system</vt:lpstr>
      <vt:lpstr>Arial</vt:lpstr>
      <vt:lpstr>Calibri</vt:lpstr>
      <vt:lpstr>Comic Sans MS</vt:lpstr>
      <vt:lpstr>Gill Sans Nova</vt:lpstr>
      <vt:lpstr>GradientRiseVTI</vt:lpstr>
      <vt:lpstr>Revision</vt:lpstr>
      <vt:lpstr>Blood can you answer the following? </vt:lpstr>
      <vt:lpstr>Can you answer the following ? </vt:lpstr>
      <vt:lpstr>PowerPoint Presentation</vt:lpstr>
      <vt:lpstr>Plasma </vt:lpstr>
      <vt:lpstr>Questions </vt:lpstr>
      <vt:lpstr>Plasma proteins are formed in the liver. </vt:lpstr>
      <vt:lpstr>What are the following? </vt:lpstr>
      <vt:lpstr>Erythrocytes (Red blood cells) </vt:lpstr>
      <vt:lpstr>How to remember? </vt:lpstr>
      <vt:lpstr>Erythropoiesis </vt:lpstr>
      <vt:lpstr>Can you answer the following?</vt:lpstr>
      <vt:lpstr>Arteries </vt:lpstr>
      <vt:lpstr>Veins</vt:lpstr>
      <vt:lpstr>What is the flow of blood through the arteries on leaving the heart </vt:lpstr>
      <vt:lpstr>Venules </vt:lpstr>
      <vt:lpstr>Can you answer the following? </vt:lpstr>
      <vt:lpstr>DVT</vt:lpstr>
      <vt:lpstr>Can you label the following </vt:lpstr>
      <vt:lpstr>Can you answer the following?</vt:lpstr>
      <vt:lpstr>Factors which influence blood pressure</vt:lpstr>
      <vt:lpstr>PowerPoint Presentation</vt:lpstr>
      <vt:lpstr>PowerPoint Presentation</vt:lpstr>
      <vt:lpstr>Can you answer the following?</vt:lpstr>
      <vt:lpstr>An adult’s blood pressure is considered high when the readings are greater than 140 mm Hg systolic or 90 mm Hg diastolic (BHS, 2004)</vt:lpstr>
      <vt:lpstr>Renin aldosterone system </vt:lpstr>
      <vt:lpstr>Can you label the following? </vt:lpstr>
      <vt:lpstr>How do we breath in and out? </vt:lpstr>
      <vt:lpstr>Moving air in and out</vt:lpstr>
      <vt:lpstr>Circulation and Gas Exchange</vt:lpstr>
      <vt:lpstr>Alveoli</vt:lpstr>
      <vt:lpstr>Formula for cellular respiration </vt:lpstr>
      <vt:lpstr>Digestion can you label the diagram? </vt:lpstr>
      <vt:lpstr>What are the following</vt:lpstr>
      <vt:lpstr>Processing food</vt:lpstr>
      <vt:lpstr>What happens where </vt:lpstr>
      <vt:lpstr>What are the functions of the following? </vt:lpstr>
      <vt:lpstr>Can you answer the following?</vt:lpstr>
      <vt:lpstr>PowerPoint Presentation</vt:lpstr>
      <vt:lpstr>Can you label this? </vt:lpstr>
      <vt:lpstr>Skin cross section. </vt:lpstr>
      <vt:lpstr>Can you answer the following.</vt:lpstr>
      <vt:lpstr>PowerPoint Presentation</vt:lpstr>
      <vt:lpstr>PowerPoint Presentation</vt:lpstr>
      <vt:lpstr>Can you answer the following? </vt:lpstr>
      <vt:lpstr>How the skin heals</vt:lpstr>
      <vt:lpstr>PowerPoint Presentation</vt:lpstr>
      <vt:lpstr>Lymphatic system. </vt:lpstr>
      <vt:lpstr>Functions of the lymphatic system</vt:lpstr>
      <vt:lpstr>Consists of; </vt:lpstr>
      <vt:lpstr>PowerPoint Presentation</vt:lpstr>
      <vt:lpstr>Lymph a clear fluid </vt:lpstr>
      <vt:lpstr>Lymph </vt:lpstr>
      <vt:lpstr>PowerPoint Presentation</vt:lpstr>
      <vt:lpstr>PowerPoint Presentation</vt:lpstr>
      <vt:lpstr>Lymph Capillaries</vt:lpstr>
      <vt:lpstr>Lymph Vessels</vt:lpstr>
      <vt:lpstr>Lymph vessels </vt:lpstr>
      <vt:lpstr>Lymph Trunks </vt:lpstr>
      <vt:lpstr>Lymphatic ducts </vt:lpstr>
      <vt:lpstr>Lymph nodes </vt:lpstr>
      <vt:lpstr>Two main regions of a lymph node: Cortex and Medulla </vt:lpstr>
      <vt:lpstr>BIOLOGICAL FILTRATION</vt:lpstr>
      <vt:lpstr>PowerPoint Presentation</vt:lpstr>
      <vt:lpstr>Lymphatic system role in immunity </vt:lpstr>
      <vt:lpstr>Lymph Organs</vt:lpstr>
      <vt:lpstr>Thymus</vt:lpstr>
      <vt:lpstr>Spleen</vt:lpstr>
      <vt:lpstr>Tonsils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Revision</dc:title>
  <dc:creator>Felicity Page</dc:creator>
  <cp:lastModifiedBy>Felicity Peacock</cp:lastModifiedBy>
  <cp:revision>2</cp:revision>
  <dcterms:created xsi:type="dcterms:W3CDTF">2020-11-30T16:24:06Z</dcterms:created>
  <dcterms:modified xsi:type="dcterms:W3CDTF">2021-10-05T14:32:01Z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0x01010074EDC92A4854F54BB239D23D7A986030</vt:lpwstr>
  </property>
</Properties>
</file>