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4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5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7" r:id="rId20"/>
    <p:sldId id="278" r:id="rId21"/>
    <p:sldId id="279" r:id="rId22"/>
    <p:sldId id="273" r:id="rId23"/>
    <p:sldId id="274" r:id="rId24"/>
    <p:sldId id="276" r:id="rId25"/>
    <p:sldId id="280" r:id="rId26"/>
    <p:sldId id="281" r:id="rId27"/>
    <p:sldId id="283" r:id="rId28"/>
    <p:sldId id="282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11A149-8E77-D679-0260-17E462BA3EE2}" v="4064" dt="2024-11-24T23:26:08.2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3511A149-8E77-D679-0260-17E462BA3EE2}"/>
    <pc:docChg chg="addSld delSld modSld sldOrd addMainMaster delMainMaster">
      <pc:chgData name="Rebecca Francis-Davies" userId="S::r.francis-davies@uwtsd.ac.uk::caf69e2c-2198-47a4-8268-c57958bd4ca9" providerId="AD" clId="Web-{3511A149-8E77-D679-0260-17E462BA3EE2}" dt="2024-11-24T23:26:12.313" v="4122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3511A149-8E77-D679-0260-17E462BA3EE2}" dt="2024-11-24T17:31:13.730" v="38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3511A149-8E77-D679-0260-17E462BA3EE2}" dt="2024-11-24T17:31:13.730" v="3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17:31:13.730" v="3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31:13.730" v="38"/>
          <ac:spMkLst>
            <pc:docMk/>
            <pc:sldMk cId="109857222" sldId="256"/>
            <ac:spMk id="9" creationId="{A34066D6-1B59-4642-A86D-39464CEE971B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31:13.730" v="38"/>
          <ac:spMkLst>
            <pc:docMk/>
            <pc:sldMk cId="109857222" sldId="256"/>
            <ac:spMk id="11" creationId="{18E928D9-3091-4385-B979-265D55AD02CE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31:13.730" v="38"/>
          <ac:spMkLst>
            <pc:docMk/>
            <pc:sldMk cId="109857222" sldId="256"/>
            <ac:spMk id="13" creationId="{7D602432-D774-4CF5-94E8-7D52D01059D2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31:13.730" v="38"/>
          <ac:spMkLst>
            <pc:docMk/>
            <pc:sldMk cId="109857222" sldId="256"/>
            <ac:spMk id="15" creationId="{CBF9EBB4-5078-47B2-AAA0-DF4A88D8182A}"/>
          </ac:spMkLst>
        </pc:spChg>
        <pc:picChg chg="add">
          <ac:chgData name="Rebecca Francis-Davies" userId="S::r.francis-davies@uwtsd.ac.uk::caf69e2c-2198-47a4-8268-c57958bd4ca9" providerId="AD" clId="Web-{3511A149-8E77-D679-0260-17E462BA3EE2}" dt="2024-11-24T17:31:13.730" v="38"/>
          <ac:picMkLst>
            <pc:docMk/>
            <pc:sldMk cId="109857222" sldId="256"/>
            <ac:picMk id="4" creationId="{A9F598C7-6712-C559-1B22-7FC0FFF5AECA}"/>
          </ac:picMkLst>
        </pc:pic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17:32:44.513" v="71"/>
        <pc:sldMkLst>
          <pc:docMk/>
          <pc:sldMk cId="1591610277" sldId="257"/>
        </pc:sldMkLst>
        <pc:spChg chg="mod">
          <ac:chgData name="Rebecca Francis-Davies" userId="S::r.francis-davies@uwtsd.ac.uk::caf69e2c-2198-47a4-8268-c57958bd4ca9" providerId="AD" clId="Web-{3511A149-8E77-D679-0260-17E462BA3EE2}" dt="2024-11-24T17:32:44.513" v="71"/>
          <ac:spMkLst>
            <pc:docMk/>
            <pc:sldMk cId="1591610277" sldId="257"/>
            <ac:spMk id="2" creationId="{F14C989F-6B8E-D3A1-2C6D-E14DA2AFDE5A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17:32:44.513" v="71"/>
          <ac:spMkLst>
            <pc:docMk/>
            <pc:sldMk cId="1591610277" sldId="257"/>
            <ac:spMk id="3" creationId="{51D78FAE-2037-327A-7601-465D84418175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32:44.513" v="71"/>
          <ac:spMkLst>
            <pc:docMk/>
            <pc:sldMk cId="1591610277" sldId="257"/>
            <ac:spMk id="9" creationId="{442D2C40-7ED8-45E4-9E7D-C3407F9CAB7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32:44.513" v="71"/>
          <ac:spMkLst>
            <pc:docMk/>
            <pc:sldMk cId="1591610277" sldId="257"/>
            <ac:spMk id="11" creationId="{081E4A58-353D-44AE-B2FC-2A74E2E400F7}"/>
          </ac:spMkLst>
        </pc:spChg>
        <pc:picChg chg="add">
          <ac:chgData name="Rebecca Francis-Davies" userId="S::r.francis-davies@uwtsd.ac.uk::caf69e2c-2198-47a4-8268-c57958bd4ca9" providerId="AD" clId="Web-{3511A149-8E77-D679-0260-17E462BA3EE2}" dt="2024-11-24T17:32:44.513" v="71"/>
          <ac:picMkLst>
            <pc:docMk/>
            <pc:sldMk cId="1591610277" sldId="257"/>
            <ac:picMk id="5" creationId="{3965D3AC-03F2-C189-42E5-8F2791313FD5}"/>
          </ac:picMkLst>
        </pc:pic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17:40:25.586" v="178"/>
        <pc:sldMkLst>
          <pc:docMk/>
          <pc:sldMk cId="3712472155" sldId="258"/>
        </pc:sldMkLst>
        <pc:spChg chg="mod">
          <ac:chgData name="Rebecca Francis-Davies" userId="S::r.francis-davies@uwtsd.ac.uk::caf69e2c-2198-47a4-8268-c57958bd4ca9" providerId="AD" clId="Web-{3511A149-8E77-D679-0260-17E462BA3EE2}" dt="2024-11-24T17:40:25.586" v="178"/>
          <ac:spMkLst>
            <pc:docMk/>
            <pc:sldMk cId="3712472155" sldId="258"/>
            <ac:spMk id="2" creationId="{60F3FA75-B2F9-76CF-82D4-7AFDB3D1F9F5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17:40:25.586" v="178"/>
          <ac:spMkLst>
            <pc:docMk/>
            <pc:sldMk cId="3712472155" sldId="258"/>
            <ac:spMk id="3" creationId="{4304A628-73F2-7CFB-1214-921BFDECD55E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40:25.586" v="178"/>
          <ac:spMkLst>
            <pc:docMk/>
            <pc:sldMk cId="3712472155" sldId="258"/>
            <ac:spMk id="9" creationId="{442D2C40-7ED8-45E4-9E7D-C3407F9CAB7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40:25.586" v="178"/>
          <ac:spMkLst>
            <pc:docMk/>
            <pc:sldMk cId="3712472155" sldId="258"/>
            <ac:spMk id="11" creationId="{081E4A58-353D-44AE-B2FC-2A74E2E400F7}"/>
          </ac:spMkLst>
        </pc:spChg>
        <pc:picChg chg="add">
          <ac:chgData name="Rebecca Francis-Davies" userId="S::r.francis-davies@uwtsd.ac.uk::caf69e2c-2198-47a4-8268-c57958bd4ca9" providerId="AD" clId="Web-{3511A149-8E77-D679-0260-17E462BA3EE2}" dt="2024-11-24T17:40:25.586" v="178"/>
          <ac:picMkLst>
            <pc:docMk/>
            <pc:sldMk cId="3712472155" sldId="258"/>
            <ac:picMk id="5" creationId="{8C89DE75-DE73-298D-2088-401F1BCCB80E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7:43:00.168" v="240"/>
        <pc:sldMkLst>
          <pc:docMk/>
          <pc:sldMk cId="2595449143" sldId="259"/>
        </pc:sldMkLst>
        <pc:spChg chg="mod">
          <ac:chgData name="Rebecca Francis-Davies" userId="S::r.francis-davies@uwtsd.ac.uk::caf69e2c-2198-47a4-8268-c57958bd4ca9" providerId="AD" clId="Web-{3511A149-8E77-D679-0260-17E462BA3EE2}" dt="2024-11-24T17:43:00.168" v="240"/>
          <ac:spMkLst>
            <pc:docMk/>
            <pc:sldMk cId="2595449143" sldId="259"/>
            <ac:spMk id="2" creationId="{F36295AE-A0ED-1623-CC9C-313831847CB1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17:43:00.168" v="240"/>
          <ac:spMkLst>
            <pc:docMk/>
            <pc:sldMk cId="2595449143" sldId="259"/>
            <ac:spMk id="3" creationId="{CB83CDCE-1CDD-31DC-2951-C94A626922F0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43:00.152" v="239"/>
          <ac:spMkLst>
            <pc:docMk/>
            <pc:sldMk cId="2595449143" sldId="259"/>
            <ac:spMk id="9" creationId="{66A3F9DB-B144-47A4-9DB2-706C3908B28B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43:00.152" v="239"/>
          <ac:spMkLst>
            <pc:docMk/>
            <pc:sldMk cId="2595449143" sldId="259"/>
            <ac:spMk id="11" creationId="{3D9A74CD-249A-437B-A289-413676038C54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43:00.152" v="239"/>
          <ac:spMkLst>
            <pc:docMk/>
            <pc:sldMk cId="2595449143" sldId="259"/>
            <ac:spMk id="13" creationId="{B10BB131-AC8E-4A8E-A5D1-36260F720C3B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43:00.152" v="239"/>
          <ac:spMkLst>
            <pc:docMk/>
            <pc:sldMk cId="2595449143" sldId="259"/>
            <ac:spMk id="15" creationId="{5B7778FC-632E-4DCA-A7CB-0D7731CCF970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43:00.152" v="239"/>
          <ac:spMkLst>
            <pc:docMk/>
            <pc:sldMk cId="2595449143" sldId="259"/>
            <ac:spMk id="17" creationId="{FA23A907-97FB-4A8F-880A-DD77401C4296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43:00.168" v="240"/>
          <ac:spMkLst>
            <pc:docMk/>
            <pc:sldMk cId="2595449143" sldId="259"/>
            <ac:spMk id="19" creationId="{460B0EFB-53ED-4F35-B05D-F658EA021C65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43:00.168" v="240"/>
          <ac:spMkLst>
            <pc:docMk/>
            <pc:sldMk cId="2595449143" sldId="259"/>
            <ac:spMk id="21" creationId="{835EF3DD-7D43-4A27-8967-A92FD8CC9365}"/>
          </ac:spMkLst>
        </pc:spChg>
        <pc:picChg chg="add del">
          <ac:chgData name="Rebecca Francis-Davies" userId="S::r.francis-davies@uwtsd.ac.uk::caf69e2c-2198-47a4-8268-c57958bd4ca9" providerId="AD" clId="Web-{3511A149-8E77-D679-0260-17E462BA3EE2}" dt="2024-11-24T17:43:00.152" v="239"/>
          <ac:picMkLst>
            <pc:docMk/>
            <pc:sldMk cId="2595449143" sldId="259"/>
            <ac:picMk id="5" creationId="{52039264-C0A9-3D74-5007-5BFE90978916}"/>
          </ac:picMkLst>
        </pc:picChg>
        <pc:picChg chg="add">
          <ac:chgData name="Rebecca Francis-Davies" userId="S::r.francis-davies@uwtsd.ac.uk::caf69e2c-2198-47a4-8268-c57958bd4ca9" providerId="AD" clId="Web-{3511A149-8E77-D679-0260-17E462BA3EE2}" dt="2024-11-24T17:43:00.168" v="240"/>
          <ac:picMkLst>
            <pc:docMk/>
            <pc:sldMk cId="2595449143" sldId="259"/>
            <ac:picMk id="20" creationId="{6450322E-C7F9-A8F1-CF8E-5CAD45761942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7:52:34.384" v="384"/>
        <pc:sldMkLst>
          <pc:docMk/>
          <pc:sldMk cId="2818691810" sldId="260"/>
        </pc:sldMkLst>
        <pc:spChg chg="mod">
          <ac:chgData name="Rebecca Francis-Davies" userId="S::r.francis-davies@uwtsd.ac.uk::caf69e2c-2198-47a4-8268-c57958bd4ca9" providerId="AD" clId="Web-{3511A149-8E77-D679-0260-17E462BA3EE2}" dt="2024-11-24T17:52:34.384" v="384"/>
          <ac:spMkLst>
            <pc:docMk/>
            <pc:sldMk cId="2818691810" sldId="260"/>
            <ac:spMk id="2" creationId="{5B97198B-7EE0-3619-C7C0-9A3CD2DB5567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17:52:34.384" v="384"/>
          <ac:spMkLst>
            <pc:docMk/>
            <pc:sldMk cId="2818691810" sldId="260"/>
            <ac:spMk id="3" creationId="{E369EBDC-36C1-6746-B9B3-652CE22FB161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46:24.875" v="266"/>
          <ac:spMkLst>
            <pc:docMk/>
            <pc:sldMk cId="2818691810" sldId="260"/>
            <ac:spMk id="10" creationId="{2EB492CD-616E-47F8-933B-5E2D952A0593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46:24.875" v="266"/>
          <ac:spMkLst>
            <pc:docMk/>
            <pc:sldMk cId="2818691810" sldId="260"/>
            <ac:spMk id="12" creationId="{59383CF9-23B5-4335-9B21-1791C4CF1C75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46:24.875" v="266"/>
          <ac:spMkLst>
            <pc:docMk/>
            <pc:sldMk cId="2818691810" sldId="260"/>
            <ac:spMk id="14" creationId="{0007FE00-9498-4706-B255-6437B0252C02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46:30.219" v="269"/>
          <ac:spMkLst>
            <pc:docMk/>
            <pc:sldMk cId="2818691810" sldId="260"/>
            <ac:spMk id="19" creationId="{2EB492CD-616E-47F8-933B-5E2D952A0593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46:30.219" v="269"/>
          <ac:spMkLst>
            <pc:docMk/>
            <pc:sldMk cId="2818691810" sldId="260"/>
            <ac:spMk id="21" creationId="{59383CF9-23B5-4335-9B21-1791C4CF1C75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46:30.219" v="269"/>
          <ac:spMkLst>
            <pc:docMk/>
            <pc:sldMk cId="2818691810" sldId="260"/>
            <ac:spMk id="23" creationId="{0007FE00-9498-4706-B255-6437B0252C02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52:34.384" v="384"/>
          <ac:spMkLst>
            <pc:docMk/>
            <pc:sldMk cId="2818691810" sldId="260"/>
            <ac:spMk id="28" creationId="{2EB492CD-616E-47F8-933B-5E2D952A0593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52:34.384" v="384"/>
          <ac:spMkLst>
            <pc:docMk/>
            <pc:sldMk cId="2818691810" sldId="260"/>
            <ac:spMk id="30" creationId="{59383CF9-23B5-4335-9B21-1791C4CF1C75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7:52:34.384" v="384"/>
          <ac:spMkLst>
            <pc:docMk/>
            <pc:sldMk cId="2818691810" sldId="260"/>
            <ac:spMk id="32" creationId="{0007FE00-9498-4706-B255-6437B0252C02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52:34.384" v="384"/>
          <ac:spMkLst>
            <pc:docMk/>
            <pc:sldMk cId="2818691810" sldId="260"/>
            <ac:spMk id="37" creationId="{1CD81A2A-6ED4-4EF4-A14C-912D31E14800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52:34.384" v="384"/>
          <ac:spMkLst>
            <pc:docMk/>
            <pc:sldMk cId="2818691810" sldId="260"/>
            <ac:spMk id="39" creationId="{1661932C-CA15-4E17-B115-FAE7CBEE4789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52:34.384" v="384"/>
          <ac:spMkLst>
            <pc:docMk/>
            <pc:sldMk cId="2818691810" sldId="260"/>
            <ac:spMk id="41" creationId="{8590ADD5-9383-4D3D-9047-3DA2593CCB5D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52:34.384" v="384"/>
          <ac:spMkLst>
            <pc:docMk/>
            <pc:sldMk cId="2818691810" sldId="260"/>
            <ac:spMk id="43" creationId="{DABE3E45-88CF-45D8-8D40-C773324D93F6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52:34.384" v="384"/>
          <ac:spMkLst>
            <pc:docMk/>
            <pc:sldMk cId="2818691810" sldId="260"/>
            <ac:spMk id="47" creationId="{B91ECDA9-56DC-4270-8F33-01C5637B8CEB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52:34.384" v="384"/>
          <ac:spMkLst>
            <pc:docMk/>
            <pc:sldMk cId="2818691810" sldId="260"/>
            <ac:spMk id="49" creationId="{75F47824-961D-465D-84F9-EAE11BC6173B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7:52:34.384" v="384"/>
          <ac:spMkLst>
            <pc:docMk/>
            <pc:sldMk cId="2818691810" sldId="260"/>
            <ac:spMk id="51" creationId="{FEC9DA3E-C1D7-472D-B7C0-F71AE41FBA23}"/>
          </ac:spMkLst>
        </pc:spChg>
        <pc:picChg chg="add mod ord">
          <ac:chgData name="Rebecca Francis-Davies" userId="S::r.francis-davies@uwtsd.ac.uk::caf69e2c-2198-47a4-8268-c57958bd4ca9" providerId="AD" clId="Web-{3511A149-8E77-D679-0260-17E462BA3EE2}" dt="2024-11-24T17:52:34.384" v="384"/>
          <ac:picMkLst>
            <pc:docMk/>
            <pc:sldMk cId="2818691810" sldId="260"/>
            <ac:picMk id="7" creationId="{0409AD8D-8783-606D-CA1D-4CDB19628D7D}"/>
          </ac:picMkLst>
        </pc:picChg>
        <pc:cxnChg chg="add">
          <ac:chgData name="Rebecca Francis-Davies" userId="S::r.francis-davies@uwtsd.ac.uk::caf69e2c-2198-47a4-8268-c57958bd4ca9" providerId="AD" clId="Web-{3511A149-8E77-D679-0260-17E462BA3EE2}" dt="2024-11-24T17:52:34.384" v="384"/>
          <ac:cxnSpMkLst>
            <pc:docMk/>
            <pc:sldMk cId="2818691810" sldId="260"/>
            <ac:cxnSpMk id="45" creationId="{49CD1692-827B-4C8D-B4A1-134FD04CF45C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8:07:57.348" v="672"/>
        <pc:sldMkLst>
          <pc:docMk/>
          <pc:sldMk cId="2923197640" sldId="261"/>
        </pc:sldMkLst>
        <pc:spChg chg="mod">
          <ac:chgData name="Rebecca Francis-Davies" userId="S::r.francis-davies@uwtsd.ac.uk::caf69e2c-2198-47a4-8268-c57958bd4ca9" providerId="AD" clId="Web-{3511A149-8E77-D679-0260-17E462BA3EE2}" dt="2024-11-24T18:07:57.348" v="672"/>
          <ac:spMkLst>
            <pc:docMk/>
            <pc:sldMk cId="2923197640" sldId="261"/>
            <ac:spMk id="2" creationId="{758F6463-36B1-0F5D-DD6E-0970B854A210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18:07:57.348" v="672"/>
          <ac:spMkLst>
            <pc:docMk/>
            <pc:sldMk cId="2923197640" sldId="261"/>
            <ac:spMk id="3" creationId="{C8FFC8BD-4CD0-23A2-1875-420A6F852A57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07:57.348" v="672"/>
          <ac:spMkLst>
            <pc:docMk/>
            <pc:sldMk cId="2923197640" sldId="261"/>
            <ac:spMk id="9" creationId="{AE2B703B-46F9-481A-A605-82E2A828C4F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07:57.348" v="672"/>
          <ac:spMkLst>
            <pc:docMk/>
            <pc:sldMk cId="2923197640" sldId="261"/>
            <ac:spMk id="11" creationId="{F13BE4D7-0C3D-4906-B230-A1C5B4665CCF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18:07:57.348" v="672"/>
          <ac:graphicFrameMkLst>
            <pc:docMk/>
            <pc:sldMk cId="2923197640" sldId="261"/>
            <ac:graphicFrameMk id="5" creationId="{BB6FBF78-2CEA-C6E6-8EE7-BE9BD44906E3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8:07:49.942" v="671"/>
        <pc:sldMkLst>
          <pc:docMk/>
          <pc:sldMk cId="2379937982" sldId="262"/>
        </pc:sldMkLst>
        <pc:spChg chg="mod">
          <ac:chgData name="Rebecca Francis-Davies" userId="S::r.francis-davies@uwtsd.ac.uk::caf69e2c-2198-47a4-8268-c57958bd4ca9" providerId="AD" clId="Web-{3511A149-8E77-D679-0260-17E462BA3EE2}" dt="2024-11-24T18:07:49.942" v="671"/>
          <ac:spMkLst>
            <pc:docMk/>
            <pc:sldMk cId="2379937982" sldId="262"/>
            <ac:spMk id="2" creationId="{DBAB25D6-9459-12F6-0BA8-9D05B319EE69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18:07:49.942" v="671"/>
          <ac:spMkLst>
            <pc:docMk/>
            <pc:sldMk cId="2379937982" sldId="262"/>
            <ac:spMk id="3" creationId="{0F7152BB-A9BE-CD39-9C51-DC84A54EB710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07:49.942" v="671"/>
          <ac:spMkLst>
            <pc:docMk/>
            <pc:sldMk cId="2379937982" sldId="262"/>
            <ac:spMk id="9" creationId="{AE2B703B-46F9-481A-A605-82E2A828C4F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07:49.942" v="671"/>
          <ac:spMkLst>
            <pc:docMk/>
            <pc:sldMk cId="2379937982" sldId="262"/>
            <ac:spMk id="11" creationId="{F13BE4D7-0C3D-4906-B230-A1C5B4665CCF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18:07:49.942" v="671"/>
          <ac:graphicFrameMkLst>
            <pc:docMk/>
            <pc:sldMk cId="2379937982" sldId="262"/>
            <ac:graphicFrameMk id="5" creationId="{29F51ECF-6820-D435-5F0D-C449F604BF3D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18:26:38.581" v="819"/>
        <pc:sldMkLst>
          <pc:docMk/>
          <pc:sldMk cId="4117203509" sldId="263"/>
        </pc:sldMkLst>
        <pc:spChg chg="mod">
          <ac:chgData name="Rebecca Francis-Davies" userId="S::r.francis-davies@uwtsd.ac.uk::caf69e2c-2198-47a4-8268-c57958bd4ca9" providerId="AD" clId="Web-{3511A149-8E77-D679-0260-17E462BA3EE2}" dt="2024-11-24T18:26:38.581" v="819"/>
          <ac:spMkLst>
            <pc:docMk/>
            <pc:sldMk cId="4117203509" sldId="263"/>
            <ac:spMk id="2" creationId="{271C1E8C-ED42-D53B-E245-05852B57A854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18:26:38.581" v="819"/>
          <ac:spMkLst>
            <pc:docMk/>
            <pc:sldMk cId="4117203509" sldId="263"/>
            <ac:spMk id="3" creationId="{9C606B34-524D-4225-934B-6433E7F5F066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26:38.581" v="819"/>
          <ac:spMkLst>
            <pc:docMk/>
            <pc:sldMk cId="4117203509" sldId="263"/>
            <ac:spMk id="9" creationId="{460B0EFB-53ED-4F35-B05D-F658EA021C65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26:38.581" v="819"/>
          <ac:spMkLst>
            <pc:docMk/>
            <pc:sldMk cId="4117203509" sldId="263"/>
            <ac:spMk id="11" creationId="{835EF3DD-7D43-4A27-8967-A92FD8CC9365}"/>
          </ac:spMkLst>
        </pc:spChg>
        <pc:picChg chg="add">
          <ac:chgData name="Rebecca Francis-Davies" userId="S::r.francis-davies@uwtsd.ac.uk::caf69e2c-2198-47a4-8268-c57958bd4ca9" providerId="AD" clId="Web-{3511A149-8E77-D679-0260-17E462BA3EE2}" dt="2024-11-24T18:26:38.581" v="819"/>
          <ac:picMkLst>
            <pc:docMk/>
            <pc:sldMk cId="4117203509" sldId="263"/>
            <ac:picMk id="5" creationId="{B939E7C2-E4A7-F2B7-33EB-77386875C892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8:29:34.210" v="930"/>
        <pc:sldMkLst>
          <pc:docMk/>
          <pc:sldMk cId="3279430523" sldId="264"/>
        </pc:sldMkLst>
        <pc:spChg chg="mod">
          <ac:chgData name="Rebecca Francis-Davies" userId="S::r.francis-davies@uwtsd.ac.uk::caf69e2c-2198-47a4-8268-c57958bd4ca9" providerId="AD" clId="Web-{3511A149-8E77-D679-0260-17E462BA3EE2}" dt="2024-11-24T18:29:34.210" v="930"/>
          <ac:spMkLst>
            <pc:docMk/>
            <pc:sldMk cId="3279430523" sldId="264"/>
            <ac:spMk id="2" creationId="{892CC7BE-3402-5712-83D9-2DA4E85CB6C7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18:29:34.210" v="930"/>
          <ac:spMkLst>
            <pc:docMk/>
            <pc:sldMk cId="3279430523" sldId="264"/>
            <ac:spMk id="3" creationId="{055186D2-4865-28F7-5F3F-DF0398E57EF2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29:34.210" v="930"/>
          <ac:spMkLst>
            <pc:docMk/>
            <pc:sldMk cId="3279430523" sldId="264"/>
            <ac:spMk id="9" creationId="{545D489D-16E1-484D-867B-144368D74B83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29:34.210" v="930"/>
          <ac:spMkLst>
            <pc:docMk/>
            <pc:sldMk cId="3279430523" sldId="264"/>
            <ac:spMk id="11" creationId="{49A496F5-B01E-4BF8-9D1E-C4E53B6F9652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29:34.210" v="930"/>
          <ac:spMkLst>
            <pc:docMk/>
            <pc:sldMk cId="3279430523" sldId="264"/>
            <ac:spMk id="13" creationId="{6E895C8D-1379-40B8-8B1B-B6F5AEAF0A6C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18:29:34.210" v="930"/>
          <ac:graphicFrameMkLst>
            <pc:docMk/>
            <pc:sldMk cId="3279430523" sldId="264"/>
            <ac:graphicFrameMk id="5" creationId="{CA30B724-0273-1961-837C-7C3BF5B13374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8:41:50.431" v="1157"/>
        <pc:sldMkLst>
          <pc:docMk/>
          <pc:sldMk cId="376109190" sldId="265"/>
        </pc:sldMkLst>
        <pc:spChg chg="mod">
          <ac:chgData name="Rebecca Francis-Davies" userId="S::r.francis-davies@uwtsd.ac.uk::caf69e2c-2198-47a4-8268-c57958bd4ca9" providerId="AD" clId="Web-{3511A149-8E77-D679-0260-17E462BA3EE2}" dt="2024-11-24T18:41:50.431" v="1157"/>
          <ac:spMkLst>
            <pc:docMk/>
            <pc:sldMk cId="376109190" sldId="265"/>
            <ac:spMk id="2" creationId="{5FB4DC1D-D53F-C735-8E8D-07DDF48C55BB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18:41:50.431" v="1157"/>
          <ac:spMkLst>
            <pc:docMk/>
            <pc:sldMk cId="376109190" sldId="265"/>
            <ac:spMk id="3" creationId="{D617EFF6-F398-F0DC-AF60-C247EBBB688C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41:50.431" v="1157"/>
          <ac:spMkLst>
            <pc:docMk/>
            <pc:sldMk cId="376109190" sldId="265"/>
            <ac:spMk id="9" creationId="{AE2B703B-46F9-481A-A605-82E2A828C4F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41:50.431" v="1157"/>
          <ac:spMkLst>
            <pc:docMk/>
            <pc:sldMk cId="376109190" sldId="265"/>
            <ac:spMk id="11" creationId="{F13BE4D7-0C3D-4906-B230-A1C5B4665CCF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18:41:50.431" v="1157"/>
          <ac:graphicFrameMkLst>
            <pc:docMk/>
            <pc:sldMk cId="376109190" sldId="265"/>
            <ac:graphicFrameMk id="5" creationId="{844B5B88-738F-9F50-8A03-F8D5B4979EA2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8:45:48.046" v="1352"/>
        <pc:sldMkLst>
          <pc:docMk/>
          <pc:sldMk cId="395732096" sldId="266"/>
        </pc:sldMkLst>
        <pc:spChg chg="mod">
          <ac:chgData name="Rebecca Francis-Davies" userId="S::r.francis-davies@uwtsd.ac.uk::caf69e2c-2198-47a4-8268-c57958bd4ca9" providerId="AD" clId="Web-{3511A149-8E77-D679-0260-17E462BA3EE2}" dt="2024-11-24T18:45:48.046" v="1352"/>
          <ac:spMkLst>
            <pc:docMk/>
            <pc:sldMk cId="395732096" sldId="266"/>
            <ac:spMk id="2" creationId="{521727FA-BDD6-A943-41AE-F1EE4AD2EA38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18:45:48.046" v="1352"/>
          <ac:spMkLst>
            <pc:docMk/>
            <pc:sldMk cId="395732096" sldId="266"/>
            <ac:spMk id="3" creationId="{8B97478B-1D95-8EC7-683A-7D49A498AE3A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8:45:48.046" v="1352"/>
          <ac:spMkLst>
            <pc:docMk/>
            <pc:sldMk cId="395732096" sldId="266"/>
            <ac:spMk id="10" creationId="{2EB492CD-616E-47F8-933B-5E2D952A0593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8:45:48.046" v="1352"/>
          <ac:spMkLst>
            <pc:docMk/>
            <pc:sldMk cId="395732096" sldId="266"/>
            <ac:spMk id="12" creationId="{59383CF9-23B5-4335-9B21-1791C4CF1C75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8:45:48.046" v="1352"/>
          <ac:spMkLst>
            <pc:docMk/>
            <pc:sldMk cId="395732096" sldId="266"/>
            <ac:spMk id="14" creationId="{0007FE00-9498-4706-B255-6437B0252C02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45:48.046" v="1352"/>
          <ac:spMkLst>
            <pc:docMk/>
            <pc:sldMk cId="395732096" sldId="266"/>
            <ac:spMk id="19" creationId="{1CD81A2A-6ED4-4EF4-A14C-912D31E14800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45:48.046" v="1352"/>
          <ac:spMkLst>
            <pc:docMk/>
            <pc:sldMk cId="395732096" sldId="266"/>
            <ac:spMk id="21" creationId="{1661932C-CA15-4E17-B115-FAE7CBEE4789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45:48.046" v="1352"/>
          <ac:spMkLst>
            <pc:docMk/>
            <pc:sldMk cId="395732096" sldId="266"/>
            <ac:spMk id="23" creationId="{8590ADD5-9383-4D3D-9047-3DA2593CCB5D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45:48.046" v="1352"/>
          <ac:spMkLst>
            <pc:docMk/>
            <pc:sldMk cId="395732096" sldId="266"/>
            <ac:spMk id="25" creationId="{DABE3E45-88CF-45D8-8D40-C773324D93F6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45:48.046" v="1352"/>
          <ac:spMkLst>
            <pc:docMk/>
            <pc:sldMk cId="395732096" sldId="266"/>
            <ac:spMk id="29" creationId="{B91ECDA9-56DC-4270-8F33-01C5637B8CEB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45:48.046" v="1352"/>
          <ac:spMkLst>
            <pc:docMk/>
            <pc:sldMk cId="395732096" sldId="266"/>
            <ac:spMk id="31" creationId="{75F47824-961D-465D-84F9-EAE11BC6173B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8:45:48.046" v="1352"/>
          <ac:spMkLst>
            <pc:docMk/>
            <pc:sldMk cId="395732096" sldId="266"/>
            <ac:spMk id="33" creationId="{FEC9DA3E-C1D7-472D-B7C0-F71AE41FBA23}"/>
          </ac:spMkLst>
        </pc:spChg>
        <pc:picChg chg="add mod ord">
          <ac:chgData name="Rebecca Francis-Davies" userId="S::r.francis-davies@uwtsd.ac.uk::caf69e2c-2198-47a4-8268-c57958bd4ca9" providerId="AD" clId="Web-{3511A149-8E77-D679-0260-17E462BA3EE2}" dt="2024-11-24T18:45:48.046" v="1352"/>
          <ac:picMkLst>
            <pc:docMk/>
            <pc:sldMk cId="395732096" sldId="266"/>
            <ac:picMk id="7" creationId="{B281FF24-84A1-75D6-7317-2189619F4C06}"/>
          </ac:picMkLst>
        </pc:picChg>
        <pc:cxnChg chg="add">
          <ac:chgData name="Rebecca Francis-Davies" userId="S::r.francis-davies@uwtsd.ac.uk::caf69e2c-2198-47a4-8268-c57958bd4ca9" providerId="AD" clId="Web-{3511A149-8E77-D679-0260-17E462BA3EE2}" dt="2024-11-24T18:45:48.046" v="1352"/>
          <ac:cxnSpMkLst>
            <pc:docMk/>
            <pc:sldMk cId="395732096" sldId="266"/>
            <ac:cxnSpMk id="27" creationId="{49CD1692-827B-4C8D-B4A1-134FD04CF45C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9:15:11.246" v="1406"/>
        <pc:sldMkLst>
          <pc:docMk/>
          <pc:sldMk cId="825944241" sldId="267"/>
        </pc:sldMkLst>
        <pc:spChg chg="mod">
          <ac:chgData name="Rebecca Francis-Davies" userId="S::r.francis-davies@uwtsd.ac.uk::caf69e2c-2198-47a4-8268-c57958bd4ca9" providerId="AD" clId="Web-{3511A149-8E77-D679-0260-17E462BA3EE2}" dt="2024-11-24T19:15:11.246" v="1406"/>
          <ac:spMkLst>
            <pc:docMk/>
            <pc:sldMk cId="825944241" sldId="267"/>
            <ac:spMk id="2" creationId="{484C1003-73AC-9A3A-E13D-267BE640BA2B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19:15:11.246" v="1406"/>
          <ac:spMkLst>
            <pc:docMk/>
            <pc:sldMk cId="825944241" sldId="267"/>
            <ac:spMk id="3" creationId="{5F48F6C1-9A4C-25CF-F2FC-4D03926EB65F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15:11.246" v="1406"/>
          <ac:spMkLst>
            <pc:docMk/>
            <pc:sldMk cId="825944241" sldId="267"/>
            <ac:spMk id="9" creationId="{545D489D-16E1-484D-867B-144368D74B83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15:11.246" v="1406"/>
          <ac:spMkLst>
            <pc:docMk/>
            <pc:sldMk cId="825944241" sldId="267"/>
            <ac:spMk id="11" creationId="{49A496F5-B01E-4BF8-9D1E-C4E53B6F9652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15:11.246" v="1406"/>
          <ac:spMkLst>
            <pc:docMk/>
            <pc:sldMk cId="825944241" sldId="267"/>
            <ac:spMk id="13" creationId="{6E895C8D-1379-40B8-8B1B-B6F5AEAF0A6C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19:15:11.246" v="1406"/>
          <ac:graphicFrameMkLst>
            <pc:docMk/>
            <pc:sldMk cId="825944241" sldId="267"/>
            <ac:graphicFrameMk id="5" creationId="{015D6F59-541A-A31B-8CD6-9F66483A89FC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9:17:59.563" v="1502"/>
        <pc:sldMkLst>
          <pc:docMk/>
          <pc:sldMk cId="893509606" sldId="268"/>
        </pc:sldMkLst>
        <pc:spChg chg="mod">
          <ac:chgData name="Rebecca Francis-Davies" userId="S::r.francis-davies@uwtsd.ac.uk::caf69e2c-2198-47a4-8268-c57958bd4ca9" providerId="AD" clId="Web-{3511A149-8E77-D679-0260-17E462BA3EE2}" dt="2024-11-24T19:17:59.563" v="1502"/>
          <ac:spMkLst>
            <pc:docMk/>
            <pc:sldMk cId="893509606" sldId="268"/>
            <ac:spMk id="2" creationId="{35E229EE-A606-B0F6-5C08-6DF9B5B225FE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19:17:59.563" v="1502"/>
          <ac:spMkLst>
            <pc:docMk/>
            <pc:sldMk cId="893509606" sldId="268"/>
            <ac:spMk id="3" creationId="{BBD01381-11EB-17F4-BDE4-12CBD73F81D8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17:59.563" v="1502"/>
          <ac:spMkLst>
            <pc:docMk/>
            <pc:sldMk cId="893509606" sldId="268"/>
            <ac:spMk id="9" creationId="{AE5A632B-B15A-489E-8337-BC0F40DBC21F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17:59.563" v="1502"/>
          <ac:spMkLst>
            <pc:docMk/>
            <pc:sldMk cId="893509606" sldId="268"/>
            <ac:spMk id="11" creationId="{6E895C8D-1379-40B8-8B1B-B6F5AEAF0A6C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17:59.563" v="1502"/>
          <ac:spMkLst>
            <pc:docMk/>
            <pc:sldMk cId="893509606" sldId="268"/>
            <ac:spMk id="13" creationId="{651547D7-AD18-407B-A5F4-F8225B5DCFCC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19:17:59.563" v="1502"/>
          <ac:graphicFrameMkLst>
            <pc:docMk/>
            <pc:sldMk cId="893509606" sldId="268"/>
            <ac:graphicFrameMk id="5" creationId="{4E44336D-137F-0C59-AD48-5A61ED331416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19:27:36.977" v="1650"/>
        <pc:sldMkLst>
          <pc:docMk/>
          <pc:sldMk cId="3757380766" sldId="269"/>
        </pc:sldMkLst>
        <pc:spChg chg="mod">
          <ac:chgData name="Rebecca Francis-Davies" userId="S::r.francis-davies@uwtsd.ac.uk::caf69e2c-2198-47a4-8268-c57958bd4ca9" providerId="AD" clId="Web-{3511A149-8E77-D679-0260-17E462BA3EE2}" dt="2024-11-24T19:27:36.977" v="1650"/>
          <ac:spMkLst>
            <pc:docMk/>
            <pc:sldMk cId="3757380766" sldId="269"/>
            <ac:spMk id="2" creationId="{407CFA2E-3957-9B24-4C89-12A174A573C0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19:27:36.977" v="1650"/>
          <ac:spMkLst>
            <pc:docMk/>
            <pc:sldMk cId="3757380766" sldId="269"/>
            <ac:spMk id="3" creationId="{5EAA0B96-F296-79A9-31F4-58F495858884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27:36.977" v="1650"/>
          <ac:spMkLst>
            <pc:docMk/>
            <pc:sldMk cId="3757380766" sldId="269"/>
            <ac:spMk id="9" creationId="{442D2C40-7ED8-45E4-9E7D-C3407F9CAB7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27:36.977" v="1650"/>
          <ac:spMkLst>
            <pc:docMk/>
            <pc:sldMk cId="3757380766" sldId="269"/>
            <ac:spMk id="11" creationId="{081E4A58-353D-44AE-B2FC-2A74E2E400F7}"/>
          </ac:spMkLst>
        </pc:spChg>
        <pc:picChg chg="add">
          <ac:chgData name="Rebecca Francis-Davies" userId="S::r.francis-davies@uwtsd.ac.uk::caf69e2c-2198-47a4-8268-c57958bd4ca9" providerId="AD" clId="Web-{3511A149-8E77-D679-0260-17E462BA3EE2}" dt="2024-11-24T19:27:36.977" v="1650"/>
          <ac:picMkLst>
            <pc:docMk/>
            <pc:sldMk cId="3757380766" sldId="269"/>
            <ac:picMk id="5" creationId="{AC8C27C3-DAED-2C82-8281-564A76528E26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9:29:28.106" v="1698"/>
        <pc:sldMkLst>
          <pc:docMk/>
          <pc:sldMk cId="1196127813" sldId="270"/>
        </pc:sldMkLst>
        <pc:spChg chg="mod">
          <ac:chgData name="Rebecca Francis-Davies" userId="S::r.francis-davies@uwtsd.ac.uk::caf69e2c-2198-47a4-8268-c57958bd4ca9" providerId="AD" clId="Web-{3511A149-8E77-D679-0260-17E462BA3EE2}" dt="2024-11-24T19:29:28.106" v="1698"/>
          <ac:spMkLst>
            <pc:docMk/>
            <pc:sldMk cId="1196127813" sldId="270"/>
            <ac:spMk id="2" creationId="{DC305C67-0D27-E124-0BFB-3252926B657F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19:29:28.106" v="1698"/>
          <ac:spMkLst>
            <pc:docMk/>
            <pc:sldMk cId="1196127813" sldId="270"/>
            <ac:spMk id="3" creationId="{9A2A0884-91D3-52C7-B225-9745C40F2423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29:28.106" v="1698"/>
          <ac:spMkLst>
            <pc:docMk/>
            <pc:sldMk cId="1196127813" sldId="270"/>
            <ac:spMk id="9" creationId="{545D489D-16E1-484D-867B-144368D74B83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29:28.106" v="1698"/>
          <ac:spMkLst>
            <pc:docMk/>
            <pc:sldMk cId="1196127813" sldId="270"/>
            <ac:spMk id="11" creationId="{49A496F5-B01E-4BF8-9D1E-C4E53B6F9652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29:28.106" v="1698"/>
          <ac:spMkLst>
            <pc:docMk/>
            <pc:sldMk cId="1196127813" sldId="270"/>
            <ac:spMk id="13" creationId="{6E895C8D-1379-40B8-8B1B-B6F5AEAF0A6C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19:29:28.106" v="1698"/>
          <ac:graphicFrameMkLst>
            <pc:docMk/>
            <pc:sldMk cId="1196127813" sldId="270"/>
            <ac:graphicFrameMk id="5" creationId="{1C07F322-56A9-14D4-CE69-521979EAA898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19:39:40.092" v="1973"/>
        <pc:sldMkLst>
          <pc:docMk/>
          <pc:sldMk cId="336729966" sldId="271"/>
        </pc:sldMkLst>
        <pc:spChg chg="mod">
          <ac:chgData name="Rebecca Francis-Davies" userId="S::r.francis-davies@uwtsd.ac.uk::caf69e2c-2198-47a4-8268-c57958bd4ca9" providerId="AD" clId="Web-{3511A149-8E77-D679-0260-17E462BA3EE2}" dt="2024-11-24T19:39:40.092" v="1973"/>
          <ac:spMkLst>
            <pc:docMk/>
            <pc:sldMk cId="336729966" sldId="271"/>
            <ac:spMk id="2" creationId="{0316A7AA-8906-A7B2-9860-D2D8146A3988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19:39:40.092" v="1973"/>
          <ac:spMkLst>
            <pc:docMk/>
            <pc:sldMk cId="336729966" sldId="271"/>
            <ac:spMk id="3" creationId="{FCB8AAC0-5DF3-8E14-5190-A468F24037AC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39:40.092" v="1973"/>
          <ac:spMkLst>
            <pc:docMk/>
            <pc:sldMk cId="336729966" sldId="271"/>
            <ac:spMk id="8" creationId="{907EF6B7-1338-4443-8C46-6A318D952DFD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39:40.092" v="1973"/>
          <ac:spMkLst>
            <pc:docMk/>
            <pc:sldMk cId="336729966" sldId="271"/>
            <ac:spMk id="10" creationId="{DAAE4CDD-124C-4DCF-9584-B6033B545DD5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39:40.092" v="1973"/>
          <ac:spMkLst>
            <pc:docMk/>
            <pc:sldMk cId="336729966" sldId="271"/>
            <ac:spMk id="12" creationId="{081E4A58-353D-44AE-B2FC-2A74E2E400F7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9:41:34.695" v="2072"/>
        <pc:sldMkLst>
          <pc:docMk/>
          <pc:sldMk cId="1683899108" sldId="272"/>
        </pc:sldMkLst>
        <pc:spChg chg="mod">
          <ac:chgData name="Rebecca Francis-Davies" userId="S::r.francis-davies@uwtsd.ac.uk::caf69e2c-2198-47a4-8268-c57958bd4ca9" providerId="AD" clId="Web-{3511A149-8E77-D679-0260-17E462BA3EE2}" dt="2024-11-24T19:41:34.695" v="2072"/>
          <ac:spMkLst>
            <pc:docMk/>
            <pc:sldMk cId="1683899108" sldId="272"/>
            <ac:spMk id="2" creationId="{5E5484B1-26A9-882D-626D-99B3A5A5F7A1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19:41:34.695" v="2072"/>
          <ac:spMkLst>
            <pc:docMk/>
            <pc:sldMk cId="1683899108" sldId="272"/>
            <ac:spMk id="3" creationId="{888332FB-EC85-9A60-7CBC-68461D201C4F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41:34.695" v="2072"/>
          <ac:spMkLst>
            <pc:docMk/>
            <pc:sldMk cId="1683899108" sldId="272"/>
            <ac:spMk id="9" creationId="{AE2B703B-46F9-481A-A605-82E2A828C4F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41:34.695" v="2072"/>
          <ac:spMkLst>
            <pc:docMk/>
            <pc:sldMk cId="1683899108" sldId="272"/>
            <ac:spMk id="11" creationId="{F13BE4D7-0C3D-4906-B230-A1C5B4665CCF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19:41:34.695" v="2072"/>
          <ac:graphicFrameMkLst>
            <pc:docMk/>
            <pc:sldMk cId="1683899108" sldId="272"/>
            <ac:graphicFrameMk id="5" creationId="{A7FB7CFB-8C68-151B-18B4-67378E89961F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9:47:48.143" v="2403"/>
        <pc:sldMkLst>
          <pc:docMk/>
          <pc:sldMk cId="2102514563" sldId="273"/>
        </pc:sldMkLst>
        <pc:spChg chg="mod">
          <ac:chgData name="Rebecca Francis-Davies" userId="S::r.francis-davies@uwtsd.ac.uk::caf69e2c-2198-47a4-8268-c57958bd4ca9" providerId="AD" clId="Web-{3511A149-8E77-D679-0260-17E462BA3EE2}" dt="2024-11-24T19:47:48.143" v="2403"/>
          <ac:spMkLst>
            <pc:docMk/>
            <pc:sldMk cId="2102514563" sldId="273"/>
            <ac:spMk id="2" creationId="{9C9D88B0-7441-35F3-5CC1-F8C4869CE41D}"/>
          </ac:spMkLst>
        </pc:spChg>
        <pc:spChg chg="add del mod">
          <ac:chgData name="Rebecca Francis-Davies" userId="S::r.francis-davies@uwtsd.ac.uk::caf69e2c-2198-47a4-8268-c57958bd4ca9" providerId="AD" clId="Web-{3511A149-8E77-D679-0260-17E462BA3EE2}" dt="2024-11-24T19:47:48.143" v="2403"/>
          <ac:spMkLst>
            <pc:docMk/>
            <pc:sldMk cId="2102514563" sldId="273"/>
            <ac:spMk id="3" creationId="{B5F76C82-1B83-AFB9-D201-5CF701435D0A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9:47:48.128" v="2402"/>
          <ac:spMkLst>
            <pc:docMk/>
            <pc:sldMk cId="2102514563" sldId="273"/>
            <ac:spMk id="9" creationId="{7DA1F35B-C8F7-4A5A-9339-7DA4D785B300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19:47:48.128" v="2402"/>
          <ac:spMkLst>
            <pc:docMk/>
            <pc:sldMk cId="2102514563" sldId="273"/>
            <ac:spMk id="11" creationId="{B2D4AD41-40DA-4A81-92F5-B6E3BA1ED82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47:48.143" v="2403"/>
          <ac:spMkLst>
            <pc:docMk/>
            <pc:sldMk cId="2102514563" sldId="273"/>
            <ac:spMk id="13" creationId="{AE2B703B-46F9-481A-A605-82E2A828C4F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47:48.143" v="2403"/>
          <ac:spMkLst>
            <pc:docMk/>
            <pc:sldMk cId="2102514563" sldId="273"/>
            <ac:spMk id="14" creationId="{F13BE4D7-0C3D-4906-B230-A1C5B4665CCF}"/>
          </ac:spMkLst>
        </pc:spChg>
        <pc:graphicFrameChg chg="add del">
          <ac:chgData name="Rebecca Francis-Davies" userId="S::r.francis-davies@uwtsd.ac.uk::caf69e2c-2198-47a4-8268-c57958bd4ca9" providerId="AD" clId="Web-{3511A149-8E77-D679-0260-17E462BA3EE2}" dt="2024-11-24T19:47:48.128" v="2402"/>
          <ac:graphicFrameMkLst>
            <pc:docMk/>
            <pc:sldMk cId="2102514563" sldId="273"/>
            <ac:graphicFrameMk id="5" creationId="{0500B416-06A2-EDBB-4084-59C21FD70C48}"/>
          </ac:graphicFrameMkLst>
        </pc:graphicFrameChg>
        <pc:graphicFrameChg chg="add">
          <ac:chgData name="Rebecca Francis-Davies" userId="S::r.francis-davies@uwtsd.ac.uk::caf69e2c-2198-47a4-8268-c57958bd4ca9" providerId="AD" clId="Web-{3511A149-8E77-D679-0260-17E462BA3EE2}" dt="2024-11-24T19:47:48.143" v="2403"/>
          <ac:graphicFrameMkLst>
            <pc:docMk/>
            <pc:sldMk cId="2102514563" sldId="273"/>
            <ac:graphicFrameMk id="15" creationId="{CA2BA49D-3916-8756-C735-EC4924033CD8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9:51:12.337" v="2616"/>
        <pc:sldMkLst>
          <pc:docMk/>
          <pc:sldMk cId="930947931" sldId="274"/>
        </pc:sldMkLst>
        <pc:spChg chg="mod">
          <ac:chgData name="Rebecca Francis-Davies" userId="S::r.francis-davies@uwtsd.ac.uk::caf69e2c-2198-47a4-8268-c57958bd4ca9" providerId="AD" clId="Web-{3511A149-8E77-D679-0260-17E462BA3EE2}" dt="2024-11-24T19:51:12.337" v="2616"/>
          <ac:spMkLst>
            <pc:docMk/>
            <pc:sldMk cId="930947931" sldId="274"/>
            <ac:spMk id="2" creationId="{ED84299B-F14B-C7FD-437A-71E786A06197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19:51:12.337" v="2616"/>
          <ac:spMkLst>
            <pc:docMk/>
            <pc:sldMk cId="930947931" sldId="274"/>
            <ac:spMk id="3" creationId="{0C09A3B2-BD41-7403-B155-BB2A85B3B056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1:12.337" v="2616"/>
          <ac:spMkLst>
            <pc:docMk/>
            <pc:sldMk cId="930947931" sldId="274"/>
            <ac:spMk id="9" creationId="{AE2B703B-46F9-481A-A605-82E2A828C4F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1:12.337" v="2616"/>
          <ac:spMkLst>
            <pc:docMk/>
            <pc:sldMk cId="930947931" sldId="274"/>
            <ac:spMk id="11" creationId="{F13BE4D7-0C3D-4906-B230-A1C5B4665CCF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19:51:12.337" v="2616"/>
          <ac:graphicFrameMkLst>
            <pc:docMk/>
            <pc:sldMk cId="930947931" sldId="274"/>
            <ac:graphicFrameMk id="5" creationId="{3615E4F3-D6E1-C8FF-FA5C-40423AB6F8F0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19:52:15.495" v="2634"/>
        <pc:sldMkLst>
          <pc:docMk/>
          <pc:sldMk cId="3734760439" sldId="275"/>
        </pc:sldMkLst>
        <pc:spChg chg="mod">
          <ac:chgData name="Rebecca Francis-Davies" userId="S::r.francis-davies@uwtsd.ac.uk::caf69e2c-2198-47a4-8268-c57958bd4ca9" providerId="AD" clId="Web-{3511A149-8E77-D679-0260-17E462BA3EE2}" dt="2024-11-24T19:52:15.495" v="2634"/>
          <ac:spMkLst>
            <pc:docMk/>
            <pc:sldMk cId="3734760439" sldId="275"/>
            <ac:spMk id="2" creationId="{D074BE0B-504E-5CEB-C42B-CBD08E1C752E}"/>
          </ac:spMkLst>
        </pc:spChg>
        <pc:spChg chg="del">
          <ac:chgData name="Rebecca Francis-Davies" userId="S::r.francis-davies@uwtsd.ac.uk::caf69e2c-2198-47a4-8268-c57958bd4ca9" providerId="AD" clId="Web-{3511A149-8E77-D679-0260-17E462BA3EE2}" dt="2024-11-24T19:52:08.323" v="2633"/>
          <ac:spMkLst>
            <pc:docMk/>
            <pc:sldMk cId="3734760439" sldId="275"/>
            <ac:spMk id="3" creationId="{A2B88D96-3B39-B370-290D-A420D70CFC44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2:15.495" v="2634"/>
          <ac:spMkLst>
            <pc:docMk/>
            <pc:sldMk cId="3734760439" sldId="275"/>
            <ac:spMk id="9" creationId="{8A7BA06D-B3FF-4E91-8639-B4569AE3AA23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2:15.495" v="2634"/>
          <ac:spMkLst>
            <pc:docMk/>
            <pc:sldMk cId="3734760439" sldId="275"/>
            <ac:spMk id="11" creationId="{2B30C86D-5A07-48BC-9C9D-6F9A2DB1E9E1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2:15.495" v="2634"/>
          <ac:spMkLst>
            <pc:docMk/>
            <pc:sldMk cId="3734760439" sldId="275"/>
            <ac:spMk id="13" creationId="{3F138222-D274-4866-96E7-C3B1D6DA8CEE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2:15.495" v="2634"/>
          <ac:spMkLst>
            <pc:docMk/>
            <pc:sldMk cId="3734760439" sldId="275"/>
            <ac:spMk id="15" creationId="{5888E255-D20B-4F26-B9DA-3DF036797008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2:15.495" v="2634"/>
          <ac:spMkLst>
            <pc:docMk/>
            <pc:sldMk cId="3734760439" sldId="275"/>
            <ac:spMk id="17" creationId="{02AD46D6-02D6-45B3-921C-F4033826EFA7}"/>
          </ac:spMkLst>
        </pc:spChg>
        <pc:picChg chg="add mod ord">
          <ac:chgData name="Rebecca Francis-Davies" userId="S::r.francis-davies@uwtsd.ac.uk::caf69e2c-2198-47a4-8268-c57958bd4ca9" providerId="AD" clId="Web-{3511A149-8E77-D679-0260-17E462BA3EE2}" dt="2024-11-24T19:52:15.495" v="2634"/>
          <ac:picMkLst>
            <pc:docMk/>
            <pc:sldMk cId="3734760439" sldId="275"/>
            <ac:picMk id="4" creationId="{EB3C6292-492E-93A9-5963-712333F97FC5}"/>
          </ac:picMkLst>
        </pc:pic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19:55:44.532" v="2855"/>
        <pc:sldMkLst>
          <pc:docMk/>
          <pc:sldMk cId="3175914399" sldId="276"/>
        </pc:sldMkLst>
        <pc:spChg chg="mod">
          <ac:chgData name="Rebecca Francis-Davies" userId="S::r.francis-davies@uwtsd.ac.uk::caf69e2c-2198-47a4-8268-c57958bd4ca9" providerId="AD" clId="Web-{3511A149-8E77-D679-0260-17E462BA3EE2}" dt="2024-11-24T19:55:44.532" v="2855"/>
          <ac:spMkLst>
            <pc:docMk/>
            <pc:sldMk cId="3175914399" sldId="276"/>
            <ac:spMk id="2" creationId="{088D75EF-90E3-99B1-55D9-F636F446AC95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19:55:44.532" v="2855"/>
          <ac:spMkLst>
            <pc:docMk/>
            <pc:sldMk cId="3175914399" sldId="276"/>
            <ac:spMk id="3" creationId="{02D8BBCB-CF7A-E3E2-BDE0-EA76E0190D2B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5:44.532" v="2855"/>
          <ac:spMkLst>
            <pc:docMk/>
            <pc:sldMk cId="3175914399" sldId="276"/>
            <ac:spMk id="8" creationId="{F837543A-6020-4505-A233-C9DB4BF74011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5:44.532" v="2855"/>
          <ac:spMkLst>
            <pc:docMk/>
            <pc:sldMk cId="3175914399" sldId="276"/>
            <ac:spMk id="10" creationId="{35B16301-FB18-48BA-A6DD-C37CAF6F9A18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5:44.532" v="2855"/>
          <ac:spMkLst>
            <pc:docMk/>
            <pc:sldMk cId="3175914399" sldId="276"/>
            <ac:spMk id="12" creationId="{C3C0D90E-074A-4F52-9B11-B52BEF4BCBE5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5:44.532" v="2855"/>
          <ac:spMkLst>
            <pc:docMk/>
            <pc:sldMk cId="3175914399" sldId="276"/>
            <ac:spMk id="14" creationId="{CABBD4C1-E6F8-46F6-8152-A8A97490BF4D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5:44.532" v="2855"/>
          <ac:spMkLst>
            <pc:docMk/>
            <pc:sldMk cId="3175914399" sldId="276"/>
            <ac:spMk id="16" creationId="{83BA5EF5-1FE9-4BF9-83BB-269BCDDF6156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5:44.532" v="2855"/>
          <ac:spMkLst>
            <pc:docMk/>
            <pc:sldMk cId="3175914399" sldId="276"/>
            <ac:spMk id="20" creationId="{88853921-7BC9-4BDE-ACAB-133C683C82D6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5:44.532" v="2855"/>
          <ac:spMkLst>
            <pc:docMk/>
            <pc:sldMk cId="3175914399" sldId="276"/>
            <ac:spMk id="22" creationId="{09192968-3AE7-4470-A61C-97294BB92731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19:55:44.532" v="2855"/>
          <ac:spMkLst>
            <pc:docMk/>
            <pc:sldMk cId="3175914399" sldId="276"/>
            <ac:spMk id="24" creationId="{3AB72E55-43E4-4356-BFE8-E2102CB0B505}"/>
          </ac:spMkLst>
        </pc:spChg>
        <pc:cxnChg chg="add">
          <ac:chgData name="Rebecca Francis-Davies" userId="S::r.francis-davies@uwtsd.ac.uk::caf69e2c-2198-47a4-8268-c57958bd4ca9" providerId="AD" clId="Web-{3511A149-8E77-D679-0260-17E462BA3EE2}" dt="2024-11-24T19:55:44.532" v="2855"/>
          <ac:cxnSpMkLst>
            <pc:docMk/>
            <pc:sldMk cId="3175914399" sldId="276"/>
            <ac:cxnSpMk id="18" creationId="{4B3BCACB-5880-460B-9606-8C433A9AF99D}"/>
          </ac:cxnSpMkLst>
        </pc:cxnChg>
      </pc:sldChg>
      <pc:sldChg chg="modSp new">
        <pc:chgData name="Rebecca Francis-Davies" userId="S::r.francis-davies@uwtsd.ac.uk::caf69e2c-2198-47a4-8268-c57958bd4ca9" providerId="AD" clId="Web-{3511A149-8E77-D679-0260-17E462BA3EE2}" dt="2024-11-24T20:02:11.982" v="3027" actId="20577"/>
        <pc:sldMkLst>
          <pc:docMk/>
          <pc:sldMk cId="3346871027" sldId="277"/>
        </pc:sldMkLst>
        <pc:spChg chg="mod">
          <ac:chgData name="Rebecca Francis-Davies" userId="S::r.francis-davies@uwtsd.ac.uk::caf69e2c-2198-47a4-8268-c57958bd4ca9" providerId="AD" clId="Web-{3511A149-8E77-D679-0260-17E462BA3EE2}" dt="2024-11-24T19:58:54.632" v="2900" actId="20577"/>
          <ac:spMkLst>
            <pc:docMk/>
            <pc:sldMk cId="3346871027" sldId="277"/>
            <ac:spMk id="2" creationId="{ACEAA2CA-5961-7858-E4E4-43D3E2251B74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20:02:11.982" v="3027" actId="20577"/>
          <ac:spMkLst>
            <pc:docMk/>
            <pc:sldMk cId="3346871027" sldId="277"/>
            <ac:spMk id="3" creationId="{6F30B602-A8B4-24F8-BB24-F20C084BA780}"/>
          </ac:spMkLst>
        </pc:sp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20:03:53.532" v="3109"/>
        <pc:sldMkLst>
          <pc:docMk/>
          <pc:sldMk cId="3615485695" sldId="278"/>
        </pc:sldMkLst>
        <pc:spChg chg="mod">
          <ac:chgData name="Rebecca Francis-Davies" userId="S::r.francis-davies@uwtsd.ac.uk::caf69e2c-2198-47a4-8268-c57958bd4ca9" providerId="AD" clId="Web-{3511A149-8E77-D679-0260-17E462BA3EE2}" dt="2024-11-24T20:03:53.532" v="3109"/>
          <ac:spMkLst>
            <pc:docMk/>
            <pc:sldMk cId="3615485695" sldId="278"/>
            <ac:spMk id="2" creationId="{7EFABA79-7C36-C09E-A45F-E6B3EA100793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20:03:53.532" v="3109"/>
          <ac:spMkLst>
            <pc:docMk/>
            <pc:sldMk cId="3615485695" sldId="278"/>
            <ac:spMk id="3" creationId="{4972DD3E-0BD5-4C6C-E437-E7A8C9200561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03:53.532" v="3109"/>
          <ac:spMkLst>
            <pc:docMk/>
            <pc:sldMk cId="3615485695" sldId="278"/>
            <ac:spMk id="9" creationId="{460B0EFB-53ED-4F35-B05D-F658EA021C65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03:53.532" v="3109"/>
          <ac:spMkLst>
            <pc:docMk/>
            <pc:sldMk cId="3615485695" sldId="278"/>
            <ac:spMk id="11" creationId="{835EF3DD-7D43-4A27-8967-A92FD8CC9365}"/>
          </ac:spMkLst>
        </pc:spChg>
        <pc:picChg chg="add">
          <ac:chgData name="Rebecca Francis-Davies" userId="S::r.francis-davies@uwtsd.ac.uk::caf69e2c-2198-47a4-8268-c57958bd4ca9" providerId="AD" clId="Web-{3511A149-8E77-D679-0260-17E462BA3EE2}" dt="2024-11-24T20:03:53.532" v="3109"/>
          <ac:picMkLst>
            <pc:docMk/>
            <pc:sldMk cId="3615485695" sldId="278"/>
            <ac:picMk id="5" creationId="{B110613B-B489-ADCE-3330-9DBDDD1866C4}"/>
          </ac:picMkLst>
        </pc:pic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20:07:34.654" v="3327"/>
        <pc:sldMkLst>
          <pc:docMk/>
          <pc:sldMk cId="3429573777" sldId="279"/>
        </pc:sldMkLst>
        <pc:spChg chg="mod">
          <ac:chgData name="Rebecca Francis-Davies" userId="S::r.francis-davies@uwtsd.ac.uk::caf69e2c-2198-47a4-8268-c57958bd4ca9" providerId="AD" clId="Web-{3511A149-8E77-D679-0260-17E462BA3EE2}" dt="2024-11-24T20:07:34.654" v="3327"/>
          <ac:spMkLst>
            <pc:docMk/>
            <pc:sldMk cId="3429573777" sldId="279"/>
            <ac:spMk id="2" creationId="{353C29D5-6864-DFC1-3335-F021F615F152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20:07:34.654" v="3327"/>
          <ac:spMkLst>
            <pc:docMk/>
            <pc:sldMk cId="3429573777" sldId="279"/>
            <ac:spMk id="3" creationId="{012ED1FE-9ABF-925B-289A-27F5941DAA7D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07:34.654" v="3327"/>
          <ac:spMkLst>
            <pc:docMk/>
            <pc:sldMk cId="3429573777" sldId="279"/>
            <ac:spMk id="9" creationId="{442D2C40-7ED8-45E4-9E7D-C3407F9CAB7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07:34.654" v="3327"/>
          <ac:spMkLst>
            <pc:docMk/>
            <pc:sldMk cId="3429573777" sldId="279"/>
            <ac:spMk id="11" creationId="{081E4A58-353D-44AE-B2FC-2A74E2E400F7}"/>
          </ac:spMkLst>
        </pc:spChg>
        <pc:picChg chg="add">
          <ac:chgData name="Rebecca Francis-Davies" userId="S::r.francis-davies@uwtsd.ac.uk::caf69e2c-2198-47a4-8268-c57958bd4ca9" providerId="AD" clId="Web-{3511A149-8E77-D679-0260-17E462BA3EE2}" dt="2024-11-24T20:07:34.654" v="3327"/>
          <ac:picMkLst>
            <pc:docMk/>
            <pc:sldMk cId="3429573777" sldId="279"/>
            <ac:picMk id="5" creationId="{7335C9DC-4BCF-B1E1-3076-D200DA5B136D}"/>
          </ac:picMkLst>
        </pc:pic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20:12:09.865" v="3472"/>
        <pc:sldMkLst>
          <pc:docMk/>
          <pc:sldMk cId="3949902440" sldId="280"/>
        </pc:sldMkLst>
        <pc:spChg chg="mod">
          <ac:chgData name="Rebecca Francis-Davies" userId="S::r.francis-davies@uwtsd.ac.uk::caf69e2c-2198-47a4-8268-c57958bd4ca9" providerId="AD" clId="Web-{3511A149-8E77-D679-0260-17E462BA3EE2}" dt="2024-11-24T20:12:09.865" v="3472"/>
          <ac:spMkLst>
            <pc:docMk/>
            <pc:sldMk cId="3949902440" sldId="280"/>
            <ac:spMk id="2" creationId="{B9CA962E-9835-7435-189D-C8A0E53B9BF9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20:12:09.865" v="3472"/>
          <ac:spMkLst>
            <pc:docMk/>
            <pc:sldMk cId="3949902440" sldId="280"/>
            <ac:spMk id="3" creationId="{DADD4A77-C2EC-1C55-9997-892F35C54A1B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12:09.865" v="3472"/>
          <ac:spMkLst>
            <pc:docMk/>
            <pc:sldMk cId="3949902440" sldId="280"/>
            <ac:spMk id="9" creationId="{442D2C40-7ED8-45E4-9E7D-C3407F9CAB7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12:09.865" v="3472"/>
          <ac:spMkLst>
            <pc:docMk/>
            <pc:sldMk cId="3949902440" sldId="280"/>
            <ac:spMk id="11" creationId="{081E4A58-353D-44AE-B2FC-2A74E2E400F7}"/>
          </ac:spMkLst>
        </pc:spChg>
        <pc:picChg chg="add">
          <ac:chgData name="Rebecca Francis-Davies" userId="S::r.francis-davies@uwtsd.ac.uk::caf69e2c-2198-47a4-8268-c57958bd4ca9" providerId="AD" clId="Web-{3511A149-8E77-D679-0260-17E462BA3EE2}" dt="2024-11-24T20:12:09.865" v="3472"/>
          <ac:picMkLst>
            <pc:docMk/>
            <pc:sldMk cId="3949902440" sldId="280"/>
            <ac:picMk id="5" creationId="{F6EF4DED-D386-4AAD-379C-6C392DD17BBB}"/>
          </ac:picMkLst>
        </pc:pic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20:13:04.711" v="3543"/>
        <pc:sldMkLst>
          <pc:docMk/>
          <pc:sldMk cId="2622506070" sldId="281"/>
        </pc:sldMkLst>
        <pc:spChg chg="mod">
          <ac:chgData name="Rebecca Francis-Davies" userId="S::r.francis-davies@uwtsd.ac.uk::caf69e2c-2198-47a4-8268-c57958bd4ca9" providerId="AD" clId="Web-{3511A149-8E77-D679-0260-17E462BA3EE2}" dt="2024-11-24T20:13:04.711" v="3543"/>
          <ac:spMkLst>
            <pc:docMk/>
            <pc:sldMk cId="2622506070" sldId="281"/>
            <ac:spMk id="2" creationId="{C4E4B6EC-D0D7-6746-93FD-A44D60A2DF08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20:13:04.711" v="3543"/>
          <ac:spMkLst>
            <pc:docMk/>
            <pc:sldMk cId="2622506070" sldId="281"/>
            <ac:spMk id="3" creationId="{6F36D4E3-2A89-7DEF-2CBB-B84F87F962F7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13:04.711" v="3543"/>
          <ac:spMkLst>
            <pc:docMk/>
            <pc:sldMk cId="2622506070" sldId="281"/>
            <ac:spMk id="8" creationId="{F837543A-6020-4505-A233-C9DB4BF74011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13:04.711" v="3543"/>
          <ac:spMkLst>
            <pc:docMk/>
            <pc:sldMk cId="2622506070" sldId="281"/>
            <ac:spMk id="10" creationId="{35B16301-FB18-48BA-A6DD-C37CAF6F9A18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13:04.711" v="3543"/>
          <ac:spMkLst>
            <pc:docMk/>
            <pc:sldMk cId="2622506070" sldId="281"/>
            <ac:spMk id="12" creationId="{C3C0D90E-074A-4F52-9B11-B52BEF4BCBE5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13:04.711" v="3543"/>
          <ac:spMkLst>
            <pc:docMk/>
            <pc:sldMk cId="2622506070" sldId="281"/>
            <ac:spMk id="14" creationId="{CABBD4C1-E6F8-46F6-8152-A8A97490BF4D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13:04.711" v="3543"/>
          <ac:spMkLst>
            <pc:docMk/>
            <pc:sldMk cId="2622506070" sldId="281"/>
            <ac:spMk id="16" creationId="{83BA5EF5-1FE9-4BF9-83BB-269BCDDF6156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13:04.711" v="3543"/>
          <ac:spMkLst>
            <pc:docMk/>
            <pc:sldMk cId="2622506070" sldId="281"/>
            <ac:spMk id="20" creationId="{88853921-7BC9-4BDE-ACAB-133C683C82D6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13:04.711" v="3543"/>
          <ac:spMkLst>
            <pc:docMk/>
            <pc:sldMk cId="2622506070" sldId="281"/>
            <ac:spMk id="22" creationId="{09192968-3AE7-4470-A61C-97294BB92731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13:04.711" v="3543"/>
          <ac:spMkLst>
            <pc:docMk/>
            <pc:sldMk cId="2622506070" sldId="281"/>
            <ac:spMk id="24" creationId="{3AB72E55-43E4-4356-BFE8-E2102CB0B505}"/>
          </ac:spMkLst>
        </pc:spChg>
        <pc:cxnChg chg="add">
          <ac:chgData name="Rebecca Francis-Davies" userId="S::r.francis-davies@uwtsd.ac.uk::caf69e2c-2198-47a4-8268-c57958bd4ca9" providerId="AD" clId="Web-{3511A149-8E77-D679-0260-17E462BA3EE2}" dt="2024-11-24T20:13:04.711" v="3543"/>
          <ac:cxnSpMkLst>
            <pc:docMk/>
            <pc:sldMk cId="2622506070" sldId="281"/>
            <ac:cxnSpMk id="18" creationId="{4B3BCACB-5880-460B-9606-8C433A9AF99D}"/>
          </ac:cxnSpMkLst>
        </pc:cxnChg>
      </pc:sldChg>
      <pc:sldChg chg="addSp delSp modSp new mod ord setBg modNotes">
        <pc:chgData name="Rebecca Francis-Davies" userId="S::r.francis-davies@uwtsd.ac.uk::caf69e2c-2198-47a4-8268-c57958bd4ca9" providerId="AD" clId="Web-{3511A149-8E77-D679-0260-17E462BA3EE2}" dt="2024-11-24T21:12:06.134" v="3835"/>
        <pc:sldMkLst>
          <pc:docMk/>
          <pc:sldMk cId="2435918660" sldId="282"/>
        </pc:sldMkLst>
        <pc:spChg chg="mod">
          <ac:chgData name="Rebecca Francis-Davies" userId="S::r.francis-davies@uwtsd.ac.uk::caf69e2c-2198-47a4-8268-c57958bd4ca9" providerId="AD" clId="Web-{3511A149-8E77-D679-0260-17E462BA3EE2}" dt="2024-11-24T20:14:17.995" v="3614"/>
          <ac:spMkLst>
            <pc:docMk/>
            <pc:sldMk cId="2435918660" sldId="282"/>
            <ac:spMk id="2" creationId="{F32FCD4F-C3CA-E0C1-6EC6-7CAADC9F842A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20:14:17.995" v="3614"/>
          <ac:spMkLst>
            <pc:docMk/>
            <pc:sldMk cId="2435918660" sldId="282"/>
            <ac:spMk id="3" creationId="{E871FB00-9DE0-4B9E-685C-FE73CFC9BDD4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14:17.995" v="3614"/>
          <ac:spMkLst>
            <pc:docMk/>
            <pc:sldMk cId="2435918660" sldId="282"/>
            <ac:spMk id="9" creationId="{545D489D-16E1-484D-867B-144368D74B83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14:17.995" v="3614"/>
          <ac:spMkLst>
            <pc:docMk/>
            <pc:sldMk cId="2435918660" sldId="282"/>
            <ac:spMk id="11" creationId="{49A496F5-B01E-4BF8-9D1E-C4E53B6F9652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0:14:17.995" v="3614"/>
          <ac:spMkLst>
            <pc:docMk/>
            <pc:sldMk cId="2435918660" sldId="282"/>
            <ac:spMk id="13" creationId="{6E895C8D-1379-40B8-8B1B-B6F5AEAF0A6C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20:14:17.995" v="3614"/>
          <ac:graphicFrameMkLst>
            <pc:docMk/>
            <pc:sldMk cId="2435918660" sldId="282"/>
            <ac:graphicFrameMk id="5" creationId="{A7C2617B-72E2-F494-7AEE-21F72EF6E20F}"/>
          </ac:graphicFrameMkLst>
        </pc:graphicFrameChg>
      </pc:sldChg>
      <pc:sldChg chg="modSp new del">
        <pc:chgData name="Rebecca Francis-Davies" userId="S::r.francis-davies@uwtsd.ac.uk::caf69e2c-2198-47a4-8268-c57958bd4ca9" providerId="AD" clId="Web-{3511A149-8E77-D679-0260-17E462BA3EE2}" dt="2024-11-24T20:14:59.558" v="3657"/>
        <pc:sldMkLst>
          <pc:docMk/>
          <pc:sldMk cId="1578910969" sldId="283"/>
        </pc:sldMkLst>
        <pc:spChg chg="mod">
          <ac:chgData name="Rebecca Francis-Davies" userId="S::r.francis-davies@uwtsd.ac.uk::caf69e2c-2198-47a4-8268-c57958bd4ca9" providerId="AD" clId="Web-{3511A149-8E77-D679-0260-17E462BA3EE2}" dt="2024-11-24T20:14:56.652" v="3656" actId="20577"/>
          <ac:spMkLst>
            <pc:docMk/>
            <pc:sldMk cId="1578910969" sldId="283"/>
            <ac:spMk id="2" creationId="{9FD09794-CD42-021F-712A-B4F44744FC26}"/>
          </ac:spMkLst>
        </pc:spChg>
      </pc:sldChg>
      <pc:sldChg chg="modSp new">
        <pc:chgData name="Rebecca Francis-Davies" userId="S::r.francis-davies@uwtsd.ac.uk::caf69e2c-2198-47a4-8268-c57958bd4ca9" providerId="AD" clId="Web-{3511A149-8E77-D679-0260-17E462BA3EE2}" dt="2024-11-24T21:11:00.554" v="3803" actId="20577"/>
        <pc:sldMkLst>
          <pc:docMk/>
          <pc:sldMk cId="3717444390" sldId="283"/>
        </pc:sldMkLst>
        <pc:spChg chg="mod">
          <ac:chgData name="Rebecca Francis-Davies" userId="S::r.francis-davies@uwtsd.ac.uk::caf69e2c-2198-47a4-8268-c57958bd4ca9" providerId="AD" clId="Web-{3511A149-8E77-D679-0260-17E462BA3EE2}" dt="2024-11-24T20:53:20.392" v="3671" actId="20577"/>
          <ac:spMkLst>
            <pc:docMk/>
            <pc:sldMk cId="3717444390" sldId="283"/>
            <ac:spMk id="2" creationId="{E02EDE0F-97D3-12C5-6C29-1C02E1FAA5FD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21:11:00.554" v="3803" actId="20577"/>
          <ac:spMkLst>
            <pc:docMk/>
            <pc:sldMk cId="3717444390" sldId="283"/>
            <ac:spMk id="3" creationId="{0D4A8061-F2B7-7765-1437-A8246CB64977}"/>
          </ac:spMkLst>
        </pc:spChg>
      </pc:sldChg>
      <pc:sldChg chg="modSp new">
        <pc:chgData name="Rebecca Francis-Davies" userId="S::r.francis-davies@uwtsd.ac.uk::caf69e2c-2198-47a4-8268-c57958bd4ca9" providerId="AD" clId="Web-{3511A149-8E77-D679-0260-17E462BA3EE2}" dt="2024-11-24T21:17:40.581" v="3853" actId="20577"/>
        <pc:sldMkLst>
          <pc:docMk/>
          <pc:sldMk cId="3813473560" sldId="284"/>
        </pc:sldMkLst>
        <pc:spChg chg="mod">
          <ac:chgData name="Rebecca Francis-Davies" userId="S::r.francis-davies@uwtsd.ac.uk::caf69e2c-2198-47a4-8268-c57958bd4ca9" providerId="AD" clId="Web-{3511A149-8E77-D679-0260-17E462BA3EE2}" dt="2024-11-24T21:17:03.158" v="3851" actId="20577"/>
          <ac:spMkLst>
            <pc:docMk/>
            <pc:sldMk cId="3813473560" sldId="284"/>
            <ac:spMk id="2" creationId="{B3CF036E-0A9E-44D6-ECFD-E1A8F5723F76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21:17:40.581" v="3853" actId="20577"/>
          <ac:spMkLst>
            <pc:docMk/>
            <pc:sldMk cId="3813473560" sldId="284"/>
            <ac:spMk id="3" creationId="{D94CA3FF-13F0-0C11-A449-0FC7D93216A3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21:20:17.414" v="3926"/>
        <pc:sldMkLst>
          <pc:docMk/>
          <pc:sldMk cId="3462950116" sldId="285"/>
        </pc:sldMkLst>
        <pc:spChg chg="mod">
          <ac:chgData name="Rebecca Francis-Davies" userId="S::r.francis-davies@uwtsd.ac.uk::caf69e2c-2198-47a4-8268-c57958bd4ca9" providerId="AD" clId="Web-{3511A149-8E77-D679-0260-17E462BA3EE2}" dt="2024-11-24T21:20:17.414" v="3926"/>
          <ac:spMkLst>
            <pc:docMk/>
            <pc:sldMk cId="3462950116" sldId="285"/>
            <ac:spMk id="2" creationId="{395DF6E4-F1B7-ADC8-B99B-6B539CFE44B2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21:20:17.414" v="3926"/>
          <ac:spMkLst>
            <pc:docMk/>
            <pc:sldMk cId="3462950116" sldId="285"/>
            <ac:spMk id="3" creationId="{6B187FC8-5707-9CF3-F768-0392EA64C5F1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21:20:17.398" v="3925"/>
          <ac:spMkLst>
            <pc:docMk/>
            <pc:sldMk cId="3462950116" sldId="285"/>
            <ac:spMk id="10" creationId="{2EB492CD-616E-47F8-933B-5E2D952A0593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21:20:17.398" v="3925"/>
          <ac:spMkLst>
            <pc:docMk/>
            <pc:sldMk cId="3462950116" sldId="285"/>
            <ac:spMk id="12" creationId="{59383CF9-23B5-4335-9B21-1791C4CF1C75}"/>
          </ac:spMkLst>
        </pc:spChg>
        <pc:spChg chg="add del">
          <ac:chgData name="Rebecca Francis-Davies" userId="S::r.francis-davies@uwtsd.ac.uk::caf69e2c-2198-47a4-8268-c57958bd4ca9" providerId="AD" clId="Web-{3511A149-8E77-D679-0260-17E462BA3EE2}" dt="2024-11-24T21:20:17.398" v="3925"/>
          <ac:spMkLst>
            <pc:docMk/>
            <pc:sldMk cId="3462950116" sldId="285"/>
            <ac:spMk id="14" creationId="{0007FE00-9498-4706-B255-6437B0252C02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0:17.414" v="3926"/>
          <ac:spMkLst>
            <pc:docMk/>
            <pc:sldMk cId="3462950116" sldId="285"/>
            <ac:spMk id="16" creationId="{4AC6B390-BC59-4F1D-A0EE-D71A92F0A0B2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0:17.414" v="3926"/>
          <ac:spMkLst>
            <pc:docMk/>
            <pc:sldMk cId="3462950116" sldId="285"/>
            <ac:spMk id="17" creationId="{B6C60D79-16F1-4C4B-B7E3-7634E7069CDE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0:17.414" v="3926"/>
          <ac:spMkLst>
            <pc:docMk/>
            <pc:sldMk cId="3462950116" sldId="285"/>
            <ac:spMk id="19" creationId="{426B127E-6498-4C77-9C9D-4553A5113B80}"/>
          </ac:spMkLst>
        </pc:spChg>
        <pc:picChg chg="add del">
          <ac:chgData name="Rebecca Francis-Davies" userId="S::r.francis-davies@uwtsd.ac.uk::caf69e2c-2198-47a4-8268-c57958bd4ca9" providerId="AD" clId="Web-{3511A149-8E77-D679-0260-17E462BA3EE2}" dt="2024-11-24T21:20:17.398" v="3925"/>
          <ac:picMkLst>
            <pc:docMk/>
            <pc:sldMk cId="3462950116" sldId="285"/>
            <ac:picMk id="7" creationId="{F1C97637-DF77-2230-D488-F14BBC600DCD}"/>
          </ac:picMkLst>
        </pc:picChg>
        <pc:picChg chg="add">
          <ac:chgData name="Rebecca Francis-Davies" userId="S::r.francis-davies@uwtsd.ac.uk::caf69e2c-2198-47a4-8268-c57958bd4ca9" providerId="AD" clId="Web-{3511A149-8E77-D679-0260-17E462BA3EE2}" dt="2024-11-24T21:20:17.414" v="3926"/>
          <ac:picMkLst>
            <pc:docMk/>
            <pc:sldMk cId="3462950116" sldId="285"/>
            <ac:picMk id="18" creationId="{5085B18C-39DB-A1C1-BF48-5586E47121EB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21:20:22.336" v="3927"/>
        <pc:sldMkLst>
          <pc:docMk/>
          <pc:sldMk cId="273146643" sldId="286"/>
        </pc:sldMkLst>
        <pc:spChg chg="mod">
          <ac:chgData name="Rebecca Francis-Davies" userId="S::r.francis-davies@uwtsd.ac.uk::caf69e2c-2198-47a4-8268-c57958bd4ca9" providerId="AD" clId="Web-{3511A149-8E77-D679-0260-17E462BA3EE2}" dt="2024-11-24T21:20:22.336" v="3927"/>
          <ac:spMkLst>
            <pc:docMk/>
            <pc:sldMk cId="273146643" sldId="286"/>
            <ac:spMk id="2" creationId="{AEB1B814-EEE0-BC3E-0F4F-63B07F9DD240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21:20:22.336" v="3927"/>
          <ac:spMkLst>
            <pc:docMk/>
            <pc:sldMk cId="273146643" sldId="286"/>
            <ac:spMk id="3" creationId="{30677ECB-909F-6B03-297F-8A3C6C8FA73D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0:22.336" v="3927"/>
          <ac:spMkLst>
            <pc:docMk/>
            <pc:sldMk cId="273146643" sldId="286"/>
            <ac:spMk id="9" creationId="{AE2B703B-46F9-481A-A605-82E2A828C4F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0:22.336" v="3927"/>
          <ac:spMkLst>
            <pc:docMk/>
            <pc:sldMk cId="273146643" sldId="286"/>
            <ac:spMk id="11" creationId="{F13BE4D7-0C3D-4906-B230-A1C5B4665CCF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21:20:22.336" v="3927"/>
          <ac:graphicFrameMkLst>
            <pc:docMk/>
            <pc:sldMk cId="273146643" sldId="286"/>
            <ac:graphicFrameMk id="5" creationId="{58F08FB3-41BA-5721-992A-21525CB0C40F}"/>
          </ac:graphicFrameMkLst>
        </pc:graphicFrameChg>
      </pc:sldChg>
      <pc:sldChg chg="modSp new">
        <pc:chgData name="Rebecca Francis-Davies" userId="S::r.francis-davies@uwtsd.ac.uk::caf69e2c-2198-47a4-8268-c57958bd4ca9" providerId="AD" clId="Web-{3511A149-8E77-D679-0260-17E462BA3EE2}" dt="2024-11-24T21:21:55.979" v="3941" actId="20577"/>
        <pc:sldMkLst>
          <pc:docMk/>
          <pc:sldMk cId="3509437093" sldId="287"/>
        </pc:sldMkLst>
        <pc:spChg chg="mod">
          <ac:chgData name="Rebecca Francis-Davies" userId="S::r.francis-davies@uwtsd.ac.uk::caf69e2c-2198-47a4-8268-c57958bd4ca9" providerId="AD" clId="Web-{3511A149-8E77-D679-0260-17E462BA3EE2}" dt="2024-11-24T21:20:58.321" v="3939" actId="20577"/>
          <ac:spMkLst>
            <pc:docMk/>
            <pc:sldMk cId="3509437093" sldId="287"/>
            <ac:spMk id="2" creationId="{BEB9019A-DDB4-EC99-D848-7D92370B72CC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21:21:55.979" v="3941" actId="20577"/>
          <ac:spMkLst>
            <pc:docMk/>
            <pc:sldMk cId="3509437093" sldId="287"/>
            <ac:spMk id="3" creationId="{05278C02-542F-F6AB-239C-31C0E3214166}"/>
          </ac:spMkLst>
        </pc:sp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21:24:34.687" v="4006"/>
        <pc:sldMkLst>
          <pc:docMk/>
          <pc:sldMk cId="3458860713" sldId="288"/>
        </pc:sldMkLst>
        <pc:spChg chg="mod">
          <ac:chgData name="Rebecca Francis-Davies" userId="S::r.francis-davies@uwtsd.ac.uk::caf69e2c-2198-47a4-8268-c57958bd4ca9" providerId="AD" clId="Web-{3511A149-8E77-D679-0260-17E462BA3EE2}" dt="2024-11-24T21:24:34.687" v="4006"/>
          <ac:spMkLst>
            <pc:docMk/>
            <pc:sldMk cId="3458860713" sldId="288"/>
            <ac:spMk id="2" creationId="{175EE47D-1BBB-A2FC-F4AA-3EBA324A527C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21:24:34.687" v="4006"/>
          <ac:spMkLst>
            <pc:docMk/>
            <pc:sldMk cId="3458860713" sldId="288"/>
            <ac:spMk id="3" creationId="{0D1802E2-3616-3D2E-A103-8BD89A7CC154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4:34.687" v="4006"/>
          <ac:spMkLst>
            <pc:docMk/>
            <pc:sldMk cId="3458860713" sldId="288"/>
            <ac:spMk id="8" creationId="{1709F1D5-B0F1-4714-A239-E5B61C161915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4:34.687" v="4006"/>
          <ac:spMkLst>
            <pc:docMk/>
            <pc:sldMk cId="3458860713" sldId="288"/>
            <ac:spMk id="10" creationId="{228FB460-D3FF-4440-A020-05982A09E517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4:34.687" v="4006"/>
          <ac:spMkLst>
            <pc:docMk/>
            <pc:sldMk cId="3458860713" sldId="288"/>
            <ac:spMk id="12" creationId="{14847E93-7DC1-4D4B-8829-B19AA7137C50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4:34.687" v="4006"/>
          <ac:spMkLst>
            <pc:docMk/>
            <pc:sldMk cId="3458860713" sldId="288"/>
            <ac:spMk id="14" creationId="{5566D6E1-03A1-4D73-A4E0-35D74D568A04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4:34.687" v="4006"/>
          <ac:spMkLst>
            <pc:docMk/>
            <pc:sldMk cId="3458860713" sldId="288"/>
            <ac:spMk id="16" creationId="{9F835A99-04AC-494A-A572-AFE8413CC938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4:34.687" v="4006"/>
          <ac:spMkLst>
            <pc:docMk/>
            <pc:sldMk cId="3458860713" sldId="288"/>
            <ac:spMk id="18" creationId="{7B786209-1B0B-4CA9-9BDD-F7327066A84D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4:34.687" v="4006"/>
          <ac:spMkLst>
            <pc:docMk/>
            <pc:sldMk cId="3458860713" sldId="288"/>
            <ac:spMk id="20" creationId="{2D2964BB-484D-45AE-AD66-D407D0629652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4:34.687" v="4006"/>
          <ac:spMkLst>
            <pc:docMk/>
            <pc:sldMk cId="3458860713" sldId="288"/>
            <ac:spMk id="22" creationId="{6691AC69-A76E-4DAB-B565-468B6B87ACF3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21:25:18.813" v="4017"/>
        <pc:sldMkLst>
          <pc:docMk/>
          <pc:sldMk cId="4114967941" sldId="289"/>
        </pc:sldMkLst>
        <pc:spChg chg="mod">
          <ac:chgData name="Rebecca Francis-Davies" userId="S::r.francis-davies@uwtsd.ac.uk::caf69e2c-2198-47a4-8268-c57958bd4ca9" providerId="AD" clId="Web-{3511A149-8E77-D679-0260-17E462BA3EE2}" dt="2024-11-24T21:25:18.813" v="4017"/>
          <ac:spMkLst>
            <pc:docMk/>
            <pc:sldMk cId="4114967941" sldId="289"/>
            <ac:spMk id="2" creationId="{0E1B24AF-3E8F-CC89-579E-7F462DC8AE37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21:25:18.813" v="4017"/>
          <ac:spMkLst>
            <pc:docMk/>
            <pc:sldMk cId="4114967941" sldId="289"/>
            <ac:spMk id="3" creationId="{E26996F4-6DB6-40D8-BAF9-958A9EF9442B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5:18.813" v="4017"/>
          <ac:spMkLst>
            <pc:docMk/>
            <pc:sldMk cId="4114967941" sldId="289"/>
            <ac:spMk id="9" creationId="{9DBC8166-481C-4473-95F5-9A5B9073B7F1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1:25:18.813" v="4017"/>
          <ac:spMkLst>
            <pc:docMk/>
            <pc:sldMk cId="4114967941" sldId="289"/>
            <ac:spMk id="11" creationId="{A5A5CE6E-90AF-4D43-A014-1F9EC83EB93D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21:25:18.813" v="4017"/>
          <ac:graphicFrameMkLst>
            <pc:docMk/>
            <pc:sldMk cId="4114967941" sldId="289"/>
            <ac:graphicFrameMk id="5" creationId="{869D8F7C-9BB5-96E5-16CD-AC13688C89E0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23:25:42.953" v="4120"/>
        <pc:sldMkLst>
          <pc:docMk/>
          <pc:sldMk cId="3340090812" sldId="290"/>
        </pc:sldMkLst>
        <pc:spChg chg="mod">
          <ac:chgData name="Rebecca Francis-Davies" userId="S::r.francis-davies@uwtsd.ac.uk::caf69e2c-2198-47a4-8268-c57958bd4ca9" providerId="AD" clId="Web-{3511A149-8E77-D679-0260-17E462BA3EE2}" dt="2024-11-24T23:25:42.953" v="4120"/>
          <ac:spMkLst>
            <pc:docMk/>
            <pc:sldMk cId="3340090812" sldId="290"/>
            <ac:spMk id="2" creationId="{E33D1D66-3607-FEB3-608F-6487CEF0E0E1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23:25:42.953" v="4120"/>
          <ac:spMkLst>
            <pc:docMk/>
            <pc:sldMk cId="3340090812" sldId="290"/>
            <ac:spMk id="3" creationId="{3E872E43-424C-E91F-30C0-A895551E419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5:42.953" v="4120"/>
          <ac:spMkLst>
            <pc:docMk/>
            <pc:sldMk cId="3340090812" sldId="290"/>
            <ac:spMk id="9" creationId="{545D489D-16E1-484D-867B-144368D74B83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5:42.953" v="4120"/>
          <ac:spMkLst>
            <pc:docMk/>
            <pc:sldMk cId="3340090812" sldId="290"/>
            <ac:spMk id="11" creationId="{49A496F5-B01E-4BF8-9D1E-C4E53B6F9652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5:42.953" v="4120"/>
          <ac:spMkLst>
            <pc:docMk/>
            <pc:sldMk cId="3340090812" sldId="290"/>
            <ac:spMk id="13" creationId="{6E895C8D-1379-40B8-8B1B-B6F5AEAF0A6C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23:25:42.953" v="4120"/>
          <ac:graphicFrameMkLst>
            <pc:docMk/>
            <pc:sldMk cId="3340090812" sldId="290"/>
            <ac:graphicFrameMk id="5" creationId="{B0DCB5A0-60DB-65A1-391D-F42E5F47BC3A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23:26:04.063" v="4121"/>
        <pc:sldMkLst>
          <pc:docMk/>
          <pc:sldMk cId="89920506" sldId="291"/>
        </pc:sldMkLst>
        <pc:spChg chg="mod">
          <ac:chgData name="Rebecca Francis-Davies" userId="S::r.francis-davies@uwtsd.ac.uk::caf69e2c-2198-47a4-8268-c57958bd4ca9" providerId="AD" clId="Web-{3511A149-8E77-D679-0260-17E462BA3EE2}" dt="2024-11-24T23:26:04.063" v="4121"/>
          <ac:spMkLst>
            <pc:docMk/>
            <pc:sldMk cId="89920506" sldId="291"/>
            <ac:spMk id="2" creationId="{D0721AAB-9CA5-30D4-52DC-DCC78AE0EE4F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23:26:04.063" v="4121"/>
          <ac:spMkLst>
            <pc:docMk/>
            <pc:sldMk cId="89920506" sldId="291"/>
            <ac:spMk id="3" creationId="{B0718E90-F040-41B5-5A54-6CA986943E0A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6:04.063" v="4121"/>
          <ac:spMkLst>
            <pc:docMk/>
            <pc:sldMk cId="89920506" sldId="291"/>
            <ac:spMk id="8" creationId="{389575E1-3389-451A-A5F7-27854C25C599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6:04.063" v="4121"/>
          <ac:spMkLst>
            <pc:docMk/>
            <pc:sldMk cId="89920506" sldId="291"/>
            <ac:spMk id="10" creationId="{A53CCC5C-D88E-40FB-B30B-23DCDBD01D37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6:04.063" v="4121"/>
          <ac:spMkLst>
            <pc:docMk/>
            <pc:sldMk cId="89920506" sldId="291"/>
            <ac:spMk id="12" creationId="{081E4A58-353D-44AE-B2FC-2A74E2E400F7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23:22:14.604" v="4072"/>
        <pc:sldMkLst>
          <pc:docMk/>
          <pc:sldMk cId="1185233902" sldId="292"/>
        </pc:sldMkLst>
        <pc:spChg chg="mod">
          <ac:chgData name="Rebecca Francis-Davies" userId="S::r.francis-davies@uwtsd.ac.uk::caf69e2c-2198-47a4-8268-c57958bd4ca9" providerId="AD" clId="Web-{3511A149-8E77-D679-0260-17E462BA3EE2}" dt="2024-11-24T23:22:14.604" v="4072"/>
          <ac:spMkLst>
            <pc:docMk/>
            <pc:sldMk cId="1185233902" sldId="292"/>
            <ac:spMk id="2" creationId="{8AC5EFBB-5CE5-807B-0687-024B896A44FF}"/>
          </ac:spMkLst>
        </pc:spChg>
        <pc:spChg chg="del">
          <ac:chgData name="Rebecca Francis-Davies" userId="S::r.francis-davies@uwtsd.ac.uk::caf69e2c-2198-47a4-8268-c57958bd4ca9" providerId="AD" clId="Web-{3511A149-8E77-D679-0260-17E462BA3EE2}" dt="2024-11-24T23:22:10.416" v="4071"/>
          <ac:spMkLst>
            <pc:docMk/>
            <pc:sldMk cId="1185233902" sldId="292"/>
            <ac:spMk id="3" creationId="{743682FD-54D7-8F3E-A16A-4457632E2C25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2:14.604" v="4072"/>
          <ac:spMkLst>
            <pc:docMk/>
            <pc:sldMk cId="1185233902" sldId="292"/>
            <ac:spMk id="9" creationId="{8A7BA06D-B3FF-4E91-8639-B4569AE3AA23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2:14.604" v="4072"/>
          <ac:spMkLst>
            <pc:docMk/>
            <pc:sldMk cId="1185233902" sldId="292"/>
            <ac:spMk id="11" creationId="{2B30C86D-5A07-48BC-9C9D-6F9A2DB1E9E1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2:14.604" v="4072"/>
          <ac:spMkLst>
            <pc:docMk/>
            <pc:sldMk cId="1185233902" sldId="292"/>
            <ac:spMk id="13" creationId="{3301E07F-4F79-4B58-8698-EF24DC1ECDBF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2:14.604" v="4072"/>
          <ac:spMkLst>
            <pc:docMk/>
            <pc:sldMk cId="1185233902" sldId="292"/>
            <ac:spMk id="15" creationId="{E58B2195-5055-402F-A3E7-53FF0E4980C3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2:14.604" v="4072"/>
          <ac:spMkLst>
            <pc:docMk/>
            <pc:sldMk cId="1185233902" sldId="292"/>
            <ac:spMk id="17" creationId="{9EE6F773-742A-491A-9A00-A2A150DF500A}"/>
          </ac:spMkLst>
        </pc:spChg>
        <pc:picChg chg="add mod ord">
          <ac:chgData name="Rebecca Francis-Davies" userId="S::r.francis-davies@uwtsd.ac.uk::caf69e2c-2198-47a4-8268-c57958bd4ca9" providerId="AD" clId="Web-{3511A149-8E77-D679-0260-17E462BA3EE2}" dt="2024-11-24T23:22:14.604" v="4072"/>
          <ac:picMkLst>
            <pc:docMk/>
            <pc:sldMk cId="1185233902" sldId="292"/>
            <ac:picMk id="4" creationId="{0B84E6C4-495C-0930-1F0B-00885869E86F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3511A149-8E77-D679-0260-17E462BA3EE2}" dt="2024-11-24T23:22:57.449" v="4087"/>
        <pc:sldMkLst>
          <pc:docMk/>
          <pc:sldMk cId="4115363095" sldId="293"/>
        </pc:sldMkLst>
        <pc:spChg chg="mod">
          <ac:chgData name="Rebecca Francis-Davies" userId="S::r.francis-davies@uwtsd.ac.uk::caf69e2c-2198-47a4-8268-c57958bd4ca9" providerId="AD" clId="Web-{3511A149-8E77-D679-0260-17E462BA3EE2}" dt="2024-11-24T23:22:57.449" v="4087"/>
          <ac:spMkLst>
            <pc:docMk/>
            <pc:sldMk cId="4115363095" sldId="293"/>
            <ac:spMk id="2" creationId="{844A1A28-D9EE-3F37-AD2D-8D825A0F71DB}"/>
          </ac:spMkLst>
        </pc:spChg>
        <pc:spChg chg="del mod">
          <ac:chgData name="Rebecca Francis-Davies" userId="S::r.francis-davies@uwtsd.ac.uk::caf69e2c-2198-47a4-8268-c57958bd4ca9" providerId="AD" clId="Web-{3511A149-8E77-D679-0260-17E462BA3EE2}" dt="2024-11-24T23:22:57.449" v="4087"/>
          <ac:spMkLst>
            <pc:docMk/>
            <pc:sldMk cId="4115363095" sldId="293"/>
            <ac:spMk id="3" creationId="{1877E885-D658-FC14-AF11-D2776F77DCD7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2:57.449" v="4087"/>
          <ac:spMkLst>
            <pc:docMk/>
            <pc:sldMk cId="4115363095" sldId="293"/>
            <ac:spMk id="9" creationId="{7DA1F35B-C8F7-4A5A-9339-7DA4D785B300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2:57.449" v="4087"/>
          <ac:spMkLst>
            <pc:docMk/>
            <pc:sldMk cId="4115363095" sldId="293"/>
            <ac:spMk id="11" creationId="{B2D4AD41-40DA-4A81-92F5-B6E3BA1ED82A}"/>
          </ac:spMkLst>
        </pc:spChg>
        <pc:graphicFrameChg chg="add">
          <ac:chgData name="Rebecca Francis-Davies" userId="S::r.francis-davies@uwtsd.ac.uk::caf69e2c-2198-47a4-8268-c57958bd4ca9" providerId="AD" clId="Web-{3511A149-8E77-D679-0260-17E462BA3EE2}" dt="2024-11-24T23:22:57.449" v="4087"/>
          <ac:graphicFrameMkLst>
            <pc:docMk/>
            <pc:sldMk cId="4115363095" sldId="293"/>
            <ac:graphicFrameMk id="5" creationId="{33C584B4-57DE-A70B-E1DB-2CEFB3A488EF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23:23:48.919" v="4110"/>
        <pc:sldMkLst>
          <pc:docMk/>
          <pc:sldMk cId="2506800505" sldId="294"/>
        </pc:sldMkLst>
        <pc:spChg chg="mod">
          <ac:chgData name="Rebecca Francis-Davies" userId="S::r.francis-davies@uwtsd.ac.uk::caf69e2c-2198-47a4-8268-c57958bd4ca9" providerId="AD" clId="Web-{3511A149-8E77-D679-0260-17E462BA3EE2}" dt="2024-11-24T23:23:48.919" v="4110"/>
          <ac:spMkLst>
            <pc:docMk/>
            <pc:sldMk cId="2506800505" sldId="294"/>
            <ac:spMk id="2" creationId="{AD98D41D-06AB-8046-4EEC-46F41BEE8B34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23:23:48.919" v="4110"/>
          <ac:spMkLst>
            <pc:docMk/>
            <pc:sldMk cId="2506800505" sldId="294"/>
            <ac:spMk id="3" creationId="{DD4CCBAC-76CF-D4D7-5BFF-DC3C79531C06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3:48.919" v="4110"/>
          <ac:spMkLst>
            <pc:docMk/>
            <pc:sldMk cId="2506800505" sldId="294"/>
            <ac:spMk id="8" creationId="{907EF6B7-1338-4443-8C46-6A318D952DFD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3:48.919" v="4110"/>
          <ac:spMkLst>
            <pc:docMk/>
            <pc:sldMk cId="2506800505" sldId="294"/>
            <ac:spMk id="10" creationId="{DAAE4CDD-124C-4DCF-9584-B6033B545DD5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3:48.919" v="4110"/>
          <ac:spMkLst>
            <pc:docMk/>
            <pc:sldMk cId="2506800505" sldId="294"/>
            <ac:spMk id="12" creationId="{081E4A58-353D-44AE-B2FC-2A74E2E400F7}"/>
          </ac:spMkLst>
        </pc:spChg>
      </pc:sldChg>
      <pc:sldChg chg="addSp modSp new mod setBg">
        <pc:chgData name="Rebecca Francis-Davies" userId="S::r.francis-davies@uwtsd.ac.uk::caf69e2c-2198-47a4-8268-c57958bd4ca9" providerId="AD" clId="Web-{3511A149-8E77-D679-0260-17E462BA3EE2}" dt="2024-11-24T23:26:12.313" v="4122"/>
        <pc:sldMkLst>
          <pc:docMk/>
          <pc:sldMk cId="4014250902" sldId="295"/>
        </pc:sldMkLst>
        <pc:spChg chg="mod">
          <ac:chgData name="Rebecca Francis-Davies" userId="S::r.francis-davies@uwtsd.ac.uk::caf69e2c-2198-47a4-8268-c57958bd4ca9" providerId="AD" clId="Web-{3511A149-8E77-D679-0260-17E462BA3EE2}" dt="2024-11-24T23:26:12.313" v="4122"/>
          <ac:spMkLst>
            <pc:docMk/>
            <pc:sldMk cId="4014250902" sldId="295"/>
            <ac:spMk id="2" creationId="{CE46D683-0F7F-A6B4-FCDA-8496DB4592BC}"/>
          </ac:spMkLst>
        </pc:spChg>
        <pc:spChg chg="mod">
          <ac:chgData name="Rebecca Francis-Davies" userId="S::r.francis-davies@uwtsd.ac.uk::caf69e2c-2198-47a4-8268-c57958bd4ca9" providerId="AD" clId="Web-{3511A149-8E77-D679-0260-17E462BA3EE2}" dt="2024-11-24T23:26:12.313" v="4122"/>
          <ac:spMkLst>
            <pc:docMk/>
            <pc:sldMk cId="4014250902" sldId="295"/>
            <ac:spMk id="3" creationId="{20AED14B-0441-8386-9C3B-62093F56D794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6:12.313" v="4122"/>
          <ac:spMkLst>
            <pc:docMk/>
            <pc:sldMk cId="4014250902" sldId="295"/>
            <ac:spMk id="8" creationId="{389575E1-3389-451A-A5F7-27854C25C599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6:12.313" v="4122"/>
          <ac:spMkLst>
            <pc:docMk/>
            <pc:sldMk cId="4014250902" sldId="295"/>
            <ac:spMk id="10" creationId="{A53CCC5C-D88E-40FB-B30B-23DCDBD01D37}"/>
          </ac:spMkLst>
        </pc:spChg>
        <pc:spChg chg="add">
          <ac:chgData name="Rebecca Francis-Davies" userId="S::r.francis-davies@uwtsd.ac.uk::caf69e2c-2198-47a4-8268-c57958bd4ca9" providerId="AD" clId="Web-{3511A149-8E77-D679-0260-17E462BA3EE2}" dt="2024-11-24T23:26:12.313" v="4122"/>
          <ac:spMkLst>
            <pc:docMk/>
            <pc:sldMk cId="4014250902" sldId="295"/>
            <ac:spMk id="12" creationId="{081E4A58-353D-44AE-B2FC-2A74E2E400F7}"/>
          </ac:spMkLst>
        </pc:spChg>
      </pc:sldChg>
      <pc:sldMasterChg chg="del delSldLayout">
        <pc:chgData name="Rebecca Francis-Davies" userId="S::r.francis-davies@uwtsd.ac.uk::caf69e2c-2198-47a4-8268-c57958bd4ca9" providerId="AD" clId="Web-{3511A149-8E77-D679-0260-17E462BA3EE2}" dt="2024-11-24T17:31:13.730" v="38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3511A149-8E77-D679-0260-17E462BA3EE2}" dt="2024-11-24T17:31:13.730" v="38"/>
        <pc:sldMasterMkLst>
          <pc:docMk/>
          <pc:sldMasterMk cId="2511523822" sldId="2147483698"/>
        </pc:sldMasterMkLst>
        <pc:sldLayoutChg chg="add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511523822" sldId="2147483698"/>
            <pc:sldLayoutMk cId="2803216417" sldId="2147483687"/>
          </pc:sldLayoutMkLst>
        </pc:sldLayoutChg>
        <pc:sldLayoutChg chg="add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511523822" sldId="2147483698"/>
            <pc:sldLayoutMk cId="19829391" sldId="2147483688"/>
          </pc:sldLayoutMkLst>
        </pc:sldLayoutChg>
        <pc:sldLayoutChg chg="add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511523822" sldId="2147483698"/>
            <pc:sldLayoutMk cId="895818731" sldId="2147483689"/>
          </pc:sldLayoutMkLst>
        </pc:sldLayoutChg>
        <pc:sldLayoutChg chg="add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511523822" sldId="2147483698"/>
            <pc:sldLayoutMk cId="4176100853" sldId="2147483690"/>
          </pc:sldLayoutMkLst>
        </pc:sldLayoutChg>
        <pc:sldLayoutChg chg="add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511523822" sldId="2147483698"/>
            <pc:sldLayoutMk cId="495571447" sldId="2147483691"/>
          </pc:sldLayoutMkLst>
        </pc:sldLayoutChg>
        <pc:sldLayoutChg chg="add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511523822" sldId="2147483698"/>
            <pc:sldLayoutMk cId="3916913525" sldId="2147483692"/>
          </pc:sldLayoutMkLst>
        </pc:sldLayoutChg>
        <pc:sldLayoutChg chg="add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511523822" sldId="2147483698"/>
            <pc:sldLayoutMk cId="3936182848" sldId="2147483693"/>
          </pc:sldLayoutMkLst>
        </pc:sldLayoutChg>
        <pc:sldLayoutChg chg="add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511523822" sldId="2147483698"/>
            <pc:sldLayoutMk cId="15261337" sldId="2147483694"/>
          </pc:sldLayoutMkLst>
        </pc:sldLayoutChg>
        <pc:sldLayoutChg chg="add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511523822" sldId="2147483698"/>
            <pc:sldLayoutMk cId="1164076731" sldId="2147483695"/>
          </pc:sldLayoutMkLst>
        </pc:sldLayoutChg>
        <pc:sldLayoutChg chg="add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511523822" sldId="2147483698"/>
            <pc:sldLayoutMk cId="166459300" sldId="2147483696"/>
          </pc:sldLayoutMkLst>
        </pc:sldLayoutChg>
        <pc:sldLayoutChg chg="add">
          <pc:chgData name="Rebecca Francis-Davies" userId="S::r.francis-davies@uwtsd.ac.uk::caf69e2c-2198-47a4-8268-c57958bd4ca9" providerId="AD" clId="Web-{3511A149-8E77-D679-0260-17E462BA3EE2}" dt="2024-11-24T17:31:13.730" v="38"/>
          <pc:sldLayoutMkLst>
            <pc:docMk/>
            <pc:sldMasterMk cId="2511523822" sldId="2147483698"/>
            <pc:sldLayoutMk cId="168758155" sldId="2147483697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42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53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4" Type="http://schemas.openxmlformats.org/officeDocument/2006/relationships/image" Target="../media/image59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sv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10" Type="http://schemas.openxmlformats.org/officeDocument/2006/relationships/image" Target="../media/image69.svg"/><Relationship Id="rId4" Type="http://schemas.openxmlformats.org/officeDocument/2006/relationships/image" Target="../media/image63.svg"/><Relationship Id="rId9" Type="http://schemas.openxmlformats.org/officeDocument/2006/relationships/image" Target="../media/image68.pn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svg"/><Relationship Id="rId1" Type="http://schemas.openxmlformats.org/officeDocument/2006/relationships/image" Target="../media/image71.png"/><Relationship Id="rId6" Type="http://schemas.openxmlformats.org/officeDocument/2006/relationships/image" Target="../media/image76.svg"/><Relationship Id="rId5" Type="http://schemas.openxmlformats.org/officeDocument/2006/relationships/image" Target="../media/image75.png"/><Relationship Id="rId4" Type="http://schemas.openxmlformats.org/officeDocument/2006/relationships/image" Target="../media/image74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svg"/><Relationship Id="rId3" Type="http://schemas.openxmlformats.org/officeDocument/2006/relationships/image" Target="../media/image81.png"/><Relationship Id="rId7" Type="http://schemas.openxmlformats.org/officeDocument/2006/relationships/image" Target="../media/image85.png"/><Relationship Id="rId2" Type="http://schemas.openxmlformats.org/officeDocument/2006/relationships/image" Target="../media/image80.svg"/><Relationship Id="rId1" Type="http://schemas.openxmlformats.org/officeDocument/2006/relationships/image" Target="../media/image79.png"/><Relationship Id="rId6" Type="http://schemas.openxmlformats.org/officeDocument/2006/relationships/image" Target="../media/image84.svg"/><Relationship Id="rId5" Type="http://schemas.openxmlformats.org/officeDocument/2006/relationships/image" Target="../media/image83.png"/><Relationship Id="rId4" Type="http://schemas.openxmlformats.org/officeDocument/2006/relationships/image" Target="../media/image82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3" Type="http://schemas.openxmlformats.org/officeDocument/2006/relationships/image" Target="../media/image62.png"/><Relationship Id="rId7" Type="http://schemas.openxmlformats.org/officeDocument/2006/relationships/image" Target="../media/image68.png"/><Relationship Id="rId12" Type="http://schemas.openxmlformats.org/officeDocument/2006/relationships/image" Target="../media/image95.svg"/><Relationship Id="rId2" Type="http://schemas.openxmlformats.org/officeDocument/2006/relationships/image" Target="../media/image89.svg"/><Relationship Id="rId1" Type="http://schemas.openxmlformats.org/officeDocument/2006/relationships/image" Target="../media/image88.png"/><Relationship Id="rId6" Type="http://schemas.openxmlformats.org/officeDocument/2006/relationships/image" Target="../media/image91.svg"/><Relationship Id="rId11" Type="http://schemas.openxmlformats.org/officeDocument/2006/relationships/image" Target="../media/image94.png"/><Relationship Id="rId5" Type="http://schemas.openxmlformats.org/officeDocument/2006/relationships/image" Target="../media/image90.png"/><Relationship Id="rId10" Type="http://schemas.openxmlformats.org/officeDocument/2006/relationships/image" Target="../media/image93.svg"/><Relationship Id="rId4" Type="http://schemas.openxmlformats.org/officeDocument/2006/relationships/image" Target="../media/image63.svg"/><Relationship Id="rId9" Type="http://schemas.openxmlformats.org/officeDocument/2006/relationships/image" Target="../media/image9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42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53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4" Type="http://schemas.openxmlformats.org/officeDocument/2006/relationships/image" Target="../media/image59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sv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10" Type="http://schemas.openxmlformats.org/officeDocument/2006/relationships/image" Target="../media/image69.svg"/><Relationship Id="rId4" Type="http://schemas.openxmlformats.org/officeDocument/2006/relationships/image" Target="../media/image63.svg"/><Relationship Id="rId9" Type="http://schemas.openxmlformats.org/officeDocument/2006/relationships/image" Target="../media/image68.pn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svg"/><Relationship Id="rId1" Type="http://schemas.openxmlformats.org/officeDocument/2006/relationships/image" Target="../media/image71.png"/><Relationship Id="rId6" Type="http://schemas.openxmlformats.org/officeDocument/2006/relationships/image" Target="../media/image76.svg"/><Relationship Id="rId5" Type="http://schemas.openxmlformats.org/officeDocument/2006/relationships/image" Target="../media/image75.png"/><Relationship Id="rId4" Type="http://schemas.openxmlformats.org/officeDocument/2006/relationships/image" Target="../media/image74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svg"/><Relationship Id="rId3" Type="http://schemas.openxmlformats.org/officeDocument/2006/relationships/image" Target="../media/image81.png"/><Relationship Id="rId7" Type="http://schemas.openxmlformats.org/officeDocument/2006/relationships/image" Target="../media/image85.png"/><Relationship Id="rId2" Type="http://schemas.openxmlformats.org/officeDocument/2006/relationships/image" Target="../media/image80.svg"/><Relationship Id="rId1" Type="http://schemas.openxmlformats.org/officeDocument/2006/relationships/image" Target="../media/image79.png"/><Relationship Id="rId6" Type="http://schemas.openxmlformats.org/officeDocument/2006/relationships/image" Target="../media/image84.svg"/><Relationship Id="rId5" Type="http://schemas.openxmlformats.org/officeDocument/2006/relationships/image" Target="../media/image83.png"/><Relationship Id="rId4" Type="http://schemas.openxmlformats.org/officeDocument/2006/relationships/image" Target="../media/image82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3" Type="http://schemas.openxmlformats.org/officeDocument/2006/relationships/image" Target="../media/image62.png"/><Relationship Id="rId7" Type="http://schemas.openxmlformats.org/officeDocument/2006/relationships/image" Target="../media/image68.png"/><Relationship Id="rId12" Type="http://schemas.openxmlformats.org/officeDocument/2006/relationships/image" Target="../media/image95.svg"/><Relationship Id="rId2" Type="http://schemas.openxmlformats.org/officeDocument/2006/relationships/image" Target="../media/image89.svg"/><Relationship Id="rId1" Type="http://schemas.openxmlformats.org/officeDocument/2006/relationships/image" Target="../media/image88.png"/><Relationship Id="rId6" Type="http://schemas.openxmlformats.org/officeDocument/2006/relationships/image" Target="../media/image91.svg"/><Relationship Id="rId11" Type="http://schemas.openxmlformats.org/officeDocument/2006/relationships/image" Target="../media/image94.png"/><Relationship Id="rId5" Type="http://schemas.openxmlformats.org/officeDocument/2006/relationships/image" Target="../media/image90.png"/><Relationship Id="rId10" Type="http://schemas.openxmlformats.org/officeDocument/2006/relationships/image" Target="../media/image93.svg"/><Relationship Id="rId4" Type="http://schemas.openxmlformats.org/officeDocument/2006/relationships/image" Target="../media/image63.svg"/><Relationship Id="rId9" Type="http://schemas.openxmlformats.org/officeDocument/2006/relationships/image" Target="../media/image9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23F0D4-532C-4CE8-AF67-2FBCD8798F7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73B1C36-0337-4A70-B758-E995E220730D}">
      <dgm:prSet/>
      <dgm:spPr/>
      <dgm:t>
        <a:bodyPr/>
        <a:lstStyle/>
        <a:p>
          <a:r>
            <a:rPr lang="en-US"/>
            <a:t>Called the deal "an important step"</a:t>
          </a:r>
        </a:p>
      </dgm:t>
    </dgm:pt>
    <dgm:pt modelId="{60F75152-372E-4E4B-A2AD-738AF55F963A}" type="parTrans" cxnId="{138540B4-C441-47EC-8FA1-4F2FCF26317C}">
      <dgm:prSet/>
      <dgm:spPr/>
      <dgm:t>
        <a:bodyPr/>
        <a:lstStyle/>
        <a:p>
          <a:endParaRPr lang="en-US"/>
        </a:p>
      </dgm:t>
    </dgm:pt>
    <dgm:pt modelId="{CCC4A507-91F0-4C1F-AC9C-21EA2DCE77ED}" type="sibTrans" cxnId="{138540B4-C441-47EC-8FA1-4F2FCF26317C}">
      <dgm:prSet/>
      <dgm:spPr/>
      <dgm:t>
        <a:bodyPr/>
        <a:lstStyle/>
        <a:p>
          <a:endParaRPr lang="en-US"/>
        </a:p>
      </dgm:t>
    </dgm:pt>
    <dgm:pt modelId="{2A561458-C69E-4FAF-A79B-C991738FFBA3}">
      <dgm:prSet/>
      <dgm:spPr/>
      <dgm:t>
        <a:bodyPr/>
        <a:lstStyle/>
        <a:p>
          <a:r>
            <a:rPr lang="en-US"/>
            <a:t>John Denton: crucial for moblising investments to decarbonise the global economy</a:t>
          </a:r>
        </a:p>
      </dgm:t>
    </dgm:pt>
    <dgm:pt modelId="{4AAD446E-36E8-4F2A-BEC5-3082951ED869}" type="parTrans" cxnId="{3E885BA2-B5E8-4BAE-AEA0-B5D243CBBF6F}">
      <dgm:prSet/>
      <dgm:spPr/>
      <dgm:t>
        <a:bodyPr/>
        <a:lstStyle/>
        <a:p>
          <a:endParaRPr lang="en-US"/>
        </a:p>
      </dgm:t>
    </dgm:pt>
    <dgm:pt modelId="{89FE03BA-CD2A-4D2D-B942-D280EE0208B5}" type="sibTrans" cxnId="{3E885BA2-B5E8-4BAE-AEA0-B5D243CBBF6F}">
      <dgm:prSet/>
      <dgm:spPr/>
      <dgm:t>
        <a:bodyPr/>
        <a:lstStyle/>
        <a:p>
          <a:endParaRPr lang="en-US"/>
        </a:p>
      </dgm:t>
    </dgm:pt>
    <dgm:pt modelId="{C62F2690-B582-4E02-8A25-383C21EA9779}">
      <dgm:prSet/>
      <dgm:spPr/>
      <dgm:t>
        <a:bodyPr/>
        <a:lstStyle/>
        <a:p>
          <a:r>
            <a:rPr lang="en-US"/>
            <a:t>Emphasized need to remove barriers to private sector climate investments, calling for leadership from the G20</a:t>
          </a:r>
        </a:p>
      </dgm:t>
    </dgm:pt>
    <dgm:pt modelId="{25AFC3BF-ED94-462D-9CB5-22D949280B6A}" type="parTrans" cxnId="{AC099D03-0B2C-4B17-975C-A36357E242A5}">
      <dgm:prSet/>
      <dgm:spPr/>
      <dgm:t>
        <a:bodyPr/>
        <a:lstStyle/>
        <a:p>
          <a:endParaRPr lang="en-US"/>
        </a:p>
      </dgm:t>
    </dgm:pt>
    <dgm:pt modelId="{CB5D58D8-A921-4AFD-976E-E8BF28770F1B}" type="sibTrans" cxnId="{AC099D03-0B2C-4B17-975C-A36357E242A5}">
      <dgm:prSet/>
      <dgm:spPr/>
      <dgm:t>
        <a:bodyPr/>
        <a:lstStyle/>
        <a:p>
          <a:endParaRPr lang="en-US"/>
        </a:p>
      </dgm:t>
    </dgm:pt>
    <dgm:pt modelId="{8380717C-FC47-4B5D-8CD3-0FF8E6031297}" type="pres">
      <dgm:prSet presAssocID="{0B23F0D4-532C-4CE8-AF67-2FBCD8798F70}" presName="outerComposite" presStyleCnt="0">
        <dgm:presLayoutVars>
          <dgm:chMax val="5"/>
          <dgm:dir/>
          <dgm:resizeHandles val="exact"/>
        </dgm:presLayoutVars>
      </dgm:prSet>
      <dgm:spPr/>
    </dgm:pt>
    <dgm:pt modelId="{E55A9206-D281-4A08-A3D0-B577D281FD75}" type="pres">
      <dgm:prSet presAssocID="{0B23F0D4-532C-4CE8-AF67-2FBCD8798F70}" presName="dummyMaxCanvas" presStyleCnt="0">
        <dgm:presLayoutVars/>
      </dgm:prSet>
      <dgm:spPr/>
    </dgm:pt>
    <dgm:pt modelId="{771129B2-CAFB-4685-9675-622056F622C8}" type="pres">
      <dgm:prSet presAssocID="{0B23F0D4-532C-4CE8-AF67-2FBCD8798F70}" presName="ThreeNodes_1" presStyleLbl="node1" presStyleIdx="0" presStyleCnt="3">
        <dgm:presLayoutVars>
          <dgm:bulletEnabled val="1"/>
        </dgm:presLayoutVars>
      </dgm:prSet>
      <dgm:spPr/>
    </dgm:pt>
    <dgm:pt modelId="{19AE6F7F-D41B-4F9B-8D28-CE98FE66BDFB}" type="pres">
      <dgm:prSet presAssocID="{0B23F0D4-532C-4CE8-AF67-2FBCD8798F70}" presName="ThreeNodes_2" presStyleLbl="node1" presStyleIdx="1" presStyleCnt="3">
        <dgm:presLayoutVars>
          <dgm:bulletEnabled val="1"/>
        </dgm:presLayoutVars>
      </dgm:prSet>
      <dgm:spPr/>
    </dgm:pt>
    <dgm:pt modelId="{AC516972-52F6-44EB-93AE-DAF18A0F169D}" type="pres">
      <dgm:prSet presAssocID="{0B23F0D4-532C-4CE8-AF67-2FBCD8798F70}" presName="ThreeNodes_3" presStyleLbl="node1" presStyleIdx="2" presStyleCnt="3">
        <dgm:presLayoutVars>
          <dgm:bulletEnabled val="1"/>
        </dgm:presLayoutVars>
      </dgm:prSet>
      <dgm:spPr/>
    </dgm:pt>
    <dgm:pt modelId="{F7C750C8-2480-4B5C-9B64-3C5C0DE12B8D}" type="pres">
      <dgm:prSet presAssocID="{0B23F0D4-532C-4CE8-AF67-2FBCD8798F70}" presName="ThreeConn_1-2" presStyleLbl="fgAccFollowNode1" presStyleIdx="0" presStyleCnt="2">
        <dgm:presLayoutVars>
          <dgm:bulletEnabled val="1"/>
        </dgm:presLayoutVars>
      </dgm:prSet>
      <dgm:spPr/>
    </dgm:pt>
    <dgm:pt modelId="{691639A7-14FF-4176-B6F5-DB8DD4B49859}" type="pres">
      <dgm:prSet presAssocID="{0B23F0D4-532C-4CE8-AF67-2FBCD8798F70}" presName="ThreeConn_2-3" presStyleLbl="fgAccFollowNode1" presStyleIdx="1" presStyleCnt="2">
        <dgm:presLayoutVars>
          <dgm:bulletEnabled val="1"/>
        </dgm:presLayoutVars>
      </dgm:prSet>
      <dgm:spPr/>
    </dgm:pt>
    <dgm:pt modelId="{459E1B32-F812-44EA-8ED1-4D1C9A7D15DA}" type="pres">
      <dgm:prSet presAssocID="{0B23F0D4-532C-4CE8-AF67-2FBCD8798F70}" presName="ThreeNodes_1_text" presStyleLbl="node1" presStyleIdx="2" presStyleCnt="3">
        <dgm:presLayoutVars>
          <dgm:bulletEnabled val="1"/>
        </dgm:presLayoutVars>
      </dgm:prSet>
      <dgm:spPr/>
    </dgm:pt>
    <dgm:pt modelId="{05B0B973-8BBC-47F1-810A-5DF1CA4F9777}" type="pres">
      <dgm:prSet presAssocID="{0B23F0D4-532C-4CE8-AF67-2FBCD8798F70}" presName="ThreeNodes_2_text" presStyleLbl="node1" presStyleIdx="2" presStyleCnt="3">
        <dgm:presLayoutVars>
          <dgm:bulletEnabled val="1"/>
        </dgm:presLayoutVars>
      </dgm:prSet>
      <dgm:spPr/>
    </dgm:pt>
    <dgm:pt modelId="{0DAFD967-9E53-44FC-9D4A-1B4F422C05E9}" type="pres">
      <dgm:prSet presAssocID="{0B23F0D4-532C-4CE8-AF67-2FBCD8798F7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C099D03-0B2C-4B17-975C-A36357E242A5}" srcId="{0B23F0D4-532C-4CE8-AF67-2FBCD8798F70}" destId="{C62F2690-B582-4E02-8A25-383C21EA9779}" srcOrd="2" destOrd="0" parTransId="{25AFC3BF-ED94-462D-9CB5-22D949280B6A}" sibTransId="{CB5D58D8-A921-4AFD-976E-E8BF28770F1B}"/>
    <dgm:cxn modelId="{3CEC9305-F14D-4BE6-98A4-812A79544EE8}" type="presOf" srcId="{2A561458-C69E-4FAF-A79B-C991738FFBA3}" destId="{05B0B973-8BBC-47F1-810A-5DF1CA4F9777}" srcOrd="1" destOrd="0" presId="urn:microsoft.com/office/officeart/2005/8/layout/vProcess5"/>
    <dgm:cxn modelId="{1CFFA51E-8C32-4DE9-AF92-B08354695AEB}" type="presOf" srcId="{CCC4A507-91F0-4C1F-AC9C-21EA2DCE77ED}" destId="{F7C750C8-2480-4B5C-9B64-3C5C0DE12B8D}" srcOrd="0" destOrd="0" presId="urn:microsoft.com/office/officeart/2005/8/layout/vProcess5"/>
    <dgm:cxn modelId="{778C7322-ADC3-4B4F-8AE7-8722432251F5}" type="presOf" srcId="{0B23F0D4-532C-4CE8-AF67-2FBCD8798F70}" destId="{8380717C-FC47-4B5D-8CD3-0FF8E6031297}" srcOrd="0" destOrd="0" presId="urn:microsoft.com/office/officeart/2005/8/layout/vProcess5"/>
    <dgm:cxn modelId="{E4C77327-7ACD-4806-8733-5416FAC5A204}" type="presOf" srcId="{2A561458-C69E-4FAF-A79B-C991738FFBA3}" destId="{19AE6F7F-D41B-4F9B-8D28-CE98FE66BDFB}" srcOrd="0" destOrd="0" presId="urn:microsoft.com/office/officeart/2005/8/layout/vProcess5"/>
    <dgm:cxn modelId="{A953386F-B26D-4BD9-B80D-F932EBC479E6}" type="presOf" srcId="{89FE03BA-CD2A-4D2D-B942-D280EE0208B5}" destId="{691639A7-14FF-4176-B6F5-DB8DD4B49859}" srcOrd="0" destOrd="0" presId="urn:microsoft.com/office/officeart/2005/8/layout/vProcess5"/>
    <dgm:cxn modelId="{3E885BA2-B5E8-4BAE-AEA0-B5D243CBBF6F}" srcId="{0B23F0D4-532C-4CE8-AF67-2FBCD8798F70}" destId="{2A561458-C69E-4FAF-A79B-C991738FFBA3}" srcOrd="1" destOrd="0" parTransId="{4AAD446E-36E8-4F2A-BEC5-3082951ED869}" sibTransId="{89FE03BA-CD2A-4D2D-B942-D280EE0208B5}"/>
    <dgm:cxn modelId="{EE90B1B2-B7A1-4FA6-9FAE-A715D8E92E88}" type="presOf" srcId="{773B1C36-0337-4A70-B758-E995E220730D}" destId="{459E1B32-F812-44EA-8ED1-4D1C9A7D15DA}" srcOrd="1" destOrd="0" presId="urn:microsoft.com/office/officeart/2005/8/layout/vProcess5"/>
    <dgm:cxn modelId="{138540B4-C441-47EC-8FA1-4F2FCF26317C}" srcId="{0B23F0D4-532C-4CE8-AF67-2FBCD8798F70}" destId="{773B1C36-0337-4A70-B758-E995E220730D}" srcOrd="0" destOrd="0" parTransId="{60F75152-372E-4E4B-A2AD-738AF55F963A}" sibTransId="{CCC4A507-91F0-4C1F-AC9C-21EA2DCE77ED}"/>
    <dgm:cxn modelId="{4B356CC1-3080-41F1-A5BA-2F7058E578B2}" type="presOf" srcId="{773B1C36-0337-4A70-B758-E995E220730D}" destId="{771129B2-CAFB-4685-9675-622056F622C8}" srcOrd="0" destOrd="0" presId="urn:microsoft.com/office/officeart/2005/8/layout/vProcess5"/>
    <dgm:cxn modelId="{7C5087CB-C318-4964-842C-15C7EEEE694C}" type="presOf" srcId="{C62F2690-B582-4E02-8A25-383C21EA9779}" destId="{0DAFD967-9E53-44FC-9D4A-1B4F422C05E9}" srcOrd="1" destOrd="0" presId="urn:microsoft.com/office/officeart/2005/8/layout/vProcess5"/>
    <dgm:cxn modelId="{53BF0BFF-98F5-4488-B4D3-0B5AA4874CBD}" type="presOf" srcId="{C62F2690-B582-4E02-8A25-383C21EA9779}" destId="{AC516972-52F6-44EB-93AE-DAF18A0F169D}" srcOrd="0" destOrd="0" presId="urn:microsoft.com/office/officeart/2005/8/layout/vProcess5"/>
    <dgm:cxn modelId="{EE9C60D9-C714-4413-A8EE-2FE4B051CE6C}" type="presParOf" srcId="{8380717C-FC47-4B5D-8CD3-0FF8E6031297}" destId="{E55A9206-D281-4A08-A3D0-B577D281FD75}" srcOrd="0" destOrd="0" presId="urn:microsoft.com/office/officeart/2005/8/layout/vProcess5"/>
    <dgm:cxn modelId="{BDC7193A-39B9-4E60-9F60-59D87ABCA816}" type="presParOf" srcId="{8380717C-FC47-4B5D-8CD3-0FF8E6031297}" destId="{771129B2-CAFB-4685-9675-622056F622C8}" srcOrd="1" destOrd="0" presId="urn:microsoft.com/office/officeart/2005/8/layout/vProcess5"/>
    <dgm:cxn modelId="{93F16D78-B492-44E3-ADC9-195129E5A358}" type="presParOf" srcId="{8380717C-FC47-4B5D-8CD3-0FF8E6031297}" destId="{19AE6F7F-D41B-4F9B-8D28-CE98FE66BDFB}" srcOrd="2" destOrd="0" presId="urn:microsoft.com/office/officeart/2005/8/layout/vProcess5"/>
    <dgm:cxn modelId="{F82EE702-909A-463A-B351-B320FBCD3644}" type="presParOf" srcId="{8380717C-FC47-4B5D-8CD3-0FF8E6031297}" destId="{AC516972-52F6-44EB-93AE-DAF18A0F169D}" srcOrd="3" destOrd="0" presId="urn:microsoft.com/office/officeart/2005/8/layout/vProcess5"/>
    <dgm:cxn modelId="{881BE62C-4990-4DE1-84CB-215D52F78455}" type="presParOf" srcId="{8380717C-FC47-4B5D-8CD3-0FF8E6031297}" destId="{F7C750C8-2480-4B5C-9B64-3C5C0DE12B8D}" srcOrd="4" destOrd="0" presId="urn:microsoft.com/office/officeart/2005/8/layout/vProcess5"/>
    <dgm:cxn modelId="{97777D58-0653-4EC5-8C78-5C79F81C42CC}" type="presParOf" srcId="{8380717C-FC47-4B5D-8CD3-0FF8E6031297}" destId="{691639A7-14FF-4176-B6F5-DB8DD4B49859}" srcOrd="5" destOrd="0" presId="urn:microsoft.com/office/officeart/2005/8/layout/vProcess5"/>
    <dgm:cxn modelId="{20E6F7F9-3407-4AF8-8412-E3B59AF25D43}" type="presParOf" srcId="{8380717C-FC47-4B5D-8CD3-0FF8E6031297}" destId="{459E1B32-F812-44EA-8ED1-4D1C9A7D15DA}" srcOrd="6" destOrd="0" presId="urn:microsoft.com/office/officeart/2005/8/layout/vProcess5"/>
    <dgm:cxn modelId="{3AD52D98-A19B-44F0-A901-3354E291C13B}" type="presParOf" srcId="{8380717C-FC47-4B5D-8CD3-0FF8E6031297}" destId="{05B0B973-8BBC-47F1-810A-5DF1CA4F9777}" srcOrd="7" destOrd="0" presId="urn:microsoft.com/office/officeart/2005/8/layout/vProcess5"/>
    <dgm:cxn modelId="{0C665DF4-48B4-48C8-B772-A7F4C8A12D77}" type="presParOf" srcId="{8380717C-FC47-4B5D-8CD3-0FF8E6031297}" destId="{0DAFD967-9E53-44FC-9D4A-1B4F422C05E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2DC098-A088-49DA-A818-1DF83167D40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8AE4724-6156-4DAE-8FBA-E4B250FF8F29}">
      <dgm:prSet/>
      <dgm:spPr/>
      <dgm:t>
        <a:bodyPr/>
        <a:lstStyle/>
        <a:p>
          <a:r>
            <a:rPr lang="en-US"/>
            <a:t>Appreciate the role of technological change in economic progress</a:t>
          </a:r>
        </a:p>
      </dgm:t>
    </dgm:pt>
    <dgm:pt modelId="{1AA89C3A-2EBA-4493-B22F-6AE67AADFE3A}" type="parTrans" cxnId="{09AB24B6-6DC7-4B7E-A734-811521BF57DE}">
      <dgm:prSet/>
      <dgm:spPr/>
      <dgm:t>
        <a:bodyPr/>
        <a:lstStyle/>
        <a:p>
          <a:endParaRPr lang="en-US"/>
        </a:p>
      </dgm:t>
    </dgm:pt>
    <dgm:pt modelId="{3863D0F6-A4DC-440E-8C44-64AF29D857CB}" type="sibTrans" cxnId="{09AB24B6-6DC7-4B7E-A734-811521BF57DE}">
      <dgm:prSet/>
      <dgm:spPr/>
      <dgm:t>
        <a:bodyPr/>
        <a:lstStyle/>
        <a:p>
          <a:endParaRPr lang="en-US"/>
        </a:p>
      </dgm:t>
    </dgm:pt>
    <dgm:pt modelId="{CF1A6EA4-D2CB-4024-B4A7-037C1F5A37B8}">
      <dgm:prSet/>
      <dgm:spPr/>
      <dgm:t>
        <a:bodyPr/>
        <a:lstStyle/>
        <a:p>
          <a:r>
            <a:rPr lang="en-US"/>
            <a:t>Gain an insight into the ways in which innovation is generated and diffused in different societies</a:t>
          </a:r>
        </a:p>
      </dgm:t>
    </dgm:pt>
    <dgm:pt modelId="{4373B807-67C9-4072-817B-B87A16406D0F}" type="parTrans" cxnId="{6A743DCF-BA15-44E1-BFDE-D1D5DA948068}">
      <dgm:prSet/>
      <dgm:spPr/>
      <dgm:t>
        <a:bodyPr/>
        <a:lstStyle/>
        <a:p>
          <a:endParaRPr lang="en-US"/>
        </a:p>
      </dgm:t>
    </dgm:pt>
    <dgm:pt modelId="{E64625DD-7057-4722-AF33-A4B44EE38AC0}" type="sibTrans" cxnId="{6A743DCF-BA15-44E1-BFDE-D1D5DA948068}">
      <dgm:prSet/>
      <dgm:spPr/>
      <dgm:t>
        <a:bodyPr/>
        <a:lstStyle/>
        <a:p>
          <a:endParaRPr lang="en-US"/>
        </a:p>
      </dgm:t>
    </dgm:pt>
    <dgm:pt modelId="{5B0CBB03-55AF-4C54-8B01-811677656CA6}">
      <dgm:prSet/>
      <dgm:spPr/>
      <dgm:t>
        <a:bodyPr/>
        <a:lstStyle/>
        <a:p>
          <a:r>
            <a:rPr lang="en-US"/>
            <a:t>Assess the roles of governments and business in promoting and exploiting technological innovation</a:t>
          </a:r>
        </a:p>
      </dgm:t>
    </dgm:pt>
    <dgm:pt modelId="{7041121D-276E-4DFF-860B-721BD79D566D}" type="parTrans" cxnId="{FC2B6487-C23B-45AA-B7CE-E59139BE853B}">
      <dgm:prSet/>
      <dgm:spPr/>
      <dgm:t>
        <a:bodyPr/>
        <a:lstStyle/>
        <a:p>
          <a:endParaRPr lang="en-US"/>
        </a:p>
      </dgm:t>
    </dgm:pt>
    <dgm:pt modelId="{2CC49C3F-3E83-4539-A5F5-4223E304E51F}" type="sibTrans" cxnId="{FC2B6487-C23B-45AA-B7CE-E59139BE853B}">
      <dgm:prSet/>
      <dgm:spPr/>
      <dgm:t>
        <a:bodyPr/>
        <a:lstStyle/>
        <a:p>
          <a:endParaRPr lang="en-US"/>
        </a:p>
      </dgm:t>
    </dgm:pt>
    <dgm:pt modelId="{E2CD30D4-C1D5-45F7-BEC4-1ECD047C7A42}">
      <dgm:prSet/>
      <dgm:spPr/>
      <dgm:t>
        <a:bodyPr/>
        <a:lstStyle/>
        <a:p>
          <a:r>
            <a:rPr lang="en-US"/>
            <a:t>Appreciate the dynamic links between technological innovation and sustainable development</a:t>
          </a:r>
        </a:p>
      </dgm:t>
    </dgm:pt>
    <dgm:pt modelId="{C77D23D9-95D7-4139-8EF9-CB81F3BC91BF}" type="parTrans" cxnId="{40A832B4-75DA-46E6-87A7-535FCF7FF0D2}">
      <dgm:prSet/>
      <dgm:spPr/>
      <dgm:t>
        <a:bodyPr/>
        <a:lstStyle/>
        <a:p>
          <a:endParaRPr lang="en-US"/>
        </a:p>
      </dgm:t>
    </dgm:pt>
    <dgm:pt modelId="{00B5244A-F6A8-4176-A69D-C46ED722E492}" type="sibTrans" cxnId="{40A832B4-75DA-46E6-87A7-535FCF7FF0D2}">
      <dgm:prSet/>
      <dgm:spPr/>
      <dgm:t>
        <a:bodyPr/>
        <a:lstStyle/>
        <a:p>
          <a:endParaRPr lang="en-US"/>
        </a:p>
      </dgm:t>
    </dgm:pt>
    <dgm:pt modelId="{DF6E09FE-155F-4ABE-9578-2BAECB6A2149}" type="pres">
      <dgm:prSet presAssocID="{F42DC098-A088-49DA-A818-1DF83167D407}" presName="root" presStyleCnt="0">
        <dgm:presLayoutVars>
          <dgm:dir/>
          <dgm:resizeHandles val="exact"/>
        </dgm:presLayoutVars>
      </dgm:prSet>
      <dgm:spPr/>
    </dgm:pt>
    <dgm:pt modelId="{205808CB-CCFD-4E0A-9FC9-02342CA0CCC5}" type="pres">
      <dgm:prSet presAssocID="{68AE4724-6156-4DAE-8FBA-E4B250FF8F29}" presName="compNode" presStyleCnt="0"/>
      <dgm:spPr/>
    </dgm:pt>
    <dgm:pt modelId="{3E0678CA-02C9-46AB-9D26-ADCE87D03E99}" type="pres">
      <dgm:prSet presAssocID="{68AE4724-6156-4DAE-8FBA-E4B250FF8F29}" presName="bgRect" presStyleLbl="bgShp" presStyleIdx="0" presStyleCnt="4"/>
      <dgm:spPr/>
    </dgm:pt>
    <dgm:pt modelId="{556CBE82-7471-4CDC-B310-408542AB1786}" type="pres">
      <dgm:prSet presAssocID="{68AE4724-6156-4DAE-8FBA-E4B250FF8F2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BD9C5F9-4D16-41FD-9633-5EC8F5C170B4}" type="pres">
      <dgm:prSet presAssocID="{68AE4724-6156-4DAE-8FBA-E4B250FF8F29}" presName="spaceRect" presStyleCnt="0"/>
      <dgm:spPr/>
    </dgm:pt>
    <dgm:pt modelId="{2EB57603-A38F-49E0-9C40-A0AC835B0141}" type="pres">
      <dgm:prSet presAssocID="{68AE4724-6156-4DAE-8FBA-E4B250FF8F29}" presName="parTx" presStyleLbl="revTx" presStyleIdx="0" presStyleCnt="4">
        <dgm:presLayoutVars>
          <dgm:chMax val="0"/>
          <dgm:chPref val="0"/>
        </dgm:presLayoutVars>
      </dgm:prSet>
      <dgm:spPr/>
    </dgm:pt>
    <dgm:pt modelId="{BEE22152-2637-4330-A9DD-753018FECF86}" type="pres">
      <dgm:prSet presAssocID="{3863D0F6-A4DC-440E-8C44-64AF29D857CB}" presName="sibTrans" presStyleCnt="0"/>
      <dgm:spPr/>
    </dgm:pt>
    <dgm:pt modelId="{2C046AFA-0456-42D4-A6A6-F3AF6F13E96A}" type="pres">
      <dgm:prSet presAssocID="{CF1A6EA4-D2CB-4024-B4A7-037C1F5A37B8}" presName="compNode" presStyleCnt="0"/>
      <dgm:spPr/>
    </dgm:pt>
    <dgm:pt modelId="{847A6ABF-8855-4158-95B5-24C482CE35F9}" type="pres">
      <dgm:prSet presAssocID="{CF1A6EA4-D2CB-4024-B4A7-037C1F5A37B8}" presName="bgRect" presStyleLbl="bgShp" presStyleIdx="1" presStyleCnt="4"/>
      <dgm:spPr/>
    </dgm:pt>
    <dgm:pt modelId="{4B3920BC-72AC-4C4E-ABA5-DD532E0C4E97}" type="pres">
      <dgm:prSet presAssocID="{CF1A6EA4-D2CB-4024-B4A7-037C1F5A37B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763B1092-C8FE-415C-90A9-1038AB0D9B36}" type="pres">
      <dgm:prSet presAssocID="{CF1A6EA4-D2CB-4024-B4A7-037C1F5A37B8}" presName="spaceRect" presStyleCnt="0"/>
      <dgm:spPr/>
    </dgm:pt>
    <dgm:pt modelId="{56621E3A-699B-4561-B1BF-6D24C409D6FA}" type="pres">
      <dgm:prSet presAssocID="{CF1A6EA4-D2CB-4024-B4A7-037C1F5A37B8}" presName="parTx" presStyleLbl="revTx" presStyleIdx="1" presStyleCnt="4">
        <dgm:presLayoutVars>
          <dgm:chMax val="0"/>
          <dgm:chPref val="0"/>
        </dgm:presLayoutVars>
      </dgm:prSet>
      <dgm:spPr/>
    </dgm:pt>
    <dgm:pt modelId="{D52F3C30-2B9A-48DB-A5B7-6C28024A12BD}" type="pres">
      <dgm:prSet presAssocID="{E64625DD-7057-4722-AF33-A4B44EE38AC0}" presName="sibTrans" presStyleCnt="0"/>
      <dgm:spPr/>
    </dgm:pt>
    <dgm:pt modelId="{EFBC7422-33C0-46AD-A5FB-60040E3BEFBC}" type="pres">
      <dgm:prSet presAssocID="{5B0CBB03-55AF-4C54-8B01-811677656CA6}" presName="compNode" presStyleCnt="0"/>
      <dgm:spPr/>
    </dgm:pt>
    <dgm:pt modelId="{7469A9E7-DD10-4226-8991-248CE53AD74A}" type="pres">
      <dgm:prSet presAssocID="{5B0CBB03-55AF-4C54-8B01-811677656CA6}" presName="bgRect" presStyleLbl="bgShp" presStyleIdx="2" presStyleCnt="4"/>
      <dgm:spPr/>
    </dgm:pt>
    <dgm:pt modelId="{56C38AC8-BFE6-4A90-83E9-5683E3A438F9}" type="pres">
      <dgm:prSet presAssocID="{5B0CBB03-55AF-4C54-8B01-811677656CA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98EAFAA2-FC49-4B56-A5CF-91141EBC368A}" type="pres">
      <dgm:prSet presAssocID="{5B0CBB03-55AF-4C54-8B01-811677656CA6}" presName="spaceRect" presStyleCnt="0"/>
      <dgm:spPr/>
    </dgm:pt>
    <dgm:pt modelId="{436410C3-63CD-4DFF-8072-C2555CAEA753}" type="pres">
      <dgm:prSet presAssocID="{5B0CBB03-55AF-4C54-8B01-811677656CA6}" presName="parTx" presStyleLbl="revTx" presStyleIdx="2" presStyleCnt="4">
        <dgm:presLayoutVars>
          <dgm:chMax val="0"/>
          <dgm:chPref val="0"/>
        </dgm:presLayoutVars>
      </dgm:prSet>
      <dgm:spPr/>
    </dgm:pt>
    <dgm:pt modelId="{44DAC675-F763-4D51-A901-B36C15A50372}" type="pres">
      <dgm:prSet presAssocID="{2CC49C3F-3E83-4539-A5F5-4223E304E51F}" presName="sibTrans" presStyleCnt="0"/>
      <dgm:spPr/>
    </dgm:pt>
    <dgm:pt modelId="{11C6FF39-10B7-4E93-923E-53573E1AB8BA}" type="pres">
      <dgm:prSet presAssocID="{E2CD30D4-C1D5-45F7-BEC4-1ECD047C7A42}" presName="compNode" presStyleCnt="0"/>
      <dgm:spPr/>
    </dgm:pt>
    <dgm:pt modelId="{6A6BD632-A9B5-40FC-9348-D29BA4D8FC7A}" type="pres">
      <dgm:prSet presAssocID="{E2CD30D4-C1D5-45F7-BEC4-1ECD047C7A42}" presName="bgRect" presStyleLbl="bgShp" presStyleIdx="3" presStyleCnt="4"/>
      <dgm:spPr/>
    </dgm:pt>
    <dgm:pt modelId="{ABCC6CAF-8001-409E-953D-20C2B54924FE}" type="pres">
      <dgm:prSet presAssocID="{E2CD30D4-C1D5-45F7-BEC4-1ECD047C7A4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AD922CC9-FB66-48AB-AFB5-D430521A8896}" type="pres">
      <dgm:prSet presAssocID="{E2CD30D4-C1D5-45F7-BEC4-1ECD047C7A42}" presName="spaceRect" presStyleCnt="0"/>
      <dgm:spPr/>
    </dgm:pt>
    <dgm:pt modelId="{A5E6A681-8EE1-46EB-BA4E-F6DF61CAA4A9}" type="pres">
      <dgm:prSet presAssocID="{E2CD30D4-C1D5-45F7-BEC4-1ECD047C7A4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ED59A66-83D5-40E1-A868-B055D43611E5}" type="presOf" srcId="{CF1A6EA4-D2CB-4024-B4A7-037C1F5A37B8}" destId="{56621E3A-699B-4561-B1BF-6D24C409D6FA}" srcOrd="0" destOrd="0" presId="urn:microsoft.com/office/officeart/2018/2/layout/IconVerticalSolidList"/>
    <dgm:cxn modelId="{FC2B6487-C23B-45AA-B7CE-E59139BE853B}" srcId="{F42DC098-A088-49DA-A818-1DF83167D407}" destId="{5B0CBB03-55AF-4C54-8B01-811677656CA6}" srcOrd="2" destOrd="0" parTransId="{7041121D-276E-4DFF-860B-721BD79D566D}" sibTransId="{2CC49C3F-3E83-4539-A5F5-4223E304E51F}"/>
    <dgm:cxn modelId="{962CA48D-A3C5-4753-B013-F54DF8E64B03}" type="presOf" srcId="{5B0CBB03-55AF-4C54-8B01-811677656CA6}" destId="{436410C3-63CD-4DFF-8072-C2555CAEA753}" srcOrd="0" destOrd="0" presId="urn:microsoft.com/office/officeart/2018/2/layout/IconVerticalSolidList"/>
    <dgm:cxn modelId="{670E069F-B473-4623-B25A-359ADA293ABD}" type="presOf" srcId="{E2CD30D4-C1D5-45F7-BEC4-1ECD047C7A42}" destId="{A5E6A681-8EE1-46EB-BA4E-F6DF61CAA4A9}" srcOrd="0" destOrd="0" presId="urn:microsoft.com/office/officeart/2018/2/layout/IconVerticalSolidList"/>
    <dgm:cxn modelId="{1A7875A5-0B8A-48F3-9B49-EF69038D7940}" type="presOf" srcId="{F42DC098-A088-49DA-A818-1DF83167D407}" destId="{DF6E09FE-155F-4ABE-9578-2BAECB6A2149}" srcOrd="0" destOrd="0" presId="urn:microsoft.com/office/officeart/2018/2/layout/IconVerticalSolidList"/>
    <dgm:cxn modelId="{40A832B4-75DA-46E6-87A7-535FCF7FF0D2}" srcId="{F42DC098-A088-49DA-A818-1DF83167D407}" destId="{E2CD30D4-C1D5-45F7-BEC4-1ECD047C7A42}" srcOrd="3" destOrd="0" parTransId="{C77D23D9-95D7-4139-8EF9-CB81F3BC91BF}" sibTransId="{00B5244A-F6A8-4176-A69D-C46ED722E492}"/>
    <dgm:cxn modelId="{09AB24B6-6DC7-4B7E-A734-811521BF57DE}" srcId="{F42DC098-A088-49DA-A818-1DF83167D407}" destId="{68AE4724-6156-4DAE-8FBA-E4B250FF8F29}" srcOrd="0" destOrd="0" parTransId="{1AA89C3A-2EBA-4493-B22F-6AE67AADFE3A}" sibTransId="{3863D0F6-A4DC-440E-8C44-64AF29D857CB}"/>
    <dgm:cxn modelId="{6A743DCF-BA15-44E1-BFDE-D1D5DA948068}" srcId="{F42DC098-A088-49DA-A818-1DF83167D407}" destId="{CF1A6EA4-D2CB-4024-B4A7-037C1F5A37B8}" srcOrd="1" destOrd="0" parTransId="{4373B807-67C9-4072-817B-B87A16406D0F}" sibTransId="{E64625DD-7057-4722-AF33-A4B44EE38AC0}"/>
    <dgm:cxn modelId="{F0FBFAEA-1BAF-48FC-AA32-294282D18959}" type="presOf" srcId="{68AE4724-6156-4DAE-8FBA-E4B250FF8F29}" destId="{2EB57603-A38F-49E0-9C40-A0AC835B0141}" srcOrd="0" destOrd="0" presId="urn:microsoft.com/office/officeart/2018/2/layout/IconVerticalSolidList"/>
    <dgm:cxn modelId="{D10CC2C4-7F7B-43A1-8F3E-BC31E567A08C}" type="presParOf" srcId="{DF6E09FE-155F-4ABE-9578-2BAECB6A2149}" destId="{205808CB-CCFD-4E0A-9FC9-02342CA0CCC5}" srcOrd="0" destOrd="0" presId="urn:microsoft.com/office/officeart/2018/2/layout/IconVerticalSolidList"/>
    <dgm:cxn modelId="{8DACDFCB-1030-44F8-841D-81EC66F2E90C}" type="presParOf" srcId="{205808CB-CCFD-4E0A-9FC9-02342CA0CCC5}" destId="{3E0678CA-02C9-46AB-9D26-ADCE87D03E99}" srcOrd="0" destOrd="0" presId="urn:microsoft.com/office/officeart/2018/2/layout/IconVerticalSolidList"/>
    <dgm:cxn modelId="{5DEFE608-474A-4899-9D86-B999FB95FF9C}" type="presParOf" srcId="{205808CB-CCFD-4E0A-9FC9-02342CA0CCC5}" destId="{556CBE82-7471-4CDC-B310-408542AB1786}" srcOrd="1" destOrd="0" presId="urn:microsoft.com/office/officeart/2018/2/layout/IconVerticalSolidList"/>
    <dgm:cxn modelId="{18B4B3D7-C7DB-417A-BF07-883A4705EC30}" type="presParOf" srcId="{205808CB-CCFD-4E0A-9FC9-02342CA0CCC5}" destId="{DBD9C5F9-4D16-41FD-9633-5EC8F5C170B4}" srcOrd="2" destOrd="0" presId="urn:microsoft.com/office/officeart/2018/2/layout/IconVerticalSolidList"/>
    <dgm:cxn modelId="{CBD5C56E-86B0-4085-B26A-FB038F02D2C8}" type="presParOf" srcId="{205808CB-CCFD-4E0A-9FC9-02342CA0CCC5}" destId="{2EB57603-A38F-49E0-9C40-A0AC835B0141}" srcOrd="3" destOrd="0" presId="urn:microsoft.com/office/officeart/2018/2/layout/IconVerticalSolidList"/>
    <dgm:cxn modelId="{508965F9-890E-45A1-828C-5404FE553981}" type="presParOf" srcId="{DF6E09FE-155F-4ABE-9578-2BAECB6A2149}" destId="{BEE22152-2637-4330-A9DD-753018FECF86}" srcOrd="1" destOrd="0" presId="urn:microsoft.com/office/officeart/2018/2/layout/IconVerticalSolidList"/>
    <dgm:cxn modelId="{9DE6BDC5-0B42-4B87-BF25-1DCEA53CC422}" type="presParOf" srcId="{DF6E09FE-155F-4ABE-9578-2BAECB6A2149}" destId="{2C046AFA-0456-42D4-A6A6-F3AF6F13E96A}" srcOrd="2" destOrd="0" presId="urn:microsoft.com/office/officeart/2018/2/layout/IconVerticalSolidList"/>
    <dgm:cxn modelId="{016BFA58-EFDD-4D12-BC52-F7C80031BEDF}" type="presParOf" srcId="{2C046AFA-0456-42D4-A6A6-F3AF6F13E96A}" destId="{847A6ABF-8855-4158-95B5-24C482CE35F9}" srcOrd="0" destOrd="0" presId="urn:microsoft.com/office/officeart/2018/2/layout/IconVerticalSolidList"/>
    <dgm:cxn modelId="{DFEBF85F-7053-497D-8910-6103F32A1082}" type="presParOf" srcId="{2C046AFA-0456-42D4-A6A6-F3AF6F13E96A}" destId="{4B3920BC-72AC-4C4E-ABA5-DD532E0C4E97}" srcOrd="1" destOrd="0" presId="urn:microsoft.com/office/officeart/2018/2/layout/IconVerticalSolidList"/>
    <dgm:cxn modelId="{F276531C-9781-45C2-9165-3B25C5F4169B}" type="presParOf" srcId="{2C046AFA-0456-42D4-A6A6-F3AF6F13E96A}" destId="{763B1092-C8FE-415C-90A9-1038AB0D9B36}" srcOrd="2" destOrd="0" presId="urn:microsoft.com/office/officeart/2018/2/layout/IconVerticalSolidList"/>
    <dgm:cxn modelId="{221F1FB7-DF33-41DC-885F-5206EF212658}" type="presParOf" srcId="{2C046AFA-0456-42D4-A6A6-F3AF6F13E96A}" destId="{56621E3A-699B-4561-B1BF-6D24C409D6FA}" srcOrd="3" destOrd="0" presId="urn:microsoft.com/office/officeart/2018/2/layout/IconVerticalSolidList"/>
    <dgm:cxn modelId="{0917F7A0-44DA-4C8F-8733-E485A32FA8DF}" type="presParOf" srcId="{DF6E09FE-155F-4ABE-9578-2BAECB6A2149}" destId="{D52F3C30-2B9A-48DB-A5B7-6C28024A12BD}" srcOrd="3" destOrd="0" presId="urn:microsoft.com/office/officeart/2018/2/layout/IconVerticalSolidList"/>
    <dgm:cxn modelId="{3E0845D8-B49A-4EE8-AED4-C386FBC51D78}" type="presParOf" srcId="{DF6E09FE-155F-4ABE-9578-2BAECB6A2149}" destId="{EFBC7422-33C0-46AD-A5FB-60040E3BEFBC}" srcOrd="4" destOrd="0" presId="urn:microsoft.com/office/officeart/2018/2/layout/IconVerticalSolidList"/>
    <dgm:cxn modelId="{DEA470EF-FF87-4AF0-818D-C5F16E25A1E0}" type="presParOf" srcId="{EFBC7422-33C0-46AD-A5FB-60040E3BEFBC}" destId="{7469A9E7-DD10-4226-8991-248CE53AD74A}" srcOrd="0" destOrd="0" presId="urn:microsoft.com/office/officeart/2018/2/layout/IconVerticalSolidList"/>
    <dgm:cxn modelId="{9DCEA744-B616-420D-9B6D-562265389EB4}" type="presParOf" srcId="{EFBC7422-33C0-46AD-A5FB-60040E3BEFBC}" destId="{56C38AC8-BFE6-4A90-83E9-5683E3A438F9}" srcOrd="1" destOrd="0" presId="urn:microsoft.com/office/officeart/2018/2/layout/IconVerticalSolidList"/>
    <dgm:cxn modelId="{5E37654B-E2C9-4C2A-908F-B5C97AB9BB05}" type="presParOf" srcId="{EFBC7422-33C0-46AD-A5FB-60040E3BEFBC}" destId="{98EAFAA2-FC49-4B56-A5CF-91141EBC368A}" srcOrd="2" destOrd="0" presId="urn:microsoft.com/office/officeart/2018/2/layout/IconVerticalSolidList"/>
    <dgm:cxn modelId="{A79CE719-EFFF-4ED8-B88B-6D86D9FDF84B}" type="presParOf" srcId="{EFBC7422-33C0-46AD-A5FB-60040E3BEFBC}" destId="{436410C3-63CD-4DFF-8072-C2555CAEA753}" srcOrd="3" destOrd="0" presId="urn:microsoft.com/office/officeart/2018/2/layout/IconVerticalSolidList"/>
    <dgm:cxn modelId="{1F5505E1-3406-4EFD-A471-BFDDD3D8924D}" type="presParOf" srcId="{DF6E09FE-155F-4ABE-9578-2BAECB6A2149}" destId="{44DAC675-F763-4D51-A901-B36C15A50372}" srcOrd="5" destOrd="0" presId="urn:microsoft.com/office/officeart/2018/2/layout/IconVerticalSolidList"/>
    <dgm:cxn modelId="{9F834547-CCEC-4B48-AE0D-9DFF244F09D4}" type="presParOf" srcId="{DF6E09FE-155F-4ABE-9578-2BAECB6A2149}" destId="{11C6FF39-10B7-4E93-923E-53573E1AB8BA}" srcOrd="6" destOrd="0" presId="urn:microsoft.com/office/officeart/2018/2/layout/IconVerticalSolidList"/>
    <dgm:cxn modelId="{3F8714A1-789F-4FFF-B439-35861D9DEDDF}" type="presParOf" srcId="{11C6FF39-10B7-4E93-923E-53573E1AB8BA}" destId="{6A6BD632-A9B5-40FC-9348-D29BA4D8FC7A}" srcOrd="0" destOrd="0" presId="urn:microsoft.com/office/officeart/2018/2/layout/IconVerticalSolidList"/>
    <dgm:cxn modelId="{22F2F710-F7A9-46BD-B3AC-88AAB4E6C42D}" type="presParOf" srcId="{11C6FF39-10B7-4E93-923E-53573E1AB8BA}" destId="{ABCC6CAF-8001-409E-953D-20C2B54924FE}" srcOrd="1" destOrd="0" presId="urn:microsoft.com/office/officeart/2018/2/layout/IconVerticalSolidList"/>
    <dgm:cxn modelId="{BCF2A145-28E1-46CA-ACB3-066BCEFA22D8}" type="presParOf" srcId="{11C6FF39-10B7-4E93-923E-53573E1AB8BA}" destId="{AD922CC9-FB66-48AB-AFB5-D430521A8896}" srcOrd="2" destOrd="0" presId="urn:microsoft.com/office/officeart/2018/2/layout/IconVerticalSolidList"/>
    <dgm:cxn modelId="{4332027F-CE67-494F-BC76-D4A3D08C0AE9}" type="presParOf" srcId="{11C6FF39-10B7-4E93-923E-53573E1AB8BA}" destId="{A5E6A681-8EE1-46EB-BA4E-F6DF61CAA4A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93CA77-B04A-495A-8718-36EF6948DC0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99B14EC-27DA-437E-ACAA-5029B72CDF09}">
      <dgm:prSet/>
      <dgm:spPr/>
      <dgm:t>
        <a:bodyPr/>
        <a:lstStyle/>
        <a:p>
          <a:r>
            <a:rPr lang="en-US"/>
            <a:t>Innovation: activities that seek improvements and new ways of doing things.</a:t>
          </a:r>
        </a:p>
      </dgm:t>
    </dgm:pt>
    <dgm:pt modelId="{D67760CB-17B4-4CD7-B6CB-46F4618EB3F6}" type="parTrans" cxnId="{87E9D45F-48D4-4167-8D98-A3740F6CE147}">
      <dgm:prSet/>
      <dgm:spPr/>
      <dgm:t>
        <a:bodyPr/>
        <a:lstStyle/>
        <a:p>
          <a:endParaRPr lang="en-US"/>
        </a:p>
      </dgm:t>
    </dgm:pt>
    <dgm:pt modelId="{95C00A66-1C20-4C5F-9E32-DFEA8A967E4B}" type="sibTrans" cxnId="{87E9D45F-48D4-4167-8D98-A3740F6CE147}">
      <dgm:prSet/>
      <dgm:spPr/>
      <dgm:t>
        <a:bodyPr/>
        <a:lstStyle/>
        <a:p>
          <a:endParaRPr lang="en-US"/>
        </a:p>
      </dgm:t>
    </dgm:pt>
    <dgm:pt modelId="{E71C538C-8C3C-4BB8-B378-46D8802494B5}">
      <dgm:prSet/>
      <dgm:spPr/>
      <dgm:t>
        <a:bodyPr/>
        <a:lstStyle/>
        <a:p>
          <a:r>
            <a:rPr lang="en-US"/>
            <a:t>Invention: a new product or process that makes a leap forward from existing technology</a:t>
          </a:r>
        </a:p>
      </dgm:t>
    </dgm:pt>
    <dgm:pt modelId="{7F772257-6FA1-4A04-B3E5-F802E5BDEB79}" type="parTrans" cxnId="{FC2DC940-2182-42DE-AD8C-25F4CB5E91D4}">
      <dgm:prSet/>
      <dgm:spPr/>
      <dgm:t>
        <a:bodyPr/>
        <a:lstStyle/>
        <a:p>
          <a:endParaRPr lang="en-US"/>
        </a:p>
      </dgm:t>
    </dgm:pt>
    <dgm:pt modelId="{67A3ADA2-897A-4FD9-965D-65B445814A2B}" type="sibTrans" cxnId="{FC2DC940-2182-42DE-AD8C-25F4CB5E91D4}">
      <dgm:prSet/>
      <dgm:spPr/>
      <dgm:t>
        <a:bodyPr/>
        <a:lstStyle/>
        <a:p>
          <a:endParaRPr lang="en-US"/>
        </a:p>
      </dgm:t>
    </dgm:pt>
    <dgm:pt modelId="{E8D81F7E-AC33-4BF4-A171-8E1E383A8703}">
      <dgm:prSet/>
      <dgm:spPr/>
      <dgm:t>
        <a:bodyPr/>
        <a:lstStyle/>
        <a:p>
          <a:r>
            <a:rPr lang="en-US"/>
            <a:t>Technology: methodical application of scientific knowledge to practical processes</a:t>
          </a:r>
        </a:p>
      </dgm:t>
    </dgm:pt>
    <dgm:pt modelId="{8A19C55C-0093-4AB8-995C-815E88365817}" type="parTrans" cxnId="{8C13354E-F547-4378-A047-B4E80A15340D}">
      <dgm:prSet/>
      <dgm:spPr/>
      <dgm:t>
        <a:bodyPr/>
        <a:lstStyle/>
        <a:p>
          <a:endParaRPr lang="en-US"/>
        </a:p>
      </dgm:t>
    </dgm:pt>
    <dgm:pt modelId="{6A106AAB-D8A2-41A1-AFAB-042E23493920}" type="sibTrans" cxnId="{8C13354E-F547-4378-A047-B4E80A15340D}">
      <dgm:prSet/>
      <dgm:spPr/>
      <dgm:t>
        <a:bodyPr/>
        <a:lstStyle/>
        <a:p>
          <a:endParaRPr lang="en-US"/>
        </a:p>
      </dgm:t>
    </dgm:pt>
    <dgm:pt modelId="{4B4174C1-5A25-4BE9-8002-371C6C8808EA}" type="pres">
      <dgm:prSet presAssocID="{0793CA77-B04A-495A-8718-36EF6948DC00}" presName="root" presStyleCnt="0">
        <dgm:presLayoutVars>
          <dgm:dir/>
          <dgm:resizeHandles val="exact"/>
        </dgm:presLayoutVars>
      </dgm:prSet>
      <dgm:spPr/>
    </dgm:pt>
    <dgm:pt modelId="{7073F925-23EE-4892-BAA3-1C7937E0E44C}" type="pres">
      <dgm:prSet presAssocID="{199B14EC-27DA-437E-ACAA-5029B72CDF09}" presName="compNode" presStyleCnt="0"/>
      <dgm:spPr/>
    </dgm:pt>
    <dgm:pt modelId="{0BCCA49F-2C0E-47AE-B0A3-B1373BAA8D0D}" type="pres">
      <dgm:prSet presAssocID="{199B14EC-27DA-437E-ACAA-5029B72CDF09}" presName="bgRect" presStyleLbl="bgShp" presStyleIdx="0" presStyleCnt="3"/>
      <dgm:spPr/>
    </dgm:pt>
    <dgm:pt modelId="{D3C64570-47FF-46C2-82F5-0DEDC3D9BCF2}" type="pres">
      <dgm:prSet presAssocID="{199B14EC-27DA-437E-ACAA-5029B72CDF0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ACB637D1-1506-4481-B307-975B5D589A86}" type="pres">
      <dgm:prSet presAssocID="{199B14EC-27DA-437E-ACAA-5029B72CDF09}" presName="spaceRect" presStyleCnt="0"/>
      <dgm:spPr/>
    </dgm:pt>
    <dgm:pt modelId="{EB25380F-46A7-443D-AACC-EE9431D34688}" type="pres">
      <dgm:prSet presAssocID="{199B14EC-27DA-437E-ACAA-5029B72CDF09}" presName="parTx" presStyleLbl="revTx" presStyleIdx="0" presStyleCnt="3">
        <dgm:presLayoutVars>
          <dgm:chMax val="0"/>
          <dgm:chPref val="0"/>
        </dgm:presLayoutVars>
      </dgm:prSet>
      <dgm:spPr/>
    </dgm:pt>
    <dgm:pt modelId="{F2733F7D-BDD9-4E43-AAA8-0C5E980DBEAC}" type="pres">
      <dgm:prSet presAssocID="{95C00A66-1C20-4C5F-9E32-DFEA8A967E4B}" presName="sibTrans" presStyleCnt="0"/>
      <dgm:spPr/>
    </dgm:pt>
    <dgm:pt modelId="{65BA3008-147B-4C66-A0D3-A2A3E24FC7ED}" type="pres">
      <dgm:prSet presAssocID="{E71C538C-8C3C-4BB8-B378-46D8802494B5}" presName="compNode" presStyleCnt="0"/>
      <dgm:spPr/>
    </dgm:pt>
    <dgm:pt modelId="{2404EA00-D84C-478F-8843-4AE5273CD594}" type="pres">
      <dgm:prSet presAssocID="{E71C538C-8C3C-4BB8-B378-46D8802494B5}" presName="bgRect" presStyleLbl="bgShp" presStyleIdx="1" presStyleCnt="3"/>
      <dgm:spPr/>
    </dgm:pt>
    <dgm:pt modelId="{528A6353-E5A6-414F-97AF-83D3C10A4C27}" type="pres">
      <dgm:prSet presAssocID="{E71C538C-8C3C-4BB8-B378-46D8802494B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CF63D9F1-0ED6-42E5-8A08-BFAAE553CD10}" type="pres">
      <dgm:prSet presAssocID="{E71C538C-8C3C-4BB8-B378-46D8802494B5}" presName="spaceRect" presStyleCnt="0"/>
      <dgm:spPr/>
    </dgm:pt>
    <dgm:pt modelId="{B0B46240-C014-4749-B2B7-06622A6F6AB3}" type="pres">
      <dgm:prSet presAssocID="{E71C538C-8C3C-4BB8-B378-46D8802494B5}" presName="parTx" presStyleLbl="revTx" presStyleIdx="1" presStyleCnt="3">
        <dgm:presLayoutVars>
          <dgm:chMax val="0"/>
          <dgm:chPref val="0"/>
        </dgm:presLayoutVars>
      </dgm:prSet>
      <dgm:spPr/>
    </dgm:pt>
    <dgm:pt modelId="{BF4E784A-1B20-4D15-ADCE-A9EE7C1E164B}" type="pres">
      <dgm:prSet presAssocID="{67A3ADA2-897A-4FD9-965D-65B445814A2B}" presName="sibTrans" presStyleCnt="0"/>
      <dgm:spPr/>
    </dgm:pt>
    <dgm:pt modelId="{81AF1699-5D79-4B08-948F-AF1FE3129A02}" type="pres">
      <dgm:prSet presAssocID="{E8D81F7E-AC33-4BF4-A171-8E1E383A8703}" presName="compNode" presStyleCnt="0"/>
      <dgm:spPr/>
    </dgm:pt>
    <dgm:pt modelId="{28E7AC4C-1245-47C6-B881-3467F3273327}" type="pres">
      <dgm:prSet presAssocID="{E8D81F7E-AC33-4BF4-A171-8E1E383A8703}" presName="bgRect" presStyleLbl="bgShp" presStyleIdx="2" presStyleCnt="3"/>
      <dgm:spPr/>
    </dgm:pt>
    <dgm:pt modelId="{7419E697-46D6-44E1-ACAD-40293B059B0D}" type="pres">
      <dgm:prSet presAssocID="{E8D81F7E-AC33-4BF4-A171-8E1E383A870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E995F53-F6C7-466D-B1E6-745C059047F2}" type="pres">
      <dgm:prSet presAssocID="{E8D81F7E-AC33-4BF4-A171-8E1E383A8703}" presName="spaceRect" presStyleCnt="0"/>
      <dgm:spPr/>
    </dgm:pt>
    <dgm:pt modelId="{1BB831BF-9A03-42A5-B255-F38B86CE1CA6}" type="pres">
      <dgm:prSet presAssocID="{E8D81F7E-AC33-4BF4-A171-8E1E383A870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22BC930-ACFA-4C00-9001-94BAE6DF07E5}" type="presOf" srcId="{E71C538C-8C3C-4BB8-B378-46D8802494B5}" destId="{B0B46240-C014-4749-B2B7-06622A6F6AB3}" srcOrd="0" destOrd="0" presId="urn:microsoft.com/office/officeart/2018/2/layout/IconVerticalSolidList"/>
    <dgm:cxn modelId="{FC2DC940-2182-42DE-AD8C-25F4CB5E91D4}" srcId="{0793CA77-B04A-495A-8718-36EF6948DC00}" destId="{E71C538C-8C3C-4BB8-B378-46D8802494B5}" srcOrd="1" destOrd="0" parTransId="{7F772257-6FA1-4A04-B3E5-F802E5BDEB79}" sibTransId="{67A3ADA2-897A-4FD9-965D-65B445814A2B}"/>
    <dgm:cxn modelId="{87E9D45F-48D4-4167-8D98-A3740F6CE147}" srcId="{0793CA77-B04A-495A-8718-36EF6948DC00}" destId="{199B14EC-27DA-437E-ACAA-5029B72CDF09}" srcOrd="0" destOrd="0" parTransId="{D67760CB-17B4-4CD7-B6CB-46F4618EB3F6}" sibTransId="{95C00A66-1C20-4C5F-9E32-DFEA8A967E4B}"/>
    <dgm:cxn modelId="{3D740E4A-9131-4DE5-8AC5-13AE7971A584}" type="presOf" srcId="{199B14EC-27DA-437E-ACAA-5029B72CDF09}" destId="{EB25380F-46A7-443D-AACC-EE9431D34688}" srcOrd="0" destOrd="0" presId="urn:microsoft.com/office/officeart/2018/2/layout/IconVerticalSolidList"/>
    <dgm:cxn modelId="{8C13354E-F547-4378-A047-B4E80A15340D}" srcId="{0793CA77-B04A-495A-8718-36EF6948DC00}" destId="{E8D81F7E-AC33-4BF4-A171-8E1E383A8703}" srcOrd="2" destOrd="0" parTransId="{8A19C55C-0093-4AB8-995C-815E88365817}" sibTransId="{6A106AAB-D8A2-41A1-AFAB-042E23493920}"/>
    <dgm:cxn modelId="{26DB5581-9CB4-4163-9DED-534BB09CD86C}" type="presOf" srcId="{E8D81F7E-AC33-4BF4-A171-8E1E383A8703}" destId="{1BB831BF-9A03-42A5-B255-F38B86CE1CA6}" srcOrd="0" destOrd="0" presId="urn:microsoft.com/office/officeart/2018/2/layout/IconVerticalSolidList"/>
    <dgm:cxn modelId="{973173A7-36CF-4532-B4FF-DB5D665C4116}" type="presOf" srcId="{0793CA77-B04A-495A-8718-36EF6948DC00}" destId="{4B4174C1-5A25-4BE9-8002-371C6C8808EA}" srcOrd="0" destOrd="0" presId="urn:microsoft.com/office/officeart/2018/2/layout/IconVerticalSolidList"/>
    <dgm:cxn modelId="{BCC418DA-94B8-4FF7-A896-3ABADB9B3B78}" type="presParOf" srcId="{4B4174C1-5A25-4BE9-8002-371C6C8808EA}" destId="{7073F925-23EE-4892-BAA3-1C7937E0E44C}" srcOrd="0" destOrd="0" presId="urn:microsoft.com/office/officeart/2018/2/layout/IconVerticalSolidList"/>
    <dgm:cxn modelId="{4E8DDDC4-C7EF-4F3C-B5A1-6E78A3AF0895}" type="presParOf" srcId="{7073F925-23EE-4892-BAA3-1C7937E0E44C}" destId="{0BCCA49F-2C0E-47AE-B0A3-B1373BAA8D0D}" srcOrd="0" destOrd="0" presId="urn:microsoft.com/office/officeart/2018/2/layout/IconVerticalSolidList"/>
    <dgm:cxn modelId="{E7624B68-87E4-436D-B805-151287A9283B}" type="presParOf" srcId="{7073F925-23EE-4892-BAA3-1C7937E0E44C}" destId="{D3C64570-47FF-46C2-82F5-0DEDC3D9BCF2}" srcOrd="1" destOrd="0" presId="urn:microsoft.com/office/officeart/2018/2/layout/IconVerticalSolidList"/>
    <dgm:cxn modelId="{BE59FBFF-0DA3-4FA1-B76C-4D7629BE85B8}" type="presParOf" srcId="{7073F925-23EE-4892-BAA3-1C7937E0E44C}" destId="{ACB637D1-1506-4481-B307-975B5D589A86}" srcOrd="2" destOrd="0" presId="urn:microsoft.com/office/officeart/2018/2/layout/IconVerticalSolidList"/>
    <dgm:cxn modelId="{E4C90739-B9A4-4C4B-A71D-4EB22E31D444}" type="presParOf" srcId="{7073F925-23EE-4892-BAA3-1C7937E0E44C}" destId="{EB25380F-46A7-443D-AACC-EE9431D34688}" srcOrd="3" destOrd="0" presId="urn:microsoft.com/office/officeart/2018/2/layout/IconVerticalSolidList"/>
    <dgm:cxn modelId="{56D965BA-BC0B-484F-AF03-551FA2C8A9E2}" type="presParOf" srcId="{4B4174C1-5A25-4BE9-8002-371C6C8808EA}" destId="{F2733F7D-BDD9-4E43-AAA8-0C5E980DBEAC}" srcOrd="1" destOrd="0" presId="urn:microsoft.com/office/officeart/2018/2/layout/IconVerticalSolidList"/>
    <dgm:cxn modelId="{08FD8345-02E0-4BD9-A1EB-9A36434C905E}" type="presParOf" srcId="{4B4174C1-5A25-4BE9-8002-371C6C8808EA}" destId="{65BA3008-147B-4C66-A0D3-A2A3E24FC7ED}" srcOrd="2" destOrd="0" presId="urn:microsoft.com/office/officeart/2018/2/layout/IconVerticalSolidList"/>
    <dgm:cxn modelId="{AFD4F200-A151-49E9-96F2-CE067BD7D78F}" type="presParOf" srcId="{65BA3008-147B-4C66-A0D3-A2A3E24FC7ED}" destId="{2404EA00-D84C-478F-8843-4AE5273CD594}" srcOrd="0" destOrd="0" presId="urn:microsoft.com/office/officeart/2018/2/layout/IconVerticalSolidList"/>
    <dgm:cxn modelId="{A71AE697-40F0-4E6E-8C8A-C4A1588609F6}" type="presParOf" srcId="{65BA3008-147B-4C66-A0D3-A2A3E24FC7ED}" destId="{528A6353-E5A6-414F-97AF-83D3C10A4C27}" srcOrd="1" destOrd="0" presId="urn:microsoft.com/office/officeart/2018/2/layout/IconVerticalSolidList"/>
    <dgm:cxn modelId="{06D996A1-EABE-4D1B-BC3F-5927247FEDD5}" type="presParOf" srcId="{65BA3008-147B-4C66-A0D3-A2A3E24FC7ED}" destId="{CF63D9F1-0ED6-42E5-8A08-BFAAE553CD10}" srcOrd="2" destOrd="0" presId="urn:microsoft.com/office/officeart/2018/2/layout/IconVerticalSolidList"/>
    <dgm:cxn modelId="{1983E8FD-DECA-47E7-90B5-061FD78AA4BB}" type="presParOf" srcId="{65BA3008-147B-4C66-A0D3-A2A3E24FC7ED}" destId="{B0B46240-C014-4749-B2B7-06622A6F6AB3}" srcOrd="3" destOrd="0" presId="urn:microsoft.com/office/officeart/2018/2/layout/IconVerticalSolidList"/>
    <dgm:cxn modelId="{F7F81BF6-F908-46C5-AD32-BDAA5452494D}" type="presParOf" srcId="{4B4174C1-5A25-4BE9-8002-371C6C8808EA}" destId="{BF4E784A-1B20-4D15-ADCE-A9EE7C1E164B}" srcOrd="3" destOrd="0" presId="urn:microsoft.com/office/officeart/2018/2/layout/IconVerticalSolidList"/>
    <dgm:cxn modelId="{3D170BF8-4E4F-453D-89CD-25CC80425B49}" type="presParOf" srcId="{4B4174C1-5A25-4BE9-8002-371C6C8808EA}" destId="{81AF1699-5D79-4B08-948F-AF1FE3129A02}" srcOrd="4" destOrd="0" presId="urn:microsoft.com/office/officeart/2018/2/layout/IconVerticalSolidList"/>
    <dgm:cxn modelId="{0E2759FA-AAB3-4D87-84C1-158318AE694A}" type="presParOf" srcId="{81AF1699-5D79-4B08-948F-AF1FE3129A02}" destId="{28E7AC4C-1245-47C6-B881-3467F3273327}" srcOrd="0" destOrd="0" presId="urn:microsoft.com/office/officeart/2018/2/layout/IconVerticalSolidList"/>
    <dgm:cxn modelId="{956D321E-20CD-4667-8C5D-D6F86631393F}" type="presParOf" srcId="{81AF1699-5D79-4B08-948F-AF1FE3129A02}" destId="{7419E697-46D6-44E1-ACAD-40293B059B0D}" srcOrd="1" destOrd="0" presId="urn:microsoft.com/office/officeart/2018/2/layout/IconVerticalSolidList"/>
    <dgm:cxn modelId="{478D5E6D-5851-4C24-95D2-40F15F5DC542}" type="presParOf" srcId="{81AF1699-5D79-4B08-948F-AF1FE3129A02}" destId="{EE995F53-F6C7-466D-B1E6-745C059047F2}" srcOrd="2" destOrd="0" presId="urn:microsoft.com/office/officeart/2018/2/layout/IconVerticalSolidList"/>
    <dgm:cxn modelId="{5013F1DB-486F-4B80-885F-21449B5277CB}" type="presParOf" srcId="{81AF1699-5D79-4B08-948F-AF1FE3129A02}" destId="{1BB831BF-9A03-42A5-B255-F38B86CE1C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9DC215C-6CAE-443F-91F7-A48C02145C5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3CFACA2-487E-4D86-96AF-1E6F8E7DE397}">
      <dgm:prSet/>
      <dgm:spPr/>
      <dgm:t>
        <a:bodyPr/>
        <a:lstStyle/>
        <a:p>
          <a:r>
            <a:rPr lang="en-US"/>
            <a:t>Could be a new marketing method, or organisational process</a:t>
          </a:r>
        </a:p>
      </dgm:t>
    </dgm:pt>
    <dgm:pt modelId="{CBDCE58B-5EFD-4CE7-9353-360C828CD897}" type="parTrans" cxnId="{A02445EC-557A-447A-9788-04F2C1A49160}">
      <dgm:prSet/>
      <dgm:spPr/>
      <dgm:t>
        <a:bodyPr/>
        <a:lstStyle/>
        <a:p>
          <a:endParaRPr lang="en-US"/>
        </a:p>
      </dgm:t>
    </dgm:pt>
    <dgm:pt modelId="{D0434440-BBB1-43E8-BCE0-5CC37AC106B6}" type="sibTrans" cxnId="{A02445EC-557A-447A-9788-04F2C1A49160}">
      <dgm:prSet/>
      <dgm:spPr/>
      <dgm:t>
        <a:bodyPr/>
        <a:lstStyle/>
        <a:p>
          <a:endParaRPr lang="en-US"/>
        </a:p>
      </dgm:t>
    </dgm:pt>
    <dgm:pt modelId="{4239ADC7-DCEE-42C8-B629-8957DBCAF71D}">
      <dgm:prSet/>
      <dgm:spPr/>
      <dgm:t>
        <a:bodyPr/>
        <a:lstStyle/>
        <a:p>
          <a:r>
            <a:rPr lang="en-US"/>
            <a:t>Can be new to the firm, new to the market or new to the world</a:t>
          </a:r>
        </a:p>
      </dgm:t>
    </dgm:pt>
    <dgm:pt modelId="{B694ECE9-3976-40DB-931F-6CDB5EA918FD}" type="parTrans" cxnId="{66254509-65F4-42AD-A432-EC7EC8A658F1}">
      <dgm:prSet/>
      <dgm:spPr/>
      <dgm:t>
        <a:bodyPr/>
        <a:lstStyle/>
        <a:p>
          <a:endParaRPr lang="en-US"/>
        </a:p>
      </dgm:t>
    </dgm:pt>
    <dgm:pt modelId="{B589AEBA-EB57-41C1-9BB1-6C3A3B773480}" type="sibTrans" cxnId="{66254509-65F4-42AD-A432-EC7EC8A658F1}">
      <dgm:prSet/>
      <dgm:spPr/>
      <dgm:t>
        <a:bodyPr/>
        <a:lstStyle/>
        <a:p>
          <a:endParaRPr lang="en-US"/>
        </a:p>
      </dgm:t>
    </dgm:pt>
    <dgm:pt modelId="{BFC4206C-108C-4E82-A414-A8643B0FAFCE}">
      <dgm:prSet/>
      <dgm:spPr/>
      <dgm:t>
        <a:bodyPr/>
        <a:lstStyle/>
        <a:p>
          <a:r>
            <a:rPr lang="en-US"/>
            <a:t>Incremental innovation involves making small, iterative changes to existing products, services or processes</a:t>
          </a:r>
        </a:p>
      </dgm:t>
    </dgm:pt>
    <dgm:pt modelId="{5F3511F7-F175-4E04-AF6A-BB7B86ED40BD}" type="parTrans" cxnId="{C2D77E1A-E860-41EB-8182-8EFB4520C58D}">
      <dgm:prSet/>
      <dgm:spPr/>
      <dgm:t>
        <a:bodyPr/>
        <a:lstStyle/>
        <a:p>
          <a:endParaRPr lang="en-US"/>
        </a:p>
      </dgm:t>
    </dgm:pt>
    <dgm:pt modelId="{7D8F9116-BC00-4E96-A75E-DD1F83AB9C8B}" type="sibTrans" cxnId="{C2D77E1A-E860-41EB-8182-8EFB4520C58D}">
      <dgm:prSet/>
      <dgm:spPr/>
      <dgm:t>
        <a:bodyPr/>
        <a:lstStyle/>
        <a:p>
          <a:endParaRPr lang="en-US"/>
        </a:p>
      </dgm:t>
    </dgm:pt>
    <dgm:pt modelId="{A181374B-0CD3-48A7-9D75-481AAD06A6CD}">
      <dgm:prSet/>
      <dgm:spPr/>
      <dgm:t>
        <a:bodyPr/>
        <a:lstStyle/>
        <a:p>
          <a:r>
            <a:rPr lang="en-US"/>
            <a:t>Customer satisfaction</a:t>
          </a:r>
        </a:p>
      </dgm:t>
    </dgm:pt>
    <dgm:pt modelId="{D4D05BDD-A5A9-4299-9E53-4147D2C07ADE}" type="parTrans" cxnId="{37E584C9-87AE-41AB-A7B6-AC474B5EEBE0}">
      <dgm:prSet/>
      <dgm:spPr/>
      <dgm:t>
        <a:bodyPr/>
        <a:lstStyle/>
        <a:p>
          <a:endParaRPr lang="en-US"/>
        </a:p>
      </dgm:t>
    </dgm:pt>
    <dgm:pt modelId="{AC8155BF-4622-44D8-8A65-B14B5EF01A6C}" type="sibTrans" cxnId="{37E584C9-87AE-41AB-A7B6-AC474B5EEBE0}">
      <dgm:prSet/>
      <dgm:spPr/>
      <dgm:t>
        <a:bodyPr/>
        <a:lstStyle/>
        <a:p>
          <a:endParaRPr lang="en-US"/>
        </a:p>
      </dgm:t>
    </dgm:pt>
    <dgm:pt modelId="{58DE1C6C-AA95-471E-8C6E-985914717BC6}">
      <dgm:prSet/>
      <dgm:spPr/>
      <dgm:t>
        <a:bodyPr/>
        <a:lstStyle/>
        <a:p>
          <a:r>
            <a:rPr lang="en-US"/>
            <a:t>Cost efficiency and reduced risk</a:t>
          </a:r>
        </a:p>
      </dgm:t>
    </dgm:pt>
    <dgm:pt modelId="{A8D9B5ED-D346-4F54-ABC9-77345563D494}" type="parTrans" cxnId="{2C65C95C-D779-4C5D-839C-FC888507461B}">
      <dgm:prSet/>
      <dgm:spPr/>
      <dgm:t>
        <a:bodyPr/>
        <a:lstStyle/>
        <a:p>
          <a:endParaRPr lang="en-US"/>
        </a:p>
      </dgm:t>
    </dgm:pt>
    <dgm:pt modelId="{30BA3CD2-1DC4-4BA0-8590-FB9DFEBD5ED2}" type="sibTrans" cxnId="{2C65C95C-D779-4C5D-839C-FC888507461B}">
      <dgm:prSet/>
      <dgm:spPr/>
      <dgm:t>
        <a:bodyPr/>
        <a:lstStyle/>
        <a:p>
          <a:endParaRPr lang="en-US"/>
        </a:p>
      </dgm:t>
    </dgm:pt>
    <dgm:pt modelId="{5F041B90-50E0-4206-926E-3471EF04C319}">
      <dgm:prSet/>
      <dgm:spPr/>
      <dgm:t>
        <a:bodyPr/>
        <a:lstStyle/>
        <a:p>
          <a:r>
            <a:rPr lang="en-US"/>
            <a:t>Competitive advantage</a:t>
          </a:r>
        </a:p>
      </dgm:t>
    </dgm:pt>
    <dgm:pt modelId="{7A203833-5C31-4CFA-A673-E632341EC912}" type="parTrans" cxnId="{61912448-9B0B-42C1-95A0-A4610E207F70}">
      <dgm:prSet/>
      <dgm:spPr/>
      <dgm:t>
        <a:bodyPr/>
        <a:lstStyle/>
        <a:p>
          <a:endParaRPr lang="en-US"/>
        </a:p>
      </dgm:t>
    </dgm:pt>
    <dgm:pt modelId="{15BECF15-AF5E-43A9-B815-D1FF0E9CD80D}" type="sibTrans" cxnId="{61912448-9B0B-42C1-95A0-A4610E207F70}">
      <dgm:prSet/>
      <dgm:spPr/>
      <dgm:t>
        <a:bodyPr/>
        <a:lstStyle/>
        <a:p>
          <a:endParaRPr lang="en-US"/>
        </a:p>
      </dgm:t>
    </dgm:pt>
    <dgm:pt modelId="{35ED5A2E-BAC9-41EC-AAA2-5B26C1C60E4D}">
      <dgm:prSet/>
      <dgm:spPr/>
      <dgm:t>
        <a:bodyPr/>
        <a:lstStyle/>
        <a:p>
          <a:r>
            <a:rPr lang="en-US"/>
            <a:t>Company longevity and relevance</a:t>
          </a:r>
        </a:p>
      </dgm:t>
    </dgm:pt>
    <dgm:pt modelId="{C75ADB23-9B4E-42F8-8297-08F4E3C6B667}" type="parTrans" cxnId="{48C4A681-2DD6-4475-9401-DF5BF50ECED4}">
      <dgm:prSet/>
      <dgm:spPr/>
      <dgm:t>
        <a:bodyPr/>
        <a:lstStyle/>
        <a:p>
          <a:endParaRPr lang="en-US"/>
        </a:p>
      </dgm:t>
    </dgm:pt>
    <dgm:pt modelId="{53907656-2D99-47D8-A1CD-EA73664D143E}" type="sibTrans" cxnId="{48C4A681-2DD6-4475-9401-DF5BF50ECED4}">
      <dgm:prSet/>
      <dgm:spPr/>
      <dgm:t>
        <a:bodyPr/>
        <a:lstStyle/>
        <a:p>
          <a:endParaRPr lang="en-US"/>
        </a:p>
      </dgm:t>
    </dgm:pt>
    <dgm:pt modelId="{7E1141DD-7EF7-406B-A96F-B5F81313346E}" type="pres">
      <dgm:prSet presAssocID="{D9DC215C-6CAE-443F-91F7-A48C02145C5E}" presName="root" presStyleCnt="0">
        <dgm:presLayoutVars>
          <dgm:dir/>
          <dgm:resizeHandles val="exact"/>
        </dgm:presLayoutVars>
      </dgm:prSet>
      <dgm:spPr/>
    </dgm:pt>
    <dgm:pt modelId="{F255077D-AAEB-4CC6-893C-DE9240660D23}" type="pres">
      <dgm:prSet presAssocID="{93CFACA2-487E-4D86-96AF-1E6F8E7DE397}" presName="compNode" presStyleCnt="0"/>
      <dgm:spPr/>
    </dgm:pt>
    <dgm:pt modelId="{91AE636E-4DCF-4BD3-A375-646C59EE0404}" type="pres">
      <dgm:prSet presAssocID="{93CFACA2-487E-4D86-96AF-1E6F8E7DE397}" presName="bgRect" presStyleLbl="bgShp" presStyleIdx="0" presStyleCnt="3"/>
      <dgm:spPr/>
    </dgm:pt>
    <dgm:pt modelId="{3D6668DA-56B7-4E0E-8790-2ACD254887E3}" type="pres">
      <dgm:prSet presAssocID="{93CFACA2-487E-4D86-96AF-1E6F8E7DE39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9E3AA73-35DB-4A6A-804B-147F68DF39C5}" type="pres">
      <dgm:prSet presAssocID="{93CFACA2-487E-4D86-96AF-1E6F8E7DE397}" presName="spaceRect" presStyleCnt="0"/>
      <dgm:spPr/>
    </dgm:pt>
    <dgm:pt modelId="{ED908663-F56D-4F0C-BD10-EA116ED7862C}" type="pres">
      <dgm:prSet presAssocID="{93CFACA2-487E-4D86-96AF-1E6F8E7DE397}" presName="parTx" presStyleLbl="revTx" presStyleIdx="0" presStyleCnt="4">
        <dgm:presLayoutVars>
          <dgm:chMax val="0"/>
          <dgm:chPref val="0"/>
        </dgm:presLayoutVars>
      </dgm:prSet>
      <dgm:spPr/>
    </dgm:pt>
    <dgm:pt modelId="{6A615867-35CA-43FD-90D2-3339AB4F9DDA}" type="pres">
      <dgm:prSet presAssocID="{D0434440-BBB1-43E8-BCE0-5CC37AC106B6}" presName="sibTrans" presStyleCnt="0"/>
      <dgm:spPr/>
    </dgm:pt>
    <dgm:pt modelId="{34EDD561-8668-4EDA-9B3A-40167F01B1A9}" type="pres">
      <dgm:prSet presAssocID="{4239ADC7-DCEE-42C8-B629-8957DBCAF71D}" presName="compNode" presStyleCnt="0"/>
      <dgm:spPr/>
    </dgm:pt>
    <dgm:pt modelId="{EE305E19-94DC-4D87-B139-E05B929E2C1E}" type="pres">
      <dgm:prSet presAssocID="{4239ADC7-DCEE-42C8-B629-8957DBCAF71D}" presName="bgRect" presStyleLbl="bgShp" presStyleIdx="1" presStyleCnt="3"/>
      <dgm:spPr/>
    </dgm:pt>
    <dgm:pt modelId="{14F3C72D-EF1E-4765-A59F-8F20480CB0F0}" type="pres">
      <dgm:prSet presAssocID="{4239ADC7-DCEE-42C8-B629-8957DBCAF71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83DFF767-96B4-4854-80B1-70000EB16A0E}" type="pres">
      <dgm:prSet presAssocID="{4239ADC7-DCEE-42C8-B629-8957DBCAF71D}" presName="spaceRect" presStyleCnt="0"/>
      <dgm:spPr/>
    </dgm:pt>
    <dgm:pt modelId="{7D1E6285-79CC-4D30-AC57-21AB2D21D6BD}" type="pres">
      <dgm:prSet presAssocID="{4239ADC7-DCEE-42C8-B629-8957DBCAF71D}" presName="parTx" presStyleLbl="revTx" presStyleIdx="1" presStyleCnt="4">
        <dgm:presLayoutVars>
          <dgm:chMax val="0"/>
          <dgm:chPref val="0"/>
        </dgm:presLayoutVars>
      </dgm:prSet>
      <dgm:spPr/>
    </dgm:pt>
    <dgm:pt modelId="{036CC521-A265-40C1-9FAC-1F88FAB37C7B}" type="pres">
      <dgm:prSet presAssocID="{B589AEBA-EB57-41C1-9BB1-6C3A3B773480}" presName="sibTrans" presStyleCnt="0"/>
      <dgm:spPr/>
    </dgm:pt>
    <dgm:pt modelId="{9CC8EB33-364D-4CAE-8A41-A715C87A9EA1}" type="pres">
      <dgm:prSet presAssocID="{BFC4206C-108C-4E82-A414-A8643B0FAFCE}" presName="compNode" presStyleCnt="0"/>
      <dgm:spPr/>
    </dgm:pt>
    <dgm:pt modelId="{7D325BF6-3209-4FB9-BE2E-1D045601CB80}" type="pres">
      <dgm:prSet presAssocID="{BFC4206C-108C-4E82-A414-A8643B0FAFCE}" presName="bgRect" presStyleLbl="bgShp" presStyleIdx="2" presStyleCnt="3"/>
      <dgm:spPr/>
    </dgm:pt>
    <dgm:pt modelId="{0DB70C80-0963-46CA-BCEC-E87AA8B8F401}" type="pres">
      <dgm:prSet presAssocID="{BFC4206C-108C-4E82-A414-A8643B0FAFC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775B0047-A9AD-4CA8-8824-E83F1603C46B}" type="pres">
      <dgm:prSet presAssocID="{BFC4206C-108C-4E82-A414-A8643B0FAFCE}" presName="spaceRect" presStyleCnt="0"/>
      <dgm:spPr/>
    </dgm:pt>
    <dgm:pt modelId="{EE2FFDB1-FBEB-41A2-8FB4-6577E89BFF52}" type="pres">
      <dgm:prSet presAssocID="{BFC4206C-108C-4E82-A414-A8643B0FAFCE}" presName="parTx" presStyleLbl="revTx" presStyleIdx="2" presStyleCnt="4">
        <dgm:presLayoutVars>
          <dgm:chMax val="0"/>
          <dgm:chPref val="0"/>
        </dgm:presLayoutVars>
      </dgm:prSet>
      <dgm:spPr/>
    </dgm:pt>
    <dgm:pt modelId="{AF1DB580-F245-4F88-9B8F-A48A1DAACC2A}" type="pres">
      <dgm:prSet presAssocID="{BFC4206C-108C-4E82-A414-A8643B0FAFCE}" presName="desTx" presStyleLbl="revTx" presStyleIdx="3" presStyleCnt="4">
        <dgm:presLayoutVars/>
      </dgm:prSet>
      <dgm:spPr/>
    </dgm:pt>
  </dgm:ptLst>
  <dgm:cxnLst>
    <dgm:cxn modelId="{21739003-0B27-41D7-8DEF-6B237F504491}" type="presOf" srcId="{93CFACA2-487E-4D86-96AF-1E6F8E7DE397}" destId="{ED908663-F56D-4F0C-BD10-EA116ED7862C}" srcOrd="0" destOrd="0" presId="urn:microsoft.com/office/officeart/2018/2/layout/IconVerticalSolidList"/>
    <dgm:cxn modelId="{66254509-65F4-42AD-A432-EC7EC8A658F1}" srcId="{D9DC215C-6CAE-443F-91F7-A48C02145C5E}" destId="{4239ADC7-DCEE-42C8-B629-8957DBCAF71D}" srcOrd="1" destOrd="0" parTransId="{B694ECE9-3976-40DB-931F-6CDB5EA918FD}" sibTransId="{B589AEBA-EB57-41C1-9BB1-6C3A3B773480}"/>
    <dgm:cxn modelId="{C2D77E1A-E860-41EB-8182-8EFB4520C58D}" srcId="{D9DC215C-6CAE-443F-91F7-A48C02145C5E}" destId="{BFC4206C-108C-4E82-A414-A8643B0FAFCE}" srcOrd="2" destOrd="0" parTransId="{5F3511F7-F175-4E04-AF6A-BB7B86ED40BD}" sibTransId="{7D8F9116-BC00-4E96-A75E-DD1F83AB9C8B}"/>
    <dgm:cxn modelId="{A1A27C2E-7449-4D0F-8E7F-C5103D287601}" type="presOf" srcId="{35ED5A2E-BAC9-41EC-AAA2-5B26C1C60E4D}" destId="{AF1DB580-F245-4F88-9B8F-A48A1DAACC2A}" srcOrd="0" destOrd="3" presId="urn:microsoft.com/office/officeart/2018/2/layout/IconVerticalSolidList"/>
    <dgm:cxn modelId="{2C65C95C-D779-4C5D-839C-FC888507461B}" srcId="{BFC4206C-108C-4E82-A414-A8643B0FAFCE}" destId="{58DE1C6C-AA95-471E-8C6E-985914717BC6}" srcOrd="1" destOrd="0" parTransId="{A8D9B5ED-D346-4F54-ABC9-77345563D494}" sibTransId="{30BA3CD2-1DC4-4BA0-8590-FB9DFEBD5ED2}"/>
    <dgm:cxn modelId="{6BCBB45F-EFEA-40EC-A328-6748D00D7F94}" type="presOf" srcId="{5F041B90-50E0-4206-926E-3471EF04C319}" destId="{AF1DB580-F245-4F88-9B8F-A48A1DAACC2A}" srcOrd="0" destOrd="2" presId="urn:microsoft.com/office/officeart/2018/2/layout/IconVerticalSolidList"/>
    <dgm:cxn modelId="{61912448-9B0B-42C1-95A0-A4610E207F70}" srcId="{BFC4206C-108C-4E82-A414-A8643B0FAFCE}" destId="{5F041B90-50E0-4206-926E-3471EF04C319}" srcOrd="2" destOrd="0" parTransId="{7A203833-5C31-4CFA-A673-E632341EC912}" sibTransId="{15BECF15-AF5E-43A9-B815-D1FF0E9CD80D}"/>
    <dgm:cxn modelId="{93FF9970-45FA-41B0-AFC7-2626AE8C53FE}" type="presOf" srcId="{A181374B-0CD3-48A7-9D75-481AAD06A6CD}" destId="{AF1DB580-F245-4F88-9B8F-A48A1DAACC2A}" srcOrd="0" destOrd="0" presId="urn:microsoft.com/office/officeart/2018/2/layout/IconVerticalSolidList"/>
    <dgm:cxn modelId="{48C4A681-2DD6-4475-9401-DF5BF50ECED4}" srcId="{BFC4206C-108C-4E82-A414-A8643B0FAFCE}" destId="{35ED5A2E-BAC9-41EC-AAA2-5B26C1C60E4D}" srcOrd="3" destOrd="0" parTransId="{C75ADB23-9B4E-42F8-8297-08F4E3C6B667}" sibTransId="{53907656-2D99-47D8-A1CD-EA73664D143E}"/>
    <dgm:cxn modelId="{445E6FA2-A357-46CD-A78C-4655ADE90F83}" type="presOf" srcId="{58DE1C6C-AA95-471E-8C6E-985914717BC6}" destId="{AF1DB580-F245-4F88-9B8F-A48A1DAACC2A}" srcOrd="0" destOrd="1" presId="urn:microsoft.com/office/officeart/2018/2/layout/IconVerticalSolidList"/>
    <dgm:cxn modelId="{021829B6-AB79-42D7-B0FF-B065974475DB}" type="presOf" srcId="{BFC4206C-108C-4E82-A414-A8643B0FAFCE}" destId="{EE2FFDB1-FBEB-41A2-8FB4-6577E89BFF52}" srcOrd="0" destOrd="0" presId="urn:microsoft.com/office/officeart/2018/2/layout/IconVerticalSolidList"/>
    <dgm:cxn modelId="{557824BA-61A9-4DAA-8891-A974427D562E}" type="presOf" srcId="{4239ADC7-DCEE-42C8-B629-8957DBCAF71D}" destId="{7D1E6285-79CC-4D30-AC57-21AB2D21D6BD}" srcOrd="0" destOrd="0" presId="urn:microsoft.com/office/officeart/2018/2/layout/IconVerticalSolidList"/>
    <dgm:cxn modelId="{37E584C9-87AE-41AB-A7B6-AC474B5EEBE0}" srcId="{BFC4206C-108C-4E82-A414-A8643B0FAFCE}" destId="{A181374B-0CD3-48A7-9D75-481AAD06A6CD}" srcOrd="0" destOrd="0" parTransId="{D4D05BDD-A5A9-4299-9E53-4147D2C07ADE}" sibTransId="{AC8155BF-4622-44D8-8A65-B14B5EF01A6C}"/>
    <dgm:cxn modelId="{A02445EC-557A-447A-9788-04F2C1A49160}" srcId="{D9DC215C-6CAE-443F-91F7-A48C02145C5E}" destId="{93CFACA2-487E-4D86-96AF-1E6F8E7DE397}" srcOrd="0" destOrd="0" parTransId="{CBDCE58B-5EFD-4CE7-9353-360C828CD897}" sibTransId="{D0434440-BBB1-43E8-BCE0-5CC37AC106B6}"/>
    <dgm:cxn modelId="{A3107CFD-C03A-4090-8B86-A7483C22A3E2}" type="presOf" srcId="{D9DC215C-6CAE-443F-91F7-A48C02145C5E}" destId="{7E1141DD-7EF7-406B-A96F-B5F81313346E}" srcOrd="0" destOrd="0" presId="urn:microsoft.com/office/officeart/2018/2/layout/IconVerticalSolidList"/>
    <dgm:cxn modelId="{79677349-251C-4E7D-A77D-CD74EFD4B67B}" type="presParOf" srcId="{7E1141DD-7EF7-406B-A96F-B5F81313346E}" destId="{F255077D-AAEB-4CC6-893C-DE9240660D23}" srcOrd="0" destOrd="0" presId="urn:microsoft.com/office/officeart/2018/2/layout/IconVerticalSolidList"/>
    <dgm:cxn modelId="{D1B85E91-0E85-4C6C-8ED5-8F622B08894F}" type="presParOf" srcId="{F255077D-AAEB-4CC6-893C-DE9240660D23}" destId="{91AE636E-4DCF-4BD3-A375-646C59EE0404}" srcOrd="0" destOrd="0" presId="urn:microsoft.com/office/officeart/2018/2/layout/IconVerticalSolidList"/>
    <dgm:cxn modelId="{98C0727E-D796-447E-A70A-FDC0E9134E62}" type="presParOf" srcId="{F255077D-AAEB-4CC6-893C-DE9240660D23}" destId="{3D6668DA-56B7-4E0E-8790-2ACD254887E3}" srcOrd="1" destOrd="0" presId="urn:microsoft.com/office/officeart/2018/2/layout/IconVerticalSolidList"/>
    <dgm:cxn modelId="{CE1F7B05-1DA4-4DA3-A48F-9CB5F754BD58}" type="presParOf" srcId="{F255077D-AAEB-4CC6-893C-DE9240660D23}" destId="{B9E3AA73-35DB-4A6A-804B-147F68DF39C5}" srcOrd="2" destOrd="0" presId="urn:microsoft.com/office/officeart/2018/2/layout/IconVerticalSolidList"/>
    <dgm:cxn modelId="{F1988CCF-C997-4C92-9039-2BB983C12679}" type="presParOf" srcId="{F255077D-AAEB-4CC6-893C-DE9240660D23}" destId="{ED908663-F56D-4F0C-BD10-EA116ED7862C}" srcOrd="3" destOrd="0" presId="urn:microsoft.com/office/officeart/2018/2/layout/IconVerticalSolidList"/>
    <dgm:cxn modelId="{433AFA2E-DC00-41D1-9ECB-F5F04112710B}" type="presParOf" srcId="{7E1141DD-7EF7-406B-A96F-B5F81313346E}" destId="{6A615867-35CA-43FD-90D2-3339AB4F9DDA}" srcOrd="1" destOrd="0" presId="urn:microsoft.com/office/officeart/2018/2/layout/IconVerticalSolidList"/>
    <dgm:cxn modelId="{647F5927-D331-4007-84B6-FBE28811EFE4}" type="presParOf" srcId="{7E1141DD-7EF7-406B-A96F-B5F81313346E}" destId="{34EDD561-8668-4EDA-9B3A-40167F01B1A9}" srcOrd="2" destOrd="0" presId="urn:microsoft.com/office/officeart/2018/2/layout/IconVerticalSolidList"/>
    <dgm:cxn modelId="{E779B791-2D24-407C-A10B-08E48BCAAE57}" type="presParOf" srcId="{34EDD561-8668-4EDA-9B3A-40167F01B1A9}" destId="{EE305E19-94DC-4D87-B139-E05B929E2C1E}" srcOrd="0" destOrd="0" presId="urn:microsoft.com/office/officeart/2018/2/layout/IconVerticalSolidList"/>
    <dgm:cxn modelId="{0FBDB31F-4BE9-4F19-90CC-0A1A53F5730F}" type="presParOf" srcId="{34EDD561-8668-4EDA-9B3A-40167F01B1A9}" destId="{14F3C72D-EF1E-4765-A59F-8F20480CB0F0}" srcOrd="1" destOrd="0" presId="urn:microsoft.com/office/officeart/2018/2/layout/IconVerticalSolidList"/>
    <dgm:cxn modelId="{4D60BFCD-0D34-4B88-8285-AB0769A1D356}" type="presParOf" srcId="{34EDD561-8668-4EDA-9B3A-40167F01B1A9}" destId="{83DFF767-96B4-4854-80B1-70000EB16A0E}" srcOrd="2" destOrd="0" presId="urn:microsoft.com/office/officeart/2018/2/layout/IconVerticalSolidList"/>
    <dgm:cxn modelId="{864B7C49-CEF6-4316-BDCA-917304A15A10}" type="presParOf" srcId="{34EDD561-8668-4EDA-9B3A-40167F01B1A9}" destId="{7D1E6285-79CC-4D30-AC57-21AB2D21D6BD}" srcOrd="3" destOrd="0" presId="urn:microsoft.com/office/officeart/2018/2/layout/IconVerticalSolidList"/>
    <dgm:cxn modelId="{CAD72534-767E-4824-B42A-87AADFAB20FB}" type="presParOf" srcId="{7E1141DD-7EF7-406B-A96F-B5F81313346E}" destId="{036CC521-A265-40C1-9FAC-1F88FAB37C7B}" srcOrd="3" destOrd="0" presId="urn:microsoft.com/office/officeart/2018/2/layout/IconVerticalSolidList"/>
    <dgm:cxn modelId="{DACDA464-BA91-4081-AED8-5CD9105CC912}" type="presParOf" srcId="{7E1141DD-7EF7-406B-A96F-B5F81313346E}" destId="{9CC8EB33-364D-4CAE-8A41-A715C87A9EA1}" srcOrd="4" destOrd="0" presId="urn:microsoft.com/office/officeart/2018/2/layout/IconVerticalSolidList"/>
    <dgm:cxn modelId="{B6D61328-1A7B-4877-90D6-5602B44B0E3E}" type="presParOf" srcId="{9CC8EB33-364D-4CAE-8A41-A715C87A9EA1}" destId="{7D325BF6-3209-4FB9-BE2E-1D045601CB80}" srcOrd="0" destOrd="0" presId="urn:microsoft.com/office/officeart/2018/2/layout/IconVerticalSolidList"/>
    <dgm:cxn modelId="{BFD5765A-BAAE-4F83-A739-E815816E9F54}" type="presParOf" srcId="{9CC8EB33-364D-4CAE-8A41-A715C87A9EA1}" destId="{0DB70C80-0963-46CA-BCEC-E87AA8B8F401}" srcOrd="1" destOrd="0" presId="urn:microsoft.com/office/officeart/2018/2/layout/IconVerticalSolidList"/>
    <dgm:cxn modelId="{9182AD1A-C6D4-4F25-8322-1775C63B78BB}" type="presParOf" srcId="{9CC8EB33-364D-4CAE-8A41-A715C87A9EA1}" destId="{775B0047-A9AD-4CA8-8824-E83F1603C46B}" srcOrd="2" destOrd="0" presId="urn:microsoft.com/office/officeart/2018/2/layout/IconVerticalSolidList"/>
    <dgm:cxn modelId="{7AE3271A-BAE7-4D05-8604-9F7E4FF83009}" type="presParOf" srcId="{9CC8EB33-364D-4CAE-8A41-A715C87A9EA1}" destId="{EE2FFDB1-FBEB-41A2-8FB4-6577E89BFF52}" srcOrd="3" destOrd="0" presId="urn:microsoft.com/office/officeart/2018/2/layout/IconVerticalSolidList"/>
    <dgm:cxn modelId="{65143DF0-6A1D-4B36-8CE8-1818E98568EA}" type="presParOf" srcId="{9CC8EB33-364D-4CAE-8A41-A715C87A9EA1}" destId="{AF1DB580-F245-4F88-9B8F-A48A1DAACC2A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004F9C-3AF4-4E81-985B-258298BA6A0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BB66297-17FF-4E71-9DAA-1ABBA5DB67A2}">
      <dgm:prSet/>
      <dgm:spPr/>
      <dgm:t>
        <a:bodyPr/>
        <a:lstStyle/>
        <a:p>
          <a:r>
            <a:rPr lang="en-US"/>
            <a:t>Central to the innovation process</a:t>
          </a:r>
        </a:p>
      </dgm:t>
    </dgm:pt>
    <dgm:pt modelId="{15FC55A6-E3F6-4D7D-9962-5EDCDD4AE587}" type="parTrans" cxnId="{7F7D6058-B601-4CF7-8DBA-CB9398C4A7FE}">
      <dgm:prSet/>
      <dgm:spPr/>
      <dgm:t>
        <a:bodyPr/>
        <a:lstStyle/>
        <a:p>
          <a:endParaRPr lang="en-US"/>
        </a:p>
      </dgm:t>
    </dgm:pt>
    <dgm:pt modelId="{8825AAAB-A57C-4CA6-B80E-092471C1DC5D}" type="sibTrans" cxnId="{7F7D6058-B601-4CF7-8DBA-CB9398C4A7FE}">
      <dgm:prSet/>
      <dgm:spPr/>
      <dgm:t>
        <a:bodyPr/>
        <a:lstStyle/>
        <a:p>
          <a:endParaRPr lang="en-US"/>
        </a:p>
      </dgm:t>
    </dgm:pt>
    <dgm:pt modelId="{0B6A9A0E-029D-44F2-A47D-651FEA289602}">
      <dgm:prSet/>
      <dgm:spPr/>
      <dgm:t>
        <a:bodyPr/>
        <a:lstStyle/>
        <a:p>
          <a:r>
            <a:rPr lang="en-US"/>
            <a:t>Larger companies have a dedicated R&amp;D</a:t>
          </a:r>
        </a:p>
      </dgm:t>
    </dgm:pt>
    <dgm:pt modelId="{B30FA6C5-1CA4-4955-A9B9-CCFFFA922705}" type="parTrans" cxnId="{5351E541-B2DC-4BFB-A605-86593BBAF46F}">
      <dgm:prSet/>
      <dgm:spPr/>
      <dgm:t>
        <a:bodyPr/>
        <a:lstStyle/>
        <a:p>
          <a:endParaRPr lang="en-US"/>
        </a:p>
      </dgm:t>
    </dgm:pt>
    <dgm:pt modelId="{BE8FE8C0-F88F-47C4-A9AD-5A9BCA2B89E3}" type="sibTrans" cxnId="{5351E541-B2DC-4BFB-A605-86593BBAF46F}">
      <dgm:prSet/>
      <dgm:spPr/>
      <dgm:t>
        <a:bodyPr/>
        <a:lstStyle/>
        <a:p>
          <a:endParaRPr lang="en-US"/>
        </a:p>
      </dgm:t>
    </dgm:pt>
    <dgm:pt modelId="{89CEBA9E-2A8A-48F2-A4FA-4192745D913F}">
      <dgm:prSet/>
      <dgm:spPr/>
      <dgm:t>
        <a:bodyPr/>
        <a:lstStyle/>
        <a:p>
          <a:r>
            <a:rPr lang="en-US"/>
            <a:t>Governments often help fund R&amp;D</a:t>
          </a:r>
        </a:p>
      </dgm:t>
    </dgm:pt>
    <dgm:pt modelId="{8C15345E-2BBF-4A22-AB79-1438829AA06F}" type="parTrans" cxnId="{422D9317-7AB7-4D7D-B1B5-8A2E333A779E}">
      <dgm:prSet/>
      <dgm:spPr/>
      <dgm:t>
        <a:bodyPr/>
        <a:lstStyle/>
        <a:p>
          <a:endParaRPr lang="en-US"/>
        </a:p>
      </dgm:t>
    </dgm:pt>
    <dgm:pt modelId="{994ECC82-7159-4EAB-825D-D3CCF41E6DF2}" type="sibTrans" cxnId="{422D9317-7AB7-4D7D-B1B5-8A2E333A779E}">
      <dgm:prSet/>
      <dgm:spPr/>
      <dgm:t>
        <a:bodyPr/>
        <a:lstStyle/>
        <a:p>
          <a:endParaRPr lang="en-US"/>
        </a:p>
      </dgm:t>
    </dgm:pt>
    <dgm:pt modelId="{3180BE37-243A-40DA-8C78-B45040339F09}">
      <dgm:prSet/>
      <dgm:spPr/>
      <dgm:t>
        <a:bodyPr/>
        <a:lstStyle/>
        <a:p>
          <a:r>
            <a:rPr lang="en-US"/>
            <a:t>Inventions can be protected by patent</a:t>
          </a:r>
        </a:p>
      </dgm:t>
    </dgm:pt>
    <dgm:pt modelId="{6D5F5932-1493-4AD9-8B4E-7BADC88EB9AD}" type="parTrans" cxnId="{1022D7DD-8A19-4428-A079-6AF5A43FB940}">
      <dgm:prSet/>
      <dgm:spPr/>
      <dgm:t>
        <a:bodyPr/>
        <a:lstStyle/>
        <a:p>
          <a:endParaRPr lang="en-US"/>
        </a:p>
      </dgm:t>
    </dgm:pt>
    <dgm:pt modelId="{6A855E50-13D5-4A4B-A5E6-9127B956FDAB}" type="sibTrans" cxnId="{1022D7DD-8A19-4428-A079-6AF5A43FB940}">
      <dgm:prSet/>
      <dgm:spPr/>
      <dgm:t>
        <a:bodyPr/>
        <a:lstStyle/>
        <a:p>
          <a:endParaRPr lang="en-US"/>
        </a:p>
      </dgm:t>
    </dgm:pt>
    <dgm:pt modelId="{863F56E7-0918-41CF-B926-DF89858091C2}" type="pres">
      <dgm:prSet presAssocID="{D1004F9C-3AF4-4E81-985B-258298BA6A0C}" presName="root" presStyleCnt="0">
        <dgm:presLayoutVars>
          <dgm:dir/>
          <dgm:resizeHandles val="exact"/>
        </dgm:presLayoutVars>
      </dgm:prSet>
      <dgm:spPr/>
    </dgm:pt>
    <dgm:pt modelId="{3E66E66F-D6C8-4BCE-B388-A5B937040B7D}" type="pres">
      <dgm:prSet presAssocID="{ABB66297-17FF-4E71-9DAA-1ABBA5DB67A2}" presName="compNode" presStyleCnt="0"/>
      <dgm:spPr/>
    </dgm:pt>
    <dgm:pt modelId="{2171541E-201D-4D72-9353-020AB007BDD6}" type="pres">
      <dgm:prSet presAssocID="{ABB66297-17FF-4E71-9DAA-1ABBA5DB67A2}" presName="bgRect" presStyleLbl="bgShp" presStyleIdx="0" presStyleCnt="4"/>
      <dgm:spPr/>
    </dgm:pt>
    <dgm:pt modelId="{497C0489-968F-43C2-90B0-728BAEA2917B}" type="pres">
      <dgm:prSet presAssocID="{ABB66297-17FF-4E71-9DAA-1ABBA5DB67A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425C4DE5-B246-4803-A30E-D078BE9A0DB9}" type="pres">
      <dgm:prSet presAssocID="{ABB66297-17FF-4E71-9DAA-1ABBA5DB67A2}" presName="spaceRect" presStyleCnt="0"/>
      <dgm:spPr/>
    </dgm:pt>
    <dgm:pt modelId="{55703113-5024-43F3-AE80-D0AE75303FD0}" type="pres">
      <dgm:prSet presAssocID="{ABB66297-17FF-4E71-9DAA-1ABBA5DB67A2}" presName="parTx" presStyleLbl="revTx" presStyleIdx="0" presStyleCnt="4">
        <dgm:presLayoutVars>
          <dgm:chMax val="0"/>
          <dgm:chPref val="0"/>
        </dgm:presLayoutVars>
      </dgm:prSet>
      <dgm:spPr/>
    </dgm:pt>
    <dgm:pt modelId="{C37D510C-2C96-4288-920D-8442BE868D7C}" type="pres">
      <dgm:prSet presAssocID="{8825AAAB-A57C-4CA6-B80E-092471C1DC5D}" presName="sibTrans" presStyleCnt="0"/>
      <dgm:spPr/>
    </dgm:pt>
    <dgm:pt modelId="{B10EA2D0-607B-4CD6-95A9-F12CD7E8F0A8}" type="pres">
      <dgm:prSet presAssocID="{0B6A9A0E-029D-44F2-A47D-651FEA289602}" presName="compNode" presStyleCnt="0"/>
      <dgm:spPr/>
    </dgm:pt>
    <dgm:pt modelId="{555C8DAC-A5CA-4256-8CFC-B3DCD9D54A1A}" type="pres">
      <dgm:prSet presAssocID="{0B6A9A0E-029D-44F2-A47D-651FEA289602}" presName="bgRect" presStyleLbl="bgShp" presStyleIdx="1" presStyleCnt="4"/>
      <dgm:spPr/>
    </dgm:pt>
    <dgm:pt modelId="{A5173935-B16A-4FA1-90C8-792C0F32E3F4}" type="pres">
      <dgm:prSet presAssocID="{0B6A9A0E-029D-44F2-A47D-651FEA28960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41F1CBE0-BFD4-4574-B79C-E3D6FE04DEB7}" type="pres">
      <dgm:prSet presAssocID="{0B6A9A0E-029D-44F2-A47D-651FEA289602}" presName="spaceRect" presStyleCnt="0"/>
      <dgm:spPr/>
    </dgm:pt>
    <dgm:pt modelId="{1984D87F-2A49-4688-9B22-CDFA903F72F2}" type="pres">
      <dgm:prSet presAssocID="{0B6A9A0E-029D-44F2-A47D-651FEA289602}" presName="parTx" presStyleLbl="revTx" presStyleIdx="1" presStyleCnt="4">
        <dgm:presLayoutVars>
          <dgm:chMax val="0"/>
          <dgm:chPref val="0"/>
        </dgm:presLayoutVars>
      </dgm:prSet>
      <dgm:spPr/>
    </dgm:pt>
    <dgm:pt modelId="{12D7E629-126B-4C5C-9D8B-4C5F3AF93444}" type="pres">
      <dgm:prSet presAssocID="{BE8FE8C0-F88F-47C4-A9AD-5A9BCA2B89E3}" presName="sibTrans" presStyleCnt="0"/>
      <dgm:spPr/>
    </dgm:pt>
    <dgm:pt modelId="{DBAA03F2-1802-471F-BCF6-E88E6F3A9B7F}" type="pres">
      <dgm:prSet presAssocID="{89CEBA9E-2A8A-48F2-A4FA-4192745D913F}" presName="compNode" presStyleCnt="0"/>
      <dgm:spPr/>
    </dgm:pt>
    <dgm:pt modelId="{D27BABF6-DA2A-49EA-99EE-263118E7BF36}" type="pres">
      <dgm:prSet presAssocID="{89CEBA9E-2A8A-48F2-A4FA-4192745D913F}" presName="bgRect" presStyleLbl="bgShp" presStyleIdx="2" presStyleCnt="4"/>
      <dgm:spPr/>
    </dgm:pt>
    <dgm:pt modelId="{93C9ECEF-809D-4E55-90C9-2289ECB38689}" type="pres">
      <dgm:prSet presAssocID="{89CEBA9E-2A8A-48F2-A4FA-4192745D913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3D4C491-DA0D-42FD-9E76-7783961F515F}" type="pres">
      <dgm:prSet presAssocID="{89CEBA9E-2A8A-48F2-A4FA-4192745D913F}" presName="spaceRect" presStyleCnt="0"/>
      <dgm:spPr/>
    </dgm:pt>
    <dgm:pt modelId="{F5CDB059-8502-410B-AD0A-4530E916A0D8}" type="pres">
      <dgm:prSet presAssocID="{89CEBA9E-2A8A-48F2-A4FA-4192745D913F}" presName="parTx" presStyleLbl="revTx" presStyleIdx="2" presStyleCnt="4">
        <dgm:presLayoutVars>
          <dgm:chMax val="0"/>
          <dgm:chPref val="0"/>
        </dgm:presLayoutVars>
      </dgm:prSet>
      <dgm:spPr/>
    </dgm:pt>
    <dgm:pt modelId="{53C456EF-9307-4C3A-A4BE-334688F27087}" type="pres">
      <dgm:prSet presAssocID="{994ECC82-7159-4EAB-825D-D3CCF41E6DF2}" presName="sibTrans" presStyleCnt="0"/>
      <dgm:spPr/>
    </dgm:pt>
    <dgm:pt modelId="{8FFFFD3C-C53C-4432-80ED-238BE8BF0702}" type="pres">
      <dgm:prSet presAssocID="{3180BE37-243A-40DA-8C78-B45040339F09}" presName="compNode" presStyleCnt="0"/>
      <dgm:spPr/>
    </dgm:pt>
    <dgm:pt modelId="{F54A159A-8B5B-48AD-ADD9-446BBA41CB5F}" type="pres">
      <dgm:prSet presAssocID="{3180BE37-243A-40DA-8C78-B45040339F09}" presName="bgRect" presStyleLbl="bgShp" presStyleIdx="3" presStyleCnt="4"/>
      <dgm:spPr/>
    </dgm:pt>
    <dgm:pt modelId="{1A231D2F-27CB-4EBE-919B-3B241E73A17C}" type="pres">
      <dgm:prSet presAssocID="{3180BE37-243A-40DA-8C78-B45040339F0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0A56849-33D0-49B7-B52C-A9F6E69AFD39}" type="pres">
      <dgm:prSet presAssocID="{3180BE37-243A-40DA-8C78-B45040339F09}" presName="spaceRect" presStyleCnt="0"/>
      <dgm:spPr/>
    </dgm:pt>
    <dgm:pt modelId="{B6316A55-5A4C-449E-B0F4-2FA1F3BE9998}" type="pres">
      <dgm:prSet presAssocID="{3180BE37-243A-40DA-8C78-B45040339F0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AB41606-DE35-4DD3-8FEB-2E34E613B55B}" type="presOf" srcId="{3180BE37-243A-40DA-8C78-B45040339F09}" destId="{B6316A55-5A4C-449E-B0F4-2FA1F3BE9998}" srcOrd="0" destOrd="0" presId="urn:microsoft.com/office/officeart/2018/2/layout/IconVerticalSolidList"/>
    <dgm:cxn modelId="{7F99D608-F7A5-4394-96AB-5DD395898736}" type="presOf" srcId="{89CEBA9E-2A8A-48F2-A4FA-4192745D913F}" destId="{F5CDB059-8502-410B-AD0A-4530E916A0D8}" srcOrd="0" destOrd="0" presId="urn:microsoft.com/office/officeart/2018/2/layout/IconVerticalSolidList"/>
    <dgm:cxn modelId="{422D9317-7AB7-4D7D-B1B5-8A2E333A779E}" srcId="{D1004F9C-3AF4-4E81-985B-258298BA6A0C}" destId="{89CEBA9E-2A8A-48F2-A4FA-4192745D913F}" srcOrd="2" destOrd="0" parTransId="{8C15345E-2BBF-4A22-AB79-1438829AA06F}" sibTransId="{994ECC82-7159-4EAB-825D-D3CCF41E6DF2}"/>
    <dgm:cxn modelId="{9177583A-40D6-4937-8F73-5824488B6B5E}" type="presOf" srcId="{0B6A9A0E-029D-44F2-A47D-651FEA289602}" destId="{1984D87F-2A49-4688-9B22-CDFA903F72F2}" srcOrd="0" destOrd="0" presId="urn:microsoft.com/office/officeart/2018/2/layout/IconVerticalSolidList"/>
    <dgm:cxn modelId="{C9233B41-E411-4153-AC57-D6D89455E18D}" type="presOf" srcId="{ABB66297-17FF-4E71-9DAA-1ABBA5DB67A2}" destId="{55703113-5024-43F3-AE80-D0AE75303FD0}" srcOrd="0" destOrd="0" presId="urn:microsoft.com/office/officeart/2018/2/layout/IconVerticalSolidList"/>
    <dgm:cxn modelId="{5351E541-B2DC-4BFB-A605-86593BBAF46F}" srcId="{D1004F9C-3AF4-4E81-985B-258298BA6A0C}" destId="{0B6A9A0E-029D-44F2-A47D-651FEA289602}" srcOrd="1" destOrd="0" parTransId="{B30FA6C5-1CA4-4955-A9B9-CCFFFA922705}" sibTransId="{BE8FE8C0-F88F-47C4-A9AD-5A9BCA2B89E3}"/>
    <dgm:cxn modelId="{7F7D6058-B601-4CF7-8DBA-CB9398C4A7FE}" srcId="{D1004F9C-3AF4-4E81-985B-258298BA6A0C}" destId="{ABB66297-17FF-4E71-9DAA-1ABBA5DB67A2}" srcOrd="0" destOrd="0" parTransId="{15FC55A6-E3F6-4D7D-9962-5EDCDD4AE587}" sibTransId="{8825AAAB-A57C-4CA6-B80E-092471C1DC5D}"/>
    <dgm:cxn modelId="{C0FE1D59-154D-431B-859F-63ECC369A4AD}" type="presOf" srcId="{D1004F9C-3AF4-4E81-985B-258298BA6A0C}" destId="{863F56E7-0918-41CF-B926-DF89858091C2}" srcOrd="0" destOrd="0" presId="urn:microsoft.com/office/officeart/2018/2/layout/IconVerticalSolidList"/>
    <dgm:cxn modelId="{1022D7DD-8A19-4428-A079-6AF5A43FB940}" srcId="{D1004F9C-3AF4-4E81-985B-258298BA6A0C}" destId="{3180BE37-243A-40DA-8C78-B45040339F09}" srcOrd="3" destOrd="0" parTransId="{6D5F5932-1493-4AD9-8B4E-7BADC88EB9AD}" sibTransId="{6A855E50-13D5-4A4B-A5E6-9127B956FDAB}"/>
    <dgm:cxn modelId="{CA0D54E8-206E-48B0-80C2-BE607B5B2783}" type="presParOf" srcId="{863F56E7-0918-41CF-B926-DF89858091C2}" destId="{3E66E66F-D6C8-4BCE-B388-A5B937040B7D}" srcOrd="0" destOrd="0" presId="urn:microsoft.com/office/officeart/2018/2/layout/IconVerticalSolidList"/>
    <dgm:cxn modelId="{23B09610-DCFB-48AB-9DCF-E9D4A6AE4FCD}" type="presParOf" srcId="{3E66E66F-D6C8-4BCE-B388-A5B937040B7D}" destId="{2171541E-201D-4D72-9353-020AB007BDD6}" srcOrd="0" destOrd="0" presId="urn:microsoft.com/office/officeart/2018/2/layout/IconVerticalSolidList"/>
    <dgm:cxn modelId="{FCF24759-F15C-4AB5-A866-351BECC90FDC}" type="presParOf" srcId="{3E66E66F-D6C8-4BCE-B388-A5B937040B7D}" destId="{497C0489-968F-43C2-90B0-728BAEA2917B}" srcOrd="1" destOrd="0" presId="urn:microsoft.com/office/officeart/2018/2/layout/IconVerticalSolidList"/>
    <dgm:cxn modelId="{EF85533A-EAB2-479F-AD18-75795C5CCA89}" type="presParOf" srcId="{3E66E66F-D6C8-4BCE-B388-A5B937040B7D}" destId="{425C4DE5-B246-4803-A30E-D078BE9A0DB9}" srcOrd="2" destOrd="0" presId="urn:microsoft.com/office/officeart/2018/2/layout/IconVerticalSolidList"/>
    <dgm:cxn modelId="{FA5EA3A3-40BB-45AB-8366-1D00A3511519}" type="presParOf" srcId="{3E66E66F-D6C8-4BCE-B388-A5B937040B7D}" destId="{55703113-5024-43F3-AE80-D0AE75303FD0}" srcOrd="3" destOrd="0" presId="urn:microsoft.com/office/officeart/2018/2/layout/IconVerticalSolidList"/>
    <dgm:cxn modelId="{60D69BD4-30D3-4731-8EFB-852567EA55A8}" type="presParOf" srcId="{863F56E7-0918-41CF-B926-DF89858091C2}" destId="{C37D510C-2C96-4288-920D-8442BE868D7C}" srcOrd="1" destOrd="0" presId="urn:microsoft.com/office/officeart/2018/2/layout/IconVerticalSolidList"/>
    <dgm:cxn modelId="{B2591BB5-B59B-490C-A02A-333333584581}" type="presParOf" srcId="{863F56E7-0918-41CF-B926-DF89858091C2}" destId="{B10EA2D0-607B-4CD6-95A9-F12CD7E8F0A8}" srcOrd="2" destOrd="0" presId="urn:microsoft.com/office/officeart/2018/2/layout/IconVerticalSolidList"/>
    <dgm:cxn modelId="{20AFACBD-523A-4575-8A5F-73416D75CFF9}" type="presParOf" srcId="{B10EA2D0-607B-4CD6-95A9-F12CD7E8F0A8}" destId="{555C8DAC-A5CA-4256-8CFC-B3DCD9D54A1A}" srcOrd="0" destOrd="0" presId="urn:microsoft.com/office/officeart/2018/2/layout/IconVerticalSolidList"/>
    <dgm:cxn modelId="{31C2FDBA-D2D3-4A62-8398-D3AD83FE71E2}" type="presParOf" srcId="{B10EA2D0-607B-4CD6-95A9-F12CD7E8F0A8}" destId="{A5173935-B16A-4FA1-90C8-792C0F32E3F4}" srcOrd="1" destOrd="0" presId="urn:microsoft.com/office/officeart/2018/2/layout/IconVerticalSolidList"/>
    <dgm:cxn modelId="{BBD7840D-26C9-4E6E-9130-9C3EE85C463B}" type="presParOf" srcId="{B10EA2D0-607B-4CD6-95A9-F12CD7E8F0A8}" destId="{41F1CBE0-BFD4-4574-B79C-E3D6FE04DEB7}" srcOrd="2" destOrd="0" presId="urn:microsoft.com/office/officeart/2018/2/layout/IconVerticalSolidList"/>
    <dgm:cxn modelId="{4A78B7C6-32D1-4185-ACD1-7650672D3ED9}" type="presParOf" srcId="{B10EA2D0-607B-4CD6-95A9-F12CD7E8F0A8}" destId="{1984D87F-2A49-4688-9B22-CDFA903F72F2}" srcOrd="3" destOrd="0" presId="urn:microsoft.com/office/officeart/2018/2/layout/IconVerticalSolidList"/>
    <dgm:cxn modelId="{FC09054D-0E5C-446C-B8A5-12E93E671C21}" type="presParOf" srcId="{863F56E7-0918-41CF-B926-DF89858091C2}" destId="{12D7E629-126B-4C5C-9D8B-4C5F3AF93444}" srcOrd="3" destOrd="0" presId="urn:microsoft.com/office/officeart/2018/2/layout/IconVerticalSolidList"/>
    <dgm:cxn modelId="{25E62DD5-2E12-4AA5-9044-01071B2BFD50}" type="presParOf" srcId="{863F56E7-0918-41CF-B926-DF89858091C2}" destId="{DBAA03F2-1802-471F-BCF6-E88E6F3A9B7F}" srcOrd="4" destOrd="0" presId="urn:microsoft.com/office/officeart/2018/2/layout/IconVerticalSolidList"/>
    <dgm:cxn modelId="{997F9F6B-E457-46AB-A87E-1C82D6C850AE}" type="presParOf" srcId="{DBAA03F2-1802-471F-BCF6-E88E6F3A9B7F}" destId="{D27BABF6-DA2A-49EA-99EE-263118E7BF36}" srcOrd="0" destOrd="0" presId="urn:microsoft.com/office/officeart/2018/2/layout/IconVerticalSolidList"/>
    <dgm:cxn modelId="{EA724982-CDAB-4C6D-BC37-4B21BE484DFF}" type="presParOf" srcId="{DBAA03F2-1802-471F-BCF6-E88E6F3A9B7F}" destId="{93C9ECEF-809D-4E55-90C9-2289ECB38689}" srcOrd="1" destOrd="0" presId="urn:microsoft.com/office/officeart/2018/2/layout/IconVerticalSolidList"/>
    <dgm:cxn modelId="{575E9BD6-D9F6-4D6C-96EB-5F197948D4C8}" type="presParOf" srcId="{DBAA03F2-1802-471F-BCF6-E88E6F3A9B7F}" destId="{F3D4C491-DA0D-42FD-9E76-7783961F515F}" srcOrd="2" destOrd="0" presId="urn:microsoft.com/office/officeart/2018/2/layout/IconVerticalSolidList"/>
    <dgm:cxn modelId="{D86F1E81-B7AE-4451-BE24-9B79FC3EE5BF}" type="presParOf" srcId="{DBAA03F2-1802-471F-BCF6-E88E6F3A9B7F}" destId="{F5CDB059-8502-410B-AD0A-4530E916A0D8}" srcOrd="3" destOrd="0" presId="urn:microsoft.com/office/officeart/2018/2/layout/IconVerticalSolidList"/>
    <dgm:cxn modelId="{57D55E5C-A65F-4E3A-824D-826FFFB6EE94}" type="presParOf" srcId="{863F56E7-0918-41CF-B926-DF89858091C2}" destId="{53C456EF-9307-4C3A-A4BE-334688F27087}" srcOrd="5" destOrd="0" presId="urn:microsoft.com/office/officeart/2018/2/layout/IconVerticalSolidList"/>
    <dgm:cxn modelId="{2AC6D383-0C7F-4289-9700-0417E2725993}" type="presParOf" srcId="{863F56E7-0918-41CF-B926-DF89858091C2}" destId="{8FFFFD3C-C53C-4432-80ED-238BE8BF0702}" srcOrd="6" destOrd="0" presId="urn:microsoft.com/office/officeart/2018/2/layout/IconVerticalSolidList"/>
    <dgm:cxn modelId="{1E16CD88-7472-4120-946A-A2D61E6CB1B2}" type="presParOf" srcId="{8FFFFD3C-C53C-4432-80ED-238BE8BF0702}" destId="{F54A159A-8B5B-48AD-ADD9-446BBA41CB5F}" srcOrd="0" destOrd="0" presId="urn:microsoft.com/office/officeart/2018/2/layout/IconVerticalSolidList"/>
    <dgm:cxn modelId="{0C6CEBA5-DD2B-4471-871C-E4B48F39E0AD}" type="presParOf" srcId="{8FFFFD3C-C53C-4432-80ED-238BE8BF0702}" destId="{1A231D2F-27CB-4EBE-919B-3B241E73A17C}" srcOrd="1" destOrd="0" presId="urn:microsoft.com/office/officeart/2018/2/layout/IconVerticalSolidList"/>
    <dgm:cxn modelId="{156221AE-C1E0-46C8-A09D-FE0A5130F296}" type="presParOf" srcId="{8FFFFD3C-C53C-4432-80ED-238BE8BF0702}" destId="{40A56849-33D0-49B7-B52C-A9F6E69AFD39}" srcOrd="2" destOrd="0" presId="urn:microsoft.com/office/officeart/2018/2/layout/IconVerticalSolidList"/>
    <dgm:cxn modelId="{76689F05-97AF-4AAC-A0E3-F753296A4408}" type="presParOf" srcId="{8FFFFD3C-C53C-4432-80ED-238BE8BF0702}" destId="{B6316A55-5A4C-449E-B0F4-2FA1F3BE99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411300F-B743-4B7F-88FE-CFFCC18BD9D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0D3CD39-73AA-4B42-9E96-CA14F4BE8D3D}">
      <dgm:prSet/>
      <dgm:spPr/>
      <dgm:t>
        <a:bodyPr/>
        <a:lstStyle/>
        <a:p>
          <a:r>
            <a:rPr lang="en-US"/>
            <a:t>Why do science and invention flourish in particular societies during certain eras, but not in others?</a:t>
          </a:r>
        </a:p>
      </dgm:t>
    </dgm:pt>
    <dgm:pt modelId="{067CF256-F491-4BF1-9046-C94C3E33AD09}" type="parTrans" cxnId="{D03FD8C1-97D7-4CE5-B7D4-6FB7EA47A7E2}">
      <dgm:prSet/>
      <dgm:spPr/>
      <dgm:t>
        <a:bodyPr/>
        <a:lstStyle/>
        <a:p>
          <a:endParaRPr lang="en-US"/>
        </a:p>
      </dgm:t>
    </dgm:pt>
    <dgm:pt modelId="{9BBF509A-1FE6-4408-A7BA-3B2630CAB040}" type="sibTrans" cxnId="{D03FD8C1-97D7-4CE5-B7D4-6FB7EA47A7E2}">
      <dgm:prSet/>
      <dgm:spPr/>
      <dgm:t>
        <a:bodyPr/>
        <a:lstStyle/>
        <a:p>
          <a:endParaRPr lang="en-US"/>
        </a:p>
      </dgm:t>
    </dgm:pt>
    <dgm:pt modelId="{0C46C025-D9E5-4302-9983-D5039BA2356A}">
      <dgm:prSet/>
      <dgm:spPr/>
      <dgm:t>
        <a:bodyPr/>
        <a:lstStyle/>
        <a:p>
          <a:r>
            <a:rPr lang="en-US"/>
            <a:t>Why are some societies, with high levels of learning, scientific knowledge and creativity, still not able to innovate and invent?</a:t>
          </a:r>
        </a:p>
      </dgm:t>
    </dgm:pt>
    <dgm:pt modelId="{61DF066E-4534-43CB-B215-F2550F7F29E8}" type="parTrans" cxnId="{BA42D191-F651-48F1-9685-5D1DE5D405DB}">
      <dgm:prSet/>
      <dgm:spPr/>
      <dgm:t>
        <a:bodyPr/>
        <a:lstStyle/>
        <a:p>
          <a:endParaRPr lang="en-US"/>
        </a:p>
      </dgm:t>
    </dgm:pt>
    <dgm:pt modelId="{08C9D8FC-CAEC-4717-9AE6-BEB88070D138}" type="sibTrans" cxnId="{BA42D191-F651-48F1-9685-5D1DE5D405DB}">
      <dgm:prSet/>
      <dgm:spPr/>
      <dgm:t>
        <a:bodyPr/>
        <a:lstStyle/>
        <a:p>
          <a:endParaRPr lang="en-US"/>
        </a:p>
      </dgm:t>
    </dgm:pt>
    <dgm:pt modelId="{D7B91FB3-DD56-4952-A568-494579F2E618}" type="pres">
      <dgm:prSet presAssocID="{0411300F-B743-4B7F-88FE-CFFCC18BD9D7}" presName="root" presStyleCnt="0">
        <dgm:presLayoutVars>
          <dgm:dir/>
          <dgm:resizeHandles val="exact"/>
        </dgm:presLayoutVars>
      </dgm:prSet>
      <dgm:spPr/>
    </dgm:pt>
    <dgm:pt modelId="{9847D74E-C2C5-47FD-AB7D-A3824C8DCDB1}" type="pres">
      <dgm:prSet presAssocID="{80D3CD39-73AA-4B42-9E96-CA14F4BE8D3D}" presName="compNode" presStyleCnt="0"/>
      <dgm:spPr/>
    </dgm:pt>
    <dgm:pt modelId="{F1C599C8-C0F3-4F0B-86AC-5DA83B53C349}" type="pres">
      <dgm:prSet presAssocID="{80D3CD39-73AA-4B42-9E96-CA14F4BE8D3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6CB7B22C-10F7-446B-A45A-6895CECF6D02}" type="pres">
      <dgm:prSet presAssocID="{80D3CD39-73AA-4B42-9E96-CA14F4BE8D3D}" presName="spaceRect" presStyleCnt="0"/>
      <dgm:spPr/>
    </dgm:pt>
    <dgm:pt modelId="{230A6BB7-18E5-48A1-934E-93E3314BF47A}" type="pres">
      <dgm:prSet presAssocID="{80D3CD39-73AA-4B42-9E96-CA14F4BE8D3D}" presName="textRect" presStyleLbl="revTx" presStyleIdx="0" presStyleCnt="2">
        <dgm:presLayoutVars>
          <dgm:chMax val="1"/>
          <dgm:chPref val="1"/>
        </dgm:presLayoutVars>
      </dgm:prSet>
      <dgm:spPr/>
    </dgm:pt>
    <dgm:pt modelId="{F0B5EEFD-B655-495B-9E69-E645D441A81D}" type="pres">
      <dgm:prSet presAssocID="{9BBF509A-1FE6-4408-A7BA-3B2630CAB040}" presName="sibTrans" presStyleCnt="0"/>
      <dgm:spPr/>
    </dgm:pt>
    <dgm:pt modelId="{99CF9B01-27AE-4C17-97B0-E38D3AD743C6}" type="pres">
      <dgm:prSet presAssocID="{0C46C025-D9E5-4302-9983-D5039BA2356A}" presName="compNode" presStyleCnt="0"/>
      <dgm:spPr/>
    </dgm:pt>
    <dgm:pt modelId="{62740241-BBB0-4D89-AFF2-6FAE2081006E}" type="pres">
      <dgm:prSet presAssocID="{0C46C025-D9E5-4302-9983-D5039BA2356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2DDC566-D8C4-41B9-A891-974790C7C3DA}" type="pres">
      <dgm:prSet presAssocID="{0C46C025-D9E5-4302-9983-D5039BA2356A}" presName="spaceRect" presStyleCnt="0"/>
      <dgm:spPr/>
    </dgm:pt>
    <dgm:pt modelId="{7FD72EA3-98E5-4F7D-8EA6-D4B9A15C4184}" type="pres">
      <dgm:prSet presAssocID="{0C46C025-D9E5-4302-9983-D5039BA2356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DC3941F-DBC5-486E-B5C4-DAFAFDCB8880}" type="presOf" srcId="{0411300F-B743-4B7F-88FE-CFFCC18BD9D7}" destId="{D7B91FB3-DD56-4952-A568-494579F2E618}" srcOrd="0" destOrd="0" presId="urn:microsoft.com/office/officeart/2018/2/layout/IconLabelList"/>
    <dgm:cxn modelId="{0BDBB13C-0A37-4C07-91F6-29A0ED42AB56}" type="presOf" srcId="{0C46C025-D9E5-4302-9983-D5039BA2356A}" destId="{7FD72EA3-98E5-4F7D-8EA6-D4B9A15C4184}" srcOrd="0" destOrd="0" presId="urn:microsoft.com/office/officeart/2018/2/layout/IconLabelList"/>
    <dgm:cxn modelId="{1EC8ED7B-E1B1-4D18-B70A-31C106B6108A}" type="presOf" srcId="{80D3CD39-73AA-4B42-9E96-CA14F4BE8D3D}" destId="{230A6BB7-18E5-48A1-934E-93E3314BF47A}" srcOrd="0" destOrd="0" presId="urn:microsoft.com/office/officeart/2018/2/layout/IconLabelList"/>
    <dgm:cxn modelId="{BA42D191-F651-48F1-9685-5D1DE5D405DB}" srcId="{0411300F-B743-4B7F-88FE-CFFCC18BD9D7}" destId="{0C46C025-D9E5-4302-9983-D5039BA2356A}" srcOrd="1" destOrd="0" parTransId="{61DF066E-4534-43CB-B215-F2550F7F29E8}" sibTransId="{08C9D8FC-CAEC-4717-9AE6-BEB88070D138}"/>
    <dgm:cxn modelId="{D03FD8C1-97D7-4CE5-B7D4-6FB7EA47A7E2}" srcId="{0411300F-B743-4B7F-88FE-CFFCC18BD9D7}" destId="{80D3CD39-73AA-4B42-9E96-CA14F4BE8D3D}" srcOrd="0" destOrd="0" parTransId="{067CF256-F491-4BF1-9046-C94C3E33AD09}" sibTransId="{9BBF509A-1FE6-4408-A7BA-3B2630CAB040}"/>
    <dgm:cxn modelId="{2D182729-81E7-4AB3-A7B4-A7AAAABA8AC0}" type="presParOf" srcId="{D7B91FB3-DD56-4952-A568-494579F2E618}" destId="{9847D74E-C2C5-47FD-AB7D-A3824C8DCDB1}" srcOrd="0" destOrd="0" presId="urn:microsoft.com/office/officeart/2018/2/layout/IconLabelList"/>
    <dgm:cxn modelId="{5BD3C167-1AEA-4167-9606-E6B92493B13C}" type="presParOf" srcId="{9847D74E-C2C5-47FD-AB7D-A3824C8DCDB1}" destId="{F1C599C8-C0F3-4F0B-86AC-5DA83B53C349}" srcOrd="0" destOrd="0" presId="urn:microsoft.com/office/officeart/2018/2/layout/IconLabelList"/>
    <dgm:cxn modelId="{5FC2ACCC-56EE-41BC-A967-ACAD3DE2C468}" type="presParOf" srcId="{9847D74E-C2C5-47FD-AB7D-A3824C8DCDB1}" destId="{6CB7B22C-10F7-446B-A45A-6895CECF6D02}" srcOrd="1" destOrd="0" presId="urn:microsoft.com/office/officeart/2018/2/layout/IconLabelList"/>
    <dgm:cxn modelId="{B15A08D9-D060-4495-8E93-EFC8D84A752F}" type="presParOf" srcId="{9847D74E-C2C5-47FD-AB7D-A3824C8DCDB1}" destId="{230A6BB7-18E5-48A1-934E-93E3314BF47A}" srcOrd="2" destOrd="0" presId="urn:microsoft.com/office/officeart/2018/2/layout/IconLabelList"/>
    <dgm:cxn modelId="{ACA2ED7C-74C2-4828-9116-D9596070B0C6}" type="presParOf" srcId="{D7B91FB3-DD56-4952-A568-494579F2E618}" destId="{F0B5EEFD-B655-495B-9E69-E645D441A81D}" srcOrd="1" destOrd="0" presId="urn:microsoft.com/office/officeart/2018/2/layout/IconLabelList"/>
    <dgm:cxn modelId="{1E68579D-240C-42F6-8BA7-346252A41263}" type="presParOf" srcId="{D7B91FB3-DD56-4952-A568-494579F2E618}" destId="{99CF9B01-27AE-4C17-97B0-E38D3AD743C6}" srcOrd="2" destOrd="0" presId="urn:microsoft.com/office/officeart/2018/2/layout/IconLabelList"/>
    <dgm:cxn modelId="{9521ACE8-283E-4B58-BCC4-7882E2975528}" type="presParOf" srcId="{99CF9B01-27AE-4C17-97B0-E38D3AD743C6}" destId="{62740241-BBB0-4D89-AFF2-6FAE2081006E}" srcOrd="0" destOrd="0" presId="urn:microsoft.com/office/officeart/2018/2/layout/IconLabelList"/>
    <dgm:cxn modelId="{22BD0123-0446-49C4-998F-07F64C6D097E}" type="presParOf" srcId="{99CF9B01-27AE-4C17-97B0-E38D3AD743C6}" destId="{F2DDC566-D8C4-41B9-A891-974790C7C3DA}" srcOrd="1" destOrd="0" presId="urn:microsoft.com/office/officeart/2018/2/layout/IconLabelList"/>
    <dgm:cxn modelId="{2315F22E-FB5F-4A2E-8C17-89FB09FDD304}" type="presParOf" srcId="{99CF9B01-27AE-4C17-97B0-E38D3AD743C6}" destId="{7FD72EA3-98E5-4F7D-8EA6-D4B9A15C418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6D62520-6EDE-4932-B3C9-F09A9C4E2A0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FD0091A-5566-4977-A0B4-91736CC3EA07}">
      <dgm:prSet/>
      <dgm:spPr/>
      <dgm:t>
        <a:bodyPr/>
        <a:lstStyle/>
        <a:p>
          <a:r>
            <a:rPr lang="en-US"/>
            <a:t>Landes (1998)</a:t>
          </a:r>
        </a:p>
      </dgm:t>
    </dgm:pt>
    <dgm:pt modelId="{02BE88F8-CBA1-4A20-BC75-13AE2EC198EA}" type="parTrans" cxnId="{75E6266F-E426-41E2-98A8-0D1EEEADA973}">
      <dgm:prSet/>
      <dgm:spPr/>
      <dgm:t>
        <a:bodyPr/>
        <a:lstStyle/>
        <a:p>
          <a:endParaRPr lang="en-US"/>
        </a:p>
      </dgm:t>
    </dgm:pt>
    <dgm:pt modelId="{82B0FF43-17D1-43FC-8127-03460C4E6C11}" type="sibTrans" cxnId="{75E6266F-E426-41E2-98A8-0D1EEEADA973}">
      <dgm:prSet/>
      <dgm:spPr/>
      <dgm:t>
        <a:bodyPr/>
        <a:lstStyle/>
        <a:p>
          <a:endParaRPr lang="en-US"/>
        </a:p>
      </dgm:t>
    </dgm:pt>
    <dgm:pt modelId="{954DD9BE-BC34-4C91-94B0-2C894ABF9F43}">
      <dgm:prSet/>
      <dgm:spPr/>
      <dgm:t>
        <a:bodyPr/>
        <a:lstStyle/>
        <a:p>
          <a:r>
            <a:rPr lang="en-US"/>
            <a:t>China's lack of a free market and institutionalised property rights</a:t>
          </a:r>
        </a:p>
      </dgm:t>
    </dgm:pt>
    <dgm:pt modelId="{13E61016-31E8-4910-8BEB-D41728CCF2CB}" type="parTrans" cxnId="{551382A7-1EF9-4BCE-BDFA-76D2614564A2}">
      <dgm:prSet/>
      <dgm:spPr/>
      <dgm:t>
        <a:bodyPr/>
        <a:lstStyle/>
        <a:p>
          <a:endParaRPr lang="en-US"/>
        </a:p>
      </dgm:t>
    </dgm:pt>
    <dgm:pt modelId="{07EC5AB9-F696-466C-9E99-605A2B2A389C}" type="sibTrans" cxnId="{551382A7-1EF9-4BCE-BDFA-76D2614564A2}">
      <dgm:prSet/>
      <dgm:spPr/>
      <dgm:t>
        <a:bodyPr/>
        <a:lstStyle/>
        <a:p>
          <a:endParaRPr lang="en-US"/>
        </a:p>
      </dgm:t>
    </dgm:pt>
    <dgm:pt modelId="{EF80DEA8-E297-4F3F-856B-B4938DF83414}">
      <dgm:prSet/>
      <dgm:spPr/>
      <dgm:t>
        <a:bodyPr/>
        <a:lstStyle/>
        <a:p>
          <a:r>
            <a:rPr lang="en-US"/>
            <a:t>Discouraged initiative </a:t>
          </a:r>
        </a:p>
      </dgm:t>
    </dgm:pt>
    <dgm:pt modelId="{4BC1C31F-5265-4BFC-A3F7-044FF2DB5F92}" type="parTrans" cxnId="{AFDC2ADC-7D91-46DA-BDFC-32AEA1D0C059}">
      <dgm:prSet/>
      <dgm:spPr/>
      <dgm:t>
        <a:bodyPr/>
        <a:lstStyle/>
        <a:p>
          <a:endParaRPr lang="en-US"/>
        </a:p>
      </dgm:t>
    </dgm:pt>
    <dgm:pt modelId="{0FA54370-1E56-4104-841C-F0B607296BBC}" type="sibTrans" cxnId="{AFDC2ADC-7D91-46DA-BDFC-32AEA1D0C059}">
      <dgm:prSet/>
      <dgm:spPr/>
      <dgm:t>
        <a:bodyPr/>
        <a:lstStyle/>
        <a:p>
          <a:endParaRPr lang="en-US"/>
        </a:p>
      </dgm:t>
    </dgm:pt>
    <dgm:pt modelId="{7C1C2B7D-4DFD-40EF-A256-FAC6A5D40B42}" type="pres">
      <dgm:prSet presAssocID="{D6D62520-6EDE-4932-B3C9-F09A9C4E2A0E}" presName="root" presStyleCnt="0">
        <dgm:presLayoutVars>
          <dgm:dir/>
          <dgm:resizeHandles val="exact"/>
        </dgm:presLayoutVars>
      </dgm:prSet>
      <dgm:spPr/>
    </dgm:pt>
    <dgm:pt modelId="{D13B2F4F-C2B8-442E-80F9-79A5DF1EF9F0}" type="pres">
      <dgm:prSet presAssocID="{5FD0091A-5566-4977-A0B4-91736CC3EA07}" presName="compNode" presStyleCnt="0"/>
      <dgm:spPr/>
    </dgm:pt>
    <dgm:pt modelId="{74658871-750B-498F-966C-2447CBA3E61F}" type="pres">
      <dgm:prSet presAssocID="{5FD0091A-5566-4977-A0B4-91736CC3EA07}" presName="bgRect" presStyleLbl="bgShp" presStyleIdx="0" presStyleCnt="3"/>
      <dgm:spPr/>
    </dgm:pt>
    <dgm:pt modelId="{AB83E025-8F8D-4CE5-928E-32E251C9ADCC}" type="pres">
      <dgm:prSet presAssocID="{5FD0091A-5566-4977-A0B4-91736CC3EA0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64F5CEC-D448-4452-8CED-7329F3E59392}" type="pres">
      <dgm:prSet presAssocID="{5FD0091A-5566-4977-A0B4-91736CC3EA07}" presName="spaceRect" presStyleCnt="0"/>
      <dgm:spPr/>
    </dgm:pt>
    <dgm:pt modelId="{D828C9F6-833E-4DFF-9A26-06DC499817ED}" type="pres">
      <dgm:prSet presAssocID="{5FD0091A-5566-4977-A0B4-91736CC3EA07}" presName="parTx" presStyleLbl="revTx" presStyleIdx="0" presStyleCnt="3">
        <dgm:presLayoutVars>
          <dgm:chMax val="0"/>
          <dgm:chPref val="0"/>
        </dgm:presLayoutVars>
      </dgm:prSet>
      <dgm:spPr/>
    </dgm:pt>
    <dgm:pt modelId="{CA14194F-F460-4EBA-BCCC-F513DC2404F7}" type="pres">
      <dgm:prSet presAssocID="{82B0FF43-17D1-43FC-8127-03460C4E6C11}" presName="sibTrans" presStyleCnt="0"/>
      <dgm:spPr/>
    </dgm:pt>
    <dgm:pt modelId="{75B3BB6E-44AC-4A06-AED3-9894EF97155D}" type="pres">
      <dgm:prSet presAssocID="{954DD9BE-BC34-4C91-94B0-2C894ABF9F43}" presName="compNode" presStyleCnt="0"/>
      <dgm:spPr/>
    </dgm:pt>
    <dgm:pt modelId="{EF66EA69-7D0B-4436-92AA-F6833D397680}" type="pres">
      <dgm:prSet presAssocID="{954DD9BE-BC34-4C91-94B0-2C894ABF9F43}" presName="bgRect" presStyleLbl="bgShp" presStyleIdx="1" presStyleCnt="3"/>
      <dgm:spPr/>
    </dgm:pt>
    <dgm:pt modelId="{3AA20A90-D8BB-417C-A77F-69D4D89BF66F}" type="pres">
      <dgm:prSet presAssocID="{954DD9BE-BC34-4C91-94B0-2C894ABF9F4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6C029682-66A6-4038-A5A1-1AA0C9C2DFFD}" type="pres">
      <dgm:prSet presAssocID="{954DD9BE-BC34-4C91-94B0-2C894ABF9F43}" presName="spaceRect" presStyleCnt="0"/>
      <dgm:spPr/>
    </dgm:pt>
    <dgm:pt modelId="{C8998A8C-D938-47B3-8FF5-886F1E5875F4}" type="pres">
      <dgm:prSet presAssocID="{954DD9BE-BC34-4C91-94B0-2C894ABF9F43}" presName="parTx" presStyleLbl="revTx" presStyleIdx="1" presStyleCnt="3">
        <dgm:presLayoutVars>
          <dgm:chMax val="0"/>
          <dgm:chPref val="0"/>
        </dgm:presLayoutVars>
      </dgm:prSet>
      <dgm:spPr/>
    </dgm:pt>
    <dgm:pt modelId="{F08F51F8-12D8-4D88-A27A-03454F0F5B97}" type="pres">
      <dgm:prSet presAssocID="{07EC5AB9-F696-466C-9E99-605A2B2A389C}" presName="sibTrans" presStyleCnt="0"/>
      <dgm:spPr/>
    </dgm:pt>
    <dgm:pt modelId="{BDD2E489-DE4D-497A-9AE5-A70616BBB202}" type="pres">
      <dgm:prSet presAssocID="{EF80DEA8-E297-4F3F-856B-B4938DF83414}" presName="compNode" presStyleCnt="0"/>
      <dgm:spPr/>
    </dgm:pt>
    <dgm:pt modelId="{0941D6D4-2B95-45F8-AC9A-528D38004720}" type="pres">
      <dgm:prSet presAssocID="{EF80DEA8-E297-4F3F-856B-B4938DF83414}" presName="bgRect" presStyleLbl="bgShp" presStyleIdx="2" presStyleCnt="3"/>
      <dgm:spPr/>
    </dgm:pt>
    <dgm:pt modelId="{47CC6ADA-14E7-4C0D-8AD5-387E79A5FA2A}" type="pres">
      <dgm:prSet presAssocID="{EF80DEA8-E297-4F3F-856B-B4938DF8341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895CEB36-9E22-4A61-B4D6-2AB55EC338AF}" type="pres">
      <dgm:prSet presAssocID="{EF80DEA8-E297-4F3F-856B-B4938DF83414}" presName="spaceRect" presStyleCnt="0"/>
      <dgm:spPr/>
    </dgm:pt>
    <dgm:pt modelId="{022F0060-EEE7-461A-B92B-18D6DE700027}" type="pres">
      <dgm:prSet presAssocID="{EF80DEA8-E297-4F3F-856B-B4938DF8341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E4B3545-989B-4735-80AE-63A8366CC1B2}" type="presOf" srcId="{954DD9BE-BC34-4C91-94B0-2C894ABF9F43}" destId="{C8998A8C-D938-47B3-8FF5-886F1E5875F4}" srcOrd="0" destOrd="0" presId="urn:microsoft.com/office/officeart/2018/2/layout/IconVerticalSolidList"/>
    <dgm:cxn modelId="{75E6266F-E426-41E2-98A8-0D1EEEADA973}" srcId="{D6D62520-6EDE-4932-B3C9-F09A9C4E2A0E}" destId="{5FD0091A-5566-4977-A0B4-91736CC3EA07}" srcOrd="0" destOrd="0" parTransId="{02BE88F8-CBA1-4A20-BC75-13AE2EC198EA}" sibTransId="{82B0FF43-17D1-43FC-8127-03460C4E6C11}"/>
    <dgm:cxn modelId="{551382A7-1EF9-4BCE-BDFA-76D2614564A2}" srcId="{D6D62520-6EDE-4932-B3C9-F09A9C4E2A0E}" destId="{954DD9BE-BC34-4C91-94B0-2C894ABF9F43}" srcOrd="1" destOrd="0" parTransId="{13E61016-31E8-4910-8BEB-D41728CCF2CB}" sibTransId="{07EC5AB9-F696-466C-9E99-605A2B2A389C}"/>
    <dgm:cxn modelId="{37C974D7-A14E-451E-876A-EBACC981CCA0}" type="presOf" srcId="{EF80DEA8-E297-4F3F-856B-B4938DF83414}" destId="{022F0060-EEE7-461A-B92B-18D6DE700027}" srcOrd="0" destOrd="0" presId="urn:microsoft.com/office/officeart/2018/2/layout/IconVerticalSolidList"/>
    <dgm:cxn modelId="{AFDC2ADC-7D91-46DA-BDFC-32AEA1D0C059}" srcId="{D6D62520-6EDE-4932-B3C9-F09A9C4E2A0E}" destId="{EF80DEA8-E297-4F3F-856B-B4938DF83414}" srcOrd="2" destOrd="0" parTransId="{4BC1C31F-5265-4BFC-A3F7-044FF2DB5F92}" sibTransId="{0FA54370-1E56-4104-841C-F0B607296BBC}"/>
    <dgm:cxn modelId="{094CA6E5-EAA7-427D-855B-9C115B589362}" type="presOf" srcId="{5FD0091A-5566-4977-A0B4-91736CC3EA07}" destId="{D828C9F6-833E-4DFF-9A26-06DC499817ED}" srcOrd="0" destOrd="0" presId="urn:microsoft.com/office/officeart/2018/2/layout/IconVerticalSolidList"/>
    <dgm:cxn modelId="{DC10C0F3-178E-46D6-A3F4-B4AD9AE7E1B3}" type="presOf" srcId="{D6D62520-6EDE-4932-B3C9-F09A9C4E2A0E}" destId="{7C1C2B7D-4DFD-40EF-A256-FAC6A5D40B42}" srcOrd="0" destOrd="0" presId="urn:microsoft.com/office/officeart/2018/2/layout/IconVerticalSolidList"/>
    <dgm:cxn modelId="{3336582B-E5F1-440F-B119-1FB77CAFFBC6}" type="presParOf" srcId="{7C1C2B7D-4DFD-40EF-A256-FAC6A5D40B42}" destId="{D13B2F4F-C2B8-442E-80F9-79A5DF1EF9F0}" srcOrd="0" destOrd="0" presId="urn:microsoft.com/office/officeart/2018/2/layout/IconVerticalSolidList"/>
    <dgm:cxn modelId="{55796520-2767-42B0-9950-8A17F946D669}" type="presParOf" srcId="{D13B2F4F-C2B8-442E-80F9-79A5DF1EF9F0}" destId="{74658871-750B-498F-966C-2447CBA3E61F}" srcOrd="0" destOrd="0" presId="urn:microsoft.com/office/officeart/2018/2/layout/IconVerticalSolidList"/>
    <dgm:cxn modelId="{40AF761E-6C49-422D-8F47-DB2D63BE5972}" type="presParOf" srcId="{D13B2F4F-C2B8-442E-80F9-79A5DF1EF9F0}" destId="{AB83E025-8F8D-4CE5-928E-32E251C9ADCC}" srcOrd="1" destOrd="0" presId="urn:microsoft.com/office/officeart/2018/2/layout/IconVerticalSolidList"/>
    <dgm:cxn modelId="{27C806A7-143A-48DD-BBDD-A83C3B8BEF9B}" type="presParOf" srcId="{D13B2F4F-C2B8-442E-80F9-79A5DF1EF9F0}" destId="{464F5CEC-D448-4452-8CED-7329F3E59392}" srcOrd="2" destOrd="0" presId="urn:microsoft.com/office/officeart/2018/2/layout/IconVerticalSolidList"/>
    <dgm:cxn modelId="{52419C1B-9C99-4829-AB60-54A46115465C}" type="presParOf" srcId="{D13B2F4F-C2B8-442E-80F9-79A5DF1EF9F0}" destId="{D828C9F6-833E-4DFF-9A26-06DC499817ED}" srcOrd="3" destOrd="0" presId="urn:microsoft.com/office/officeart/2018/2/layout/IconVerticalSolidList"/>
    <dgm:cxn modelId="{3B84A272-C336-4A8B-B665-4532BF04BF64}" type="presParOf" srcId="{7C1C2B7D-4DFD-40EF-A256-FAC6A5D40B42}" destId="{CA14194F-F460-4EBA-BCCC-F513DC2404F7}" srcOrd="1" destOrd="0" presId="urn:microsoft.com/office/officeart/2018/2/layout/IconVerticalSolidList"/>
    <dgm:cxn modelId="{73624CFD-1BE1-4573-BF5D-8F3D0C120F8B}" type="presParOf" srcId="{7C1C2B7D-4DFD-40EF-A256-FAC6A5D40B42}" destId="{75B3BB6E-44AC-4A06-AED3-9894EF97155D}" srcOrd="2" destOrd="0" presId="urn:microsoft.com/office/officeart/2018/2/layout/IconVerticalSolidList"/>
    <dgm:cxn modelId="{5492F631-1C04-42CE-B19B-EB2232B688D5}" type="presParOf" srcId="{75B3BB6E-44AC-4A06-AED3-9894EF97155D}" destId="{EF66EA69-7D0B-4436-92AA-F6833D397680}" srcOrd="0" destOrd="0" presId="urn:microsoft.com/office/officeart/2018/2/layout/IconVerticalSolidList"/>
    <dgm:cxn modelId="{E80B0412-5011-4288-8BC1-15BB931A0C7B}" type="presParOf" srcId="{75B3BB6E-44AC-4A06-AED3-9894EF97155D}" destId="{3AA20A90-D8BB-417C-A77F-69D4D89BF66F}" srcOrd="1" destOrd="0" presId="urn:microsoft.com/office/officeart/2018/2/layout/IconVerticalSolidList"/>
    <dgm:cxn modelId="{145B884D-7487-430D-A3B7-17B2418251C7}" type="presParOf" srcId="{75B3BB6E-44AC-4A06-AED3-9894EF97155D}" destId="{6C029682-66A6-4038-A5A1-1AA0C9C2DFFD}" srcOrd="2" destOrd="0" presId="urn:microsoft.com/office/officeart/2018/2/layout/IconVerticalSolidList"/>
    <dgm:cxn modelId="{482EC806-6A66-40E9-881B-3C35C5629063}" type="presParOf" srcId="{75B3BB6E-44AC-4A06-AED3-9894EF97155D}" destId="{C8998A8C-D938-47B3-8FF5-886F1E5875F4}" srcOrd="3" destOrd="0" presId="urn:microsoft.com/office/officeart/2018/2/layout/IconVerticalSolidList"/>
    <dgm:cxn modelId="{47D5745F-6237-47E8-AC1B-21594DEE2037}" type="presParOf" srcId="{7C1C2B7D-4DFD-40EF-A256-FAC6A5D40B42}" destId="{F08F51F8-12D8-4D88-A27A-03454F0F5B97}" srcOrd="3" destOrd="0" presId="urn:microsoft.com/office/officeart/2018/2/layout/IconVerticalSolidList"/>
    <dgm:cxn modelId="{72EF5E4E-263E-421F-9AAA-09E124D81FF2}" type="presParOf" srcId="{7C1C2B7D-4DFD-40EF-A256-FAC6A5D40B42}" destId="{BDD2E489-DE4D-497A-9AE5-A70616BBB202}" srcOrd="4" destOrd="0" presId="urn:microsoft.com/office/officeart/2018/2/layout/IconVerticalSolidList"/>
    <dgm:cxn modelId="{6C3312CF-EA0E-4FB6-8731-6E30F709794B}" type="presParOf" srcId="{BDD2E489-DE4D-497A-9AE5-A70616BBB202}" destId="{0941D6D4-2B95-45F8-AC9A-528D38004720}" srcOrd="0" destOrd="0" presId="urn:microsoft.com/office/officeart/2018/2/layout/IconVerticalSolidList"/>
    <dgm:cxn modelId="{C49D409B-D26C-418C-BE43-BADC6FB22473}" type="presParOf" srcId="{BDD2E489-DE4D-497A-9AE5-A70616BBB202}" destId="{47CC6ADA-14E7-4C0D-8AD5-387E79A5FA2A}" srcOrd="1" destOrd="0" presId="urn:microsoft.com/office/officeart/2018/2/layout/IconVerticalSolidList"/>
    <dgm:cxn modelId="{C3F3B000-644A-4B82-9495-30BAF7667C8C}" type="presParOf" srcId="{BDD2E489-DE4D-497A-9AE5-A70616BBB202}" destId="{895CEB36-9E22-4A61-B4D6-2AB55EC338AF}" srcOrd="2" destOrd="0" presId="urn:microsoft.com/office/officeart/2018/2/layout/IconVerticalSolidList"/>
    <dgm:cxn modelId="{09AF497B-CB17-46A8-91FF-F128C678D923}" type="presParOf" srcId="{BDD2E489-DE4D-497A-9AE5-A70616BBB202}" destId="{022F0060-EEE7-461A-B92B-18D6DE7000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3BE4961-70A9-49E0-B660-4B7302BFA8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7920729-758B-4DD7-98B7-B2879C0B07BE}">
      <dgm:prSet/>
      <dgm:spPr/>
      <dgm:t>
        <a:bodyPr/>
        <a:lstStyle/>
        <a:p>
          <a:r>
            <a:rPr lang="en-US"/>
            <a:t>Economic progress is not gradual or peaceful</a:t>
          </a:r>
        </a:p>
      </dgm:t>
    </dgm:pt>
    <dgm:pt modelId="{EF13524C-3F45-403A-9B5A-B82357F7DDFB}" type="parTrans" cxnId="{5783B478-2382-4683-B301-69C29EB5DA7D}">
      <dgm:prSet/>
      <dgm:spPr/>
      <dgm:t>
        <a:bodyPr/>
        <a:lstStyle/>
        <a:p>
          <a:endParaRPr lang="en-US"/>
        </a:p>
      </dgm:t>
    </dgm:pt>
    <dgm:pt modelId="{CC80CF5A-96E7-4C75-AE59-4B270BE1A51B}" type="sibTrans" cxnId="{5783B478-2382-4683-B301-69C29EB5DA7D}">
      <dgm:prSet/>
      <dgm:spPr/>
      <dgm:t>
        <a:bodyPr/>
        <a:lstStyle/>
        <a:p>
          <a:endParaRPr lang="en-US"/>
        </a:p>
      </dgm:t>
    </dgm:pt>
    <dgm:pt modelId="{8722F98D-51F5-4B68-9F17-D6F1472A357E}">
      <dgm:prSet/>
      <dgm:spPr/>
      <dgm:t>
        <a:bodyPr/>
        <a:lstStyle/>
        <a:p>
          <a:r>
            <a:rPr lang="en-US"/>
            <a:t>Disjointed and sometimes unpleasant </a:t>
          </a:r>
        </a:p>
      </dgm:t>
    </dgm:pt>
    <dgm:pt modelId="{45AAA065-2C6D-4BC6-A534-8455C0A687CE}" type="parTrans" cxnId="{DF3AF22F-78CA-4C04-9FBD-965BD8FBAB97}">
      <dgm:prSet/>
      <dgm:spPr/>
      <dgm:t>
        <a:bodyPr/>
        <a:lstStyle/>
        <a:p>
          <a:endParaRPr lang="en-US"/>
        </a:p>
      </dgm:t>
    </dgm:pt>
    <dgm:pt modelId="{3D69629D-8F0F-4897-B5EE-504271DF6EDF}" type="sibTrans" cxnId="{DF3AF22F-78CA-4C04-9FBD-965BD8FBAB97}">
      <dgm:prSet/>
      <dgm:spPr/>
      <dgm:t>
        <a:bodyPr/>
        <a:lstStyle/>
        <a:p>
          <a:endParaRPr lang="en-US"/>
        </a:p>
      </dgm:t>
    </dgm:pt>
    <dgm:pt modelId="{D31AE9B9-6373-454D-B5C8-56BC273DF0CF}">
      <dgm:prSet/>
      <dgm:spPr/>
      <dgm:t>
        <a:bodyPr/>
        <a:lstStyle/>
        <a:p>
          <a:r>
            <a:rPr lang="en-US"/>
            <a:t>Concept has had a lasting impact on economic thought, understanding the dynamics of innovation, entrepreneurship, and economic development</a:t>
          </a:r>
        </a:p>
      </dgm:t>
    </dgm:pt>
    <dgm:pt modelId="{BFFAE791-375D-46CC-B22B-3A630F9DF3A2}" type="parTrans" cxnId="{A46C1CAD-5168-450D-A118-8CD8E0D89ED1}">
      <dgm:prSet/>
      <dgm:spPr/>
      <dgm:t>
        <a:bodyPr/>
        <a:lstStyle/>
        <a:p>
          <a:endParaRPr lang="en-US"/>
        </a:p>
      </dgm:t>
    </dgm:pt>
    <dgm:pt modelId="{0EFAEA68-20AB-4F13-A2EA-F6EC7A496029}" type="sibTrans" cxnId="{A46C1CAD-5168-450D-A118-8CD8E0D89ED1}">
      <dgm:prSet/>
      <dgm:spPr/>
      <dgm:t>
        <a:bodyPr/>
        <a:lstStyle/>
        <a:p>
          <a:endParaRPr lang="en-US"/>
        </a:p>
      </dgm:t>
    </dgm:pt>
    <dgm:pt modelId="{E86FE085-8FDC-457F-A3F8-8F64DC886934}" type="pres">
      <dgm:prSet presAssocID="{C3BE4961-70A9-49E0-B660-4B7302BFA84B}" presName="root" presStyleCnt="0">
        <dgm:presLayoutVars>
          <dgm:dir/>
          <dgm:resizeHandles val="exact"/>
        </dgm:presLayoutVars>
      </dgm:prSet>
      <dgm:spPr/>
    </dgm:pt>
    <dgm:pt modelId="{58559AAE-CBB2-4267-8308-95D438B69C52}" type="pres">
      <dgm:prSet presAssocID="{E7920729-758B-4DD7-98B7-B2879C0B07BE}" presName="compNode" presStyleCnt="0"/>
      <dgm:spPr/>
    </dgm:pt>
    <dgm:pt modelId="{6697E939-109B-4B6F-B5D7-8138CB108AF2}" type="pres">
      <dgm:prSet presAssocID="{E7920729-758B-4DD7-98B7-B2879C0B07BE}" presName="bgRect" presStyleLbl="bgShp" presStyleIdx="0" presStyleCnt="3"/>
      <dgm:spPr/>
    </dgm:pt>
    <dgm:pt modelId="{AE3EFABA-8C17-44C1-A325-A4994D3943EE}" type="pres">
      <dgm:prSet presAssocID="{E7920729-758B-4DD7-98B7-B2879C0B07B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BFD662C-C7D3-48A9-98DF-292E2789460C}" type="pres">
      <dgm:prSet presAssocID="{E7920729-758B-4DD7-98B7-B2879C0B07BE}" presName="spaceRect" presStyleCnt="0"/>
      <dgm:spPr/>
    </dgm:pt>
    <dgm:pt modelId="{EF227B98-AC28-4D72-BFBF-6AF3B34001D3}" type="pres">
      <dgm:prSet presAssocID="{E7920729-758B-4DD7-98B7-B2879C0B07BE}" presName="parTx" presStyleLbl="revTx" presStyleIdx="0" presStyleCnt="3">
        <dgm:presLayoutVars>
          <dgm:chMax val="0"/>
          <dgm:chPref val="0"/>
        </dgm:presLayoutVars>
      </dgm:prSet>
      <dgm:spPr/>
    </dgm:pt>
    <dgm:pt modelId="{DE5AE512-6296-4CB3-9717-5E66263D5649}" type="pres">
      <dgm:prSet presAssocID="{CC80CF5A-96E7-4C75-AE59-4B270BE1A51B}" presName="sibTrans" presStyleCnt="0"/>
      <dgm:spPr/>
    </dgm:pt>
    <dgm:pt modelId="{6BDB5C4B-10B5-4D7A-B978-793A6EEECBCB}" type="pres">
      <dgm:prSet presAssocID="{8722F98D-51F5-4B68-9F17-D6F1472A357E}" presName="compNode" presStyleCnt="0"/>
      <dgm:spPr/>
    </dgm:pt>
    <dgm:pt modelId="{48781F37-409A-41FB-AF77-35B925457560}" type="pres">
      <dgm:prSet presAssocID="{8722F98D-51F5-4B68-9F17-D6F1472A357E}" presName="bgRect" presStyleLbl="bgShp" presStyleIdx="1" presStyleCnt="3"/>
      <dgm:spPr/>
    </dgm:pt>
    <dgm:pt modelId="{0DCDFB10-01AD-43AC-A778-0EF62C516FA6}" type="pres">
      <dgm:prSet presAssocID="{8722F98D-51F5-4B68-9F17-D6F1472A357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3C5EF33C-DD3B-4FE1-A7E2-B7344FD02E79}" type="pres">
      <dgm:prSet presAssocID="{8722F98D-51F5-4B68-9F17-D6F1472A357E}" presName="spaceRect" presStyleCnt="0"/>
      <dgm:spPr/>
    </dgm:pt>
    <dgm:pt modelId="{4A88D269-DE32-4E04-9454-38C0CC093A2B}" type="pres">
      <dgm:prSet presAssocID="{8722F98D-51F5-4B68-9F17-D6F1472A357E}" presName="parTx" presStyleLbl="revTx" presStyleIdx="1" presStyleCnt="3">
        <dgm:presLayoutVars>
          <dgm:chMax val="0"/>
          <dgm:chPref val="0"/>
        </dgm:presLayoutVars>
      </dgm:prSet>
      <dgm:spPr/>
    </dgm:pt>
    <dgm:pt modelId="{3F38F715-2C94-4293-BDD9-3C6803E97C2F}" type="pres">
      <dgm:prSet presAssocID="{3D69629D-8F0F-4897-B5EE-504271DF6EDF}" presName="sibTrans" presStyleCnt="0"/>
      <dgm:spPr/>
    </dgm:pt>
    <dgm:pt modelId="{80F01A01-A35F-4ACC-A1F8-E7F28DCC3A91}" type="pres">
      <dgm:prSet presAssocID="{D31AE9B9-6373-454D-B5C8-56BC273DF0CF}" presName="compNode" presStyleCnt="0"/>
      <dgm:spPr/>
    </dgm:pt>
    <dgm:pt modelId="{FB03A63C-B6F3-4FA7-A524-1B224673EAC2}" type="pres">
      <dgm:prSet presAssocID="{D31AE9B9-6373-454D-B5C8-56BC273DF0CF}" presName="bgRect" presStyleLbl="bgShp" presStyleIdx="2" presStyleCnt="3"/>
      <dgm:spPr/>
    </dgm:pt>
    <dgm:pt modelId="{44ACFBF4-719D-42CB-9430-20ECD0A417B7}" type="pres">
      <dgm:prSet presAssocID="{D31AE9B9-6373-454D-B5C8-56BC273DF0C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25BB1523-B709-4868-B53A-57E7AD8A5696}" type="pres">
      <dgm:prSet presAssocID="{D31AE9B9-6373-454D-B5C8-56BC273DF0CF}" presName="spaceRect" presStyleCnt="0"/>
      <dgm:spPr/>
    </dgm:pt>
    <dgm:pt modelId="{DB37B5ED-00BD-49C1-81E1-5E94C28FC31C}" type="pres">
      <dgm:prSet presAssocID="{D31AE9B9-6373-454D-B5C8-56BC273DF0C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E39370A-91EC-440F-83CB-2AB50BEE6380}" type="presOf" srcId="{D31AE9B9-6373-454D-B5C8-56BC273DF0CF}" destId="{DB37B5ED-00BD-49C1-81E1-5E94C28FC31C}" srcOrd="0" destOrd="0" presId="urn:microsoft.com/office/officeart/2018/2/layout/IconVerticalSolidList"/>
    <dgm:cxn modelId="{DF3AF22F-78CA-4C04-9FBD-965BD8FBAB97}" srcId="{C3BE4961-70A9-49E0-B660-4B7302BFA84B}" destId="{8722F98D-51F5-4B68-9F17-D6F1472A357E}" srcOrd="1" destOrd="0" parTransId="{45AAA065-2C6D-4BC6-A534-8455C0A687CE}" sibTransId="{3D69629D-8F0F-4897-B5EE-504271DF6EDF}"/>
    <dgm:cxn modelId="{5783B478-2382-4683-B301-69C29EB5DA7D}" srcId="{C3BE4961-70A9-49E0-B660-4B7302BFA84B}" destId="{E7920729-758B-4DD7-98B7-B2879C0B07BE}" srcOrd="0" destOrd="0" parTransId="{EF13524C-3F45-403A-9B5A-B82357F7DDFB}" sibTransId="{CC80CF5A-96E7-4C75-AE59-4B270BE1A51B}"/>
    <dgm:cxn modelId="{46EAFA8C-E4FC-4F3D-9593-8847987EB268}" type="presOf" srcId="{E7920729-758B-4DD7-98B7-B2879C0B07BE}" destId="{EF227B98-AC28-4D72-BFBF-6AF3B34001D3}" srcOrd="0" destOrd="0" presId="urn:microsoft.com/office/officeart/2018/2/layout/IconVerticalSolidList"/>
    <dgm:cxn modelId="{A46C1CAD-5168-450D-A118-8CD8E0D89ED1}" srcId="{C3BE4961-70A9-49E0-B660-4B7302BFA84B}" destId="{D31AE9B9-6373-454D-B5C8-56BC273DF0CF}" srcOrd="2" destOrd="0" parTransId="{BFFAE791-375D-46CC-B22B-3A630F9DF3A2}" sibTransId="{0EFAEA68-20AB-4F13-A2EA-F6EC7A496029}"/>
    <dgm:cxn modelId="{547840D7-CCB9-4B90-BF0B-D5DDC8F3DF1C}" type="presOf" srcId="{8722F98D-51F5-4B68-9F17-D6F1472A357E}" destId="{4A88D269-DE32-4E04-9454-38C0CC093A2B}" srcOrd="0" destOrd="0" presId="urn:microsoft.com/office/officeart/2018/2/layout/IconVerticalSolidList"/>
    <dgm:cxn modelId="{0F333EEE-EB42-4F27-B561-457CD6773C88}" type="presOf" srcId="{C3BE4961-70A9-49E0-B660-4B7302BFA84B}" destId="{E86FE085-8FDC-457F-A3F8-8F64DC886934}" srcOrd="0" destOrd="0" presId="urn:microsoft.com/office/officeart/2018/2/layout/IconVerticalSolidList"/>
    <dgm:cxn modelId="{D633DEED-FFF7-49BA-94EE-DF280A29A67C}" type="presParOf" srcId="{E86FE085-8FDC-457F-A3F8-8F64DC886934}" destId="{58559AAE-CBB2-4267-8308-95D438B69C52}" srcOrd="0" destOrd="0" presId="urn:microsoft.com/office/officeart/2018/2/layout/IconVerticalSolidList"/>
    <dgm:cxn modelId="{25833D38-0618-48CA-BF6B-B5B90C3A7006}" type="presParOf" srcId="{58559AAE-CBB2-4267-8308-95D438B69C52}" destId="{6697E939-109B-4B6F-B5D7-8138CB108AF2}" srcOrd="0" destOrd="0" presId="urn:microsoft.com/office/officeart/2018/2/layout/IconVerticalSolidList"/>
    <dgm:cxn modelId="{7879E914-A0B8-4578-90D1-FFE4F3F501A9}" type="presParOf" srcId="{58559AAE-CBB2-4267-8308-95D438B69C52}" destId="{AE3EFABA-8C17-44C1-A325-A4994D3943EE}" srcOrd="1" destOrd="0" presId="urn:microsoft.com/office/officeart/2018/2/layout/IconVerticalSolidList"/>
    <dgm:cxn modelId="{1261B7C0-5D9F-4FBC-B868-B7DA8B4692E1}" type="presParOf" srcId="{58559AAE-CBB2-4267-8308-95D438B69C52}" destId="{EBFD662C-C7D3-48A9-98DF-292E2789460C}" srcOrd="2" destOrd="0" presId="urn:microsoft.com/office/officeart/2018/2/layout/IconVerticalSolidList"/>
    <dgm:cxn modelId="{89CF91B2-2403-47DE-AFEB-82F386A68335}" type="presParOf" srcId="{58559AAE-CBB2-4267-8308-95D438B69C52}" destId="{EF227B98-AC28-4D72-BFBF-6AF3B34001D3}" srcOrd="3" destOrd="0" presId="urn:microsoft.com/office/officeart/2018/2/layout/IconVerticalSolidList"/>
    <dgm:cxn modelId="{D631D968-3E38-4835-8B5A-9A9F4247C793}" type="presParOf" srcId="{E86FE085-8FDC-457F-A3F8-8F64DC886934}" destId="{DE5AE512-6296-4CB3-9717-5E66263D5649}" srcOrd="1" destOrd="0" presId="urn:microsoft.com/office/officeart/2018/2/layout/IconVerticalSolidList"/>
    <dgm:cxn modelId="{DA507B3A-E600-4416-A3D9-AEF25FC39357}" type="presParOf" srcId="{E86FE085-8FDC-457F-A3F8-8F64DC886934}" destId="{6BDB5C4B-10B5-4D7A-B978-793A6EEECBCB}" srcOrd="2" destOrd="0" presId="urn:microsoft.com/office/officeart/2018/2/layout/IconVerticalSolidList"/>
    <dgm:cxn modelId="{EA4FE81B-6ADD-47AE-93FA-0800BB62441C}" type="presParOf" srcId="{6BDB5C4B-10B5-4D7A-B978-793A6EEECBCB}" destId="{48781F37-409A-41FB-AF77-35B925457560}" srcOrd="0" destOrd="0" presId="urn:microsoft.com/office/officeart/2018/2/layout/IconVerticalSolidList"/>
    <dgm:cxn modelId="{915BB083-A7D4-473C-955A-ACE3A542E48C}" type="presParOf" srcId="{6BDB5C4B-10B5-4D7A-B978-793A6EEECBCB}" destId="{0DCDFB10-01AD-43AC-A778-0EF62C516FA6}" srcOrd="1" destOrd="0" presId="urn:microsoft.com/office/officeart/2018/2/layout/IconVerticalSolidList"/>
    <dgm:cxn modelId="{20AFB8CB-B372-42EB-A37D-F94295C83212}" type="presParOf" srcId="{6BDB5C4B-10B5-4D7A-B978-793A6EEECBCB}" destId="{3C5EF33C-DD3B-4FE1-A7E2-B7344FD02E79}" srcOrd="2" destOrd="0" presId="urn:microsoft.com/office/officeart/2018/2/layout/IconVerticalSolidList"/>
    <dgm:cxn modelId="{3D204FB9-9656-4257-ADC9-282C7394FF20}" type="presParOf" srcId="{6BDB5C4B-10B5-4D7A-B978-793A6EEECBCB}" destId="{4A88D269-DE32-4E04-9454-38C0CC093A2B}" srcOrd="3" destOrd="0" presId="urn:microsoft.com/office/officeart/2018/2/layout/IconVerticalSolidList"/>
    <dgm:cxn modelId="{6B0CEEFA-511C-4DE6-8E11-00E275988746}" type="presParOf" srcId="{E86FE085-8FDC-457F-A3F8-8F64DC886934}" destId="{3F38F715-2C94-4293-BDD9-3C6803E97C2F}" srcOrd="3" destOrd="0" presId="urn:microsoft.com/office/officeart/2018/2/layout/IconVerticalSolidList"/>
    <dgm:cxn modelId="{07FF20C1-7491-47CD-ABDF-C130C653A1AC}" type="presParOf" srcId="{E86FE085-8FDC-457F-A3F8-8F64DC886934}" destId="{80F01A01-A35F-4ACC-A1F8-E7F28DCC3A91}" srcOrd="4" destOrd="0" presId="urn:microsoft.com/office/officeart/2018/2/layout/IconVerticalSolidList"/>
    <dgm:cxn modelId="{87086FBC-FF45-4399-8FFE-D9D017B30D29}" type="presParOf" srcId="{80F01A01-A35F-4ACC-A1F8-E7F28DCC3A91}" destId="{FB03A63C-B6F3-4FA7-A524-1B224673EAC2}" srcOrd="0" destOrd="0" presId="urn:microsoft.com/office/officeart/2018/2/layout/IconVerticalSolidList"/>
    <dgm:cxn modelId="{B232FFD8-6F04-44BA-A44D-12580967139C}" type="presParOf" srcId="{80F01A01-A35F-4ACC-A1F8-E7F28DCC3A91}" destId="{44ACFBF4-719D-42CB-9430-20ECD0A417B7}" srcOrd="1" destOrd="0" presId="urn:microsoft.com/office/officeart/2018/2/layout/IconVerticalSolidList"/>
    <dgm:cxn modelId="{AABF93FC-6D3C-4D3E-9448-507FDE2F9C2F}" type="presParOf" srcId="{80F01A01-A35F-4ACC-A1F8-E7F28DCC3A91}" destId="{25BB1523-B709-4868-B53A-57E7AD8A5696}" srcOrd="2" destOrd="0" presId="urn:microsoft.com/office/officeart/2018/2/layout/IconVerticalSolidList"/>
    <dgm:cxn modelId="{0177992A-C9B5-45A8-9351-AC1F3C48FDA0}" type="presParOf" srcId="{80F01A01-A35F-4ACC-A1F8-E7F28DCC3A91}" destId="{DB37B5ED-00BD-49C1-81E1-5E94C28FC3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19CBAB9-2E9E-4768-8A47-5F0748E69993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F19F062-6F68-4A3B-B8F0-56B7A598EFB2}">
      <dgm:prSet/>
      <dgm:spPr/>
      <dgm:t>
        <a:bodyPr/>
        <a:lstStyle/>
        <a:p>
          <a:pPr>
            <a:defRPr b="1"/>
          </a:pPr>
          <a:r>
            <a:rPr lang="en-US"/>
            <a:t>Promotes continuous innovation by encouraging companies to develop new products or improve existing ones to stay competitive</a:t>
          </a:r>
        </a:p>
      </dgm:t>
    </dgm:pt>
    <dgm:pt modelId="{C8CDC1B3-72E5-4773-857D-AB7A5431EA96}" type="parTrans" cxnId="{A446DA93-FE68-4272-81CE-19EDDD096E4C}">
      <dgm:prSet/>
      <dgm:spPr/>
      <dgm:t>
        <a:bodyPr/>
        <a:lstStyle/>
        <a:p>
          <a:endParaRPr lang="en-US"/>
        </a:p>
      </dgm:t>
    </dgm:pt>
    <dgm:pt modelId="{338ED43A-7BC6-4828-8506-501E706511FB}" type="sibTrans" cxnId="{A446DA93-FE68-4272-81CE-19EDDD096E4C}">
      <dgm:prSet/>
      <dgm:spPr/>
      <dgm:t>
        <a:bodyPr/>
        <a:lstStyle/>
        <a:p>
          <a:endParaRPr lang="en-US"/>
        </a:p>
      </dgm:t>
    </dgm:pt>
    <dgm:pt modelId="{8089071C-081E-4E99-8784-C6D45638CE06}">
      <dgm:prSet/>
      <dgm:spPr/>
      <dgm:t>
        <a:bodyPr/>
        <a:lstStyle/>
        <a:p>
          <a:pPr>
            <a:defRPr b="1"/>
          </a:pPr>
          <a:r>
            <a:rPr lang="en-US"/>
            <a:t>Four main stages to the product life cycle:</a:t>
          </a:r>
        </a:p>
      </dgm:t>
    </dgm:pt>
    <dgm:pt modelId="{C2EF6F0E-D2F7-49EF-BF97-5F92A0D94496}" type="parTrans" cxnId="{5F81A5BF-F0E4-4859-B340-E645704910E8}">
      <dgm:prSet/>
      <dgm:spPr/>
      <dgm:t>
        <a:bodyPr/>
        <a:lstStyle/>
        <a:p>
          <a:endParaRPr lang="en-US"/>
        </a:p>
      </dgm:t>
    </dgm:pt>
    <dgm:pt modelId="{673995B3-EB3D-457B-8253-77EC83320F06}" type="sibTrans" cxnId="{5F81A5BF-F0E4-4859-B340-E645704910E8}">
      <dgm:prSet/>
      <dgm:spPr/>
      <dgm:t>
        <a:bodyPr/>
        <a:lstStyle/>
        <a:p>
          <a:endParaRPr lang="en-US"/>
        </a:p>
      </dgm:t>
    </dgm:pt>
    <dgm:pt modelId="{31BAFD85-3EF7-4869-9C29-8022DAE3BA6B}">
      <dgm:prSet/>
      <dgm:spPr/>
      <dgm:t>
        <a:bodyPr/>
        <a:lstStyle/>
        <a:p>
          <a:r>
            <a:rPr lang="en-US"/>
            <a:t>Introduction stage: incur higher costs for marketing and R&amp;D to introduce innovative products</a:t>
          </a:r>
        </a:p>
      </dgm:t>
    </dgm:pt>
    <dgm:pt modelId="{B5BFC6A7-AAE7-418E-85A4-9056D41E679E}" type="parTrans" cxnId="{B2FA623C-B40F-40FA-96A6-FF658D31321B}">
      <dgm:prSet/>
      <dgm:spPr/>
      <dgm:t>
        <a:bodyPr/>
        <a:lstStyle/>
        <a:p>
          <a:endParaRPr lang="en-US"/>
        </a:p>
      </dgm:t>
    </dgm:pt>
    <dgm:pt modelId="{431FFC1D-2E24-4178-8CB4-608CDB7915D4}" type="sibTrans" cxnId="{B2FA623C-B40F-40FA-96A6-FF658D31321B}">
      <dgm:prSet/>
      <dgm:spPr/>
      <dgm:t>
        <a:bodyPr/>
        <a:lstStyle/>
        <a:p>
          <a:endParaRPr lang="en-US"/>
        </a:p>
      </dgm:t>
    </dgm:pt>
    <dgm:pt modelId="{2986D3D3-A996-4A9D-BE51-D4280FED94F1}">
      <dgm:prSet/>
      <dgm:spPr/>
      <dgm:t>
        <a:bodyPr/>
        <a:lstStyle/>
        <a:p>
          <a:r>
            <a:rPr lang="en-US"/>
            <a:t>Growth stage: focus improving product quality, entering new markets, expanding distribution channels</a:t>
          </a:r>
        </a:p>
      </dgm:t>
    </dgm:pt>
    <dgm:pt modelId="{BF1D8DD1-48F9-4168-AF0C-538D595D9904}" type="parTrans" cxnId="{B760B104-E8B4-41D2-9AAE-B75710829019}">
      <dgm:prSet/>
      <dgm:spPr/>
      <dgm:t>
        <a:bodyPr/>
        <a:lstStyle/>
        <a:p>
          <a:endParaRPr lang="en-US"/>
        </a:p>
      </dgm:t>
    </dgm:pt>
    <dgm:pt modelId="{9F3E92A9-E3FD-419F-915C-994E29EC2C5D}" type="sibTrans" cxnId="{B760B104-E8B4-41D2-9AAE-B75710829019}">
      <dgm:prSet/>
      <dgm:spPr/>
      <dgm:t>
        <a:bodyPr/>
        <a:lstStyle/>
        <a:p>
          <a:endParaRPr lang="en-US"/>
        </a:p>
      </dgm:t>
    </dgm:pt>
    <dgm:pt modelId="{F2A5BD24-DA4E-46F6-B9D9-61CDC1B49179}">
      <dgm:prSet/>
      <dgm:spPr/>
      <dgm:t>
        <a:bodyPr/>
        <a:lstStyle/>
        <a:p>
          <a:r>
            <a:rPr lang="en-US"/>
            <a:t>Maturity stage: may need to innovate by redesigning packaging, improving features</a:t>
          </a:r>
        </a:p>
      </dgm:t>
    </dgm:pt>
    <dgm:pt modelId="{752F917F-9AC5-4C8B-A67B-C23C467DFB58}" type="parTrans" cxnId="{B5B52EDD-0E6C-4B5A-B6F9-06D28F135F8C}">
      <dgm:prSet/>
      <dgm:spPr/>
      <dgm:t>
        <a:bodyPr/>
        <a:lstStyle/>
        <a:p>
          <a:endParaRPr lang="en-US"/>
        </a:p>
      </dgm:t>
    </dgm:pt>
    <dgm:pt modelId="{E764FDD8-246D-4314-9D9C-A42B1D64009B}" type="sibTrans" cxnId="{B5B52EDD-0E6C-4B5A-B6F9-06D28F135F8C}">
      <dgm:prSet/>
      <dgm:spPr/>
      <dgm:t>
        <a:bodyPr/>
        <a:lstStyle/>
        <a:p>
          <a:endParaRPr lang="en-US"/>
        </a:p>
      </dgm:t>
    </dgm:pt>
    <dgm:pt modelId="{19CCFF7B-FE45-4373-B1F6-153DEB318A68}">
      <dgm:prSet/>
      <dgm:spPr/>
      <dgm:t>
        <a:bodyPr/>
        <a:lstStyle/>
        <a:p>
          <a:r>
            <a:rPr lang="en-US"/>
            <a:t>Decline stage: innovation can involve strategically divesting from products lines, and so on</a:t>
          </a:r>
        </a:p>
      </dgm:t>
    </dgm:pt>
    <dgm:pt modelId="{D7530B45-24FC-4211-8F80-F31F6522FB18}" type="parTrans" cxnId="{D1B94240-BC7F-452F-929E-FA30EFCA2C07}">
      <dgm:prSet/>
      <dgm:spPr/>
      <dgm:t>
        <a:bodyPr/>
        <a:lstStyle/>
        <a:p>
          <a:endParaRPr lang="en-US"/>
        </a:p>
      </dgm:t>
    </dgm:pt>
    <dgm:pt modelId="{2FE43689-C050-462F-A82D-693E57A2144A}" type="sibTrans" cxnId="{D1B94240-BC7F-452F-929E-FA30EFCA2C07}">
      <dgm:prSet/>
      <dgm:spPr/>
      <dgm:t>
        <a:bodyPr/>
        <a:lstStyle/>
        <a:p>
          <a:endParaRPr lang="en-US"/>
        </a:p>
      </dgm:t>
    </dgm:pt>
    <dgm:pt modelId="{F94DD25D-BF91-4DB6-9735-9D0BC3873FF8}" type="pres">
      <dgm:prSet presAssocID="{C19CBAB9-2E9E-4768-8A47-5F0748E69993}" presName="root" presStyleCnt="0">
        <dgm:presLayoutVars>
          <dgm:dir/>
          <dgm:resizeHandles val="exact"/>
        </dgm:presLayoutVars>
      </dgm:prSet>
      <dgm:spPr/>
    </dgm:pt>
    <dgm:pt modelId="{A75CFABD-4FAE-45D7-A099-80BC4BFFA7A2}" type="pres">
      <dgm:prSet presAssocID="{AF19F062-6F68-4A3B-B8F0-56B7A598EFB2}" presName="compNode" presStyleCnt="0"/>
      <dgm:spPr/>
    </dgm:pt>
    <dgm:pt modelId="{A95DF704-BCF3-4FD8-A420-73A4DFC07EBB}" type="pres">
      <dgm:prSet presAssocID="{AF19F062-6F68-4A3B-B8F0-56B7A598EFB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DD4063F-14B0-44A6-8391-E1A89F8AB60A}" type="pres">
      <dgm:prSet presAssocID="{AF19F062-6F68-4A3B-B8F0-56B7A598EFB2}" presName="iconSpace" presStyleCnt="0"/>
      <dgm:spPr/>
    </dgm:pt>
    <dgm:pt modelId="{5831B191-30EE-45B0-B304-B46725C90211}" type="pres">
      <dgm:prSet presAssocID="{AF19F062-6F68-4A3B-B8F0-56B7A598EFB2}" presName="parTx" presStyleLbl="revTx" presStyleIdx="0" presStyleCnt="4">
        <dgm:presLayoutVars>
          <dgm:chMax val="0"/>
          <dgm:chPref val="0"/>
        </dgm:presLayoutVars>
      </dgm:prSet>
      <dgm:spPr/>
    </dgm:pt>
    <dgm:pt modelId="{FF267C27-78F0-40B2-A898-6833C1CF6288}" type="pres">
      <dgm:prSet presAssocID="{AF19F062-6F68-4A3B-B8F0-56B7A598EFB2}" presName="txSpace" presStyleCnt="0"/>
      <dgm:spPr/>
    </dgm:pt>
    <dgm:pt modelId="{C9D6972B-8801-4290-854A-C28731C5926D}" type="pres">
      <dgm:prSet presAssocID="{AF19F062-6F68-4A3B-B8F0-56B7A598EFB2}" presName="desTx" presStyleLbl="revTx" presStyleIdx="1" presStyleCnt="4">
        <dgm:presLayoutVars/>
      </dgm:prSet>
      <dgm:spPr/>
    </dgm:pt>
    <dgm:pt modelId="{9C002127-3BDF-4F07-9771-346293FC42CD}" type="pres">
      <dgm:prSet presAssocID="{338ED43A-7BC6-4828-8506-501E706511FB}" presName="sibTrans" presStyleCnt="0"/>
      <dgm:spPr/>
    </dgm:pt>
    <dgm:pt modelId="{83AA97EC-B2FD-4A6C-849F-7571D0BCDFD0}" type="pres">
      <dgm:prSet presAssocID="{8089071C-081E-4E99-8784-C6D45638CE06}" presName="compNode" presStyleCnt="0"/>
      <dgm:spPr/>
    </dgm:pt>
    <dgm:pt modelId="{AE12A4E4-4682-4A39-9CD9-2FE1FF37C1DA}" type="pres">
      <dgm:prSet presAssocID="{8089071C-081E-4E99-8784-C6D45638CE0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1D76EF3-CAC7-4B39-ACB7-CE6D8EC647F5}" type="pres">
      <dgm:prSet presAssocID="{8089071C-081E-4E99-8784-C6D45638CE06}" presName="iconSpace" presStyleCnt="0"/>
      <dgm:spPr/>
    </dgm:pt>
    <dgm:pt modelId="{B9B0BC08-7558-4432-83AE-AA0B3C279A92}" type="pres">
      <dgm:prSet presAssocID="{8089071C-081E-4E99-8784-C6D45638CE06}" presName="parTx" presStyleLbl="revTx" presStyleIdx="2" presStyleCnt="4">
        <dgm:presLayoutVars>
          <dgm:chMax val="0"/>
          <dgm:chPref val="0"/>
        </dgm:presLayoutVars>
      </dgm:prSet>
      <dgm:spPr/>
    </dgm:pt>
    <dgm:pt modelId="{B5BD5CCA-000A-405B-8A2F-A01B5194CBE1}" type="pres">
      <dgm:prSet presAssocID="{8089071C-081E-4E99-8784-C6D45638CE06}" presName="txSpace" presStyleCnt="0"/>
      <dgm:spPr/>
    </dgm:pt>
    <dgm:pt modelId="{9FC07418-53EA-4151-A339-E9C7E6210344}" type="pres">
      <dgm:prSet presAssocID="{8089071C-081E-4E99-8784-C6D45638CE06}" presName="desTx" presStyleLbl="revTx" presStyleIdx="3" presStyleCnt="4">
        <dgm:presLayoutVars/>
      </dgm:prSet>
      <dgm:spPr/>
    </dgm:pt>
  </dgm:ptLst>
  <dgm:cxnLst>
    <dgm:cxn modelId="{B760B104-E8B4-41D2-9AAE-B75710829019}" srcId="{8089071C-081E-4E99-8784-C6D45638CE06}" destId="{2986D3D3-A996-4A9D-BE51-D4280FED94F1}" srcOrd="1" destOrd="0" parTransId="{BF1D8DD1-48F9-4168-AF0C-538D595D9904}" sibTransId="{9F3E92A9-E3FD-419F-915C-994E29EC2C5D}"/>
    <dgm:cxn modelId="{9347C021-CAA1-4DD1-8F93-6C0105C001C0}" type="presOf" srcId="{F2A5BD24-DA4E-46F6-B9D9-61CDC1B49179}" destId="{9FC07418-53EA-4151-A339-E9C7E6210344}" srcOrd="0" destOrd="2" presId="urn:microsoft.com/office/officeart/2018/2/layout/IconLabelDescriptionList"/>
    <dgm:cxn modelId="{AAEE0725-56F5-4C3C-AD1A-E92E965175A6}" type="presOf" srcId="{AF19F062-6F68-4A3B-B8F0-56B7A598EFB2}" destId="{5831B191-30EE-45B0-B304-B46725C90211}" srcOrd="0" destOrd="0" presId="urn:microsoft.com/office/officeart/2018/2/layout/IconLabelDescriptionList"/>
    <dgm:cxn modelId="{10DD3B30-8005-4A6B-B66C-9617CF56BD08}" type="presOf" srcId="{2986D3D3-A996-4A9D-BE51-D4280FED94F1}" destId="{9FC07418-53EA-4151-A339-E9C7E6210344}" srcOrd="0" destOrd="1" presId="urn:microsoft.com/office/officeart/2018/2/layout/IconLabelDescriptionList"/>
    <dgm:cxn modelId="{B2FA623C-B40F-40FA-96A6-FF658D31321B}" srcId="{8089071C-081E-4E99-8784-C6D45638CE06}" destId="{31BAFD85-3EF7-4869-9C29-8022DAE3BA6B}" srcOrd="0" destOrd="0" parTransId="{B5BFC6A7-AAE7-418E-85A4-9056D41E679E}" sibTransId="{431FFC1D-2E24-4178-8CB4-608CDB7915D4}"/>
    <dgm:cxn modelId="{D1B94240-BC7F-452F-929E-FA30EFCA2C07}" srcId="{8089071C-081E-4E99-8784-C6D45638CE06}" destId="{19CCFF7B-FE45-4373-B1F6-153DEB318A68}" srcOrd="3" destOrd="0" parTransId="{D7530B45-24FC-4211-8F80-F31F6522FB18}" sibTransId="{2FE43689-C050-462F-A82D-693E57A2144A}"/>
    <dgm:cxn modelId="{F0C5BC5B-89D3-4A76-A868-0AE476C9616E}" type="presOf" srcId="{19CCFF7B-FE45-4373-B1F6-153DEB318A68}" destId="{9FC07418-53EA-4151-A339-E9C7E6210344}" srcOrd="0" destOrd="3" presId="urn:microsoft.com/office/officeart/2018/2/layout/IconLabelDescriptionList"/>
    <dgm:cxn modelId="{FE88EE88-54FA-4F15-BD67-357006CD3597}" type="presOf" srcId="{31BAFD85-3EF7-4869-9C29-8022DAE3BA6B}" destId="{9FC07418-53EA-4151-A339-E9C7E6210344}" srcOrd="0" destOrd="0" presId="urn:microsoft.com/office/officeart/2018/2/layout/IconLabelDescriptionList"/>
    <dgm:cxn modelId="{A446DA93-FE68-4272-81CE-19EDDD096E4C}" srcId="{C19CBAB9-2E9E-4768-8A47-5F0748E69993}" destId="{AF19F062-6F68-4A3B-B8F0-56B7A598EFB2}" srcOrd="0" destOrd="0" parTransId="{C8CDC1B3-72E5-4773-857D-AB7A5431EA96}" sibTransId="{338ED43A-7BC6-4828-8506-501E706511FB}"/>
    <dgm:cxn modelId="{5F81A5BF-F0E4-4859-B340-E645704910E8}" srcId="{C19CBAB9-2E9E-4768-8A47-5F0748E69993}" destId="{8089071C-081E-4E99-8784-C6D45638CE06}" srcOrd="1" destOrd="0" parTransId="{C2EF6F0E-D2F7-49EF-BF97-5F92A0D94496}" sibTransId="{673995B3-EB3D-457B-8253-77EC83320F06}"/>
    <dgm:cxn modelId="{99028FC3-A5E1-47C8-BBA0-B87B28D9C8E4}" type="presOf" srcId="{C19CBAB9-2E9E-4768-8A47-5F0748E69993}" destId="{F94DD25D-BF91-4DB6-9735-9D0BC3873FF8}" srcOrd="0" destOrd="0" presId="urn:microsoft.com/office/officeart/2018/2/layout/IconLabelDescriptionList"/>
    <dgm:cxn modelId="{B5B52EDD-0E6C-4B5A-B6F9-06D28F135F8C}" srcId="{8089071C-081E-4E99-8784-C6D45638CE06}" destId="{F2A5BD24-DA4E-46F6-B9D9-61CDC1B49179}" srcOrd="2" destOrd="0" parTransId="{752F917F-9AC5-4C8B-A67B-C23C467DFB58}" sibTransId="{E764FDD8-246D-4314-9D9C-A42B1D64009B}"/>
    <dgm:cxn modelId="{52E2F8DF-F1DB-4E6C-A2A7-C95D0499F6FB}" type="presOf" srcId="{8089071C-081E-4E99-8784-C6D45638CE06}" destId="{B9B0BC08-7558-4432-83AE-AA0B3C279A92}" srcOrd="0" destOrd="0" presId="urn:microsoft.com/office/officeart/2018/2/layout/IconLabelDescriptionList"/>
    <dgm:cxn modelId="{034BDBCE-BA06-4D05-B0B1-D4BDEEE964C4}" type="presParOf" srcId="{F94DD25D-BF91-4DB6-9735-9D0BC3873FF8}" destId="{A75CFABD-4FAE-45D7-A099-80BC4BFFA7A2}" srcOrd="0" destOrd="0" presId="urn:microsoft.com/office/officeart/2018/2/layout/IconLabelDescriptionList"/>
    <dgm:cxn modelId="{143F54D1-3DD9-40CB-9FDE-82CF4AD2DD79}" type="presParOf" srcId="{A75CFABD-4FAE-45D7-A099-80BC4BFFA7A2}" destId="{A95DF704-BCF3-4FD8-A420-73A4DFC07EBB}" srcOrd="0" destOrd="0" presId="urn:microsoft.com/office/officeart/2018/2/layout/IconLabelDescriptionList"/>
    <dgm:cxn modelId="{46E73739-E738-4C9A-AEE4-79C648032356}" type="presParOf" srcId="{A75CFABD-4FAE-45D7-A099-80BC4BFFA7A2}" destId="{4DD4063F-14B0-44A6-8391-E1A89F8AB60A}" srcOrd="1" destOrd="0" presId="urn:microsoft.com/office/officeart/2018/2/layout/IconLabelDescriptionList"/>
    <dgm:cxn modelId="{E2713DBB-FE28-4E7C-8EEB-BE473CCD933B}" type="presParOf" srcId="{A75CFABD-4FAE-45D7-A099-80BC4BFFA7A2}" destId="{5831B191-30EE-45B0-B304-B46725C90211}" srcOrd="2" destOrd="0" presId="urn:microsoft.com/office/officeart/2018/2/layout/IconLabelDescriptionList"/>
    <dgm:cxn modelId="{C4F74A1A-B274-4EFA-898E-729A1A85CAE6}" type="presParOf" srcId="{A75CFABD-4FAE-45D7-A099-80BC4BFFA7A2}" destId="{FF267C27-78F0-40B2-A898-6833C1CF6288}" srcOrd="3" destOrd="0" presId="urn:microsoft.com/office/officeart/2018/2/layout/IconLabelDescriptionList"/>
    <dgm:cxn modelId="{8FCC1541-6EAE-40D9-9F48-97909AA086CB}" type="presParOf" srcId="{A75CFABD-4FAE-45D7-A099-80BC4BFFA7A2}" destId="{C9D6972B-8801-4290-854A-C28731C5926D}" srcOrd="4" destOrd="0" presId="urn:microsoft.com/office/officeart/2018/2/layout/IconLabelDescriptionList"/>
    <dgm:cxn modelId="{D4EA8D40-D9C2-46E4-9E35-EC2571906BE4}" type="presParOf" srcId="{F94DD25D-BF91-4DB6-9735-9D0BC3873FF8}" destId="{9C002127-3BDF-4F07-9771-346293FC42CD}" srcOrd="1" destOrd="0" presId="urn:microsoft.com/office/officeart/2018/2/layout/IconLabelDescriptionList"/>
    <dgm:cxn modelId="{D3B3E533-ECC0-44A8-8C08-1F052DC40C4D}" type="presParOf" srcId="{F94DD25D-BF91-4DB6-9735-9D0BC3873FF8}" destId="{83AA97EC-B2FD-4A6C-849F-7571D0BCDFD0}" srcOrd="2" destOrd="0" presId="urn:microsoft.com/office/officeart/2018/2/layout/IconLabelDescriptionList"/>
    <dgm:cxn modelId="{54D1C63E-A349-445B-8378-9BEB461E251B}" type="presParOf" srcId="{83AA97EC-B2FD-4A6C-849F-7571D0BCDFD0}" destId="{AE12A4E4-4682-4A39-9CD9-2FE1FF37C1DA}" srcOrd="0" destOrd="0" presId="urn:microsoft.com/office/officeart/2018/2/layout/IconLabelDescriptionList"/>
    <dgm:cxn modelId="{0DC50D39-DC89-499D-A65D-4A473AB48615}" type="presParOf" srcId="{83AA97EC-B2FD-4A6C-849F-7571D0BCDFD0}" destId="{01D76EF3-CAC7-4B39-ACB7-CE6D8EC647F5}" srcOrd="1" destOrd="0" presId="urn:microsoft.com/office/officeart/2018/2/layout/IconLabelDescriptionList"/>
    <dgm:cxn modelId="{B4340D35-DE9F-48E1-9437-4935FF1BD266}" type="presParOf" srcId="{83AA97EC-B2FD-4A6C-849F-7571D0BCDFD0}" destId="{B9B0BC08-7558-4432-83AE-AA0B3C279A92}" srcOrd="2" destOrd="0" presId="urn:microsoft.com/office/officeart/2018/2/layout/IconLabelDescriptionList"/>
    <dgm:cxn modelId="{851245DD-72F5-4F4A-896F-2547DEAC45AC}" type="presParOf" srcId="{83AA97EC-B2FD-4A6C-849F-7571D0BCDFD0}" destId="{B5BD5CCA-000A-405B-8A2F-A01B5194CBE1}" srcOrd="3" destOrd="0" presId="urn:microsoft.com/office/officeart/2018/2/layout/IconLabelDescriptionList"/>
    <dgm:cxn modelId="{E460A8E8-3EA6-49A5-BE52-712D8022B84A}" type="presParOf" srcId="{83AA97EC-B2FD-4A6C-849F-7571D0BCDFD0}" destId="{9FC07418-53EA-4151-A339-E9C7E6210344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A59D857-91F3-4932-BB1E-E5790A1A7D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9E6454E-E709-4FC6-BBC5-82F7C081DA7A}">
      <dgm:prSet/>
      <dgm:spPr/>
      <dgm:t>
        <a:bodyPr/>
        <a:lstStyle/>
        <a:p>
          <a:r>
            <a:rPr lang="en-US"/>
            <a:t>Many new products fail in the first phase of the life cycle, even after substantial investments in R&amp;D</a:t>
          </a:r>
        </a:p>
      </dgm:t>
    </dgm:pt>
    <dgm:pt modelId="{F376819E-2BE9-4159-B109-8EEBFD9056DB}" type="parTrans" cxnId="{4D679C7B-C4E3-4C86-BD6B-47013CAA5E16}">
      <dgm:prSet/>
      <dgm:spPr/>
      <dgm:t>
        <a:bodyPr/>
        <a:lstStyle/>
        <a:p>
          <a:endParaRPr lang="en-US"/>
        </a:p>
      </dgm:t>
    </dgm:pt>
    <dgm:pt modelId="{A497B6E5-C108-404E-9932-5293B8A30513}" type="sibTrans" cxnId="{4D679C7B-C4E3-4C86-BD6B-47013CAA5E16}">
      <dgm:prSet/>
      <dgm:spPr/>
      <dgm:t>
        <a:bodyPr/>
        <a:lstStyle/>
        <a:p>
          <a:endParaRPr lang="en-US"/>
        </a:p>
      </dgm:t>
    </dgm:pt>
    <dgm:pt modelId="{6A716330-53BB-48C5-BF8B-812F70A2B1EC}">
      <dgm:prSet/>
      <dgm:spPr/>
      <dgm:t>
        <a:bodyPr/>
        <a:lstStyle/>
        <a:p>
          <a:r>
            <a:rPr lang="en-US"/>
            <a:t>The risk often leads companies to wait for others to succeed and then clone their success</a:t>
          </a:r>
        </a:p>
      </dgm:t>
    </dgm:pt>
    <dgm:pt modelId="{F3016891-4492-4DE5-83F3-B3EFBFAE1F09}" type="parTrans" cxnId="{1DA2A549-656A-4A2B-9AF1-C82ECFEB784F}">
      <dgm:prSet/>
      <dgm:spPr/>
      <dgm:t>
        <a:bodyPr/>
        <a:lstStyle/>
        <a:p>
          <a:endParaRPr lang="en-US"/>
        </a:p>
      </dgm:t>
    </dgm:pt>
    <dgm:pt modelId="{24408B35-B651-4EF6-9918-DECA7E6D2503}" type="sibTrans" cxnId="{1DA2A549-656A-4A2B-9AF1-C82ECFEB784F}">
      <dgm:prSet/>
      <dgm:spPr/>
      <dgm:t>
        <a:bodyPr/>
        <a:lstStyle/>
        <a:p>
          <a:endParaRPr lang="en-US"/>
        </a:p>
      </dgm:t>
    </dgm:pt>
    <dgm:pt modelId="{6763A797-4EE5-47D2-AB8D-C3386E869899}">
      <dgm:prSet/>
      <dgm:spPr/>
      <dgm:t>
        <a:bodyPr/>
        <a:lstStyle/>
        <a:p>
          <a:r>
            <a:rPr lang="en-US"/>
            <a:t>Early success of a new product depends on a large home market which bears the cost of R&amp;D</a:t>
          </a:r>
        </a:p>
      </dgm:t>
    </dgm:pt>
    <dgm:pt modelId="{816828E6-6250-4357-82FB-D60970381547}" type="parTrans" cxnId="{192F4FD0-AB8F-4055-80B1-C2E1F349FE09}">
      <dgm:prSet/>
      <dgm:spPr/>
      <dgm:t>
        <a:bodyPr/>
        <a:lstStyle/>
        <a:p>
          <a:endParaRPr lang="en-US"/>
        </a:p>
      </dgm:t>
    </dgm:pt>
    <dgm:pt modelId="{F5F8169E-26FB-4A93-80C2-43D03F5F9BCC}" type="sibTrans" cxnId="{192F4FD0-AB8F-4055-80B1-C2E1F349FE09}">
      <dgm:prSet/>
      <dgm:spPr/>
      <dgm:t>
        <a:bodyPr/>
        <a:lstStyle/>
        <a:p>
          <a:endParaRPr lang="en-US"/>
        </a:p>
      </dgm:t>
    </dgm:pt>
    <dgm:pt modelId="{853342EF-2323-4F03-B504-96D65E906D10}">
      <dgm:prSet/>
      <dgm:spPr/>
      <dgm:t>
        <a:bodyPr/>
        <a:lstStyle/>
        <a:p>
          <a:r>
            <a:rPr lang="en-US"/>
            <a:t>When production becomes more standardised, production moves to less advanced, cheaper locations</a:t>
          </a:r>
        </a:p>
      </dgm:t>
    </dgm:pt>
    <dgm:pt modelId="{B30569D5-0C15-4C13-AF41-8A88EC625560}" type="parTrans" cxnId="{D4BFDC84-95AE-4662-A482-4BDD5672ABD6}">
      <dgm:prSet/>
      <dgm:spPr/>
      <dgm:t>
        <a:bodyPr/>
        <a:lstStyle/>
        <a:p>
          <a:endParaRPr lang="en-US"/>
        </a:p>
      </dgm:t>
    </dgm:pt>
    <dgm:pt modelId="{9455CF1C-8C76-448E-A3F9-37B545F7C0D5}" type="sibTrans" cxnId="{D4BFDC84-95AE-4662-A482-4BDD5672ABD6}">
      <dgm:prSet/>
      <dgm:spPr/>
      <dgm:t>
        <a:bodyPr/>
        <a:lstStyle/>
        <a:p>
          <a:endParaRPr lang="en-US"/>
        </a:p>
      </dgm:t>
    </dgm:pt>
    <dgm:pt modelId="{9858C920-ECED-4C3D-9277-9E25BAB357A4}">
      <dgm:prSet/>
      <dgm:spPr/>
      <dgm:t>
        <a:bodyPr/>
        <a:lstStyle/>
        <a:p>
          <a:r>
            <a:rPr lang="en-US"/>
            <a:t>Linked to globalisation of production</a:t>
          </a:r>
        </a:p>
      </dgm:t>
    </dgm:pt>
    <dgm:pt modelId="{DA11DFB6-8A6F-43A3-A6FE-D04C0974A321}" type="parTrans" cxnId="{0F115BE8-66D1-440E-BA29-A3F880FCD61E}">
      <dgm:prSet/>
      <dgm:spPr/>
      <dgm:t>
        <a:bodyPr/>
        <a:lstStyle/>
        <a:p>
          <a:endParaRPr lang="en-US"/>
        </a:p>
      </dgm:t>
    </dgm:pt>
    <dgm:pt modelId="{89E6B3C0-0E06-43FE-9B6F-65323ABB2F20}" type="sibTrans" cxnId="{0F115BE8-66D1-440E-BA29-A3F880FCD61E}">
      <dgm:prSet/>
      <dgm:spPr/>
      <dgm:t>
        <a:bodyPr/>
        <a:lstStyle/>
        <a:p>
          <a:endParaRPr lang="en-US"/>
        </a:p>
      </dgm:t>
    </dgm:pt>
    <dgm:pt modelId="{EA3021DA-2547-462A-835F-3EA7D5045332}" type="pres">
      <dgm:prSet presAssocID="{2A59D857-91F3-4932-BB1E-E5790A1A7D03}" presName="root" presStyleCnt="0">
        <dgm:presLayoutVars>
          <dgm:dir/>
          <dgm:resizeHandles val="exact"/>
        </dgm:presLayoutVars>
      </dgm:prSet>
      <dgm:spPr/>
    </dgm:pt>
    <dgm:pt modelId="{CBFA32E7-F502-42AF-9B7E-4509B5434EE8}" type="pres">
      <dgm:prSet presAssocID="{E9E6454E-E709-4FC6-BBC5-82F7C081DA7A}" presName="compNode" presStyleCnt="0"/>
      <dgm:spPr/>
    </dgm:pt>
    <dgm:pt modelId="{2243CC5B-A83E-4E11-ADFA-E1B9FE765636}" type="pres">
      <dgm:prSet presAssocID="{E9E6454E-E709-4FC6-BBC5-82F7C081DA7A}" presName="bgRect" presStyleLbl="bgShp" presStyleIdx="0" presStyleCnt="5"/>
      <dgm:spPr/>
    </dgm:pt>
    <dgm:pt modelId="{183B174A-3C47-4CFC-88E1-0999B428DB62}" type="pres">
      <dgm:prSet presAssocID="{E9E6454E-E709-4FC6-BBC5-82F7C081DA7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75256BAF-D6DD-4618-8E3D-6FEFED86B806}" type="pres">
      <dgm:prSet presAssocID="{E9E6454E-E709-4FC6-BBC5-82F7C081DA7A}" presName="spaceRect" presStyleCnt="0"/>
      <dgm:spPr/>
    </dgm:pt>
    <dgm:pt modelId="{BCB07456-2526-4F75-B9F9-AC7B45CAEBDB}" type="pres">
      <dgm:prSet presAssocID="{E9E6454E-E709-4FC6-BBC5-82F7C081DA7A}" presName="parTx" presStyleLbl="revTx" presStyleIdx="0" presStyleCnt="5">
        <dgm:presLayoutVars>
          <dgm:chMax val="0"/>
          <dgm:chPref val="0"/>
        </dgm:presLayoutVars>
      </dgm:prSet>
      <dgm:spPr/>
    </dgm:pt>
    <dgm:pt modelId="{9550DCE1-EE60-4714-8C51-D0930221E47E}" type="pres">
      <dgm:prSet presAssocID="{A497B6E5-C108-404E-9932-5293B8A30513}" presName="sibTrans" presStyleCnt="0"/>
      <dgm:spPr/>
    </dgm:pt>
    <dgm:pt modelId="{26D72142-F2EC-4250-A249-F51E3E6DDE4B}" type="pres">
      <dgm:prSet presAssocID="{6A716330-53BB-48C5-BF8B-812F70A2B1EC}" presName="compNode" presStyleCnt="0"/>
      <dgm:spPr/>
    </dgm:pt>
    <dgm:pt modelId="{695D2F4F-8C52-4911-849E-340E7EF3F06D}" type="pres">
      <dgm:prSet presAssocID="{6A716330-53BB-48C5-BF8B-812F70A2B1EC}" presName="bgRect" presStyleLbl="bgShp" presStyleIdx="1" presStyleCnt="5"/>
      <dgm:spPr/>
    </dgm:pt>
    <dgm:pt modelId="{A33B0AEA-24DC-454A-96BC-D3614299C027}" type="pres">
      <dgm:prSet presAssocID="{6A716330-53BB-48C5-BF8B-812F70A2B1E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0A5D3CF-A5EA-46B9-A70A-99C79948F19F}" type="pres">
      <dgm:prSet presAssocID="{6A716330-53BB-48C5-BF8B-812F70A2B1EC}" presName="spaceRect" presStyleCnt="0"/>
      <dgm:spPr/>
    </dgm:pt>
    <dgm:pt modelId="{091D46D3-3D2C-4C5D-9892-00ACE03AB52D}" type="pres">
      <dgm:prSet presAssocID="{6A716330-53BB-48C5-BF8B-812F70A2B1EC}" presName="parTx" presStyleLbl="revTx" presStyleIdx="1" presStyleCnt="5">
        <dgm:presLayoutVars>
          <dgm:chMax val="0"/>
          <dgm:chPref val="0"/>
        </dgm:presLayoutVars>
      </dgm:prSet>
      <dgm:spPr/>
    </dgm:pt>
    <dgm:pt modelId="{5324983C-8B42-4F7C-ABEA-112E95F30DD5}" type="pres">
      <dgm:prSet presAssocID="{24408B35-B651-4EF6-9918-DECA7E6D2503}" presName="sibTrans" presStyleCnt="0"/>
      <dgm:spPr/>
    </dgm:pt>
    <dgm:pt modelId="{5D6EF476-A208-421D-B060-100EF5B06F37}" type="pres">
      <dgm:prSet presAssocID="{6763A797-4EE5-47D2-AB8D-C3386E869899}" presName="compNode" presStyleCnt="0"/>
      <dgm:spPr/>
    </dgm:pt>
    <dgm:pt modelId="{8EE8A4B6-448A-4C50-96C4-1C1931D9DAE7}" type="pres">
      <dgm:prSet presAssocID="{6763A797-4EE5-47D2-AB8D-C3386E869899}" presName="bgRect" presStyleLbl="bgShp" presStyleIdx="2" presStyleCnt="5"/>
      <dgm:spPr/>
    </dgm:pt>
    <dgm:pt modelId="{FB7557A7-8A59-4C46-95FD-8351D504D472}" type="pres">
      <dgm:prSet presAssocID="{6763A797-4EE5-47D2-AB8D-C3386E86989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mond"/>
        </a:ext>
      </dgm:extLst>
    </dgm:pt>
    <dgm:pt modelId="{69C74FEC-3721-45AF-B7E1-ACD21B7BD479}" type="pres">
      <dgm:prSet presAssocID="{6763A797-4EE5-47D2-AB8D-C3386E869899}" presName="spaceRect" presStyleCnt="0"/>
      <dgm:spPr/>
    </dgm:pt>
    <dgm:pt modelId="{9C0ADC02-7FB8-47D0-B823-DAAC6BB3A940}" type="pres">
      <dgm:prSet presAssocID="{6763A797-4EE5-47D2-AB8D-C3386E869899}" presName="parTx" presStyleLbl="revTx" presStyleIdx="2" presStyleCnt="5">
        <dgm:presLayoutVars>
          <dgm:chMax val="0"/>
          <dgm:chPref val="0"/>
        </dgm:presLayoutVars>
      </dgm:prSet>
      <dgm:spPr/>
    </dgm:pt>
    <dgm:pt modelId="{F9FF381E-F5E0-479C-B52D-318745B12418}" type="pres">
      <dgm:prSet presAssocID="{F5F8169E-26FB-4A93-80C2-43D03F5F9BCC}" presName="sibTrans" presStyleCnt="0"/>
      <dgm:spPr/>
    </dgm:pt>
    <dgm:pt modelId="{212931F8-3E2C-4A08-8DC3-1FDBFE4FDA4D}" type="pres">
      <dgm:prSet presAssocID="{853342EF-2323-4F03-B504-96D65E906D10}" presName="compNode" presStyleCnt="0"/>
      <dgm:spPr/>
    </dgm:pt>
    <dgm:pt modelId="{EDD8435D-BB45-40FD-8737-558C40989586}" type="pres">
      <dgm:prSet presAssocID="{853342EF-2323-4F03-B504-96D65E906D10}" presName="bgRect" presStyleLbl="bgShp" presStyleIdx="3" presStyleCnt="5"/>
      <dgm:spPr/>
    </dgm:pt>
    <dgm:pt modelId="{EC6E5224-4D80-459C-B35B-F0B056F3680E}" type="pres">
      <dgm:prSet presAssocID="{853342EF-2323-4F03-B504-96D65E906D1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AE5B1A0E-F988-45B2-95DD-AF1CA1D13F43}" type="pres">
      <dgm:prSet presAssocID="{853342EF-2323-4F03-B504-96D65E906D10}" presName="spaceRect" presStyleCnt="0"/>
      <dgm:spPr/>
    </dgm:pt>
    <dgm:pt modelId="{3206B932-2CBD-4FF8-91EF-81A64230F28F}" type="pres">
      <dgm:prSet presAssocID="{853342EF-2323-4F03-B504-96D65E906D10}" presName="parTx" presStyleLbl="revTx" presStyleIdx="3" presStyleCnt="5">
        <dgm:presLayoutVars>
          <dgm:chMax val="0"/>
          <dgm:chPref val="0"/>
        </dgm:presLayoutVars>
      </dgm:prSet>
      <dgm:spPr/>
    </dgm:pt>
    <dgm:pt modelId="{C913F028-F25A-4786-9892-6024B9ECDECE}" type="pres">
      <dgm:prSet presAssocID="{9455CF1C-8C76-448E-A3F9-37B545F7C0D5}" presName="sibTrans" presStyleCnt="0"/>
      <dgm:spPr/>
    </dgm:pt>
    <dgm:pt modelId="{BA35D3DE-2CD8-4E5E-A74E-3D5DE13FE247}" type="pres">
      <dgm:prSet presAssocID="{9858C920-ECED-4C3D-9277-9E25BAB357A4}" presName="compNode" presStyleCnt="0"/>
      <dgm:spPr/>
    </dgm:pt>
    <dgm:pt modelId="{89EEB7DE-7EF1-4F59-ADD7-5A44F8608EB7}" type="pres">
      <dgm:prSet presAssocID="{9858C920-ECED-4C3D-9277-9E25BAB357A4}" presName="bgRect" presStyleLbl="bgShp" presStyleIdx="4" presStyleCnt="5"/>
      <dgm:spPr/>
    </dgm:pt>
    <dgm:pt modelId="{A1001E5A-6C25-43C2-9712-C974E06B32DB}" type="pres">
      <dgm:prSet presAssocID="{9858C920-ECED-4C3D-9277-9E25BAB357A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1E014D10-0B75-4F93-B560-5F55B85A2D3D}" type="pres">
      <dgm:prSet presAssocID="{9858C920-ECED-4C3D-9277-9E25BAB357A4}" presName="spaceRect" presStyleCnt="0"/>
      <dgm:spPr/>
    </dgm:pt>
    <dgm:pt modelId="{9A5EB2CF-CCD9-4410-9D74-6E2355C62527}" type="pres">
      <dgm:prSet presAssocID="{9858C920-ECED-4C3D-9277-9E25BAB357A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A578610-14F2-4884-AE8F-54FCDA9D72B6}" type="presOf" srcId="{2A59D857-91F3-4932-BB1E-E5790A1A7D03}" destId="{EA3021DA-2547-462A-835F-3EA7D5045332}" srcOrd="0" destOrd="0" presId="urn:microsoft.com/office/officeart/2018/2/layout/IconVerticalSolidList"/>
    <dgm:cxn modelId="{2002FE5B-5589-4381-8041-036821BDE22F}" type="presOf" srcId="{E9E6454E-E709-4FC6-BBC5-82F7C081DA7A}" destId="{BCB07456-2526-4F75-B9F9-AC7B45CAEBDB}" srcOrd="0" destOrd="0" presId="urn:microsoft.com/office/officeart/2018/2/layout/IconVerticalSolidList"/>
    <dgm:cxn modelId="{1DA2A549-656A-4A2B-9AF1-C82ECFEB784F}" srcId="{2A59D857-91F3-4932-BB1E-E5790A1A7D03}" destId="{6A716330-53BB-48C5-BF8B-812F70A2B1EC}" srcOrd="1" destOrd="0" parTransId="{F3016891-4492-4DE5-83F3-B3EFBFAE1F09}" sibTransId="{24408B35-B651-4EF6-9918-DECA7E6D2503}"/>
    <dgm:cxn modelId="{F9A98C75-007E-47B2-BE40-5699DC58A168}" type="presOf" srcId="{6763A797-4EE5-47D2-AB8D-C3386E869899}" destId="{9C0ADC02-7FB8-47D0-B823-DAAC6BB3A940}" srcOrd="0" destOrd="0" presId="urn:microsoft.com/office/officeart/2018/2/layout/IconVerticalSolidList"/>
    <dgm:cxn modelId="{4D679C7B-C4E3-4C86-BD6B-47013CAA5E16}" srcId="{2A59D857-91F3-4932-BB1E-E5790A1A7D03}" destId="{E9E6454E-E709-4FC6-BBC5-82F7C081DA7A}" srcOrd="0" destOrd="0" parTransId="{F376819E-2BE9-4159-B109-8EEBFD9056DB}" sibTransId="{A497B6E5-C108-404E-9932-5293B8A30513}"/>
    <dgm:cxn modelId="{D4BFDC84-95AE-4662-A482-4BDD5672ABD6}" srcId="{2A59D857-91F3-4932-BB1E-E5790A1A7D03}" destId="{853342EF-2323-4F03-B504-96D65E906D10}" srcOrd="3" destOrd="0" parTransId="{B30569D5-0C15-4C13-AF41-8A88EC625560}" sibTransId="{9455CF1C-8C76-448E-A3F9-37B545F7C0D5}"/>
    <dgm:cxn modelId="{37AF91A0-060A-4B80-AF72-1A68A1A5F930}" type="presOf" srcId="{9858C920-ECED-4C3D-9277-9E25BAB357A4}" destId="{9A5EB2CF-CCD9-4410-9D74-6E2355C62527}" srcOrd="0" destOrd="0" presId="urn:microsoft.com/office/officeart/2018/2/layout/IconVerticalSolidList"/>
    <dgm:cxn modelId="{0A7070B2-B84E-4F07-A32E-426119EDB106}" type="presOf" srcId="{853342EF-2323-4F03-B504-96D65E906D10}" destId="{3206B932-2CBD-4FF8-91EF-81A64230F28F}" srcOrd="0" destOrd="0" presId="urn:microsoft.com/office/officeart/2018/2/layout/IconVerticalSolidList"/>
    <dgm:cxn modelId="{192F4FD0-AB8F-4055-80B1-C2E1F349FE09}" srcId="{2A59D857-91F3-4932-BB1E-E5790A1A7D03}" destId="{6763A797-4EE5-47D2-AB8D-C3386E869899}" srcOrd="2" destOrd="0" parTransId="{816828E6-6250-4357-82FB-D60970381547}" sibTransId="{F5F8169E-26FB-4A93-80C2-43D03F5F9BCC}"/>
    <dgm:cxn modelId="{0F115BE8-66D1-440E-BA29-A3F880FCD61E}" srcId="{2A59D857-91F3-4932-BB1E-E5790A1A7D03}" destId="{9858C920-ECED-4C3D-9277-9E25BAB357A4}" srcOrd="4" destOrd="0" parTransId="{DA11DFB6-8A6F-43A3-A6FE-D04C0974A321}" sibTransId="{89E6B3C0-0E06-43FE-9B6F-65323ABB2F20}"/>
    <dgm:cxn modelId="{E80971F7-DE98-433E-BC59-C13BDB57F21C}" type="presOf" srcId="{6A716330-53BB-48C5-BF8B-812F70A2B1EC}" destId="{091D46D3-3D2C-4C5D-9892-00ACE03AB52D}" srcOrd="0" destOrd="0" presId="urn:microsoft.com/office/officeart/2018/2/layout/IconVerticalSolidList"/>
    <dgm:cxn modelId="{4367A6BB-78AC-40D6-9223-DA2075FE3AB8}" type="presParOf" srcId="{EA3021DA-2547-462A-835F-3EA7D5045332}" destId="{CBFA32E7-F502-42AF-9B7E-4509B5434EE8}" srcOrd="0" destOrd="0" presId="urn:microsoft.com/office/officeart/2018/2/layout/IconVerticalSolidList"/>
    <dgm:cxn modelId="{2D3CAFB2-69EF-41A9-A7A7-23B5B6C7996B}" type="presParOf" srcId="{CBFA32E7-F502-42AF-9B7E-4509B5434EE8}" destId="{2243CC5B-A83E-4E11-ADFA-E1B9FE765636}" srcOrd="0" destOrd="0" presId="urn:microsoft.com/office/officeart/2018/2/layout/IconVerticalSolidList"/>
    <dgm:cxn modelId="{29CCE990-86C3-43C0-8A33-1152542C0343}" type="presParOf" srcId="{CBFA32E7-F502-42AF-9B7E-4509B5434EE8}" destId="{183B174A-3C47-4CFC-88E1-0999B428DB62}" srcOrd="1" destOrd="0" presId="urn:microsoft.com/office/officeart/2018/2/layout/IconVerticalSolidList"/>
    <dgm:cxn modelId="{56652ED9-8723-410B-AF37-BBFEDE694359}" type="presParOf" srcId="{CBFA32E7-F502-42AF-9B7E-4509B5434EE8}" destId="{75256BAF-D6DD-4618-8E3D-6FEFED86B806}" srcOrd="2" destOrd="0" presId="urn:microsoft.com/office/officeart/2018/2/layout/IconVerticalSolidList"/>
    <dgm:cxn modelId="{F981D57D-3296-4A93-96A3-5D6CA5080EB6}" type="presParOf" srcId="{CBFA32E7-F502-42AF-9B7E-4509B5434EE8}" destId="{BCB07456-2526-4F75-B9F9-AC7B45CAEBDB}" srcOrd="3" destOrd="0" presId="urn:microsoft.com/office/officeart/2018/2/layout/IconVerticalSolidList"/>
    <dgm:cxn modelId="{8F9EE93B-636C-4FC1-89E8-2F107B8EFDC7}" type="presParOf" srcId="{EA3021DA-2547-462A-835F-3EA7D5045332}" destId="{9550DCE1-EE60-4714-8C51-D0930221E47E}" srcOrd="1" destOrd="0" presId="urn:microsoft.com/office/officeart/2018/2/layout/IconVerticalSolidList"/>
    <dgm:cxn modelId="{7146A655-0F81-4F4C-BA46-EC51E4B08B13}" type="presParOf" srcId="{EA3021DA-2547-462A-835F-3EA7D5045332}" destId="{26D72142-F2EC-4250-A249-F51E3E6DDE4B}" srcOrd="2" destOrd="0" presId="urn:microsoft.com/office/officeart/2018/2/layout/IconVerticalSolidList"/>
    <dgm:cxn modelId="{380944F2-73A3-4A29-8FAA-769D95EF11D4}" type="presParOf" srcId="{26D72142-F2EC-4250-A249-F51E3E6DDE4B}" destId="{695D2F4F-8C52-4911-849E-340E7EF3F06D}" srcOrd="0" destOrd="0" presId="urn:microsoft.com/office/officeart/2018/2/layout/IconVerticalSolidList"/>
    <dgm:cxn modelId="{634CE706-20B3-423C-B1CD-5FFCFA5359F8}" type="presParOf" srcId="{26D72142-F2EC-4250-A249-F51E3E6DDE4B}" destId="{A33B0AEA-24DC-454A-96BC-D3614299C027}" srcOrd="1" destOrd="0" presId="urn:microsoft.com/office/officeart/2018/2/layout/IconVerticalSolidList"/>
    <dgm:cxn modelId="{27D15C82-99A9-41D8-B164-EE9A3075A275}" type="presParOf" srcId="{26D72142-F2EC-4250-A249-F51E3E6DDE4B}" destId="{10A5D3CF-A5EA-46B9-A70A-99C79948F19F}" srcOrd="2" destOrd="0" presId="urn:microsoft.com/office/officeart/2018/2/layout/IconVerticalSolidList"/>
    <dgm:cxn modelId="{4AED113A-563E-4774-A2F7-08D1BC9EBD36}" type="presParOf" srcId="{26D72142-F2EC-4250-A249-F51E3E6DDE4B}" destId="{091D46D3-3D2C-4C5D-9892-00ACE03AB52D}" srcOrd="3" destOrd="0" presId="urn:microsoft.com/office/officeart/2018/2/layout/IconVerticalSolidList"/>
    <dgm:cxn modelId="{2264066A-FC16-42E0-8F9C-2EB3EBF24AA2}" type="presParOf" srcId="{EA3021DA-2547-462A-835F-3EA7D5045332}" destId="{5324983C-8B42-4F7C-ABEA-112E95F30DD5}" srcOrd="3" destOrd="0" presId="urn:microsoft.com/office/officeart/2018/2/layout/IconVerticalSolidList"/>
    <dgm:cxn modelId="{8CE15814-CDBA-435D-BB09-59AF65C197A6}" type="presParOf" srcId="{EA3021DA-2547-462A-835F-3EA7D5045332}" destId="{5D6EF476-A208-421D-B060-100EF5B06F37}" srcOrd="4" destOrd="0" presId="urn:microsoft.com/office/officeart/2018/2/layout/IconVerticalSolidList"/>
    <dgm:cxn modelId="{3A4F19AA-9C81-417A-AD1E-ED1869D36B2C}" type="presParOf" srcId="{5D6EF476-A208-421D-B060-100EF5B06F37}" destId="{8EE8A4B6-448A-4C50-96C4-1C1931D9DAE7}" srcOrd="0" destOrd="0" presId="urn:microsoft.com/office/officeart/2018/2/layout/IconVerticalSolidList"/>
    <dgm:cxn modelId="{7C20AB69-83E9-4A34-B621-40B31ED9BC5A}" type="presParOf" srcId="{5D6EF476-A208-421D-B060-100EF5B06F37}" destId="{FB7557A7-8A59-4C46-95FD-8351D504D472}" srcOrd="1" destOrd="0" presId="urn:microsoft.com/office/officeart/2018/2/layout/IconVerticalSolidList"/>
    <dgm:cxn modelId="{7FD41389-115D-4591-924F-930329B71836}" type="presParOf" srcId="{5D6EF476-A208-421D-B060-100EF5B06F37}" destId="{69C74FEC-3721-45AF-B7E1-ACD21B7BD479}" srcOrd="2" destOrd="0" presId="urn:microsoft.com/office/officeart/2018/2/layout/IconVerticalSolidList"/>
    <dgm:cxn modelId="{8217F208-E7F7-43C2-A66D-D074A36B2485}" type="presParOf" srcId="{5D6EF476-A208-421D-B060-100EF5B06F37}" destId="{9C0ADC02-7FB8-47D0-B823-DAAC6BB3A940}" srcOrd="3" destOrd="0" presId="urn:microsoft.com/office/officeart/2018/2/layout/IconVerticalSolidList"/>
    <dgm:cxn modelId="{B822F649-C680-412D-98CB-4ED56FDE18F2}" type="presParOf" srcId="{EA3021DA-2547-462A-835F-3EA7D5045332}" destId="{F9FF381E-F5E0-479C-B52D-318745B12418}" srcOrd="5" destOrd="0" presId="urn:microsoft.com/office/officeart/2018/2/layout/IconVerticalSolidList"/>
    <dgm:cxn modelId="{CD96B301-CD02-4F69-B1BE-B0785B3B3ADD}" type="presParOf" srcId="{EA3021DA-2547-462A-835F-3EA7D5045332}" destId="{212931F8-3E2C-4A08-8DC3-1FDBFE4FDA4D}" srcOrd="6" destOrd="0" presId="urn:microsoft.com/office/officeart/2018/2/layout/IconVerticalSolidList"/>
    <dgm:cxn modelId="{228A6F1C-76D9-4D76-B5B7-FF22F22957D3}" type="presParOf" srcId="{212931F8-3E2C-4A08-8DC3-1FDBFE4FDA4D}" destId="{EDD8435D-BB45-40FD-8737-558C40989586}" srcOrd="0" destOrd="0" presId="urn:microsoft.com/office/officeart/2018/2/layout/IconVerticalSolidList"/>
    <dgm:cxn modelId="{8B64417D-2614-4845-93D1-9A8552AF880A}" type="presParOf" srcId="{212931F8-3E2C-4A08-8DC3-1FDBFE4FDA4D}" destId="{EC6E5224-4D80-459C-B35B-F0B056F3680E}" srcOrd="1" destOrd="0" presId="urn:microsoft.com/office/officeart/2018/2/layout/IconVerticalSolidList"/>
    <dgm:cxn modelId="{6337A471-D399-4DC4-BD85-6590FC45603A}" type="presParOf" srcId="{212931F8-3E2C-4A08-8DC3-1FDBFE4FDA4D}" destId="{AE5B1A0E-F988-45B2-95DD-AF1CA1D13F43}" srcOrd="2" destOrd="0" presId="urn:microsoft.com/office/officeart/2018/2/layout/IconVerticalSolidList"/>
    <dgm:cxn modelId="{4DE4DFF6-BD1F-4E69-A439-6BD38C0FE298}" type="presParOf" srcId="{212931F8-3E2C-4A08-8DC3-1FDBFE4FDA4D}" destId="{3206B932-2CBD-4FF8-91EF-81A64230F28F}" srcOrd="3" destOrd="0" presId="urn:microsoft.com/office/officeart/2018/2/layout/IconVerticalSolidList"/>
    <dgm:cxn modelId="{93AEA5E8-B1CA-41A3-B728-F3A9118BDA76}" type="presParOf" srcId="{EA3021DA-2547-462A-835F-3EA7D5045332}" destId="{C913F028-F25A-4786-9892-6024B9ECDECE}" srcOrd="7" destOrd="0" presId="urn:microsoft.com/office/officeart/2018/2/layout/IconVerticalSolidList"/>
    <dgm:cxn modelId="{6D5DDFFA-73B8-468C-9687-188B7672E0CA}" type="presParOf" srcId="{EA3021DA-2547-462A-835F-3EA7D5045332}" destId="{BA35D3DE-2CD8-4E5E-A74E-3D5DE13FE247}" srcOrd="8" destOrd="0" presId="urn:microsoft.com/office/officeart/2018/2/layout/IconVerticalSolidList"/>
    <dgm:cxn modelId="{EE9687DB-9AAE-4F32-85E6-CDAD03B2D7BD}" type="presParOf" srcId="{BA35D3DE-2CD8-4E5E-A74E-3D5DE13FE247}" destId="{89EEB7DE-7EF1-4F59-ADD7-5A44F8608EB7}" srcOrd="0" destOrd="0" presId="urn:microsoft.com/office/officeart/2018/2/layout/IconVerticalSolidList"/>
    <dgm:cxn modelId="{ADF8B330-E090-4763-BD7F-3C9338277B95}" type="presParOf" srcId="{BA35D3DE-2CD8-4E5E-A74E-3D5DE13FE247}" destId="{A1001E5A-6C25-43C2-9712-C974E06B32DB}" srcOrd="1" destOrd="0" presId="urn:microsoft.com/office/officeart/2018/2/layout/IconVerticalSolidList"/>
    <dgm:cxn modelId="{6B061030-D8BD-4E1D-920A-DECD17AEBB7E}" type="presParOf" srcId="{BA35D3DE-2CD8-4E5E-A74E-3D5DE13FE247}" destId="{1E014D10-0B75-4F93-B560-5F55B85A2D3D}" srcOrd="2" destOrd="0" presId="urn:microsoft.com/office/officeart/2018/2/layout/IconVerticalSolidList"/>
    <dgm:cxn modelId="{67D7DBEA-6E35-45D1-AC3E-0ECFDCC96D16}" type="presParOf" srcId="{BA35D3DE-2CD8-4E5E-A74E-3D5DE13FE247}" destId="{9A5EB2CF-CCD9-4410-9D74-6E2355C625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AEACBCF-39DC-45B4-8520-28C897EF064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F4F9941-0462-4243-8E1F-EAF393307397}">
      <dgm:prSet/>
      <dgm:spPr/>
      <dgm:t>
        <a:bodyPr/>
        <a:lstStyle/>
        <a:p>
          <a:r>
            <a:rPr lang="en-US"/>
            <a:t>Basic public utilities </a:t>
          </a:r>
        </a:p>
      </dgm:t>
    </dgm:pt>
    <dgm:pt modelId="{E421189B-9B80-4BD6-A8C0-8C66E4F59345}" type="parTrans" cxnId="{6B865D66-E6D2-4E57-AF1A-4B024F5A26AC}">
      <dgm:prSet/>
      <dgm:spPr/>
      <dgm:t>
        <a:bodyPr/>
        <a:lstStyle/>
        <a:p>
          <a:endParaRPr lang="en-US"/>
        </a:p>
      </dgm:t>
    </dgm:pt>
    <dgm:pt modelId="{6426D0F2-234E-48FE-A392-62894147B74C}" type="sibTrans" cxnId="{6B865D66-E6D2-4E57-AF1A-4B024F5A26AC}">
      <dgm:prSet/>
      <dgm:spPr/>
      <dgm:t>
        <a:bodyPr/>
        <a:lstStyle/>
        <a:p>
          <a:endParaRPr lang="en-US"/>
        </a:p>
      </dgm:t>
    </dgm:pt>
    <dgm:pt modelId="{954A39CC-E2C2-46E8-825E-C3A2D07597A4}">
      <dgm:prSet/>
      <dgm:spPr/>
      <dgm:t>
        <a:bodyPr/>
        <a:lstStyle/>
        <a:p>
          <a:r>
            <a:rPr lang="en-US"/>
            <a:t>Transport links</a:t>
          </a:r>
        </a:p>
      </dgm:t>
    </dgm:pt>
    <dgm:pt modelId="{AA508E47-B65B-4A9F-A48D-26AE78BCEFEF}" type="parTrans" cxnId="{ABBCB352-F400-468B-ABE6-C37A09DA4F44}">
      <dgm:prSet/>
      <dgm:spPr/>
      <dgm:t>
        <a:bodyPr/>
        <a:lstStyle/>
        <a:p>
          <a:endParaRPr lang="en-US"/>
        </a:p>
      </dgm:t>
    </dgm:pt>
    <dgm:pt modelId="{CD6EDDD3-EB38-460D-AF6A-65D176E5A280}" type="sibTrans" cxnId="{ABBCB352-F400-468B-ABE6-C37A09DA4F44}">
      <dgm:prSet/>
      <dgm:spPr/>
      <dgm:t>
        <a:bodyPr/>
        <a:lstStyle/>
        <a:p>
          <a:endParaRPr lang="en-US"/>
        </a:p>
      </dgm:t>
    </dgm:pt>
    <dgm:pt modelId="{5373FF09-70A0-412D-A448-183568BAB00C}">
      <dgm:prSet/>
      <dgm:spPr/>
      <dgm:t>
        <a:bodyPr/>
        <a:lstStyle/>
        <a:p>
          <a:r>
            <a:rPr lang="en-US"/>
            <a:t>Information and communication technology, especially broadband</a:t>
          </a:r>
        </a:p>
      </dgm:t>
    </dgm:pt>
    <dgm:pt modelId="{634866B9-D4B9-4984-8835-68E014CEF231}" type="parTrans" cxnId="{DB7D1E24-D742-4625-B97A-8F5E0755E478}">
      <dgm:prSet/>
      <dgm:spPr/>
      <dgm:t>
        <a:bodyPr/>
        <a:lstStyle/>
        <a:p>
          <a:endParaRPr lang="en-US"/>
        </a:p>
      </dgm:t>
    </dgm:pt>
    <dgm:pt modelId="{E70C0349-A68F-4C08-AAC4-CE7BA5511393}" type="sibTrans" cxnId="{DB7D1E24-D742-4625-B97A-8F5E0755E478}">
      <dgm:prSet/>
      <dgm:spPr/>
      <dgm:t>
        <a:bodyPr/>
        <a:lstStyle/>
        <a:p>
          <a:endParaRPr lang="en-US"/>
        </a:p>
      </dgm:t>
    </dgm:pt>
    <dgm:pt modelId="{090B3454-4374-4B72-BA1C-AE8D991DB4D7}" type="pres">
      <dgm:prSet presAssocID="{7AEACBCF-39DC-45B4-8520-28C897EF064C}" presName="root" presStyleCnt="0">
        <dgm:presLayoutVars>
          <dgm:dir/>
          <dgm:resizeHandles val="exact"/>
        </dgm:presLayoutVars>
      </dgm:prSet>
      <dgm:spPr/>
    </dgm:pt>
    <dgm:pt modelId="{27FF2081-0927-4351-B4F4-560B920ADF22}" type="pres">
      <dgm:prSet presAssocID="{4F4F9941-0462-4243-8E1F-EAF393307397}" presName="compNode" presStyleCnt="0"/>
      <dgm:spPr/>
    </dgm:pt>
    <dgm:pt modelId="{C80C6056-8067-4891-8B12-A876E1DE4C1D}" type="pres">
      <dgm:prSet presAssocID="{4F4F9941-0462-4243-8E1F-EAF393307397}" presName="bgRect" presStyleLbl="bgShp" presStyleIdx="0" presStyleCnt="3"/>
      <dgm:spPr/>
    </dgm:pt>
    <dgm:pt modelId="{C1477F67-CB06-4201-91D1-B6CE65027EC2}" type="pres">
      <dgm:prSet presAssocID="{4F4F9941-0462-4243-8E1F-EAF39330739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1AE126C7-7262-4807-A278-3BFD35FFCF6F}" type="pres">
      <dgm:prSet presAssocID="{4F4F9941-0462-4243-8E1F-EAF393307397}" presName="spaceRect" presStyleCnt="0"/>
      <dgm:spPr/>
    </dgm:pt>
    <dgm:pt modelId="{6C6D8112-0E8F-4B0F-A1B3-BAF5C2E90A3C}" type="pres">
      <dgm:prSet presAssocID="{4F4F9941-0462-4243-8E1F-EAF393307397}" presName="parTx" presStyleLbl="revTx" presStyleIdx="0" presStyleCnt="3">
        <dgm:presLayoutVars>
          <dgm:chMax val="0"/>
          <dgm:chPref val="0"/>
        </dgm:presLayoutVars>
      </dgm:prSet>
      <dgm:spPr/>
    </dgm:pt>
    <dgm:pt modelId="{C1C52253-17C1-4A5B-A661-CEC7CF24D286}" type="pres">
      <dgm:prSet presAssocID="{6426D0F2-234E-48FE-A392-62894147B74C}" presName="sibTrans" presStyleCnt="0"/>
      <dgm:spPr/>
    </dgm:pt>
    <dgm:pt modelId="{B2A8E5D5-96CE-45E9-A9B7-AA895292511C}" type="pres">
      <dgm:prSet presAssocID="{954A39CC-E2C2-46E8-825E-C3A2D07597A4}" presName="compNode" presStyleCnt="0"/>
      <dgm:spPr/>
    </dgm:pt>
    <dgm:pt modelId="{84DB452A-2EBC-41F5-A519-630EE1AD78B2}" type="pres">
      <dgm:prSet presAssocID="{954A39CC-E2C2-46E8-825E-C3A2D07597A4}" presName="bgRect" presStyleLbl="bgShp" presStyleIdx="1" presStyleCnt="3"/>
      <dgm:spPr/>
    </dgm:pt>
    <dgm:pt modelId="{F784C5A2-488B-45CE-9242-D52E95780F34}" type="pres">
      <dgm:prSet presAssocID="{954A39CC-E2C2-46E8-825E-C3A2D07597A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81CA77C9-DF5B-4EA9-88C0-FFF56C494C39}" type="pres">
      <dgm:prSet presAssocID="{954A39CC-E2C2-46E8-825E-C3A2D07597A4}" presName="spaceRect" presStyleCnt="0"/>
      <dgm:spPr/>
    </dgm:pt>
    <dgm:pt modelId="{ABB77E67-4CCA-4B9B-81E5-E4A165A34CF3}" type="pres">
      <dgm:prSet presAssocID="{954A39CC-E2C2-46E8-825E-C3A2D07597A4}" presName="parTx" presStyleLbl="revTx" presStyleIdx="1" presStyleCnt="3">
        <dgm:presLayoutVars>
          <dgm:chMax val="0"/>
          <dgm:chPref val="0"/>
        </dgm:presLayoutVars>
      </dgm:prSet>
      <dgm:spPr/>
    </dgm:pt>
    <dgm:pt modelId="{67C8E1EC-F352-486D-B795-4AEB66DCFE3A}" type="pres">
      <dgm:prSet presAssocID="{CD6EDDD3-EB38-460D-AF6A-65D176E5A280}" presName="sibTrans" presStyleCnt="0"/>
      <dgm:spPr/>
    </dgm:pt>
    <dgm:pt modelId="{EEC2EADC-6C0F-4659-87EC-1E316AB8705B}" type="pres">
      <dgm:prSet presAssocID="{5373FF09-70A0-412D-A448-183568BAB00C}" presName="compNode" presStyleCnt="0"/>
      <dgm:spPr/>
    </dgm:pt>
    <dgm:pt modelId="{76F0510F-EB06-422D-85CA-097A460CD7CD}" type="pres">
      <dgm:prSet presAssocID="{5373FF09-70A0-412D-A448-183568BAB00C}" presName="bgRect" presStyleLbl="bgShp" presStyleIdx="2" presStyleCnt="3"/>
      <dgm:spPr/>
    </dgm:pt>
    <dgm:pt modelId="{54BBED60-5213-4700-8037-866F9E2CD86E}" type="pres">
      <dgm:prSet presAssocID="{5373FF09-70A0-412D-A448-183568BAB00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"/>
        </a:ext>
      </dgm:extLst>
    </dgm:pt>
    <dgm:pt modelId="{2BDEDCD3-2EB8-4C94-8597-C4D6901EBCA2}" type="pres">
      <dgm:prSet presAssocID="{5373FF09-70A0-412D-A448-183568BAB00C}" presName="spaceRect" presStyleCnt="0"/>
      <dgm:spPr/>
    </dgm:pt>
    <dgm:pt modelId="{42DF5EAD-C607-4970-91DE-A277C5B8734A}" type="pres">
      <dgm:prSet presAssocID="{5373FF09-70A0-412D-A448-183568BAB00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C02D517-26F1-490C-A1F4-8D9A61968013}" type="presOf" srcId="{7AEACBCF-39DC-45B4-8520-28C897EF064C}" destId="{090B3454-4374-4B72-BA1C-AE8D991DB4D7}" srcOrd="0" destOrd="0" presId="urn:microsoft.com/office/officeart/2018/2/layout/IconVerticalSolidList"/>
    <dgm:cxn modelId="{DB7D1E24-D742-4625-B97A-8F5E0755E478}" srcId="{7AEACBCF-39DC-45B4-8520-28C897EF064C}" destId="{5373FF09-70A0-412D-A448-183568BAB00C}" srcOrd="2" destOrd="0" parTransId="{634866B9-D4B9-4984-8835-68E014CEF231}" sibTransId="{E70C0349-A68F-4C08-AAC4-CE7BA5511393}"/>
    <dgm:cxn modelId="{68F60437-ADD7-44BC-92FE-FCCA5FFBA1D8}" type="presOf" srcId="{5373FF09-70A0-412D-A448-183568BAB00C}" destId="{42DF5EAD-C607-4970-91DE-A277C5B8734A}" srcOrd="0" destOrd="0" presId="urn:microsoft.com/office/officeart/2018/2/layout/IconVerticalSolidList"/>
    <dgm:cxn modelId="{6B865D66-E6D2-4E57-AF1A-4B024F5A26AC}" srcId="{7AEACBCF-39DC-45B4-8520-28C897EF064C}" destId="{4F4F9941-0462-4243-8E1F-EAF393307397}" srcOrd="0" destOrd="0" parTransId="{E421189B-9B80-4BD6-A8C0-8C66E4F59345}" sibTransId="{6426D0F2-234E-48FE-A392-62894147B74C}"/>
    <dgm:cxn modelId="{ABBCB352-F400-468B-ABE6-C37A09DA4F44}" srcId="{7AEACBCF-39DC-45B4-8520-28C897EF064C}" destId="{954A39CC-E2C2-46E8-825E-C3A2D07597A4}" srcOrd="1" destOrd="0" parTransId="{AA508E47-B65B-4A9F-A48D-26AE78BCEFEF}" sibTransId="{CD6EDDD3-EB38-460D-AF6A-65D176E5A280}"/>
    <dgm:cxn modelId="{A6349476-1CF6-49FB-9B29-21612CE02B58}" type="presOf" srcId="{954A39CC-E2C2-46E8-825E-C3A2D07597A4}" destId="{ABB77E67-4CCA-4B9B-81E5-E4A165A34CF3}" srcOrd="0" destOrd="0" presId="urn:microsoft.com/office/officeart/2018/2/layout/IconVerticalSolidList"/>
    <dgm:cxn modelId="{9139DE8A-54FA-484B-9D35-6DD8BFE5D447}" type="presOf" srcId="{4F4F9941-0462-4243-8E1F-EAF393307397}" destId="{6C6D8112-0E8F-4B0F-A1B3-BAF5C2E90A3C}" srcOrd="0" destOrd="0" presId="urn:microsoft.com/office/officeart/2018/2/layout/IconVerticalSolidList"/>
    <dgm:cxn modelId="{7AEEA6D9-343B-4F71-8930-9FAF5A032C7C}" type="presParOf" srcId="{090B3454-4374-4B72-BA1C-AE8D991DB4D7}" destId="{27FF2081-0927-4351-B4F4-560B920ADF22}" srcOrd="0" destOrd="0" presId="urn:microsoft.com/office/officeart/2018/2/layout/IconVerticalSolidList"/>
    <dgm:cxn modelId="{C21E2442-0B86-4BB5-98A6-F8E9D620C16B}" type="presParOf" srcId="{27FF2081-0927-4351-B4F4-560B920ADF22}" destId="{C80C6056-8067-4891-8B12-A876E1DE4C1D}" srcOrd="0" destOrd="0" presId="urn:microsoft.com/office/officeart/2018/2/layout/IconVerticalSolidList"/>
    <dgm:cxn modelId="{AE3BF122-0B69-428E-A76A-BFEF94D7206A}" type="presParOf" srcId="{27FF2081-0927-4351-B4F4-560B920ADF22}" destId="{C1477F67-CB06-4201-91D1-B6CE65027EC2}" srcOrd="1" destOrd="0" presId="urn:microsoft.com/office/officeart/2018/2/layout/IconVerticalSolidList"/>
    <dgm:cxn modelId="{2D174CEC-61E0-465A-BE68-CCF849464F2E}" type="presParOf" srcId="{27FF2081-0927-4351-B4F4-560B920ADF22}" destId="{1AE126C7-7262-4807-A278-3BFD35FFCF6F}" srcOrd="2" destOrd="0" presId="urn:microsoft.com/office/officeart/2018/2/layout/IconVerticalSolidList"/>
    <dgm:cxn modelId="{AD0DB204-A921-42DF-AEE1-579AC9BE5867}" type="presParOf" srcId="{27FF2081-0927-4351-B4F4-560B920ADF22}" destId="{6C6D8112-0E8F-4B0F-A1B3-BAF5C2E90A3C}" srcOrd="3" destOrd="0" presId="urn:microsoft.com/office/officeart/2018/2/layout/IconVerticalSolidList"/>
    <dgm:cxn modelId="{CC99FFB7-8B00-46DC-AF1F-F840DBF0E744}" type="presParOf" srcId="{090B3454-4374-4B72-BA1C-AE8D991DB4D7}" destId="{C1C52253-17C1-4A5B-A661-CEC7CF24D286}" srcOrd="1" destOrd="0" presId="urn:microsoft.com/office/officeart/2018/2/layout/IconVerticalSolidList"/>
    <dgm:cxn modelId="{0B5B14D0-1EB7-4BC2-848A-443A22FBB6CF}" type="presParOf" srcId="{090B3454-4374-4B72-BA1C-AE8D991DB4D7}" destId="{B2A8E5D5-96CE-45E9-A9B7-AA895292511C}" srcOrd="2" destOrd="0" presId="urn:microsoft.com/office/officeart/2018/2/layout/IconVerticalSolidList"/>
    <dgm:cxn modelId="{F3F95525-FC38-469D-91CE-09A73B8A8A68}" type="presParOf" srcId="{B2A8E5D5-96CE-45E9-A9B7-AA895292511C}" destId="{84DB452A-2EBC-41F5-A519-630EE1AD78B2}" srcOrd="0" destOrd="0" presId="urn:microsoft.com/office/officeart/2018/2/layout/IconVerticalSolidList"/>
    <dgm:cxn modelId="{29DF55F1-DB53-4D69-91FC-4642D9E9E710}" type="presParOf" srcId="{B2A8E5D5-96CE-45E9-A9B7-AA895292511C}" destId="{F784C5A2-488B-45CE-9242-D52E95780F34}" srcOrd="1" destOrd="0" presId="urn:microsoft.com/office/officeart/2018/2/layout/IconVerticalSolidList"/>
    <dgm:cxn modelId="{A165979E-18AE-4F38-AF0D-E487CE5AC60C}" type="presParOf" srcId="{B2A8E5D5-96CE-45E9-A9B7-AA895292511C}" destId="{81CA77C9-DF5B-4EA9-88C0-FFF56C494C39}" srcOrd="2" destOrd="0" presId="urn:microsoft.com/office/officeart/2018/2/layout/IconVerticalSolidList"/>
    <dgm:cxn modelId="{CF5AE8D4-D666-4851-ABE2-AF9A26C51DC9}" type="presParOf" srcId="{B2A8E5D5-96CE-45E9-A9B7-AA895292511C}" destId="{ABB77E67-4CCA-4B9B-81E5-E4A165A34CF3}" srcOrd="3" destOrd="0" presId="urn:microsoft.com/office/officeart/2018/2/layout/IconVerticalSolidList"/>
    <dgm:cxn modelId="{1BF7C930-846B-453E-B545-E78762FC7278}" type="presParOf" srcId="{090B3454-4374-4B72-BA1C-AE8D991DB4D7}" destId="{67C8E1EC-F352-486D-B795-4AEB66DCFE3A}" srcOrd="3" destOrd="0" presId="urn:microsoft.com/office/officeart/2018/2/layout/IconVerticalSolidList"/>
    <dgm:cxn modelId="{D07B8D2C-C8D9-496E-8842-37C07816904A}" type="presParOf" srcId="{090B3454-4374-4B72-BA1C-AE8D991DB4D7}" destId="{EEC2EADC-6C0F-4659-87EC-1E316AB8705B}" srcOrd="4" destOrd="0" presId="urn:microsoft.com/office/officeart/2018/2/layout/IconVerticalSolidList"/>
    <dgm:cxn modelId="{FA5DF483-0F98-47A5-8DA3-9EEA2CC00277}" type="presParOf" srcId="{EEC2EADC-6C0F-4659-87EC-1E316AB8705B}" destId="{76F0510F-EB06-422D-85CA-097A460CD7CD}" srcOrd="0" destOrd="0" presId="urn:microsoft.com/office/officeart/2018/2/layout/IconVerticalSolidList"/>
    <dgm:cxn modelId="{02A32CBF-3D77-4D1C-9F67-E309ECD9EAB0}" type="presParOf" srcId="{EEC2EADC-6C0F-4659-87EC-1E316AB8705B}" destId="{54BBED60-5213-4700-8037-866F9E2CD86E}" srcOrd="1" destOrd="0" presId="urn:microsoft.com/office/officeart/2018/2/layout/IconVerticalSolidList"/>
    <dgm:cxn modelId="{7E67D7C5-6673-49CD-9A5E-B8782A36412D}" type="presParOf" srcId="{EEC2EADC-6C0F-4659-87EC-1E316AB8705B}" destId="{2BDEDCD3-2EB8-4C94-8597-C4D6901EBCA2}" srcOrd="2" destOrd="0" presId="urn:microsoft.com/office/officeart/2018/2/layout/IconVerticalSolidList"/>
    <dgm:cxn modelId="{70134B5A-7EE6-4965-94F9-DB428A4705CF}" type="presParOf" srcId="{EEC2EADC-6C0F-4659-87EC-1E316AB8705B}" destId="{42DF5EAD-C607-4970-91DE-A277C5B8734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63E0789-B129-40BF-8CFF-50531B60912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D023319-C7AB-44D8-92A7-830A01A62ACE}">
      <dgm:prSet/>
      <dgm:spPr/>
      <dgm:t>
        <a:bodyPr/>
        <a:lstStyle/>
        <a:p>
          <a:r>
            <a:rPr lang="en-US"/>
            <a:t>Effectively frozen out in these activities due to the concentration of IP ownership in the developed world</a:t>
          </a:r>
        </a:p>
      </dgm:t>
    </dgm:pt>
    <dgm:pt modelId="{7026AC05-03CE-41A4-BF89-49C4041BF3E3}" type="parTrans" cxnId="{158E71F6-7083-4D09-B0B5-4F7F718144A0}">
      <dgm:prSet/>
      <dgm:spPr/>
      <dgm:t>
        <a:bodyPr/>
        <a:lstStyle/>
        <a:p>
          <a:endParaRPr lang="en-US"/>
        </a:p>
      </dgm:t>
    </dgm:pt>
    <dgm:pt modelId="{1064EAD7-35F8-452B-BB08-F4D0E061ECC5}" type="sibTrans" cxnId="{158E71F6-7083-4D09-B0B5-4F7F718144A0}">
      <dgm:prSet/>
      <dgm:spPr/>
      <dgm:t>
        <a:bodyPr/>
        <a:lstStyle/>
        <a:p>
          <a:endParaRPr lang="en-US"/>
        </a:p>
      </dgm:t>
    </dgm:pt>
    <dgm:pt modelId="{4C3C3B76-DA3D-4694-9273-6221036247F3}">
      <dgm:prSet/>
      <dgm:spPr/>
      <dgm:t>
        <a:bodyPr/>
        <a:lstStyle/>
        <a:p>
          <a:r>
            <a:rPr lang="en-US"/>
            <a:t>IP rights in developing countries often weakly enforced</a:t>
          </a:r>
        </a:p>
      </dgm:t>
    </dgm:pt>
    <dgm:pt modelId="{04264ACB-6179-429D-BDFE-6AEF023F156D}" type="parTrans" cxnId="{1FFDA735-1F6D-4145-9644-B0CD5F5C909A}">
      <dgm:prSet/>
      <dgm:spPr/>
      <dgm:t>
        <a:bodyPr/>
        <a:lstStyle/>
        <a:p>
          <a:endParaRPr lang="en-US"/>
        </a:p>
      </dgm:t>
    </dgm:pt>
    <dgm:pt modelId="{E3523796-4AE8-4B69-BADF-979A20A8228A}" type="sibTrans" cxnId="{1FFDA735-1F6D-4145-9644-B0CD5F5C909A}">
      <dgm:prSet/>
      <dgm:spPr/>
      <dgm:t>
        <a:bodyPr/>
        <a:lstStyle/>
        <a:p>
          <a:endParaRPr lang="en-US"/>
        </a:p>
      </dgm:t>
    </dgm:pt>
    <dgm:pt modelId="{145A060F-815A-4E85-830D-F04D63B4E6B1}" type="pres">
      <dgm:prSet presAssocID="{563E0789-B129-40BF-8CFF-50531B60912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42DAF6B-B053-4FE5-8800-53A594051806}" type="pres">
      <dgm:prSet presAssocID="{6D023319-C7AB-44D8-92A7-830A01A62ACE}" presName="hierRoot1" presStyleCnt="0"/>
      <dgm:spPr/>
    </dgm:pt>
    <dgm:pt modelId="{32972410-942B-434B-AB92-B6E31E22CB0D}" type="pres">
      <dgm:prSet presAssocID="{6D023319-C7AB-44D8-92A7-830A01A62ACE}" presName="composite" presStyleCnt="0"/>
      <dgm:spPr/>
    </dgm:pt>
    <dgm:pt modelId="{0B7F5F3F-84E0-4AE8-A54C-7D2047A5A3AF}" type="pres">
      <dgm:prSet presAssocID="{6D023319-C7AB-44D8-92A7-830A01A62ACE}" presName="background" presStyleLbl="node0" presStyleIdx="0" presStyleCnt="2"/>
      <dgm:spPr/>
    </dgm:pt>
    <dgm:pt modelId="{DE90E16B-9E19-4754-8925-1384DF57C1B4}" type="pres">
      <dgm:prSet presAssocID="{6D023319-C7AB-44D8-92A7-830A01A62ACE}" presName="text" presStyleLbl="fgAcc0" presStyleIdx="0" presStyleCnt="2">
        <dgm:presLayoutVars>
          <dgm:chPref val="3"/>
        </dgm:presLayoutVars>
      </dgm:prSet>
      <dgm:spPr/>
    </dgm:pt>
    <dgm:pt modelId="{EED23A16-AA89-4DC6-9BF4-C2CA223E05D1}" type="pres">
      <dgm:prSet presAssocID="{6D023319-C7AB-44D8-92A7-830A01A62ACE}" presName="hierChild2" presStyleCnt="0"/>
      <dgm:spPr/>
    </dgm:pt>
    <dgm:pt modelId="{57D1FAC7-2DA3-4F4D-8B52-7952BFD7B0EC}" type="pres">
      <dgm:prSet presAssocID="{4C3C3B76-DA3D-4694-9273-6221036247F3}" presName="hierRoot1" presStyleCnt="0"/>
      <dgm:spPr/>
    </dgm:pt>
    <dgm:pt modelId="{CA9E7909-CC91-43B9-9426-6E5BEDFD2C24}" type="pres">
      <dgm:prSet presAssocID="{4C3C3B76-DA3D-4694-9273-6221036247F3}" presName="composite" presStyleCnt="0"/>
      <dgm:spPr/>
    </dgm:pt>
    <dgm:pt modelId="{CA40C298-5240-4429-8201-B7F9D32D800C}" type="pres">
      <dgm:prSet presAssocID="{4C3C3B76-DA3D-4694-9273-6221036247F3}" presName="background" presStyleLbl="node0" presStyleIdx="1" presStyleCnt="2"/>
      <dgm:spPr/>
    </dgm:pt>
    <dgm:pt modelId="{3A335DA7-82F7-42DC-BDDC-2279F1B43DF2}" type="pres">
      <dgm:prSet presAssocID="{4C3C3B76-DA3D-4694-9273-6221036247F3}" presName="text" presStyleLbl="fgAcc0" presStyleIdx="1" presStyleCnt="2">
        <dgm:presLayoutVars>
          <dgm:chPref val="3"/>
        </dgm:presLayoutVars>
      </dgm:prSet>
      <dgm:spPr/>
    </dgm:pt>
    <dgm:pt modelId="{107C944B-EB62-467C-AE35-8A8D40A72C01}" type="pres">
      <dgm:prSet presAssocID="{4C3C3B76-DA3D-4694-9273-6221036247F3}" presName="hierChild2" presStyleCnt="0"/>
      <dgm:spPr/>
    </dgm:pt>
  </dgm:ptLst>
  <dgm:cxnLst>
    <dgm:cxn modelId="{EFB89A2C-FAB4-43D1-8A72-B2E0F5FC5CB7}" type="presOf" srcId="{4C3C3B76-DA3D-4694-9273-6221036247F3}" destId="{3A335DA7-82F7-42DC-BDDC-2279F1B43DF2}" srcOrd="0" destOrd="0" presId="urn:microsoft.com/office/officeart/2005/8/layout/hierarchy1"/>
    <dgm:cxn modelId="{1FFDA735-1F6D-4145-9644-B0CD5F5C909A}" srcId="{563E0789-B129-40BF-8CFF-50531B609121}" destId="{4C3C3B76-DA3D-4694-9273-6221036247F3}" srcOrd="1" destOrd="0" parTransId="{04264ACB-6179-429D-BDFE-6AEF023F156D}" sibTransId="{E3523796-4AE8-4B69-BADF-979A20A8228A}"/>
    <dgm:cxn modelId="{2AC6CB6B-7E5A-48B3-95FD-9AEF9A138242}" type="presOf" srcId="{563E0789-B129-40BF-8CFF-50531B609121}" destId="{145A060F-815A-4E85-830D-F04D63B4E6B1}" srcOrd="0" destOrd="0" presId="urn:microsoft.com/office/officeart/2005/8/layout/hierarchy1"/>
    <dgm:cxn modelId="{544DC6BB-EC1E-42C7-905D-2E938353B382}" type="presOf" srcId="{6D023319-C7AB-44D8-92A7-830A01A62ACE}" destId="{DE90E16B-9E19-4754-8925-1384DF57C1B4}" srcOrd="0" destOrd="0" presId="urn:microsoft.com/office/officeart/2005/8/layout/hierarchy1"/>
    <dgm:cxn modelId="{158E71F6-7083-4D09-B0B5-4F7F718144A0}" srcId="{563E0789-B129-40BF-8CFF-50531B609121}" destId="{6D023319-C7AB-44D8-92A7-830A01A62ACE}" srcOrd="0" destOrd="0" parTransId="{7026AC05-03CE-41A4-BF89-49C4041BF3E3}" sibTransId="{1064EAD7-35F8-452B-BB08-F4D0E061ECC5}"/>
    <dgm:cxn modelId="{738D8399-0D04-4B4F-826D-DF5C1CAAB53C}" type="presParOf" srcId="{145A060F-815A-4E85-830D-F04D63B4E6B1}" destId="{B42DAF6B-B053-4FE5-8800-53A594051806}" srcOrd="0" destOrd="0" presId="urn:microsoft.com/office/officeart/2005/8/layout/hierarchy1"/>
    <dgm:cxn modelId="{F4D27D0C-E970-41B4-85C2-2B58152ACFEA}" type="presParOf" srcId="{B42DAF6B-B053-4FE5-8800-53A594051806}" destId="{32972410-942B-434B-AB92-B6E31E22CB0D}" srcOrd="0" destOrd="0" presId="urn:microsoft.com/office/officeart/2005/8/layout/hierarchy1"/>
    <dgm:cxn modelId="{AB2CF65B-BB48-4AD7-9A22-6E17470DC857}" type="presParOf" srcId="{32972410-942B-434B-AB92-B6E31E22CB0D}" destId="{0B7F5F3F-84E0-4AE8-A54C-7D2047A5A3AF}" srcOrd="0" destOrd="0" presId="urn:microsoft.com/office/officeart/2005/8/layout/hierarchy1"/>
    <dgm:cxn modelId="{590969DB-C77C-46A5-B62E-82B773B3680B}" type="presParOf" srcId="{32972410-942B-434B-AB92-B6E31E22CB0D}" destId="{DE90E16B-9E19-4754-8925-1384DF57C1B4}" srcOrd="1" destOrd="0" presId="urn:microsoft.com/office/officeart/2005/8/layout/hierarchy1"/>
    <dgm:cxn modelId="{E926C0D8-4867-43D9-BC86-68D12A330414}" type="presParOf" srcId="{B42DAF6B-B053-4FE5-8800-53A594051806}" destId="{EED23A16-AA89-4DC6-9BF4-C2CA223E05D1}" srcOrd="1" destOrd="0" presId="urn:microsoft.com/office/officeart/2005/8/layout/hierarchy1"/>
    <dgm:cxn modelId="{80302D58-793D-4EFC-8FB8-24A8B5156B76}" type="presParOf" srcId="{145A060F-815A-4E85-830D-F04D63B4E6B1}" destId="{57D1FAC7-2DA3-4F4D-8B52-7952BFD7B0EC}" srcOrd="1" destOrd="0" presId="urn:microsoft.com/office/officeart/2005/8/layout/hierarchy1"/>
    <dgm:cxn modelId="{058F796A-2920-4681-B61D-76E44551B3ED}" type="presParOf" srcId="{57D1FAC7-2DA3-4F4D-8B52-7952BFD7B0EC}" destId="{CA9E7909-CC91-43B9-9426-6E5BEDFD2C24}" srcOrd="0" destOrd="0" presId="urn:microsoft.com/office/officeart/2005/8/layout/hierarchy1"/>
    <dgm:cxn modelId="{626EFB4C-2CA8-477B-BDEB-6B74D9C307CA}" type="presParOf" srcId="{CA9E7909-CC91-43B9-9426-6E5BEDFD2C24}" destId="{CA40C298-5240-4429-8201-B7F9D32D800C}" srcOrd="0" destOrd="0" presId="urn:microsoft.com/office/officeart/2005/8/layout/hierarchy1"/>
    <dgm:cxn modelId="{B64B0E89-BB63-43D1-B93D-2297D7ACB4A9}" type="presParOf" srcId="{CA9E7909-CC91-43B9-9426-6E5BEDFD2C24}" destId="{3A335DA7-82F7-42DC-BDDC-2279F1B43DF2}" srcOrd="1" destOrd="0" presId="urn:microsoft.com/office/officeart/2005/8/layout/hierarchy1"/>
    <dgm:cxn modelId="{EAE5D38D-9798-4B16-9918-3F5FC765B86E}" type="presParOf" srcId="{57D1FAC7-2DA3-4F4D-8B52-7952BFD7B0EC}" destId="{107C944B-EB62-467C-AE35-8A8D40A72C0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E53A88D-B440-4286-BFCF-CAC3B2F00AA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FAA2C06-4D5A-462B-A559-1BC04DE9AC07}">
      <dgm:prSet/>
      <dgm:spPr/>
      <dgm:t>
        <a:bodyPr/>
        <a:lstStyle/>
        <a:p>
          <a:r>
            <a:rPr lang="en-US"/>
            <a:t>Most patent applications filed in each country are usually from residents of that country</a:t>
          </a:r>
        </a:p>
      </dgm:t>
    </dgm:pt>
    <dgm:pt modelId="{D34B91A0-3468-41A5-92F1-B701263D671C}" type="parTrans" cxnId="{131EC88F-FABD-440B-9A39-2D413FC49492}">
      <dgm:prSet/>
      <dgm:spPr/>
      <dgm:t>
        <a:bodyPr/>
        <a:lstStyle/>
        <a:p>
          <a:endParaRPr lang="en-US"/>
        </a:p>
      </dgm:t>
    </dgm:pt>
    <dgm:pt modelId="{5B4BEBD7-C52E-4646-80FD-2143BD1AD7D9}" type="sibTrans" cxnId="{131EC88F-FABD-440B-9A39-2D413FC49492}">
      <dgm:prSet/>
      <dgm:spPr/>
      <dgm:t>
        <a:bodyPr/>
        <a:lstStyle/>
        <a:p>
          <a:endParaRPr lang="en-US"/>
        </a:p>
      </dgm:t>
    </dgm:pt>
    <dgm:pt modelId="{2383F6C5-5C39-4272-8B46-EC2C12437421}">
      <dgm:prSet/>
      <dgm:spPr/>
      <dgm:t>
        <a:bodyPr/>
        <a:lstStyle/>
        <a:p>
          <a:r>
            <a:rPr lang="en-US"/>
            <a:t>China is now the world leader in patent applications</a:t>
          </a:r>
        </a:p>
      </dgm:t>
    </dgm:pt>
    <dgm:pt modelId="{62B7C181-3FF0-440E-9469-EB143CA2907B}" type="parTrans" cxnId="{5364D86D-A99C-4C9C-9C82-3D1CF79128F9}">
      <dgm:prSet/>
      <dgm:spPr/>
      <dgm:t>
        <a:bodyPr/>
        <a:lstStyle/>
        <a:p>
          <a:endParaRPr lang="en-US"/>
        </a:p>
      </dgm:t>
    </dgm:pt>
    <dgm:pt modelId="{DEA21207-CBCD-40D3-9DE6-B46C5DE492E7}" type="sibTrans" cxnId="{5364D86D-A99C-4C9C-9C82-3D1CF79128F9}">
      <dgm:prSet/>
      <dgm:spPr/>
      <dgm:t>
        <a:bodyPr/>
        <a:lstStyle/>
        <a:p>
          <a:endParaRPr lang="en-US"/>
        </a:p>
      </dgm:t>
    </dgm:pt>
    <dgm:pt modelId="{AC2B633C-140F-4ED6-93A5-119BCB451409}">
      <dgm:prSet/>
      <dgm:spPr/>
      <dgm:t>
        <a:bodyPr/>
        <a:lstStyle/>
        <a:p>
          <a:r>
            <a:rPr lang="en-US"/>
            <a:t>The US patent office is the world’s largest </a:t>
          </a:r>
        </a:p>
      </dgm:t>
    </dgm:pt>
    <dgm:pt modelId="{C0AB1F5D-08C4-40BE-8281-B77876AE30D2}" type="parTrans" cxnId="{A3604D62-AD40-464E-B397-D4AB74D50666}">
      <dgm:prSet/>
      <dgm:spPr/>
      <dgm:t>
        <a:bodyPr/>
        <a:lstStyle/>
        <a:p>
          <a:endParaRPr lang="en-US"/>
        </a:p>
      </dgm:t>
    </dgm:pt>
    <dgm:pt modelId="{FB60504B-1004-47C3-9E77-4BB241C55441}" type="sibTrans" cxnId="{A3604D62-AD40-464E-B397-D4AB74D50666}">
      <dgm:prSet/>
      <dgm:spPr/>
      <dgm:t>
        <a:bodyPr/>
        <a:lstStyle/>
        <a:p>
          <a:endParaRPr lang="en-US"/>
        </a:p>
      </dgm:t>
    </dgm:pt>
    <dgm:pt modelId="{2D8D0E29-B3E7-4E3E-821B-421DFFA0AC91}">
      <dgm:prSet/>
      <dgm:spPr/>
      <dgm:t>
        <a:bodyPr/>
        <a:lstStyle/>
        <a:p>
          <a:r>
            <a:rPr lang="en-US"/>
            <a:t>The percentage of applications from foreign residents has gradually risen, and is now 51% in the US</a:t>
          </a:r>
        </a:p>
      </dgm:t>
    </dgm:pt>
    <dgm:pt modelId="{F7E38C07-BBBA-4B32-8966-9C3773311493}" type="parTrans" cxnId="{74F60487-36D1-4699-A888-91372D2C15A8}">
      <dgm:prSet/>
      <dgm:spPr/>
      <dgm:t>
        <a:bodyPr/>
        <a:lstStyle/>
        <a:p>
          <a:endParaRPr lang="en-US"/>
        </a:p>
      </dgm:t>
    </dgm:pt>
    <dgm:pt modelId="{C29C73BB-D2C7-4686-B695-02A6B0EF41D1}" type="sibTrans" cxnId="{74F60487-36D1-4699-A888-91372D2C15A8}">
      <dgm:prSet/>
      <dgm:spPr/>
      <dgm:t>
        <a:bodyPr/>
        <a:lstStyle/>
        <a:p>
          <a:endParaRPr lang="en-US"/>
        </a:p>
      </dgm:t>
    </dgm:pt>
    <dgm:pt modelId="{DE88C83D-2B1B-4833-9B9F-9035EE21470B}">
      <dgm:prSet/>
      <dgm:spPr/>
      <dgm:t>
        <a:bodyPr/>
        <a:lstStyle/>
        <a:p>
          <a:r>
            <a:rPr lang="en-US"/>
            <a:t>A cautionary note: Patent activity is only one indicator </a:t>
          </a:r>
        </a:p>
      </dgm:t>
    </dgm:pt>
    <dgm:pt modelId="{02D555C4-9511-4C1B-BE75-060E288EA8FA}" type="parTrans" cxnId="{4E98BE95-AE78-438C-921E-F51CD194DA57}">
      <dgm:prSet/>
      <dgm:spPr/>
      <dgm:t>
        <a:bodyPr/>
        <a:lstStyle/>
        <a:p>
          <a:endParaRPr lang="en-US"/>
        </a:p>
      </dgm:t>
    </dgm:pt>
    <dgm:pt modelId="{4DEAFF1B-4124-47D0-9E3D-A8CA8B4E4EE9}" type="sibTrans" cxnId="{4E98BE95-AE78-438C-921E-F51CD194DA57}">
      <dgm:prSet/>
      <dgm:spPr/>
      <dgm:t>
        <a:bodyPr/>
        <a:lstStyle/>
        <a:p>
          <a:endParaRPr lang="en-US"/>
        </a:p>
      </dgm:t>
    </dgm:pt>
    <dgm:pt modelId="{86087787-D8A7-4459-A18E-33E69972156C}">
      <dgm:prSet/>
      <dgm:spPr/>
      <dgm:t>
        <a:bodyPr/>
        <a:lstStyle/>
        <a:p>
          <a:r>
            <a:rPr lang="en-US"/>
            <a:t>The invention must be something consumers will buy, which depends heavily on brand-building and marketing</a:t>
          </a:r>
        </a:p>
      </dgm:t>
    </dgm:pt>
    <dgm:pt modelId="{B29F7B99-4F5B-4CDE-AA17-BC85B9F1B688}" type="parTrans" cxnId="{48C75A63-6C73-449B-B9F0-D6B811357D72}">
      <dgm:prSet/>
      <dgm:spPr/>
      <dgm:t>
        <a:bodyPr/>
        <a:lstStyle/>
        <a:p>
          <a:endParaRPr lang="en-US"/>
        </a:p>
      </dgm:t>
    </dgm:pt>
    <dgm:pt modelId="{691CA58F-DDF8-4F57-940C-8517C66706C6}" type="sibTrans" cxnId="{48C75A63-6C73-449B-B9F0-D6B811357D72}">
      <dgm:prSet/>
      <dgm:spPr/>
      <dgm:t>
        <a:bodyPr/>
        <a:lstStyle/>
        <a:p>
          <a:endParaRPr lang="en-US"/>
        </a:p>
      </dgm:t>
    </dgm:pt>
    <dgm:pt modelId="{48DF082D-A826-4B8F-AADD-B83EF6AF8A8A}" type="pres">
      <dgm:prSet presAssocID="{9E53A88D-B440-4286-BFCF-CAC3B2F00AA2}" presName="root" presStyleCnt="0">
        <dgm:presLayoutVars>
          <dgm:dir/>
          <dgm:resizeHandles val="exact"/>
        </dgm:presLayoutVars>
      </dgm:prSet>
      <dgm:spPr/>
    </dgm:pt>
    <dgm:pt modelId="{BE2E6D5F-F0CA-4B6F-A95E-7F45C5BB5429}" type="pres">
      <dgm:prSet presAssocID="{5FAA2C06-4D5A-462B-A559-1BC04DE9AC07}" presName="compNode" presStyleCnt="0"/>
      <dgm:spPr/>
    </dgm:pt>
    <dgm:pt modelId="{4738259F-059D-4C53-89F8-4E9EF31FE7F8}" type="pres">
      <dgm:prSet presAssocID="{5FAA2C06-4D5A-462B-A559-1BC04DE9AC07}" presName="bgRect" presStyleLbl="bgShp" presStyleIdx="0" presStyleCnt="4"/>
      <dgm:spPr/>
    </dgm:pt>
    <dgm:pt modelId="{FCFEADB6-F092-49DB-925C-F8DD5FCD6FD5}" type="pres">
      <dgm:prSet presAssocID="{5FAA2C06-4D5A-462B-A559-1BC04DE9AC0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180820A9-040D-4FE1-9EFB-A741DE63B0F8}" type="pres">
      <dgm:prSet presAssocID="{5FAA2C06-4D5A-462B-A559-1BC04DE9AC07}" presName="spaceRect" presStyleCnt="0"/>
      <dgm:spPr/>
    </dgm:pt>
    <dgm:pt modelId="{7136ACBA-F43B-438A-97CC-7AF77CF23EF5}" type="pres">
      <dgm:prSet presAssocID="{5FAA2C06-4D5A-462B-A559-1BC04DE9AC07}" presName="parTx" presStyleLbl="revTx" presStyleIdx="0" presStyleCnt="6">
        <dgm:presLayoutVars>
          <dgm:chMax val="0"/>
          <dgm:chPref val="0"/>
        </dgm:presLayoutVars>
      </dgm:prSet>
      <dgm:spPr/>
    </dgm:pt>
    <dgm:pt modelId="{F8FE1C4D-9EC7-45F5-91B4-D27FEAD4BA1F}" type="pres">
      <dgm:prSet presAssocID="{5B4BEBD7-C52E-4646-80FD-2143BD1AD7D9}" presName="sibTrans" presStyleCnt="0"/>
      <dgm:spPr/>
    </dgm:pt>
    <dgm:pt modelId="{02E2F1D1-B9C7-4303-A4B8-BCD62CBDABB5}" type="pres">
      <dgm:prSet presAssocID="{2383F6C5-5C39-4272-8B46-EC2C12437421}" presName="compNode" presStyleCnt="0"/>
      <dgm:spPr/>
    </dgm:pt>
    <dgm:pt modelId="{9E3CB8B5-DECA-400A-AF1E-766B31A1AE58}" type="pres">
      <dgm:prSet presAssocID="{2383F6C5-5C39-4272-8B46-EC2C12437421}" presName="bgRect" presStyleLbl="bgShp" presStyleIdx="1" presStyleCnt="4"/>
      <dgm:spPr/>
    </dgm:pt>
    <dgm:pt modelId="{385DE435-6D59-4570-BF19-E86BCC05414B}" type="pres">
      <dgm:prSet presAssocID="{2383F6C5-5C39-4272-8B46-EC2C1243742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75BF70C1-BF67-4A33-AEAC-785870ED0AAA}" type="pres">
      <dgm:prSet presAssocID="{2383F6C5-5C39-4272-8B46-EC2C12437421}" presName="spaceRect" presStyleCnt="0"/>
      <dgm:spPr/>
    </dgm:pt>
    <dgm:pt modelId="{E8D60E3F-1D8A-43CA-972D-BE57A9E82F37}" type="pres">
      <dgm:prSet presAssocID="{2383F6C5-5C39-4272-8B46-EC2C12437421}" presName="parTx" presStyleLbl="revTx" presStyleIdx="1" presStyleCnt="6">
        <dgm:presLayoutVars>
          <dgm:chMax val="0"/>
          <dgm:chPref val="0"/>
        </dgm:presLayoutVars>
      </dgm:prSet>
      <dgm:spPr/>
    </dgm:pt>
    <dgm:pt modelId="{8CE5BCA9-08AD-45FE-BC41-69DD82035436}" type="pres">
      <dgm:prSet presAssocID="{DEA21207-CBCD-40D3-9DE6-B46C5DE492E7}" presName="sibTrans" presStyleCnt="0"/>
      <dgm:spPr/>
    </dgm:pt>
    <dgm:pt modelId="{5FCB0EE6-08CA-466B-B2E1-5D957B730630}" type="pres">
      <dgm:prSet presAssocID="{AC2B633C-140F-4ED6-93A5-119BCB451409}" presName="compNode" presStyleCnt="0"/>
      <dgm:spPr/>
    </dgm:pt>
    <dgm:pt modelId="{07680A73-7426-4D6C-B8D8-29483FC6402D}" type="pres">
      <dgm:prSet presAssocID="{AC2B633C-140F-4ED6-93A5-119BCB451409}" presName="bgRect" presStyleLbl="bgShp" presStyleIdx="2" presStyleCnt="4"/>
      <dgm:spPr/>
    </dgm:pt>
    <dgm:pt modelId="{94713C6E-DF83-49C1-96EE-99457C9DA8E1}" type="pres">
      <dgm:prSet presAssocID="{AC2B633C-140F-4ED6-93A5-119BCB45140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673384F-1498-41C1-9594-9B6630503C5A}" type="pres">
      <dgm:prSet presAssocID="{AC2B633C-140F-4ED6-93A5-119BCB451409}" presName="spaceRect" presStyleCnt="0"/>
      <dgm:spPr/>
    </dgm:pt>
    <dgm:pt modelId="{3A648AD7-B061-41F8-969F-2CF24033FF03}" type="pres">
      <dgm:prSet presAssocID="{AC2B633C-140F-4ED6-93A5-119BCB451409}" presName="parTx" presStyleLbl="revTx" presStyleIdx="2" presStyleCnt="6">
        <dgm:presLayoutVars>
          <dgm:chMax val="0"/>
          <dgm:chPref val="0"/>
        </dgm:presLayoutVars>
      </dgm:prSet>
      <dgm:spPr/>
    </dgm:pt>
    <dgm:pt modelId="{949C1617-8794-44D8-983E-51BD953670BC}" type="pres">
      <dgm:prSet presAssocID="{AC2B633C-140F-4ED6-93A5-119BCB451409}" presName="desTx" presStyleLbl="revTx" presStyleIdx="3" presStyleCnt="6">
        <dgm:presLayoutVars/>
      </dgm:prSet>
      <dgm:spPr/>
    </dgm:pt>
    <dgm:pt modelId="{C53C8502-6137-4EDF-887B-8BF10E4FFB7F}" type="pres">
      <dgm:prSet presAssocID="{FB60504B-1004-47C3-9E77-4BB241C55441}" presName="sibTrans" presStyleCnt="0"/>
      <dgm:spPr/>
    </dgm:pt>
    <dgm:pt modelId="{3B6614B2-FF27-4FEE-AE6C-DE2D2219CC34}" type="pres">
      <dgm:prSet presAssocID="{DE88C83D-2B1B-4833-9B9F-9035EE21470B}" presName="compNode" presStyleCnt="0"/>
      <dgm:spPr/>
    </dgm:pt>
    <dgm:pt modelId="{392F87D7-E15C-4606-81F7-CB8A38A726C4}" type="pres">
      <dgm:prSet presAssocID="{DE88C83D-2B1B-4833-9B9F-9035EE21470B}" presName="bgRect" presStyleLbl="bgShp" presStyleIdx="3" presStyleCnt="4"/>
      <dgm:spPr/>
    </dgm:pt>
    <dgm:pt modelId="{DCCF84F2-58E2-4344-AD56-83966772E2AB}" type="pres">
      <dgm:prSet presAssocID="{DE88C83D-2B1B-4833-9B9F-9035EE21470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A4D322C7-442A-4AF9-915F-5AAC67A67BA7}" type="pres">
      <dgm:prSet presAssocID="{DE88C83D-2B1B-4833-9B9F-9035EE21470B}" presName="spaceRect" presStyleCnt="0"/>
      <dgm:spPr/>
    </dgm:pt>
    <dgm:pt modelId="{A968BD2D-DF62-45EF-9F3A-CE5A51709BD2}" type="pres">
      <dgm:prSet presAssocID="{DE88C83D-2B1B-4833-9B9F-9035EE21470B}" presName="parTx" presStyleLbl="revTx" presStyleIdx="4" presStyleCnt="6">
        <dgm:presLayoutVars>
          <dgm:chMax val="0"/>
          <dgm:chPref val="0"/>
        </dgm:presLayoutVars>
      </dgm:prSet>
      <dgm:spPr/>
    </dgm:pt>
    <dgm:pt modelId="{EFB07140-1A03-4C1F-AF77-F692FFC6CEC4}" type="pres">
      <dgm:prSet presAssocID="{DE88C83D-2B1B-4833-9B9F-9035EE21470B}" presName="desTx" presStyleLbl="revTx" presStyleIdx="5" presStyleCnt="6">
        <dgm:presLayoutVars/>
      </dgm:prSet>
      <dgm:spPr/>
    </dgm:pt>
  </dgm:ptLst>
  <dgm:cxnLst>
    <dgm:cxn modelId="{32C81D07-F18A-4998-AD95-21D14DA65BA9}" type="presOf" srcId="{2383F6C5-5C39-4272-8B46-EC2C12437421}" destId="{E8D60E3F-1D8A-43CA-972D-BE57A9E82F37}" srcOrd="0" destOrd="0" presId="urn:microsoft.com/office/officeart/2018/2/layout/IconVerticalSolidList"/>
    <dgm:cxn modelId="{777D0E25-A962-4BD7-B4A3-664525BF5145}" type="presOf" srcId="{AC2B633C-140F-4ED6-93A5-119BCB451409}" destId="{3A648AD7-B061-41F8-969F-2CF24033FF03}" srcOrd="0" destOrd="0" presId="urn:microsoft.com/office/officeart/2018/2/layout/IconVerticalSolidList"/>
    <dgm:cxn modelId="{34308E2C-2B3C-4544-A160-1A13392A09BA}" type="presOf" srcId="{5FAA2C06-4D5A-462B-A559-1BC04DE9AC07}" destId="{7136ACBA-F43B-438A-97CC-7AF77CF23EF5}" srcOrd="0" destOrd="0" presId="urn:microsoft.com/office/officeart/2018/2/layout/IconVerticalSolidList"/>
    <dgm:cxn modelId="{28268D38-BE10-460E-8DB5-30BD1CC78658}" type="presOf" srcId="{2D8D0E29-B3E7-4E3E-821B-421DFFA0AC91}" destId="{949C1617-8794-44D8-983E-51BD953670BC}" srcOrd="0" destOrd="0" presId="urn:microsoft.com/office/officeart/2018/2/layout/IconVerticalSolidList"/>
    <dgm:cxn modelId="{A3604D62-AD40-464E-B397-D4AB74D50666}" srcId="{9E53A88D-B440-4286-BFCF-CAC3B2F00AA2}" destId="{AC2B633C-140F-4ED6-93A5-119BCB451409}" srcOrd="2" destOrd="0" parTransId="{C0AB1F5D-08C4-40BE-8281-B77876AE30D2}" sibTransId="{FB60504B-1004-47C3-9E77-4BB241C55441}"/>
    <dgm:cxn modelId="{48C75A63-6C73-449B-B9F0-D6B811357D72}" srcId="{DE88C83D-2B1B-4833-9B9F-9035EE21470B}" destId="{86087787-D8A7-4459-A18E-33E69972156C}" srcOrd="0" destOrd="0" parTransId="{B29F7B99-4F5B-4CDE-AA17-BC85B9F1B688}" sibTransId="{691CA58F-DDF8-4F57-940C-8517C66706C6}"/>
    <dgm:cxn modelId="{5364D86D-A99C-4C9C-9C82-3D1CF79128F9}" srcId="{9E53A88D-B440-4286-BFCF-CAC3B2F00AA2}" destId="{2383F6C5-5C39-4272-8B46-EC2C12437421}" srcOrd="1" destOrd="0" parTransId="{62B7C181-3FF0-440E-9469-EB143CA2907B}" sibTransId="{DEA21207-CBCD-40D3-9DE6-B46C5DE492E7}"/>
    <dgm:cxn modelId="{9035D752-E62E-4D67-8893-12E097D2248C}" type="presOf" srcId="{86087787-D8A7-4459-A18E-33E69972156C}" destId="{EFB07140-1A03-4C1F-AF77-F692FFC6CEC4}" srcOrd="0" destOrd="0" presId="urn:microsoft.com/office/officeart/2018/2/layout/IconVerticalSolidList"/>
    <dgm:cxn modelId="{74F60487-36D1-4699-A888-91372D2C15A8}" srcId="{AC2B633C-140F-4ED6-93A5-119BCB451409}" destId="{2D8D0E29-B3E7-4E3E-821B-421DFFA0AC91}" srcOrd="0" destOrd="0" parTransId="{F7E38C07-BBBA-4B32-8966-9C3773311493}" sibTransId="{C29C73BB-D2C7-4686-B695-02A6B0EF41D1}"/>
    <dgm:cxn modelId="{131EC88F-FABD-440B-9A39-2D413FC49492}" srcId="{9E53A88D-B440-4286-BFCF-CAC3B2F00AA2}" destId="{5FAA2C06-4D5A-462B-A559-1BC04DE9AC07}" srcOrd="0" destOrd="0" parTransId="{D34B91A0-3468-41A5-92F1-B701263D671C}" sibTransId="{5B4BEBD7-C52E-4646-80FD-2143BD1AD7D9}"/>
    <dgm:cxn modelId="{4E98BE95-AE78-438C-921E-F51CD194DA57}" srcId="{9E53A88D-B440-4286-BFCF-CAC3B2F00AA2}" destId="{DE88C83D-2B1B-4833-9B9F-9035EE21470B}" srcOrd="3" destOrd="0" parTransId="{02D555C4-9511-4C1B-BE75-060E288EA8FA}" sibTransId="{4DEAFF1B-4124-47D0-9E3D-A8CA8B4E4EE9}"/>
    <dgm:cxn modelId="{76D8E4B4-3189-4D49-ADDE-1CFD500E90EC}" type="presOf" srcId="{DE88C83D-2B1B-4833-9B9F-9035EE21470B}" destId="{A968BD2D-DF62-45EF-9F3A-CE5A51709BD2}" srcOrd="0" destOrd="0" presId="urn:microsoft.com/office/officeart/2018/2/layout/IconVerticalSolidList"/>
    <dgm:cxn modelId="{4E6535C9-4E94-4E2D-9D62-97DCFE3D4E38}" type="presOf" srcId="{9E53A88D-B440-4286-BFCF-CAC3B2F00AA2}" destId="{48DF082D-A826-4B8F-AADD-B83EF6AF8A8A}" srcOrd="0" destOrd="0" presId="urn:microsoft.com/office/officeart/2018/2/layout/IconVerticalSolidList"/>
    <dgm:cxn modelId="{633F6A90-AF69-416A-BE61-6391DA798455}" type="presParOf" srcId="{48DF082D-A826-4B8F-AADD-B83EF6AF8A8A}" destId="{BE2E6D5F-F0CA-4B6F-A95E-7F45C5BB5429}" srcOrd="0" destOrd="0" presId="urn:microsoft.com/office/officeart/2018/2/layout/IconVerticalSolidList"/>
    <dgm:cxn modelId="{86CAC33A-05FC-4C7F-B3CC-2F851B28FC6A}" type="presParOf" srcId="{BE2E6D5F-F0CA-4B6F-A95E-7F45C5BB5429}" destId="{4738259F-059D-4C53-89F8-4E9EF31FE7F8}" srcOrd="0" destOrd="0" presId="urn:microsoft.com/office/officeart/2018/2/layout/IconVerticalSolidList"/>
    <dgm:cxn modelId="{FCFFF6F8-C552-4221-806C-44DD0BEFCA2E}" type="presParOf" srcId="{BE2E6D5F-F0CA-4B6F-A95E-7F45C5BB5429}" destId="{FCFEADB6-F092-49DB-925C-F8DD5FCD6FD5}" srcOrd="1" destOrd="0" presId="urn:microsoft.com/office/officeart/2018/2/layout/IconVerticalSolidList"/>
    <dgm:cxn modelId="{D5435334-999E-4859-97A0-660BC7974E99}" type="presParOf" srcId="{BE2E6D5F-F0CA-4B6F-A95E-7F45C5BB5429}" destId="{180820A9-040D-4FE1-9EFB-A741DE63B0F8}" srcOrd="2" destOrd="0" presId="urn:microsoft.com/office/officeart/2018/2/layout/IconVerticalSolidList"/>
    <dgm:cxn modelId="{1224F09F-C506-44EC-A1B9-D46CA942FFBD}" type="presParOf" srcId="{BE2E6D5F-F0CA-4B6F-A95E-7F45C5BB5429}" destId="{7136ACBA-F43B-438A-97CC-7AF77CF23EF5}" srcOrd="3" destOrd="0" presId="urn:microsoft.com/office/officeart/2018/2/layout/IconVerticalSolidList"/>
    <dgm:cxn modelId="{55C4E358-5C52-42FF-903E-C6C19A9DAE71}" type="presParOf" srcId="{48DF082D-A826-4B8F-AADD-B83EF6AF8A8A}" destId="{F8FE1C4D-9EC7-45F5-91B4-D27FEAD4BA1F}" srcOrd="1" destOrd="0" presId="urn:microsoft.com/office/officeart/2018/2/layout/IconVerticalSolidList"/>
    <dgm:cxn modelId="{6F43F8A7-A79B-4979-8A7C-E6BCE6B6B1B1}" type="presParOf" srcId="{48DF082D-A826-4B8F-AADD-B83EF6AF8A8A}" destId="{02E2F1D1-B9C7-4303-A4B8-BCD62CBDABB5}" srcOrd="2" destOrd="0" presId="urn:microsoft.com/office/officeart/2018/2/layout/IconVerticalSolidList"/>
    <dgm:cxn modelId="{C08FDFDA-1196-4431-8B92-B0A7DD91C13D}" type="presParOf" srcId="{02E2F1D1-B9C7-4303-A4B8-BCD62CBDABB5}" destId="{9E3CB8B5-DECA-400A-AF1E-766B31A1AE58}" srcOrd="0" destOrd="0" presId="urn:microsoft.com/office/officeart/2018/2/layout/IconVerticalSolidList"/>
    <dgm:cxn modelId="{203AD4C8-8BFA-4804-868C-F932F3DF1231}" type="presParOf" srcId="{02E2F1D1-B9C7-4303-A4B8-BCD62CBDABB5}" destId="{385DE435-6D59-4570-BF19-E86BCC05414B}" srcOrd="1" destOrd="0" presId="urn:microsoft.com/office/officeart/2018/2/layout/IconVerticalSolidList"/>
    <dgm:cxn modelId="{5E9E5E65-82D5-44B4-9355-25CFD8AE3D62}" type="presParOf" srcId="{02E2F1D1-B9C7-4303-A4B8-BCD62CBDABB5}" destId="{75BF70C1-BF67-4A33-AEAC-785870ED0AAA}" srcOrd="2" destOrd="0" presId="urn:microsoft.com/office/officeart/2018/2/layout/IconVerticalSolidList"/>
    <dgm:cxn modelId="{96286DCC-08FC-41C1-BFFC-B1D0E8D09EEF}" type="presParOf" srcId="{02E2F1D1-B9C7-4303-A4B8-BCD62CBDABB5}" destId="{E8D60E3F-1D8A-43CA-972D-BE57A9E82F37}" srcOrd="3" destOrd="0" presId="urn:microsoft.com/office/officeart/2018/2/layout/IconVerticalSolidList"/>
    <dgm:cxn modelId="{6F152654-188C-43B3-B6AF-95E78C9D8322}" type="presParOf" srcId="{48DF082D-A826-4B8F-AADD-B83EF6AF8A8A}" destId="{8CE5BCA9-08AD-45FE-BC41-69DD82035436}" srcOrd="3" destOrd="0" presId="urn:microsoft.com/office/officeart/2018/2/layout/IconVerticalSolidList"/>
    <dgm:cxn modelId="{E4D2D1C0-DCF8-43C7-9CB0-7A02C63F5A10}" type="presParOf" srcId="{48DF082D-A826-4B8F-AADD-B83EF6AF8A8A}" destId="{5FCB0EE6-08CA-466B-B2E1-5D957B730630}" srcOrd="4" destOrd="0" presId="urn:microsoft.com/office/officeart/2018/2/layout/IconVerticalSolidList"/>
    <dgm:cxn modelId="{82219B31-7A54-4E38-84B7-123FB48C609E}" type="presParOf" srcId="{5FCB0EE6-08CA-466B-B2E1-5D957B730630}" destId="{07680A73-7426-4D6C-B8D8-29483FC6402D}" srcOrd="0" destOrd="0" presId="urn:microsoft.com/office/officeart/2018/2/layout/IconVerticalSolidList"/>
    <dgm:cxn modelId="{3A7B9765-CDC2-425E-A569-58A6F5467955}" type="presParOf" srcId="{5FCB0EE6-08CA-466B-B2E1-5D957B730630}" destId="{94713C6E-DF83-49C1-96EE-99457C9DA8E1}" srcOrd="1" destOrd="0" presId="urn:microsoft.com/office/officeart/2018/2/layout/IconVerticalSolidList"/>
    <dgm:cxn modelId="{0EC6FF5B-ACC3-4CC5-AEA5-BB12B05B647A}" type="presParOf" srcId="{5FCB0EE6-08CA-466B-B2E1-5D957B730630}" destId="{4673384F-1498-41C1-9594-9B6630503C5A}" srcOrd="2" destOrd="0" presId="urn:microsoft.com/office/officeart/2018/2/layout/IconVerticalSolidList"/>
    <dgm:cxn modelId="{D38E1FB4-95EE-4761-B637-BB2228A27753}" type="presParOf" srcId="{5FCB0EE6-08CA-466B-B2E1-5D957B730630}" destId="{3A648AD7-B061-41F8-969F-2CF24033FF03}" srcOrd="3" destOrd="0" presId="urn:microsoft.com/office/officeart/2018/2/layout/IconVerticalSolidList"/>
    <dgm:cxn modelId="{1E0D49DC-80A9-4079-A319-FEB1C246C4C5}" type="presParOf" srcId="{5FCB0EE6-08CA-466B-B2E1-5D957B730630}" destId="{949C1617-8794-44D8-983E-51BD953670BC}" srcOrd="4" destOrd="0" presId="urn:microsoft.com/office/officeart/2018/2/layout/IconVerticalSolidList"/>
    <dgm:cxn modelId="{7D595300-B19F-42DB-8875-EB1FD1404218}" type="presParOf" srcId="{48DF082D-A826-4B8F-AADD-B83EF6AF8A8A}" destId="{C53C8502-6137-4EDF-887B-8BF10E4FFB7F}" srcOrd="5" destOrd="0" presId="urn:microsoft.com/office/officeart/2018/2/layout/IconVerticalSolidList"/>
    <dgm:cxn modelId="{3764633F-3F33-48F6-932A-59CF127E904E}" type="presParOf" srcId="{48DF082D-A826-4B8F-AADD-B83EF6AF8A8A}" destId="{3B6614B2-FF27-4FEE-AE6C-DE2D2219CC34}" srcOrd="6" destOrd="0" presId="urn:microsoft.com/office/officeart/2018/2/layout/IconVerticalSolidList"/>
    <dgm:cxn modelId="{DABACEB7-EBBD-4DAB-ADFF-87DD026317BF}" type="presParOf" srcId="{3B6614B2-FF27-4FEE-AE6C-DE2D2219CC34}" destId="{392F87D7-E15C-4606-81F7-CB8A38A726C4}" srcOrd="0" destOrd="0" presId="urn:microsoft.com/office/officeart/2018/2/layout/IconVerticalSolidList"/>
    <dgm:cxn modelId="{9D1115DD-6C2F-4312-9899-64BBA97165A7}" type="presParOf" srcId="{3B6614B2-FF27-4FEE-AE6C-DE2D2219CC34}" destId="{DCCF84F2-58E2-4344-AD56-83966772E2AB}" srcOrd="1" destOrd="0" presId="urn:microsoft.com/office/officeart/2018/2/layout/IconVerticalSolidList"/>
    <dgm:cxn modelId="{93D0AC8B-0430-4FB4-B700-7EDF0E8C9044}" type="presParOf" srcId="{3B6614B2-FF27-4FEE-AE6C-DE2D2219CC34}" destId="{A4D322C7-442A-4AF9-915F-5AAC67A67BA7}" srcOrd="2" destOrd="0" presId="urn:microsoft.com/office/officeart/2018/2/layout/IconVerticalSolidList"/>
    <dgm:cxn modelId="{F4DF50F6-530B-4174-94C2-C7CF0339EBEF}" type="presParOf" srcId="{3B6614B2-FF27-4FEE-AE6C-DE2D2219CC34}" destId="{A968BD2D-DF62-45EF-9F3A-CE5A51709BD2}" srcOrd="3" destOrd="0" presId="urn:microsoft.com/office/officeart/2018/2/layout/IconVerticalSolidList"/>
    <dgm:cxn modelId="{189B5195-B504-4069-8610-E07FE05EF031}" type="presParOf" srcId="{3B6614B2-FF27-4FEE-AE6C-DE2D2219CC34}" destId="{EFB07140-1A03-4C1F-AF77-F692FFC6CEC4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EDCF418-AB10-4408-9B0B-8EE2DE7E5F8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88B86DA-301E-49B6-8C51-9CB9E682E3AE}">
      <dgm:prSet/>
      <dgm:spPr/>
      <dgm:t>
        <a:bodyPr/>
        <a:lstStyle/>
        <a:p>
          <a:r>
            <a:rPr lang="en-US"/>
            <a:t>Harmonization of IP rights through a multilateral system, dating from 1996</a:t>
          </a:r>
        </a:p>
      </dgm:t>
    </dgm:pt>
    <dgm:pt modelId="{07680AFE-FF37-4D87-A544-62B8AA0F4906}" type="parTrans" cxnId="{FDB6D764-F38A-45B6-8A23-792CBB0316BB}">
      <dgm:prSet/>
      <dgm:spPr/>
      <dgm:t>
        <a:bodyPr/>
        <a:lstStyle/>
        <a:p>
          <a:endParaRPr lang="en-US"/>
        </a:p>
      </dgm:t>
    </dgm:pt>
    <dgm:pt modelId="{E5A8D1DB-585B-450A-8AF8-84031A477A19}" type="sibTrans" cxnId="{FDB6D764-F38A-45B6-8A23-792CBB0316BB}">
      <dgm:prSet/>
      <dgm:spPr/>
      <dgm:t>
        <a:bodyPr/>
        <a:lstStyle/>
        <a:p>
          <a:endParaRPr lang="en-US"/>
        </a:p>
      </dgm:t>
    </dgm:pt>
    <dgm:pt modelId="{1EB53EA5-965E-42D2-AA53-765D217A3C38}">
      <dgm:prSet/>
      <dgm:spPr/>
      <dgm:t>
        <a:bodyPr/>
        <a:lstStyle/>
        <a:p>
          <a:r>
            <a:rPr lang="en-US"/>
            <a:t>Developed countries can be distinguished from developing ones, where IP law is less strict and less enforced</a:t>
          </a:r>
        </a:p>
      </dgm:t>
    </dgm:pt>
    <dgm:pt modelId="{2094B2DE-77D9-4ADC-B879-952722E4248C}" type="parTrans" cxnId="{19DAD291-7E47-4288-AD4A-85771A38F321}">
      <dgm:prSet/>
      <dgm:spPr/>
      <dgm:t>
        <a:bodyPr/>
        <a:lstStyle/>
        <a:p>
          <a:endParaRPr lang="en-US"/>
        </a:p>
      </dgm:t>
    </dgm:pt>
    <dgm:pt modelId="{516CCCC3-A337-4924-B80E-06F16B5F1979}" type="sibTrans" cxnId="{19DAD291-7E47-4288-AD4A-85771A38F321}">
      <dgm:prSet/>
      <dgm:spPr/>
      <dgm:t>
        <a:bodyPr/>
        <a:lstStyle/>
        <a:p>
          <a:endParaRPr lang="en-US"/>
        </a:p>
      </dgm:t>
    </dgm:pt>
    <dgm:pt modelId="{6B72D764-1517-4124-8DE5-034857B011FB}">
      <dgm:prSet/>
      <dgm:spPr/>
      <dgm:t>
        <a:bodyPr/>
        <a:lstStyle/>
        <a:p>
          <a:r>
            <a:rPr lang="en-US"/>
            <a:t>Developing countries were given extensions to the timeframe in which to bring national laws up to minimum international standards</a:t>
          </a:r>
        </a:p>
      </dgm:t>
    </dgm:pt>
    <dgm:pt modelId="{4D54EE8F-81B6-4A7C-BBD7-57AAE2C2BD7E}" type="parTrans" cxnId="{206C59EC-0A94-42C6-8F90-AE4527DE3708}">
      <dgm:prSet/>
      <dgm:spPr/>
      <dgm:t>
        <a:bodyPr/>
        <a:lstStyle/>
        <a:p>
          <a:endParaRPr lang="en-US"/>
        </a:p>
      </dgm:t>
    </dgm:pt>
    <dgm:pt modelId="{216770AB-1E69-4A19-BB36-A4E0E197FBEB}" type="sibTrans" cxnId="{206C59EC-0A94-42C6-8F90-AE4527DE3708}">
      <dgm:prSet/>
      <dgm:spPr/>
      <dgm:t>
        <a:bodyPr/>
        <a:lstStyle/>
        <a:p>
          <a:endParaRPr lang="en-US"/>
        </a:p>
      </dgm:t>
    </dgm:pt>
    <dgm:pt modelId="{F5357116-40AD-4DDE-9FA6-6F9CFA2C1380}">
      <dgm:prSet/>
      <dgm:spPr/>
      <dgm:t>
        <a:bodyPr/>
        <a:lstStyle/>
        <a:p>
          <a:r>
            <a:rPr lang="en-US"/>
            <a:t>Criticized by many in developing countries, especially in relation to plants and medicines, whose patents are mainly owned by large western MNEs</a:t>
          </a:r>
        </a:p>
      </dgm:t>
    </dgm:pt>
    <dgm:pt modelId="{EA09A874-CA9E-492D-9E47-1B76F4388B0B}" type="parTrans" cxnId="{7E6D74A1-4D55-48FD-9990-5CC336BE2D53}">
      <dgm:prSet/>
      <dgm:spPr/>
      <dgm:t>
        <a:bodyPr/>
        <a:lstStyle/>
        <a:p>
          <a:endParaRPr lang="en-US"/>
        </a:p>
      </dgm:t>
    </dgm:pt>
    <dgm:pt modelId="{40E2116E-28CA-418F-9446-09CE08BF2458}" type="sibTrans" cxnId="{7E6D74A1-4D55-48FD-9990-5CC336BE2D53}">
      <dgm:prSet/>
      <dgm:spPr/>
      <dgm:t>
        <a:bodyPr/>
        <a:lstStyle/>
        <a:p>
          <a:endParaRPr lang="en-US"/>
        </a:p>
      </dgm:t>
    </dgm:pt>
    <dgm:pt modelId="{3DA03C50-91F8-4A8F-9C53-FB3C5A58D5DF}" type="pres">
      <dgm:prSet presAssocID="{7EDCF418-AB10-4408-9B0B-8EE2DE7E5F8E}" presName="linear" presStyleCnt="0">
        <dgm:presLayoutVars>
          <dgm:animLvl val="lvl"/>
          <dgm:resizeHandles val="exact"/>
        </dgm:presLayoutVars>
      </dgm:prSet>
      <dgm:spPr/>
    </dgm:pt>
    <dgm:pt modelId="{CCC6D610-70BC-472C-90C5-5A6C1D07DAA6}" type="pres">
      <dgm:prSet presAssocID="{388B86DA-301E-49B6-8C51-9CB9E682E3A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A46E5F7-1401-44FB-90E5-708665A786BC}" type="pres">
      <dgm:prSet presAssocID="{E5A8D1DB-585B-450A-8AF8-84031A477A19}" presName="spacer" presStyleCnt="0"/>
      <dgm:spPr/>
    </dgm:pt>
    <dgm:pt modelId="{8370122A-2E33-4CEC-9AB2-1712A96D94A7}" type="pres">
      <dgm:prSet presAssocID="{1EB53EA5-965E-42D2-AA53-765D217A3C3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4DDD149-AA4A-4E15-A85D-E59E068184AC}" type="pres">
      <dgm:prSet presAssocID="{516CCCC3-A337-4924-B80E-06F16B5F1979}" presName="spacer" presStyleCnt="0"/>
      <dgm:spPr/>
    </dgm:pt>
    <dgm:pt modelId="{E8AC5314-2457-45B3-9327-062E34DF6318}" type="pres">
      <dgm:prSet presAssocID="{6B72D764-1517-4124-8DE5-034857B011F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20E7612-8F33-4B28-9DB1-A12C67BC79AC}" type="pres">
      <dgm:prSet presAssocID="{216770AB-1E69-4A19-BB36-A4E0E197FBEB}" presName="spacer" presStyleCnt="0"/>
      <dgm:spPr/>
    </dgm:pt>
    <dgm:pt modelId="{6228504E-0EB2-4F07-BE62-4E08B20DD6DD}" type="pres">
      <dgm:prSet presAssocID="{F5357116-40AD-4DDE-9FA6-6F9CFA2C138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6DB2A08-AB5B-41AE-AB83-A0EC5A824874}" type="presOf" srcId="{6B72D764-1517-4124-8DE5-034857B011FB}" destId="{E8AC5314-2457-45B3-9327-062E34DF6318}" srcOrd="0" destOrd="0" presId="urn:microsoft.com/office/officeart/2005/8/layout/vList2"/>
    <dgm:cxn modelId="{DC2FAF1B-5AD9-4429-A8CA-DD0392A834FF}" type="presOf" srcId="{1EB53EA5-965E-42D2-AA53-765D217A3C38}" destId="{8370122A-2E33-4CEC-9AB2-1712A96D94A7}" srcOrd="0" destOrd="0" presId="urn:microsoft.com/office/officeart/2005/8/layout/vList2"/>
    <dgm:cxn modelId="{FDB6D764-F38A-45B6-8A23-792CBB0316BB}" srcId="{7EDCF418-AB10-4408-9B0B-8EE2DE7E5F8E}" destId="{388B86DA-301E-49B6-8C51-9CB9E682E3AE}" srcOrd="0" destOrd="0" parTransId="{07680AFE-FF37-4D87-A544-62B8AA0F4906}" sibTransId="{E5A8D1DB-585B-450A-8AF8-84031A477A19}"/>
    <dgm:cxn modelId="{13EB2A4D-A81D-41E6-BC8C-40C6892AAF60}" type="presOf" srcId="{F5357116-40AD-4DDE-9FA6-6F9CFA2C1380}" destId="{6228504E-0EB2-4F07-BE62-4E08B20DD6DD}" srcOrd="0" destOrd="0" presId="urn:microsoft.com/office/officeart/2005/8/layout/vList2"/>
    <dgm:cxn modelId="{A7DE2C81-4D46-48DF-A3A9-3D3826958E1C}" type="presOf" srcId="{7EDCF418-AB10-4408-9B0B-8EE2DE7E5F8E}" destId="{3DA03C50-91F8-4A8F-9C53-FB3C5A58D5DF}" srcOrd="0" destOrd="0" presId="urn:microsoft.com/office/officeart/2005/8/layout/vList2"/>
    <dgm:cxn modelId="{19DAD291-7E47-4288-AD4A-85771A38F321}" srcId="{7EDCF418-AB10-4408-9B0B-8EE2DE7E5F8E}" destId="{1EB53EA5-965E-42D2-AA53-765D217A3C38}" srcOrd="1" destOrd="0" parTransId="{2094B2DE-77D9-4ADC-B879-952722E4248C}" sibTransId="{516CCCC3-A337-4924-B80E-06F16B5F1979}"/>
    <dgm:cxn modelId="{7E6D74A1-4D55-48FD-9990-5CC336BE2D53}" srcId="{7EDCF418-AB10-4408-9B0B-8EE2DE7E5F8E}" destId="{F5357116-40AD-4DDE-9FA6-6F9CFA2C1380}" srcOrd="3" destOrd="0" parTransId="{EA09A874-CA9E-492D-9E47-1B76F4388B0B}" sibTransId="{40E2116E-28CA-418F-9446-09CE08BF2458}"/>
    <dgm:cxn modelId="{B7FB69BB-8A1D-44B3-BAB4-6D3DF910ADF5}" type="presOf" srcId="{388B86DA-301E-49B6-8C51-9CB9E682E3AE}" destId="{CCC6D610-70BC-472C-90C5-5A6C1D07DAA6}" srcOrd="0" destOrd="0" presId="urn:microsoft.com/office/officeart/2005/8/layout/vList2"/>
    <dgm:cxn modelId="{206C59EC-0A94-42C6-8F90-AE4527DE3708}" srcId="{7EDCF418-AB10-4408-9B0B-8EE2DE7E5F8E}" destId="{6B72D764-1517-4124-8DE5-034857B011FB}" srcOrd="2" destOrd="0" parTransId="{4D54EE8F-81B6-4A7C-BBD7-57AAE2C2BD7E}" sibTransId="{216770AB-1E69-4A19-BB36-A4E0E197FBEB}"/>
    <dgm:cxn modelId="{313F40B0-BD93-486C-ACD7-9F3D6B108096}" type="presParOf" srcId="{3DA03C50-91F8-4A8F-9C53-FB3C5A58D5DF}" destId="{CCC6D610-70BC-472C-90C5-5A6C1D07DAA6}" srcOrd="0" destOrd="0" presId="urn:microsoft.com/office/officeart/2005/8/layout/vList2"/>
    <dgm:cxn modelId="{6F56D554-9653-42DE-BE98-88DBC148743F}" type="presParOf" srcId="{3DA03C50-91F8-4A8F-9C53-FB3C5A58D5DF}" destId="{3A46E5F7-1401-44FB-90E5-708665A786BC}" srcOrd="1" destOrd="0" presId="urn:microsoft.com/office/officeart/2005/8/layout/vList2"/>
    <dgm:cxn modelId="{5339961F-8F01-4398-88E1-115DCB9F8B55}" type="presParOf" srcId="{3DA03C50-91F8-4A8F-9C53-FB3C5A58D5DF}" destId="{8370122A-2E33-4CEC-9AB2-1712A96D94A7}" srcOrd="2" destOrd="0" presId="urn:microsoft.com/office/officeart/2005/8/layout/vList2"/>
    <dgm:cxn modelId="{13626D30-64DC-45E2-8B23-B1D110918A7F}" type="presParOf" srcId="{3DA03C50-91F8-4A8F-9C53-FB3C5A58D5DF}" destId="{84DDD149-AA4A-4E15-A85D-E59E068184AC}" srcOrd="3" destOrd="0" presId="urn:microsoft.com/office/officeart/2005/8/layout/vList2"/>
    <dgm:cxn modelId="{E2E87846-E6CB-4CD5-875D-669DD577642A}" type="presParOf" srcId="{3DA03C50-91F8-4A8F-9C53-FB3C5A58D5DF}" destId="{E8AC5314-2457-45B3-9327-062E34DF6318}" srcOrd="4" destOrd="0" presId="urn:microsoft.com/office/officeart/2005/8/layout/vList2"/>
    <dgm:cxn modelId="{9EDF19DC-AE4A-4ABE-A55B-12DFEDF2AD86}" type="presParOf" srcId="{3DA03C50-91F8-4A8F-9C53-FB3C5A58D5DF}" destId="{420E7612-8F33-4B28-9DB1-A12C67BC79AC}" srcOrd="5" destOrd="0" presId="urn:microsoft.com/office/officeart/2005/8/layout/vList2"/>
    <dgm:cxn modelId="{117752BB-CAAF-4F3B-9143-9295ED8F6846}" type="presParOf" srcId="{3DA03C50-91F8-4A8F-9C53-FB3C5A58D5DF}" destId="{6228504E-0EB2-4F07-BE62-4E08B20DD6D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87C37AA-501A-44BD-BEB5-D84F52FA237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DD58689-B3ED-4E9B-9C56-57AAA149F482}">
      <dgm:prSet/>
      <dgm:spPr/>
      <dgm:t>
        <a:bodyPr/>
        <a:lstStyle/>
        <a:p>
          <a:r>
            <a:rPr lang="en-US"/>
            <a:t>FDI is a major source of technology transfer</a:t>
          </a:r>
        </a:p>
      </dgm:t>
    </dgm:pt>
    <dgm:pt modelId="{53B24F58-BDE0-4CA5-A798-0FDAB608B92C}" type="parTrans" cxnId="{2B291246-6E4D-41BD-B662-8631BE55B5FC}">
      <dgm:prSet/>
      <dgm:spPr/>
      <dgm:t>
        <a:bodyPr/>
        <a:lstStyle/>
        <a:p>
          <a:endParaRPr lang="en-US"/>
        </a:p>
      </dgm:t>
    </dgm:pt>
    <dgm:pt modelId="{1BC09C0B-9D20-43E9-A68A-04F43F23D6CC}" type="sibTrans" cxnId="{2B291246-6E4D-41BD-B662-8631BE55B5FC}">
      <dgm:prSet/>
      <dgm:spPr/>
      <dgm:t>
        <a:bodyPr/>
        <a:lstStyle/>
        <a:p>
          <a:endParaRPr lang="en-US"/>
        </a:p>
      </dgm:t>
    </dgm:pt>
    <dgm:pt modelId="{2AB9BB59-0203-4F62-8362-12C9624B0CC4}">
      <dgm:prSet/>
      <dgm:spPr/>
      <dgm:t>
        <a:bodyPr/>
        <a:lstStyle/>
        <a:p>
          <a:r>
            <a:rPr lang="en-US"/>
            <a:t>Technology licensing is often combined with FDI</a:t>
          </a:r>
        </a:p>
      </dgm:t>
    </dgm:pt>
    <dgm:pt modelId="{5BBBAFDD-DE31-4E17-A5AC-0A47867FD1D6}" type="parTrans" cxnId="{FC32505D-113B-4332-85FB-DA1779B77ECD}">
      <dgm:prSet/>
      <dgm:spPr/>
      <dgm:t>
        <a:bodyPr/>
        <a:lstStyle/>
        <a:p>
          <a:endParaRPr lang="en-US"/>
        </a:p>
      </dgm:t>
    </dgm:pt>
    <dgm:pt modelId="{C4C623BC-085D-4A87-989B-A2F9C9BE98F6}" type="sibTrans" cxnId="{FC32505D-113B-4332-85FB-DA1779B77ECD}">
      <dgm:prSet/>
      <dgm:spPr/>
      <dgm:t>
        <a:bodyPr/>
        <a:lstStyle/>
        <a:p>
          <a:endParaRPr lang="en-US"/>
        </a:p>
      </dgm:t>
    </dgm:pt>
    <dgm:pt modelId="{6AC9D057-ED4F-43D8-B2D6-302FC87FC12F}">
      <dgm:prSet/>
      <dgm:spPr/>
      <dgm:t>
        <a:bodyPr/>
        <a:lstStyle/>
        <a:p>
          <a:r>
            <a:rPr lang="en-US"/>
            <a:t>For example, Apple’s iPhones made in China by Foxconn, a Taiwanese foreign investor</a:t>
          </a:r>
        </a:p>
      </dgm:t>
    </dgm:pt>
    <dgm:pt modelId="{570E4CD0-6B31-4FE4-B57B-377481D331BF}" type="parTrans" cxnId="{148AECF1-B5CB-4052-A843-63BAD9A6AAA9}">
      <dgm:prSet/>
      <dgm:spPr/>
      <dgm:t>
        <a:bodyPr/>
        <a:lstStyle/>
        <a:p>
          <a:endParaRPr lang="en-US"/>
        </a:p>
      </dgm:t>
    </dgm:pt>
    <dgm:pt modelId="{2CBBDB3E-E5DB-4F75-9CD5-D7D5C8826AC2}" type="sibTrans" cxnId="{148AECF1-B5CB-4052-A843-63BAD9A6AAA9}">
      <dgm:prSet/>
      <dgm:spPr/>
      <dgm:t>
        <a:bodyPr/>
        <a:lstStyle/>
        <a:p>
          <a:endParaRPr lang="en-US"/>
        </a:p>
      </dgm:t>
    </dgm:pt>
    <dgm:pt modelId="{6475AA93-04EB-409C-A7A2-7252B9D580C0}">
      <dgm:prSet/>
      <dgm:spPr/>
      <dgm:t>
        <a:bodyPr/>
        <a:lstStyle/>
        <a:p>
          <a:r>
            <a:rPr lang="en-US"/>
            <a:t>Japan and Germany benefited from imported technology to develop local capabilities</a:t>
          </a:r>
        </a:p>
      </dgm:t>
    </dgm:pt>
    <dgm:pt modelId="{2A9EB9C4-E06D-4EE6-8183-CCF35E6A69C2}" type="parTrans" cxnId="{EF67C5B3-50FA-4A30-B3AF-C0C11D177CB1}">
      <dgm:prSet/>
      <dgm:spPr/>
      <dgm:t>
        <a:bodyPr/>
        <a:lstStyle/>
        <a:p>
          <a:endParaRPr lang="en-US"/>
        </a:p>
      </dgm:t>
    </dgm:pt>
    <dgm:pt modelId="{1628DB3D-719C-4119-AB23-14D94EE33F2F}" type="sibTrans" cxnId="{EF67C5B3-50FA-4A30-B3AF-C0C11D177CB1}">
      <dgm:prSet/>
      <dgm:spPr/>
      <dgm:t>
        <a:bodyPr/>
        <a:lstStyle/>
        <a:p>
          <a:endParaRPr lang="en-US"/>
        </a:p>
      </dgm:t>
    </dgm:pt>
    <dgm:pt modelId="{7EDB9446-AE6B-44D7-A4AE-7544B459295C}">
      <dgm:prSet/>
      <dgm:spPr/>
      <dgm:t>
        <a:bodyPr/>
        <a:lstStyle/>
        <a:p>
          <a:r>
            <a:rPr lang="en-US"/>
            <a:t>But foreign investors are often careful to avoid the ‘leakage’ of IP to local firms</a:t>
          </a:r>
        </a:p>
      </dgm:t>
    </dgm:pt>
    <dgm:pt modelId="{291E302F-1E2F-483A-A32F-EDADF2FB9C09}" type="parTrans" cxnId="{486FBD3B-C484-48E8-8427-AEE16837123D}">
      <dgm:prSet/>
      <dgm:spPr/>
      <dgm:t>
        <a:bodyPr/>
        <a:lstStyle/>
        <a:p>
          <a:endParaRPr lang="en-US"/>
        </a:p>
      </dgm:t>
    </dgm:pt>
    <dgm:pt modelId="{7519A410-9862-4FED-A7A9-A0F09D93FF60}" type="sibTrans" cxnId="{486FBD3B-C484-48E8-8427-AEE16837123D}">
      <dgm:prSet/>
      <dgm:spPr/>
      <dgm:t>
        <a:bodyPr/>
        <a:lstStyle/>
        <a:p>
          <a:endParaRPr lang="en-US"/>
        </a:p>
      </dgm:t>
    </dgm:pt>
    <dgm:pt modelId="{2DA0D171-97E1-4F4A-BD89-36B792AA4C09}">
      <dgm:prSet/>
      <dgm:spPr/>
      <dgm:t>
        <a:bodyPr/>
        <a:lstStyle/>
        <a:p>
          <a:r>
            <a:rPr lang="en-US"/>
            <a:t>Indigenous firms are challenged to develop innovative capacity independently</a:t>
          </a:r>
        </a:p>
      </dgm:t>
    </dgm:pt>
    <dgm:pt modelId="{4027FA49-58CC-4D6A-97C3-5D68F5AC03F3}" type="parTrans" cxnId="{E61770AA-10DB-43F2-B1B7-FF97BA7EEEF2}">
      <dgm:prSet/>
      <dgm:spPr/>
      <dgm:t>
        <a:bodyPr/>
        <a:lstStyle/>
        <a:p>
          <a:endParaRPr lang="en-US"/>
        </a:p>
      </dgm:t>
    </dgm:pt>
    <dgm:pt modelId="{8BA80F4B-E5C3-479D-9383-01E7232B8E63}" type="sibTrans" cxnId="{E61770AA-10DB-43F2-B1B7-FF97BA7EEEF2}">
      <dgm:prSet/>
      <dgm:spPr/>
      <dgm:t>
        <a:bodyPr/>
        <a:lstStyle/>
        <a:p>
          <a:endParaRPr lang="en-US"/>
        </a:p>
      </dgm:t>
    </dgm:pt>
    <dgm:pt modelId="{C9E31422-FDBD-4248-8207-12C861C58E7F}" type="pres">
      <dgm:prSet presAssocID="{887C37AA-501A-44BD-BEB5-D84F52FA237B}" presName="root" presStyleCnt="0">
        <dgm:presLayoutVars>
          <dgm:dir/>
          <dgm:resizeHandles val="exact"/>
        </dgm:presLayoutVars>
      </dgm:prSet>
      <dgm:spPr/>
    </dgm:pt>
    <dgm:pt modelId="{EA00F015-9A9E-48E5-BC30-4F5783A0868B}" type="pres">
      <dgm:prSet presAssocID="{887C37AA-501A-44BD-BEB5-D84F52FA237B}" presName="container" presStyleCnt="0">
        <dgm:presLayoutVars>
          <dgm:dir/>
          <dgm:resizeHandles val="exact"/>
        </dgm:presLayoutVars>
      </dgm:prSet>
      <dgm:spPr/>
    </dgm:pt>
    <dgm:pt modelId="{40FD11E1-C805-4E01-BB44-FDF5FA87B892}" type="pres">
      <dgm:prSet presAssocID="{6DD58689-B3ED-4E9B-9C56-57AAA149F482}" presName="compNode" presStyleCnt="0"/>
      <dgm:spPr/>
    </dgm:pt>
    <dgm:pt modelId="{F1BEBBBB-B068-4411-BEE5-23115E8E5D6D}" type="pres">
      <dgm:prSet presAssocID="{6DD58689-B3ED-4E9B-9C56-57AAA149F482}" presName="iconBgRect" presStyleLbl="bgShp" presStyleIdx="0" presStyleCnt="6"/>
      <dgm:spPr/>
    </dgm:pt>
    <dgm:pt modelId="{23D945FC-EFAF-4EB7-9A84-FAE28D099E1D}" type="pres">
      <dgm:prSet presAssocID="{6DD58689-B3ED-4E9B-9C56-57AAA149F48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E20B002A-625F-4BED-BF64-F8E1489A8CBB}" type="pres">
      <dgm:prSet presAssocID="{6DD58689-B3ED-4E9B-9C56-57AAA149F482}" presName="spaceRect" presStyleCnt="0"/>
      <dgm:spPr/>
    </dgm:pt>
    <dgm:pt modelId="{6E2BD854-BFB9-4867-8C6E-0571E9910B0D}" type="pres">
      <dgm:prSet presAssocID="{6DD58689-B3ED-4E9B-9C56-57AAA149F482}" presName="textRect" presStyleLbl="revTx" presStyleIdx="0" presStyleCnt="6">
        <dgm:presLayoutVars>
          <dgm:chMax val="1"/>
          <dgm:chPref val="1"/>
        </dgm:presLayoutVars>
      </dgm:prSet>
      <dgm:spPr/>
    </dgm:pt>
    <dgm:pt modelId="{151FDDBE-8485-4614-A002-286C6F572619}" type="pres">
      <dgm:prSet presAssocID="{1BC09C0B-9D20-43E9-A68A-04F43F23D6CC}" presName="sibTrans" presStyleLbl="sibTrans2D1" presStyleIdx="0" presStyleCnt="0"/>
      <dgm:spPr/>
    </dgm:pt>
    <dgm:pt modelId="{42F8937D-D3FA-40FE-A3EF-AADC3ADE9FB8}" type="pres">
      <dgm:prSet presAssocID="{2AB9BB59-0203-4F62-8362-12C9624B0CC4}" presName="compNode" presStyleCnt="0"/>
      <dgm:spPr/>
    </dgm:pt>
    <dgm:pt modelId="{88F2F9DC-A412-4EE2-A058-53F3D29E80BC}" type="pres">
      <dgm:prSet presAssocID="{2AB9BB59-0203-4F62-8362-12C9624B0CC4}" presName="iconBgRect" presStyleLbl="bgShp" presStyleIdx="1" presStyleCnt="6"/>
      <dgm:spPr/>
    </dgm:pt>
    <dgm:pt modelId="{58008C72-502F-4FAB-B8CD-22CC54B73E83}" type="pres">
      <dgm:prSet presAssocID="{2AB9BB59-0203-4F62-8362-12C9624B0CC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9E274B5-CFF3-44AD-8B6C-EC99712C3EDA}" type="pres">
      <dgm:prSet presAssocID="{2AB9BB59-0203-4F62-8362-12C9624B0CC4}" presName="spaceRect" presStyleCnt="0"/>
      <dgm:spPr/>
    </dgm:pt>
    <dgm:pt modelId="{6056F3B1-067A-4DCC-8D16-19C89683B1D4}" type="pres">
      <dgm:prSet presAssocID="{2AB9BB59-0203-4F62-8362-12C9624B0CC4}" presName="textRect" presStyleLbl="revTx" presStyleIdx="1" presStyleCnt="6">
        <dgm:presLayoutVars>
          <dgm:chMax val="1"/>
          <dgm:chPref val="1"/>
        </dgm:presLayoutVars>
      </dgm:prSet>
      <dgm:spPr/>
    </dgm:pt>
    <dgm:pt modelId="{874AEBC4-666E-4E1E-BC85-16B3F4733469}" type="pres">
      <dgm:prSet presAssocID="{C4C623BC-085D-4A87-989B-A2F9C9BE98F6}" presName="sibTrans" presStyleLbl="sibTrans2D1" presStyleIdx="0" presStyleCnt="0"/>
      <dgm:spPr/>
    </dgm:pt>
    <dgm:pt modelId="{028858D9-9517-4884-93B1-8AA336E339DF}" type="pres">
      <dgm:prSet presAssocID="{6AC9D057-ED4F-43D8-B2D6-302FC87FC12F}" presName="compNode" presStyleCnt="0"/>
      <dgm:spPr/>
    </dgm:pt>
    <dgm:pt modelId="{EB42029E-DD50-4FD6-BC9F-F8B7A3952BD2}" type="pres">
      <dgm:prSet presAssocID="{6AC9D057-ED4F-43D8-B2D6-302FC87FC12F}" presName="iconBgRect" presStyleLbl="bgShp" presStyleIdx="2" presStyleCnt="6"/>
      <dgm:spPr/>
    </dgm:pt>
    <dgm:pt modelId="{21E76775-8BBC-476C-AAAF-AFE8B76EFB63}" type="pres">
      <dgm:prSet presAssocID="{6AC9D057-ED4F-43D8-B2D6-302FC87FC12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FEF7B02F-AA9C-45C7-A165-DA5AF5DD4F16}" type="pres">
      <dgm:prSet presAssocID="{6AC9D057-ED4F-43D8-B2D6-302FC87FC12F}" presName="spaceRect" presStyleCnt="0"/>
      <dgm:spPr/>
    </dgm:pt>
    <dgm:pt modelId="{5D7E7CD8-9056-44DC-8AB3-D4F26E0361C0}" type="pres">
      <dgm:prSet presAssocID="{6AC9D057-ED4F-43D8-B2D6-302FC87FC12F}" presName="textRect" presStyleLbl="revTx" presStyleIdx="2" presStyleCnt="6">
        <dgm:presLayoutVars>
          <dgm:chMax val="1"/>
          <dgm:chPref val="1"/>
        </dgm:presLayoutVars>
      </dgm:prSet>
      <dgm:spPr/>
    </dgm:pt>
    <dgm:pt modelId="{3C946150-8A2F-4A93-B62E-94EB81D32FEB}" type="pres">
      <dgm:prSet presAssocID="{2CBBDB3E-E5DB-4F75-9CD5-D7D5C8826AC2}" presName="sibTrans" presStyleLbl="sibTrans2D1" presStyleIdx="0" presStyleCnt="0"/>
      <dgm:spPr/>
    </dgm:pt>
    <dgm:pt modelId="{B68ED654-F7C6-4EE2-B929-DD2202BBD15E}" type="pres">
      <dgm:prSet presAssocID="{6475AA93-04EB-409C-A7A2-7252B9D580C0}" presName="compNode" presStyleCnt="0"/>
      <dgm:spPr/>
    </dgm:pt>
    <dgm:pt modelId="{147A2C3A-AAA1-4DCB-A871-AF6C85A933DC}" type="pres">
      <dgm:prSet presAssocID="{6475AA93-04EB-409C-A7A2-7252B9D580C0}" presName="iconBgRect" presStyleLbl="bgShp" presStyleIdx="3" presStyleCnt="6"/>
      <dgm:spPr/>
    </dgm:pt>
    <dgm:pt modelId="{886E124B-3E46-4A26-84BC-B04F1AF4B15F}" type="pres">
      <dgm:prSet presAssocID="{6475AA93-04EB-409C-A7A2-7252B9D580C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69A25E98-1917-4073-87B9-40A8DF2DC68A}" type="pres">
      <dgm:prSet presAssocID="{6475AA93-04EB-409C-A7A2-7252B9D580C0}" presName="spaceRect" presStyleCnt="0"/>
      <dgm:spPr/>
    </dgm:pt>
    <dgm:pt modelId="{66307904-4747-4455-8A1B-4EB2FE6833EA}" type="pres">
      <dgm:prSet presAssocID="{6475AA93-04EB-409C-A7A2-7252B9D580C0}" presName="textRect" presStyleLbl="revTx" presStyleIdx="3" presStyleCnt="6">
        <dgm:presLayoutVars>
          <dgm:chMax val="1"/>
          <dgm:chPref val="1"/>
        </dgm:presLayoutVars>
      </dgm:prSet>
      <dgm:spPr/>
    </dgm:pt>
    <dgm:pt modelId="{ACC8323C-3042-4A43-8A23-757719F49AA7}" type="pres">
      <dgm:prSet presAssocID="{1628DB3D-719C-4119-AB23-14D94EE33F2F}" presName="sibTrans" presStyleLbl="sibTrans2D1" presStyleIdx="0" presStyleCnt="0"/>
      <dgm:spPr/>
    </dgm:pt>
    <dgm:pt modelId="{B4A6AA80-3443-4DA2-96AB-36AF38B5A4D1}" type="pres">
      <dgm:prSet presAssocID="{7EDB9446-AE6B-44D7-A4AE-7544B459295C}" presName="compNode" presStyleCnt="0"/>
      <dgm:spPr/>
    </dgm:pt>
    <dgm:pt modelId="{D866984D-DB5D-4FC6-902D-EBBC11553403}" type="pres">
      <dgm:prSet presAssocID="{7EDB9446-AE6B-44D7-A4AE-7544B459295C}" presName="iconBgRect" presStyleLbl="bgShp" presStyleIdx="4" presStyleCnt="6"/>
      <dgm:spPr/>
    </dgm:pt>
    <dgm:pt modelId="{16E868F1-E2E7-4872-9256-B5FB16679DA1}" type="pres">
      <dgm:prSet presAssocID="{7EDB9446-AE6B-44D7-A4AE-7544B459295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C27E3FD7-7766-4C89-AE59-300A92919AF6}" type="pres">
      <dgm:prSet presAssocID="{7EDB9446-AE6B-44D7-A4AE-7544B459295C}" presName="spaceRect" presStyleCnt="0"/>
      <dgm:spPr/>
    </dgm:pt>
    <dgm:pt modelId="{A3D9DECE-EA6E-4A5A-8FA0-63E60DDC7254}" type="pres">
      <dgm:prSet presAssocID="{7EDB9446-AE6B-44D7-A4AE-7544B459295C}" presName="textRect" presStyleLbl="revTx" presStyleIdx="4" presStyleCnt="6">
        <dgm:presLayoutVars>
          <dgm:chMax val="1"/>
          <dgm:chPref val="1"/>
        </dgm:presLayoutVars>
      </dgm:prSet>
      <dgm:spPr/>
    </dgm:pt>
    <dgm:pt modelId="{86716620-D7DB-4E7C-B87C-029E6F15BEB2}" type="pres">
      <dgm:prSet presAssocID="{7519A410-9862-4FED-A7A9-A0F09D93FF60}" presName="sibTrans" presStyleLbl="sibTrans2D1" presStyleIdx="0" presStyleCnt="0"/>
      <dgm:spPr/>
    </dgm:pt>
    <dgm:pt modelId="{1D1E7628-CD0C-4EFE-8015-8FA565D761DC}" type="pres">
      <dgm:prSet presAssocID="{2DA0D171-97E1-4F4A-BD89-36B792AA4C09}" presName="compNode" presStyleCnt="0"/>
      <dgm:spPr/>
    </dgm:pt>
    <dgm:pt modelId="{628230D6-85CC-473B-838D-95D4F01209EC}" type="pres">
      <dgm:prSet presAssocID="{2DA0D171-97E1-4F4A-BD89-36B792AA4C09}" presName="iconBgRect" presStyleLbl="bgShp" presStyleIdx="5" presStyleCnt="6"/>
      <dgm:spPr/>
    </dgm:pt>
    <dgm:pt modelId="{3B163ECC-FA2B-4D9E-B96A-D45DE52FFBB2}" type="pres">
      <dgm:prSet presAssocID="{2DA0D171-97E1-4F4A-BD89-36B792AA4C0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C821976-2D51-4E6F-8D0E-A722EE4E4039}" type="pres">
      <dgm:prSet presAssocID="{2DA0D171-97E1-4F4A-BD89-36B792AA4C09}" presName="spaceRect" presStyleCnt="0"/>
      <dgm:spPr/>
    </dgm:pt>
    <dgm:pt modelId="{45886854-BF42-4116-9856-B133ACFC8BE0}" type="pres">
      <dgm:prSet presAssocID="{2DA0D171-97E1-4F4A-BD89-36B792AA4C0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86FBD3B-C484-48E8-8427-AEE16837123D}" srcId="{887C37AA-501A-44BD-BEB5-D84F52FA237B}" destId="{7EDB9446-AE6B-44D7-A4AE-7544B459295C}" srcOrd="4" destOrd="0" parTransId="{291E302F-1E2F-483A-A32F-EDADF2FB9C09}" sibTransId="{7519A410-9862-4FED-A7A9-A0F09D93FF60}"/>
    <dgm:cxn modelId="{A517DF40-2198-4A24-8868-DF44C0136A52}" type="presOf" srcId="{1BC09C0B-9D20-43E9-A68A-04F43F23D6CC}" destId="{151FDDBE-8485-4614-A002-286C6F572619}" srcOrd="0" destOrd="0" presId="urn:microsoft.com/office/officeart/2018/2/layout/IconCircleList"/>
    <dgm:cxn modelId="{FC32505D-113B-4332-85FB-DA1779B77ECD}" srcId="{887C37AA-501A-44BD-BEB5-D84F52FA237B}" destId="{2AB9BB59-0203-4F62-8362-12C9624B0CC4}" srcOrd="1" destOrd="0" parTransId="{5BBBAFDD-DE31-4E17-A5AC-0A47867FD1D6}" sibTransId="{C4C623BC-085D-4A87-989B-A2F9C9BE98F6}"/>
    <dgm:cxn modelId="{2B291246-6E4D-41BD-B662-8631BE55B5FC}" srcId="{887C37AA-501A-44BD-BEB5-D84F52FA237B}" destId="{6DD58689-B3ED-4E9B-9C56-57AAA149F482}" srcOrd="0" destOrd="0" parTransId="{53B24F58-BDE0-4CA5-A798-0FDAB608B92C}" sibTransId="{1BC09C0B-9D20-43E9-A68A-04F43F23D6CC}"/>
    <dgm:cxn modelId="{ED4EC167-3F3A-42D1-BEB3-46B4E37D872C}" type="presOf" srcId="{2DA0D171-97E1-4F4A-BD89-36B792AA4C09}" destId="{45886854-BF42-4116-9856-B133ACFC8BE0}" srcOrd="0" destOrd="0" presId="urn:microsoft.com/office/officeart/2018/2/layout/IconCircleList"/>
    <dgm:cxn modelId="{8D2CAA89-82C8-46A6-A3B9-7D6324B33037}" type="presOf" srcId="{7EDB9446-AE6B-44D7-A4AE-7544B459295C}" destId="{A3D9DECE-EA6E-4A5A-8FA0-63E60DDC7254}" srcOrd="0" destOrd="0" presId="urn:microsoft.com/office/officeart/2018/2/layout/IconCircleList"/>
    <dgm:cxn modelId="{3AD6529B-9255-4EA8-8713-4E2746D866FB}" type="presOf" srcId="{6AC9D057-ED4F-43D8-B2D6-302FC87FC12F}" destId="{5D7E7CD8-9056-44DC-8AB3-D4F26E0361C0}" srcOrd="0" destOrd="0" presId="urn:microsoft.com/office/officeart/2018/2/layout/IconCircleList"/>
    <dgm:cxn modelId="{D55EFC9D-8BA4-44C5-8114-FBD63A270685}" type="presOf" srcId="{C4C623BC-085D-4A87-989B-A2F9C9BE98F6}" destId="{874AEBC4-666E-4E1E-BC85-16B3F4733469}" srcOrd="0" destOrd="0" presId="urn:microsoft.com/office/officeart/2018/2/layout/IconCircleList"/>
    <dgm:cxn modelId="{D2C0D1A1-EDA0-4062-AA4B-20F2BA1F1C28}" type="presOf" srcId="{7519A410-9862-4FED-A7A9-A0F09D93FF60}" destId="{86716620-D7DB-4E7C-B87C-029E6F15BEB2}" srcOrd="0" destOrd="0" presId="urn:microsoft.com/office/officeart/2018/2/layout/IconCircleList"/>
    <dgm:cxn modelId="{6FBBAAA4-7DFA-41AF-8830-68AFF96719B9}" type="presOf" srcId="{887C37AA-501A-44BD-BEB5-D84F52FA237B}" destId="{C9E31422-FDBD-4248-8207-12C861C58E7F}" srcOrd="0" destOrd="0" presId="urn:microsoft.com/office/officeart/2018/2/layout/IconCircleList"/>
    <dgm:cxn modelId="{E61770AA-10DB-43F2-B1B7-FF97BA7EEEF2}" srcId="{887C37AA-501A-44BD-BEB5-D84F52FA237B}" destId="{2DA0D171-97E1-4F4A-BD89-36B792AA4C09}" srcOrd="5" destOrd="0" parTransId="{4027FA49-58CC-4D6A-97C3-5D68F5AC03F3}" sibTransId="{8BA80F4B-E5C3-479D-9383-01E7232B8E63}"/>
    <dgm:cxn modelId="{EF67C5B3-50FA-4A30-B3AF-C0C11D177CB1}" srcId="{887C37AA-501A-44BD-BEB5-D84F52FA237B}" destId="{6475AA93-04EB-409C-A7A2-7252B9D580C0}" srcOrd="3" destOrd="0" parTransId="{2A9EB9C4-E06D-4EE6-8183-CCF35E6A69C2}" sibTransId="{1628DB3D-719C-4119-AB23-14D94EE33F2F}"/>
    <dgm:cxn modelId="{B4F1EABC-65EC-4D97-B2BB-3E7CAB589AEE}" type="presOf" srcId="{2AB9BB59-0203-4F62-8362-12C9624B0CC4}" destId="{6056F3B1-067A-4DCC-8D16-19C89683B1D4}" srcOrd="0" destOrd="0" presId="urn:microsoft.com/office/officeart/2018/2/layout/IconCircleList"/>
    <dgm:cxn modelId="{BD6112BD-04AC-4FBB-9928-E2AA23C257D5}" type="presOf" srcId="{6DD58689-B3ED-4E9B-9C56-57AAA149F482}" destId="{6E2BD854-BFB9-4867-8C6E-0571E9910B0D}" srcOrd="0" destOrd="0" presId="urn:microsoft.com/office/officeart/2018/2/layout/IconCircleList"/>
    <dgm:cxn modelId="{41D188C0-23CF-405F-9C25-5B2ED340625E}" type="presOf" srcId="{1628DB3D-719C-4119-AB23-14D94EE33F2F}" destId="{ACC8323C-3042-4A43-8A23-757719F49AA7}" srcOrd="0" destOrd="0" presId="urn:microsoft.com/office/officeart/2018/2/layout/IconCircleList"/>
    <dgm:cxn modelId="{148AECF1-B5CB-4052-A843-63BAD9A6AAA9}" srcId="{887C37AA-501A-44BD-BEB5-D84F52FA237B}" destId="{6AC9D057-ED4F-43D8-B2D6-302FC87FC12F}" srcOrd="2" destOrd="0" parTransId="{570E4CD0-6B31-4FE4-B57B-377481D331BF}" sibTransId="{2CBBDB3E-E5DB-4F75-9CD5-D7D5C8826AC2}"/>
    <dgm:cxn modelId="{D1253BF5-251D-404D-82DF-AEE94C3104F1}" type="presOf" srcId="{6475AA93-04EB-409C-A7A2-7252B9D580C0}" destId="{66307904-4747-4455-8A1B-4EB2FE6833EA}" srcOrd="0" destOrd="0" presId="urn:microsoft.com/office/officeart/2018/2/layout/IconCircleList"/>
    <dgm:cxn modelId="{2D3DFFF9-94C4-4B42-A0A9-54D6B2A88219}" type="presOf" srcId="{2CBBDB3E-E5DB-4F75-9CD5-D7D5C8826AC2}" destId="{3C946150-8A2F-4A93-B62E-94EB81D32FEB}" srcOrd="0" destOrd="0" presId="urn:microsoft.com/office/officeart/2018/2/layout/IconCircleList"/>
    <dgm:cxn modelId="{23926275-91DC-43DE-9D73-ACD43D0B1B6D}" type="presParOf" srcId="{C9E31422-FDBD-4248-8207-12C861C58E7F}" destId="{EA00F015-9A9E-48E5-BC30-4F5783A0868B}" srcOrd="0" destOrd="0" presId="urn:microsoft.com/office/officeart/2018/2/layout/IconCircleList"/>
    <dgm:cxn modelId="{CEF11203-C66F-4A86-B521-8F4A175C623E}" type="presParOf" srcId="{EA00F015-9A9E-48E5-BC30-4F5783A0868B}" destId="{40FD11E1-C805-4E01-BB44-FDF5FA87B892}" srcOrd="0" destOrd="0" presId="urn:microsoft.com/office/officeart/2018/2/layout/IconCircleList"/>
    <dgm:cxn modelId="{1C41803D-7B10-4D33-AB1F-B60E6E9ECF7C}" type="presParOf" srcId="{40FD11E1-C805-4E01-BB44-FDF5FA87B892}" destId="{F1BEBBBB-B068-4411-BEE5-23115E8E5D6D}" srcOrd="0" destOrd="0" presId="urn:microsoft.com/office/officeart/2018/2/layout/IconCircleList"/>
    <dgm:cxn modelId="{EB783133-2A0B-4BE2-A840-692AF5B1FD10}" type="presParOf" srcId="{40FD11E1-C805-4E01-BB44-FDF5FA87B892}" destId="{23D945FC-EFAF-4EB7-9A84-FAE28D099E1D}" srcOrd="1" destOrd="0" presId="urn:microsoft.com/office/officeart/2018/2/layout/IconCircleList"/>
    <dgm:cxn modelId="{F7D427A8-43F7-4D1E-839E-392205BAA88C}" type="presParOf" srcId="{40FD11E1-C805-4E01-BB44-FDF5FA87B892}" destId="{E20B002A-625F-4BED-BF64-F8E1489A8CBB}" srcOrd="2" destOrd="0" presId="urn:microsoft.com/office/officeart/2018/2/layout/IconCircleList"/>
    <dgm:cxn modelId="{E567C0F1-FB4E-4FE8-99D4-F1401996C872}" type="presParOf" srcId="{40FD11E1-C805-4E01-BB44-FDF5FA87B892}" destId="{6E2BD854-BFB9-4867-8C6E-0571E9910B0D}" srcOrd="3" destOrd="0" presId="urn:microsoft.com/office/officeart/2018/2/layout/IconCircleList"/>
    <dgm:cxn modelId="{C9B250B1-5E2D-45AD-92AA-E6D8A8F21962}" type="presParOf" srcId="{EA00F015-9A9E-48E5-BC30-4F5783A0868B}" destId="{151FDDBE-8485-4614-A002-286C6F572619}" srcOrd="1" destOrd="0" presId="urn:microsoft.com/office/officeart/2018/2/layout/IconCircleList"/>
    <dgm:cxn modelId="{524B9F94-73BF-4A0F-BFBF-4DF0972B65A9}" type="presParOf" srcId="{EA00F015-9A9E-48E5-BC30-4F5783A0868B}" destId="{42F8937D-D3FA-40FE-A3EF-AADC3ADE9FB8}" srcOrd="2" destOrd="0" presId="urn:microsoft.com/office/officeart/2018/2/layout/IconCircleList"/>
    <dgm:cxn modelId="{115779BC-4019-4B91-8606-E0A94CC26579}" type="presParOf" srcId="{42F8937D-D3FA-40FE-A3EF-AADC3ADE9FB8}" destId="{88F2F9DC-A412-4EE2-A058-53F3D29E80BC}" srcOrd="0" destOrd="0" presId="urn:microsoft.com/office/officeart/2018/2/layout/IconCircleList"/>
    <dgm:cxn modelId="{D46C977D-CC9C-46B8-9EB3-AF6A7A58C92F}" type="presParOf" srcId="{42F8937D-D3FA-40FE-A3EF-AADC3ADE9FB8}" destId="{58008C72-502F-4FAB-B8CD-22CC54B73E83}" srcOrd="1" destOrd="0" presId="urn:microsoft.com/office/officeart/2018/2/layout/IconCircleList"/>
    <dgm:cxn modelId="{446640B0-BF28-4ED1-AE9A-9DF712366792}" type="presParOf" srcId="{42F8937D-D3FA-40FE-A3EF-AADC3ADE9FB8}" destId="{69E274B5-CFF3-44AD-8B6C-EC99712C3EDA}" srcOrd="2" destOrd="0" presId="urn:microsoft.com/office/officeart/2018/2/layout/IconCircleList"/>
    <dgm:cxn modelId="{C4191F1A-84EC-409F-8DE6-43FE3216CA2D}" type="presParOf" srcId="{42F8937D-D3FA-40FE-A3EF-AADC3ADE9FB8}" destId="{6056F3B1-067A-4DCC-8D16-19C89683B1D4}" srcOrd="3" destOrd="0" presId="urn:microsoft.com/office/officeart/2018/2/layout/IconCircleList"/>
    <dgm:cxn modelId="{94C16B8B-1DA6-4F52-A870-8CF3DD7EF95D}" type="presParOf" srcId="{EA00F015-9A9E-48E5-BC30-4F5783A0868B}" destId="{874AEBC4-666E-4E1E-BC85-16B3F4733469}" srcOrd="3" destOrd="0" presId="urn:microsoft.com/office/officeart/2018/2/layout/IconCircleList"/>
    <dgm:cxn modelId="{5228E55A-F955-4005-AF66-D881137995C2}" type="presParOf" srcId="{EA00F015-9A9E-48E5-BC30-4F5783A0868B}" destId="{028858D9-9517-4884-93B1-8AA336E339DF}" srcOrd="4" destOrd="0" presId="urn:microsoft.com/office/officeart/2018/2/layout/IconCircleList"/>
    <dgm:cxn modelId="{53F47906-C7F0-406F-84C5-D837E61B7736}" type="presParOf" srcId="{028858D9-9517-4884-93B1-8AA336E339DF}" destId="{EB42029E-DD50-4FD6-BC9F-F8B7A3952BD2}" srcOrd="0" destOrd="0" presId="urn:microsoft.com/office/officeart/2018/2/layout/IconCircleList"/>
    <dgm:cxn modelId="{423CE543-8F08-4EB4-A142-67C9234D1585}" type="presParOf" srcId="{028858D9-9517-4884-93B1-8AA336E339DF}" destId="{21E76775-8BBC-476C-AAAF-AFE8B76EFB63}" srcOrd="1" destOrd="0" presId="urn:microsoft.com/office/officeart/2018/2/layout/IconCircleList"/>
    <dgm:cxn modelId="{198078CC-4DD7-4EA4-B3F9-C4BBC883DA7B}" type="presParOf" srcId="{028858D9-9517-4884-93B1-8AA336E339DF}" destId="{FEF7B02F-AA9C-45C7-A165-DA5AF5DD4F16}" srcOrd="2" destOrd="0" presId="urn:microsoft.com/office/officeart/2018/2/layout/IconCircleList"/>
    <dgm:cxn modelId="{6E4E0E9D-34E5-46FC-ACD2-FAE042D08F48}" type="presParOf" srcId="{028858D9-9517-4884-93B1-8AA336E339DF}" destId="{5D7E7CD8-9056-44DC-8AB3-D4F26E0361C0}" srcOrd="3" destOrd="0" presId="urn:microsoft.com/office/officeart/2018/2/layout/IconCircleList"/>
    <dgm:cxn modelId="{53B44C18-1393-4D2A-A3E7-A0FD34E04D6C}" type="presParOf" srcId="{EA00F015-9A9E-48E5-BC30-4F5783A0868B}" destId="{3C946150-8A2F-4A93-B62E-94EB81D32FEB}" srcOrd="5" destOrd="0" presId="urn:microsoft.com/office/officeart/2018/2/layout/IconCircleList"/>
    <dgm:cxn modelId="{F5D90C0B-042B-456C-8699-0BA5ACBB79AD}" type="presParOf" srcId="{EA00F015-9A9E-48E5-BC30-4F5783A0868B}" destId="{B68ED654-F7C6-4EE2-B929-DD2202BBD15E}" srcOrd="6" destOrd="0" presId="urn:microsoft.com/office/officeart/2018/2/layout/IconCircleList"/>
    <dgm:cxn modelId="{F973599A-7B38-46BA-A4FC-1ED673FA7E4A}" type="presParOf" srcId="{B68ED654-F7C6-4EE2-B929-DD2202BBD15E}" destId="{147A2C3A-AAA1-4DCB-A871-AF6C85A933DC}" srcOrd="0" destOrd="0" presId="urn:microsoft.com/office/officeart/2018/2/layout/IconCircleList"/>
    <dgm:cxn modelId="{3CAFCA6F-36C3-4D97-B1FF-7F7625F9BADF}" type="presParOf" srcId="{B68ED654-F7C6-4EE2-B929-DD2202BBD15E}" destId="{886E124B-3E46-4A26-84BC-B04F1AF4B15F}" srcOrd="1" destOrd="0" presId="urn:microsoft.com/office/officeart/2018/2/layout/IconCircleList"/>
    <dgm:cxn modelId="{D48E2AA9-E117-4D70-BA7E-A3010F72E816}" type="presParOf" srcId="{B68ED654-F7C6-4EE2-B929-DD2202BBD15E}" destId="{69A25E98-1917-4073-87B9-40A8DF2DC68A}" srcOrd="2" destOrd="0" presId="urn:microsoft.com/office/officeart/2018/2/layout/IconCircleList"/>
    <dgm:cxn modelId="{34A63BB3-10A4-4328-9BA3-CF55A35E2C2F}" type="presParOf" srcId="{B68ED654-F7C6-4EE2-B929-DD2202BBD15E}" destId="{66307904-4747-4455-8A1B-4EB2FE6833EA}" srcOrd="3" destOrd="0" presId="urn:microsoft.com/office/officeart/2018/2/layout/IconCircleList"/>
    <dgm:cxn modelId="{5274314D-F1F0-47C0-BEA3-3289F72C52EF}" type="presParOf" srcId="{EA00F015-9A9E-48E5-BC30-4F5783A0868B}" destId="{ACC8323C-3042-4A43-8A23-757719F49AA7}" srcOrd="7" destOrd="0" presId="urn:microsoft.com/office/officeart/2018/2/layout/IconCircleList"/>
    <dgm:cxn modelId="{3B7E8A7E-26CE-4DF0-8B57-7182747A0F43}" type="presParOf" srcId="{EA00F015-9A9E-48E5-BC30-4F5783A0868B}" destId="{B4A6AA80-3443-4DA2-96AB-36AF38B5A4D1}" srcOrd="8" destOrd="0" presId="urn:microsoft.com/office/officeart/2018/2/layout/IconCircleList"/>
    <dgm:cxn modelId="{B010F99B-50F6-45B9-8431-902A14D95E21}" type="presParOf" srcId="{B4A6AA80-3443-4DA2-96AB-36AF38B5A4D1}" destId="{D866984D-DB5D-4FC6-902D-EBBC11553403}" srcOrd="0" destOrd="0" presId="urn:microsoft.com/office/officeart/2018/2/layout/IconCircleList"/>
    <dgm:cxn modelId="{D27FE2A2-5321-4DF2-8892-9799D13A6E24}" type="presParOf" srcId="{B4A6AA80-3443-4DA2-96AB-36AF38B5A4D1}" destId="{16E868F1-E2E7-4872-9256-B5FB16679DA1}" srcOrd="1" destOrd="0" presId="urn:microsoft.com/office/officeart/2018/2/layout/IconCircleList"/>
    <dgm:cxn modelId="{3EE0762A-1F0B-4B64-8C40-E385B75A6DC1}" type="presParOf" srcId="{B4A6AA80-3443-4DA2-96AB-36AF38B5A4D1}" destId="{C27E3FD7-7766-4C89-AE59-300A92919AF6}" srcOrd="2" destOrd="0" presId="urn:microsoft.com/office/officeart/2018/2/layout/IconCircleList"/>
    <dgm:cxn modelId="{93E202C0-DD29-4C0D-86FB-B5769D1F5C50}" type="presParOf" srcId="{B4A6AA80-3443-4DA2-96AB-36AF38B5A4D1}" destId="{A3D9DECE-EA6E-4A5A-8FA0-63E60DDC7254}" srcOrd="3" destOrd="0" presId="urn:microsoft.com/office/officeart/2018/2/layout/IconCircleList"/>
    <dgm:cxn modelId="{43489703-C10A-4537-90A5-3C67DA930616}" type="presParOf" srcId="{EA00F015-9A9E-48E5-BC30-4F5783A0868B}" destId="{86716620-D7DB-4E7C-B87C-029E6F15BEB2}" srcOrd="9" destOrd="0" presId="urn:microsoft.com/office/officeart/2018/2/layout/IconCircleList"/>
    <dgm:cxn modelId="{B8102DE9-8507-4055-8A58-7AB698734D20}" type="presParOf" srcId="{EA00F015-9A9E-48E5-BC30-4F5783A0868B}" destId="{1D1E7628-CD0C-4EFE-8015-8FA565D761DC}" srcOrd="10" destOrd="0" presId="urn:microsoft.com/office/officeart/2018/2/layout/IconCircleList"/>
    <dgm:cxn modelId="{018435EB-BD08-47FF-BC37-3B5F0BF35077}" type="presParOf" srcId="{1D1E7628-CD0C-4EFE-8015-8FA565D761DC}" destId="{628230D6-85CC-473B-838D-95D4F01209EC}" srcOrd="0" destOrd="0" presId="urn:microsoft.com/office/officeart/2018/2/layout/IconCircleList"/>
    <dgm:cxn modelId="{0CE4001D-41AC-4625-A89E-9001B5BA0E5A}" type="presParOf" srcId="{1D1E7628-CD0C-4EFE-8015-8FA565D761DC}" destId="{3B163ECC-FA2B-4D9E-B96A-D45DE52FFBB2}" srcOrd="1" destOrd="0" presId="urn:microsoft.com/office/officeart/2018/2/layout/IconCircleList"/>
    <dgm:cxn modelId="{0C0178DD-D5FF-4FE6-8364-C2347077ECF1}" type="presParOf" srcId="{1D1E7628-CD0C-4EFE-8015-8FA565D761DC}" destId="{FC821976-2D51-4E6F-8D0E-A722EE4E4039}" srcOrd="2" destOrd="0" presId="urn:microsoft.com/office/officeart/2018/2/layout/IconCircleList"/>
    <dgm:cxn modelId="{82410F23-CDD9-4E06-8BB1-7CB5F3F19DE0}" type="presParOf" srcId="{1D1E7628-CD0C-4EFE-8015-8FA565D761DC}" destId="{45886854-BF42-4116-9856-B133ACFC8BE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1129B2-CAFB-4685-9675-622056F622C8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Called the deal "an important step"</a:t>
          </a:r>
        </a:p>
      </dsp:txBody>
      <dsp:txXfrm>
        <a:off x="38234" y="38234"/>
        <a:ext cx="7529629" cy="1228933"/>
      </dsp:txXfrm>
    </dsp:sp>
    <dsp:sp modelId="{19AE6F7F-D41B-4F9B-8D28-CE98FE66BDFB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-441348"/>
            <a:satOff val="2109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John Denton: crucial for moblising investments to decarbonise the global economy</a:t>
          </a:r>
        </a:p>
      </dsp:txBody>
      <dsp:txXfrm>
        <a:off x="826903" y="1561202"/>
        <a:ext cx="7224611" cy="1228933"/>
      </dsp:txXfrm>
    </dsp:sp>
    <dsp:sp modelId="{AC516972-52F6-44EB-93AE-DAF18A0F169D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-882696"/>
            <a:satOff val="4218"/>
            <a:lumOff val="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Emphasized need to remove barriers to private sector climate investments, calling for leadership from the G20</a:t>
          </a:r>
        </a:p>
      </dsp:txBody>
      <dsp:txXfrm>
        <a:off x="1615573" y="3084170"/>
        <a:ext cx="7224611" cy="1228933"/>
      </dsp:txXfrm>
    </dsp:sp>
    <dsp:sp modelId="{F7C750C8-2480-4B5C-9B64-3C5C0DE12B8D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691639A7-14FF-4176-B6F5-DB8DD4B49859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194440"/>
            <a:satOff val="13969"/>
            <a:lumOff val="15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194440"/>
              <a:satOff val="13969"/>
              <a:lumOff val="15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0678CA-02C9-46AB-9D26-ADCE87D03E99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6CBE82-7471-4CDC-B310-408542AB1786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B57603-A38F-49E0-9C40-A0AC835B0141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Appreciate the role of technological change in economic progress</a:t>
          </a:r>
        </a:p>
      </dsp:txBody>
      <dsp:txXfrm>
        <a:off x="1057183" y="1805"/>
        <a:ext cx="9458416" cy="915310"/>
      </dsp:txXfrm>
    </dsp:sp>
    <dsp:sp modelId="{847A6ABF-8855-4158-95B5-24C482CE35F9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3920BC-72AC-4C4E-ABA5-DD532E0C4E97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621E3A-699B-4561-B1BF-6D24C409D6FA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Gain an insight into the ways in which innovation is generated and diffused in different societies</a:t>
          </a:r>
        </a:p>
      </dsp:txBody>
      <dsp:txXfrm>
        <a:off x="1057183" y="1145944"/>
        <a:ext cx="9458416" cy="915310"/>
      </dsp:txXfrm>
    </dsp:sp>
    <dsp:sp modelId="{7469A9E7-DD10-4226-8991-248CE53AD74A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C38AC8-BFE6-4A90-83E9-5683E3A438F9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6410C3-63CD-4DFF-8072-C2555CAEA753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Assess the roles of governments and business in promoting and exploiting technological innovation</a:t>
          </a:r>
        </a:p>
      </dsp:txBody>
      <dsp:txXfrm>
        <a:off x="1057183" y="2290082"/>
        <a:ext cx="9458416" cy="915310"/>
      </dsp:txXfrm>
    </dsp:sp>
    <dsp:sp modelId="{6A6BD632-A9B5-40FC-9348-D29BA4D8FC7A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CC6CAF-8001-409E-953D-20C2B54924FE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E6A681-8EE1-46EB-BA4E-F6DF61CAA4A9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Appreciate the dynamic links between technological innovation and sustainable development</a:t>
          </a:r>
        </a:p>
      </dsp:txBody>
      <dsp:txXfrm>
        <a:off x="1057183" y="3434221"/>
        <a:ext cx="9458416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CCA49F-2C0E-47AE-B0A3-B1373BAA8D0D}">
      <dsp:nvSpPr>
        <dsp:cNvPr id="0" name=""/>
        <dsp:cNvSpPr/>
      </dsp:nvSpPr>
      <dsp:spPr>
        <a:xfrm>
          <a:off x="0" y="678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C64570-47FF-46C2-82F5-0DEDC3D9BCF2}">
      <dsp:nvSpPr>
        <dsp:cNvPr id="0" name=""/>
        <dsp:cNvSpPr/>
      </dsp:nvSpPr>
      <dsp:spPr>
        <a:xfrm>
          <a:off x="480498" y="358074"/>
          <a:ext cx="873632" cy="8736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5380F-46A7-443D-AACC-EE9431D34688}">
      <dsp:nvSpPr>
        <dsp:cNvPr id="0" name=""/>
        <dsp:cNvSpPr/>
      </dsp:nvSpPr>
      <dsp:spPr>
        <a:xfrm>
          <a:off x="1834628" y="678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Innovation: activities that seek improvements and new ways of doing things.</a:t>
          </a:r>
        </a:p>
      </dsp:txBody>
      <dsp:txXfrm>
        <a:off x="1834628" y="678"/>
        <a:ext cx="4469100" cy="1588423"/>
      </dsp:txXfrm>
    </dsp:sp>
    <dsp:sp modelId="{2404EA00-D84C-478F-8843-4AE5273CD594}">
      <dsp:nvSpPr>
        <dsp:cNvPr id="0" name=""/>
        <dsp:cNvSpPr/>
      </dsp:nvSpPr>
      <dsp:spPr>
        <a:xfrm>
          <a:off x="0" y="1986207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A6353-E5A6-414F-97AF-83D3C10A4C27}">
      <dsp:nvSpPr>
        <dsp:cNvPr id="0" name=""/>
        <dsp:cNvSpPr/>
      </dsp:nvSpPr>
      <dsp:spPr>
        <a:xfrm>
          <a:off x="480498" y="2343603"/>
          <a:ext cx="873632" cy="8736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B46240-C014-4749-B2B7-06622A6F6AB3}">
      <dsp:nvSpPr>
        <dsp:cNvPr id="0" name=""/>
        <dsp:cNvSpPr/>
      </dsp:nvSpPr>
      <dsp:spPr>
        <a:xfrm>
          <a:off x="1834628" y="1986207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Invention: a new product or process that makes a leap forward from existing technology</a:t>
          </a:r>
        </a:p>
      </dsp:txBody>
      <dsp:txXfrm>
        <a:off x="1834628" y="1986207"/>
        <a:ext cx="4469100" cy="1588423"/>
      </dsp:txXfrm>
    </dsp:sp>
    <dsp:sp modelId="{28E7AC4C-1245-47C6-B881-3467F3273327}">
      <dsp:nvSpPr>
        <dsp:cNvPr id="0" name=""/>
        <dsp:cNvSpPr/>
      </dsp:nvSpPr>
      <dsp:spPr>
        <a:xfrm>
          <a:off x="0" y="3971736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19E697-46D6-44E1-ACAD-40293B059B0D}">
      <dsp:nvSpPr>
        <dsp:cNvPr id="0" name=""/>
        <dsp:cNvSpPr/>
      </dsp:nvSpPr>
      <dsp:spPr>
        <a:xfrm>
          <a:off x="480498" y="4329132"/>
          <a:ext cx="873632" cy="8736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831BF-9A03-42A5-B255-F38B86CE1CA6}">
      <dsp:nvSpPr>
        <dsp:cNvPr id="0" name=""/>
        <dsp:cNvSpPr/>
      </dsp:nvSpPr>
      <dsp:spPr>
        <a:xfrm>
          <a:off x="1834628" y="3971736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Technology: methodical application of scientific knowledge to practical processes</a:t>
          </a:r>
        </a:p>
      </dsp:txBody>
      <dsp:txXfrm>
        <a:off x="1834628" y="3971736"/>
        <a:ext cx="4469100" cy="15884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AE636E-4DCF-4BD3-A375-646C59EE0404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6668DA-56B7-4E0E-8790-2ACD254887E3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908663-F56D-4F0C-BD10-EA116ED7862C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Could be a new marketing method, or organisational process</a:t>
          </a:r>
        </a:p>
      </dsp:txBody>
      <dsp:txXfrm>
        <a:off x="1435590" y="531"/>
        <a:ext cx="9080009" cy="1242935"/>
      </dsp:txXfrm>
    </dsp:sp>
    <dsp:sp modelId="{EE305E19-94DC-4D87-B139-E05B929E2C1E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F3C72D-EF1E-4765-A59F-8F20480CB0F0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1E6285-79CC-4D30-AC57-21AB2D21D6BD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Can be new to the firm, new to the market or new to the world</a:t>
          </a:r>
        </a:p>
      </dsp:txBody>
      <dsp:txXfrm>
        <a:off x="1435590" y="1554201"/>
        <a:ext cx="9080009" cy="1242935"/>
      </dsp:txXfrm>
    </dsp:sp>
    <dsp:sp modelId="{7D325BF6-3209-4FB9-BE2E-1D045601CB80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B70C80-0963-46CA-BCEC-E87AA8B8F401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FFDB1-FBEB-41A2-8FB4-6577E89BFF52}">
      <dsp:nvSpPr>
        <dsp:cNvPr id="0" name=""/>
        <dsp:cNvSpPr/>
      </dsp:nvSpPr>
      <dsp:spPr>
        <a:xfrm>
          <a:off x="1435590" y="3107870"/>
          <a:ext cx="473202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Incremental innovation involves making small, iterative changes to existing products, services or processes</a:t>
          </a:r>
        </a:p>
      </dsp:txBody>
      <dsp:txXfrm>
        <a:off x="1435590" y="3107870"/>
        <a:ext cx="4732020" cy="1242935"/>
      </dsp:txXfrm>
    </dsp:sp>
    <dsp:sp modelId="{AF1DB580-F245-4F88-9B8F-A48A1DAACC2A}">
      <dsp:nvSpPr>
        <dsp:cNvPr id="0" name=""/>
        <dsp:cNvSpPr/>
      </dsp:nvSpPr>
      <dsp:spPr>
        <a:xfrm>
          <a:off x="6167610" y="3107870"/>
          <a:ext cx="434798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Customer satisfaction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Cost efficiency and reduced risk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Competitive advantage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Company longevity and relevance</a:t>
          </a:r>
        </a:p>
      </dsp:txBody>
      <dsp:txXfrm>
        <a:off x="6167610" y="3107870"/>
        <a:ext cx="4347989" cy="12429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71541E-201D-4D72-9353-020AB007BDD6}">
      <dsp:nvSpPr>
        <dsp:cNvPr id="0" name=""/>
        <dsp:cNvSpPr/>
      </dsp:nvSpPr>
      <dsp:spPr>
        <a:xfrm>
          <a:off x="0" y="2307"/>
          <a:ext cx="6303729" cy="116973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7C0489-968F-43C2-90B0-728BAEA2917B}">
      <dsp:nvSpPr>
        <dsp:cNvPr id="0" name=""/>
        <dsp:cNvSpPr/>
      </dsp:nvSpPr>
      <dsp:spPr>
        <a:xfrm>
          <a:off x="353843" y="265497"/>
          <a:ext cx="643352" cy="6433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03113-5024-43F3-AE80-D0AE75303FD0}">
      <dsp:nvSpPr>
        <dsp:cNvPr id="0" name=""/>
        <dsp:cNvSpPr/>
      </dsp:nvSpPr>
      <dsp:spPr>
        <a:xfrm>
          <a:off x="1351039" y="2307"/>
          <a:ext cx="4952689" cy="1169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97" tIns="123797" rIns="123797" bIns="1237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Central to the innovation process</a:t>
          </a:r>
        </a:p>
      </dsp:txBody>
      <dsp:txXfrm>
        <a:off x="1351039" y="2307"/>
        <a:ext cx="4952689" cy="1169731"/>
      </dsp:txXfrm>
    </dsp:sp>
    <dsp:sp modelId="{555C8DAC-A5CA-4256-8CFC-B3DCD9D54A1A}">
      <dsp:nvSpPr>
        <dsp:cNvPr id="0" name=""/>
        <dsp:cNvSpPr/>
      </dsp:nvSpPr>
      <dsp:spPr>
        <a:xfrm>
          <a:off x="0" y="1464471"/>
          <a:ext cx="6303729" cy="116973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173935-B16A-4FA1-90C8-792C0F32E3F4}">
      <dsp:nvSpPr>
        <dsp:cNvPr id="0" name=""/>
        <dsp:cNvSpPr/>
      </dsp:nvSpPr>
      <dsp:spPr>
        <a:xfrm>
          <a:off x="353843" y="1727661"/>
          <a:ext cx="643352" cy="6433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4D87F-2A49-4688-9B22-CDFA903F72F2}">
      <dsp:nvSpPr>
        <dsp:cNvPr id="0" name=""/>
        <dsp:cNvSpPr/>
      </dsp:nvSpPr>
      <dsp:spPr>
        <a:xfrm>
          <a:off x="1351039" y="1464471"/>
          <a:ext cx="4952689" cy="1169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97" tIns="123797" rIns="123797" bIns="1237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Larger companies have a dedicated R&amp;D</a:t>
          </a:r>
        </a:p>
      </dsp:txBody>
      <dsp:txXfrm>
        <a:off x="1351039" y="1464471"/>
        <a:ext cx="4952689" cy="1169731"/>
      </dsp:txXfrm>
    </dsp:sp>
    <dsp:sp modelId="{D27BABF6-DA2A-49EA-99EE-263118E7BF36}">
      <dsp:nvSpPr>
        <dsp:cNvPr id="0" name=""/>
        <dsp:cNvSpPr/>
      </dsp:nvSpPr>
      <dsp:spPr>
        <a:xfrm>
          <a:off x="0" y="2926635"/>
          <a:ext cx="6303729" cy="116973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C9ECEF-809D-4E55-90C9-2289ECB38689}">
      <dsp:nvSpPr>
        <dsp:cNvPr id="0" name=""/>
        <dsp:cNvSpPr/>
      </dsp:nvSpPr>
      <dsp:spPr>
        <a:xfrm>
          <a:off x="353843" y="3189825"/>
          <a:ext cx="643352" cy="6433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DB059-8502-410B-AD0A-4530E916A0D8}">
      <dsp:nvSpPr>
        <dsp:cNvPr id="0" name=""/>
        <dsp:cNvSpPr/>
      </dsp:nvSpPr>
      <dsp:spPr>
        <a:xfrm>
          <a:off x="1351039" y="2926635"/>
          <a:ext cx="4952689" cy="1169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97" tIns="123797" rIns="123797" bIns="1237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Governments often help fund R&amp;D</a:t>
          </a:r>
        </a:p>
      </dsp:txBody>
      <dsp:txXfrm>
        <a:off x="1351039" y="2926635"/>
        <a:ext cx="4952689" cy="1169731"/>
      </dsp:txXfrm>
    </dsp:sp>
    <dsp:sp modelId="{F54A159A-8B5B-48AD-ADD9-446BBA41CB5F}">
      <dsp:nvSpPr>
        <dsp:cNvPr id="0" name=""/>
        <dsp:cNvSpPr/>
      </dsp:nvSpPr>
      <dsp:spPr>
        <a:xfrm>
          <a:off x="0" y="4388799"/>
          <a:ext cx="6303729" cy="116973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31D2F-27CB-4EBE-919B-3B241E73A17C}">
      <dsp:nvSpPr>
        <dsp:cNvPr id="0" name=""/>
        <dsp:cNvSpPr/>
      </dsp:nvSpPr>
      <dsp:spPr>
        <a:xfrm>
          <a:off x="353843" y="4651989"/>
          <a:ext cx="643352" cy="6433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316A55-5A4C-449E-B0F4-2FA1F3BE9998}">
      <dsp:nvSpPr>
        <dsp:cNvPr id="0" name=""/>
        <dsp:cNvSpPr/>
      </dsp:nvSpPr>
      <dsp:spPr>
        <a:xfrm>
          <a:off x="1351039" y="4388799"/>
          <a:ext cx="4952689" cy="1169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97" tIns="123797" rIns="123797" bIns="1237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Inventions can be protected by patent</a:t>
          </a:r>
        </a:p>
      </dsp:txBody>
      <dsp:txXfrm>
        <a:off x="1351039" y="4388799"/>
        <a:ext cx="4952689" cy="116973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599C8-C0F3-4F0B-86AC-5DA83B53C349}">
      <dsp:nvSpPr>
        <dsp:cNvPr id="0" name=""/>
        <dsp:cNvSpPr/>
      </dsp:nvSpPr>
      <dsp:spPr>
        <a:xfrm>
          <a:off x="881471" y="1548767"/>
          <a:ext cx="1377000" cy="1377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A6BB7-18E5-48A1-934E-93E3314BF47A}">
      <dsp:nvSpPr>
        <dsp:cNvPr id="0" name=""/>
        <dsp:cNvSpPr/>
      </dsp:nvSpPr>
      <dsp:spPr>
        <a:xfrm>
          <a:off x="39971" y="3295834"/>
          <a:ext cx="306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Why do science and invention flourish in particular societies during certain eras, but not in others?</a:t>
          </a:r>
        </a:p>
      </dsp:txBody>
      <dsp:txXfrm>
        <a:off x="39971" y="3295834"/>
        <a:ext cx="3060000" cy="720000"/>
      </dsp:txXfrm>
    </dsp:sp>
    <dsp:sp modelId="{62740241-BBB0-4D89-AFF2-6FAE2081006E}">
      <dsp:nvSpPr>
        <dsp:cNvPr id="0" name=""/>
        <dsp:cNvSpPr/>
      </dsp:nvSpPr>
      <dsp:spPr>
        <a:xfrm>
          <a:off x="4476971" y="1548767"/>
          <a:ext cx="1377000" cy="1377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D72EA3-98E5-4F7D-8EA6-D4B9A15C4184}">
      <dsp:nvSpPr>
        <dsp:cNvPr id="0" name=""/>
        <dsp:cNvSpPr/>
      </dsp:nvSpPr>
      <dsp:spPr>
        <a:xfrm>
          <a:off x="3635471" y="3295834"/>
          <a:ext cx="306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Why are some societies, with high levels of learning, scientific knowledge and creativity, still not able to innovate and invent?</a:t>
          </a:r>
        </a:p>
      </dsp:txBody>
      <dsp:txXfrm>
        <a:off x="3635471" y="3295834"/>
        <a:ext cx="306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658871-750B-498F-966C-2447CBA3E61F}">
      <dsp:nvSpPr>
        <dsp:cNvPr id="0" name=""/>
        <dsp:cNvSpPr/>
      </dsp:nvSpPr>
      <dsp:spPr>
        <a:xfrm>
          <a:off x="0" y="678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3E025-8F8D-4CE5-928E-32E251C9ADCC}">
      <dsp:nvSpPr>
        <dsp:cNvPr id="0" name=""/>
        <dsp:cNvSpPr/>
      </dsp:nvSpPr>
      <dsp:spPr>
        <a:xfrm>
          <a:off x="480498" y="358074"/>
          <a:ext cx="873632" cy="8736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28C9F6-833E-4DFF-9A26-06DC499817ED}">
      <dsp:nvSpPr>
        <dsp:cNvPr id="0" name=""/>
        <dsp:cNvSpPr/>
      </dsp:nvSpPr>
      <dsp:spPr>
        <a:xfrm>
          <a:off x="1834628" y="678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Landes (1998)</a:t>
          </a:r>
        </a:p>
      </dsp:txBody>
      <dsp:txXfrm>
        <a:off x="1834628" y="678"/>
        <a:ext cx="4469100" cy="1588423"/>
      </dsp:txXfrm>
    </dsp:sp>
    <dsp:sp modelId="{EF66EA69-7D0B-4436-92AA-F6833D397680}">
      <dsp:nvSpPr>
        <dsp:cNvPr id="0" name=""/>
        <dsp:cNvSpPr/>
      </dsp:nvSpPr>
      <dsp:spPr>
        <a:xfrm>
          <a:off x="0" y="1986207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A20A90-D8BB-417C-A77F-69D4D89BF66F}">
      <dsp:nvSpPr>
        <dsp:cNvPr id="0" name=""/>
        <dsp:cNvSpPr/>
      </dsp:nvSpPr>
      <dsp:spPr>
        <a:xfrm>
          <a:off x="480498" y="2343603"/>
          <a:ext cx="873632" cy="8736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998A8C-D938-47B3-8FF5-886F1E5875F4}">
      <dsp:nvSpPr>
        <dsp:cNvPr id="0" name=""/>
        <dsp:cNvSpPr/>
      </dsp:nvSpPr>
      <dsp:spPr>
        <a:xfrm>
          <a:off x="1834628" y="1986207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China's lack of a free market and institutionalised property rights</a:t>
          </a:r>
        </a:p>
      </dsp:txBody>
      <dsp:txXfrm>
        <a:off x="1834628" y="1986207"/>
        <a:ext cx="4469100" cy="1588423"/>
      </dsp:txXfrm>
    </dsp:sp>
    <dsp:sp modelId="{0941D6D4-2B95-45F8-AC9A-528D38004720}">
      <dsp:nvSpPr>
        <dsp:cNvPr id="0" name=""/>
        <dsp:cNvSpPr/>
      </dsp:nvSpPr>
      <dsp:spPr>
        <a:xfrm>
          <a:off x="0" y="3971736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CC6ADA-14E7-4C0D-8AD5-387E79A5FA2A}">
      <dsp:nvSpPr>
        <dsp:cNvPr id="0" name=""/>
        <dsp:cNvSpPr/>
      </dsp:nvSpPr>
      <dsp:spPr>
        <a:xfrm>
          <a:off x="480498" y="4329132"/>
          <a:ext cx="873632" cy="8736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2F0060-EEE7-461A-B92B-18D6DE700027}">
      <dsp:nvSpPr>
        <dsp:cNvPr id="0" name=""/>
        <dsp:cNvSpPr/>
      </dsp:nvSpPr>
      <dsp:spPr>
        <a:xfrm>
          <a:off x="1834628" y="3971736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Discouraged initiative </a:t>
          </a:r>
        </a:p>
      </dsp:txBody>
      <dsp:txXfrm>
        <a:off x="1834628" y="3971736"/>
        <a:ext cx="4469100" cy="158842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97E939-109B-4B6F-B5D7-8138CB108AF2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3EFABA-8C17-44C1-A325-A4994D3943EE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227B98-AC28-4D72-BFBF-6AF3B34001D3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Economic progress is not gradual or peaceful</a:t>
          </a:r>
        </a:p>
      </dsp:txBody>
      <dsp:txXfrm>
        <a:off x="1435590" y="531"/>
        <a:ext cx="9080009" cy="1242935"/>
      </dsp:txXfrm>
    </dsp:sp>
    <dsp:sp modelId="{48781F37-409A-41FB-AF77-35B925457560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CDFB10-01AD-43AC-A778-0EF62C516FA6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88D269-DE32-4E04-9454-38C0CC093A2B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Disjointed and sometimes unpleasant </a:t>
          </a:r>
        </a:p>
      </dsp:txBody>
      <dsp:txXfrm>
        <a:off x="1435590" y="1554201"/>
        <a:ext cx="9080009" cy="1242935"/>
      </dsp:txXfrm>
    </dsp:sp>
    <dsp:sp modelId="{FB03A63C-B6F3-4FA7-A524-1B224673EAC2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ACFBF4-719D-42CB-9430-20ECD0A417B7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37B5ED-00BD-49C1-81E1-5E94C28FC31C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Concept has had a lasting impact on economic thought, understanding the dynamics of innovation, entrepreneurship, and economic development</a:t>
          </a:r>
        </a:p>
      </dsp:txBody>
      <dsp:txXfrm>
        <a:off x="1435590" y="3107870"/>
        <a:ext cx="9080009" cy="12429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5DF704-BCF3-4FD8-A420-73A4DFC07EBB}">
      <dsp:nvSpPr>
        <dsp:cNvPr id="0" name=""/>
        <dsp:cNvSpPr/>
      </dsp:nvSpPr>
      <dsp:spPr>
        <a:xfrm>
          <a:off x="559800" y="259505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31B191-30EE-45B0-B304-B46725C90211}">
      <dsp:nvSpPr>
        <dsp:cNvPr id="0" name=""/>
        <dsp:cNvSpPr/>
      </dsp:nvSpPr>
      <dsp:spPr>
        <a:xfrm>
          <a:off x="559800" y="1936295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Promotes continuous innovation by encouraging companies to develop new products or improve existing ones to stay competitive</a:t>
          </a:r>
        </a:p>
      </dsp:txBody>
      <dsp:txXfrm>
        <a:off x="559800" y="1936295"/>
        <a:ext cx="4320000" cy="648000"/>
      </dsp:txXfrm>
    </dsp:sp>
    <dsp:sp modelId="{C9D6972B-8801-4290-854A-C28731C5926D}">
      <dsp:nvSpPr>
        <dsp:cNvPr id="0" name=""/>
        <dsp:cNvSpPr/>
      </dsp:nvSpPr>
      <dsp:spPr>
        <a:xfrm>
          <a:off x="559800" y="2660942"/>
          <a:ext cx="4320000" cy="1430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12A4E4-4682-4A39-9CD9-2FE1FF37C1DA}">
      <dsp:nvSpPr>
        <dsp:cNvPr id="0" name=""/>
        <dsp:cNvSpPr/>
      </dsp:nvSpPr>
      <dsp:spPr>
        <a:xfrm>
          <a:off x="5635800" y="259505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B0BC08-7558-4432-83AE-AA0B3C279A92}">
      <dsp:nvSpPr>
        <dsp:cNvPr id="0" name=""/>
        <dsp:cNvSpPr/>
      </dsp:nvSpPr>
      <dsp:spPr>
        <a:xfrm>
          <a:off x="5635800" y="1936295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Four main stages to the product life cycle:</a:t>
          </a:r>
        </a:p>
      </dsp:txBody>
      <dsp:txXfrm>
        <a:off x="5635800" y="1936295"/>
        <a:ext cx="4320000" cy="648000"/>
      </dsp:txXfrm>
    </dsp:sp>
    <dsp:sp modelId="{9FC07418-53EA-4151-A339-E9C7E6210344}">
      <dsp:nvSpPr>
        <dsp:cNvPr id="0" name=""/>
        <dsp:cNvSpPr/>
      </dsp:nvSpPr>
      <dsp:spPr>
        <a:xfrm>
          <a:off x="5635800" y="2660942"/>
          <a:ext cx="4320000" cy="1430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Introduction stage: incur higher costs for marketing and R&amp;D to introduce innovative products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Growth stage: focus improving product quality, entering new markets, expanding distribution channels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Maturity stage: may need to innovate by redesigning packaging, improving features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Decline stage: innovation can involve strategically divesting from products lines, and so on</a:t>
          </a:r>
        </a:p>
      </dsp:txBody>
      <dsp:txXfrm>
        <a:off x="5635800" y="2660942"/>
        <a:ext cx="4320000" cy="143089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3CC5B-A83E-4E11-ADFA-E1B9FE765636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3B174A-3C47-4CFC-88E1-0999B428DB62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B07456-2526-4F75-B9F9-AC7B45CAEBDB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Many new products fail in the first phase of the life cycle, even after substantial investments in R&amp;D</a:t>
          </a:r>
        </a:p>
      </dsp:txBody>
      <dsp:txXfrm>
        <a:off x="836323" y="3399"/>
        <a:ext cx="9679276" cy="724089"/>
      </dsp:txXfrm>
    </dsp:sp>
    <dsp:sp modelId="{695D2F4F-8C52-4911-849E-340E7EF3F06D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3B0AEA-24DC-454A-96BC-D3614299C027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D46D3-3D2C-4C5D-9892-00ACE03AB52D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risk often leads companies to wait for others to succeed and then clone their success</a:t>
          </a:r>
        </a:p>
      </dsp:txBody>
      <dsp:txXfrm>
        <a:off x="836323" y="908511"/>
        <a:ext cx="9679276" cy="724089"/>
      </dsp:txXfrm>
    </dsp:sp>
    <dsp:sp modelId="{8EE8A4B6-448A-4C50-96C4-1C1931D9DAE7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557A7-8A59-4C46-95FD-8351D504D472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ADC02-7FB8-47D0-B823-DAAC6BB3A940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Early success of a new product depends on a large home market which bears the cost of R&amp;D</a:t>
          </a:r>
        </a:p>
      </dsp:txBody>
      <dsp:txXfrm>
        <a:off x="836323" y="1813624"/>
        <a:ext cx="9679276" cy="724089"/>
      </dsp:txXfrm>
    </dsp:sp>
    <dsp:sp modelId="{EDD8435D-BB45-40FD-8737-558C40989586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6E5224-4D80-459C-B35B-F0B056F3680E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6B932-2CBD-4FF8-91EF-81A64230F28F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When production becomes more standardised, production moves to less advanced, cheaper locations</a:t>
          </a:r>
        </a:p>
      </dsp:txBody>
      <dsp:txXfrm>
        <a:off x="836323" y="2718736"/>
        <a:ext cx="9679276" cy="724089"/>
      </dsp:txXfrm>
    </dsp:sp>
    <dsp:sp modelId="{89EEB7DE-7EF1-4F59-ADD7-5A44F8608EB7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001E5A-6C25-43C2-9712-C974E06B32DB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5EB2CF-CCD9-4410-9D74-6E2355C62527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Linked to globalisation of production</a:t>
          </a:r>
        </a:p>
      </dsp:txBody>
      <dsp:txXfrm>
        <a:off x="836323" y="3623848"/>
        <a:ext cx="9679276" cy="72408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0C6056-8067-4891-8B12-A876E1DE4C1D}">
      <dsp:nvSpPr>
        <dsp:cNvPr id="0" name=""/>
        <dsp:cNvSpPr/>
      </dsp:nvSpPr>
      <dsp:spPr>
        <a:xfrm>
          <a:off x="0" y="678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477F67-CB06-4201-91D1-B6CE65027EC2}">
      <dsp:nvSpPr>
        <dsp:cNvPr id="0" name=""/>
        <dsp:cNvSpPr/>
      </dsp:nvSpPr>
      <dsp:spPr>
        <a:xfrm>
          <a:off x="480498" y="358074"/>
          <a:ext cx="873632" cy="8736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D8112-0E8F-4B0F-A1B3-BAF5C2E90A3C}">
      <dsp:nvSpPr>
        <dsp:cNvPr id="0" name=""/>
        <dsp:cNvSpPr/>
      </dsp:nvSpPr>
      <dsp:spPr>
        <a:xfrm>
          <a:off x="1834628" y="678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Basic public utilities </a:t>
          </a:r>
        </a:p>
      </dsp:txBody>
      <dsp:txXfrm>
        <a:off x="1834628" y="678"/>
        <a:ext cx="4469100" cy="1588423"/>
      </dsp:txXfrm>
    </dsp:sp>
    <dsp:sp modelId="{84DB452A-2EBC-41F5-A519-630EE1AD78B2}">
      <dsp:nvSpPr>
        <dsp:cNvPr id="0" name=""/>
        <dsp:cNvSpPr/>
      </dsp:nvSpPr>
      <dsp:spPr>
        <a:xfrm>
          <a:off x="0" y="1986207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84C5A2-488B-45CE-9242-D52E95780F34}">
      <dsp:nvSpPr>
        <dsp:cNvPr id="0" name=""/>
        <dsp:cNvSpPr/>
      </dsp:nvSpPr>
      <dsp:spPr>
        <a:xfrm>
          <a:off x="480498" y="2343603"/>
          <a:ext cx="873632" cy="8736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B77E67-4CCA-4B9B-81E5-E4A165A34CF3}">
      <dsp:nvSpPr>
        <dsp:cNvPr id="0" name=""/>
        <dsp:cNvSpPr/>
      </dsp:nvSpPr>
      <dsp:spPr>
        <a:xfrm>
          <a:off x="1834628" y="1986207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Transport links</a:t>
          </a:r>
        </a:p>
      </dsp:txBody>
      <dsp:txXfrm>
        <a:off x="1834628" y="1986207"/>
        <a:ext cx="4469100" cy="1588423"/>
      </dsp:txXfrm>
    </dsp:sp>
    <dsp:sp modelId="{76F0510F-EB06-422D-85CA-097A460CD7CD}">
      <dsp:nvSpPr>
        <dsp:cNvPr id="0" name=""/>
        <dsp:cNvSpPr/>
      </dsp:nvSpPr>
      <dsp:spPr>
        <a:xfrm>
          <a:off x="0" y="3971736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BBED60-5213-4700-8037-866F9E2CD86E}">
      <dsp:nvSpPr>
        <dsp:cNvPr id="0" name=""/>
        <dsp:cNvSpPr/>
      </dsp:nvSpPr>
      <dsp:spPr>
        <a:xfrm>
          <a:off x="480498" y="4329132"/>
          <a:ext cx="873632" cy="8736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DF5EAD-C607-4970-91DE-A277C5B8734A}">
      <dsp:nvSpPr>
        <dsp:cNvPr id="0" name=""/>
        <dsp:cNvSpPr/>
      </dsp:nvSpPr>
      <dsp:spPr>
        <a:xfrm>
          <a:off x="1834628" y="3971736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Information and communication technology, especially broadband</a:t>
          </a:r>
        </a:p>
      </dsp:txBody>
      <dsp:txXfrm>
        <a:off x="1834628" y="3971736"/>
        <a:ext cx="4469100" cy="158842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7F5F3F-84E0-4AE8-A54C-7D2047A5A3AF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90E16B-9E19-4754-8925-1384DF57C1B4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Effectively frozen out in these activities due to the concentration of IP ownership in the developed world</a:t>
          </a:r>
        </a:p>
      </dsp:txBody>
      <dsp:txXfrm>
        <a:off x="585701" y="1066737"/>
        <a:ext cx="4337991" cy="2693452"/>
      </dsp:txXfrm>
    </dsp:sp>
    <dsp:sp modelId="{CA40C298-5240-4429-8201-B7F9D32D800C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35DA7-82F7-42DC-BDDC-2279F1B43DF2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IP rights in developing countries often weakly enforced</a:t>
          </a:r>
        </a:p>
      </dsp:txBody>
      <dsp:txXfrm>
        <a:off x="6092527" y="1066737"/>
        <a:ext cx="4337991" cy="269345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38259F-059D-4C53-89F8-4E9EF31FE7F8}">
      <dsp:nvSpPr>
        <dsp:cNvPr id="0" name=""/>
        <dsp:cNvSpPr/>
      </dsp:nvSpPr>
      <dsp:spPr>
        <a:xfrm>
          <a:off x="0" y="2295"/>
          <a:ext cx="6291714" cy="11633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FEADB6-F092-49DB-925C-F8DD5FCD6FD5}">
      <dsp:nvSpPr>
        <dsp:cNvPr id="0" name=""/>
        <dsp:cNvSpPr/>
      </dsp:nvSpPr>
      <dsp:spPr>
        <a:xfrm>
          <a:off x="351928" y="264060"/>
          <a:ext cx="639869" cy="639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36ACBA-F43B-438A-97CC-7AF77CF23EF5}">
      <dsp:nvSpPr>
        <dsp:cNvPr id="0" name=""/>
        <dsp:cNvSpPr/>
      </dsp:nvSpPr>
      <dsp:spPr>
        <a:xfrm>
          <a:off x="1343725" y="2295"/>
          <a:ext cx="4947988" cy="1163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126" tIns="123126" rIns="123126" bIns="12312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Most patent applications filed in each country are usually from residents of that country</a:t>
          </a:r>
        </a:p>
      </dsp:txBody>
      <dsp:txXfrm>
        <a:off x="1343725" y="2295"/>
        <a:ext cx="4947988" cy="1163398"/>
      </dsp:txXfrm>
    </dsp:sp>
    <dsp:sp modelId="{9E3CB8B5-DECA-400A-AF1E-766B31A1AE58}">
      <dsp:nvSpPr>
        <dsp:cNvPr id="0" name=""/>
        <dsp:cNvSpPr/>
      </dsp:nvSpPr>
      <dsp:spPr>
        <a:xfrm>
          <a:off x="0" y="1456543"/>
          <a:ext cx="6291714" cy="11633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5DE435-6D59-4570-BF19-E86BCC05414B}">
      <dsp:nvSpPr>
        <dsp:cNvPr id="0" name=""/>
        <dsp:cNvSpPr/>
      </dsp:nvSpPr>
      <dsp:spPr>
        <a:xfrm>
          <a:off x="351928" y="1718308"/>
          <a:ext cx="639869" cy="639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D60E3F-1D8A-43CA-972D-BE57A9E82F37}">
      <dsp:nvSpPr>
        <dsp:cNvPr id="0" name=""/>
        <dsp:cNvSpPr/>
      </dsp:nvSpPr>
      <dsp:spPr>
        <a:xfrm>
          <a:off x="1343725" y="1456543"/>
          <a:ext cx="4947988" cy="1163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126" tIns="123126" rIns="123126" bIns="12312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China is now the world leader in patent applications</a:t>
          </a:r>
        </a:p>
      </dsp:txBody>
      <dsp:txXfrm>
        <a:off x="1343725" y="1456543"/>
        <a:ext cx="4947988" cy="1163398"/>
      </dsp:txXfrm>
    </dsp:sp>
    <dsp:sp modelId="{07680A73-7426-4D6C-B8D8-29483FC6402D}">
      <dsp:nvSpPr>
        <dsp:cNvPr id="0" name=""/>
        <dsp:cNvSpPr/>
      </dsp:nvSpPr>
      <dsp:spPr>
        <a:xfrm>
          <a:off x="0" y="2910792"/>
          <a:ext cx="6291714" cy="11633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713C6E-DF83-49C1-96EE-99457C9DA8E1}">
      <dsp:nvSpPr>
        <dsp:cNvPr id="0" name=""/>
        <dsp:cNvSpPr/>
      </dsp:nvSpPr>
      <dsp:spPr>
        <a:xfrm>
          <a:off x="351928" y="3172557"/>
          <a:ext cx="639869" cy="639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648AD7-B061-41F8-969F-2CF24033FF03}">
      <dsp:nvSpPr>
        <dsp:cNvPr id="0" name=""/>
        <dsp:cNvSpPr/>
      </dsp:nvSpPr>
      <dsp:spPr>
        <a:xfrm>
          <a:off x="1343725" y="2910792"/>
          <a:ext cx="2831271" cy="1163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126" tIns="123126" rIns="123126" bIns="12312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US patent office is the world’s largest </a:t>
          </a:r>
        </a:p>
      </dsp:txBody>
      <dsp:txXfrm>
        <a:off x="1343725" y="2910792"/>
        <a:ext cx="2831271" cy="1163398"/>
      </dsp:txXfrm>
    </dsp:sp>
    <dsp:sp modelId="{949C1617-8794-44D8-983E-51BD953670BC}">
      <dsp:nvSpPr>
        <dsp:cNvPr id="0" name=""/>
        <dsp:cNvSpPr/>
      </dsp:nvSpPr>
      <dsp:spPr>
        <a:xfrm>
          <a:off x="4174996" y="2910792"/>
          <a:ext cx="2116717" cy="1163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126" tIns="123126" rIns="123126" bIns="1231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percentage of applications from foreign residents has gradually risen, and is now 51% in the US</a:t>
          </a:r>
        </a:p>
      </dsp:txBody>
      <dsp:txXfrm>
        <a:off x="4174996" y="2910792"/>
        <a:ext cx="2116717" cy="1163398"/>
      </dsp:txXfrm>
    </dsp:sp>
    <dsp:sp modelId="{392F87D7-E15C-4606-81F7-CB8A38A726C4}">
      <dsp:nvSpPr>
        <dsp:cNvPr id="0" name=""/>
        <dsp:cNvSpPr/>
      </dsp:nvSpPr>
      <dsp:spPr>
        <a:xfrm>
          <a:off x="0" y="4365040"/>
          <a:ext cx="6291714" cy="11633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F84F2-58E2-4344-AD56-83966772E2AB}">
      <dsp:nvSpPr>
        <dsp:cNvPr id="0" name=""/>
        <dsp:cNvSpPr/>
      </dsp:nvSpPr>
      <dsp:spPr>
        <a:xfrm>
          <a:off x="351928" y="4626805"/>
          <a:ext cx="639869" cy="6398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8BD2D-DF62-45EF-9F3A-CE5A51709BD2}">
      <dsp:nvSpPr>
        <dsp:cNvPr id="0" name=""/>
        <dsp:cNvSpPr/>
      </dsp:nvSpPr>
      <dsp:spPr>
        <a:xfrm>
          <a:off x="1343725" y="4365040"/>
          <a:ext cx="2831271" cy="1163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126" tIns="123126" rIns="123126" bIns="12312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cautionary note: Patent activity is only one indicator </a:t>
          </a:r>
        </a:p>
      </dsp:txBody>
      <dsp:txXfrm>
        <a:off x="1343725" y="4365040"/>
        <a:ext cx="2831271" cy="1163398"/>
      </dsp:txXfrm>
    </dsp:sp>
    <dsp:sp modelId="{EFB07140-1A03-4C1F-AF77-F692FFC6CEC4}">
      <dsp:nvSpPr>
        <dsp:cNvPr id="0" name=""/>
        <dsp:cNvSpPr/>
      </dsp:nvSpPr>
      <dsp:spPr>
        <a:xfrm>
          <a:off x="4174996" y="4365040"/>
          <a:ext cx="2116717" cy="1163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126" tIns="123126" rIns="123126" bIns="1231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invention must be something consumers will buy, which depends heavily on brand-building and marketing</a:t>
          </a:r>
        </a:p>
      </dsp:txBody>
      <dsp:txXfrm>
        <a:off x="4174996" y="4365040"/>
        <a:ext cx="2116717" cy="116339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C6D610-70BC-472C-90C5-5A6C1D07DAA6}">
      <dsp:nvSpPr>
        <dsp:cNvPr id="0" name=""/>
        <dsp:cNvSpPr/>
      </dsp:nvSpPr>
      <dsp:spPr>
        <a:xfrm>
          <a:off x="0" y="619834"/>
          <a:ext cx="6303729" cy="103925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Harmonization of IP rights through a multilateral system, dating from 1996</a:t>
          </a:r>
        </a:p>
      </dsp:txBody>
      <dsp:txXfrm>
        <a:off x="50732" y="670566"/>
        <a:ext cx="6202265" cy="937788"/>
      </dsp:txXfrm>
    </dsp:sp>
    <dsp:sp modelId="{8370122A-2E33-4CEC-9AB2-1712A96D94A7}">
      <dsp:nvSpPr>
        <dsp:cNvPr id="0" name=""/>
        <dsp:cNvSpPr/>
      </dsp:nvSpPr>
      <dsp:spPr>
        <a:xfrm>
          <a:off x="0" y="1713807"/>
          <a:ext cx="6303729" cy="1039252"/>
        </a:xfrm>
        <a:prstGeom prst="roundRect">
          <a:avLst/>
        </a:prstGeom>
        <a:solidFill>
          <a:schemeClr val="accent5">
            <a:hueOff val="138169"/>
            <a:satOff val="13165"/>
            <a:lumOff val="-5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Developed countries can be distinguished from developing ones, where IP law is less strict and less enforced</a:t>
          </a:r>
        </a:p>
      </dsp:txBody>
      <dsp:txXfrm>
        <a:off x="50732" y="1764539"/>
        <a:ext cx="6202265" cy="937788"/>
      </dsp:txXfrm>
    </dsp:sp>
    <dsp:sp modelId="{E8AC5314-2457-45B3-9327-062E34DF6318}">
      <dsp:nvSpPr>
        <dsp:cNvPr id="0" name=""/>
        <dsp:cNvSpPr/>
      </dsp:nvSpPr>
      <dsp:spPr>
        <a:xfrm>
          <a:off x="0" y="2807779"/>
          <a:ext cx="6303729" cy="1039252"/>
        </a:xfrm>
        <a:prstGeom prst="roundRect">
          <a:avLst/>
        </a:prstGeom>
        <a:solidFill>
          <a:schemeClr val="accent5">
            <a:hueOff val="276338"/>
            <a:satOff val="26330"/>
            <a:lumOff val="-10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Developing countries were given extensions to the timeframe in which to bring national laws up to minimum international standards</a:t>
          </a:r>
        </a:p>
      </dsp:txBody>
      <dsp:txXfrm>
        <a:off x="50732" y="2858511"/>
        <a:ext cx="6202265" cy="937788"/>
      </dsp:txXfrm>
    </dsp:sp>
    <dsp:sp modelId="{6228504E-0EB2-4F07-BE62-4E08B20DD6DD}">
      <dsp:nvSpPr>
        <dsp:cNvPr id="0" name=""/>
        <dsp:cNvSpPr/>
      </dsp:nvSpPr>
      <dsp:spPr>
        <a:xfrm>
          <a:off x="0" y="3901752"/>
          <a:ext cx="6303729" cy="1039252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Criticized by many in developing countries, especially in relation to plants and medicines, whose patents are mainly owned by large western MNEs</a:t>
          </a:r>
        </a:p>
      </dsp:txBody>
      <dsp:txXfrm>
        <a:off x="50732" y="3952484"/>
        <a:ext cx="6202265" cy="93778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BEBBBB-B068-4411-BEE5-23115E8E5D6D}">
      <dsp:nvSpPr>
        <dsp:cNvPr id="0" name=""/>
        <dsp:cNvSpPr/>
      </dsp:nvSpPr>
      <dsp:spPr>
        <a:xfrm>
          <a:off x="82613" y="704327"/>
          <a:ext cx="897246" cy="897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D945FC-EFAF-4EB7-9A84-FAE28D099E1D}">
      <dsp:nvSpPr>
        <dsp:cNvPr id="0" name=""/>
        <dsp:cNvSpPr/>
      </dsp:nvSpPr>
      <dsp:spPr>
        <a:xfrm>
          <a:off x="271034" y="892749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2BD854-BFB9-4867-8C6E-0571E9910B0D}">
      <dsp:nvSpPr>
        <dsp:cNvPr id="0" name=""/>
        <dsp:cNvSpPr/>
      </dsp:nvSpPr>
      <dsp:spPr>
        <a:xfrm>
          <a:off x="1172126" y="704327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FDI is a major source of technology transfer</a:t>
          </a:r>
        </a:p>
      </dsp:txBody>
      <dsp:txXfrm>
        <a:off x="1172126" y="704327"/>
        <a:ext cx="2114937" cy="897246"/>
      </dsp:txXfrm>
    </dsp:sp>
    <dsp:sp modelId="{88F2F9DC-A412-4EE2-A058-53F3D29E80BC}">
      <dsp:nvSpPr>
        <dsp:cNvPr id="0" name=""/>
        <dsp:cNvSpPr/>
      </dsp:nvSpPr>
      <dsp:spPr>
        <a:xfrm>
          <a:off x="3655575" y="704327"/>
          <a:ext cx="897246" cy="897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008C72-502F-4FAB-B8CD-22CC54B73E83}">
      <dsp:nvSpPr>
        <dsp:cNvPr id="0" name=""/>
        <dsp:cNvSpPr/>
      </dsp:nvSpPr>
      <dsp:spPr>
        <a:xfrm>
          <a:off x="3843996" y="892749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56F3B1-067A-4DCC-8D16-19C89683B1D4}">
      <dsp:nvSpPr>
        <dsp:cNvPr id="0" name=""/>
        <dsp:cNvSpPr/>
      </dsp:nvSpPr>
      <dsp:spPr>
        <a:xfrm>
          <a:off x="4745088" y="704327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Technology licensing is often combined with FDI</a:t>
          </a:r>
        </a:p>
      </dsp:txBody>
      <dsp:txXfrm>
        <a:off x="4745088" y="704327"/>
        <a:ext cx="2114937" cy="897246"/>
      </dsp:txXfrm>
    </dsp:sp>
    <dsp:sp modelId="{EB42029E-DD50-4FD6-BC9F-F8B7A3952BD2}">
      <dsp:nvSpPr>
        <dsp:cNvPr id="0" name=""/>
        <dsp:cNvSpPr/>
      </dsp:nvSpPr>
      <dsp:spPr>
        <a:xfrm>
          <a:off x="7228536" y="704327"/>
          <a:ext cx="897246" cy="8972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E76775-8BBC-476C-AAAF-AFE8B76EFB63}">
      <dsp:nvSpPr>
        <dsp:cNvPr id="0" name=""/>
        <dsp:cNvSpPr/>
      </dsp:nvSpPr>
      <dsp:spPr>
        <a:xfrm>
          <a:off x="7416958" y="892749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7E7CD8-9056-44DC-8AB3-D4F26E0361C0}">
      <dsp:nvSpPr>
        <dsp:cNvPr id="0" name=""/>
        <dsp:cNvSpPr/>
      </dsp:nvSpPr>
      <dsp:spPr>
        <a:xfrm>
          <a:off x="8318049" y="704327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For example, Apple’s iPhones made in China by Foxconn, a Taiwanese foreign investor</a:t>
          </a:r>
        </a:p>
      </dsp:txBody>
      <dsp:txXfrm>
        <a:off x="8318049" y="704327"/>
        <a:ext cx="2114937" cy="897246"/>
      </dsp:txXfrm>
    </dsp:sp>
    <dsp:sp modelId="{147A2C3A-AAA1-4DCB-A871-AF6C85A933DC}">
      <dsp:nvSpPr>
        <dsp:cNvPr id="0" name=""/>
        <dsp:cNvSpPr/>
      </dsp:nvSpPr>
      <dsp:spPr>
        <a:xfrm>
          <a:off x="82613" y="2257639"/>
          <a:ext cx="897246" cy="89724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6E124B-3E46-4A26-84BC-B04F1AF4B15F}">
      <dsp:nvSpPr>
        <dsp:cNvPr id="0" name=""/>
        <dsp:cNvSpPr/>
      </dsp:nvSpPr>
      <dsp:spPr>
        <a:xfrm>
          <a:off x="271034" y="2446061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307904-4747-4455-8A1B-4EB2FE6833EA}">
      <dsp:nvSpPr>
        <dsp:cNvPr id="0" name=""/>
        <dsp:cNvSpPr/>
      </dsp:nvSpPr>
      <dsp:spPr>
        <a:xfrm>
          <a:off x="1172126" y="225763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Japan and Germany benefited from imported technology to develop local capabilities</a:t>
          </a:r>
        </a:p>
      </dsp:txBody>
      <dsp:txXfrm>
        <a:off x="1172126" y="2257639"/>
        <a:ext cx="2114937" cy="897246"/>
      </dsp:txXfrm>
    </dsp:sp>
    <dsp:sp modelId="{D866984D-DB5D-4FC6-902D-EBBC11553403}">
      <dsp:nvSpPr>
        <dsp:cNvPr id="0" name=""/>
        <dsp:cNvSpPr/>
      </dsp:nvSpPr>
      <dsp:spPr>
        <a:xfrm>
          <a:off x="3655575" y="2257639"/>
          <a:ext cx="897246" cy="89724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E868F1-E2E7-4872-9256-B5FB16679DA1}">
      <dsp:nvSpPr>
        <dsp:cNvPr id="0" name=""/>
        <dsp:cNvSpPr/>
      </dsp:nvSpPr>
      <dsp:spPr>
        <a:xfrm>
          <a:off x="3843996" y="2446061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D9DECE-EA6E-4A5A-8FA0-63E60DDC7254}">
      <dsp:nvSpPr>
        <dsp:cNvPr id="0" name=""/>
        <dsp:cNvSpPr/>
      </dsp:nvSpPr>
      <dsp:spPr>
        <a:xfrm>
          <a:off x="4745088" y="225763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But foreign investors are often careful to avoid the ‘leakage’ of IP to local firms</a:t>
          </a:r>
        </a:p>
      </dsp:txBody>
      <dsp:txXfrm>
        <a:off x="4745088" y="2257639"/>
        <a:ext cx="2114937" cy="897246"/>
      </dsp:txXfrm>
    </dsp:sp>
    <dsp:sp modelId="{628230D6-85CC-473B-838D-95D4F01209EC}">
      <dsp:nvSpPr>
        <dsp:cNvPr id="0" name=""/>
        <dsp:cNvSpPr/>
      </dsp:nvSpPr>
      <dsp:spPr>
        <a:xfrm>
          <a:off x="7228536" y="2257639"/>
          <a:ext cx="897246" cy="897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163ECC-FA2B-4D9E-B96A-D45DE52FFBB2}">
      <dsp:nvSpPr>
        <dsp:cNvPr id="0" name=""/>
        <dsp:cNvSpPr/>
      </dsp:nvSpPr>
      <dsp:spPr>
        <a:xfrm>
          <a:off x="7416958" y="2446061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886854-BF42-4116-9856-B133ACFC8BE0}">
      <dsp:nvSpPr>
        <dsp:cNvPr id="0" name=""/>
        <dsp:cNvSpPr/>
      </dsp:nvSpPr>
      <dsp:spPr>
        <a:xfrm>
          <a:off x="8318049" y="225763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Indigenous firms are challenged to develop innovative capacity independently</a:t>
          </a:r>
        </a:p>
      </dsp:txBody>
      <dsp:txXfrm>
        <a:off x="8318049" y="2257639"/>
        <a:ext cx="2114937" cy="897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86D11A-75FC-4F80-9660-0FCB7348627A}" type="datetimeFigureOut">
              <a:t>11/24/2024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E79FF6-195D-4396-8691-3F402D87B39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763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Key to attracting </a:t>
            </a:r>
            <a:r>
              <a:rPr lang="en-US" dirty="0" err="1">
                <a:ea typeface="Calibri"/>
                <a:cs typeface="Calibri"/>
              </a:rPr>
              <a:t>foregin</a:t>
            </a:r>
            <a:r>
              <a:rPr lang="en-US" dirty="0">
                <a:ea typeface="Calibri"/>
                <a:cs typeface="Calibri"/>
              </a:rPr>
              <a:t> investment. China well ahead in 5G. </a:t>
            </a:r>
            <a:r>
              <a:rPr lang="en-US" dirty="0" err="1">
                <a:ea typeface="Calibri"/>
                <a:cs typeface="Calibri"/>
              </a:rPr>
              <a:t>Givernment</a:t>
            </a:r>
            <a:r>
              <a:rPr lang="en-US" dirty="0">
                <a:ea typeface="Calibri"/>
                <a:cs typeface="Calibri"/>
              </a:rPr>
              <a:t> subsidies in telecoms help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E79FF6-195D-4396-8691-3F402D87B394}" type="slidenum"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523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61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407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459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758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3216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6913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29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5818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76100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5571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6182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11/24/2024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523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87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sv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n abstract circuit line pattern">
            <a:extLst>
              <a:ext uri="{FF2B5EF4-FFF2-40B4-BE49-F238E27FC236}">
                <a16:creationId xmlns:a16="http://schemas.microsoft.com/office/drawing/2014/main" id="{A9F598C7-6712-C559-1B22-7FC0FFF5AE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70" r="6380" b="-3"/>
          <a:stretch/>
        </p:blipFill>
        <p:spPr>
          <a:xfrm>
            <a:off x="5101771" y="10"/>
            <a:ext cx="7094361" cy="68579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34066D6-1B59-4642-A86D-39464CEE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527208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1718653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7" y="795509"/>
            <a:ext cx="4092525" cy="279860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Technology and Innovation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7" y="3686187"/>
            <a:ext cx="4092525" cy="22925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How companies and countries gain from technological innovation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4626633"/>
            <a:ext cx="491961" cy="49196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BF9EBB4-5078-47B2-AAA0-DF4A88D8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7932" y="5011563"/>
            <a:ext cx="731558" cy="731558"/>
          </a:xfrm>
          <a:prstGeom prst="rect">
            <a:avLst/>
          </a:prstGeom>
          <a:noFill/>
          <a:ln w="127000">
            <a:solidFill>
              <a:schemeClr val="accent2">
                <a:lumMod val="75000"/>
              </a:schemeClr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442D2C40-7ED8-45E4-9E7D-C3407F9CA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Buildings and reflections">
            <a:extLst>
              <a:ext uri="{FF2B5EF4-FFF2-40B4-BE49-F238E27FC236}">
                <a16:creationId xmlns:a16="http://schemas.microsoft.com/office/drawing/2014/main" id="{3965D3AC-03F2-C189-42E5-8F2791313FD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1049" r="-2" b="4511"/>
          <a:stretch/>
        </p:blipFill>
        <p:spPr>
          <a:xfrm>
            <a:off x="20" y="-8467"/>
            <a:ext cx="12191980" cy="68664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4C989F-6B8E-D3A1-2C6D-E14DA2AFD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An update from COP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78FAE-2037-327A-7601-465D84418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Last week we talked about climate change</a:t>
            </a:r>
          </a:p>
          <a:p>
            <a:r>
              <a:rPr lang="en-US">
                <a:solidFill>
                  <a:srgbClr val="FFFFFF"/>
                </a:solidFill>
              </a:rPr>
              <a:t>COP29 agreed landmark climate finance deal</a:t>
            </a: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1610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442D2C40-7ED8-45E4-9E7D-C3407F9CA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8C89DE75-DE73-298D-2088-401F1BCCB80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6681" r="-2" b="-2"/>
          <a:stretch/>
        </p:blipFill>
        <p:spPr>
          <a:xfrm>
            <a:off x="20" y="-8467"/>
            <a:ext cx="12191980" cy="68664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F3FA75-B2F9-76CF-82D4-7AFDB3D1F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Climate finance deal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4A628-73F2-7CFB-1214-921BFDECD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Developed countries will provide $300bn pa by 2035 to help developing national combat and adapt to climate change</a:t>
            </a:r>
          </a:p>
          <a:p>
            <a:r>
              <a:rPr lang="en-US">
                <a:solidFill>
                  <a:srgbClr val="FFFFFF"/>
                </a:solidFill>
              </a:rPr>
              <a:t>Triples previous commitment of $100bn per year</a:t>
            </a:r>
          </a:p>
          <a:p>
            <a:r>
              <a:rPr lang="en-US">
                <a:solidFill>
                  <a:srgbClr val="FFFFFF"/>
                </a:solidFill>
              </a:rPr>
              <a:t>Broader goal of raising $1.3 trillion in climate finance annually by 2035 from both public and private sources was also included</a:t>
            </a:r>
          </a:p>
          <a:p>
            <a:r>
              <a:rPr lang="en-US">
                <a:solidFill>
                  <a:srgbClr val="FFFFFF"/>
                </a:solidFill>
              </a:rPr>
              <a:t>Creating markets to trade carbon pollution rights</a:t>
            </a: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2472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" name="Picture 19" descr="A person holding a globe">
            <a:extLst>
              <a:ext uri="{FF2B5EF4-FFF2-40B4-BE49-F238E27FC236}">
                <a16:creationId xmlns:a16="http://schemas.microsoft.com/office/drawing/2014/main" id="{6450322E-C7F9-A8F1-CF8E-5CAD457619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238" r="28688" b="-3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6295AE-A0ED-1623-CC9C-313831847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US" dirty="0"/>
              <a:t>Criticism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3CDCE-1CDD-31DC-2951-C94A62692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Developing nations and environmental groups called it insufficient, as it falls short of the requested $1.3 trillion</a:t>
            </a:r>
          </a:p>
          <a:p>
            <a:r>
              <a:rPr lang="en-US" dirty="0"/>
              <a:t>Highlights the ongoing divide between rich and poor nations in addressing global climate challenges</a:t>
            </a:r>
          </a:p>
        </p:txBody>
      </p:sp>
    </p:spTree>
    <p:extLst>
      <p:ext uri="{BB962C8B-B14F-4D97-AF65-F5344CB8AC3E}">
        <p14:creationId xmlns:p14="http://schemas.microsoft.com/office/powerpoint/2010/main" val="2595449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7198B-7EE0-3619-C7C0-9A3CD2DB5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 dirty="0"/>
              <a:t>MNCs response</a:t>
            </a: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9EBDC-36C1-6746-B9B3-652CE22FB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/>
              <a:t>Unilever: outlined 5 key climate asks of governments: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200"/>
              <a:t>Set stronger nationally determined contributions with clear financial plans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200"/>
              <a:t>Support a faster transition to renewable energy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200" dirty="0"/>
              <a:t>Create investible roadmaps to </a:t>
            </a:r>
            <a:r>
              <a:rPr lang="en-US" sz="2200" dirty="0" err="1"/>
              <a:t>decarbonisation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200" dirty="0"/>
              <a:t>Protect forests and support smallholder farmers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200"/>
              <a:t>Incentivise investment in regenerative agriculture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 sz="2200"/>
          </a:p>
          <a:p>
            <a:pPr lvl="1">
              <a:buFont typeface="Courier New" panose="020B0604020202020204" pitchFamily="34" charset="0"/>
              <a:buChar char="o"/>
            </a:pPr>
            <a:endParaRPr lang="en-US" sz="2200"/>
          </a:p>
          <a:p>
            <a:pPr lvl="1">
              <a:buFont typeface="Courier New" panose="020B0604020202020204" pitchFamily="34" charset="0"/>
              <a:buChar char="o"/>
            </a:pPr>
            <a:endParaRPr lang="en-US" sz="2200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Fir tree">
            <a:extLst>
              <a:ext uri="{FF2B5EF4-FFF2-40B4-BE49-F238E27FC236}">
                <a16:creationId xmlns:a16="http://schemas.microsoft.com/office/drawing/2014/main" id="{0409AD8D-8783-606D-CA1D-4CDB19628D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8691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8F6463-36B1-0F5D-DD6E-0970B854A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International Chamber of Commerce (ICC)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6FBF78-2CEA-C6E6-8EE7-BE9BD44906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8286148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31976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AB25D6-9459-12F6-0BA8-9D05B319E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Learning Outcomes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F51ECF-6820-D435-5F0D-C449F604BF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1473069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9937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B939E7C2-E4A7-F2B7-33EB-77386875C8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890" r="10283" b="-2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1C1E8C-ED42-D53B-E245-05852B57A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06B34-524D-4225-934B-6433E7F5F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600"/>
              <a:t>New medicine, smartphone, a cleaner fuel leads to changes that will improve lives and benefit the environment</a:t>
            </a:r>
          </a:p>
          <a:p>
            <a:r>
              <a:rPr lang="en-US" sz="2600"/>
              <a:t>Businesses at the </a:t>
            </a:r>
            <a:r>
              <a:rPr lang="en-US" sz="2600" err="1"/>
              <a:t>centre</a:t>
            </a:r>
            <a:r>
              <a:rPr lang="en-US" sz="2600"/>
              <a:t>: a driving force in the world economy</a:t>
            </a:r>
          </a:p>
          <a:p>
            <a:r>
              <a:rPr lang="en-US" sz="2600"/>
              <a:t>Technology has changed the way </a:t>
            </a:r>
            <a:r>
              <a:rPr lang="en-US" sz="2600" err="1"/>
              <a:t>organisations</a:t>
            </a:r>
            <a:r>
              <a:rPr lang="en-US" sz="2600"/>
              <a:t> operate</a:t>
            </a:r>
          </a:p>
          <a:p>
            <a:r>
              <a:rPr lang="en-US" sz="2600"/>
              <a:t>Transformed our daily lives</a:t>
            </a:r>
          </a:p>
          <a:p>
            <a:r>
              <a:rPr lang="en-US" sz="2600"/>
              <a:t>Source of competitive advantage</a:t>
            </a:r>
          </a:p>
        </p:txBody>
      </p:sp>
    </p:spTree>
    <p:extLst>
      <p:ext uri="{BB962C8B-B14F-4D97-AF65-F5344CB8AC3E}">
        <p14:creationId xmlns:p14="http://schemas.microsoft.com/office/powerpoint/2010/main" val="41172035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2CC7BE-3402-5712-83D9-2DA4E85CB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Key concepts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30B724-0273-1961-837C-7C3BF5B133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2026938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94305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138222-D274-4866-96E7-C3B1D6DA8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5888E255-D20B-4F26-B9DA-3DF036797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4BE0B-504E-5CEB-C42B-CBD08E1C7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512" y="1122363"/>
            <a:ext cx="508763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innovation process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2AD46D6-02D6-45B3-921C-F4033826E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2790" y="5367348"/>
            <a:ext cx="616353" cy="599633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A diagram of a product&#10;&#10;Description automatically generated">
            <a:extLst>
              <a:ext uri="{FF2B5EF4-FFF2-40B4-BE49-F238E27FC236}">
                <a16:creationId xmlns:a16="http://schemas.microsoft.com/office/drawing/2014/main" id="{EB3C6292-492E-93A9-5963-712333F97F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92678" y="1577554"/>
            <a:ext cx="5051479" cy="3687579"/>
          </a:xfrm>
          <a:custGeom>
            <a:avLst/>
            <a:gdLst/>
            <a:ahLst/>
            <a:cxnLst/>
            <a:rect l="l" t="t" r="r" b="b"/>
            <a:pathLst>
              <a:path w="5051479" h="5503900">
                <a:moveTo>
                  <a:pt x="151948" y="0"/>
                </a:moveTo>
                <a:lnTo>
                  <a:pt x="4899531" y="0"/>
                </a:lnTo>
                <a:cubicBezTo>
                  <a:pt x="4983450" y="0"/>
                  <a:pt x="5051479" y="68029"/>
                  <a:pt x="5051479" y="151948"/>
                </a:cubicBezTo>
                <a:lnTo>
                  <a:pt x="5051479" y="5351952"/>
                </a:lnTo>
                <a:cubicBezTo>
                  <a:pt x="5051479" y="5435871"/>
                  <a:pt x="4983450" y="5503900"/>
                  <a:pt x="4899531" y="5503900"/>
                </a:cubicBezTo>
                <a:lnTo>
                  <a:pt x="151948" y="5503900"/>
                </a:lnTo>
                <a:cubicBezTo>
                  <a:pt x="68029" y="5503900"/>
                  <a:pt x="0" y="5435871"/>
                  <a:pt x="0" y="5351952"/>
                </a:cubicBezTo>
                <a:lnTo>
                  <a:pt x="0" y="151948"/>
                </a:lnTo>
                <a:cubicBezTo>
                  <a:pt x="0" y="68029"/>
                  <a:pt x="68029" y="0"/>
                  <a:pt x="15194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34760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B4DC1D-D53F-C735-8E8D-07DDF48C5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Innovation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4B5B88-738F-9F50-8A03-F8D5B4979E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8386359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1091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727FA-BDD6-A943-41AE-F1EE4AD2E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 dirty="0"/>
              <a:t>Research &amp; Development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7478B-1D95-8EC7-683A-7D49A498A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"creative and systematic work undertaken in order to increase the stock of knowledge – including knowledge of humankind, culture and society – and to devise new applications of available knowledge" (OECD, 2015)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Basic research</a:t>
            </a:r>
            <a:endParaRPr lang="en-US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Applied research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Experimental development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B281FF24-84A1-75D6-7317-2189619F4C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7320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C1003-73AC-9A3A-E13D-267BE640B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R&amp;D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5D6F59-541A-A31B-8CD6-9F66483A89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7158180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59442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5A632B-B15A-489E-8337-BC0F40DB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05262" y="859948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E229EE-A606-B0F6-5C08-6DF9B5B22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History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51547D7-AD18-407B-A5F4-F8225B5DC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5452" y="434266"/>
            <a:ext cx="7217701" cy="5922084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44336D-137F-0C59-AD48-5A61ED3314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9859097"/>
              </p:ext>
            </p:extLst>
          </p:nvPr>
        </p:nvGraphicFramePr>
        <p:xfrm>
          <a:off x="4763911" y="609600"/>
          <a:ext cx="6735443" cy="5564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35096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442D2C40-7ED8-45E4-9E7D-C3407F9CA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Sheets of magazines being recycled">
            <a:extLst>
              <a:ext uri="{FF2B5EF4-FFF2-40B4-BE49-F238E27FC236}">
                <a16:creationId xmlns:a16="http://schemas.microsoft.com/office/drawing/2014/main" id="{AC8C27C3-DAED-2C82-8281-564A76528E2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500" r="-2" b="-2"/>
          <a:stretch/>
        </p:blipFill>
        <p:spPr>
          <a:xfrm>
            <a:off x="20" y="-8467"/>
            <a:ext cx="12191980" cy="68664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7CFA2E-3957-9B24-4C89-12A174A57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David Landes (1998)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A0B96-F296-79A9-31F4-58F4958588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Golden Age of Islam 750-110 produced the world's greatest scientists, yet this contributed nothing to the slow advance of technology in Islam</a:t>
            </a:r>
          </a:p>
          <a:p>
            <a:r>
              <a:rPr lang="en-US">
                <a:solidFill>
                  <a:srgbClr val="FFFFFF"/>
                </a:solidFill>
              </a:rPr>
              <a:t>China: 12th century were using a water-driven machine for spinning hemp, 500 years before the English spinning machine.</a:t>
            </a:r>
          </a:p>
          <a:p>
            <a:r>
              <a:rPr lang="en-US">
                <a:solidFill>
                  <a:srgbClr val="FFFFFF"/>
                </a:solidFill>
              </a:rPr>
              <a:t>Despite having the scientific knowledge to produce the steam engine, but didn't</a:t>
            </a: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73807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305C67-0D27-E124-0BFB-3252926B6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Historical conclusions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07F322-56A9-14D4-CE69-521979EAA8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6448323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61278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6A7AA-8906-A7B2-9860-D2D8146A3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Theories of Technological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8AAC0-5DF3-8E14-5190-A468F2403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Schumpeter's theory of industrial waves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Historical waves based on technical innovation, which affect </a:t>
            </a:r>
            <a:r>
              <a:rPr lang="en-US" dirty="0" err="1"/>
              <a:t>organisations</a:t>
            </a:r>
            <a:r>
              <a:rPr lang="en-US" dirty="0"/>
              <a:t> and societies and that economic growth is driven by this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Viewed changes taking place within capitalism as "creative destruction" new products, new methods emerge, and old ones die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Each wave lasts 45-60 years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Entrepreneurs play a crucial role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Technological innovation is seen as the cause of cyclical instability and economic growth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7299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5484B1-26A9-882D-626D-99B3A5A5F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Schumpeter (cont)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FB7CFB-8C68-151B-18B4-67378E8996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1449730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38991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AA2CA-5961-7858-E4E4-43D3E2251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Creative destruction: they key to economic growth and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0B602-A8B4-24F8-BB24-F20C084BA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Lies at the heart of capitalism</a:t>
            </a:r>
          </a:p>
          <a:p>
            <a:r>
              <a:rPr lang="en-US" dirty="0"/>
              <a:t>Technology innovations give rise to new firms and replace the old</a:t>
            </a:r>
          </a:p>
          <a:p>
            <a:r>
              <a:rPr lang="en-US" dirty="0"/>
              <a:t>The engine of economic growth, necessary to improve standards of living</a:t>
            </a:r>
          </a:p>
          <a:p>
            <a:r>
              <a:rPr lang="en-US" dirty="0"/>
              <a:t>Entrepreneurs crucial</a:t>
            </a:r>
          </a:p>
          <a:p>
            <a:r>
              <a:rPr lang="en-US" dirty="0"/>
              <a:t>Key actors in the IR: inventors and entrepreneurs</a:t>
            </a:r>
          </a:p>
        </p:txBody>
      </p:sp>
    </p:spTree>
    <p:extLst>
      <p:ext uri="{BB962C8B-B14F-4D97-AF65-F5344CB8AC3E}">
        <p14:creationId xmlns:p14="http://schemas.microsoft.com/office/powerpoint/2010/main" val="33468710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Green and dry land">
            <a:extLst>
              <a:ext uri="{FF2B5EF4-FFF2-40B4-BE49-F238E27FC236}">
                <a16:creationId xmlns:a16="http://schemas.microsoft.com/office/drawing/2014/main" id="{B110613B-B489-ADCE-3330-9DBDDD1866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63" r="37171" b="-6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FABA79-7C36-C09E-A45F-E6B3EA100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US" dirty="0" err="1"/>
              <a:t>cont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2DD3E-0BD5-4C6C-E437-E7A8C9200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Creative destruction leads to changes in the nature of work and geography of work</a:t>
            </a:r>
          </a:p>
          <a:p>
            <a:r>
              <a:rPr lang="en-US" dirty="0"/>
              <a:t>IR also led to political and democratic changes as power shifted</a:t>
            </a:r>
          </a:p>
        </p:txBody>
      </p:sp>
    </p:spTree>
    <p:extLst>
      <p:ext uri="{BB962C8B-B14F-4D97-AF65-F5344CB8AC3E}">
        <p14:creationId xmlns:p14="http://schemas.microsoft.com/office/powerpoint/2010/main" val="36154856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442D2C40-7ED8-45E4-9E7D-C3407F9CA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lose up of molecule droplets">
            <a:extLst>
              <a:ext uri="{FF2B5EF4-FFF2-40B4-BE49-F238E27FC236}">
                <a16:creationId xmlns:a16="http://schemas.microsoft.com/office/drawing/2014/main" id="{7335C9DC-4BCF-B1E1-3076-D200DA5B136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0273" r="-2" b="14633"/>
          <a:stretch/>
        </p:blipFill>
        <p:spPr>
          <a:xfrm>
            <a:off x="20" y="-8467"/>
            <a:ext cx="12191980" cy="68664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3C29D5-6864-DFC1-3335-F021F615F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Are large firms better?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ED1FE-9ABF-925B-289A-27F5941DA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Academics have found large firms with monopolistic advantages not consistently better at advances (Diamond, 2006)</a:t>
            </a:r>
          </a:p>
          <a:p>
            <a:r>
              <a:rPr lang="en-US">
                <a:solidFill>
                  <a:srgbClr val="FFFFFF"/>
                </a:solidFill>
              </a:rPr>
              <a:t>Schumpeter held that large firms will become less efficient, less innovative and more bureaucratic</a:t>
            </a:r>
          </a:p>
          <a:p>
            <a:r>
              <a:rPr lang="en-US">
                <a:solidFill>
                  <a:srgbClr val="FFFFFF"/>
                </a:solidFill>
              </a:rPr>
              <a:t>The large firm often retains dominance through practices not innovation</a:t>
            </a:r>
          </a:p>
          <a:p>
            <a:endParaRPr lang="en-US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95737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9D88B0-7441-35F3-5CC1-F8C4869CE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Product life cycle theory and innovation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A2BA49D-3916-8756-C735-EC4924033C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7260470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25145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4299B-F14B-C7FD-437A-71E786A06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Innovation challenges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15E4F3-D6E1-C8FF-FA5C-40423AB6F8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0211506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09479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8D75EF-90E3-99B1-55D9-F636F446A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US" dirty="0"/>
              <a:t>Technology and economic development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8BBCB-CF7A-E3E2-BDE0-EA76E0190D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/>
              <a:t>Technology gap between developed countries and developing ones</a:t>
            </a:r>
          </a:p>
          <a:p>
            <a:r>
              <a:rPr lang="en-US" sz="2200" dirty="0"/>
              <a:t>Developing countries strive to catch up</a:t>
            </a:r>
          </a:p>
          <a:p>
            <a:r>
              <a:rPr lang="en-US" sz="2200"/>
              <a:t>FDI and </a:t>
            </a:r>
            <a:r>
              <a:rPr lang="en-US" sz="2200" err="1"/>
              <a:t>globalisation</a:t>
            </a:r>
            <a:r>
              <a:rPr lang="en-US" sz="2200"/>
              <a:t> have led to technology transfer, but countries vary in uptake</a:t>
            </a:r>
          </a:p>
          <a:p>
            <a:r>
              <a:rPr lang="en-US" sz="2200" dirty="0"/>
              <a:t>FDI can boost economic growth, but not necessarily promote development goals</a:t>
            </a:r>
          </a:p>
          <a:p>
            <a:r>
              <a:rPr lang="en-US" sz="2200"/>
              <a:t>Technological innovation at the domestic level can contribute to sustainable development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59143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442D2C40-7ED8-45E4-9E7D-C3407F9CA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Blue blocks and networks technology background">
            <a:extLst>
              <a:ext uri="{FF2B5EF4-FFF2-40B4-BE49-F238E27FC236}">
                <a16:creationId xmlns:a16="http://schemas.microsoft.com/office/drawing/2014/main" id="{F6EF4DED-D386-4AAD-379C-6C392DD17BB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r="116" b="-444"/>
          <a:stretch/>
        </p:blipFill>
        <p:spPr>
          <a:xfrm>
            <a:off x="20" y="-8467"/>
            <a:ext cx="12191980" cy="68664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CA962E-9835-7435-189D-C8A0E53B9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National systems of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D4A77-C2EC-1C55-9997-892F35C54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Structures and institutions that encourage innovation include: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>
                <a:solidFill>
                  <a:srgbClr val="FFFFFF"/>
                </a:solidFill>
              </a:rPr>
              <a:t>Education and training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>
                <a:solidFill>
                  <a:srgbClr val="FFFFFF"/>
                </a:solidFill>
              </a:rPr>
              <a:t>Science and technology capabilities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>
                <a:solidFill>
                  <a:srgbClr val="FFFFFF"/>
                </a:solidFill>
              </a:rPr>
              <a:t>Industrial structure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>
                <a:solidFill>
                  <a:srgbClr val="FFFFFF"/>
                </a:solidFill>
              </a:rPr>
              <a:t>Science and technology strengths and weaknesses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>
                <a:solidFill>
                  <a:srgbClr val="FFFFFF"/>
                </a:solidFill>
              </a:rPr>
              <a:t>Interactions with the innovation system</a:t>
            </a: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99024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E4B6EC-D0D7-6746-93FD-A44D60A2D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US" dirty="0"/>
              <a:t>Education &amp; Learning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6D4E3-2A89-7DEF-2CBB-B84F87F96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Universal access to education</a:t>
            </a:r>
          </a:p>
          <a:p>
            <a:r>
              <a:rPr lang="en-US" dirty="0"/>
              <a:t>Access to higher education, men &amp; women</a:t>
            </a:r>
          </a:p>
          <a:p>
            <a:r>
              <a:rPr lang="en-US" dirty="0"/>
              <a:t>Focus on STEM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25060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EDE0F-97D3-12C5-6C29-1C02E1FAA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A8061-F2B7-7765-1437-A8246CB64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High participation does not necessarily translate into technological innovation</a:t>
            </a:r>
          </a:p>
          <a:p>
            <a:r>
              <a:rPr lang="en-US" dirty="0"/>
              <a:t>China sought to follow lead of South Korea and Japan, and increase participation in education</a:t>
            </a:r>
          </a:p>
          <a:p>
            <a:r>
              <a:rPr lang="en-US" dirty="0"/>
              <a:t>International study set back by Covid and political tension with US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74443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2FCD4F-C3CA-E0C1-6EC6-7CAADC9F8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FFFFFF"/>
                </a:solidFill>
              </a:rPr>
              <a:t>Infrastructure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C2617B-72E2-F494-7AEE-21F72EF6E2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7315588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359186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F036E-0A9E-44D6-ECFD-E1A8F5723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R&amp;D as an indicator of innovation capacity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CA3FF-13F0-0C11-A449-0FC7D93216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he total number of active researchers in the economy as an indicator: </a:t>
            </a:r>
            <a:endParaRPr lang="en-US" dirty="0"/>
          </a:p>
          <a:p>
            <a:pPr lvl="1"/>
            <a:r>
              <a:rPr lang="en-US">
                <a:ea typeface="+mn-lt"/>
                <a:cs typeface="+mn-lt"/>
              </a:rPr>
              <a:t>Highest in Denmark, Sweden and South Korea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Relatively low in China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Most R&amp;D spending is provided by businesses rather than governments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R&amp;D spending is far more in the US than any other country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China’s R&amp;D spending is rising steeply, and is likely to overtake that of the US in a few years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34735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8" name="Graphic 17" descr="Head with Gears">
            <a:extLst>
              <a:ext uri="{FF2B5EF4-FFF2-40B4-BE49-F238E27FC236}">
                <a16:creationId xmlns:a16="http://schemas.microsoft.com/office/drawing/2014/main" id="{5085B18C-39DB-A1C1-BF48-5586E47121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41053" y="953955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9" name="Arc 18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5DF6E4-F1B7-ADC8-B99B-6B539CFE4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US" dirty="0"/>
              <a:t>Patents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87FC8-5707-9CF3-F768-0392EA64C5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900">
                <a:ea typeface="+mn-lt"/>
                <a:cs typeface="+mn-lt"/>
              </a:rPr>
              <a:t>Intellectual property (IP) is the property in intangible assets such as patents, copyrights and trademarks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Patents are referred to as ‘industrial property’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IP law protects property rights in inventions and other products of the human intellect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IP protection is intended as an incentive, giving the owner a limited monopoly over the product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Patents are the basis of much licensed technology, whereby the owner licenses a manufacturer to make the product</a:t>
            </a: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34629501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B1B814-EEE0-BC3E-0F4F-63B07F9DD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Developing countries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F08FB3-41BA-5721-992A-21525CB0C4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8424659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1466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9019A-DDB4-EC99-D848-7D92370B7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patentable invention?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78C02-542F-F6AB-239C-31C0E32141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A </a:t>
            </a:r>
            <a:r>
              <a:rPr lang="en-US" b="1" dirty="0">
                <a:ea typeface="+mn-lt"/>
                <a:cs typeface="+mn-lt"/>
              </a:rPr>
              <a:t>patentable invention </a:t>
            </a:r>
            <a:r>
              <a:rPr lang="en-US" dirty="0">
                <a:ea typeface="+mn-lt"/>
                <a:cs typeface="+mn-lt"/>
              </a:rPr>
              <a:t>must: </a:t>
            </a:r>
            <a:endParaRPr lang="en-US" dirty="0"/>
          </a:p>
          <a:p>
            <a:pPr lvl="1"/>
            <a:r>
              <a:rPr lang="en-US">
                <a:ea typeface="+mn-lt"/>
                <a:cs typeface="+mn-lt"/>
              </a:rPr>
              <a:t>Be new </a:t>
            </a:r>
            <a:endParaRPr lang="en-US"/>
          </a:p>
          <a:p>
            <a:pPr lvl="1"/>
            <a:r>
              <a:rPr lang="en-US" err="1">
                <a:ea typeface="+mn-lt"/>
                <a:cs typeface="+mn-lt"/>
              </a:rPr>
              <a:t>Be‘useful</a:t>
            </a:r>
            <a:r>
              <a:rPr lang="en-US">
                <a:ea typeface="+mn-lt"/>
                <a:cs typeface="+mn-lt"/>
              </a:rPr>
              <a:t>’ or ‘industrially applicable’,  </a:t>
            </a:r>
            <a:endParaRPr lang="en-US"/>
          </a:p>
          <a:p>
            <a:pPr lvl="1"/>
            <a:r>
              <a:rPr lang="en-US">
                <a:ea typeface="+mn-lt"/>
                <a:cs typeface="+mn-lt"/>
              </a:rPr>
              <a:t>Not have been previously disclosed</a:t>
            </a:r>
            <a:endParaRPr lang="en-US"/>
          </a:p>
          <a:p>
            <a:r>
              <a:rPr lang="en-US">
                <a:ea typeface="+mn-lt"/>
                <a:cs typeface="+mn-lt"/>
              </a:rPr>
              <a:t>Need not be a totally new product, but a significant improvement on an existing product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The patent gives the owner an exclusive right for a limited period to exploit the product commercially, or license someone else to produce it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4370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5EE47D-1BBB-A2FC-F4AA-3EBA324A5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Cont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802E2-3616-3D2E-A103-8BD89A7CC1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Threshold for "new product" varies from country to country</a:t>
            </a:r>
          </a:p>
          <a:p>
            <a:r>
              <a:rPr lang="en-US" dirty="0"/>
              <a:t>In the US, a way of doing business is patentable: Amazon was able to patent the "one-click" </a:t>
            </a:r>
          </a:p>
          <a:p>
            <a:r>
              <a:rPr lang="en-US" dirty="0"/>
              <a:t>Growing use of AI has led to a review of the law on patents but uncertainty remains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88607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1B24AF-3E8F-CC89-579E-7F462DC8A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Patent activity: what does it tell us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9D8F7C-9BB5-96E5-16CD-AC13688C89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4697643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49679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3D1D66-3607-FEB3-608F-6487CEF0E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Trade-related Aspects of IP Rights (TRIPS)</a:t>
            </a:r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DCB5A0-60DB-65A1-391D-F42E5F47BC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2086084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00908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21AAB-9CA5-30D4-52DC-DCC78AE0E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Technology diffusion and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18E90-F040-41B5-5A54-6CA986943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300" b="1">
                <a:ea typeface="+mn-lt"/>
                <a:cs typeface="+mn-lt"/>
              </a:rPr>
              <a:t>Technology diffusion </a:t>
            </a:r>
            <a:r>
              <a:rPr lang="en-US" sz="1300">
                <a:ea typeface="+mn-lt"/>
                <a:cs typeface="+mn-lt"/>
              </a:rPr>
              <a:t>– gradual processes for acquiring technology from other countries</a:t>
            </a:r>
            <a:endParaRPr lang="en-US" sz="1300"/>
          </a:p>
          <a:p>
            <a:r>
              <a:rPr lang="en-US" sz="1300" b="1">
                <a:ea typeface="+mn-lt"/>
                <a:cs typeface="+mn-lt"/>
              </a:rPr>
              <a:t>Technology transfer </a:t>
            </a:r>
            <a:r>
              <a:rPr lang="en-US" sz="1300">
                <a:ea typeface="+mn-lt"/>
                <a:cs typeface="+mn-lt"/>
              </a:rPr>
              <a:t>- a deliberate acquisition of technology from another country</a:t>
            </a:r>
            <a:endParaRPr lang="en-US" sz="1300"/>
          </a:p>
          <a:p>
            <a:pPr lvl="1"/>
            <a:r>
              <a:rPr lang="en-US" sz="1300">
                <a:ea typeface="+mn-lt"/>
                <a:cs typeface="+mn-lt"/>
              </a:rPr>
              <a:t>Key to industrial growth, where technology is transferred from more advanced economies to developing ones</a:t>
            </a:r>
            <a:endParaRPr lang="en-US" sz="1300"/>
          </a:p>
          <a:p>
            <a:r>
              <a:rPr lang="en-US" sz="1300">
                <a:ea typeface="+mn-lt"/>
                <a:cs typeface="+mn-lt"/>
              </a:rPr>
              <a:t>The main channels:</a:t>
            </a:r>
            <a:endParaRPr lang="en-US" sz="1300"/>
          </a:p>
          <a:p>
            <a:r>
              <a:rPr lang="en-US" sz="1300">
                <a:ea typeface="+mn-lt"/>
                <a:cs typeface="+mn-lt"/>
              </a:rPr>
              <a:t>FDI  </a:t>
            </a:r>
            <a:r>
              <a:rPr lang="en-US" sz="1300" b="1">
                <a:ea typeface="+mn-lt"/>
                <a:cs typeface="+mn-lt"/>
              </a:rPr>
              <a:t>spillover effects </a:t>
            </a:r>
            <a:r>
              <a:rPr lang="en-US" sz="1300">
                <a:ea typeface="+mn-lt"/>
                <a:cs typeface="+mn-lt"/>
              </a:rPr>
              <a:t>for host economy</a:t>
            </a:r>
            <a:endParaRPr lang="en-US" sz="1300"/>
          </a:p>
          <a:p>
            <a:r>
              <a:rPr lang="en-US" sz="1300" b="1">
                <a:ea typeface="+mn-lt"/>
                <a:cs typeface="+mn-lt"/>
              </a:rPr>
              <a:t>Joint ventures </a:t>
            </a:r>
            <a:r>
              <a:rPr lang="en-US" sz="1300">
                <a:ea typeface="+mn-lt"/>
                <a:cs typeface="+mn-lt"/>
              </a:rPr>
              <a:t>and strategic alliances – collaborative innovation</a:t>
            </a:r>
            <a:endParaRPr lang="en-US" sz="1300"/>
          </a:p>
          <a:p>
            <a:r>
              <a:rPr lang="en-US" sz="1300" b="1">
                <a:ea typeface="+mn-lt"/>
                <a:cs typeface="+mn-lt"/>
              </a:rPr>
              <a:t>Technology licensing </a:t>
            </a:r>
            <a:r>
              <a:rPr lang="en-US" sz="1300">
                <a:ea typeface="+mn-lt"/>
                <a:cs typeface="+mn-lt"/>
              </a:rPr>
              <a:t>– often in outsourcing operations, but there is a risk of leakage of IP</a:t>
            </a:r>
            <a:endParaRPr lang="en-US" sz="1300"/>
          </a:p>
          <a:p>
            <a:r>
              <a:rPr lang="en-US" sz="1300" b="1">
                <a:ea typeface="+mn-lt"/>
                <a:cs typeface="+mn-lt"/>
              </a:rPr>
              <a:t>Trade</a:t>
            </a:r>
            <a:r>
              <a:rPr lang="en-US" sz="1300">
                <a:ea typeface="+mn-lt"/>
                <a:cs typeface="+mn-lt"/>
              </a:rPr>
              <a:t> – ‘embodied’ technology in machinery and equipment can lead to ‘reverse engineering’ in the recipient country</a:t>
            </a:r>
            <a:endParaRPr lang="en-US" sz="1300"/>
          </a:p>
          <a:p>
            <a:endParaRPr lang="en-US" sz="130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9205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91583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C5EFBB-5CE5-807B-0687-024B896A4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75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Technology diffusion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9419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A diagram of a company&amp;#39;s process&#10;&#10;Description automatically generated">
            <a:extLst>
              <a:ext uri="{FF2B5EF4-FFF2-40B4-BE49-F238E27FC236}">
                <a16:creationId xmlns:a16="http://schemas.microsoft.com/office/drawing/2014/main" id="{0B84E6C4-495C-0930-1F0B-00885869E8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51798" y="1680343"/>
            <a:ext cx="4252055" cy="349731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852339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4A1A28-D9EE-3F37-AD2D-8D825A0F7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 err="1"/>
              <a:t>Globalisation</a:t>
            </a:r>
            <a:r>
              <a:rPr lang="en-US" dirty="0"/>
              <a:t> and technology transfer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C584B4-57DE-A70B-E1DB-2CEFB3A488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6962271"/>
              </p:ext>
            </p:extLst>
          </p:nvPr>
        </p:nvGraphicFramePr>
        <p:xfrm>
          <a:off x="838200" y="1825625"/>
          <a:ext cx="10515600" cy="3859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536309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8D41D-06AB-8046-4EEC-46F41BEE8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Benefits of new technology in developing countries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CCBAC-76CF-D4D7-5BFF-DC3C79531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>
                <a:ea typeface="+mn-lt"/>
                <a:cs typeface="+mn-lt"/>
              </a:rPr>
              <a:t>Poorer countries do not simply ‘catch up’ with richer ones</a:t>
            </a:r>
            <a:endParaRPr lang="en-US" sz="2600"/>
          </a:p>
          <a:p>
            <a:r>
              <a:rPr lang="en-US" sz="2600">
                <a:ea typeface="+mn-lt"/>
                <a:cs typeface="+mn-lt"/>
              </a:rPr>
              <a:t>The country’s level of income is a factor</a:t>
            </a:r>
            <a:endParaRPr lang="en-US" sz="2600"/>
          </a:p>
          <a:p>
            <a:r>
              <a:rPr lang="en-US" sz="2600">
                <a:ea typeface="+mn-lt"/>
                <a:cs typeface="+mn-lt"/>
              </a:rPr>
              <a:t>The country that relies on FDI in low-wage operations (such as textiles and electronic gadgets) based on imported technology can become ‘</a:t>
            </a:r>
            <a:r>
              <a:rPr lang="en-US" sz="2600" b="1">
                <a:ea typeface="+mn-lt"/>
                <a:cs typeface="+mn-lt"/>
              </a:rPr>
              <a:t>path-dependent</a:t>
            </a:r>
            <a:r>
              <a:rPr lang="en-US" sz="2600">
                <a:ea typeface="+mn-lt"/>
                <a:cs typeface="+mn-lt"/>
              </a:rPr>
              <a:t>’</a:t>
            </a:r>
            <a:endParaRPr lang="en-US" sz="2600"/>
          </a:p>
          <a:p>
            <a:r>
              <a:rPr lang="en-US" sz="2600">
                <a:ea typeface="+mn-lt"/>
                <a:cs typeface="+mn-lt"/>
              </a:rPr>
              <a:t>Aids economic growth but not development</a:t>
            </a:r>
            <a:endParaRPr lang="en-US" sz="2600"/>
          </a:p>
          <a:p>
            <a:r>
              <a:rPr lang="en-US" sz="2600">
                <a:ea typeface="+mn-lt"/>
                <a:cs typeface="+mn-lt"/>
              </a:rPr>
              <a:t>Indigenous innovation can be more relevant than imported technology in the long term</a:t>
            </a:r>
            <a:endParaRPr lang="en-US" sz="2600"/>
          </a:p>
          <a:p>
            <a:endParaRPr lang="en-US" sz="260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68005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46D683-0F7F-A6B4-FCDA-8496DB459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ED14B-0441-8386-9C3B-62093F56D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Technological innovation can transform economies and societies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Industrialization has driven economic and social change, bringing both positive and negative outcomes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Supply chains and globalization have been central to spreading technology via FDI, but low-tech production can leave developing countries stuck in these sectors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Governments and businesses can promote innovation hand in hand with development goals </a:t>
            </a:r>
            <a:endParaRPr lang="en-US" dirty="0"/>
          </a:p>
          <a:p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4250902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1" baseType="lpstr">
      <vt:lpstr>ShapesVTI</vt:lpstr>
      <vt:lpstr>Technology and Innovation</vt:lpstr>
      <vt:lpstr>An update from COP</vt:lpstr>
      <vt:lpstr>Climate finance deal</vt:lpstr>
      <vt:lpstr>Criticism </vt:lpstr>
      <vt:lpstr>MNCs response</vt:lpstr>
      <vt:lpstr>International Chamber of Commerce (ICC)</vt:lpstr>
      <vt:lpstr>Learning Outcomes</vt:lpstr>
      <vt:lpstr>Introduction</vt:lpstr>
      <vt:lpstr>Key concepts</vt:lpstr>
      <vt:lpstr>The innovation process</vt:lpstr>
      <vt:lpstr>Innovation</vt:lpstr>
      <vt:lpstr>Research &amp; Development</vt:lpstr>
      <vt:lpstr>R&amp;D</vt:lpstr>
      <vt:lpstr>History</vt:lpstr>
      <vt:lpstr>David Landes (1998)</vt:lpstr>
      <vt:lpstr>Historical conclusions</vt:lpstr>
      <vt:lpstr>Theories of Technological Innovation</vt:lpstr>
      <vt:lpstr>Schumpeter (cont)</vt:lpstr>
      <vt:lpstr>Creative destruction: they key to economic growth and wellbeing</vt:lpstr>
      <vt:lpstr>cont</vt:lpstr>
      <vt:lpstr>Are large firms better?</vt:lpstr>
      <vt:lpstr>Product life cycle theory and innovation</vt:lpstr>
      <vt:lpstr>Innovation challenges</vt:lpstr>
      <vt:lpstr>Technology and economic development</vt:lpstr>
      <vt:lpstr>National systems of innovation</vt:lpstr>
      <vt:lpstr>Education &amp; Learning</vt:lpstr>
      <vt:lpstr>Education</vt:lpstr>
      <vt:lpstr>Infrastructure</vt:lpstr>
      <vt:lpstr>R&amp;D as an indicator of innovation capacity</vt:lpstr>
      <vt:lpstr>Patents</vt:lpstr>
      <vt:lpstr>Developing countries</vt:lpstr>
      <vt:lpstr>What is a patentable invention?</vt:lpstr>
      <vt:lpstr>Cont</vt:lpstr>
      <vt:lpstr>Patent activity: what does it tell us</vt:lpstr>
      <vt:lpstr>Trade-related Aspects of IP Rights (TRIPS) </vt:lpstr>
      <vt:lpstr>Technology diffusion and innovation</vt:lpstr>
      <vt:lpstr>Technology diffusion</vt:lpstr>
      <vt:lpstr>Globalisation and technology transfer</vt:lpstr>
      <vt:lpstr>Benefits of new technology in developing countries</vt:lpstr>
      <vt:lpstr>Conclusions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681</cp:revision>
  <dcterms:created xsi:type="dcterms:W3CDTF">2024-11-24T17:29:55Z</dcterms:created>
  <dcterms:modified xsi:type="dcterms:W3CDTF">2024-11-24T23:26:19Z</dcterms:modified>
</cp:coreProperties>
</file>