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550A5-39A7-66D4-EA52-1F38F303FA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972927-A876-723D-6E6E-E9012777DF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E368C6-B93D-861E-FD02-C469B69D6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EEE4B-11FF-456D-BDA6-9898E91DAA06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371A0-EBC1-DB99-881B-EE05893BD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6683A5-3E0C-C829-A4F1-772665490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4E6E-282A-4F15-B804-877115A32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649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377AF-C9DD-1C17-5E24-C7E130D8D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E8AE1-4277-3D9B-607E-B90AD644B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ACE0BB-14E1-DE6D-245D-5A9A0E866E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EEE4B-11FF-456D-BDA6-9898E91DAA06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8C09C7-B7CF-6DA3-0FD8-645462EE24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22B881-1B5B-7C58-2EA3-79C463ABC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4E6E-282A-4F15-B804-877115A32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1253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8176E-1832-954E-1E57-824499021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7910CF-8FB4-95CA-91C9-ECE90E38D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0575E0-9B74-75AD-DD09-AE17FD9EC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EEE4B-11FF-456D-BDA6-9898E91DAA06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CF9553-BE5F-ECAC-F874-409C696AA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499FB3-FC69-1A38-C137-C7919639C1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4E6E-282A-4F15-B804-877115A32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712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C783F-3EE3-84E7-37AE-F8CFFC92D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0E757A-E6EB-485C-8808-301FDFC5A96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7B605B-C2CA-674E-F1BB-97F1EE346E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E112D3-A15D-B83F-B31B-152EB8BD0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EEE4B-11FF-456D-BDA6-9898E91DAA06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4051AD-904F-A548-BC2C-0902CFD04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F9F229-FBF2-EA50-68FF-7E5F02BC30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4E6E-282A-4F15-B804-877115A32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8610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561BE-F373-83FB-2B69-5996D0425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87E322-6626-8FC4-1512-D3A5D84CC0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F525E1-2D0D-35D4-27E5-22D36D8BC7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0C1492-0F30-72EF-BCE7-DBA257795B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90C915-5164-F53E-FCFC-6A37707FEE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F7A9C9-838E-E891-0B28-AABDD72029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EEE4B-11FF-456D-BDA6-9898E91DAA06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CA54EC-6F45-4ED6-D811-B3791E3FC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282C07-7165-D832-FF5C-AECC2AD92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4E6E-282A-4F15-B804-877115A32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412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B60B5-23CE-50BE-36C7-2E03136CE0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A55BDF-988A-4E82-6F80-5FAD67AB16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EEE4B-11FF-456D-BDA6-9898E91DAA06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822134-9BD4-4497-21B6-47C4549F23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C72B63-C215-514B-344D-B580EF237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4E6E-282A-4F15-B804-877115A32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2893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1002DE-BFB8-7654-274B-7055AAB69E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EEE4B-11FF-456D-BDA6-9898E91DAA06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87FC65-EA27-8A92-8232-9DF5BD93D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243F4F-9D14-0053-E838-A53A2A0E8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4E6E-282A-4F15-B804-877115A32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761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6CC7C-051C-D5EC-F885-16F8C88AB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602F50-4C7C-AF87-0E0D-F8D1F4CA7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16D0CB-3BD8-C5AC-D016-653220D8A5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47CDE1-53B0-FD9E-A681-A01D86DA3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EEE4B-11FF-456D-BDA6-9898E91DAA06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E2DA84-8AF9-A5F5-BA4F-B5D3187621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C10FC1-257E-3215-295F-B7E0D9167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4E6E-282A-4F15-B804-877115A32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657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4D595-5AD0-D4DE-9273-8B7852437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B0A1F3-F180-12B4-AB2C-3A6DB45FCA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80F541-779E-91C7-73C0-359EF70472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6D578E-D865-2274-5060-C09A97AEF0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EEE4B-11FF-456D-BDA6-9898E91DAA06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D67943-EC77-390B-B1E0-799448F0E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9F826-1339-34C4-42A9-2C284BE71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4E6E-282A-4F15-B804-877115A32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7693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4D2FF-2499-8351-540F-CB74ACDF9C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1CD1CC-C164-0CBE-7569-25AD536A24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765612-92B6-D9CA-5921-B2E0912CA0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EEE4B-11FF-456D-BDA6-9898E91DAA06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171AEE-A07F-0A25-0A26-81CCDDCC7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D996E7-20CB-2AF5-7F09-4684039AD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4E6E-282A-4F15-B804-877115A32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977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2AE3DE7-0D9D-36F6-AC82-62EBCFEECB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2D5B45F-72A1-145C-CC32-8F28D05EF1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2686E-76EE-E28C-D937-DBA3978BD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CEEE4B-11FF-456D-BDA6-9898E91DAA06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813523-CE89-B4ED-984C-D595BE2A25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F926EF-9C31-6F83-E12C-33462B5150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584E6E-282A-4F15-B804-877115A32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567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96FA5D-10D2-FD68-14F9-06C52F6A9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1A15AF-548D-ED1C-6D59-317BA242DA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A88266-DB7B-3ED2-1512-F22EF7AC7C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CEEE4B-11FF-456D-BDA6-9898E91DAA06}" type="datetimeFigureOut">
              <a:rPr lang="en-GB" smtClean="0"/>
              <a:t>19/01/2026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0107FD-2B88-F5A1-3E05-9652C5B0A8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BF6E73-4A24-18DC-3F42-640E5BBD53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9584E6E-282A-4F15-B804-877115A32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177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169EB-AA22-18AA-9ABA-FDCB84F8FC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Assessment component 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8D86BD-3473-B9A2-2A8E-2DA7D86AB21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2877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726E03C5-9B72-D602-E708-B004F37736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05000" y="762000"/>
            <a:ext cx="7903029" cy="5638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12490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1A15D3-BE90-F3DC-A3E5-62370FFE88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99C334-5465-BEAE-910D-F1CF341A50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A screenshot of a black screen&#10;&#10;AI-generated content may be incorrect.">
            <a:extLst>
              <a:ext uri="{FF2B5EF4-FFF2-40B4-BE49-F238E27FC236}">
                <a16:creationId xmlns:a16="http://schemas.microsoft.com/office/drawing/2014/main" id="{7D1B919E-AE25-925F-FD30-763F5187D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7171" y="681038"/>
            <a:ext cx="9503229" cy="5495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6884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CE5DC8-0C11-FC1B-C0CC-A86E8AC175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E367FC9-F1A0-A67D-932D-D4E5E74E19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9829" y="1110343"/>
            <a:ext cx="8860971" cy="5159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2621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1A64E67-BE05-F6E8-BEAE-B9F9B77A01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screenshot of a black screen&#10;&#10;AI-generated content may be incorrect.">
            <a:extLst>
              <a:ext uri="{FF2B5EF4-FFF2-40B4-BE49-F238E27FC236}">
                <a16:creationId xmlns:a16="http://schemas.microsoft.com/office/drawing/2014/main" id="{209C6BB5-F1F0-2BFD-4E8B-56273EB335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67543" y="1197428"/>
            <a:ext cx="9231086" cy="49856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973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2436B-0F7E-0B77-5DF9-DDA8387329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BD9E578-AA5B-3E14-58C3-D8EE404B89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936171"/>
            <a:ext cx="10515599" cy="5240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9525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3</Words>
  <Application>Microsoft Office PowerPoint</Application>
  <PresentationFormat>Widescreen</PresentationFormat>
  <Paragraphs>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Aptos</vt:lpstr>
      <vt:lpstr>Aptos Display</vt:lpstr>
      <vt:lpstr>Arial</vt:lpstr>
      <vt:lpstr>Office Theme</vt:lpstr>
      <vt:lpstr>Assessment component A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Birmingham City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Malik Uzair Mehmood</dc:creator>
  <cp:lastModifiedBy>Malik Uzair Mehmood</cp:lastModifiedBy>
  <cp:revision>1</cp:revision>
  <dcterms:created xsi:type="dcterms:W3CDTF">2026-01-19T13:28:39Z</dcterms:created>
  <dcterms:modified xsi:type="dcterms:W3CDTF">2026-01-19T13:33:44Z</dcterms:modified>
</cp:coreProperties>
</file>