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6E623-A8B0-4725-A638-A8CAE345C9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26D04D-72DC-4037-9F89-5FA8B8B07C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BE686B-3CC2-4DD6-A53C-D2C2F88A7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0EF8-ED7D-4398-90D1-E0BB4840AF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A754E-7472-482A-B4A7-DA3957835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C08F12-A9D3-4E79-B153-4BB92582C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BF0C4-7F35-40F5-AD19-2265CF164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720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1F43F-F720-4D00-93A9-13FA5C7D2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55A47-8A5E-427D-96A1-44D29BA46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018C39-DC0A-4349-B659-99AF9536F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0EF8-ED7D-4398-90D1-E0BB4840AF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91828-AA78-4AA0-9B8E-F950D1564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4E0CAD-B3A1-4C3F-9C94-2E1433DC4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BF0C4-7F35-40F5-AD19-2265CF164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142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E7FBB-A730-4151-9104-93EADBD5C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480D1A-E20B-4959-94C3-2B4987F0B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8EF57-E563-4109-849E-FBEFA0B44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0EF8-ED7D-4398-90D1-E0BB4840AF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E035E-E4C7-40DE-BCB9-4187A7212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4CF633-FD49-4197-918A-29A794249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BF0C4-7F35-40F5-AD19-2265CF164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6534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A484C-384F-4D38-813A-2EDFA5FA7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996D7-FE26-4CAC-8E25-57DBB5A915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2FC4FE-5122-4944-AF12-91D8BCDB16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1F406E-8DA9-4297-96F9-6DB8B9023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0EF8-ED7D-4398-90D1-E0BB4840AF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9142F2-BCED-4997-85EA-E71A59F37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65AE98-8FB6-47C7-AE77-508B66596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BF0C4-7F35-40F5-AD19-2265CF164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348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56111-E145-4A79-B6FC-5007CEE40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BF43B6-A94D-45A6-83C7-FF0D703377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E7D5E3-7C1A-4DCF-9A14-144C4170C6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0B9840-B6CA-4486-8F9A-D38C34F160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20EC61-82E2-468C-8F43-5C2D1FF17C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D5A77F-719A-4978-8328-B12960341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0EF8-ED7D-4398-90D1-E0BB4840AF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A98DE8-9A23-4BCD-ADD8-EDD930E79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A78FB0-C7A9-4AEB-B8E0-441C376EC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BF0C4-7F35-40F5-AD19-2265CF164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909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EA97C-6983-4D7D-BC62-7C1246FEA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CB3BDC-7E6A-4AB6-8B86-F4BFBAEBB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0EF8-ED7D-4398-90D1-E0BB4840AF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3EB7A6-74AA-4059-9FCC-F64225024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C9399C-C17B-4108-B0EB-310219814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BF0C4-7F35-40F5-AD19-2265CF164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701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D41A11-ADB3-4978-BE62-060C5B44E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0EF8-ED7D-4398-90D1-E0BB4840AF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183D27-8316-4422-B551-EFC402A52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24345D-611E-4A9F-A2C1-33EB97004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BF0C4-7F35-40F5-AD19-2265CF164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549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19583-0A33-4BCC-8B5A-512605CF3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CBFB5-30D9-45F9-A547-4803500E9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800BBB-2435-417F-811D-269554E9E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CE45E0-445E-42AF-A4AF-EDED1EA1F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0EF8-ED7D-4398-90D1-E0BB4840AF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08969E-C267-4B97-BFBE-902A95F376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5E4FD2-2A59-47E3-A5CD-4ECF503CC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BF0C4-7F35-40F5-AD19-2265CF164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25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12322-C578-40EB-ACA3-4980F1A0E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0F3FAC-E36D-44E9-81BC-A5053194B8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AB3A17-C3AF-4FFB-91A0-D19A2D8862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C92AA2-11D5-4D26-B920-1A90CE255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0EF8-ED7D-4398-90D1-E0BB4840AF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E0270F-9624-4CB5-87FF-347596E2E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2A778D-B0F1-4B5A-B8FB-55ABC8A28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BF0C4-7F35-40F5-AD19-2265CF164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534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FF2F8-5FF4-4525-BC2E-3F48B6EA2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295C35-A23C-4853-82F2-2CD05452A7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00EAAD-D123-4FDB-8981-B153E9C76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0EF8-ED7D-4398-90D1-E0BB4840AF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A5CAB-BD42-4558-B7B5-2094881D2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7791B-ADE5-4A3F-99A5-42A34D7B4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BF0C4-7F35-40F5-AD19-2265CF164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6621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5E1E11-B73C-4FB1-9E58-71F0518B5D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CC9F4C-4484-4680-BE3F-7E4E51861F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029EF-FFE0-4E06-8C5B-368CFE60E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0EF8-ED7D-4398-90D1-E0BB4840AF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5B2DBE-3E82-4934-859E-0ADB86274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F10155-AFF4-4B2A-9114-4C5DB9B7D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BF0C4-7F35-40F5-AD19-2265CF164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137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711CB-B0CC-4CDD-A1E7-2F14635CD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A69F51-4BED-4AAC-BCD0-EBA055C69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87809-A824-4E77-A3AD-6F0D449467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BA0EF8-ED7D-4398-90D1-E0BB4840AF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64B640-F6AF-4B2A-A23B-421FAF59AE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EFC66-D957-4773-B0A5-B274E186D5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3BF0C4-7F35-40F5-AD19-2265CF164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172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6RfIKqkvHTY?feature=oembed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winkl.co.uk/resource/t-n-5002-numbers-with-number-shapes-0-20-display" TargetMode="External"/><Relationship Id="rId3" Type="http://schemas.openxmlformats.org/officeDocument/2006/relationships/hyperlink" Target="at:%20https" TargetMode="External"/><Relationship Id="rId7" Type="http://schemas.openxmlformats.org/officeDocument/2006/relationships/hyperlink" Target="https://www.twinkl.co.uk/resource/t-n-4717-road-themed-number-formation" TargetMode="External"/><Relationship Id="rId2" Type="http://schemas.openxmlformats.org/officeDocument/2006/relationships/hyperlink" Target="https://www.researchgate.net/publication/316147226_The_use_of_rhymes_and_songs_in_the_Teaching_of_English_in_Primary_Educatio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enewageparents.com/benefits-of-nursery-rhymes/" TargetMode="External"/><Relationship Id="rId5" Type="http://schemas.openxmlformats.org/officeDocument/2006/relationships/hyperlink" Target="https://www.dailyrecord.co.uk/special-features/the-big-read/helpful-stuff/importance-of-songs-and-rhymes-in-the-early-years-1151443" TargetMode="External"/><Relationship Id="rId4" Type="http://schemas.openxmlformats.org/officeDocument/2006/relationships/hyperlink" Target="http://www.communication4all.co.uk/HomePage.htm" TargetMode="External"/><Relationship Id="rId9" Type="http://schemas.openxmlformats.org/officeDocument/2006/relationships/hyperlink" Target="https://www.bloglovin.com/blogs/whos-who-whos-new-11469607/how-to-integrate-nursery-rhymes-into-your-244306916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DE5CF7-1522-4201-A229-C7240DD674B3}"/>
              </a:ext>
            </a:extLst>
          </p:cNvPr>
          <p:cNvSpPr/>
          <p:nvPr/>
        </p:nvSpPr>
        <p:spPr>
          <a:xfrm>
            <a:off x="2087878" y="-107960"/>
            <a:ext cx="8016244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7200" b="1" cap="none" spc="0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  <a:latin typeface="KG Primary Penmanship Lined" panose="02000506000000020003" pitchFamily="2" charset="0"/>
              </a:rPr>
              <a:t>Songs and Rhymes</a:t>
            </a:r>
          </a:p>
          <a:p>
            <a:pPr algn="ctr"/>
            <a:r>
              <a:rPr lang="en-US" sz="7200" b="1" cap="none" spc="0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  <a:latin typeface="KG Primary Penmanship Lined" panose="02000506000000020003" pitchFamily="2" charset="0"/>
              </a:rPr>
              <a:t>used as a numeracy resource.</a:t>
            </a:r>
          </a:p>
        </p:txBody>
      </p:sp>
      <p:pic>
        <p:nvPicPr>
          <p:cNvPr id="5" name="Online Media 4" title="Let's Count up to Ten - Counting Song">
            <a:hlinkClick r:id="" action="ppaction://media"/>
            <a:extLst>
              <a:ext uri="{FF2B5EF4-FFF2-40B4-BE49-F238E27FC236}">
                <a16:creationId xmlns:a16="http://schemas.microsoft.com/office/drawing/2014/main" id="{AC1C9B73-CA4C-4630-8DCE-6619E59634D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577359" y="3549641"/>
            <a:ext cx="3954196" cy="2224235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59F8312-1FD9-49E1-84C6-F56A6D667D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821" y="2076963"/>
            <a:ext cx="3454626" cy="4579034"/>
          </a:xfrm>
          <a:prstGeom prst="rect">
            <a:avLst/>
          </a:prstGeom>
          <a:ln w="38100">
            <a:solidFill>
              <a:srgbClr val="7030A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27571E4-F366-4423-828F-0DF65824AF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4197" y="2386234"/>
            <a:ext cx="2604867" cy="3907301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val="2295359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65E455F-FD4F-43EB-8BB7-7316B873ED68}"/>
              </a:ext>
            </a:extLst>
          </p:cNvPr>
          <p:cNvSpPr txBox="1"/>
          <p:nvPr/>
        </p:nvSpPr>
        <p:spPr>
          <a:xfrm>
            <a:off x="168812" y="182881"/>
            <a:ext cx="12023188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Resources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Antonio D. Juan Rubio, (2015),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use of rhymes and songs in the Teaching of English in Primary Education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Available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at: https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://www.researchgate.net/publication/316147226_The_use_of_rhymes_and_songs_in_the_Teaching_of_English_in_Primary_Education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(Accessed: 14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Aubrey, K. and Riley, A., (2019),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and Using Educational Theories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P.45, 2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Edition, London, Sage Publications.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Communication 4 All, Available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at:http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://www.communication4all.co.uk/HomePage.htm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(Accessed 14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Daily Record, (2012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), Importance of Songs and Rhymes in the Early Years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 Available at: https://www.dailyrecord.co.uk/special-features/the-big-read/helpful-stuff/importance-of-songs-and-rhymes-in-the-early-years-1151443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(Accessed 14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Loy, C., (2020),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Benefits of Nursery Rhymes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Available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at:https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://thenewageparents.com/benefits-of-nursery-rhymes/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(Accessed 14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Twinkl, Available at: https://www.twinkl.co.uk/resource/t-n-4717-road-themed-number-formation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(Accessed 14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Twinkl, Available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at:https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://www.twinkl.co.uk/resource/t-n-5002-numbers-with-number-shapes-0-20-display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(Accessed 14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Who’s Who and Who’s New, (2014),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integrate Nursery Rhymes into your Classroom Lessons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Available at: https://www.bloglovin.com/blogs/whos-who-whos-new-11469607/how-to-integrate-nursery-rhymes-into-your-2443069163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(Accessed 14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6367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2024</TotalTime>
  <Words>305</Words>
  <Application>Microsoft Office PowerPoint</Application>
  <PresentationFormat>Widescreen</PresentationFormat>
  <Paragraphs>19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KG Primary Penmanship Lined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Victoria Collier</dc:creator>
  <cp:lastModifiedBy>Victoria Collier</cp:lastModifiedBy>
  <cp:revision>12</cp:revision>
  <dcterms:created xsi:type="dcterms:W3CDTF">2020-01-13T21:32:24Z</dcterms:created>
  <dcterms:modified xsi:type="dcterms:W3CDTF">2020-01-15T07:17:23Z</dcterms:modified>
</cp:coreProperties>
</file>