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8"/>
  </p:notesMasterIdLst>
  <p:handoutMasterIdLst>
    <p:handoutMasterId r:id="rId19"/>
  </p:handoutMasterIdLst>
  <p:sldIdLst>
    <p:sldId id="280" r:id="rId2"/>
    <p:sldId id="281" r:id="rId3"/>
    <p:sldId id="282" r:id="rId4"/>
    <p:sldId id="294" r:id="rId5"/>
    <p:sldId id="283" r:id="rId6"/>
    <p:sldId id="284" r:id="rId7"/>
    <p:sldId id="285" r:id="rId8"/>
    <p:sldId id="29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6373" autoAdjust="0"/>
  </p:normalViewPr>
  <p:slideViewPr>
    <p:cSldViewPr>
      <p:cViewPr varScale="1">
        <p:scale>
          <a:sx n="40" d="100"/>
          <a:sy n="40" d="100"/>
        </p:scale>
        <p:origin x="225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11/08/2021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79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34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443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98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56801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525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32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285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77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914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42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05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849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516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466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270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952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153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32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49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ECGE4003PC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Astudio Academaidd i Fyfyrwyr 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Cymryd nodiadau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ECGE4003P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Study Skills for Students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</a:t>
            </a: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altLang="cy-GB" sz="3200" dirty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772816"/>
            <a:ext cx="4170114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cymryd nodiadau?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Strategaethau defnyddiol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Gweithgaredd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pPr marL="0" indent="0">
              <a:buNone/>
            </a:pPr>
            <a:endParaRPr lang="cy-GB" altLang="cy-GB" sz="2000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take notes?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 strategies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Activity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08913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404813"/>
            <a:ext cx="8424936" cy="1143000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Lucida Sans" panose="020B0602030504020204" pitchFamily="34" charset="0"/>
              </a:rPr>
              <a:t>Sgiliau </a:t>
            </a:r>
            <a:r>
              <a:rPr lang="en-GB" sz="3200" dirty="0" err="1">
                <a:solidFill>
                  <a:prstClr val="black"/>
                </a:solidFill>
                <a:latin typeface="Lucida Sans" panose="020B0602030504020204" pitchFamily="34" charset="0"/>
              </a:rPr>
              <a:t>Cyflogadwyedd</a:t>
            </a:r>
            <a:r>
              <a:rPr lang="en-GB" sz="3200" dirty="0">
                <a:solidFill>
                  <a:prstClr val="black"/>
                </a:solidFill>
                <a:latin typeface="Lucida Sans" panose="020B0602030504020204" pitchFamily="34" charset="0"/>
              </a:rPr>
              <a:t>/</a:t>
            </a:r>
            <a:r>
              <a:rPr lang="en-GB" sz="3200" dirty="0" err="1">
                <a:solidFill>
                  <a:prstClr val="black"/>
                </a:solidFill>
                <a:latin typeface="Lucida Sans" panose="020B0602030504020204" pitchFamily="34" charset="0"/>
              </a:rPr>
              <a:t>Trosglwyddadwy</a:t>
            </a:r>
            <a:br>
              <a:rPr lang="en-GB" sz="3200" dirty="0">
                <a:solidFill>
                  <a:prstClr val="black"/>
                </a:solidFill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GB" altLang="cy-GB" sz="3200" dirty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772816"/>
            <a:ext cx="4170114" cy="3970758"/>
          </a:xfrm>
        </p:spPr>
        <p:txBody>
          <a:bodyPr>
            <a:normAutofit/>
          </a:bodyPr>
          <a:lstStyle/>
          <a:p>
            <a:r>
              <a:rPr lang="cy-GB" altLang="cy-GB" sz="3200" dirty="0">
                <a:latin typeface="Lucida Sans" pitchFamily="34" charset="0"/>
              </a:rPr>
              <a:t>Ymchwilio</a:t>
            </a:r>
          </a:p>
          <a:p>
            <a:r>
              <a:rPr lang="cy-GB" altLang="cy-GB" sz="3200" dirty="0">
                <a:latin typeface="Lucida Sans" pitchFamily="34" charset="0"/>
              </a:rPr>
              <a:t>Nodi a chofnodi</a:t>
            </a:r>
          </a:p>
          <a:p>
            <a:r>
              <a:rPr lang="cy-GB" altLang="cy-GB" sz="3200" dirty="0">
                <a:latin typeface="Lucida Sans" pitchFamily="34" charset="0"/>
              </a:rPr>
              <a:t>Darllen academaidd</a:t>
            </a:r>
          </a:p>
          <a:p>
            <a:r>
              <a:rPr lang="cy-GB" altLang="cy-GB" sz="3200" dirty="0">
                <a:latin typeface="Lucida Sans" pitchFamily="34" charset="0"/>
              </a:rPr>
              <a:t>TGCh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Research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Documenting and recording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reading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ICT</a:t>
            </a:r>
            <a:endParaRPr lang="cy-GB" altLang="cy-GB" sz="32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83901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Adnoddau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Gwefannau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Erthygl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academaidd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Clip </a:t>
            </a:r>
            <a:r>
              <a:rPr lang="en-GB" dirty="0" err="1">
                <a:latin typeface="Lucida Sans" panose="020B0602030504020204" pitchFamily="34" charset="0"/>
              </a:rPr>
              <a:t>fideo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Gweithgareddau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cymryd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nodiadau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Academic article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Video clip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Note taking activities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6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 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cymryd nodiadau?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take notes?</a:t>
            </a:r>
            <a:endParaRPr lang="en-GB" altLang="en-US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Dull defnyddiol i gadw cofnod o ddarlithoedd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i chi </a:t>
            </a:r>
            <a:r>
              <a:rPr lang="cy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gofio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gyda’ch dealltwriaeth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gyda’ch aseiniadau</a:t>
            </a:r>
          </a:p>
          <a:p>
            <a:endParaRPr lang="cy-GB" altLang="en-US" dirty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way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record of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lectures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you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remember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understanding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assignments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5164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</a:t>
            </a:r>
            <a:endParaRPr lang="cy-GB" altLang="cy-GB" sz="3600" dirty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10000" cy="3816350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ddetholus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 wybodaeth sydd angen arnaf?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Cliwiau o’r darlithydd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Aseiniad</a:t>
            </a: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selective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information do I need?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Clues from lecturer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Assignment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2158" y="4005064"/>
            <a:ext cx="2295525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06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 (2)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 (2)</a:t>
            </a:r>
            <a:endParaRPr lang="en-GB" altLang="cy-GB" sz="4000" dirty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nodiadau yn fyr - does dim angen disgrifiadau hir neu esboniadau manwl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gywir ac yn gyson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Gadwch le i ychwanegu at eich nodiadau ar ôl y ddarlith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drefnus a thaclus</a:t>
            </a:r>
            <a:endParaRPr lang="en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 notes short- you don’t need long descriptions or explanations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correct and consistent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Leave room to add to your notes after the lecture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tidy and organised</a:t>
            </a:r>
          </a:p>
          <a:p>
            <a:pPr marL="0" lvl="0" indent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3020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8051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320891">
            <a:off x="5659554" y="687261"/>
            <a:ext cx="3084455" cy="2373966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 rot="21121184">
            <a:off x="346638" y="3780831"/>
            <a:ext cx="3092609" cy="241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51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Strategaethau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Strategies</a:t>
            </a:r>
            <a:endParaRPr lang="en-GB" altLang="cy-GB" sz="4000" dirty="0"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Geiriau allweddol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Prif syniadau/negeseuon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Ysgrifennwch geiriau/cymalau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Defnyddiwch talfyriadau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Cofnodwch ffynonellau (cyfeiriadau)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Tanlinellwch/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uwcholeuo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/ pwyntiau bwled/priflythrennau.....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Keywords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Main ideas/messages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Write words/phrases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 abbreviations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Record sources (references)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Underline/highlight/bullet points/capital letters..........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8800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Dylid osgoi....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You should avoid...</a:t>
            </a:r>
            <a:endParaRPr lang="cy-GB" altLang="cy-GB" sz="4000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Copïo darnau mawr o wybodaeth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Ailysgrifennu nodiadau i’w tacluso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Anghofio cyfeirnodi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Copying large pieces of information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Rewriting notes to make them neater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Forgetting to reference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6010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cymryd nodiadau 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 task 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30504020204" pitchFamily="34" charset="0"/>
                <a:ea typeface="ＭＳ Ｐゴシック" charset="-128"/>
              </a:rPr>
              <a:t>Watch the following clip and take notes.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anose="020B0602030504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  <a:hlinkClick r:id="rId3"/>
              </a:rPr>
              <a:t>https://www.youtube.com/watch?v=Cum3k-Wglfw</a:t>
            </a: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Gwyliwch y clip canlynol a chymrwch nodiadau.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66877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cymryd nodiadau </a:t>
            </a:r>
            <a:br>
              <a:rPr lang="en-GB" altLang="cy-GB" sz="4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40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Note taking task 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Darllenwch erthygl o gyfnodolyn a chymrwch nodiadau.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Read an article from a periodical and take notes.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55799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Mewn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darlithoedd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....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 lectures....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Avoid writing everything!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 note taking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Osgoi ysgrifennu popeth!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Gwrando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Defnyddio strategaethau cymryd nodiadau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6651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 ôl y ddarlith....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After the lecture....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Read through your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Further research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 your notes make sense?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 for next lecture?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dros eich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Ymchwil pellach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Ydy’r nodiadau yn gwneud synnwyr?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 i’r ddarlith nesaf?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97906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Longman, D. ac Atkinson, R. (1999)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College learning and study skills.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Wadsworth: Thomson Learning.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US" altLang="cy-GB" sz="2400" ker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Pynn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G. (2014) ‘Critical Thinking – Fundamentals: Introduction to Critical Thinking, 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  <a:hlinkClick r:id="rId3"/>
              </a:rPr>
              <a:t>https://www.youtube.com/watch?v=Cum3k-Wglfw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  [Accessed: August 13 2018].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endParaRPr lang="en-US" alt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endParaRPr lang="cy-GB" alt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6883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Lucida Sans" panose="020B0602040502020204" pitchFamily="34" charset="0"/>
              </a:rPr>
              <a:t>Cwestiynau?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Questions?</a:t>
            </a:r>
            <a:endParaRPr 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240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471</TotalTime>
  <Words>561</Words>
  <Application>Microsoft Office PowerPoint</Application>
  <PresentationFormat>On-screen Show (4:3)</PresentationFormat>
  <Paragraphs>128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Myriad Pro</vt:lpstr>
      <vt:lpstr>Arial</vt:lpstr>
      <vt:lpstr>Calibri</vt:lpstr>
      <vt:lpstr>Calibri Light</vt:lpstr>
      <vt:lpstr>Lucida Sans</vt:lpstr>
      <vt:lpstr>Times</vt:lpstr>
      <vt:lpstr>Wingdings</vt:lpstr>
      <vt:lpstr>Office Theme</vt:lpstr>
      <vt:lpstr>PowerPoint Presentation</vt:lpstr>
      <vt:lpstr>Cynnwys Contents</vt:lpstr>
      <vt:lpstr>Sgiliau Cyflogadwyedd/Trosglwyddadwy Employability/Transferable Skills</vt:lpstr>
      <vt:lpstr>Adnoddau Resources</vt:lpstr>
      <vt:lpstr> Pam cymryd nodiadau? Why take notes?</vt:lpstr>
      <vt:lpstr>Sut i gymryd nodiadau How to take notes</vt:lpstr>
      <vt:lpstr>Sut i gymryd nodiadau (2) How to take notes (2)</vt:lpstr>
      <vt:lpstr>PowerPoint Presentation</vt:lpstr>
      <vt:lpstr>Strategaethau Strategies</vt:lpstr>
      <vt:lpstr>Dylid osgoi.... You should avoid...</vt:lpstr>
      <vt:lpstr>Tasg cymryd nodiadau  Note taking task </vt:lpstr>
      <vt:lpstr>Tasg cymryd nodiadau  Note taking task </vt:lpstr>
      <vt:lpstr>Mewn darlithoedd.... In lectures....</vt:lpstr>
      <vt:lpstr>Ar ôl y ddarlith.... After the lecture....</vt:lpstr>
      <vt:lpstr>Cyfeiriadau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Glenda Tinney</cp:lastModifiedBy>
  <cp:revision>33</cp:revision>
  <cp:lastPrinted>2015-09-24T13:40:47Z</cp:lastPrinted>
  <dcterms:created xsi:type="dcterms:W3CDTF">2015-04-14T15:21:28Z</dcterms:created>
  <dcterms:modified xsi:type="dcterms:W3CDTF">2021-08-11T12:21:13Z</dcterms:modified>
</cp:coreProperties>
</file>