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7" r:id="rId2"/>
    <p:sldId id="258" r:id="rId3"/>
    <p:sldId id="259" r:id="rId4"/>
    <p:sldId id="266" r:id="rId5"/>
    <p:sldId id="267" r:id="rId6"/>
    <p:sldId id="268" r:id="rId7"/>
    <p:sldId id="260" r:id="rId8"/>
    <p:sldId id="262" r:id="rId9"/>
    <p:sldId id="264" r:id="rId10"/>
    <p:sldId id="265" r:id="rId11"/>
    <p:sldId id="269"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arles Maxwell (1814419)" userId="16e52802-a4df-4ced-a935-b3ede6eebf97" providerId="ADAL" clId="{9E37D64C-4215-6949-995B-E8539072BD17}"/>
    <pc:docChg chg="undo custSel addSld delSld modSld modMainMaster">
      <pc:chgData name="Charles Maxwell (1814419)" userId="16e52802-a4df-4ced-a935-b3ede6eebf97" providerId="ADAL" clId="{9E37D64C-4215-6949-995B-E8539072BD17}" dt="2022-01-20T09:53:46.280" v="716" actId="12563"/>
      <pc:docMkLst>
        <pc:docMk/>
      </pc:docMkLst>
      <pc:sldChg chg="addSp delSp modSp mod modTransition setBg">
        <pc:chgData name="Charles Maxwell (1814419)" userId="16e52802-a4df-4ced-a935-b3ede6eebf97" providerId="ADAL" clId="{9E37D64C-4215-6949-995B-E8539072BD17}" dt="2022-01-20T09:53:46.280" v="716" actId="12563"/>
        <pc:sldMkLst>
          <pc:docMk/>
          <pc:sldMk cId="3330512041" sldId="257"/>
        </pc:sldMkLst>
        <pc:spChg chg="mod">
          <ac:chgData name="Charles Maxwell (1814419)" userId="16e52802-a4df-4ced-a935-b3ede6eebf97" providerId="ADAL" clId="{9E37D64C-4215-6949-995B-E8539072BD17}" dt="2022-01-20T09:40:07.504" v="704" actId="14100"/>
          <ac:spMkLst>
            <pc:docMk/>
            <pc:sldMk cId="3330512041" sldId="257"/>
            <ac:spMk id="2" creationId="{496CB43D-1060-1840-A24D-CB257E17609B}"/>
          </ac:spMkLst>
        </pc:spChg>
        <pc:spChg chg="mod">
          <ac:chgData name="Charles Maxwell (1814419)" userId="16e52802-a4df-4ced-a935-b3ede6eebf97" providerId="ADAL" clId="{9E37D64C-4215-6949-995B-E8539072BD17}" dt="2022-01-20T09:40:34.292" v="706" actId="255"/>
          <ac:spMkLst>
            <pc:docMk/>
            <pc:sldMk cId="3330512041" sldId="257"/>
            <ac:spMk id="3" creationId="{32554712-6906-954D-AB8D-E9925911D096}"/>
          </ac:spMkLst>
        </pc:spChg>
        <pc:spChg chg="add del">
          <ac:chgData name="Charles Maxwell (1814419)" userId="16e52802-a4df-4ced-a935-b3ede6eebf97" providerId="ADAL" clId="{9E37D64C-4215-6949-995B-E8539072BD17}" dt="2022-01-20T09:19:36.688" v="688" actId="26606"/>
          <ac:spMkLst>
            <pc:docMk/>
            <pc:sldMk cId="3330512041" sldId="257"/>
            <ac:spMk id="9" creationId="{362D44EE-C852-4460-B8B5-C4F2BC20510C}"/>
          </ac:spMkLst>
        </pc:spChg>
        <pc:spChg chg="add del">
          <ac:chgData name="Charles Maxwell (1814419)" userId="16e52802-a4df-4ced-a935-b3ede6eebf97" providerId="ADAL" clId="{9E37D64C-4215-6949-995B-E8539072BD17}" dt="2022-01-20T09:19:36.688" v="688" actId="26606"/>
          <ac:spMkLst>
            <pc:docMk/>
            <pc:sldMk cId="3330512041" sldId="257"/>
            <ac:spMk id="11" creationId="{658970D8-8D1D-4B5C-894B-E871CC86543D}"/>
          </ac:spMkLst>
        </pc:spChg>
        <pc:spChg chg="add del">
          <ac:chgData name="Charles Maxwell (1814419)" userId="16e52802-a4df-4ced-a935-b3ede6eebf97" providerId="ADAL" clId="{9E37D64C-4215-6949-995B-E8539072BD17}" dt="2022-01-20T09:19:36.688" v="688" actId="26606"/>
          <ac:spMkLst>
            <pc:docMk/>
            <pc:sldMk cId="3330512041" sldId="257"/>
            <ac:spMk id="13" creationId="{F227E5B6-9132-43CA-B503-37A18562ADF2}"/>
          </ac:spMkLst>
        </pc:spChg>
        <pc:spChg chg="add del">
          <ac:chgData name="Charles Maxwell (1814419)" userId="16e52802-a4df-4ced-a935-b3ede6eebf97" providerId="ADAL" clId="{9E37D64C-4215-6949-995B-E8539072BD17}" dt="2022-01-20T09:19:36.688" v="688" actId="26606"/>
          <ac:spMkLst>
            <pc:docMk/>
            <pc:sldMk cId="3330512041" sldId="257"/>
            <ac:spMk id="15" creationId="{03C2051E-A88D-48E5-BACF-AAED17892722}"/>
          </ac:spMkLst>
        </pc:spChg>
        <pc:spChg chg="add del">
          <ac:chgData name="Charles Maxwell (1814419)" userId="16e52802-a4df-4ced-a935-b3ede6eebf97" providerId="ADAL" clId="{9E37D64C-4215-6949-995B-E8539072BD17}" dt="2022-01-20T09:19:36.688" v="688" actId="26606"/>
          <ac:spMkLst>
            <pc:docMk/>
            <pc:sldMk cId="3330512041" sldId="257"/>
            <ac:spMk id="17" creationId="{7821A508-2985-4905-874A-527429BAABFA}"/>
          </ac:spMkLst>
        </pc:spChg>
        <pc:spChg chg="add del">
          <ac:chgData name="Charles Maxwell (1814419)" userId="16e52802-a4df-4ced-a935-b3ede6eebf97" providerId="ADAL" clId="{9E37D64C-4215-6949-995B-E8539072BD17}" dt="2022-01-20T09:19:36.688" v="688" actId="26606"/>
          <ac:spMkLst>
            <pc:docMk/>
            <pc:sldMk cId="3330512041" sldId="257"/>
            <ac:spMk id="19" creationId="{D2929CB1-0E3C-4B2D-ADC5-0154FB33BA44}"/>
          </ac:spMkLst>
        </pc:spChg>
        <pc:spChg chg="add del">
          <ac:chgData name="Charles Maxwell (1814419)" userId="16e52802-a4df-4ced-a935-b3ede6eebf97" providerId="ADAL" clId="{9E37D64C-4215-6949-995B-E8539072BD17}" dt="2022-01-20T09:19:36.688" v="688" actId="26606"/>
          <ac:spMkLst>
            <pc:docMk/>
            <pc:sldMk cId="3330512041" sldId="257"/>
            <ac:spMk id="21" creationId="{5F2F0C84-BE8C-4DC2-A6D3-30349A801D5C}"/>
          </ac:spMkLst>
        </pc:spChg>
        <pc:spChg chg="add">
          <ac:chgData name="Charles Maxwell (1814419)" userId="16e52802-a4df-4ced-a935-b3ede6eebf97" providerId="ADAL" clId="{9E37D64C-4215-6949-995B-E8539072BD17}" dt="2022-01-20T09:19:36.688" v="688" actId="26606"/>
          <ac:spMkLst>
            <pc:docMk/>
            <pc:sldMk cId="3330512041" sldId="257"/>
            <ac:spMk id="26" creationId="{07322A9E-F1EC-405E-8971-BA906EFFCCB8}"/>
          </ac:spMkLst>
        </pc:spChg>
        <pc:spChg chg="add">
          <ac:chgData name="Charles Maxwell (1814419)" userId="16e52802-a4df-4ced-a935-b3ede6eebf97" providerId="ADAL" clId="{9E37D64C-4215-6949-995B-E8539072BD17}" dt="2022-01-20T09:19:36.688" v="688" actId="26606"/>
          <ac:spMkLst>
            <pc:docMk/>
            <pc:sldMk cId="3330512041" sldId="257"/>
            <ac:spMk id="28" creationId="{A5704422-1118-4FD1-95AD-29A064EB80D9}"/>
          </ac:spMkLst>
        </pc:spChg>
        <pc:spChg chg="add">
          <ac:chgData name="Charles Maxwell (1814419)" userId="16e52802-a4df-4ced-a935-b3ede6eebf97" providerId="ADAL" clId="{9E37D64C-4215-6949-995B-E8539072BD17}" dt="2022-01-20T09:19:36.688" v="688" actId="26606"/>
          <ac:spMkLst>
            <pc:docMk/>
            <pc:sldMk cId="3330512041" sldId="257"/>
            <ac:spMk id="30" creationId="{A88B2AAA-B805-498E-A9E6-98B885855498}"/>
          </ac:spMkLst>
        </pc:spChg>
        <pc:spChg chg="add">
          <ac:chgData name="Charles Maxwell (1814419)" userId="16e52802-a4df-4ced-a935-b3ede6eebf97" providerId="ADAL" clId="{9E37D64C-4215-6949-995B-E8539072BD17}" dt="2022-01-20T09:19:36.688" v="688" actId="26606"/>
          <ac:spMkLst>
            <pc:docMk/>
            <pc:sldMk cId="3330512041" sldId="257"/>
            <ac:spMk id="32" creationId="{9B8051E0-19D7-43E1-BFD9-E6DBFEB3A3F1}"/>
          </ac:spMkLst>
        </pc:spChg>
        <pc:spChg chg="add">
          <ac:chgData name="Charles Maxwell (1814419)" userId="16e52802-a4df-4ced-a935-b3ede6eebf97" providerId="ADAL" clId="{9E37D64C-4215-6949-995B-E8539072BD17}" dt="2022-01-20T09:19:36.688" v="688" actId="26606"/>
          <ac:spMkLst>
            <pc:docMk/>
            <pc:sldMk cId="3330512041" sldId="257"/>
            <ac:spMk id="34" creationId="{4EDB2B02-86A2-46F5-A4BE-B7D9B10411D6}"/>
          </ac:spMkLst>
        </pc:spChg>
        <pc:spChg chg="add">
          <ac:chgData name="Charles Maxwell (1814419)" userId="16e52802-a4df-4ced-a935-b3ede6eebf97" providerId="ADAL" clId="{9E37D64C-4215-6949-995B-E8539072BD17}" dt="2022-01-20T09:19:36.688" v="688" actId="26606"/>
          <ac:spMkLst>
            <pc:docMk/>
            <pc:sldMk cId="3330512041" sldId="257"/>
            <ac:spMk id="36" creationId="{43954639-FB5D-41F4-9560-6F6DFE778425}"/>
          </ac:spMkLst>
        </pc:spChg>
        <pc:spChg chg="add">
          <ac:chgData name="Charles Maxwell (1814419)" userId="16e52802-a4df-4ced-a935-b3ede6eebf97" providerId="ADAL" clId="{9E37D64C-4215-6949-995B-E8539072BD17}" dt="2022-01-20T09:19:36.688" v="688" actId="26606"/>
          <ac:spMkLst>
            <pc:docMk/>
            <pc:sldMk cId="3330512041" sldId="257"/>
            <ac:spMk id="38" creationId="{E898931C-0323-41FA-A036-20F818B1FF81}"/>
          </ac:spMkLst>
        </pc:spChg>
        <pc:spChg chg="add">
          <ac:chgData name="Charles Maxwell (1814419)" userId="16e52802-a4df-4ced-a935-b3ede6eebf97" providerId="ADAL" clId="{9E37D64C-4215-6949-995B-E8539072BD17}" dt="2022-01-20T09:19:36.688" v="688" actId="26606"/>
          <ac:spMkLst>
            <pc:docMk/>
            <pc:sldMk cId="3330512041" sldId="257"/>
            <ac:spMk id="40" creationId="{89AFE9DD-0792-4B98-B4EB-97ACA17E6AA8}"/>
          </ac:spMkLst>
        </pc:spChg>
        <pc:spChg chg="add">
          <ac:chgData name="Charles Maxwell (1814419)" userId="16e52802-a4df-4ced-a935-b3ede6eebf97" providerId="ADAL" clId="{9E37D64C-4215-6949-995B-E8539072BD17}" dt="2022-01-20T09:19:36.688" v="688" actId="26606"/>
          <ac:spMkLst>
            <pc:docMk/>
            <pc:sldMk cId="3330512041" sldId="257"/>
            <ac:spMk id="42" creationId="{3981F5C4-9AE1-404E-AF44-A4E6DB374F9D}"/>
          </ac:spMkLst>
        </pc:spChg>
        <pc:spChg chg="add">
          <ac:chgData name="Charles Maxwell (1814419)" userId="16e52802-a4df-4ced-a935-b3ede6eebf97" providerId="ADAL" clId="{9E37D64C-4215-6949-995B-E8539072BD17}" dt="2022-01-20T09:19:36.688" v="688" actId="26606"/>
          <ac:spMkLst>
            <pc:docMk/>
            <pc:sldMk cId="3330512041" sldId="257"/>
            <ac:spMk id="44" creationId="{763C1781-8726-4FAC-8C45-FF40376BE409}"/>
          </ac:spMkLst>
        </pc:spChg>
        <pc:spChg chg="add">
          <ac:chgData name="Charles Maxwell (1814419)" userId="16e52802-a4df-4ced-a935-b3ede6eebf97" providerId="ADAL" clId="{9E37D64C-4215-6949-995B-E8539072BD17}" dt="2022-01-20T09:19:36.688" v="688" actId="26606"/>
          <ac:spMkLst>
            <pc:docMk/>
            <pc:sldMk cId="3330512041" sldId="257"/>
            <ac:spMk id="46" creationId="{301491B5-56C7-43DC-A3D9-861EECCA056A}"/>
          </ac:spMkLst>
        </pc:spChg>
        <pc:spChg chg="add">
          <ac:chgData name="Charles Maxwell (1814419)" userId="16e52802-a4df-4ced-a935-b3ede6eebf97" providerId="ADAL" clId="{9E37D64C-4215-6949-995B-E8539072BD17}" dt="2022-01-20T09:19:36.688" v="688" actId="26606"/>
          <ac:spMkLst>
            <pc:docMk/>
            <pc:sldMk cId="3330512041" sldId="257"/>
            <ac:spMk id="48" creationId="{237E2353-22DF-46E0-A200-FB30F8F394E2}"/>
          </ac:spMkLst>
        </pc:spChg>
        <pc:spChg chg="add">
          <ac:chgData name="Charles Maxwell (1814419)" userId="16e52802-a4df-4ced-a935-b3ede6eebf97" providerId="ADAL" clId="{9E37D64C-4215-6949-995B-E8539072BD17}" dt="2022-01-20T09:19:36.688" v="688" actId="26606"/>
          <ac:spMkLst>
            <pc:docMk/>
            <pc:sldMk cId="3330512041" sldId="257"/>
            <ac:spMk id="50" creationId="{DD6138DB-057B-45F7-A5F4-E7BFDA20D02C}"/>
          </ac:spMkLst>
        </pc:spChg>
        <pc:spChg chg="add">
          <ac:chgData name="Charles Maxwell (1814419)" userId="16e52802-a4df-4ced-a935-b3ede6eebf97" providerId="ADAL" clId="{9E37D64C-4215-6949-995B-E8539072BD17}" dt="2022-01-20T09:19:36.688" v="688" actId="26606"/>
          <ac:spMkLst>
            <pc:docMk/>
            <pc:sldMk cId="3330512041" sldId="257"/>
            <ac:spMk id="52" creationId="{79A54AB1-B64F-4843-BFAB-81CB74E66B65}"/>
          </ac:spMkLst>
        </pc:spChg>
        <pc:picChg chg="mod">
          <ac:chgData name="Charles Maxwell (1814419)" userId="16e52802-a4df-4ced-a935-b3ede6eebf97" providerId="ADAL" clId="{9E37D64C-4215-6949-995B-E8539072BD17}" dt="2022-01-20T09:39:00.590" v="696" actId="14100"/>
          <ac:picMkLst>
            <pc:docMk/>
            <pc:sldMk cId="3330512041" sldId="257"/>
            <ac:picMk id="4" creationId="{094669C5-8B8F-6848-AB78-34A01D0B88F3}"/>
          </ac:picMkLst>
        </pc:picChg>
      </pc:sldChg>
      <pc:sldChg chg="addSp modSp mod modTransition setBg">
        <pc:chgData name="Charles Maxwell (1814419)" userId="16e52802-a4df-4ced-a935-b3ede6eebf97" providerId="ADAL" clId="{9E37D64C-4215-6949-995B-E8539072BD17}" dt="2022-01-20T09:53:46.280" v="716" actId="12563"/>
        <pc:sldMkLst>
          <pc:docMk/>
          <pc:sldMk cId="3305103891" sldId="258"/>
        </pc:sldMkLst>
        <pc:spChg chg="mod">
          <ac:chgData name="Charles Maxwell (1814419)" userId="16e52802-a4df-4ced-a935-b3ede6eebf97" providerId="ADAL" clId="{9E37D64C-4215-6949-995B-E8539072BD17}" dt="2022-01-20T09:16:57.515" v="686" actId="26606"/>
          <ac:spMkLst>
            <pc:docMk/>
            <pc:sldMk cId="3305103891" sldId="258"/>
            <ac:spMk id="2" creationId="{18A24A9A-FC0B-344B-9459-DBFA4591360F}"/>
          </ac:spMkLst>
        </pc:spChg>
        <pc:spChg chg="mod">
          <ac:chgData name="Charles Maxwell (1814419)" userId="16e52802-a4df-4ced-a935-b3ede6eebf97" providerId="ADAL" clId="{9E37D64C-4215-6949-995B-E8539072BD17}" dt="2022-01-20T09:16:57.515" v="686" actId="26606"/>
          <ac:spMkLst>
            <pc:docMk/>
            <pc:sldMk cId="3305103891" sldId="258"/>
            <ac:spMk id="3" creationId="{908570AB-4950-5647-AF9E-773B03859E94}"/>
          </ac:spMkLst>
        </pc:spChg>
        <pc:spChg chg="add">
          <ac:chgData name="Charles Maxwell (1814419)" userId="16e52802-a4df-4ced-a935-b3ede6eebf97" providerId="ADAL" clId="{9E37D64C-4215-6949-995B-E8539072BD17}" dt="2022-01-20T09:16:57.515" v="686" actId="26606"/>
          <ac:spMkLst>
            <pc:docMk/>
            <pc:sldMk cId="3305103891" sldId="258"/>
            <ac:spMk id="11" creationId="{5E39A796-BE83-48B1-B33F-35C4A32AAB57}"/>
          </ac:spMkLst>
        </pc:spChg>
        <pc:spChg chg="add">
          <ac:chgData name="Charles Maxwell (1814419)" userId="16e52802-a4df-4ced-a935-b3ede6eebf97" providerId="ADAL" clId="{9E37D64C-4215-6949-995B-E8539072BD17}" dt="2022-01-20T09:16:57.515" v="686" actId="26606"/>
          <ac:spMkLst>
            <pc:docMk/>
            <pc:sldMk cId="3305103891" sldId="258"/>
            <ac:spMk id="13" creationId="{72F84B47-E267-4194-8194-831DB7B5547F}"/>
          </ac:spMkLst>
        </pc:spChg>
        <pc:picChg chg="add mod">
          <ac:chgData name="Charles Maxwell (1814419)" userId="16e52802-a4df-4ced-a935-b3ede6eebf97" providerId="ADAL" clId="{9E37D64C-4215-6949-995B-E8539072BD17}" dt="2022-01-20T09:16:57.515" v="686" actId="26606"/>
          <ac:picMkLst>
            <pc:docMk/>
            <pc:sldMk cId="3305103891" sldId="258"/>
            <ac:picMk id="6" creationId="{54B1CA2A-2EB0-D346-B428-4B5D69B85716}"/>
          </ac:picMkLst>
        </pc:picChg>
      </pc:sldChg>
      <pc:sldChg chg="addSp modSp mod modTransition setBg">
        <pc:chgData name="Charles Maxwell (1814419)" userId="16e52802-a4df-4ced-a935-b3ede6eebf97" providerId="ADAL" clId="{9E37D64C-4215-6949-995B-E8539072BD17}" dt="2022-01-20T09:53:46.280" v="716" actId="12563"/>
        <pc:sldMkLst>
          <pc:docMk/>
          <pc:sldMk cId="298646684" sldId="259"/>
        </pc:sldMkLst>
        <pc:spChg chg="mod">
          <ac:chgData name="Charles Maxwell (1814419)" userId="16e52802-a4df-4ced-a935-b3ede6eebf97" providerId="ADAL" clId="{9E37D64C-4215-6949-995B-E8539072BD17}" dt="2022-01-20T09:14:50.770" v="684" actId="26606"/>
          <ac:spMkLst>
            <pc:docMk/>
            <pc:sldMk cId="298646684" sldId="259"/>
            <ac:spMk id="2" creationId="{1BB0A052-F470-824A-A1B1-1125ECED771B}"/>
          </ac:spMkLst>
        </pc:spChg>
        <pc:spChg chg="mod">
          <ac:chgData name="Charles Maxwell (1814419)" userId="16e52802-a4df-4ced-a935-b3ede6eebf97" providerId="ADAL" clId="{9E37D64C-4215-6949-995B-E8539072BD17}" dt="2022-01-20T09:14:50.770" v="684" actId="26606"/>
          <ac:spMkLst>
            <pc:docMk/>
            <pc:sldMk cId="298646684" sldId="259"/>
            <ac:spMk id="3" creationId="{6FF5ABE9-7E12-054D-B927-106558C16917}"/>
          </ac:spMkLst>
        </pc:spChg>
        <pc:spChg chg="add">
          <ac:chgData name="Charles Maxwell (1814419)" userId="16e52802-a4df-4ced-a935-b3ede6eebf97" providerId="ADAL" clId="{9E37D64C-4215-6949-995B-E8539072BD17}" dt="2022-01-20T09:14:50.770" v="684" actId="26606"/>
          <ac:spMkLst>
            <pc:docMk/>
            <pc:sldMk cId="298646684" sldId="259"/>
            <ac:spMk id="8" creationId="{A2679492-7988-4050-9056-542444452411}"/>
          </ac:spMkLst>
        </pc:spChg>
        <pc:spChg chg="add">
          <ac:chgData name="Charles Maxwell (1814419)" userId="16e52802-a4df-4ced-a935-b3ede6eebf97" providerId="ADAL" clId="{9E37D64C-4215-6949-995B-E8539072BD17}" dt="2022-01-20T09:14:50.770" v="684" actId="26606"/>
          <ac:spMkLst>
            <pc:docMk/>
            <pc:sldMk cId="298646684" sldId="259"/>
            <ac:spMk id="10" creationId="{B091B163-7D61-4891-ABCF-5C13D9C418D0}"/>
          </ac:spMkLst>
        </pc:spChg>
        <pc:grpChg chg="add">
          <ac:chgData name="Charles Maxwell (1814419)" userId="16e52802-a4df-4ced-a935-b3ede6eebf97" providerId="ADAL" clId="{9E37D64C-4215-6949-995B-E8539072BD17}" dt="2022-01-20T09:14:50.770" v="684" actId="26606"/>
          <ac:grpSpMkLst>
            <pc:docMk/>
            <pc:sldMk cId="298646684" sldId="259"/>
            <ac:grpSpMk id="12" creationId="{0474DF76-993E-44DE-AFB0-C416182ACECF}"/>
          </ac:grpSpMkLst>
        </pc:grpChg>
        <pc:cxnChg chg="add">
          <ac:chgData name="Charles Maxwell (1814419)" userId="16e52802-a4df-4ced-a935-b3ede6eebf97" providerId="ADAL" clId="{9E37D64C-4215-6949-995B-E8539072BD17}" dt="2022-01-20T09:14:50.770" v="684" actId="26606"/>
          <ac:cxnSpMkLst>
            <pc:docMk/>
            <pc:sldMk cId="298646684" sldId="259"/>
            <ac:cxnSpMk id="17" creationId="{C49DA8F6-BCC1-4447-B54C-57856834B94B}"/>
          </ac:cxnSpMkLst>
        </pc:cxnChg>
      </pc:sldChg>
      <pc:sldChg chg="addSp modSp new mod modTransition setBg modNotesTx">
        <pc:chgData name="Charles Maxwell (1814419)" userId="16e52802-a4df-4ced-a935-b3ede6eebf97" providerId="ADAL" clId="{9E37D64C-4215-6949-995B-E8539072BD17}" dt="2022-01-20T09:53:46.280" v="716" actId="12563"/>
        <pc:sldMkLst>
          <pc:docMk/>
          <pc:sldMk cId="3640114455" sldId="260"/>
        </pc:sldMkLst>
        <pc:spChg chg="mod">
          <ac:chgData name="Charles Maxwell (1814419)" userId="16e52802-a4df-4ced-a935-b3ede6eebf97" providerId="ADAL" clId="{9E37D64C-4215-6949-995B-E8539072BD17}" dt="2022-01-20T09:07:10.943" v="678" actId="26606"/>
          <ac:spMkLst>
            <pc:docMk/>
            <pc:sldMk cId="3640114455" sldId="260"/>
            <ac:spMk id="2" creationId="{FF176CDF-2B29-7544-9EDD-C94C014BC05E}"/>
          </ac:spMkLst>
        </pc:spChg>
        <pc:spChg chg="mod">
          <ac:chgData name="Charles Maxwell (1814419)" userId="16e52802-a4df-4ced-a935-b3ede6eebf97" providerId="ADAL" clId="{9E37D64C-4215-6949-995B-E8539072BD17}" dt="2022-01-20T09:07:10.943" v="678" actId="26606"/>
          <ac:spMkLst>
            <pc:docMk/>
            <pc:sldMk cId="3640114455" sldId="260"/>
            <ac:spMk id="3" creationId="{26B7CD93-405C-2044-9D51-5ABBAA8CD3E9}"/>
          </ac:spMkLst>
        </pc:spChg>
        <pc:spChg chg="add">
          <ac:chgData name="Charles Maxwell (1814419)" userId="16e52802-a4df-4ced-a935-b3ede6eebf97" providerId="ADAL" clId="{9E37D64C-4215-6949-995B-E8539072BD17}" dt="2022-01-20T09:07:10.943" v="678" actId="26606"/>
          <ac:spMkLst>
            <pc:docMk/>
            <pc:sldMk cId="3640114455" sldId="260"/>
            <ac:spMk id="8" creationId="{C2554CA6-288E-4202-BC52-2E5A8F0C0AED}"/>
          </ac:spMkLst>
        </pc:spChg>
        <pc:spChg chg="add">
          <ac:chgData name="Charles Maxwell (1814419)" userId="16e52802-a4df-4ced-a935-b3ede6eebf97" providerId="ADAL" clId="{9E37D64C-4215-6949-995B-E8539072BD17}" dt="2022-01-20T09:07:10.943" v="678" actId="26606"/>
          <ac:spMkLst>
            <pc:docMk/>
            <pc:sldMk cId="3640114455" sldId="260"/>
            <ac:spMk id="10" creationId="{B10BB131-AC8E-4A8E-A5D1-36260F720C3B}"/>
          </ac:spMkLst>
        </pc:spChg>
        <pc:spChg chg="add">
          <ac:chgData name="Charles Maxwell (1814419)" userId="16e52802-a4df-4ced-a935-b3ede6eebf97" providerId="ADAL" clId="{9E37D64C-4215-6949-995B-E8539072BD17}" dt="2022-01-20T09:07:10.943" v="678" actId="26606"/>
          <ac:spMkLst>
            <pc:docMk/>
            <pc:sldMk cId="3640114455" sldId="260"/>
            <ac:spMk id="12" creationId="{5B7778FC-632E-4DCA-A7CB-0D7731CCF970}"/>
          </ac:spMkLst>
        </pc:spChg>
        <pc:spChg chg="add">
          <ac:chgData name="Charles Maxwell (1814419)" userId="16e52802-a4df-4ced-a935-b3ede6eebf97" providerId="ADAL" clId="{9E37D64C-4215-6949-995B-E8539072BD17}" dt="2022-01-20T09:07:10.943" v="678" actId="26606"/>
          <ac:spMkLst>
            <pc:docMk/>
            <pc:sldMk cId="3640114455" sldId="260"/>
            <ac:spMk id="14" creationId="{FA23A907-97FB-4A8F-880A-DD77401C4296}"/>
          </ac:spMkLst>
        </pc:spChg>
      </pc:sldChg>
      <pc:sldChg chg="modSp new del">
        <pc:chgData name="Charles Maxwell (1814419)" userId="16e52802-a4df-4ced-a935-b3ede6eebf97" providerId="ADAL" clId="{9E37D64C-4215-6949-995B-E8539072BD17}" dt="2022-01-20T08:49:47.510" v="482" actId="2696"/>
        <pc:sldMkLst>
          <pc:docMk/>
          <pc:sldMk cId="3196993117" sldId="261"/>
        </pc:sldMkLst>
        <pc:spChg chg="mod">
          <ac:chgData name="Charles Maxwell (1814419)" userId="16e52802-a4df-4ced-a935-b3ede6eebf97" providerId="ADAL" clId="{9E37D64C-4215-6949-995B-E8539072BD17}" dt="2022-01-19T14:47:52.940" v="16" actId="20577"/>
          <ac:spMkLst>
            <pc:docMk/>
            <pc:sldMk cId="3196993117" sldId="261"/>
            <ac:spMk id="2" creationId="{0ED50E0D-FAB5-6840-8546-ED61B5C0E3AD}"/>
          </ac:spMkLst>
        </pc:spChg>
      </pc:sldChg>
      <pc:sldChg chg="addSp delSp modSp new mod modTransition setBg modNotesTx">
        <pc:chgData name="Charles Maxwell (1814419)" userId="16e52802-a4df-4ced-a935-b3ede6eebf97" providerId="ADAL" clId="{9E37D64C-4215-6949-995B-E8539072BD17}" dt="2022-01-20T09:53:46.280" v="716" actId="12563"/>
        <pc:sldMkLst>
          <pc:docMk/>
          <pc:sldMk cId="2161780855" sldId="262"/>
        </pc:sldMkLst>
        <pc:spChg chg="mod">
          <ac:chgData name="Charles Maxwell (1814419)" userId="16e52802-a4df-4ced-a935-b3ede6eebf97" providerId="ADAL" clId="{9E37D64C-4215-6949-995B-E8539072BD17}" dt="2022-01-20T09:06:55.654" v="677" actId="26606"/>
          <ac:spMkLst>
            <pc:docMk/>
            <pc:sldMk cId="2161780855" sldId="262"/>
            <ac:spMk id="2" creationId="{372DE29A-354F-9847-896B-080388E87C1B}"/>
          </ac:spMkLst>
        </pc:spChg>
        <pc:spChg chg="mod">
          <ac:chgData name="Charles Maxwell (1814419)" userId="16e52802-a4df-4ced-a935-b3ede6eebf97" providerId="ADAL" clId="{9E37D64C-4215-6949-995B-E8539072BD17}" dt="2022-01-20T09:06:55.654" v="677" actId="26606"/>
          <ac:spMkLst>
            <pc:docMk/>
            <pc:sldMk cId="2161780855" sldId="262"/>
            <ac:spMk id="3" creationId="{C6BBAA8C-110E-454A-947A-4EBE0C7DA8AE}"/>
          </ac:spMkLst>
        </pc:spChg>
        <pc:spChg chg="add">
          <ac:chgData name="Charles Maxwell (1814419)" userId="16e52802-a4df-4ced-a935-b3ede6eebf97" providerId="ADAL" clId="{9E37D64C-4215-6949-995B-E8539072BD17}" dt="2022-01-20T09:06:55.654" v="677" actId="26606"/>
          <ac:spMkLst>
            <pc:docMk/>
            <pc:sldMk cId="2161780855" sldId="262"/>
            <ac:spMk id="8" creationId="{46F7435D-E3DB-47B1-BA61-B00ACC83A9DE}"/>
          </ac:spMkLst>
        </pc:spChg>
        <pc:spChg chg="add">
          <ac:chgData name="Charles Maxwell (1814419)" userId="16e52802-a4df-4ced-a935-b3ede6eebf97" providerId="ADAL" clId="{9E37D64C-4215-6949-995B-E8539072BD17}" dt="2022-01-20T09:06:55.654" v="677" actId="26606"/>
          <ac:spMkLst>
            <pc:docMk/>
            <pc:sldMk cId="2161780855" sldId="262"/>
            <ac:spMk id="9" creationId="{F263A0B5-F8C4-4116-809F-78A768EA79A6}"/>
          </ac:spMkLst>
        </pc:spChg>
        <pc:spChg chg="add del">
          <ac:chgData name="Charles Maxwell (1814419)" userId="16e52802-a4df-4ced-a935-b3ede6eebf97" providerId="ADAL" clId="{9E37D64C-4215-6949-995B-E8539072BD17}" dt="2022-01-20T07:53:38.783" v="471" actId="26606"/>
          <ac:spMkLst>
            <pc:docMk/>
            <pc:sldMk cId="2161780855" sldId="262"/>
            <ac:spMk id="11" creationId="{5E39A796-BE83-48B1-B33F-35C4A32AAB57}"/>
          </ac:spMkLst>
        </pc:spChg>
        <pc:spChg chg="add del">
          <ac:chgData name="Charles Maxwell (1814419)" userId="16e52802-a4df-4ced-a935-b3ede6eebf97" providerId="ADAL" clId="{9E37D64C-4215-6949-995B-E8539072BD17}" dt="2022-01-20T07:53:38.783" v="471" actId="26606"/>
          <ac:spMkLst>
            <pc:docMk/>
            <pc:sldMk cId="2161780855" sldId="262"/>
            <ac:spMk id="13" creationId="{72F84B47-E267-4194-8194-831DB7B5547F}"/>
          </ac:spMkLst>
        </pc:spChg>
        <pc:picChg chg="add mod">
          <ac:chgData name="Charles Maxwell (1814419)" userId="16e52802-a4df-4ced-a935-b3ede6eebf97" providerId="ADAL" clId="{9E37D64C-4215-6949-995B-E8539072BD17}" dt="2022-01-20T09:06:55.654" v="677" actId="26606"/>
          <ac:picMkLst>
            <pc:docMk/>
            <pc:sldMk cId="2161780855" sldId="262"/>
            <ac:picMk id="6" creationId="{52CD9B92-6CEC-3A4D-94BE-9BFF2E399C04}"/>
          </ac:picMkLst>
        </pc:picChg>
      </pc:sldChg>
      <pc:sldChg chg="modSp new del">
        <pc:chgData name="Charles Maxwell (1814419)" userId="16e52802-a4df-4ced-a935-b3ede6eebf97" providerId="ADAL" clId="{9E37D64C-4215-6949-995B-E8539072BD17}" dt="2022-01-20T08:49:47.510" v="482" actId="2696"/>
        <pc:sldMkLst>
          <pc:docMk/>
          <pc:sldMk cId="2391981590" sldId="263"/>
        </pc:sldMkLst>
        <pc:spChg chg="mod">
          <ac:chgData name="Charles Maxwell (1814419)" userId="16e52802-a4df-4ced-a935-b3ede6eebf97" providerId="ADAL" clId="{9E37D64C-4215-6949-995B-E8539072BD17}" dt="2022-01-19T14:48:56.356" v="42" actId="20577"/>
          <ac:spMkLst>
            <pc:docMk/>
            <pc:sldMk cId="2391981590" sldId="263"/>
            <ac:spMk id="2" creationId="{40423F6F-93A4-3849-AE8E-DD8FD62BF1C1}"/>
          </ac:spMkLst>
        </pc:spChg>
      </pc:sldChg>
      <pc:sldChg chg="addSp modSp new mod modTransition setBg modNotesTx">
        <pc:chgData name="Charles Maxwell (1814419)" userId="16e52802-a4df-4ced-a935-b3ede6eebf97" providerId="ADAL" clId="{9E37D64C-4215-6949-995B-E8539072BD17}" dt="2022-01-20T09:53:46.280" v="716" actId="12563"/>
        <pc:sldMkLst>
          <pc:docMk/>
          <pc:sldMk cId="3362462543" sldId="264"/>
        </pc:sldMkLst>
        <pc:spChg chg="mod">
          <ac:chgData name="Charles Maxwell (1814419)" userId="16e52802-a4df-4ced-a935-b3ede6eebf97" providerId="ADAL" clId="{9E37D64C-4215-6949-995B-E8539072BD17}" dt="2022-01-20T09:06:35.174" v="676" actId="26606"/>
          <ac:spMkLst>
            <pc:docMk/>
            <pc:sldMk cId="3362462543" sldId="264"/>
            <ac:spMk id="2" creationId="{70007B23-4DF2-4947-958A-EB5B3D3D2244}"/>
          </ac:spMkLst>
        </pc:spChg>
        <pc:spChg chg="mod">
          <ac:chgData name="Charles Maxwell (1814419)" userId="16e52802-a4df-4ced-a935-b3ede6eebf97" providerId="ADAL" clId="{9E37D64C-4215-6949-995B-E8539072BD17}" dt="2022-01-20T09:06:35.174" v="676" actId="26606"/>
          <ac:spMkLst>
            <pc:docMk/>
            <pc:sldMk cId="3362462543" sldId="264"/>
            <ac:spMk id="3" creationId="{8FC8C3E5-1CB6-5849-BA3D-7948729969DA}"/>
          </ac:spMkLst>
        </pc:spChg>
        <pc:spChg chg="add">
          <ac:chgData name="Charles Maxwell (1814419)" userId="16e52802-a4df-4ced-a935-b3ede6eebf97" providerId="ADAL" clId="{9E37D64C-4215-6949-995B-E8539072BD17}" dt="2022-01-20T09:06:35.174" v="676" actId="26606"/>
          <ac:spMkLst>
            <pc:docMk/>
            <pc:sldMk cId="3362462543" sldId="264"/>
            <ac:spMk id="8" creationId="{907EF6B7-1338-4443-8C46-6A318D952DFD}"/>
          </ac:spMkLst>
        </pc:spChg>
        <pc:spChg chg="add">
          <ac:chgData name="Charles Maxwell (1814419)" userId="16e52802-a4df-4ced-a935-b3ede6eebf97" providerId="ADAL" clId="{9E37D64C-4215-6949-995B-E8539072BD17}" dt="2022-01-20T09:06:35.174" v="676" actId="26606"/>
          <ac:spMkLst>
            <pc:docMk/>
            <pc:sldMk cId="3362462543" sldId="264"/>
            <ac:spMk id="10" creationId="{DAAE4CDD-124C-4DCF-9584-B6033B545DD5}"/>
          </ac:spMkLst>
        </pc:spChg>
        <pc:spChg chg="add">
          <ac:chgData name="Charles Maxwell (1814419)" userId="16e52802-a4df-4ced-a935-b3ede6eebf97" providerId="ADAL" clId="{9E37D64C-4215-6949-995B-E8539072BD17}" dt="2022-01-20T09:06:35.174" v="676" actId="26606"/>
          <ac:spMkLst>
            <pc:docMk/>
            <pc:sldMk cId="3362462543" sldId="264"/>
            <ac:spMk id="12" creationId="{081E4A58-353D-44AE-B2FC-2A74E2E400F7}"/>
          </ac:spMkLst>
        </pc:spChg>
      </pc:sldChg>
      <pc:sldChg chg="addSp modSp new mod modTransition setBg">
        <pc:chgData name="Charles Maxwell (1814419)" userId="16e52802-a4df-4ced-a935-b3ede6eebf97" providerId="ADAL" clId="{9E37D64C-4215-6949-995B-E8539072BD17}" dt="2022-01-20T09:53:46.280" v="716" actId="12563"/>
        <pc:sldMkLst>
          <pc:docMk/>
          <pc:sldMk cId="3213315161" sldId="265"/>
        </pc:sldMkLst>
        <pc:spChg chg="mod">
          <ac:chgData name="Charles Maxwell (1814419)" userId="16e52802-a4df-4ced-a935-b3ede6eebf97" providerId="ADAL" clId="{9E37D64C-4215-6949-995B-E8539072BD17}" dt="2022-01-20T09:52:48.746" v="714" actId="26606"/>
          <ac:spMkLst>
            <pc:docMk/>
            <pc:sldMk cId="3213315161" sldId="265"/>
            <ac:spMk id="2" creationId="{0817B85B-2E0B-214F-ACA5-3F00D2493E28}"/>
          </ac:spMkLst>
        </pc:spChg>
        <pc:spChg chg="mod">
          <ac:chgData name="Charles Maxwell (1814419)" userId="16e52802-a4df-4ced-a935-b3ede6eebf97" providerId="ADAL" clId="{9E37D64C-4215-6949-995B-E8539072BD17}" dt="2022-01-20T09:52:48.746" v="714" actId="26606"/>
          <ac:spMkLst>
            <pc:docMk/>
            <pc:sldMk cId="3213315161" sldId="265"/>
            <ac:spMk id="3" creationId="{7D6251EA-C4C7-7C4F-AFA9-C8412E6C59C1}"/>
          </ac:spMkLst>
        </pc:spChg>
        <pc:spChg chg="add">
          <ac:chgData name="Charles Maxwell (1814419)" userId="16e52802-a4df-4ced-a935-b3ede6eebf97" providerId="ADAL" clId="{9E37D64C-4215-6949-995B-E8539072BD17}" dt="2022-01-20T09:52:48.746" v="714" actId="26606"/>
          <ac:spMkLst>
            <pc:docMk/>
            <pc:sldMk cId="3213315161" sldId="265"/>
            <ac:spMk id="8" creationId="{907EF6B7-1338-4443-8C46-6A318D952DFD}"/>
          </ac:spMkLst>
        </pc:spChg>
        <pc:spChg chg="add">
          <ac:chgData name="Charles Maxwell (1814419)" userId="16e52802-a4df-4ced-a935-b3ede6eebf97" providerId="ADAL" clId="{9E37D64C-4215-6949-995B-E8539072BD17}" dt="2022-01-20T09:52:48.746" v="714" actId="26606"/>
          <ac:spMkLst>
            <pc:docMk/>
            <pc:sldMk cId="3213315161" sldId="265"/>
            <ac:spMk id="10" creationId="{DAAE4CDD-124C-4DCF-9584-B6033B545DD5}"/>
          </ac:spMkLst>
        </pc:spChg>
        <pc:spChg chg="add">
          <ac:chgData name="Charles Maxwell (1814419)" userId="16e52802-a4df-4ced-a935-b3ede6eebf97" providerId="ADAL" clId="{9E37D64C-4215-6949-995B-E8539072BD17}" dt="2022-01-20T09:52:48.746" v="714" actId="26606"/>
          <ac:spMkLst>
            <pc:docMk/>
            <pc:sldMk cId="3213315161" sldId="265"/>
            <ac:spMk id="12" creationId="{081E4A58-353D-44AE-B2FC-2A74E2E400F7}"/>
          </ac:spMkLst>
        </pc:spChg>
      </pc:sldChg>
      <pc:sldChg chg="addSp modSp new mod modTransition setBg modNotesTx">
        <pc:chgData name="Charles Maxwell (1814419)" userId="16e52802-a4df-4ced-a935-b3ede6eebf97" providerId="ADAL" clId="{9E37D64C-4215-6949-995B-E8539072BD17}" dt="2022-01-20T09:53:46.280" v="716" actId="12563"/>
        <pc:sldMkLst>
          <pc:docMk/>
          <pc:sldMk cId="489994673" sldId="266"/>
        </pc:sldMkLst>
        <pc:spChg chg="mod">
          <ac:chgData name="Charles Maxwell (1814419)" userId="16e52802-a4df-4ced-a935-b3ede6eebf97" providerId="ADAL" clId="{9E37D64C-4215-6949-995B-E8539072BD17}" dt="2022-01-20T09:13:55.115" v="683" actId="26606"/>
          <ac:spMkLst>
            <pc:docMk/>
            <pc:sldMk cId="489994673" sldId="266"/>
            <ac:spMk id="2" creationId="{7FE8302D-4EB0-6640-9946-B6781798EB8C}"/>
          </ac:spMkLst>
        </pc:spChg>
        <pc:spChg chg="mod">
          <ac:chgData name="Charles Maxwell (1814419)" userId="16e52802-a4df-4ced-a935-b3ede6eebf97" providerId="ADAL" clId="{9E37D64C-4215-6949-995B-E8539072BD17}" dt="2022-01-20T09:13:55.115" v="683" actId="26606"/>
          <ac:spMkLst>
            <pc:docMk/>
            <pc:sldMk cId="489994673" sldId="266"/>
            <ac:spMk id="3" creationId="{4A343A78-6D56-5A49-A4FC-1091EA075B2F}"/>
          </ac:spMkLst>
        </pc:spChg>
        <pc:spChg chg="add">
          <ac:chgData name="Charles Maxwell (1814419)" userId="16e52802-a4df-4ced-a935-b3ede6eebf97" providerId="ADAL" clId="{9E37D64C-4215-6949-995B-E8539072BD17}" dt="2022-01-20T09:13:55.115" v="683" actId="26606"/>
          <ac:spMkLst>
            <pc:docMk/>
            <pc:sldMk cId="489994673" sldId="266"/>
            <ac:spMk id="11" creationId="{979E27D9-03C7-44E2-9FF8-15D0C8506AF7}"/>
          </ac:spMkLst>
        </pc:spChg>
        <pc:spChg chg="add">
          <ac:chgData name="Charles Maxwell (1814419)" userId="16e52802-a4df-4ced-a935-b3ede6eebf97" providerId="ADAL" clId="{9E37D64C-4215-6949-995B-E8539072BD17}" dt="2022-01-20T09:13:55.115" v="683" actId="26606"/>
          <ac:spMkLst>
            <pc:docMk/>
            <pc:sldMk cId="489994673" sldId="266"/>
            <ac:spMk id="13" creationId="{EEBF1590-3B36-48EE-A89D-3B6F3CB256AB}"/>
          </ac:spMkLst>
        </pc:spChg>
        <pc:spChg chg="add">
          <ac:chgData name="Charles Maxwell (1814419)" userId="16e52802-a4df-4ced-a935-b3ede6eebf97" providerId="ADAL" clId="{9E37D64C-4215-6949-995B-E8539072BD17}" dt="2022-01-20T09:13:55.115" v="683" actId="26606"/>
          <ac:spMkLst>
            <pc:docMk/>
            <pc:sldMk cId="489994673" sldId="266"/>
            <ac:spMk id="15" creationId="{AC8F6C8C-AB5A-4548-942D-E3FD40ACBC49}"/>
          </ac:spMkLst>
        </pc:spChg>
        <pc:picChg chg="add mod">
          <ac:chgData name="Charles Maxwell (1814419)" userId="16e52802-a4df-4ced-a935-b3ede6eebf97" providerId="ADAL" clId="{9E37D64C-4215-6949-995B-E8539072BD17}" dt="2022-01-20T09:13:55.115" v="683" actId="26606"/>
          <ac:picMkLst>
            <pc:docMk/>
            <pc:sldMk cId="489994673" sldId="266"/>
            <ac:picMk id="6" creationId="{74F6218F-C1B3-7E41-88A0-1B2D7FD326E4}"/>
          </ac:picMkLst>
        </pc:picChg>
      </pc:sldChg>
      <pc:sldChg chg="addSp modSp new mod modTransition setBg">
        <pc:chgData name="Charles Maxwell (1814419)" userId="16e52802-a4df-4ced-a935-b3ede6eebf97" providerId="ADAL" clId="{9E37D64C-4215-6949-995B-E8539072BD17}" dt="2022-01-20T09:53:46.280" v="716" actId="12563"/>
        <pc:sldMkLst>
          <pc:docMk/>
          <pc:sldMk cId="1223565825" sldId="267"/>
        </pc:sldMkLst>
        <pc:spChg chg="mod">
          <ac:chgData name="Charles Maxwell (1814419)" userId="16e52802-a4df-4ced-a935-b3ede6eebf97" providerId="ADAL" clId="{9E37D64C-4215-6949-995B-E8539072BD17}" dt="2022-01-20T09:09:58.193" v="681" actId="26606"/>
          <ac:spMkLst>
            <pc:docMk/>
            <pc:sldMk cId="1223565825" sldId="267"/>
            <ac:spMk id="2" creationId="{566CE264-09A1-D74F-B062-34B5AB1384F5}"/>
          </ac:spMkLst>
        </pc:spChg>
        <pc:spChg chg="mod">
          <ac:chgData name="Charles Maxwell (1814419)" userId="16e52802-a4df-4ced-a935-b3ede6eebf97" providerId="ADAL" clId="{9E37D64C-4215-6949-995B-E8539072BD17}" dt="2022-01-20T09:09:58.193" v="681" actId="26606"/>
          <ac:spMkLst>
            <pc:docMk/>
            <pc:sldMk cId="1223565825" sldId="267"/>
            <ac:spMk id="3" creationId="{783CD05A-7103-8F46-9C91-D20CF75ECA2A}"/>
          </ac:spMkLst>
        </pc:spChg>
        <pc:spChg chg="add">
          <ac:chgData name="Charles Maxwell (1814419)" userId="16e52802-a4df-4ced-a935-b3ede6eebf97" providerId="ADAL" clId="{9E37D64C-4215-6949-995B-E8539072BD17}" dt="2022-01-20T09:09:58.193" v="681" actId="26606"/>
          <ac:spMkLst>
            <pc:docMk/>
            <pc:sldMk cId="1223565825" sldId="267"/>
            <ac:spMk id="11" creationId="{5E39A796-BE83-48B1-B33F-35C4A32AAB57}"/>
          </ac:spMkLst>
        </pc:spChg>
        <pc:spChg chg="add">
          <ac:chgData name="Charles Maxwell (1814419)" userId="16e52802-a4df-4ced-a935-b3ede6eebf97" providerId="ADAL" clId="{9E37D64C-4215-6949-995B-E8539072BD17}" dt="2022-01-20T09:09:58.193" v="681" actId="26606"/>
          <ac:spMkLst>
            <pc:docMk/>
            <pc:sldMk cId="1223565825" sldId="267"/>
            <ac:spMk id="13" creationId="{72F84B47-E267-4194-8194-831DB7B5547F}"/>
          </ac:spMkLst>
        </pc:spChg>
        <pc:picChg chg="add mod">
          <ac:chgData name="Charles Maxwell (1814419)" userId="16e52802-a4df-4ced-a935-b3ede6eebf97" providerId="ADAL" clId="{9E37D64C-4215-6949-995B-E8539072BD17}" dt="2022-01-20T09:09:58.193" v="681" actId="26606"/>
          <ac:picMkLst>
            <pc:docMk/>
            <pc:sldMk cId="1223565825" sldId="267"/>
            <ac:picMk id="6" creationId="{1CF25860-BEE9-9A4E-B027-6E6C998F17A4}"/>
          </ac:picMkLst>
        </pc:picChg>
      </pc:sldChg>
      <pc:sldChg chg="addSp modSp new mod modTransition setBg modNotesTx">
        <pc:chgData name="Charles Maxwell (1814419)" userId="16e52802-a4df-4ced-a935-b3ede6eebf97" providerId="ADAL" clId="{9E37D64C-4215-6949-995B-E8539072BD17}" dt="2022-01-20T09:53:46.280" v="716" actId="12563"/>
        <pc:sldMkLst>
          <pc:docMk/>
          <pc:sldMk cId="3071547211" sldId="268"/>
        </pc:sldMkLst>
        <pc:spChg chg="mod">
          <ac:chgData name="Charles Maxwell (1814419)" userId="16e52802-a4df-4ced-a935-b3ede6eebf97" providerId="ADAL" clId="{9E37D64C-4215-6949-995B-E8539072BD17}" dt="2022-01-20T09:07:35.330" v="679" actId="26606"/>
          <ac:spMkLst>
            <pc:docMk/>
            <pc:sldMk cId="3071547211" sldId="268"/>
            <ac:spMk id="2" creationId="{BFBB7267-C6A6-CC4F-A247-CC154FB6FC94}"/>
          </ac:spMkLst>
        </pc:spChg>
        <pc:spChg chg="mod">
          <ac:chgData name="Charles Maxwell (1814419)" userId="16e52802-a4df-4ced-a935-b3ede6eebf97" providerId="ADAL" clId="{9E37D64C-4215-6949-995B-E8539072BD17}" dt="2022-01-20T09:07:35.330" v="679" actId="26606"/>
          <ac:spMkLst>
            <pc:docMk/>
            <pc:sldMk cId="3071547211" sldId="268"/>
            <ac:spMk id="3" creationId="{102CD78A-804A-894E-AAD1-216F4A9EE297}"/>
          </ac:spMkLst>
        </pc:spChg>
        <pc:spChg chg="add">
          <ac:chgData name="Charles Maxwell (1814419)" userId="16e52802-a4df-4ced-a935-b3ede6eebf97" providerId="ADAL" clId="{9E37D64C-4215-6949-995B-E8539072BD17}" dt="2022-01-20T09:07:35.330" v="679" actId="26606"/>
          <ac:spMkLst>
            <pc:docMk/>
            <pc:sldMk cId="3071547211" sldId="268"/>
            <ac:spMk id="8" creationId="{E92FEB64-6EEA-4759-B4A4-BD2C1E660BA8}"/>
          </ac:spMkLst>
        </pc:spChg>
        <pc:spChg chg="add">
          <ac:chgData name="Charles Maxwell (1814419)" userId="16e52802-a4df-4ced-a935-b3ede6eebf97" providerId="ADAL" clId="{9E37D64C-4215-6949-995B-E8539072BD17}" dt="2022-01-20T09:07:35.330" v="679" actId="26606"/>
          <ac:spMkLst>
            <pc:docMk/>
            <pc:sldMk cId="3071547211" sldId="268"/>
            <ac:spMk id="10" creationId="{B10BB131-AC8E-4A8E-A5D1-36260F720C3B}"/>
          </ac:spMkLst>
        </pc:spChg>
        <pc:spChg chg="add">
          <ac:chgData name="Charles Maxwell (1814419)" userId="16e52802-a4df-4ced-a935-b3ede6eebf97" providerId="ADAL" clId="{9E37D64C-4215-6949-995B-E8539072BD17}" dt="2022-01-20T09:07:35.330" v="679" actId="26606"/>
          <ac:spMkLst>
            <pc:docMk/>
            <pc:sldMk cId="3071547211" sldId="268"/>
            <ac:spMk id="12" creationId="{14847E93-7DC1-4D4B-8829-B19AA7137C50}"/>
          </ac:spMkLst>
        </pc:spChg>
        <pc:spChg chg="add">
          <ac:chgData name="Charles Maxwell (1814419)" userId="16e52802-a4df-4ced-a935-b3ede6eebf97" providerId="ADAL" clId="{9E37D64C-4215-6949-995B-E8539072BD17}" dt="2022-01-20T09:07:35.330" v="679" actId="26606"/>
          <ac:spMkLst>
            <pc:docMk/>
            <pc:sldMk cId="3071547211" sldId="268"/>
            <ac:spMk id="14" creationId="{5566D6E1-03A1-4D73-A4E0-35D74D568A04}"/>
          </ac:spMkLst>
        </pc:spChg>
        <pc:spChg chg="add">
          <ac:chgData name="Charles Maxwell (1814419)" userId="16e52802-a4df-4ced-a935-b3ede6eebf97" providerId="ADAL" clId="{9E37D64C-4215-6949-995B-E8539072BD17}" dt="2022-01-20T09:07:35.330" v="679" actId="26606"/>
          <ac:spMkLst>
            <pc:docMk/>
            <pc:sldMk cId="3071547211" sldId="268"/>
            <ac:spMk id="16" creationId="{9F835A99-04AC-494A-A572-AFE8413CC938}"/>
          </ac:spMkLst>
        </pc:spChg>
        <pc:spChg chg="add">
          <ac:chgData name="Charles Maxwell (1814419)" userId="16e52802-a4df-4ced-a935-b3ede6eebf97" providerId="ADAL" clId="{9E37D64C-4215-6949-995B-E8539072BD17}" dt="2022-01-20T09:07:35.330" v="679" actId="26606"/>
          <ac:spMkLst>
            <pc:docMk/>
            <pc:sldMk cId="3071547211" sldId="268"/>
            <ac:spMk id="18" creationId="{7B786209-1B0B-4CA9-9BDD-F7327066A84D}"/>
          </ac:spMkLst>
        </pc:spChg>
        <pc:spChg chg="add">
          <ac:chgData name="Charles Maxwell (1814419)" userId="16e52802-a4df-4ced-a935-b3ede6eebf97" providerId="ADAL" clId="{9E37D64C-4215-6949-995B-E8539072BD17}" dt="2022-01-20T09:07:35.330" v="679" actId="26606"/>
          <ac:spMkLst>
            <pc:docMk/>
            <pc:sldMk cId="3071547211" sldId="268"/>
            <ac:spMk id="20" creationId="{2D2964BB-484D-45AE-AD66-D407D0629652}"/>
          </ac:spMkLst>
        </pc:spChg>
        <pc:spChg chg="add">
          <ac:chgData name="Charles Maxwell (1814419)" userId="16e52802-a4df-4ced-a935-b3ede6eebf97" providerId="ADAL" clId="{9E37D64C-4215-6949-995B-E8539072BD17}" dt="2022-01-20T09:07:35.330" v="679" actId="26606"/>
          <ac:spMkLst>
            <pc:docMk/>
            <pc:sldMk cId="3071547211" sldId="268"/>
            <ac:spMk id="22" creationId="{6691AC69-A76E-4DAB-B565-468B6B87ACF3}"/>
          </ac:spMkLst>
        </pc:spChg>
      </pc:sldChg>
      <pc:sldChg chg="addSp delSp modSp new mod modTransition setBg">
        <pc:chgData name="Charles Maxwell (1814419)" userId="16e52802-a4df-4ced-a935-b3ede6eebf97" providerId="ADAL" clId="{9E37D64C-4215-6949-995B-E8539072BD17}" dt="2022-01-20T09:53:46.280" v="716" actId="12563"/>
        <pc:sldMkLst>
          <pc:docMk/>
          <pc:sldMk cId="90391375" sldId="269"/>
        </pc:sldMkLst>
        <pc:spChg chg="del">
          <ac:chgData name="Charles Maxwell (1814419)" userId="16e52802-a4df-4ced-a935-b3ede6eebf97" providerId="ADAL" clId="{9E37D64C-4215-6949-995B-E8539072BD17}" dt="2022-01-20T09:41:10.033" v="709" actId="26606"/>
          <ac:spMkLst>
            <pc:docMk/>
            <pc:sldMk cId="90391375" sldId="269"/>
            <ac:spMk id="2" creationId="{90A210A8-DFF1-AC4A-8AE3-BB709398C188}"/>
          </ac:spMkLst>
        </pc:spChg>
        <pc:spChg chg="del">
          <ac:chgData name="Charles Maxwell (1814419)" userId="16e52802-a4df-4ced-a935-b3ede6eebf97" providerId="ADAL" clId="{9E37D64C-4215-6949-995B-E8539072BD17}" dt="2022-01-20T09:41:00.629" v="708" actId="22"/>
          <ac:spMkLst>
            <pc:docMk/>
            <pc:sldMk cId="90391375" sldId="269"/>
            <ac:spMk id="3" creationId="{67158BAD-1FB1-104C-9C26-2890CD80F40D}"/>
          </ac:spMkLst>
        </pc:spChg>
        <pc:spChg chg="add">
          <ac:chgData name="Charles Maxwell (1814419)" userId="16e52802-a4df-4ced-a935-b3ede6eebf97" providerId="ADAL" clId="{9E37D64C-4215-6949-995B-E8539072BD17}" dt="2022-01-20T09:41:10.033" v="709" actId="26606"/>
          <ac:spMkLst>
            <pc:docMk/>
            <pc:sldMk cId="90391375" sldId="269"/>
            <ac:spMk id="11" creationId="{42A4FC2C-047E-45A5-965D-8E1E3BF09BC6}"/>
          </ac:spMkLst>
        </pc:spChg>
        <pc:picChg chg="add mod">
          <ac:chgData name="Charles Maxwell (1814419)" userId="16e52802-a4df-4ced-a935-b3ede6eebf97" providerId="ADAL" clId="{9E37D64C-4215-6949-995B-E8539072BD17}" dt="2022-01-20T09:41:10.033" v="709" actId="26606"/>
          <ac:picMkLst>
            <pc:docMk/>
            <pc:sldMk cId="90391375" sldId="269"/>
            <ac:picMk id="6" creationId="{29DE7902-121F-E942-AA69-AC85DF7C3E45}"/>
          </ac:picMkLst>
        </pc:picChg>
      </pc:sldChg>
      <pc:sldMasterChg chg="modTransition modSldLayout">
        <pc:chgData name="Charles Maxwell (1814419)" userId="16e52802-a4df-4ced-a935-b3ede6eebf97" providerId="ADAL" clId="{9E37D64C-4215-6949-995B-E8539072BD17}" dt="2022-01-20T09:53:46.280" v="716" actId="12563"/>
        <pc:sldMasterMkLst>
          <pc:docMk/>
          <pc:sldMasterMk cId="726809751" sldId="2147483648"/>
        </pc:sldMasterMkLst>
        <pc:sldLayoutChg chg="modTransition">
          <pc:chgData name="Charles Maxwell (1814419)" userId="16e52802-a4df-4ced-a935-b3ede6eebf97" providerId="ADAL" clId="{9E37D64C-4215-6949-995B-E8539072BD17}" dt="2022-01-20T09:53:46.280" v="716" actId="12563"/>
          <pc:sldLayoutMkLst>
            <pc:docMk/>
            <pc:sldMasterMk cId="726809751" sldId="2147483648"/>
            <pc:sldLayoutMk cId="3679899754" sldId="2147483649"/>
          </pc:sldLayoutMkLst>
        </pc:sldLayoutChg>
        <pc:sldLayoutChg chg="modTransition">
          <pc:chgData name="Charles Maxwell (1814419)" userId="16e52802-a4df-4ced-a935-b3ede6eebf97" providerId="ADAL" clId="{9E37D64C-4215-6949-995B-E8539072BD17}" dt="2022-01-20T09:53:46.280" v="716" actId="12563"/>
          <pc:sldLayoutMkLst>
            <pc:docMk/>
            <pc:sldMasterMk cId="726809751" sldId="2147483648"/>
            <pc:sldLayoutMk cId="2079809368" sldId="2147483650"/>
          </pc:sldLayoutMkLst>
        </pc:sldLayoutChg>
        <pc:sldLayoutChg chg="modTransition">
          <pc:chgData name="Charles Maxwell (1814419)" userId="16e52802-a4df-4ced-a935-b3ede6eebf97" providerId="ADAL" clId="{9E37D64C-4215-6949-995B-E8539072BD17}" dt="2022-01-20T09:53:46.280" v="716" actId="12563"/>
          <pc:sldLayoutMkLst>
            <pc:docMk/>
            <pc:sldMasterMk cId="726809751" sldId="2147483648"/>
            <pc:sldLayoutMk cId="1080188976" sldId="2147483651"/>
          </pc:sldLayoutMkLst>
        </pc:sldLayoutChg>
        <pc:sldLayoutChg chg="modTransition">
          <pc:chgData name="Charles Maxwell (1814419)" userId="16e52802-a4df-4ced-a935-b3ede6eebf97" providerId="ADAL" clId="{9E37D64C-4215-6949-995B-E8539072BD17}" dt="2022-01-20T09:53:46.280" v="716" actId="12563"/>
          <pc:sldLayoutMkLst>
            <pc:docMk/>
            <pc:sldMasterMk cId="726809751" sldId="2147483648"/>
            <pc:sldLayoutMk cId="3555854861" sldId="2147483652"/>
          </pc:sldLayoutMkLst>
        </pc:sldLayoutChg>
        <pc:sldLayoutChg chg="modTransition">
          <pc:chgData name="Charles Maxwell (1814419)" userId="16e52802-a4df-4ced-a935-b3ede6eebf97" providerId="ADAL" clId="{9E37D64C-4215-6949-995B-E8539072BD17}" dt="2022-01-20T09:53:46.280" v="716" actId="12563"/>
          <pc:sldLayoutMkLst>
            <pc:docMk/>
            <pc:sldMasterMk cId="726809751" sldId="2147483648"/>
            <pc:sldLayoutMk cId="3544483107" sldId="2147483653"/>
          </pc:sldLayoutMkLst>
        </pc:sldLayoutChg>
        <pc:sldLayoutChg chg="modTransition">
          <pc:chgData name="Charles Maxwell (1814419)" userId="16e52802-a4df-4ced-a935-b3ede6eebf97" providerId="ADAL" clId="{9E37D64C-4215-6949-995B-E8539072BD17}" dt="2022-01-20T09:53:46.280" v="716" actId="12563"/>
          <pc:sldLayoutMkLst>
            <pc:docMk/>
            <pc:sldMasterMk cId="726809751" sldId="2147483648"/>
            <pc:sldLayoutMk cId="1792939876" sldId="2147483654"/>
          </pc:sldLayoutMkLst>
        </pc:sldLayoutChg>
        <pc:sldLayoutChg chg="modTransition">
          <pc:chgData name="Charles Maxwell (1814419)" userId="16e52802-a4df-4ced-a935-b3ede6eebf97" providerId="ADAL" clId="{9E37D64C-4215-6949-995B-E8539072BD17}" dt="2022-01-20T09:53:46.280" v="716" actId="12563"/>
          <pc:sldLayoutMkLst>
            <pc:docMk/>
            <pc:sldMasterMk cId="726809751" sldId="2147483648"/>
            <pc:sldLayoutMk cId="3938163504" sldId="2147483655"/>
          </pc:sldLayoutMkLst>
        </pc:sldLayoutChg>
        <pc:sldLayoutChg chg="modTransition">
          <pc:chgData name="Charles Maxwell (1814419)" userId="16e52802-a4df-4ced-a935-b3ede6eebf97" providerId="ADAL" clId="{9E37D64C-4215-6949-995B-E8539072BD17}" dt="2022-01-20T09:53:46.280" v="716" actId="12563"/>
          <pc:sldLayoutMkLst>
            <pc:docMk/>
            <pc:sldMasterMk cId="726809751" sldId="2147483648"/>
            <pc:sldLayoutMk cId="3092022104" sldId="2147483656"/>
          </pc:sldLayoutMkLst>
        </pc:sldLayoutChg>
        <pc:sldLayoutChg chg="modTransition">
          <pc:chgData name="Charles Maxwell (1814419)" userId="16e52802-a4df-4ced-a935-b3ede6eebf97" providerId="ADAL" clId="{9E37D64C-4215-6949-995B-E8539072BD17}" dt="2022-01-20T09:53:46.280" v="716" actId="12563"/>
          <pc:sldLayoutMkLst>
            <pc:docMk/>
            <pc:sldMasterMk cId="726809751" sldId="2147483648"/>
            <pc:sldLayoutMk cId="2333266602" sldId="2147483657"/>
          </pc:sldLayoutMkLst>
        </pc:sldLayoutChg>
        <pc:sldLayoutChg chg="modTransition">
          <pc:chgData name="Charles Maxwell (1814419)" userId="16e52802-a4df-4ced-a935-b3ede6eebf97" providerId="ADAL" clId="{9E37D64C-4215-6949-995B-E8539072BD17}" dt="2022-01-20T09:53:46.280" v="716" actId="12563"/>
          <pc:sldLayoutMkLst>
            <pc:docMk/>
            <pc:sldMasterMk cId="726809751" sldId="2147483648"/>
            <pc:sldLayoutMk cId="633008496" sldId="2147483658"/>
          </pc:sldLayoutMkLst>
        </pc:sldLayoutChg>
        <pc:sldLayoutChg chg="modTransition">
          <pc:chgData name="Charles Maxwell (1814419)" userId="16e52802-a4df-4ced-a935-b3ede6eebf97" providerId="ADAL" clId="{9E37D64C-4215-6949-995B-E8539072BD17}" dt="2022-01-20T09:53:46.280" v="716" actId="12563"/>
          <pc:sldLayoutMkLst>
            <pc:docMk/>
            <pc:sldMasterMk cId="726809751" sldId="2147483648"/>
            <pc:sldLayoutMk cId="3963111121" sldId="2147483659"/>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652239E-BBFB-CD45-8102-CE13507308D0}" type="datetimeFigureOut">
              <a:rPr lang="en-US" smtClean="0"/>
              <a:t>1/20/22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63DBFD0-8F91-F242-9C5A-8FC8CA508703}" type="slidenum">
              <a:rPr lang="en-US" smtClean="0"/>
              <a:t>‹#›</a:t>
            </a:fld>
            <a:endParaRPr lang="en-US"/>
          </a:p>
        </p:txBody>
      </p:sp>
    </p:spTree>
    <p:extLst>
      <p:ext uri="{BB962C8B-B14F-4D97-AF65-F5344CB8AC3E}">
        <p14:creationId xmlns:p14="http://schemas.microsoft.com/office/powerpoint/2010/main" val="34457955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nhs.uk/conditions/insomnia/"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1" dirty="0">
                <a:effectLst/>
                <a:latin typeface="Arial" panose="020B0604020202020204" pitchFamily="34" charset="0"/>
                <a:ea typeface="Times New Roman" panose="02020603050405020304" pitchFamily="18" charset="0"/>
                <a:cs typeface="Calibri Light" panose="020F0302020204030204" pitchFamily="34" charset="0"/>
              </a:rPr>
              <a:t>Definition of knife crime</a:t>
            </a:r>
            <a:endParaRPr lang="en-GB" sz="1800" dirty="0">
              <a:effectLst/>
              <a:latin typeface="Calibri Light" panose="020F0302020204030204" pitchFamily="34" charset="0"/>
              <a:ea typeface="Calibri Light" panose="020F0302020204030204" pitchFamily="34" charset="0"/>
              <a:cs typeface="Calibri Light" panose="020F0302020204030204" pitchFamily="34" charset="0"/>
            </a:endParaRPr>
          </a:p>
          <a:p>
            <a:r>
              <a:rPr lang="en-GB" sz="1800" b="1" dirty="0">
                <a:effectLst/>
                <a:latin typeface="Arial" panose="020B0604020202020204" pitchFamily="34" charset="0"/>
                <a:ea typeface="Times New Roman" panose="02020603050405020304" pitchFamily="18" charset="0"/>
                <a:cs typeface="Calibri Light" panose="020F0302020204030204" pitchFamily="34" charset="0"/>
              </a:rPr>
              <a:t> </a:t>
            </a:r>
            <a:endParaRPr lang="en-GB" sz="1800" dirty="0">
              <a:effectLst/>
              <a:latin typeface="Calibri Light" panose="020F0302020204030204" pitchFamily="34" charset="0"/>
              <a:ea typeface="Calibri Light" panose="020F0302020204030204" pitchFamily="34" charset="0"/>
              <a:cs typeface="Calibri Light" panose="020F0302020204030204" pitchFamily="34" charset="0"/>
            </a:endParaRPr>
          </a:p>
          <a:p>
            <a:r>
              <a:rPr lang="en-GB" sz="1800" dirty="0">
                <a:effectLst/>
                <a:latin typeface="Arial" panose="020B0604020202020204" pitchFamily="34" charset="0"/>
                <a:ea typeface="Times New Roman" panose="02020603050405020304" pitchFamily="18" charset="0"/>
                <a:cs typeface="Calibri Light" panose="020F0302020204030204" pitchFamily="34" charset="0"/>
              </a:rPr>
              <a:t>“Knife crime is crime involving a knife. It's a crime to threaten someone with a knife or carry a knife as a weapon in a robbery or burglary. Police can search you if they think you're carrying a knife. Some knives are offensive weapons and are banned in public places”.  This is according to (Knife crime, 2021).</a:t>
            </a:r>
            <a:endParaRPr lang="en-GB" sz="1800" dirty="0">
              <a:effectLst/>
              <a:latin typeface="Calibri Light" panose="020F0302020204030204" pitchFamily="34" charset="0"/>
              <a:ea typeface="Calibri Light" panose="020F0302020204030204" pitchFamily="34" charset="0"/>
              <a:cs typeface="Calibri Light" panose="020F0302020204030204" pitchFamily="34" charset="0"/>
            </a:endParaRPr>
          </a:p>
          <a:p>
            <a:r>
              <a:rPr lang="en-GB" sz="1800" dirty="0">
                <a:effectLst/>
                <a:latin typeface="Arial" panose="020B0604020202020204" pitchFamily="34" charset="0"/>
                <a:ea typeface="Times New Roman" panose="02020603050405020304" pitchFamily="18" charset="0"/>
                <a:cs typeface="Calibri Light" panose="020F0302020204030204" pitchFamily="34" charset="0"/>
              </a:rPr>
              <a:t> </a:t>
            </a:r>
            <a:endParaRPr lang="en-GB" sz="1800" dirty="0">
              <a:effectLst/>
              <a:latin typeface="Calibri Light" panose="020F0302020204030204" pitchFamily="34" charset="0"/>
              <a:ea typeface="Calibri Light" panose="020F0302020204030204" pitchFamily="34" charset="0"/>
              <a:cs typeface="Calibri Light" panose="020F0302020204030204" pitchFamily="34" charset="0"/>
            </a:endParaRPr>
          </a:p>
          <a:p>
            <a:r>
              <a:rPr lang="en-GB" sz="1800" dirty="0">
                <a:effectLst/>
                <a:latin typeface="Arial" panose="020B0604020202020204" pitchFamily="34" charset="0"/>
                <a:ea typeface="Times New Roman" panose="02020603050405020304" pitchFamily="18" charset="0"/>
                <a:cs typeface="Calibri Light" panose="020F0302020204030204" pitchFamily="34" charset="0"/>
              </a:rPr>
              <a:t>Knives come in the form of sharp-edged metal devices such as daggers, swords, and conventional kitchen knives. It can be used to harm individuals during a fight and can cause death or major injury.  </a:t>
            </a:r>
            <a:endParaRPr lang="en-GB" sz="1800" dirty="0">
              <a:effectLst/>
              <a:latin typeface="Calibri Light" panose="020F0302020204030204" pitchFamily="34" charset="0"/>
              <a:ea typeface="Calibri Light" panose="020F0302020204030204" pitchFamily="34" charset="0"/>
              <a:cs typeface="Calibri Light" panose="020F0302020204030204" pitchFamily="34" charset="0"/>
            </a:endParaRPr>
          </a:p>
          <a:p>
            <a:endParaRPr lang="en-US" dirty="0"/>
          </a:p>
        </p:txBody>
      </p:sp>
      <p:sp>
        <p:nvSpPr>
          <p:cNvPr id="4" name="Slide Number Placeholder 3"/>
          <p:cNvSpPr>
            <a:spLocks noGrp="1"/>
          </p:cNvSpPr>
          <p:nvPr>
            <p:ph type="sldNum" sz="quarter" idx="5"/>
          </p:nvPr>
        </p:nvSpPr>
        <p:spPr/>
        <p:txBody>
          <a:bodyPr/>
          <a:lstStyle/>
          <a:p>
            <a:fld id="{463DBFD0-8F91-F242-9C5A-8FC8CA508703}" type="slidenum">
              <a:rPr lang="en-US" smtClean="0"/>
              <a:t>4</a:t>
            </a:fld>
            <a:endParaRPr lang="en-US"/>
          </a:p>
        </p:txBody>
      </p:sp>
    </p:spTree>
    <p:extLst>
      <p:ext uri="{BB962C8B-B14F-4D97-AF65-F5344CB8AC3E}">
        <p14:creationId xmlns:p14="http://schemas.microsoft.com/office/powerpoint/2010/main" val="6111369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63DBFD0-8F91-F242-9C5A-8FC8CA508703}" type="slidenum">
              <a:rPr lang="en-US" smtClean="0"/>
              <a:t>5</a:t>
            </a:fld>
            <a:endParaRPr lang="en-US"/>
          </a:p>
        </p:txBody>
      </p:sp>
    </p:spTree>
    <p:extLst>
      <p:ext uri="{BB962C8B-B14F-4D97-AF65-F5344CB8AC3E}">
        <p14:creationId xmlns:p14="http://schemas.microsoft.com/office/powerpoint/2010/main" val="19662770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63DBFD0-8F91-F242-9C5A-8FC8CA508703}" type="slidenum">
              <a:rPr lang="en-US" smtClean="0"/>
              <a:t>6</a:t>
            </a:fld>
            <a:endParaRPr lang="en-US"/>
          </a:p>
        </p:txBody>
      </p:sp>
    </p:spTree>
    <p:extLst>
      <p:ext uri="{BB962C8B-B14F-4D97-AF65-F5344CB8AC3E}">
        <p14:creationId xmlns:p14="http://schemas.microsoft.com/office/powerpoint/2010/main" val="9654538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800" b="1" dirty="0">
                <a:effectLst/>
                <a:latin typeface="Arial" panose="020B0604020202020204" pitchFamily="34" charset="0"/>
                <a:ea typeface="Times New Roman" panose="02020603050405020304" pitchFamily="18" charset="0"/>
                <a:cs typeface="Calibri Light" panose="020F0302020204030204" pitchFamily="34" charset="0"/>
              </a:rPr>
              <a:t>Depression </a:t>
            </a:r>
            <a:endParaRPr lang="en-GB" sz="1800" dirty="0">
              <a:effectLst/>
              <a:latin typeface="Calibri Light" panose="020F0302020204030204" pitchFamily="34" charset="0"/>
              <a:ea typeface="Calibri Light" panose="020F0302020204030204" pitchFamily="34" charset="0"/>
              <a:cs typeface="Calibri Light" panose="020F0302020204030204" pitchFamily="34" charset="0"/>
            </a:endParaRPr>
          </a:p>
          <a:p>
            <a:r>
              <a:rPr lang="en-GB" sz="1800" dirty="0">
                <a:effectLst/>
                <a:latin typeface="Arial" panose="020B0604020202020204" pitchFamily="34" charset="0"/>
                <a:ea typeface="Times New Roman" panose="02020603050405020304" pitchFamily="18" charset="0"/>
                <a:cs typeface="Calibri Light" panose="020F0302020204030204" pitchFamily="34" charset="0"/>
              </a:rPr>
              <a:t>Depression is when a person is feeling unhappy and goes into a lower mood.  Often people who suffer from depression also feel hopeless and low self-esteem. Victims of crime are most likely to be depressed when they witness death through knife crime or being a victim themselves.  There are various forms of depression that includes clinical depression and major depression which is the extreme case of this mental is order. </a:t>
            </a:r>
            <a:endParaRPr lang="en-GB" sz="1800" dirty="0">
              <a:effectLst/>
              <a:latin typeface="Calibri Light" panose="020F0302020204030204" pitchFamily="34" charset="0"/>
              <a:ea typeface="Calibri Light" panose="020F0302020204030204" pitchFamily="34" charset="0"/>
              <a:cs typeface="Calibri Light" panose="020F0302020204030204" pitchFamily="34" charset="0"/>
            </a:endParaRPr>
          </a:p>
          <a:p>
            <a:r>
              <a:rPr lang="en-GB" sz="1800" dirty="0">
                <a:effectLst/>
                <a:latin typeface="Arial" panose="020B0604020202020204" pitchFamily="34" charset="0"/>
                <a:ea typeface="Times New Roman" panose="02020603050405020304" pitchFamily="18" charset="0"/>
                <a:cs typeface="Calibri Light" panose="020F0302020204030204" pitchFamily="34" charset="0"/>
              </a:rPr>
              <a:t> </a:t>
            </a:r>
            <a:endParaRPr lang="en-GB" sz="1800" dirty="0">
              <a:effectLst/>
              <a:latin typeface="Calibri Light" panose="020F0302020204030204" pitchFamily="34" charset="0"/>
              <a:ea typeface="Calibri Light" panose="020F0302020204030204" pitchFamily="34" charset="0"/>
              <a:cs typeface="Calibri Light" panose="020F0302020204030204" pitchFamily="34" charset="0"/>
            </a:endParaRPr>
          </a:p>
          <a:p>
            <a:pPr lvl="0"/>
            <a:r>
              <a:rPr lang="en-GB" sz="1800" b="1" dirty="0">
                <a:effectLst/>
                <a:latin typeface="Arial" panose="020B0604020202020204" pitchFamily="34" charset="0"/>
                <a:ea typeface="Times New Roman" panose="02020603050405020304" pitchFamily="18" charset="0"/>
                <a:cs typeface="Calibri Light" panose="020F0302020204030204" pitchFamily="34" charset="0"/>
              </a:rPr>
              <a:t>Bipolar </a:t>
            </a:r>
            <a:endParaRPr lang="en-GB" sz="1800" dirty="0">
              <a:effectLst/>
              <a:latin typeface="Calibri Light" panose="020F0302020204030204" pitchFamily="34" charset="0"/>
              <a:ea typeface="Calibri Light" panose="020F0302020204030204" pitchFamily="34" charset="0"/>
              <a:cs typeface="Calibri Light" panose="020F0302020204030204" pitchFamily="34" charset="0"/>
            </a:endParaRPr>
          </a:p>
          <a:p>
            <a:r>
              <a:rPr lang="en-GB" sz="1800" dirty="0">
                <a:effectLst/>
                <a:latin typeface="Arial" panose="020B0604020202020204" pitchFamily="34" charset="0"/>
                <a:ea typeface="Times New Roman" panose="02020603050405020304" pitchFamily="18" charset="0"/>
                <a:cs typeface="Calibri Light" panose="020F0302020204030204" pitchFamily="34" charset="0"/>
              </a:rPr>
              <a:t>“</a:t>
            </a:r>
            <a:r>
              <a:rPr lang="en-GB" sz="1800" dirty="0">
                <a:solidFill>
                  <a:srgbClr val="1B1B1B"/>
                </a:solidFill>
                <a:effectLst/>
                <a:latin typeface="Arial" panose="020B0604020202020204" pitchFamily="34" charset="0"/>
                <a:ea typeface="Times New Roman" panose="02020603050405020304" pitchFamily="18" charset="0"/>
                <a:cs typeface="Calibri Light" panose="020F0302020204030204" pitchFamily="34" charset="0"/>
              </a:rPr>
              <a:t>Bipolar disorder is fairly common, and 1 in every 100 people will be diagnosed with it at some point in their life. Bipolar disorder can occur at any age, although it often develops between the ages of 15 and 19 and rarely develops after 40.  Men and women from all backgrounds are equally likely to develop bipolar disorder.  The pattern of mood swings in bipolar disorder varies widely. For example, some people only have a couple of bipolar episodes in their lifetime and are stable in between, while others have many episodes.” (NHS, 2021). </a:t>
            </a:r>
            <a:endParaRPr lang="en-GB" sz="1800" dirty="0">
              <a:effectLst/>
              <a:latin typeface="Calibri Light" panose="020F0302020204030204" pitchFamily="34" charset="0"/>
              <a:ea typeface="Calibri Light" panose="020F0302020204030204" pitchFamily="34" charset="0"/>
              <a:cs typeface="Calibri Light" panose="020F0302020204030204" pitchFamily="34" charset="0"/>
            </a:endParaRPr>
          </a:p>
          <a:p>
            <a:r>
              <a:rPr lang="en-GB" sz="1800" dirty="0">
                <a:solidFill>
                  <a:srgbClr val="1B1B1B"/>
                </a:solidFill>
                <a:effectLst/>
                <a:latin typeface="Arial" panose="020B0604020202020204" pitchFamily="34" charset="0"/>
                <a:ea typeface="Times New Roman" panose="02020603050405020304" pitchFamily="18" charset="0"/>
                <a:cs typeface="Calibri Light" panose="020F0302020204030204" pitchFamily="34" charset="0"/>
              </a:rPr>
              <a:t>This means this mental health disorder is classified when a person mood is extremely high of low. This affects their behaviour, sleep patterns and affects their life in a very negative way. Elevation symptoms is the first stage of bipolar which can last for seven day and may be daily. This may include:</a:t>
            </a:r>
            <a:endParaRPr lang="en-GB" sz="1800" dirty="0">
              <a:effectLst/>
              <a:latin typeface="Calibri Light" panose="020F0302020204030204" pitchFamily="34" charset="0"/>
              <a:ea typeface="Calibri Light" panose="020F0302020204030204" pitchFamily="34" charset="0"/>
              <a:cs typeface="Calibri Light" panose="020F0302020204030204" pitchFamily="34" charset="0"/>
            </a:endParaRPr>
          </a:p>
          <a:p>
            <a:pPr lvl="0"/>
            <a:r>
              <a:rPr lang="en-GB" sz="1800" dirty="0">
                <a:solidFill>
                  <a:srgbClr val="1B1B1B"/>
                </a:solidFill>
                <a:effectLst/>
                <a:latin typeface="Arial" panose="020B0604020202020204" pitchFamily="34" charset="0"/>
                <a:ea typeface="Times New Roman" panose="02020603050405020304" pitchFamily="18" charset="0"/>
                <a:cs typeface="Calibri Light" panose="020F0302020204030204" pitchFamily="34" charset="0"/>
              </a:rPr>
              <a:t>Distraction</a:t>
            </a:r>
            <a:endParaRPr lang="en-GB" sz="1800" dirty="0">
              <a:solidFill>
                <a:srgbClr val="1B1B1B"/>
              </a:solidFill>
              <a:effectLst/>
              <a:latin typeface="Calibri Light" panose="020F0302020204030204" pitchFamily="34" charset="0"/>
              <a:ea typeface="Calibri Light" panose="020F0302020204030204" pitchFamily="34" charset="0"/>
              <a:cs typeface="Calibri Light" panose="020F0302020204030204" pitchFamily="34" charset="0"/>
            </a:endParaRPr>
          </a:p>
          <a:p>
            <a:pPr lvl="0"/>
            <a:r>
              <a:rPr lang="en-GB" sz="1800" dirty="0">
                <a:solidFill>
                  <a:srgbClr val="1B1B1B"/>
                </a:solidFill>
                <a:effectLst/>
                <a:latin typeface="Arial" panose="020B0604020202020204" pitchFamily="34" charset="0"/>
                <a:ea typeface="Times New Roman" panose="02020603050405020304" pitchFamily="18" charset="0"/>
                <a:cs typeface="Calibri Light" panose="020F0302020204030204" pitchFamily="34" charset="0"/>
              </a:rPr>
              <a:t>Impulsivity </a:t>
            </a:r>
            <a:endParaRPr lang="en-GB" sz="1800" dirty="0">
              <a:solidFill>
                <a:srgbClr val="1B1B1B"/>
              </a:solidFill>
              <a:effectLst/>
              <a:latin typeface="Calibri Light" panose="020F0302020204030204" pitchFamily="34" charset="0"/>
              <a:ea typeface="Calibri Light" panose="020F0302020204030204" pitchFamily="34" charset="0"/>
              <a:cs typeface="Calibri Light" panose="020F0302020204030204" pitchFamily="34" charset="0"/>
            </a:endParaRPr>
          </a:p>
          <a:p>
            <a:pPr lvl="0"/>
            <a:r>
              <a:rPr lang="en-GB" sz="1800" dirty="0">
                <a:solidFill>
                  <a:srgbClr val="1B1B1B"/>
                </a:solidFill>
                <a:effectLst/>
                <a:latin typeface="Arial" panose="020B0604020202020204" pitchFamily="34" charset="0"/>
                <a:ea typeface="Times New Roman" panose="02020603050405020304" pitchFamily="18" charset="0"/>
                <a:cs typeface="Calibri Light" panose="020F0302020204030204" pitchFamily="34" charset="0"/>
              </a:rPr>
              <a:t>Grandiosity</a:t>
            </a:r>
            <a:endParaRPr lang="en-GB" sz="1800" dirty="0">
              <a:solidFill>
                <a:srgbClr val="1B1B1B"/>
              </a:solidFill>
              <a:effectLst/>
              <a:latin typeface="Calibri Light" panose="020F0302020204030204" pitchFamily="34" charset="0"/>
              <a:ea typeface="Calibri Light" panose="020F0302020204030204" pitchFamily="34" charset="0"/>
              <a:cs typeface="Calibri Light" panose="020F0302020204030204" pitchFamily="34" charset="0"/>
            </a:endParaRPr>
          </a:p>
          <a:p>
            <a:pPr lvl="0"/>
            <a:r>
              <a:rPr lang="en-GB" sz="1800" dirty="0">
                <a:solidFill>
                  <a:srgbClr val="1B1B1B"/>
                </a:solidFill>
                <a:effectLst/>
                <a:latin typeface="Arial" panose="020B0604020202020204" pitchFamily="34" charset="0"/>
                <a:ea typeface="Times New Roman" panose="02020603050405020304" pitchFamily="18" charset="0"/>
                <a:cs typeface="Calibri Light" panose="020F0302020204030204" pitchFamily="34" charset="0"/>
              </a:rPr>
              <a:t>Flight of ideas</a:t>
            </a:r>
            <a:endParaRPr lang="en-GB" sz="1800" dirty="0">
              <a:solidFill>
                <a:srgbClr val="1B1B1B"/>
              </a:solidFill>
              <a:effectLst/>
              <a:latin typeface="Calibri Light" panose="020F0302020204030204" pitchFamily="34" charset="0"/>
              <a:ea typeface="Calibri Light" panose="020F0302020204030204" pitchFamily="34" charset="0"/>
              <a:cs typeface="Calibri Light" panose="020F0302020204030204" pitchFamily="34" charset="0"/>
            </a:endParaRPr>
          </a:p>
          <a:p>
            <a:pPr lvl="0"/>
            <a:r>
              <a:rPr lang="en-GB" sz="1800" dirty="0">
                <a:solidFill>
                  <a:srgbClr val="1B1B1B"/>
                </a:solidFill>
                <a:effectLst/>
                <a:latin typeface="Arial" panose="020B0604020202020204" pitchFamily="34" charset="0"/>
                <a:ea typeface="Times New Roman" panose="02020603050405020304" pitchFamily="18" charset="0"/>
                <a:cs typeface="Calibri Light" panose="020F0302020204030204" pitchFamily="34" charset="0"/>
              </a:rPr>
              <a:t>Agitation</a:t>
            </a:r>
            <a:endParaRPr lang="en-GB" sz="1800" dirty="0">
              <a:solidFill>
                <a:srgbClr val="1B1B1B"/>
              </a:solidFill>
              <a:effectLst/>
              <a:latin typeface="Calibri Light" panose="020F0302020204030204" pitchFamily="34" charset="0"/>
              <a:ea typeface="Calibri Light" panose="020F0302020204030204" pitchFamily="34" charset="0"/>
              <a:cs typeface="Calibri Light" panose="020F0302020204030204" pitchFamily="34" charset="0"/>
            </a:endParaRPr>
          </a:p>
          <a:p>
            <a:r>
              <a:rPr lang="en-GB" sz="1800" dirty="0">
                <a:effectLst/>
                <a:latin typeface="Arial" panose="020B0604020202020204" pitchFamily="34" charset="0"/>
                <a:ea typeface="Times New Roman" panose="02020603050405020304" pitchFamily="18" charset="0"/>
                <a:cs typeface="Calibri Light" panose="020F0302020204030204" pitchFamily="34" charset="0"/>
              </a:rPr>
              <a:t> </a:t>
            </a:r>
            <a:endParaRPr lang="en-GB" sz="1800" dirty="0">
              <a:effectLst/>
              <a:latin typeface="Calibri Light" panose="020F0302020204030204" pitchFamily="34" charset="0"/>
              <a:ea typeface="Calibri Light" panose="020F0302020204030204" pitchFamily="34" charset="0"/>
              <a:cs typeface="Calibri Light" panose="020F0302020204030204" pitchFamily="34" charset="0"/>
            </a:endParaRPr>
          </a:p>
          <a:p>
            <a:pPr lvl="0"/>
            <a:r>
              <a:rPr lang="en-GB" sz="1800" dirty="0">
                <a:effectLst/>
                <a:latin typeface="Arial" panose="020B0604020202020204" pitchFamily="34" charset="0"/>
                <a:ea typeface="Times New Roman" panose="02020603050405020304" pitchFamily="18" charset="0"/>
                <a:cs typeface="Calibri Light" panose="020F0302020204030204" pitchFamily="34" charset="0"/>
              </a:rPr>
              <a:t>Generalised anxiety</a:t>
            </a:r>
            <a:endParaRPr lang="en-GB" sz="1800" dirty="0">
              <a:effectLst/>
              <a:latin typeface="Calibri Light" panose="020F0302020204030204" pitchFamily="34" charset="0"/>
              <a:ea typeface="Calibri Light" panose="020F0302020204030204" pitchFamily="34" charset="0"/>
              <a:cs typeface="Calibri Light" panose="020F0302020204030204" pitchFamily="34" charset="0"/>
            </a:endParaRPr>
          </a:p>
          <a:p>
            <a:r>
              <a:rPr lang="en-GB" sz="1800" dirty="0">
                <a:effectLst/>
                <a:latin typeface="Arial" panose="020B0604020202020204" pitchFamily="34" charset="0"/>
                <a:ea typeface="Times New Roman" panose="02020603050405020304" pitchFamily="18" charset="0"/>
                <a:cs typeface="Calibri Light" panose="020F0302020204030204" pitchFamily="34" charset="0"/>
              </a:rPr>
              <a:t>“</a:t>
            </a:r>
            <a:r>
              <a:rPr lang="en-GB" sz="1800" dirty="0">
                <a:solidFill>
                  <a:srgbClr val="000000"/>
                </a:solidFill>
                <a:effectLst/>
                <a:latin typeface="Arial" panose="020B0604020202020204" pitchFamily="34" charset="0"/>
                <a:ea typeface="Times New Roman" panose="02020603050405020304" pitchFamily="18" charset="0"/>
                <a:cs typeface="Calibri Light" panose="020F0302020204030204" pitchFamily="34" charset="0"/>
              </a:rPr>
              <a:t>Anxiety is a feeling of unease, like a worry or fear, that can be mild or severe. Everyone feels anxious from time to time and it usually passes once the situation is over.</a:t>
            </a:r>
            <a:endParaRPr lang="en-GB" sz="1800" dirty="0">
              <a:effectLst/>
              <a:latin typeface="Calibri Light" panose="020F0302020204030204" pitchFamily="34" charset="0"/>
              <a:ea typeface="Calibri Light" panose="020F0302020204030204" pitchFamily="34" charset="0"/>
              <a:cs typeface="Calibri Light" panose="020F0302020204030204" pitchFamily="34" charset="0"/>
            </a:endParaRPr>
          </a:p>
          <a:p>
            <a:r>
              <a:rPr lang="en-GB" sz="1800" dirty="0">
                <a:solidFill>
                  <a:srgbClr val="000000"/>
                </a:solidFill>
                <a:effectLst/>
                <a:latin typeface="Arial" panose="020B0604020202020204" pitchFamily="34" charset="0"/>
                <a:ea typeface="Times New Roman" panose="02020603050405020304" pitchFamily="18" charset="0"/>
                <a:cs typeface="Calibri Light" panose="020F0302020204030204" pitchFamily="34" charset="0"/>
              </a:rPr>
              <a:t>It can affect the rate of how the heart beats, we might feel sweaty, shaky, or short of breath is mostly common with anxiety. Anxiety can also cause changes in our behaviour, such as becoming overly careful or avoiding things that trigger anxiety.</a:t>
            </a:r>
            <a:endParaRPr lang="en-GB" sz="1800" dirty="0">
              <a:effectLst/>
              <a:latin typeface="Calibri Light" panose="020F0302020204030204" pitchFamily="34" charset="0"/>
              <a:ea typeface="Calibri Light" panose="020F0302020204030204" pitchFamily="34" charset="0"/>
              <a:cs typeface="Calibri Light" panose="020F0302020204030204" pitchFamily="34" charset="0"/>
            </a:endParaRPr>
          </a:p>
          <a:p>
            <a:r>
              <a:rPr lang="en-GB" sz="1800" dirty="0">
                <a:solidFill>
                  <a:srgbClr val="000000"/>
                </a:solidFill>
                <a:effectLst/>
                <a:latin typeface="Arial" panose="020B0604020202020204" pitchFamily="34" charset="0"/>
                <a:ea typeface="Times New Roman" panose="02020603050405020304" pitchFamily="18" charset="0"/>
                <a:cs typeface="Calibri Light" panose="020F0302020204030204" pitchFamily="34" charset="0"/>
              </a:rPr>
              <a:t>When anxiety becomes an issue, our worries can be out of proportion with relatively harmless situations. It can feel more intense and in most cases over overwhelming and interfere with our everyday lives and relationships.” (NHS.UK, 2021).</a:t>
            </a:r>
            <a:endParaRPr lang="en-GB" sz="1800" dirty="0">
              <a:effectLst/>
              <a:latin typeface="Calibri Light" panose="020F0302020204030204" pitchFamily="34" charset="0"/>
              <a:ea typeface="Calibri Light" panose="020F0302020204030204" pitchFamily="34" charset="0"/>
              <a:cs typeface="Calibri Light" panose="020F0302020204030204" pitchFamily="34" charset="0"/>
            </a:endParaRPr>
          </a:p>
          <a:p>
            <a:r>
              <a:rPr lang="en-GB" sz="1800" dirty="0">
                <a:effectLst/>
                <a:latin typeface="Arial" panose="020B0604020202020204" pitchFamily="34" charset="0"/>
                <a:ea typeface="Times New Roman" panose="02020603050405020304" pitchFamily="18" charset="0"/>
                <a:cs typeface="Calibri Light" panose="020F0302020204030204" pitchFamily="34" charset="0"/>
              </a:rPr>
              <a:t> </a:t>
            </a:r>
            <a:endParaRPr lang="en-GB" sz="1800" dirty="0">
              <a:effectLst/>
              <a:latin typeface="Calibri Light" panose="020F0302020204030204" pitchFamily="34" charset="0"/>
              <a:ea typeface="Calibri Light" panose="020F0302020204030204" pitchFamily="34" charset="0"/>
              <a:cs typeface="Calibri Light" panose="020F0302020204030204" pitchFamily="34" charset="0"/>
            </a:endParaRPr>
          </a:p>
          <a:p>
            <a:pPr lvl="0"/>
            <a:r>
              <a:rPr lang="en-GB" sz="1800" dirty="0">
                <a:effectLst/>
                <a:latin typeface="Arial" panose="020B0604020202020204" pitchFamily="34" charset="0"/>
                <a:ea typeface="Times New Roman" panose="02020603050405020304" pitchFamily="18" charset="0"/>
                <a:cs typeface="Calibri Light" panose="020F0302020204030204" pitchFamily="34" charset="0"/>
              </a:rPr>
              <a:t> </a:t>
            </a:r>
            <a:r>
              <a:rPr lang="en-GB" sz="1800" b="1" dirty="0">
                <a:effectLst/>
                <a:latin typeface="Arial" panose="020B0604020202020204" pitchFamily="34" charset="0"/>
                <a:ea typeface="Times New Roman" panose="02020603050405020304" pitchFamily="18" charset="0"/>
                <a:cs typeface="Calibri Light" panose="020F0302020204030204" pitchFamily="34" charset="0"/>
              </a:rPr>
              <a:t>Post-traumatic stress</a:t>
            </a:r>
            <a:endParaRPr lang="en-GB" sz="1800" dirty="0">
              <a:effectLst/>
              <a:latin typeface="Calibri Light" panose="020F0302020204030204" pitchFamily="34" charset="0"/>
              <a:ea typeface="Calibri Light" panose="020F0302020204030204" pitchFamily="34" charset="0"/>
              <a:cs typeface="Calibri Light" panose="020F0302020204030204" pitchFamily="34" charset="0"/>
            </a:endParaRPr>
          </a:p>
          <a:p>
            <a:r>
              <a:rPr lang="en-GB" sz="1800" dirty="0">
                <a:effectLst/>
                <a:latin typeface="Arial" panose="020B0604020202020204" pitchFamily="34" charset="0"/>
                <a:ea typeface="Times New Roman" panose="02020603050405020304" pitchFamily="18" charset="0"/>
                <a:cs typeface="Calibri Light" panose="020F0302020204030204" pitchFamily="34" charset="0"/>
              </a:rPr>
              <a:t>This mental health disorder is common with people who have been a victim of crime and with soldiers and police officers who have witnessed a crime scene or been a victim themselves. Some health workers such as doctors and nurses may also ascertain post-traumatic stress from an experience they may have experienced during their normal duties. victims of horrific vehicle accidents such as families in a car who encountered an accident and public transport workers such us train drivers and bus drivers may also develop this mental health disorder after an accident.</a:t>
            </a:r>
            <a:endParaRPr lang="en-GB" sz="1800" dirty="0">
              <a:effectLst/>
              <a:latin typeface="Calibri Light" panose="020F0302020204030204" pitchFamily="34" charset="0"/>
              <a:ea typeface="Calibri Light" panose="020F0302020204030204" pitchFamily="34" charset="0"/>
              <a:cs typeface="Calibri Light" panose="020F0302020204030204" pitchFamily="34" charset="0"/>
            </a:endParaRPr>
          </a:p>
          <a:p>
            <a:r>
              <a:rPr lang="en-GB" sz="1800" dirty="0">
                <a:effectLst/>
                <a:latin typeface="Arial" panose="020B0604020202020204" pitchFamily="34" charset="0"/>
                <a:ea typeface="Times New Roman" panose="02020603050405020304" pitchFamily="18" charset="0"/>
                <a:cs typeface="Calibri Light" panose="020F0302020204030204" pitchFamily="34" charset="0"/>
              </a:rPr>
              <a:t> </a:t>
            </a:r>
            <a:endParaRPr lang="en-GB" sz="1800" dirty="0">
              <a:effectLst/>
              <a:latin typeface="Calibri Light" panose="020F0302020204030204" pitchFamily="34" charset="0"/>
              <a:ea typeface="Calibri Light" panose="020F0302020204030204" pitchFamily="34" charset="0"/>
              <a:cs typeface="Calibri Light" panose="020F0302020204030204" pitchFamily="34" charset="0"/>
            </a:endParaRPr>
          </a:p>
          <a:p>
            <a:r>
              <a:rPr lang="en-GB" sz="1800" dirty="0">
                <a:effectLst/>
                <a:latin typeface="Arial" panose="020B0604020202020204" pitchFamily="34" charset="0"/>
                <a:ea typeface="Times New Roman" panose="02020603050405020304" pitchFamily="18" charset="0"/>
                <a:cs typeface="Calibri Light" panose="020F0302020204030204" pitchFamily="34" charset="0"/>
              </a:rPr>
              <a:t>“</a:t>
            </a:r>
            <a:r>
              <a:rPr lang="en-GB" sz="1800" dirty="0">
                <a:solidFill>
                  <a:srgbClr val="212B32"/>
                </a:solidFill>
                <a:effectLst/>
                <a:latin typeface="Arial" panose="020B0604020202020204" pitchFamily="34" charset="0"/>
                <a:ea typeface="Times New Roman" panose="02020603050405020304" pitchFamily="18" charset="0"/>
                <a:cs typeface="Calibri Light" panose="020F0302020204030204" pitchFamily="34" charset="0"/>
              </a:rPr>
              <a:t>Someone with PTSD often relives the traumatic event through nightmares and flashbacks, and may experience feelings of isolation, irritability and guilt.</a:t>
            </a:r>
            <a:endParaRPr lang="en-GB" sz="1800" dirty="0">
              <a:effectLst/>
              <a:latin typeface="Calibri Light" panose="020F0302020204030204" pitchFamily="34" charset="0"/>
              <a:ea typeface="Calibri Light" panose="020F0302020204030204" pitchFamily="34" charset="0"/>
              <a:cs typeface="Calibri Light" panose="020F0302020204030204" pitchFamily="34" charset="0"/>
            </a:endParaRPr>
          </a:p>
          <a:p>
            <a:r>
              <a:rPr lang="en-GB" sz="1800" dirty="0">
                <a:solidFill>
                  <a:srgbClr val="212B32"/>
                </a:solidFill>
                <a:effectLst/>
                <a:latin typeface="Arial" panose="020B0604020202020204" pitchFamily="34" charset="0"/>
                <a:ea typeface="Times New Roman" panose="02020603050405020304" pitchFamily="18" charset="0"/>
                <a:cs typeface="Calibri Light" panose="020F0302020204030204" pitchFamily="34" charset="0"/>
              </a:rPr>
              <a:t>They may also have problems sleeping, such as </a:t>
            </a:r>
            <a:r>
              <a:rPr lang="en-GB" sz="1800" dirty="0">
                <a:solidFill>
                  <a:srgbClr val="330072"/>
                </a:solidFill>
                <a:effectLst/>
                <a:latin typeface="Arial" panose="020B0604020202020204" pitchFamily="34" charset="0"/>
                <a:ea typeface="Times New Roman" panose="02020603050405020304" pitchFamily="18" charset="0"/>
                <a:cs typeface="Calibri Light" panose="020F0302020204030204" pitchFamily="34" charset="0"/>
                <a:hlinkClick r:id="rId3"/>
              </a:rPr>
              <a:t>insomnia</a:t>
            </a:r>
            <a:r>
              <a:rPr lang="en-GB" sz="1800" dirty="0">
                <a:solidFill>
                  <a:srgbClr val="212B32"/>
                </a:solidFill>
                <a:effectLst/>
                <a:latin typeface="Arial" panose="020B0604020202020204" pitchFamily="34" charset="0"/>
                <a:ea typeface="Times New Roman" panose="02020603050405020304" pitchFamily="18" charset="0"/>
                <a:cs typeface="Calibri Light" panose="020F0302020204030204" pitchFamily="34" charset="0"/>
              </a:rPr>
              <a:t>, and find concentrating difficult.</a:t>
            </a:r>
            <a:endParaRPr lang="en-GB" sz="1800" dirty="0">
              <a:effectLst/>
              <a:latin typeface="Calibri Light" panose="020F0302020204030204" pitchFamily="34" charset="0"/>
              <a:ea typeface="Calibri Light" panose="020F0302020204030204" pitchFamily="34" charset="0"/>
              <a:cs typeface="Calibri Light" panose="020F03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212B32"/>
                </a:solidFill>
                <a:effectLst/>
                <a:latin typeface="Arial" panose="020B0604020202020204" pitchFamily="34" charset="0"/>
                <a:ea typeface="Times New Roman" panose="02020603050405020304" pitchFamily="18" charset="0"/>
                <a:cs typeface="Calibri Light" panose="020F0302020204030204" pitchFamily="34" charset="0"/>
              </a:rPr>
              <a:t>These symptoms are often severe and persistent enough to have a significant impact on the person's day-to-day life.” (NHS.UK, 2021)</a:t>
            </a:r>
            <a:endParaRPr lang="en-GB" sz="1800" dirty="0">
              <a:effectLst/>
              <a:latin typeface="Calibri Light" panose="020F0302020204030204" pitchFamily="34" charset="0"/>
              <a:ea typeface="Calibri Light" panose="020F0302020204030204" pitchFamily="34" charset="0"/>
              <a:cs typeface="Calibri Light" panose="020F0302020204030204" pitchFamily="34" charset="0"/>
            </a:endParaRPr>
          </a:p>
          <a:p>
            <a:endParaRPr lang="en-GB" sz="1800" dirty="0">
              <a:effectLst/>
              <a:latin typeface="Calibri Light" panose="020F0302020204030204" pitchFamily="34" charset="0"/>
              <a:ea typeface="Calibri Light" panose="020F0302020204030204" pitchFamily="34" charset="0"/>
              <a:cs typeface="Calibri Light" panose="020F0302020204030204" pitchFamily="34" charset="0"/>
            </a:endParaRPr>
          </a:p>
        </p:txBody>
      </p:sp>
      <p:sp>
        <p:nvSpPr>
          <p:cNvPr id="4" name="Slide Number Placeholder 3"/>
          <p:cNvSpPr>
            <a:spLocks noGrp="1"/>
          </p:cNvSpPr>
          <p:nvPr>
            <p:ph type="sldNum" sz="quarter" idx="5"/>
          </p:nvPr>
        </p:nvSpPr>
        <p:spPr/>
        <p:txBody>
          <a:bodyPr/>
          <a:lstStyle/>
          <a:p>
            <a:fld id="{463DBFD0-8F91-F242-9C5A-8FC8CA508703}" type="slidenum">
              <a:rPr lang="en-US" smtClean="0"/>
              <a:t>7</a:t>
            </a:fld>
            <a:endParaRPr lang="en-US"/>
          </a:p>
        </p:txBody>
      </p:sp>
    </p:spTree>
    <p:extLst>
      <p:ext uri="{BB962C8B-B14F-4D97-AF65-F5344CB8AC3E}">
        <p14:creationId xmlns:p14="http://schemas.microsoft.com/office/powerpoint/2010/main" val="29531341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0" kern="0" dirty="0">
                <a:effectLst/>
                <a:latin typeface="Arial" panose="020B0604020202020204" pitchFamily="34" charset="0"/>
                <a:ea typeface="Calibri Light" panose="020F0302020204030204" pitchFamily="34" charset="0"/>
                <a:cs typeface="Arial" panose="020B0604020202020204" pitchFamily="34" charset="0"/>
              </a:rPr>
              <a:t>Qualitative data is information that cannot be counted, measured or easily expressed using numbers. It is collected from text, audio and images and shared through data </a:t>
            </a:r>
            <a:r>
              <a:rPr lang="en-GB" sz="1800" b="0" kern="0" dirty="0" err="1">
                <a:effectLst/>
                <a:latin typeface="Arial" panose="020B0604020202020204" pitchFamily="34" charset="0"/>
                <a:ea typeface="Calibri Light" panose="020F0302020204030204" pitchFamily="34" charset="0"/>
                <a:cs typeface="Arial" panose="020B0604020202020204" pitchFamily="34" charset="0"/>
              </a:rPr>
              <a:t>visualization</a:t>
            </a:r>
            <a:r>
              <a:rPr lang="en-GB" sz="1800" b="0" kern="0" dirty="0">
                <a:effectLst/>
                <a:latin typeface="Arial" panose="020B0604020202020204" pitchFamily="34" charset="0"/>
                <a:ea typeface="Calibri Light" panose="020F0302020204030204" pitchFamily="34" charset="0"/>
                <a:cs typeface="Arial" panose="020B0604020202020204" pitchFamily="34" charset="0"/>
              </a:rPr>
              <a:t> tools, such as word clouds, concept maps, graph databases, timelines and infographics.</a:t>
            </a:r>
            <a:endParaRPr lang="en-GB" sz="1800" b="1" kern="0" dirty="0">
              <a:effectLst/>
              <a:latin typeface="Arial" panose="020B0604020202020204" pitchFamily="34" charset="0"/>
              <a:ea typeface="Calibri Light" panose="020F0302020204030204" pitchFamily="34" charset="0"/>
              <a:cs typeface="Calibri Light" panose="020F0302020204030204" pitchFamily="34" charset="0"/>
            </a:endParaRPr>
          </a:p>
          <a:p>
            <a:r>
              <a:rPr lang="en-GB" sz="1800" b="0" kern="0" dirty="0">
                <a:effectLst/>
                <a:latin typeface="Arial" panose="020B0604020202020204" pitchFamily="34" charset="0"/>
                <a:ea typeface="Calibri Light" panose="020F0302020204030204" pitchFamily="34" charset="0"/>
                <a:cs typeface="Arial" panose="020B0604020202020204" pitchFamily="34" charset="0"/>
              </a:rPr>
              <a:t> </a:t>
            </a:r>
            <a:endParaRPr lang="en-GB" sz="1800" b="1" kern="0" dirty="0">
              <a:effectLst/>
              <a:latin typeface="Arial" panose="020B0604020202020204" pitchFamily="34" charset="0"/>
              <a:ea typeface="Calibri Light" panose="020F0302020204030204" pitchFamily="34" charset="0"/>
              <a:cs typeface="Calibri Light" panose="020F0302020204030204" pitchFamily="34" charset="0"/>
            </a:endParaRPr>
          </a:p>
          <a:p>
            <a:r>
              <a:rPr lang="en-GB" sz="1800" b="0" kern="0" dirty="0">
                <a:effectLst/>
                <a:latin typeface="Arial" panose="020B0604020202020204" pitchFamily="34" charset="0"/>
                <a:ea typeface="Calibri Light" panose="020F0302020204030204" pitchFamily="34" charset="0"/>
                <a:cs typeface="Arial" panose="020B0604020202020204" pitchFamily="34" charset="0"/>
              </a:rPr>
              <a:t>Qualitative data analysis tries to answer questions about what actions people take and what motivates them to take those actions. Collecting and working with this kind of data can be time-consuming, because it requires reflection on the part of the analyst. Someone who works with qualitative data is called a qualitative researcher or qualitative analyst.</a:t>
            </a:r>
            <a:endParaRPr lang="en-GB" sz="1800" b="1" kern="0" dirty="0">
              <a:effectLst/>
              <a:latin typeface="Arial" panose="020B0604020202020204" pitchFamily="34" charset="0"/>
              <a:ea typeface="Calibri Light" panose="020F0302020204030204" pitchFamily="34" charset="0"/>
              <a:cs typeface="Calibri Light" panose="020F0302020204030204" pitchFamily="34" charset="0"/>
            </a:endParaRPr>
          </a:p>
          <a:p>
            <a:r>
              <a:rPr lang="en-GB" sz="1800" b="0" kern="0" dirty="0">
                <a:effectLst/>
                <a:latin typeface="Arial" panose="020B0604020202020204" pitchFamily="34" charset="0"/>
                <a:ea typeface="Calibri Light" panose="020F0302020204030204" pitchFamily="34" charset="0"/>
                <a:cs typeface="Arial" panose="020B0604020202020204" pitchFamily="34" charset="0"/>
              </a:rPr>
              <a:t> </a:t>
            </a:r>
            <a:endParaRPr lang="en-GB" sz="1800" b="1" kern="0" dirty="0">
              <a:effectLst/>
              <a:latin typeface="Arial" panose="020B0604020202020204" pitchFamily="34" charset="0"/>
              <a:ea typeface="Calibri Light" panose="020F0302020204030204" pitchFamily="34" charset="0"/>
              <a:cs typeface="Calibri Light" panose="020F0302020204030204" pitchFamily="34" charset="0"/>
            </a:endParaRPr>
          </a:p>
          <a:p>
            <a:r>
              <a:rPr lang="en-GB" sz="1800" b="0" kern="0" dirty="0">
                <a:effectLst/>
                <a:latin typeface="Arial" panose="020B0604020202020204" pitchFamily="34" charset="0"/>
                <a:ea typeface="Calibri Light" panose="020F0302020204030204" pitchFamily="34" charset="0"/>
                <a:cs typeface="Arial" panose="020B0604020202020204" pitchFamily="34" charset="0"/>
              </a:rPr>
              <a:t>Qualitative data analytics (QDA) software is used in many research fields, including healthcare, as well as business and marketing. In statistics, qualitative data is known as categorical data.” (Search CIO, 2022)</a:t>
            </a:r>
            <a:endParaRPr lang="en-GB" sz="1800" b="1" kern="0" dirty="0">
              <a:effectLst/>
              <a:latin typeface="Arial" panose="020B0604020202020204" pitchFamily="34" charset="0"/>
              <a:ea typeface="Calibri Light" panose="020F0302020204030204" pitchFamily="34" charset="0"/>
              <a:cs typeface="Calibri Light" panose="020F0302020204030204" pitchFamily="34" charset="0"/>
            </a:endParaRPr>
          </a:p>
          <a:p>
            <a:r>
              <a:rPr lang="en-GB" sz="1800" b="1" kern="0" dirty="0">
                <a:effectLst/>
                <a:latin typeface="Arial" panose="020B0604020202020204" pitchFamily="34" charset="0"/>
                <a:ea typeface="Calibri Light" panose="020F0302020204030204" pitchFamily="34" charset="0"/>
                <a:cs typeface="Arial" panose="020B0604020202020204" pitchFamily="34" charset="0"/>
              </a:rPr>
              <a:t> </a:t>
            </a:r>
            <a:endParaRPr lang="en-GB" sz="1800" b="1" kern="0" dirty="0">
              <a:effectLst/>
              <a:latin typeface="Arial" panose="020B0604020202020204" pitchFamily="34" charset="0"/>
              <a:ea typeface="Calibri Light" panose="020F0302020204030204" pitchFamily="34" charset="0"/>
              <a:cs typeface="Calibri Light" panose="020F0302020204030204" pitchFamily="34" charset="0"/>
            </a:endParaRPr>
          </a:p>
          <a:p>
            <a:endParaRPr lang="en-US" dirty="0"/>
          </a:p>
        </p:txBody>
      </p:sp>
      <p:sp>
        <p:nvSpPr>
          <p:cNvPr id="4" name="Slide Number Placeholder 3"/>
          <p:cNvSpPr>
            <a:spLocks noGrp="1"/>
          </p:cNvSpPr>
          <p:nvPr>
            <p:ph type="sldNum" sz="quarter" idx="5"/>
          </p:nvPr>
        </p:nvSpPr>
        <p:spPr/>
        <p:txBody>
          <a:bodyPr/>
          <a:lstStyle/>
          <a:p>
            <a:fld id="{463DBFD0-8F91-F242-9C5A-8FC8CA508703}" type="slidenum">
              <a:rPr lang="en-US" smtClean="0"/>
              <a:t>8</a:t>
            </a:fld>
            <a:endParaRPr lang="en-US"/>
          </a:p>
        </p:txBody>
      </p:sp>
    </p:spTree>
    <p:extLst>
      <p:ext uri="{BB962C8B-B14F-4D97-AF65-F5344CB8AC3E}">
        <p14:creationId xmlns:p14="http://schemas.microsoft.com/office/powerpoint/2010/main" val="1819858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rial" panose="020B0604020202020204" pitchFamily="34" charset="0"/>
                <a:ea typeface="Arial Unicode MS"/>
                <a:cs typeface="Calibri Light" panose="020F0302020204030204" pitchFamily="34" charset="0"/>
              </a:rPr>
              <a:t>To conclude this project, it is clear that there are several instances of violence and abuse that contribute to mental health disorder. Knife crime, Domestic violence and Abuse and Hate crime exists in the UK. These crimes affects the mental health of victims. Our mental health is very important to us as individuals and to the next generation. </a:t>
            </a:r>
            <a:endParaRPr lang="en-GB" sz="1800" dirty="0">
              <a:effectLst/>
              <a:latin typeface="Calibri Light" panose="020F0302020204030204" pitchFamily="34" charset="0"/>
              <a:ea typeface="Calibri Light" panose="020F0302020204030204" pitchFamily="34" charset="0"/>
              <a:cs typeface="Calibri Light" panose="020F0302020204030204" pitchFamily="34" charset="0"/>
            </a:endParaRPr>
          </a:p>
          <a:p>
            <a:r>
              <a:rPr lang="en-GB" sz="1800" dirty="0">
                <a:effectLst/>
                <a:latin typeface="Arial" panose="020B0604020202020204" pitchFamily="34" charset="0"/>
                <a:ea typeface="Arial Unicode MS"/>
                <a:cs typeface="Calibri Light" panose="020F0302020204030204" pitchFamily="34" charset="0"/>
              </a:rPr>
              <a:t> </a:t>
            </a:r>
            <a:endParaRPr lang="en-GB" sz="1800" dirty="0">
              <a:effectLst/>
              <a:latin typeface="Calibri Light" panose="020F0302020204030204" pitchFamily="34" charset="0"/>
              <a:ea typeface="Calibri Light" panose="020F0302020204030204" pitchFamily="34" charset="0"/>
              <a:cs typeface="Calibri Light" panose="020F0302020204030204" pitchFamily="34" charset="0"/>
            </a:endParaRPr>
          </a:p>
          <a:p>
            <a:r>
              <a:rPr lang="en-GB" sz="1800" dirty="0">
                <a:effectLst/>
                <a:latin typeface="Arial" panose="020B0604020202020204" pitchFamily="34" charset="0"/>
                <a:ea typeface="Arial Unicode MS"/>
                <a:cs typeface="Calibri Light" panose="020F0302020204030204" pitchFamily="34" charset="0"/>
              </a:rPr>
              <a:t> “Good mental health is not simply the absence of diagnosable mental health problems, although good mental health is likely to help protect against development of many such problems.</a:t>
            </a:r>
            <a:endParaRPr lang="en-GB" sz="1800" dirty="0">
              <a:effectLst/>
              <a:latin typeface="Calibri Light" panose="020F0302020204030204" pitchFamily="34" charset="0"/>
              <a:ea typeface="Calibri Light" panose="020F0302020204030204" pitchFamily="34" charset="0"/>
              <a:cs typeface="Calibri Light" panose="020F0302020204030204" pitchFamily="34" charset="0"/>
            </a:endParaRPr>
          </a:p>
          <a:p>
            <a:r>
              <a:rPr lang="en-GB" sz="1800" dirty="0">
                <a:effectLst/>
                <a:latin typeface="Arial" panose="020B0604020202020204" pitchFamily="34" charset="0"/>
                <a:ea typeface="Arial Unicode MS"/>
                <a:cs typeface="Calibri Light" panose="020F0302020204030204" pitchFamily="34" charset="0"/>
              </a:rPr>
              <a:t> </a:t>
            </a:r>
            <a:endParaRPr lang="en-GB" sz="1800" dirty="0">
              <a:effectLst/>
              <a:latin typeface="Calibri Light" panose="020F0302020204030204" pitchFamily="34" charset="0"/>
              <a:ea typeface="Calibri Light" panose="020F0302020204030204" pitchFamily="34" charset="0"/>
              <a:cs typeface="Calibri Light" panose="020F0302020204030204" pitchFamily="34" charset="0"/>
            </a:endParaRPr>
          </a:p>
          <a:p>
            <a:r>
              <a:rPr lang="en-GB" sz="1800" dirty="0">
                <a:effectLst/>
                <a:latin typeface="Arial" panose="020B0604020202020204" pitchFamily="34" charset="0"/>
                <a:ea typeface="Arial Unicode MS"/>
                <a:cs typeface="Calibri Light" panose="020F0302020204030204" pitchFamily="34" charset="0"/>
              </a:rPr>
              <a:t>Good mental health is characterised by a person’s ability to fulfil a number of key functions and activities, including:</a:t>
            </a:r>
            <a:endParaRPr lang="en-GB" sz="1800" dirty="0">
              <a:effectLst/>
              <a:latin typeface="Calibri Light" panose="020F0302020204030204" pitchFamily="34" charset="0"/>
              <a:ea typeface="Calibri Light" panose="020F0302020204030204" pitchFamily="34" charset="0"/>
              <a:cs typeface="Calibri Light" panose="020F0302020204030204" pitchFamily="34" charset="0"/>
            </a:endParaRPr>
          </a:p>
          <a:p>
            <a:r>
              <a:rPr lang="en-GB" sz="1800" dirty="0">
                <a:effectLst/>
                <a:latin typeface="Arial" panose="020B0604020202020204" pitchFamily="34" charset="0"/>
                <a:ea typeface="Arial Unicode MS"/>
                <a:cs typeface="Calibri Light" panose="020F0302020204030204" pitchFamily="34" charset="0"/>
              </a:rPr>
              <a:t> </a:t>
            </a:r>
            <a:endParaRPr lang="en-GB" sz="1800" dirty="0">
              <a:effectLst/>
              <a:latin typeface="Calibri Light" panose="020F0302020204030204" pitchFamily="34" charset="0"/>
              <a:ea typeface="Calibri Light" panose="020F0302020204030204" pitchFamily="34" charset="0"/>
              <a:cs typeface="Calibri Light" panose="020F0302020204030204" pitchFamily="34" charset="0"/>
            </a:endParaRPr>
          </a:p>
          <a:p>
            <a:r>
              <a:rPr lang="en-GB" sz="1800" dirty="0">
                <a:effectLst/>
                <a:latin typeface="Arial" panose="020B0604020202020204" pitchFamily="34" charset="0"/>
                <a:ea typeface="Arial Unicode MS"/>
                <a:cs typeface="Calibri Light" panose="020F0302020204030204" pitchFamily="34" charset="0"/>
              </a:rPr>
              <a:t>the ability to learn</a:t>
            </a:r>
            <a:endParaRPr lang="en-GB" sz="1800" dirty="0">
              <a:effectLst/>
              <a:latin typeface="Calibri Light" panose="020F0302020204030204" pitchFamily="34" charset="0"/>
              <a:ea typeface="Calibri Light" panose="020F0302020204030204" pitchFamily="34" charset="0"/>
              <a:cs typeface="Calibri Light" panose="020F0302020204030204" pitchFamily="34" charset="0"/>
            </a:endParaRPr>
          </a:p>
          <a:p>
            <a:r>
              <a:rPr lang="en-GB" sz="1800" dirty="0">
                <a:effectLst/>
                <a:latin typeface="Arial" panose="020B0604020202020204" pitchFamily="34" charset="0"/>
                <a:ea typeface="Arial Unicode MS"/>
                <a:cs typeface="Calibri Light" panose="020F0302020204030204" pitchFamily="34" charset="0"/>
              </a:rPr>
              <a:t>the ability to feel, express and manage a range of positive and negative emotions</a:t>
            </a:r>
            <a:endParaRPr lang="en-GB" sz="1800" dirty="0">
              <a:effectLst/>
              <a:latin typeface="Calibri Light" panose="020F0302020204030204" pitchFamily="34" charset="0"/>
              <a:ea typeface="Calibri Light" panose="020F0302020204030204" pitchFamily="34" charset="0"/>
              <a:cs typeface="Calibri Light" panose="020F0302020204030204" pitchFamily="34" charset="0"/>
            </a:endParaRPr>
          </a:p>
          <a:p>
            <a:r>
              <a:rPr lang="en-GB" sz="1800" dirty="0">
                <a:effectLst/>
                <a:latin typeface="Arial" panose="020B0604020202020204" pitchFamily="34" charset="0"/>
                <a:ea typeface="Arial Unicode MS"/>
                <a:cs typeface="Calibri Light" panose="020F0302020204030204" pitchFamily="34" charset="0"/>
              </a:rPr>
              <a:t>the ability to form and maintain good relationships with others</a:t>
            </a:r>
            <a:endParaRPr lang="en-GB" sz="1800" dirty="0">
              <a:effectLst/>
              <a:latin typeface="Calibri Light" panose="020F0302020204030204" pitchFamily="34" charset="0"/>
              <a:ea typeface="Calibri Light" panose="020F0302020204030204" pitchFamily="34" charset="0"/>
              <a:cs typeface="Calibri Light" panose="020F0302020204030204" pitchFamily="34" charset="0"/>
            </a:endParaRPr>
          </a:p>
          <a:p>
            <a:r>
              <a:rPr lang="en-GB" sz="1800" dirty="0">
                <a:effectLst/>
                <a:latin typeface="Arial" panose="020B0604020202020204" pitchFamily="34" charset="0"/>
                <a:ea typeface="Arial Unicode MS"/>
                <a:cs typeface="Calibri Light" panose="020F0302020204030204" pitchFamily="34" charset="0"/>
              </a:rPr>
              <a:t>the ability to cope with and manage change and uncertainty.” (What is good mental health?, 2022)</a:t>
            </a:r>
            <a:endParaRPr lang="en-GB" sz="1800" dirty="0">
              <a:effectLst/>
              <a:latin typeface="Calibri Light" panose="020F0302020204030204" pitchFamily="34" charset="0"/>
              <a:ea typeface="Calibri Light" panose="020F0302020204030204" pitchFamily="34" charset="0"/>
              <a:cs typeface="Calibri Light" panose="020F0302020204030204" pitchFamily="34" charset="0"/>
            </a:endParaRPr>
          </a:p>
          <a:p>
            <a:r>
              <a:rPr lang="en-GB" sz="1800" dirty="0">
                <a:effectLst/>
                <a:latin typeface="Arial" panose="020B0604020202020204" pitchFamily="34" charset="0"/>
                <a:ea typeface="Arial Unicode MS"/>
                <a:cs typeface="Calibri Light" panose="020F0302020204030204" pitchFamily="34" charset="0"/>
              </a:rPr>
              <a:t>This project has elaborated the fact that it is “ ok not to be ok.”  Many people suffer in silence and do not voice out. The confidence to speak out has allowed for various violence to continue and cause mental health to the victims. The stigma around mental health means victims are afraid or nervous to express their feelings. There has to be a way where victims of crime can confidently express what they are going through and seek help. </a:t>
            </a:r>
            <a:endParaRPr lang="en-GB" sz="1800" dirty="0">
              <a:effectLst/>
              <a:latin typeface="Calibri Light" panose="020F0302020204030204" pitchFamily="34" charset="0"/>
              <a:ea typeface="Calibri Light" panose="020F0302020204030204" pitchFamily="34" charset="0"/>
              <a:cs typeface="Calibri Light" panose="020F0302020204030204" pitchFamily="34" charset="0"/>
            </a:endParaRPr>
          </a:p>
          <a:p>
            <a:r>
              <a:rPr lang="en-GB" sz="1800" dirty="0">
                <a:effectLst/>
                <a:latin typeface="Arial" panose="020B0604020202020204" pitchFamily="34" charset="0"/>
                <a:ea typeface="Arial Unicode MS"/>
                <a:cs typeface="Calibri Light" panose="020F0302020204030204" pitchFamily="34" charset="0"/>
              </a:rPr>
              <a:t> </a:t>
            </a:r>
            <a:endParaRPr lang="en-GB" sz="1800" dirty="0">
              <a:effectLst/>
              <a:latin typeface="Calibri Light" panose="020F0302020204030204" pitchFamily="34" charset="0"/>
              <a:ea typeface="Calibri Light" panose="020F0302020204030204" pitchFamily="34" charset="0"/>
              <a:cs typeface="Calibri Light" panose="020F0302020204030204" pitchFamily="34" charset="0"/>
            </a:endParaRPr>
          </a:p>
          <a:p>
            <a:r>
              <a:rPr lang="en-GB" sz="1800" dirty="0">
                <a:effectLst/>
                <a:latin typeface="Arial" panose="020B0604020202020204" pitchFamily="34" charset="0"/>
                <a:ea typeface="Arial Unicode MS"/>
                <a:cs typeface="Calibri Light" panose="020F0302020204030204" pitchFamily="34" charset="0"/>
              </a:rPr>
              <a:t>Multi agencies, police, social workers should come together to support the victims of these crimes. Citizens should educate and promote the wellbeing of victims of crime by having initiatives that can support the youth, refrain them from committing the crime in the first place as early intervention is always a key to prevent the worst. </a:t>
            </a:r>
            <a:endParaRPr lang="en-GB" sz="1800" dirty="0">
              <a:effectLst/>
              <a:latin typeface="Calibri Light" panose="020F0302020204030204" pitchFamily="34" charset="0"/>
              <a:ea typeface="Calibri Light" panose="020F0302020204030204" pitchFamily="34" charset="0"/>
              <a:cs typeface="Calibri Light" panose="020F0302020204030204" pitchFamily="34" charset="0"/>
            </a:endParaRPr>
          </a:p>
          <a:p>
            <a:r>
              <a:rPr lang="en-GB" sz="1800" dirty="0">
                <a:effectLst/>
                <a:latin typeface="Arial" panose="020B0604020202020204" pitchFamily="34" charset="0"/>
                <a:ea typeface="Arial Unicode MS"/>
                <a:cs typeface="Calibri Light" panose="020F0302020204030204" pitchFamily="34" charset="0"/>
              </a:rPr>
              <a:t>Empowering the victims to speak is important as it sends a strong message to the offenders.  </a:t>
            </a:r>
            <a:endParaRPr lang="en-GB" sz="1800" dirty="0">
              <a:effectLst/>
              <a:latin typeface="Calibri Light" panose="020F0302020204030204" pitchFamily="34" charset="0"/>
              <a:ea typeface="Calibri Light" panose="020F0302020204030204" pitchFamily="34" charset="0"/>
              <a:cs typeface="Calibri Light" panose="020F0302020204030204" pitchFamily="34" charset="0"/>
            </a:endParaRPr>
          </a:p>
          <a:p>
            <a:r>
              <a:rPr lang="en-GB" sz="1800" dirty="0">
                <a:effectLst/>
                <a:latin typeface="Arial" panose="020B0604020202020204" pitchFamily="34" charset="0"/>
                <a:ea typeface="Arial Unicode MS"/>
                <a:cs typeface="Calibri Light" panose="020F0302020204030204" pitchFamily="34" charset="0"/>
              </a:rPr>
              <a:t>The criminal prosecution service are there to see justice is served in the UK. Victims of crime are allowed to make personal statements in a court of law, this practice should be upheld and reviewed.</a:t>
            </a:r>
            <a:endParaRPr lang="en-GB" sz="1800" dirty="0">
              <a:effectLst/>
              <a:latin typeface="Calibri Light" panose="020F0302020204030204" pitchFamily="34" charset="0"/>
              <a:ea typeface="Calibri Light" panose="020F0302020204030204" pitchFamily="34" charset="0"/>
              <a:cs typeface="Calibri Light" panose="020F0302020204030204" pitchFamily="34" charset="0"/>
            </a:endParaRPr>
          </a:p>
          <a:p>
            <a:r>
              <a:rPr lang="en-GB" sz="1800" dirty="0">
                <a:effectLst/>
                <a:latin typeface="Arial" panose="020B0604020202020204" pitchFamily="34" charset="0"/>
                <a:ea typeface="Arial Unicode MS"/>
                <a:cs typeface="Calibri Light" panose="020F0302020204030204" pitchFamily="34" charset="0"/>
              </a:rPr>
              <a:t> </a:t>
            </a:r>
            <a:endParaRPr lang="en-GB" sz="1800" dirty="0">
              <a:effectLst/>
              <a:latin typeface="Calibri Light" panose="020F0302020204030204" pitchFamily="34" charset="0"/>
              <a:ea typeface="Calibri Light" panose="020F0302020204030204" pitchFamily="34" charset="0"/>
              <a:cs typeface="Calibri Light" panose="020F0302020204030204" pitchFamily="34" charset="0"/>
            </a:endParaRPr>
          </a:p>
          <a:p>
            <a:br>
              <a:rPr lang="en-GB" sz="1800" b="1" dirty="0">
                <a:effectLst/>
                <a:latin typeface="Arial" panose="020B0604020202020204" pitchFamily="34" charset="0"/>
                <a:ea typeface="Arial Unicode MS"/>
              </a:rPr>
            </a:br>
            <a:r>
              <a:rPr lang="en-GB" sz="1800" dirty="0">
                <a:effectLst/>
                <a:latin typeface="Arial" panose="020B0604020202020204" pitchFamily="34" charset="0"/>
                <a:ea typeface="Arial Unicode MS"/>
                <a:cs typeface="Calibri Light" panose="020F0302020204030204" pitchFamily="34" charset="0"/>
              </a:rPr>
              <a:t> </a:t>
            </a:r>
            <a:endParaRPr lang="en-GB" sz="1800" dirty="0">
              <a:effectLst/>
              <a:latin typeface="Calibri Light" panose="020F0302020204030204" pitchFamily="34" charset="0"/>
              <a:ea typeface="Calibri Light" panose="020F0302020204030204" pitchFamily="34" charset="0"/>
              <a:cs typeface="Calibri Light" panose="020F0302020204030204" pitchFamily="34" charset="0"/>
            </a:endParaRPr>
          </a:p>
          <a:p>
            <a:endParaRPr lang="en-US" dirty="0"/>
          </a:p>
        </p:txBody>
      </p:sp>
      <p:sp>
        <p:nvSpPr>
          <p:cNvPr id="4" name="Slide Number Placeholder 3"/>
          <p:cNvSpPr>
            <a:spLocks noGrp="1"/>
          </p:cNvSpPr>
          <p:nvPr>
            <p:ph type="sldNum" sz="quarter" idx="5"/>
          </p:nvPr>
        </p:nvSpPr>
        <p:spPr/>
        <p:txBody>
          <a:bodyPr/>
          <a:lstStyle/>
          <a:p>
            <a:fld id="{463DBFD0-8F91-F242-9C5A-8FC8CA508703}" type="slidenum">
              <a:rPr lang="en-US" smtClean="0"/>
              <a:t>9</a:t>
            </a:fld>
            <a:endParaRPr lang="en-US"/>
          </a:p>
        </p:txBody>
      </p:sp>
    </p:spTree>
    <p:extLst>
      <p:ext uri="{BB962C8B-B14F-4D97-AF65-F5344CB8AC3E}">
        <p14:creationId xmlns:p14="http://schemas.microsoft.com/office/powerpoint/2010/main" val="25111772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AF5EBE-F225-3F4B-BAA5-E8E955F440A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C72D90FB-8EF5-B148-B223-53FDD94D6DA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A2636BE5-A5CF-3C4A-8BE4-7A9830CF42F4}"/>
              </a:ext>
            </a:extLst>
          </p:cNvPr>
          <p:cNvSpPr>
            <a:spLocks noGrp="1"/>
          </p:cNvSpPr>
          <p:nvPr>
            <p:ph type="dt" sz="half" idx="10"/>
          </p:nvPr>
        </p:nvSpPr>
        <p:spPr/>
        <p:txBody>
          <a:bodyPr/>
          <a:lstStyle/>
          <a:p>
            <a:fld id="{AFA77625-35F8-274A-A91B-45F47E24F192}" type="datetimeFigureOut">
              <a:rPr lang="en-US" smtClean="0"/>
              <a:t>1/20/22</a:t>
            </a:fld>
            <a:endParaRPr lang="en-US"/>
          </a:p>
        </p:txBody>
      </p:sp>
      <p:sp>
        <p:nvSpPr>
          <p:cNvPr id="5" name="Footer Placeholder 4">
            <a:extLst>
              <a:ext uri="{FF2B5EF4-FFF2-40B4-BE49-F238E27FC236}">
                <a16:creationId xmlns:a16="http://schemas.microsoft.com/office/drawing/2014/main" id="{D28A0751-3666-AC48-B9DE-78B1D49813E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379A63-D362-1040-900C-7D768A623A2E}"/>
              </a:ext>
            </a:extLst>
          </p:cNvPr>
          <p:cNvSpPr>
            <a:spLocks noGrp="1"/>
          </p:cNvSpPr>
          <p:nvPr>
            <p:ph type="sldNum" sz="quarter" idx="12"/>
          </p:nvPr>
        </p:nvSpPr>
        <p:spPr/>
        <p:txBody>
          <a:bodyPr/>
          <a:lstStyle/>
          <a:p>
            <a:fld id="{61F78EC2-0A1D-0645-A031-D6B20F669D89}" type="slidenum">
              <a:rPr lang="en-US" smtClean="0"/>
              <a:t>‹#›</a:t>
            </a:fld>
            <a:endParaRPr lang="en-US"/>
          </a:p>
        </p:txBody>
      </p:sp>
    </p:spTree>
    <p:extLst>
      <p:ext uri="{BB962C8B-B14F-4D97-AF65-F5344CB8AC3E}">
        <p14:creationId xmlns:p14="http://schemas.microsoft.com/office/powerpoint/2010/main" val="3679899754"/>
      </p:ext>
    </p:extLst>
  </p:cSld>
  <p:clrMapOvr>
    <a:masterClrMapping/>
  </p:clrMapOvr>
  <p:transition spd="slow">
    <p:wip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0C3578-38E9-E34B-85B0-64CA2CD2A07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5B644BB-C0CA-7A43-9C87-0357C777541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513FB7B-934A-D643-900B-C97E05394A3A}"/>
              </a:ext>
            </a:extLst>
          </p:cNvPr>
          <p:cNvSpPr>
            <a:spLocks noGrp="1"/>
          </p:cNvSpPr>
          <p:nvPr>
            <p:ph type="dt" sz="half" idx="10"/>
          </p:nvPr>
        </p:nvSpPr>
        <p:spPr/>
        <p:txBody>
          <a:bodyPr/>
          <a:lstStyle/>
          <a:p>
            <a:fld id="{AFA77625-35F8-274A-A91B-45F47E24F192}" type="datetimeFigureOut">
              <a:rPr lang="en-US" smtClean="0"/>
              <a:t>1/20/22</a:t>
            </a:fld>
            <a:endParaRPr lang="en-US"/>
          </a:p>
        </p:txBody>
      </p:sp>
      <p:sp>
        <p:nvSpPr>
          <p:cNvPr id="5" name="Footer Placeholder 4">
            <a:extLst>
              <a:ext uri="{FF2B5EF4-FFF2-40B4-BE49-F238E27FC236}">
                <a16:creationId xmlns:a16="http://schemas.microsoft.com/office/drawing/2014/main" id="{E4D24069-0DA6-284A-8CCF-05E7573D621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DC60CA1-6E7E-D544-BA5C-DFA1741C9ADD}"/>
              </a:ext>
            </a:extLst>
          </p:cNvPr>
          <p:cNvSpPr>
            <a:spLocks noGrp="1"/>
          </p:cNvSpPr>
          <p:nvPr>
            <p:ph type="sldNum" sz="quarter" idx="12"/>
          </p:nvPr>
        </p:nvSpPr>
        <p:spPr/>
        <p:txBody>
          <a:bodyPr/>
          <a:lstStyle/>
          <a:p>
            <a:fld id="{61F78EC2-0A1D-0645-A031-D6B20F669D89}" type="slidenum">
              <a:rPr lang="en-US" smtClean="0"/>
              <a:t>‹#›</a:t>
            </a:fld>
            <a:endParaRPr lang="en-US"/>
          </a:p>
        </p:txBody>
      </p:sp>
    </p:spTree>
    <p:extLst>
      <p:ext uri="{BB962C8B-B14F-4D97-AF65-F5344CB8AC3E}">
        <p14:creationId xmlns:p14="http://schemas.microsoft.com/office/powerpoint/2010/main" val="2079809368"/>
      </p:ext>
    </p:extLst>
  </p:cSld>
  <p:clrMapOvr>
    <a:masterClrMapping/>
  </p:clrMapOvr>
  <p:transition spd="slow">
    <p:wip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FE307F-C50B-6841-91CA-E68EA92E28EA}"/>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D2FB8915-DDFC-BC42-B320-DC11E006A4F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B0CD1BA-ECFE-F94E-9983-F6B9365D5D50}"/>
              </a:ext>
            </a:extLst>
          </p:cNvPr>
          <p:cNvSpPr>
            <a:spLocks noGrp="1"/>
          </p:cNvSpPr>
          <p:nvPr>
            <p:ph type="dt" sz="half" idx="10"/>
          </p:nvPr>
        </p:nvSpPr>
        <p:spPr/>
        <p:txBody>
          <a:bodyPr/>
          <a:lstStyle/>
          <a:p>
            <a:fld id="{AFA77625-35F8-274A-A91B-45F47E24F192}" type="datetimeFigureOut">
              <a:rPr lang="en-US" smtClean="0"/>
              <a:t>1/20/22</a:t>
            </a:fld>
            <a:endParaRPr lang="en-US"/>
          </a:p>
        </p:txBody>
      </p:sp>
      <p:sp>
        <p:nvSpPr>
          <p:cNvPr id="5" name="Footer Placeholder 4">
            <a:extLst>
              <a:ext uri="{FF2B5EF4-FFF2-40B4-BE49-F238E27FC236}">
                <a16:creationId xmlns:a16="http://schemas.microsoft.com/office/drawing/2014/main" id="{F631501A-9224-DF49-ACE1-E54737C9306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5D46AF-EBA1-C246-9A2D-243E6F11CBC9}"/>
              </a:ext>
            </a:extLst>
          </p:cNvPr>
          <p:cNvSpPr>
            <a:spLocks noGrp="1"/>
          </p:cNvSpPr>
          <p:nvPr>
            <p:ph type="sldNum" sz="quarter" idx="12"/>
          </p:nvPr>
        </p:nvSpPr>
        <p:spPr/>
        <p:txBody>
          <a:bodyPr/>
          <a:lstStyle/>
          <a:p>
            <a:fld id="{61F78EC2-0A1D-0645-A031-D6B20F669D89}" type="slidenum">
              <a:rPr lang="en-US" smtClean="0"/>
              <a:t>‹#›</a:t>
            </a:fld>
            <a:endParaRPr lang="en-US"/>
          </a:p>
        </p:txBody>
      </p:sp>
    </p:spTree>
    <p:extLst>
      <p:ext uri="{BB962C8B-B14F-4D97-AF65-F5344CB8AC3E}">
        <p14:creationId xmlns:p14="http://schemas.microsoft.com/office/powerpoint/2010/main" val="1080188976"/>
      </p:ext>
    </p:extLst>
  </p:cSld>
  <p:clrMapOvr>
    <a:masterClrMapping/>
  </p:clrMapOvr>
  <p:transition spd="slow">
    <p:wip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B76CA8-600A-8843-A1B9-578C3140385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82452A9-2C64-6340-8F31-E9805A6BC01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5E012D5B-8E30-2649-AC56-AADEA519DF09}"/>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25659BD1-3639-2B44-9271-6BA07853ABDA}"/>
              </a:ext>
            </a:extLst>
          </p:cNvPr>
          <p:cNvSpPr>
            <a:spLocks noGrp="1"/>
          </p:cNvSpPr>
          <p:nvPr>
            <p:ph type="dt" sz="half" idx="10"/>
          </p:nvPr>
        </p:nvSpPr>
        <p:spPr/>
        <p:txBody>
          <a:bodyPr/>
          <a:lstStyle/>
          <a:p>
            <a:fld id="{AFA77625-35F8-274A-A91B-45F47E24F192}" type="datetimeFigureOut">
              <a:rPr lang="en-US" smtClean="0"/>
              <a:t>1/20/22</a:t>
            </a:fld>
            <a:endParaRPr lang="en-US"/>
          </a:p>
        </p:txBody>
      </p:sp>
      <p:sp>
        <p:nvSpPr>
          <p:cNvPr id="6" name="Footer Placeholder 5">
            <a:extLst>
              <a:ext uri="{FF2B5EF4-FFF2-40B4-BE49-F238E27FC236}">
                <a16:creationId xmlns:a16="http://schemas.microsoft.com/office/drawing/2014/main" id="{554C7E74-7F89-CD46-8EF5-DA88BAF175B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BDE662C-879C-724B-BAD7-8ED35DFF1AAE}"/>
              </a:ext>
            </a:extLst>
          </p:cNvPr>
          <p:cNvSpPr>
            <a:spLocks noGrp="1"/>
          </p:cNvSpPr>
          <p:nvPr>
            <p:ph type="sldNum" sz="quarter" idx="12"/>
          </p:nvPr>
        </p:nvSpPr>
        <p:spPr/>
        <p:txBody>
          <a:bodyPr/>
          <a:lstStyle/>
          <a:p>
            <a:fld id="{61F78EC2-0A1D-0645-A031-D6B20F669D89}" type="slidenum">
              <a:rPr lang="en-US" smtClean="0"/>
              <a:t>‹#›</a:t>
            </a:fld>
            <a:endParaRPr lang="en-US"/>
          </a:p>
        </p:txBody>
      </p:sp>
    </p:spTree>
    <p:extLst>
      <p:ext uri="{BB962C8B-B14F-4D97-AF65-F5344CB8AC3E}">
        <p14:creationId xmlns:p14="http://schemas.microsoft.com/office/powerpoint/2010/main" val="3555854861"/>
      </p:ext>
    </p:extLst>
  </p:cSld>
  <p:clrMapOvr>
    <a:masterClrMapping/>
  </p:clrMapOvr>
  <p:transition spd="slow">
    <p:wip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1A72A-6345-C049-B506-32A50B7356D2}"/>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028C6C1-79D5-584D-8D82-FD5B5A09A2E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CF60968-F33C-2447-942C-4867C3B4B08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EFC1396F-A0EF-2F41-BEF2-2B1F92DBF50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C79E859C-8F03-DD45-9DD4-6EAAB22F479B}"/>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022B1D79-B85E-7441-BF5E-639C81C44355}"/>
              </a:ext>
            </a:extLst>
          </p:cNvPr>
          <p:cNvSpPr>
            <a:spLocks noGrp="1"/>
          </p:cNvSpPr>
          <p:nvPr>
            <p:ph type="dt" sz="half" idx="10"/>
          </p:nvPr>
        </p:nvSpPr>
        <p:spPr/>
        <p:txBody>
          <a:bodyPr/>
          <a:lstStyle/>
          <a:p>
            <a:fld id="{AFA77625-35F8-274A-A91B-45F47E24F192}" type="datetimeFigureOut">
              <a:rPr lang="en-US" smtClean="0"/>
              <a:t>1/20/22</a:t>
            </a:fld>
            <a:endParaRPr lang="en-US"/>
          </a:p>
        </p:txBody>
      </p:sp>
      <p:sp>
        <p:nvSpPr>
          <p:cNvPr id="8" name="Footer Placeholder 7">
            <a:extLst>
              <a:ext uri="{FF2B5EF4-FFF2-40B4-BE49-F238E27FC236}">
                <a16:creationId xmlns:a16="http://schemas.microsoft.com/office/drawing/2014/main" id="{DA7A8FA2-411A-1442-8745-ABDB0661D44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5B106C2-B65E-3948-A834-B63DFFBD22E1}"/>
              </a:ext>
            </a:extLst>
          </p:cNvPr>
          <p:cNvSpPr>
            <a:spLocks noGrp="1"/>
          </p:cNvSpPr>
          <p:nvPr>
            <p:ph type="sldNum" sz="quarter" idx="12"/>
          </p:nvPr>
        </p:nvSpPr>
        <p:spPr/>
        <p:txBody>
          <a:bodyPr/>
          <a:lstStyle/>
          <a:p>
            <a:fld id="{61F78EC2-0A1D-0645-A031-D6B20F669D89}" type="slidenum">
              <a:rPr lang="en-US" smtClean="0"/>
              <a:t>‹#›</a:t>
            </a:fld>
            <a:endParaRPr lang="en-US"/>
          </a:p>
        </p:txBody>
      </p:sp>
    </p:spTree>
    <p:extLst>
      <p:ext uri="{BB962C8B-B14F-4D97-AF65-F5344CB8AC3E}">
        <p14:creationId xmlns:p14="http://schemas.microsoft.com/office/powerpoint/2010/main" val="3544483107"/>
      </p:ext>
    </p:extLst>
  </p:cSld>
  <p:clrMapOvr>
    <a:masterClrMapping/>
  </p:clrMapOvr>
  <p:transition spd="slow">
    <p:wip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7E039-172F-AF46-9ECF-1AA1ED06336D}"/>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885CC8D3-83FD-BB4B-A03E-C94BFC4BEBAE}"/>
              </a:ext>
            </a:extLst>
          </p:cNvPr>
          <p:cNvSpPr>
            <a:spLocks noGrp="1"/>
          </p:cNvSpPr>
          <p:nvPr>
            <p:ph type="dt" sz="half" idx="10"/>
          </p:nvPr>
        </p:nvSpPr>
        <p:spPr/>
        <p:txBody>
          <a:bodyPr/>
          <a:lstStyle/>
          <a:p>
            <a:fld id="{AFA77625-35F8-274A-A91B-45F47E24F192}" type="datetimeFigureOut">
              <a:rPr lang="en-US" smtClean="0"/>
              <a:t>1/20/22</a:t>
            </a:fld>
            <a:endParaRPr lang="en-US"/>
          </a:p>
        </p:txBody>
      </p:sp>
      <p:sp>
        <p:nvSpPr>
          <p:cNvPr id="4" name="Footer Placeholder 3">
            <a:extLst>
              <a:ext uri="{FF2B5EF4-FFF2-40B4-BE49-F238E27FC236}">
                <a16:creationId xmlns:a16="http://schemas.microsoft.com/office/drawing/2014/main" id="{C2101C26-C89E-E64E-84C8-5CEE50DDEC1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83E0095-FA36-3E4E-8818-6D59C421D90F}"/>
              </a:ext>
            </a:extLst>
          </p:cNvPr>
          <p:cNvSpPr>
            <a:spLocks noGrp="1"/>
          </p:cNvSpPr>
          <p:nvPr>
            <p:ph type="sldNum" sz="quarter" idx="12"/>
          </p:nvPr>
        </p:nvSpPr>
        <p:spPr/>
        <p:txBody>
          <a:bodyPr/>
          <a:lstStyle/>
          <a:p>
            <a:fld id="{61F78EC2-0A1D-0645-A031-D6B20F669D89}" type="slidenum">
              <a:rPr lang="en-US" smtClean="0"/>
              <a:t>‹#›</a:t>
            </a:fld>
            <a:endParaRPr lang="en-US"/>
          </a:p>
        </p:txBody>
      </p:sp>
    </p:spTree>
    <p:extLst>
      <p:ext uri="{BB962C8B-B14F-4D97-AF65-F5344CB8AC3E}">
        <p14:creationId xmlns:p14="http://schemas.microsoft.com/office/powerpoint/2010/main" val="1792939876"/>
      </p:ext>
    </p:extLst>
  </p:cSld>
  <p:clrMapOvr>
    <a:masterClrMapping/>
  </p:clrMapOvr>
  <p:transition spd="slow">
    <p:wip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C9DBC95-B534-244D-B42E-94D79C3F5C9C}"/>
              </a:ext>
            </a:extLst>
          </p:cNvPr>
          <p:cNvSpPr>
            <a:spLocks noGrp="1"/>
          </p:cNvSpPr>
          <p:nvPr>
            <p:ph type="dt" sz="half" idx="10"/>
          </p:nvPr>
        </p:nvSpPr>
        <p:spPr/>
        <p:txBody>
          <a:bodyPr/>
          <a:lstStyle/>
          <a:p>
            <a:fld id="{AFA77625-35F8-274A-A91B-45F47E24F192}" type="datetimeFigureOut">
              <a:rPr lang="en-US" smtClean="0"/>
              <a:t>1/20/22</a:t>
            </a:fld>
            <a:endParaRPr lang="en-US"/>
          </a:p>
        </p:txBody>
      </p:sp>
      <p:sp>
        <p:nvSpPr>
          <p:cNvPr id="3" name="Footer Placeholder 2">
            <a:extLst>
              <a:ext uri="{FF2B5EF4-FFF2-40B4-BE49-F238E27FC236}">
                <a16:creationId xmlns:a16="http://schemas.microsoft.com/office/drawing/2014/main" id="{5F1FE553-C7D5-4048-992D-88DD139DA80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A4CF713-C385-0845-8980-15F06B68AFC0}"/>
              </a:ext>
            </a:extLst>
          </p:cNvPr>
          <p:cNvSpPr>
            <a:spLocks noGrp="1"/>
          </p:cNvSpPr>
          <p:nvPr>
            <p:ph type="sldNum" sz="quarter" idx="12"/>
          </p:nvPr>
        </p:nvSpPr>
        <p:spPr/>
        <p:txBody>
          <a:bodyPr/>
          <a:lstStyle/>
          <a:p>
            <a:fld id="{61F78EC2-0A1D-0645-A031-D6B20F669D89}" type="slidenum">
              <a:rPr lang="en-US" smtClean="0"/>
              <a:t>‹#›</a:t>
            </a:fld>
            <a:endParaRPr lang="en-US"/>
          </a:p>
        </p:txBody>
      </p:sp>
    </p:spTree>
    <p:extLst>
      <p:ext uri="{BB962C8B-B14F-4D97-AF65-F5344CB8AC3E}">
        <p14:creationId xmlns:p14="http://schemas.microsoft.com/office/powerpoint/2010/main" val="3938163504"/>
      </p:ext>
    </p:extLst>
  </p:cSld>
  <p:clrMapOvr>
    <a:masterClrMapping/>
  </p:clrMapOvr>
  <p:transition spd="slow">
    <p:wip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ABC8F5-DC89-CE4E-946B-5808CD3586F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C1560DE-6957-524F-8473-8A08EA27A0B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4F55ADBC-D543-CA4A-8B66-399EEC45444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44638FB-5198-BD47-8CFA-77C39A96304C}"/>
              </a:ext>
            </a:extLst>
          </p:cNvPr>
          <p:cNvSpPr>
            <a:spLocks noGrp="1"/>
          </p:cNvSpPr>
          <p:nvPr>
            <p:ph type="dt" sz="half" idx="10"/>
          </p:nvPr>
        </p:nvSpPr>
        <p:spPr/>
        <p:txBody>
          <a:bodyPr/>
          <a:lstStyle/>
          <a:p>
            <a:fld id="{AFA77625-35F8-274A-A91B-45F47E24F192}" type="datetimeFigureOut">
              <a:rPr lang="en-US" smtClean="0"/>
              <a:t>1/20/22</a:t>
            </a:fld>
            <a:endParaRPr lang="en-US"/>
          </a:p>
        </p:txBody>
      </p:sp>
      <p:sp>
        <p:nvSpPr>
          <p:cNvPr id="6" name="Footer Placeholder 5">
            <a:extLst>
              <a:ext uri="{FF2B5EF4-FFF2-40B4-BE49-F238E27FC236}">
                <a16:creationId xmlns:a16="http://schemas.microsoft.com/office/drawing/2014/main" id="{BA5A50BF-CFE4-2F4E-B3AE-AE4111196E7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ED6615D-B4F4-2740-A324-C5EF7D29DCEC}"/>
              </a:ext>
            </a:extLst>
          </p:cNvPr>
          <p:cNvSpPr>
            <a:spLocks noGrp="1"/>
          </p:cNvSpPr>
          <p:nvPr>
            <p:ph type="sldNum" sz="quarter" idx="12"/>
          </p:nvPr>
        </p:nvSpPr>
        <p:spPr/>
        <p:txBody>
          <a:bodyPr/>
          <a:lstStyle/>
          <a:p>
            <a:fld id="{61F78EC2-0A1D-0645-A031-D6B20F669D89}" type="slidenum">
              <a:rPr lang="en-US" smtClean="0"/>
              <a:t>‹#›</a:t>
            </a:fld>
            <a:endParaRPr lang="en-US"/>
          </a:p>
        </p:txBody>
      </p:sp>
    </p:spTree>
    <p:extLst>
      <p:ext uri="{BB962C8B-B14F-4D97-AF65-F5344CB8AC3E}">
        <p14:creationId xmlns:p14="http://schemas.microsoft.com/office/powerpoint/2010/main" val="3092022104"/>
      </p:ext>
    </p:extLst>
  </p:cSld>
  <p:clrMapOvr>
    <a:masterClrMapping/>
  </p:clrMapOvr>
  <p:transition spd="slow">
    <p:wip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E1F0D8-EC78-A94E-BCAC-CE59A1C34CA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422BD02-4683-A244-9B37-F4851002820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4841FDC6-F825-064A-83BA-271F59A21ED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F2DF0EC-C767-204F-94EE-CB751E81A031}"/>
              </a:ext>
            </a:extLst>
          </p:cNvPr>
          <p:cNvSpPr>
            <a:spLocks noGrp="1"/>
          </p:cNvSpPr>
          <p:nvPr>
            <p:ph type="dt" sz="half" idx="10"/>
          </p:nvPr>
        </p:nvSpPr>
        <p:spPr/>
        <p:txBody>
          <a:bodyPr/>
          <a:lstStyle/>
          <a:p>
            <a:fld id="{AFA77625-35F8-274A-A91B-45F47E24F192}" type="datetimeFigureOut">
              <a:rPr lang="en-US" smtClean="0"/>
              <a:t>1/20/22</a:t>
            </a:fld>
            <a:endParaRPr lang="en-US"/>
          </a:p>
        </p:txBody>
      </p:sp>
      <p:sp>
        <p:nvSpPr>
          <p:cNvPr id="6" name="Footer Placeholder 5">
            <a:extLst>
              <a:ext uri="{FF2B5EF4-FFF2-40B4-BE49-F238E27FC236}">
                <a16:creationId xmlns:a16="http://schemas.microsoft.com/office/drawing/2014/main" id="{9040C3CD-F1D5-1040-80E3-41978243354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BD29535-E3A1-954F-88AC-F99AE163BB70}"/>
              </a:ext>
            </a:extLst>
          </p:cNvPr>
          <p:cNvSpPr>
            <a:spLocks noGrp="1"/>
          </p:cNvSpPr>
          <p:nvPr>
            <p:ph type="sldNum" sz="quarter" idx="12"/>
          </p:nvPr>
        </p:nvSpPr>
        <p:spPr/>
        <p:txBody>
          <a:bodyPr/>
          <a:lstStyle/>
          <a:p>
            <a:fld id="{61F78EC2-0A1D-0645-A031-D6B20F669D89}" type="slidenum">
              <a:rPr lang="en-US" smtClean="0"/>
              <a:t>‹#›</a:t>
            </a:fld>
            <a:endParaRPr lang="en-US"/>
          </a:p>
        </p:txBody>
      </p:sp>
    </p:spTree>
    <p:extLst>
      <p:ext uri="{BB962C8B-B14F-4D97-AF65-F5344CB8AC3E}">
        <p14:creationId xmlns:p14="http://schemas.microsoft.com/office/powerpoint/2010/main" val="2333266602"/>
      </p:ext>
    </p:extLst>
  </p:cSld>
  <p:clrMapOvr>
    <a:masterClrMapping/>
  </p:clrMapOvr>
  <p:transition spd="slow">
    <p:wip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9FB55-002A-2542-BB6C-982DF774BD7D}"/>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23096A0-CBCC-2A42-B48E-8DCE5F4993F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FF7F321-3BF0-7C4E-9072-759D4214A433}"/>
              </a:ext>
            </a:extLst>
          </p:cNvPr>
          <p:cNvSpPr>
            <a:spLocks noGrp="1"/>
          </p:cNvSpPr>
          <p:nvPr>
            <p:ph type="dt" sz="half" idx="10"/>
          </p:nvPr>
        </p:nvSpPr>
        <p:spPr/>
        <p:txBody>
          <a:bodyPr/>
          <a:lstStyle/>
          <a:p>
            <a:fld id="{AFA77625-35F8-274A-A91B-45F47E24F192}" type="datetimeFigureOut">
              <a:rPr lang="en-US" smtClean="0"/>
              <a:t>1/20/22</a:t>
            </a:fld>
            <a:endParaRPr lang="en-US"/>
          </a:p>
        </p:txBody>
      </p:sp>
      <p:sp>
        <p:nvSpPr>
          <p:cNvPr id="5" name="Footer Placeholder 4">
            <a:extLst>
              <a:ext uri="{FF2B5EF4-FFF2-40B4-BE49-F238E27FC236}">
                <a16:creationId xmlns:a16="http://schemas.microsoft.com/office/drawing/2014/main" id="{4909CE43-6378-7749-934A-CEE5FBC4268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C35702D-E052-974F-BAD2-FEAEC51718BA}"/>
              </a:ext>
            </a:extLst>
          </p:cNvPr>
          <p:cNvSpPr>
            <a:spLocks noGrp="1"/>
          </p:cNvSpPr>
          <p:nvPr>
            <p:ph type="sldNum" sz="quarter" idx="12"/>
          </p:nvPr>
        </p:nvSpPr>
        <p:spPr/>
        <p:txBody>
          <a:bodyPr/>
          <a:lstStyle/>
          <a:p>
            <a:fld id="{61F78EC2-0A1D-0645-A031-D6B20F669D89}" type="slidenum">
              <a:rPr lang="en-US" smtClean="0"/>
              <a:t>‹#›</a:t>
            </a:fld>
            <a:endParaRPr lang="en-US"/>
          </a:p>
        </p:txBody>
      </p:sp>
    </p:spTree>
    <p:extLst>
      <p:ext uri="{BB962C8B-B14F-4D97-AF65-F5344CB8AC3E}">
        <p14:creationId xmlns:p14="http://schemas.microsoft.com/office/powerpoint/2010/main" val="633008496"/>
      </p:ext>
    </p:extLst>
  </p:cSld>
  <p:clrMapOvr>
    <a:masterClrMapping/>
  </p:clrMapOvr>
  <p:transition spd="slow">
    <p:wip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CDF133-FA57-0247-B525-4DD4405327B0}"/>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23494E2-1816-8D4D-BD9D-A52DED85910F}"/>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4FD99E2-731A-2744-A38D-1F136FA5116C}"/>
              </a:ext>
            </a:extLst>
          </p:cNvPr>
          <p:cNvSpPr>
            <a:spLocks noGrp="1"/>
          </p:cNvSpPr>
          <p:nvPr>
            <p:ph type="dt" sz="half" idx="10"/>
          </p:nvPr>
        </p:nvSpPr>
        <p:spPr/>
        <p:txBody>
          <a:bodyPr/>
          <a:lstStyle/>
          <a:p>
            <a:fld id="{AFA77625-35F8-274A-A91B-45F47E24F192}" type="datetimeFigureOut">
              <a:rPr lang="en-US" smtClean="0"/>
              <a:t>1/20/22</a:t>
            </a:fld>
            <a:endParaRPr lang="en-US"/>
          </a:p>
        </p:txBody>
      </p:sp>
      <p:sp>
        <p:nvSpPr>
          <p:cNvPr id="5" name="Footer Placeholder 4">
            <a:extLst>
              <a:ext uri="{FF2B5EF4-FFF2-40B4-BE49-F238E27FC236}">
                <a16:creationId xmlns:a16="http://schemas.microsoft.com/office/drawing/2014/main" id="{84FF7109-7366-CD4F-B9CD-5973DEF6A4C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F798250-11E5-6943-A1CD-DEDBD84F652E}"/>
              </a:ext>
            </a:extLst>
          </p:cNvPr>
          <p:cNvSpPr>
            <a:spLocks noGrp="1"/>
          </p:cNvSpPr>
          <p:nvPr>
            <p:ph type="sldNum" sz="quarter" idx="12"/>
          </p:nvPr>
        </p:nvSpPr>
        <p:spPr/>
        <p:txBody>
          <a:bodyPr/>
          <a:lstStyle/>
          <a:p>
            <a:fld id="{61F78EC2-0A1D-0645-A031-D6B20F669D89}" type="slidenum">
              <a:rPr lang="en-US" smtClean="0"/>
              <a:t>‹#›</a:t>
            </a:fld>
            <a:endParaRPr lang="en-US"/>
          </a:p>
        </p:txBody>
      </p:sp>
    </p:spTree>
    <p:extLst>
      <p:ext uri="{BB962C8B-B14F-4D97-AF65-F5344CB8AC3E}">
        <p14:creationId xmlns:p14="http://schemas.microsoft.com/office/powerpoint/2010/main" val="3963111121"/>
      </p:ext>
    </p:extLst>
  </p:cSld>
  <p:clrMapOvr>
    <a:masterClrMapping/>
  </p:clrMapOvr>
  <p:transition spd="slow">
    <p:wip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2E96F5-D7CA-D64F-ACD5-90F56CF2C2C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C93043B8-7203-5B4B-A929-56803D536DE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E8B455B-85BF-6A4A-9143-240A428D7F7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FA77625-35F8-274A-A91B-45F47E24F192}" type="datetimeFigureOut">
              <a:rPr lang="en-US" smtClean="0"/>
              <a:t>1/20/22</a:t>
            </a:fld>
            <a:endParaRPr lang="en-US"/>
          </a:p>
        </p:txBody>
      </p:sp>
      <p:sp>
        <p:nvSpPr>
          <p:cNvPr id="5" name="Footer Placeholder 4">
            <a:extLst>
              <a:ext uri="{FF2B5EF4-FFF2-40B4-BE49-F238E27FC236}">
                <a16:creationId xmlns:a16="http://schemas.microsoft.com/office/drawing/2014/main" id="{83B3191B-B5EE-5941-A828-B5A4FBA197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CBE9D137-8626-F649-B2E7-D80BB135328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1F78EC2-0A1D-0645-A031-D6B20F669D89}" type="slidenum">
              <a:rPr lang="en-US" smtClean="0"/>
              <a:t>‹#›</a:t>
            </a:fld>
            <a:endParaRPr lang="en-US"/>
          </a:p>
        </p:txBody>
      </p:sp>
    </p:spTree>
    <p:extLst>
      <p:ext uri="{BB962C8B-B14F-4D97-AF65-F5344CB8AC3E}">
        <p14:creationId xmlns:p14="http://schemas.microsoft.com/office/powerpoint/2010/main" val="72680975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spd="slow">
    <p:wipe/>
  </p:transition>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www.nhs.uk/mental-health/conditions/post-traumatic-stress-disorder-ptsd/overview/"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Freeform 5">
            <a:extLst>
              <a:ext uri="{FF2B5EF4-FFF2-40B4-BE49-F238E27FC236}">
                <a16:creationId xmlns:a16="http://schemas.microsoft.com/office/drawing/2014/main" id="{07322A9E-F1EC-405E-8971-BA906EFFCC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29674" y="1290909"/>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6">
            <a:extLst>
              <a:ext uri="{FF2B5EF4-FFF2-40B4-BE49-F238E27FC236}">
                <a16:creationId xmlns:a16="http://schemas.microsoft.com/office/drawing/2014/main" id="{A5704422-1118-4FD1-95AD-29A064EB8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70451" y="2010741"/>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7">
            <a:extLst>
              <a:ext uri="{FF2B5EF4-FFF2-40B4-BE49-F238E27FC236}">
                <a16:creationId xmlns:a16="http://schemas.microsoft.com/office/drawing/2014/main" id="{A88B2AAA-B805-498E-A9E6-98B8858554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51351" y="1780905"/>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8">
            <a:extLst>
              <a:ext uri="{FF2B5EF4-FFF2-40B4-BE49-F238E27FC236}">
                <a16:creationId xmlns:a16="http://schemas.microsoft.com/office/drawing/2014/main" id="{9B8051E0-19D7-43E1-BFD9-E6DBFEB3A3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542347"/>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 name="Freeform 9">
            <a:extLst>
              <a:ext uri="{FF2B5EF4-FFF2-40B4-BE49-F238E27FC236}">
                <a16:creationId xmlns:a16="http://schemas.microsoft.com/office/drawing/2014/main" id="{4EDB2B02-86A2-46F5-A4BE-B7D9B10411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701" y="6178751"/>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 name="Freeform 10">
            <a:extLst>
              <a:ext uri="{FF2B5EF4-FFF2-40B4-BE49-F238E27FC236}">
                <a16:creationId xmlns:a16="http://schemas.microsoft.com/office/drawing/2014/main" id="{43954639-FB5D-41F4-9560-6F6DFE7784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59376"/>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 name="Freeform 12">
            <a:extLst>
              <a:ext uri="{FF2B5EF4-FFF2-40B4-BE49-F238E27FC236}">
                <a16:creationId xmlns:a16="http://schemas.microsoft.com/office/drawing/2014/main" id="{E898931C-0323-41FA-A036-20F818B1FF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1916"/>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 name="Freeform 14">
            <a:extLst>
              <a:ext uri="{FF2B5EF4-FFF2-40B4-BE49-F238E27FC236}">
                <a16:creationId xmlns:a16="http://schemas.microsoft.com/office/drawing/2014/main" id="{89AFE9DD-0792-4B98-B4EB-97ACA17E6A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701" y="-6705"/>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 name="Freeform 16">
            <a:extLst>
              <a:ext uri="{FF2B5EF4-FFF2-40B4-BE49-F238E27FC236}">
                <a16:creationId xmlns:a16="http://schemas.microsoft.com/office/drawing/2014/main" id="{3981F5C4-9AE1-404E-AF44-A4E6DB374F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1916"/>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 name="Freeform 11">
            <a:extLst>
              <a:ext uri="{FF2B5EF4-FFF2-40B4-BE49-F238E27FC236}">
                <a16:creationId xmlns:a16="http://schemas.microsoft.com/office/drawing/2014/main" id="{763C1781-8726-4FAC-8C45-FF40376BE4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426601" y="-1916"/>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 name="Freeform 21">
            <a:extLst>
              <a:ext uri="{FF2B5EF4-FFF2-40B4-BE49-F238E27FC236}">
                <a16:creationId xmlns:a16="http://schemas.microsoft.com/office/drawing/2014/main" id="{301491B5-56C7-43DC-A3D9-861EECCA05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235014" y="2872"/>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496CB43D-1060-1840-A24D-CB257E17609B}"/>
              </a:ext>
            </a:extLst>
          </p:cNvPr>
          <p:cNvSpPr>
            <a:spLocks noGrp="1"/>
          </p:cNvSpPr>
          <p:nvPr>
            <p:ph type="ctrTitle"/>
          </p:nvPr>
        </p:nvSpPr>
        <p:spPr>
          <a:xfrm>
            <a:off x="8206313" y="944760"/>
            <a:ext cx="4004537" cy="2103434"/>
          </a:xfrm>
        </p:spPr>
        <p:txBody>
          <a:bodyPr>
            <a:normAutofit/>
          </a:bodyPr>
          <a:lstStyle/>
          <a:p>
            <a:pPr algn="l"/>
            <a:r>
              <a:rPr lang="en-GB" sz="4000" b="1"/>
              <a:t>Independent Project </a:t>
            </a:r>
            <a:endParaRPr lang="en-US" sz="4000" b="1"/>
          </a:p>
        </p:txBody>
      </p:sp>
      <p:sp>
        <p:nvSpPr>
          <p:cNvPr id="3" name="Subtitle 2">
            <a:extLst>
              <a:ext uri="{FF2B5EF4-FFF2-40B4-BE49-F238E27FC236}">
                <a16:creationId xmlns:a16="http://schemas.microsoft.com/office/drawing/2014/main" id="{32554712-6906-954D-AB8D-E9925911D096}"/>
              </a:ext>
            </a:extLst>
          </p:cNvPr>
          <p:cNvSpPr>
            <a:spLocks noGrp="1"/>
          </p:cNvSpPr>
          <p:nvPr>
            <p:ph type="subTitle" idx="1"/>
          </p:nvPr>
        </p:nvSpPr>
        <p:spPr>
          <a:xfrm>
            <a:off x="7878283" y="3097673"/>
            <a:ext cx="3890046" cy="3766748"/>
          </a:xfrm>
        </p:spPr>
        <p:txBody>
          <a:bodyPr>
            <a:noAutofit/>
          </a:bodyPr>
          <a:lstStyle/>
          <a:p>
            <a:pPr algn="l"/>
            <a:r>
              <a:rPr lang="en-GB" b="1"/>
              <a:t>Assessment Viva</a:t>
            </a:r>
          </a:p>
          <a:p>
            <a:pPr algn="l"/>
            <a:r>
              <a:rPr lang="en-GB"/>
              <a:t>Student Name</a:t>
            </a:r>
            <a:r>
              <a:rPr lang="en-GB" b="1"/>
              <a:t>: Charles Maxwell</a:t>
            </a:r>
          </a:p>
          <a:p>
            <a:pPr algn="l"/>
            <a:r>
              <a:rPr lang="en-GB"/>
              <a:t>Student ID: </a:t>
            </a:r>
            <a:r>
              <a:rPr lang="en-GB" b="1"/>
              <a:t>1814419</a:t>
            </a:r>
          </a:p>
          <a:p>
            <a:pPr algn="l"/>
            <a:r>
              <a:rPr lang="en-GB"/>
              <a:t>Module name: </a:t>
            </a:r>
            <a:r>
              <a:rPr lang="en-GB" b="1"/>
              <a:t>(BMHP6020_LON)</a:t>
            </a:r>
          </a:p>
          <a:p>
            <a:pPr algn="l"/>
            <a:r>
              <a:rPr lang="en-GB"/>
              <a:t>Lecturer: </a:t>
            </a:r>
            <a:r>
              <a:rPr lang="en-GB" b="1"/>
              <a:t>Dr Eleni Koutsogeorgou</a:t>
            </a:r>
          </a:p>
          <a:p>
            <a:pPr algn="l"/>
            <a:r>
              <a:rPr lang="en-GB"/>
              <a:t>Date: </a:t>
            </a:r>
            <a:r>
              <a:rPr lang="en-GB" b="1"/>
              <a:t>20th December 2022</a:t>
            </a:r>
            <a:endParaRPr lang="en-US" b="1"/>
          </a:p>
        </p:txBody>
      </p:sp>
      <p:sp>
        <p:nvSpPr>
          <p:cNvPr id="48" name="Freeform 22">
            <a:extLst>
              <a:ext uri="{FF2B5EF4-FFF2-40B4-BE49-F238E27FC236}">
                <a16:creationId xmlns:a16="http://schemas.microsoft.com/office/drawing/2014/main" id="{237E2353-22DF-46E0-A200-FB30F8F39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020826" y="-1916"/>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 name="Freeform 23">
            <a:extLst>
              <a:ext uri="{FF2B5EF4-FFF2-40B4-BE49-F238E27FC236}">
                <a16:creationId xmlns:a16="http://schemas.microsoft.com/office/drawing/2014/main" id="{DD6138DB-057B-45F7-A5F4-E7BFDA20D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90826" y="-1916"/>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 name="Freeform: Shape 51">
            <a:extLst>
              <a:ext uri="{FF2B5EF4-FFF2-40B4-BE49-F238E27FC236}">
                <a16:creationId xmlns:a16="http://schemas.microsoft.com/office/drawing/2014/main" id="{79A54AB1-B64F-4843-BFAB-81CB74E66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31529">
            <a:off x="752078" y="2218040"/>
            <a:ext cx="4418757" cy="4259609"/>
          </a:xfrm>
          <a:custGeom>
            <a:avLst/>
            <a:gdLst>
              <a:gd name="connsiteX0" fmla="*/ 404107 w 4507111"/>
              <a:gd name="connsiteY0" fmla="*/ 0 h 4344781"/>
              <a:gd name="connsiteX1" fmla="*/ 371857 w 4507111"/>
              <a:gd name="connsiteY1" fmla="*/ 117359 h 4344781"/>
              <a:gd name="connsiteX2" fmla="*/ 307833 w 4507111"/>
              <a:gd name="connsiteY2" fmla="*/ 632970 h 4344781"/>
              <a:gd name="connsiteX3" fmla="*/ 3569418 w 4507111"/>
              <a:gd name="connsiteY3" fmla="*/ 4141149 h 4344781"/>
              <a:gd name="connsiteX4" fmla="*/ 4440861 w 4507111"/>
              <a:gd name="connsiteY4" fmla="*/ 4332480 h 4344781"/>
              <a:gd name="connsiteX5" fmla="*/ 4507111 w 4507111"/>
              <a:gd name="connsiteY5" fmla="*/ 4341752 h 4344781"/>
              <a:gd name="connsiteX6" fmla="*/ 4296045 w 4507111"/>
              <a:gd name="connsiteY6" fmla="*/ 4344781 h 4344781"/>
              <a:gd name="connsiteX7" fmla="*/ 3749565 w 4507111"/>
              <a:gd name="connsiteY7" fmla="*/ 4321853 h 4344781"/>
              <a:gd name="connsiteX8" fmla="*/ 36764 w 4507111"/>
              <a:gd name="connsiteY8" fmla="*/ 1629794 h 4344781"/>
              <a:gd name="connsiteX9" fmla="*/ 300069 w 4507111"/>
              <a:gd name="connsiteY9" fmla="*/ 144750 h 4344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07111" h="4344781">
                <a:moveTo>
                  <a:pt x="404107" y="0"/>
                </a:moveTo>
                <a:lnTo>
                  <a:pt x="371857" y="117359"/>
                </a:lnTo>
                <a:cubicBezTo>
                  <a:pt x="333827" y="278567"/>
                  <a:pt x="311875" y="450459"/>
                  <a:pt x="307833" y="632970"/>
                </a:cubicBezTo>
                <a:cubicBezTo>
                  <a:pt x="264711" y="2579752"/>
                  <a:pt x="2253987" y="3769243"/>
                  <a:pt x="3569418" y="4141149"/>
                </a:cubicBezTo>
                <a:cubicBezTo>
                  <a:pt x="3816061" y="4210881"/>
                  <a:pt x="4114807" y="4279754"/>
                  <a:pt x="4440861" y="4332480"/>
                </a:cubicBezTo>
                <a:lnTo>
                  <a:pt x="4507111" y="4341752"/>
                </a:lnTo>
                <a:lnTo>
                  <a:pt x="4296045" y="4344781"/>
                </a:lnTo>
                <a:cubicBezTo>
                  <a:pt x="4097363" y="4343711"/>
                  <a:pt x="3912623" y="4335104"/>
                  <a:pt x="3749565" y="4321853"/>
                </a:cubicBezTo>
                <a:cubicBezTo>
                  <a:pt x="2445102" y="4215850"/>
                  <a:pt x="356405" y="3466499"/>
                  <a:pt x="36764" y="1629794"/>
                </a:cubicBezTo>
                <a:cubicBezTo>
                  <a:pt x="-63123" y="1055823"/>
                  <a:pt x="45741" y="555869"/>
                  <a:pt x="300069" y="144750"/>
                </a:cubicBezTo>
                <a:close/>
              </a:path>
            </a:pathLst>
          </a:cu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Rockwell" panose="02060603020205020403"/>
              <a:ea typeface="+mn-ea"/>
              <a:cs typeface="+mn-cs"/>
            </a:endParaRPr>
          </a:p>
        </p:txBody>
      </p:sp>
      <p:pic>
        <p:nvPicPr>
          <p:cNvPr id="4" name="Picture 4">
            <a:extLst>
              <a:ext uri="{FF2B5EF4-FFF2-40B4-BE49-F238E27FC236}">
                <a16:creationId xmlns:a16="http://schemas.microsoft.com/office/drawing/2014/main" id="{094669C5-8B8F-6848-AB78-34A01D0B88F3}"/>
              </a:ext>
            </a:extLst>
          </p:cNvPr>
          <p:cNvPicPr>
            <a:picLocks noChangeAspect="1"/>
          </p:cNvPicPr>
          <p:nvPr/>
        </p:nvPicPr>
        <p:blipFill rotWithShape="1">
          <a:blip r:embed="rId2">
            <a:extLst>
              <a:ext uri="{28A0092B-C50C-407E-A947-70E740481C1C}">
                <a14:useLocalDpi xmlns:a14="http://schemas.microsoft.com/office/drawing/2010/main" val="0"/>
              </a:ext>
            </a:extLst>
          </a:blip>
          <a:srcRect l="3304" r="1" b="1"/>
          <a:stretch/>
        </p:blipFill>
        <p:spPr>
          <a:xfrm>
            <a:off x="382178" y="465243"/>
            <a:ext cx="6784251" cy="5343065"/>
          </a:xfrm>
          <a:custGeom>
            <a:avLst/>
            <a:gdLst/>
            <a:ahLst/>
            <a:cxnLst/>
            <a:rect l="l" t="t" r="r" b="b"/>
            <a:pathLst>
              <a:path w="7761924" h="5343065">
                <a:moveTo>
                  <a:pt x="3025687" y="76"/>
                </a:moveTo>
                <a:cubicBezTo>
                  <a:pt x="3140786" y="756"/>
                  <a:pt x="3256631" y="6055"/>
                  <a:pt x="3372722" y="16088"/>
                </a:cubicBezTo>
                <a:cubicBezTo>
                  <a:pt x="5230178" y="176616"/>
                  <a:pt x="7761924" y="1424594"/>
                  <a:pt x="7761924" y="3316816"/>
                </a:cubicBezTo>
                <a:cubicBezTo>
                  <a:pt x="7646022" y="5237647"/>
                  <a:pt x="4988715" y="5423921"/>
                  <a:pt x="3701109" y="5320611"/>
                </a:cubicBezTo>
                <a:cubicBezTo>
                  <a:pt x="2413504" y="5217301"/>
                  <a:pt x="351800" y="4486992"/>
                  <a:pt x="36290" y="2696959"/>
                </a:cubicBezTo>
                <a:cubicBezTo>
                  <a:pt x="-259500" y="1018804"/>
                  <a:pt x="1299198" y="-10133"/>
                  <a:pt x="3025687" y="76"/>
                </a:cubicBezTo>
                <a:close/>
              </a:path>
            </a:pathLst>
          </a:custGeom>
        </p:spPr>
      </p:pic>
    </p:spTree>
    <p:extLst>
      <p:ext uri="{BB962C8B-B14F-4D97-AF65-F5344CB8AC3E}">
        <p14:creationId xmlns:p14="http://schemas.microsoft.com/office/powerpoint/2010/main" val="3330512041"/>
      </p:ext>
    </p:extLst>
  </p:cSld>
  <p:clrMapOvr>
    <a:masterClrMapping/>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A24A9A-FC0B-344B-9459-DBFA4591360F}"/>
              </a:ext>
            </a:extLst>
          </p:cNvPr>
          <p:cNvSpPr>
            <a:spLocks noGrp="1"/>
          </p:cNvSpPr>
          <p:nvPr>
            <p:ph type="title"/>
          </p:nvPr>
        </p:nvSpPr>
        <p:spPr>
          <a:xfrm>
            <a:off x="648929" y="629266"/>
            <a:ext cx="3505495" cy="1622321"/>
          </a:xfrm>
        </p:spPr>
        <p:txBody>
          <a:bodyPr>
            <a:normAutofit/>
          </a:bodyPr>
          <a:lstStyle/>
          <a:p>
            <a:r>
              <a:rPr lang="en-GB" sz="3400" b="1"/>
              <a:t>Acknowledgement </a:t>
            </a:r>
            <a:endParaRPr lang="en-US" sz="3400" b="1"/>
          </a:p>
        </p:txBody>
      </p:sp>
      <p:sp>
        <p:nvSpPr>
          <p:cNvPr id="3" name="Content Placeholder 2">
            <a:extLst>
              <a:ext uri="{FF2B5EF4-FFF2-40B4-BE49-F238E27FC236}">
                <a16:creationId xmlns:a16="http://schemas.microsoft.com/office/drawing/2014/main" id="{908570AB-4950-5647-AF9E-773B03859E94}"/>
              </a:ext>
            </a:extLst>
          </p:cNvPr>
          <p:cNvSpPr>
            <a:spLocks noGrp="1"/>
          </p:cNvSpPr>
          <p:nvPr>
            <p:ph idx="1"/>
          </p:nvPr>
        </p:nvSpPr>
        <p:spPr>
          <a:xfrm>
            <a:off x="648931" y="2438400"/>
            <a:ext cx="3505494" cy="3785419"/>
          </a:xfrm>
        </p:spPr>
        <p:txBody>
          <a:bodyPr>
            <a:normAutofit/>
          </a:bodyPr>
          <a:lstStyle/>
          <a:p>
            <a:endParaRPr lang="en-GB" sz="1100">
              <a:effectLst/>
              <a:latin typeface="Calibri Light" panose="020F0302020204030204" pitchFamily="34" charset="0"/>
              <a:ea typeface="Calibri Light" panose="020F0302020204030204" pitchFamily="34" charset="0"/>
              <a:cs typeface="Calibri Light" panose="020F0302020204030204" pitchFamily="34" charset="0"/>
            </a:endParaRPr>
          </a:p>
          <a:p>
            <a:r>
              <a:rPr lang="en-GB" sz="1100">
                <a:effectLst/>
                <a:latin typeface="Arial" panose="020B0604020202020204" pitchFamily="34" charset="0"/>
                <a:ea typeface="Arial Unicode MS"/>
                <a:cs typeface="Calibri Light" panose="020F0302020204030204" pitchFamily="34" charset="0"/>
              </a:rPr>
              <a:t>I would like to say thank you for the entire team of the University of Wales Trinity Saint David for the support I received during my studies in the past three years.  A special thank you goes to my lecturer and supervisor for this independent project, Bianca Sanfilippo.  Bianca spent numerous hours guiding me and helping me with my research to complete this project.</a:t>
            </a:r>
            <a:endParaRPr lang="en-GB" sz="1100">
              <a:effectLst/>
              <a:latin typeface="Calibri Light" panose="020F0302020204030204" pitchFamily="34" charset="0"/>
              <a:ea typeface="Calibri Light" panose="020F0302020204030204" pitchFamily="34" charset="0"/>
              <a:cs typeface="Calibri Light" panose="020F0302020204030204" pitchFamily="34" charset="0"/>
            </a:endParaRPr>
          </a:p>
          <a:p>
            <a:r>
              <a:rPr lang="en-GB" sz="1100">
                <a:effectLst/>
                <a:latin typeface="Arial" panose="020B0604020202020204" pitchFamily="34" charset="0"/>
                <a:ea typeface="Arial Unicode MS"/>
                <a:cs typeface="Calibri Light" panose="020F0302020204030204" pitchFamily="34" charset="0"/>
              </a:rPr>
              <a:t>I would also like to thank Dr Eleni Koutsogeorgou for her Well structured lectures which brought a very good and articulate understanding for this project. Dr Eleni’s workshop was very instrumental in gaining more understanding of my chosen topics for this project.</a:t>
            </a:r>
            <a:endParaRPr lang="en-GB" sz="1100">
              <a:effectLst/>
              <a:latin typeface="Calibri Light" panose="020F0302020204030204" pitchFamily="34" charset="0"/>
              <a:ea typeface="Calibri Light" panose="020F0302020204030204" pitchFamily="34" charset="0"/>
              <a:cs typeface="Calibri Light" panose="020F0302020204030204" pitchFamily="34" charset="0"/>
            </a:endParaRPr>
          </a:p>
          <a:p>
            <a:r>
              <a:rPr lang="en-GB" sz="1100">
                <a:effectLst/>
                <a:latin typeface="Arial" panose="020B0604020202020204" pitchFamily="34" charset="0"/>
                <a:ea typeface="Arial Unicode MS"/>
                <a:cs typeface="Calibri Light" panose="020F0302020204030204" pitchFamily="34" charset="0"/>
              </a:rPr>
              <a:t>Finally, I would like to thank Celestina Otchere who has been my co class representative since level 4 for helping me perform my role as a leader for the class. </a:t>
            </a:r>
            <a:endParaRPr lang="en-GB" sz="1100">
              <a:effectLst/>
              <a:latin typeface="Calibri Light" panose="020F0302020204030204" pitchFamily="34" charset="0"/>
              <a:ea typeface="Calibri Light" panose="020F0302020204030204" pitchFamily="34" charset="0"/>
              <a:cs typeface="Calibri Light" panose="020F0302020204030204" pitchFamily="34" charset="0"/>
            </a:endParaRPr>
          </a:p>
          <a:p>
            <a:pPr marL="0" indent="0">
              <a:buNone/>
            </a:pPr>
            <a:endParaRPr lang="en-US" sz="1100"/>
          </a:p>
        </p:txBody>
      </p:sp>
      <p:sp>
        <p:nvSpPr>
          <p:cNvPr id="11" name="Rectangle 10">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54B1CA2A-2EB0-D346-B428-4B5D69B85716}"/>
              </a:ext>
            </a:extLst>
          </p:cNvPr>
          <p:cNvPicPr>
            <a:picLocks noChangeAspect="1"/>
          </p:cNvPicPr>
          <p:nvPr/>
        </p:nvPicPr>
        <p:blipFill>
          <a:blip r:embed="rId2"/>
          <a:stretch>
            <a:fillRect/>
          </a:stretch>
        </p:blipFill>
        <p:spPr>
          <a:xfrm>
            <a:off x="5405862" y="1621578"/>
            <a:ext cx="6019331" cy="3611598"/>
          </a:xfrm>
          <a:prstGeom prst="rect">
            <a:avLst/>
          </a:prstGeom>
          <a:effectLst/>
        </p:spPr>
      </p:pic>
    </p:spTree>
    <p:extLst>
      <p:ext uri="{BB962C8B-B14F-4D97-AF65-F5344CB8AC3E}">
        <p14:creationId xmlns:p14="http://schemas.microsoft.com/office/powerpoint/2010/main" val="3305103891"/>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1BB0A052-F470-824A-A1B1-1125ECED771B}"/>
              </a:ext>
            </a:extLst>
          </p:cNvPr>
          <p:cNvSpPr>
            <a:spLocks noGrp="1"/>
          </p:cNvSpPr>
          <p:nvPr>
            <p:ph type="title"/>
          </p:nvPr>
        </p:nvSpPr>
        <p:spPr>
          <a:xfrm>
            <a:off x="1188069" y="381935"/>
            <a:ext cx="4008583" cy="5974414"/>
          </a:xfrm>
        </p:spPr>
        <p:txBody>
          <a:bodyPr anchor="ctr">
            <a:normAutofit/>
          </a:bodyPr>
          <a:lstStyle/>
          <a:p>
            <a:r>
              <a:rPr lang="en-GB" sz="8000" b="1">
                <a:solidFill>
                  <a:srgbClr val="FFFFFF"/>
                </a:solidFill>
              </a:rPr>
              <a:t>Abstract </a:t>
            </a:r>
            <a:endParaRPr lang="en-US" sz="8000" b="1">
              <a:solidFill>
                <a:srgbClr val="FFFFFF"/>
              </a:solidFill>
            </a:endParaRPr>
          </a:p>
        </p:txBody>
      </p:sp>
      <p:grpSp>
        <p:nvGrpSpPr>
          <p:cNvPr id="12" name="Group 11">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1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6FF5ABE9-7E12-054D-B927-106558C16917}"/>
              </a:ext>
            </a:extLst>
          </p:cNvPr>
          <p:cNvSpPr>
            <a:spLocks noGrp="1"/>
          </p:cNvSpPr>
          <p:nvPr>
            <p:ph idx="1"/>
          </p:nvPr>
        </p:nvSpPr>
        <p:spPr>
          <a:xfrm>
            <a:off x="6297233" y="518400"/>
            <a:ext cx="4771607" cy="5837949"/>
          </a:xfrm>
        </p:spPr>
        <p:txBody>
          <a:bodyPr anchor="ctr">
            <a:normAutofit/>
          </a:bodyPr>
          <a:lstStyle/>
          <a:p>
            <a:r>
              <a:rPr lang="en-GB" sz="2000">
                <a:solidFill>
                  <a:schemeClr val="tx1">
                    <a:alpha val="80000"/>
                  </a:schemeClr>
                </a:solidFill>
                <a:latin typeface="Arial" panose="020B0604020202020204" pitchFamily="34" charset="0"/>
                <a:cs typeface="Arial" panose="020B0604020202020204" pitchFamily="34" charset="0"/>
              </a:rPr>
              <a:t>The aim for this project is identifying the mental health of victims of Knife Crime, Domestic Abuse and Hate Crime.</a:t>
            </a:r>
          </a:p>
          <a:p>
            <a:r>
              <a:rPr lang="en-GB" sz="2000">
                <a:solidFill>
                  <a:schemeClr val="tx1">
                    <a:alpha val="80000"/>
                  </a:schemeClr>
                </a:solidFill>
                <a:effectLst/>
                <a:latin typeface="Arial" panose="020B0604020202020204" pitchFamily="34" charset="0"/>
                <a:ea typeface="Arial Unicode MS"/>
                <a:cs typeface="Arial" panose="020B0604020202020204" pitchFamily="34" charset="0"/>
              </a:rPr>
              <a:t>This project will look into the background of Knife crime, Domestic abuse and Hate crime and the types of mental health illness that affects the victims.</a:t>
            </a:r>
          </a:p>
          <a:p>
            <a:r>
              <a:rPr lang="en-GB" sz="2000">
                <a:solidFill>
                  <a:schemeClr val="tx1">
                    <a:alpha val="80000"/>
                  </a:schemeClr>
                </a:solidFill>
                <a:effectLst/>
                <a:latin typeface="Arial" panose="020B0604020202020204" pitchFamily="34" charset="0"/>
                <a:ea typeface="Arial Unicode MS"/>
                <a:cs typeface="Arial" panose="020B0604020202020204" pitchFamily="34" charset="0"/>
              </a:rPr>
              <a:t>In order to complete this project, research online, articles, Various blogs, newspaper reviews, social media, and secondary data collected from these sources.  These sources will contain qualitative data in order to be credible for the project</a:t>
            </a:r>
            <a:r>
              <a:rPr lang="en-GB" sz="2000">
                <a:solidFill>
                  <a:schemeClr val="tx1">
                    <a:alpha val="80000"/>
                  </a:schemeClr>
                </a:solidFill>
                <a:latin typeface="Arial" panose="020B0604020202020204" pitchFamily="34" charset="0"/>
                <a:ea typeface="Arial Unicode MS"/>
                <a:cs typeface="Arial" panose="020B0604020202020204" pitchFamily="34" charset="0"/>
              </a:rPr>
              <a:t>.</a:t>
            </a:r>
            <a:endParaRPr lang="en-GB" sz="2000">
              <a:solidFill>
                <a:schemeClr val="tx1">
                  <a:alpha val="80000"/>
                </a:schemeClr>
              </a:solidFill>
              <a:effectLst/>
              <a:latin typeface="Arial" panose="020B0604020202020204" pitchFamily="34" charset="0"/>
              <a:ea typeface="Calibri Light" panose="020F0302020204030204" pitchFamily="34" charset="0"/>
              <a:cs typeface="Arial" panose="020B0604020202020204" pitchFamily="34" charset="0"/>
            </a:endParaRPr>
          </a:p>
          <a:p>
            <a:endParaRPr lang="en-GB" sz="2000">
              <a:solidFill>
                <a:schemeClr val="tx1">
                  <a:alpha val="80000"/>
                </a:schemeClr>
              </a:solidFill>
            </a:endParaRPr>
          </a:p>
          <a:p>
            <a:endParaRPr lang="en-US" sz="2000">
              <a:solidFill>
                <a:schemeClr val="tx1">
                  <a:alpha val="80000"/>
                </a:schemeClr>
              </a:solidFill>
            </a:endParaRPr>
          </a:p>
        </p:txBody>
      </p:sp>
      <p:cxnSp>
        <p:nvCxnSpPr>
          <p:cNvPr id="17" name="Straight Connector 1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8646684"/>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E8302D-4EB0-6640-9946-B6781798EB8C}"/>
              </a:ext>
            </a:extLst>
          </p:cNvPr>
          <p:cNvSpPr>
            <a:spLocks noGrp="1"/>
          </p:cNvSpPr>
          <p:nvPr>
            <p:ph type="title"/>
          </p:nvPr>
        </p:nvSpPr>
        <p:spPr>
          <a:xfrm>
            <a:off x="1136397" y="502021"/>
            <a:ext cx="4959603" cy="1642969"/>
          </a:xfrm>
        </p:spPr>
        <p:txBody>
          <a:bodyPr anchor="b">
            <a:normAutofit/>
          </a:bodyPr>
          <a:lstStyle/>
          <a:p>
            <a:r>
              <a:rPr lang="en-GB" sz="4000" b="1"/>
              <a:t>Knife Crime </a:t>
            </a:r>
            <a:endParaRPr lang="en-US" sz="4000" b="1"/>
          </a:p>
        </p:txBody>
      </p:sp>
      <p:sp>
        <p:nvSpPr>
          <p:cNvPr id="3" name="Content Placeholder 2">
            <a:extLst>
              <a:ext uri="{FF2B5EF4-FFF2-40B4-BE49-F238E27FC236}">
                <a16:creationId xmlns:a16="http://schemas.microsoft.com/office/drawing/2014/main" id="{4A343A78-6D56-5A49-A4FC-1091EA075B2F}"/>
              </a:ext>
            </a:extLst>
          </p:cNvPr>
          <p:cNvSpPr>
            <a:spLocks noGrp="1"/>
          </p:cNvSpPr>
          <p:nvPr>
            <p:ph idx="1"/>
          </p:nvPr>
        </p:nvSpPr>
        <p:spPr>
          <a:xfrm>
            <a:off x="1136397" y="2418408"/>
            <a:ext cx="4959603" cy="3522569"/>
          </a:xfrm>
        </p:spPr>
        <p:txBody>
          <a:bodyPr anchor="t">
            <a:normAutofit/>
          </a:bodyPr>
          <a:lstStyle/>
          <a:p>
            <a:r>
              <a:rPr lang="en-GB" sz="2000">
                <a:effectLst/>
                <a:latin typeface="Arial" panose="020B0604020202020204" pitchFamily="34" charset="0"/>
                <a:ea typeface="Arial Unicode MS"/>
                <a:cs typeface="Calibri Light" panose="020F0302020204030204" pitchFamily="34" charset="0"/>
              </a:rPr>
              <a:t>Poverty within the communities especially deprived areas in the UK. </a:t>
            </a:r>
            <a:endParaRPr lang="en-GB" sz="2000">
              <a:latin typeface="Arial" panose="020B0604020202020204" pitchFamily="34" charset="0"/>
              <a:ea typeface="Arial Unicode MS"/>
              <a:cs typeface="Calibri Light" panose="020F0302020204030204" pitchFamily="34" charset="0"/>
            </a:endParaRPr>
          </a:p>
          <a:p>
            <a:r>
              <a:rPr lang="en-GB" sz="2000">
                <a:effectLst/>
                <a:latin typeface="Arial" panose="020B0604020202020204" pitchFamily="34" charset="0"/>
                <a:ea typeface="Arial Unicode MS"/>
                <a:cs typeface="Calibri Light" panose="020F0302020204030204" pitchFamily="34" charset="0"/>
              </a:rPr>
              <a:t> Lack of support for the youth in these deprived areas of the UK.</a:t>
            </a:r>
            <a:endParaRPr lang="en-GB" sz="2000">
              <a:effectLst/>
              <a:latin typeface="Calibri Light" panose="020F0302020204030204" pitchFamily="34" charset="0"/>
              <a:ea typeface="Calibri Light" panose="020F0302020204030204" pitchFamily="34" charset="0"/>
              <a:cs typeface="Calibri Light" panose="020F0302020204030204" pitchFamily="34" charset="0"/>
            </a:endParaRPr>
          </a:p>
          <a:p>
            <a:r>
              <a:rPr lang="en-GB" sz="2000">
                <a:effectLst/>
                <a:latin typeface="Arial" panose="020B0604020202020204" pitchFamily="34" charset="0"/>
                <a:ea typeface="Arial Unicode MS"/>
                <a:cs typeface="Calibri Light" panose="020F0302020204030204" pitchFamily="34" charset="0"/>
              </a:rPr>
              <a:t> Lack of facilities that can help engage the youth who are mostly involved in knife crime.</a:t>
            </a:r>
            <a:endParaRPr lang="en-GB" sz="2000">
              <a:effectLst/>
              <a:latin typeface="Calibri Light" panose="020F0302020204030204" pitchFamily="34" charset="0"/>
              <a:ea typeface="Calibri Light" panose="020F0302020204030204" pitchFamily="34" charset="0"/>
              <a:cs typeface="Calibri Light" panose="020F0302020204030204" pitchFamily="34" charset="0"/>
            </a:endParaRPr>
          </a:p>
          <a:p>
            <a:r>
              <a:rPr lang="en-GB" sz="2000">
                <a:effectLst/>
                <a:latin typeface="Arial" panose="020B0604020202020204" pitchFamily="34" charset="0"/>
                <a:ea typeface="Arial Unicode MS"/>
                <a:cs typeface="Calibri Light" panose="020F0302020204030204" pitchFamily="34" charset="0"/>
              </a:rPr>
              <a:t>Finally, the lack of facilities to help educate parents and carers for the youth to prevent them from joining gangs and committing crime.</a:t>
            </a:r>
            <a:endParaRPr lang="en-GB" sz="2000">
              <a:effectLst/>
              <a:latin typeface="Calibri Light" panose="020F0302020204030204" pitchFamily="34" charset="0"/>
              <a:ea typeface="Calibri Light" panose="020F0302020204030204" pitchFamily="34" charset="0"/>
              <a:cs typeface="Calibri Light" panose="020F0302020204030204" pitchFamily="34" charset="0"/>
            </a:endParaRPr>
          </a:p>
          <a:p>
            <a:endParaRPr lang="en-US" sz="2000"/>
          </a:p>
        </p:txBody>
      </p:sp>
      <p:pic>
        <p:nvPicPr>
          <p:cNvPr id="6" name="Picture 5">
            <a:extLst>
              <a:ext uri="{FF2B5EF4-FFF2-40B4-BE49-F238E27FC236}">
                <a16:creationId xmlns:a16="http://schemas.microsoft.com/office/drawing/2014/main" id="{74F6218F-C1B3-7E41-88A0-1B2D7FD326E4}"/>
              </a:ext>
            </a:extLst>
          </p:cNvPr>
          <p:cNvPicPr>
            <a:picLocks noChangeAspect="1"/>
          </p:cNvPicPr>
          <p:nvPr/>
        </p:nvPicPr>
        <p:blipFill>
          <a:blip r:embed="rId3"/>
          <a:stretch>
            <a:fillRect/>
          </a:stretch>
        </p:blipFill>
        <p:spPr>
          <a:xfrm>
            <a:off x="6947048" y="489118"/>
            <a:ext cx="4331810" cy="5466007"/>
          </a:xfrm>
          <a:prstGeom prst="rect">
            <a:avLst/>
          </a:prstGeom>
        </p:spPr>
      </p:pic>
      <p:sp>
        <p:nvSpPr>
          <p:cNvPr id="13" name="Rectangle 12">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89994673"/>
      </p:ext>
    </p:extLst>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6CE264-09A1-D74F-B062-34B5AB1384F5}"/>
              </a:ext>
            </a:extLst>
          </p:cNvPr>
          <p:cNvSpPr>
            <a:spLocks noGrp="1"/>
          </p:cNvSpPr>
          <p:nvPr>
            <p:ph type="title"/>
          </p:nvPr>
        </p:nvSpPr>
        <p:spPr>
          <a:xfrm>
            <a:off x="648929" y="629266"/>
            <a:ext cx="3505495" cy="1622321"/>
          </a:xfrm>
        </p:spPr>
        <p:txBody>
          <a:bodyPr>
            <a:normAutofit/>
          </a:bodyPr>
          <a:lstStyle/>
          <a:p>
            <a:r>
              <a:rPr lang="en-GB" b="1" dirty="0"/>
              <a:t>Hate Crime </a:t>
            </a:r>
            <a:endParaRPr lang="en-US" b="1" dirty="0"/>
          </a:p>
        </p:txBody>
      </p:sp>
      <p:sp>
        <p:nvSpPr>
          <p:cNvPr id="3" name="Content Placeholder 2">
            <a:extLst>
              <a:ext uri="{FF2B5EF4-FFF2-40B4-BE49-F238E27FC236}">
                <a16:creationId xmlns:a16="http://schemas.microsoft.com/office/drawing/2014/main" id="{783CD05A-7103-8F46-9C91-D20CF75ECA2A}"/>
              </a:ext>
            </a:extLst>
          </p:cNvPr>
          <p:cNvSpPr>
            <a:spLocks noGrp="1"/>
          </p:cNvSpPr>
          <p:nvPr>
            <p:ph idx="1"/>
          </p:nvPr>
        </p:nvSpPr>
        <p:spPr>
          <a:xfrm>
            <a:off x="648931" y="2438400"/>
            <a:ext cx="3505494" cy="3785419"/>
          </a:xfrm>
        </p:spPr>
        <p:txBody>
          <a:bodyPr>
            <a:normAutofit/>
          </a:bodyPr>
          <a:lstStyle/>
          <a:p>
            <a:r>
              <a:rPr lang="en-GB" sz="2000">
                <a:effectLst/>
                <a:latin typeface="Arial" panose="020B0604020202020204" pitchFamily="34" charset="0"/>
                <a:ea typeface="Times New Roman" panose="02020603050405020304" pitchFamily="18" charset="0"/>
                <a:cs typeface="Calibri Light" panose="020F0302020204030204" pitchFamily="34" charset="0"/>
              </a:rPr>
              <a:t>(The Crime </a:t>
            </a:r>
            <a:r>
              <a:rPr lang="x-none" sz="2000">
                <a:effectLst/>
                <a:latin typeface="Arial" panose="020B0604020202020204" pitchFamily="34" charset="0"/>
                <a:ea typeface="Times New Roman" panose="02020603050405020304" pitchFamily="18" charset="0"/>
                <a:cs typeface="Calibri Light" panose="020F0302020204030204" pitchFamily="34" charset="0"/>
              </a:rPr>
              <a:t>Prosecution </a:t>
            </a:r>
            <a:r>
              <a:rPr lang="en-GB" sz="2000">
                <a:effectLst/>
                <a:latin typeface="Arial" panose="020B0604020202020204" pitchFamily="34" charset="0"/>
                <a:ea typeface="Times New Roman" panose="02020603050405020304" pitchFamily="18" charset="0"/>
                <a:cs typeface="Calibri Light" panose="020F0302020204030204" pitchFamily="34" charset="0"/>
              </a:rPr>
              <a:t>S</a:t>
            </a:r>
            <a:r>
              <a:rPr lang="x-none" sz="2000">
                <a:effectLst/>
                <a:latin typeface="Arial" panose="020B0604020202020204" pitchFamily="34" charset="0"/>
                <a:ea typeface="Times New Roman" panose="02020603050405020304" pitchFamily="18" charset="0"/>
                <a:cs typeface="Calibri Light" panose="020F0302020204030204" pitchFamily="34" charset="0"/>
              </a:rPr>
              <a:t>ervice</a:t>
            </a:r>
            <a:r>
              <a:rPr lang="en-GB" sz="2000">
                <a:effectLst/>
                <a:latin typeface="Arial" panose="020B0604020202020204" pitchFamily="34" charset="0"/>
                <a:ea typeface="Times New Roman" panose="02020603050405020304" pitchFamily="18" charset="0"/>
                <a:cs typeface="Calibri Light" panose="020F0302020204030204" pitchFamily="34" charset="0"/>
              </a:rPr>
              <a:t>, 2021) in the United Kingdom, recognises five types of hate crime on the basis of:</a:t>
            </a:r>
            <a:endParaRPr lang="en-GB" sz="2000">
              <a:effectLst/>
              <a:latin typeface="Calibri Light" panose="020F0302020204030204" pitchFamily="34" charset="0"/>
              <a:ea typeface="Calibri Light" panose="020F0302020204030204" pitchFamily="34" charset="0"/>
              <a:cs typeface="Calibri Light" panose="020F0302020204030204" pitchFamily="34" charset="0"/>
            </a:endParaRPr>
          </a:p>
          <a:p>
            <a:pPr lvl="0"/>
            <a:r>
              <a:rPr lang="en-GB" sz="2000">
                <a:effectLst/>
                <a:latin typeface="Arial" panose="020B0604020202020204" pitchFamily="34" charset="0"/>
                <a:ea typeface="Times New Roman" panose="02020603050405020304" pitchFamily="18" charset="0"/>
                <a:cs typeface="Calibri Light" panose="020F0302020204030204" pitchFamily="34" charset="0"/>
              </a:rPr>
              <a:t>Race</a:t>
            </a:r>
            <a:endParaRPr lang="en-GB" sz="2000">
              <a:effectLst/>
              <a:latin typeface="Calibri Light" panose="020F0302020204030204" pitchFamily="34" charset="0"/>
              <a:ea typeface="Calibri Light" panose="020F0302020204030204" pitchFamily="34" charset="0"/>
              <a:cs typeface="Calibri Light" panose="020F0302020204030204" pitchFamily="34" charset="0"/>
            </a:endParaRPr>
          </a:p>
          <a:p>
            <a:pPr lvl="0"/>
            <a:r>
              <a:rPr lang="en-GB" sz="2000">
                <a:effectLst/>
                <a:latin typeface="Arial" panose="020B0604020202020204" pitchFamily="34" charset="0"/>
                <a:ea typeface="Times New Roman" panose="02020603050405020304" pitchFamily="18" charset="0"/>
                <a:cs typeface="Calibri Light" panose="020F0302020204030204" pitchFamily="34" charset="0"/>
              </a:rPr>
              <a:t>Religion</a:t>
            </a:r>
            <a:endParaRPr lang="en-GB" sz="2000">
              <a:effectLst/>
              <a:latin typeface="Calibri Light" panose="020F0302020204030204" pitchFamily="34" charset="0"/>
              <a:ea typeface="Calibri Light" panose="020F0302020204030204" pitchFamily="34" charset="0"/>
              <a:cs typeface="Calibri Light" panose="020F0302020204030204" pitchFamily="34" charset="0"/>
            </a:endParaRPr>
          </a:p>
          <a:p>
            <a:pPr lvl="0"/>
            <a:r>
              <a:rPr lang="en-GB" sz="2000">
                <a:effectLst/>
                <a:latin typeface="Arial" panose="020B0604020202020204" pitchFamily="34" charset="0"/>
                <a:ea typeface="Times New Roman" panose="02020603050405020304" pitchFamily="18" charset="0"/>
                <a:cs typeface="Calibri Light" panose="020F0302020204030204" pitchFamily="34" charset="0"/>
              </a:rPr>
              <a:t>Disability</a:t>
            </a:r>
            <a:endParaRPr lang="en-GB" sz="2000">
              <a:effectLst/>
              <a:latin typeface="Calibri Light" panose="020F0302020204030204" pitchFamily="34" charset="0"/>
              <a:ea typeface="Calibri Light" panose="020F0302020204030204" pitchFamily="34" charset="0"/>
              <a:cs typeface="Calibri Light" panose="020F0302020204030204" pitchFamily="34" charset="0"/>
            </a:endParaRPr>
          </a:p>
          <a:p>
            <a:pPr lvl="0"/>
            <a:r>
              <a:rPr lang="en-GB" sz="2000">
                <a:effectLst/>
                <a:latin typeface="Arial" panose="020B0604020202020204" pitchFamily="34" charset="0"/>
                <a:ea typeface="Times New Roman" panose="02020603050405020304" pitchFamily="18" charset="0"/>
                <a:cs typeface="Calibri Light" panose="020F0302020204030204" pitchFamily="34" charset="0"/>
              </a:rPr>
              <a:t>Sexual orientation</a:t>
            </a:r>
            <a:endParaRPr lang="en-GB" sz="2000">
              <a:effectLst/>
              <a:latin typeface="Calibri Light" panose="020F0302020204030204" pitchFamily="34" charset="0"/>
              <a:ea typeface="Calibri Light" panose="020F0302020204030204" pitchFamily="34" charset="0"/>
              <a:cs typeface="Calibri Light" panose="020F0302020204030204" pitchFamily="34" charset="0"/>
            </a:endParaRPr>
          </a:p>
          <a:p>
            <a:pPr lvl="0"/>
            <a:r>
              <a:rPr lang="en-GB" sz="2000">
                <a:effectLst/>
                <a:latin typeface="Arial" panose="020B0604020202020204" pitchFamily="34" charset="0"/>
                <a:ea typeface="Times New Roman" panose="02020603050405020304" pitchFamily="18" charset="0"/>
                <a:cs typeface="Calibri Light" panose="020F0302020204030204" pitchFamily="34" charset="0"/>
              </a:rPr>
              <a:t>Transgender identity</a:t>
            </a:r>
            <a:endParaRPr lang="en-GB" sz="2000">
              <a:effectLst/>
              <a:latin typeface="Calibri Light" panose="020F0302020204030204" pitchFamily="34" charset="0"/>
              <a:ea typeface="Calibri Light" panose="020F0302020204030204" pitchFamily="34" charset="0"/>
              <a:cs typeface="Calibri Light" panose="020F0302020204030204" pitchFamily="34" charset="0"/>
            </a:endParaRPr>
          </a:p>
          <a:p>
            <a:endParaRPr lang="en-US" sz="2000"/>
          </a:p>
        </p:txBody>
      </p:sp>
      <p:sp>
        <p:nvSpPr>
          <p:cNvPr id="11" name="Rectangle 10">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1CF25860-BEE9-9A4E-B027-6E6C998F17A4}"/>
              </a:ext>
            </a:extLst>
          </p:cNvPr>
          <p:cNvPicPr>
            <a:picLocks noChangeAspect="1"/>
          </p:cNvPicPr>
          <p:nvPr/>
        </p:nvPicPr>
        <p:blipFill>
          <a:blip r:embed="rId3"/>
          <a:stretch>
            <a:fillRect/>
          </a:stretch>
        </p:blipFill>
        <p:spPr>
          <a:xfrm>
            <a:off x="5405862" y="1418425"/>
            <a:ext cx="6019331" cy="4017903"/>
          </a:xfrm>
          <a:prstGeom prst="rect">
            <a:avLst/>
          </a:prstGeom>
          <a:effectLst/>
        </p:spPr>
      </p:pic>
    </p:spTree>
    <p:extLst>
      <p:ext uri="{BB962C8B-B14F-4D97-AF65-F5344CB8AC3E}">
        <p14:creationId xmlns:p14="http://schemas.microsoft.com/office/powerpoint/2010/main" val="1223565825"/>
      </p:ext>
    </p:extLst>
  </p:cSld>
  <p:clrMapOvr>
    <a:masterClrMapping/>
  </p:clrMapOvr>
  <p:transition spd="slow">
    <p:wipe/>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92FEB64-6EEA-4759-B4A4-BD2C1E66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393" y="847600"/>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BB7267-C6A6-CC4F-A247-CC154FB6FC94}"/>
              </a:ext>
            </a:extLst>
          </p:cNvPr>
          <p:cNvSpPr>
            <a:spLocks noGrp="1"/>
          </p:cNvSpPr>
          <p:nvPr>
            <p:ph type="title"/>
          </p:nvPr>
        </p:nvSpPr>
        <p:spPr>
          <a:xfrm>
            <a:off x="1389278" y="1233241"/>
            <a:ext cx="3240506" cy="4064628"/>
          </a:xfrm>
        </p:spPr>
        <p:txBody>
          <a:bodyPr>
            <a:normAutofit/>
          </a:bodyPr>
          <a:lstStyle/>
          <a:p>
            <a:r>
              <a:rPr lang="en-GB" b="1">
                <a:solidFill>
                  <a:srgbClr val="FFFFFF"/>
                </a:solidFill>
              </a:rPr>
              <a:t>Domestic Abuse </a:t>
            </a:r>
            <a:endParaRPr lang="en-US" b="1">
              <a:solidFill>
                <a:srgbClr val="FFFFFF"/>
              </a:solidFill>
            </a:endParaRP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102CD78A-804A-894E-AAD1-216F4A9EE297}"/>
              </a:ext>
            </a:extLst>
          </p:cNvPr>
          <p:cNvSpPr>
            <a:spLocks noGrp="1"/>
          </p:cNvSpPr>
          <p:nvPr>
            <p:ph idx="1"/>
          </p:nvPr>
        </p:nvSpPr>
        <p:spPr>
          <a:xfrm>
            <a:off x="6096000" y="820880"/>
            <a:ext cx="5257799" cy="4889350"/>
          </a:xfrm>
        </p:spPr>
        <p:txBody>
          <a:bodyPr anchor="t">
            <a:normAutofit/>
          </a:bodyPr>
          <a:lstStyle/>
          <a:p>
            <a:r>
              <a:rPr lang="en-GB" sz="1800">
                <a:effectLst/>
                <a:latin typeface="Arial" panose="020B0604020202020204" pitchFamily="34" charset="0"/>
                <a:ea typeface="Times New Roman" panose="02020603050405020304" pitchFamily="18" charset="0"/>
                <a:cs typeface="Calibri Light" panose="020F0302020204030204" pitchFamily="34" charset="0"/>
              </a:rPr>
              <a:t>“</a:t>
            </a:r>
            <a:r>
              <a:rPr lang="en-GB" sz="1800" b="1" spc="-25">
                <a:effectLst/>
                <a:latin typeface="Arial" panose="020B0604020202020204" pitchFamily="34" charset="0"/>
                <a:ea typeface="Times New Roman" panose="02020603050405020304" pitchFamily="18" charset="0"/>
                <a:cs typeface="Calibri Light" panose="020F0302020204030204" pitchFamily="34" charset="0"/>
              </a:rPr>
              <a:t>Domestic abuse</a:t>
            </a:r>
            <a:r>
              <a:rPr lang="en-GB" sz="1800" spc="-25">
                <a:effectLst/>
                <a:latin typeface="Arial" panose="020B0604020202020204" pitchFamily="34" charset="0"/>
                <a:ea typeface="Times New Roman" panose="02020603050405020304" pitchFamily="18" charset="0"/>
                <a:cs typeface="Calibri Light" panose="020F0302020204030204" pitchFamily="34" charset="0"/>
              </a:rPr>
              <a:t>, also called "domestic violence" or "intimate partner violence", can be defined as a pattern of behaviour in any relationship that is used to gain or maintain power and control over an intimate partner. Abuse is physical, sexual, emotional, economic, or psychological actions or threats of actions that influence another person. This includes any behaviours that frighten, intimidate, terrorise, manipulate, hurt, humiliate, blame, injure, or wound someone. Domestic abuse can happen to anyone of any race, age, sexual orientation, religion, or gender. It can occur within a range of relationships including couples who are married, living together, or dating. Domestic violence affects people of all socioeconomic backgrounds and education levels.” (United Nations, 2021).</a:t>
            </a:r>
            <a:endParaRPr lang="en-GB" sz="1800">
              <a:effectLst/>
              <a:latin typeface="Calibri Light" panose="020F0302020204030204" pitchFamily="34" charset="0"/>
              <a:ea typeface="Calibri Light" panose="020F0302020204030204" pitchFamily="34" charset="0"/>
              <a:cs typeface="Calibri Light" panose="020F0302020204030204" pitchFamily="34" charset="0"/>
            </a:endParaRPr>
          </a:p>
          <a:p>
            <a:endParaRPr lang="en-GB" sz="1800">
              <a:effectLst/>
              <a:latin typeface="Calibri Light" panose="020F0302020204030204" pitchFamily="34" charset="0"/>
              <a:ea typeface="Calibri Light" panose="020F0302020204030204" pitchFamily="34" charset="0"/>
              <a:cs typeface="Calibri Light" panose="020F0302020204030204" pitchFamily="34" charset="0"/>
            </a:endParaRPr>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0505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071547211"/>
      </p:ext>
    </p:extLst>
  </p:cSld>
  <p:clrMapOvr>
    <a:masterClrMapping/>
  </p:clrMapOvr>
  <p:transition spd="slow">
    <p:wipe/>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176CDF-2B29-7544-9EDD-C94C014BC05E}"/>
              </a:ext>
            </a:extLst>
          </p:cNvPr>
          <p:cNvSpPr>
            <a:spLocks noGrp="1"/>
          </p:cNvSpPr>
          <p:nvPr>
            <p:ph type="title"/>
          </p:nvPr>
        </p:nvSpPr>
        <p:spPr>
          <a:xfrm>
            <a:off x="1171074" y="1396686"/>
            <a:ext cx="3240506" cy="4064628"/>
          </a:xfrm>
        </p:spPr>
        <p:txBody>
          <a:bodyPr>
            <a:normAutofit/>
          </a:bodyPr>
          <a:lstStyle/>
          <a:p>
            <a:r>
              <a:rPr lang="en-GB" b="1">
                <a:solidFill>
                  <a:srgbClr val="FFFFFF"/>
                </a:solidFill>
              </a:rPr>
              <a:t>Mental health of victims suffer from: </a:t>
            </a:r>
            <a:endParaRPr lang="en-US" b="1">
              <a:solidFill>
                <a:srgbClr val="FFFFFF"/>
              </a:solidFill>
            </a:endParaRP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26B7CD93-405C-2044-9D51-5ABBAA8CD3E9}"/>
              </a:ext>
            </a:extLst>
          </p:cNvPr>
          <p:cNvSpPr>
            <a:spLocks noGrp="1"/>
          </p:cNvSpPr>
          <p:nvPr>
            <p:ph idx="1"/>
          </p:nvPr>
        </p:nvSpPr>
        <p:spPr>
          <a:xfrm>
            <a:off x="5370153" y="1526033"/>
            <a:ext cx="5536397" cy="3935281"/>
          </a:xfrm>
        </p:spPr>
        <p:txBody>
          <a:bodyPr>
            <a:normAutofit/>
          </a:bodyPr>
          <a:lstStyle/>
          <a:p>
            <a:r>
              <a:rPr lang="en-GB" dirty="0"/>
              <a:t>Mood disorder </a:t>
            </a:r>
          </a:p>
          <a:p>
            <a:r>
              <a:rPr lang="en-GB" dirty="0"/>
              <a:t>Depression </a:t>
            </a:r>
          </a:p>
          <a:p>
            <a:r>
              <a:rPr lang="en-GB" dirty="0"/>
              <a:t>Bipolar </a:t>
            </a:r>
          </a:p>
          <a:p>
            <a:r>
              <a:rPr lang="en-GB" dirty="0"/>
              <a:t>Generalised Anxiety </a:t>
            </a:r>
          </a:p>
          <a:p>
            <a:r>
              <a:rPr lang="en-GB" dirty="0"/>
              <a:t>PTSD</a:t>
            </a:r>
            <a:endParaRPr lang="en-US" dirty="0"/>
          </a:p>
        </p:txBody>
      </p:sp>
    </p:spTree>
    <p:extLst>
      <p:ext uri="{BB962C8B-B14F-4D97-AF65-F5344CB8AC3E}">
        <p14:creationId xmlns:p14="http://schemas.microsoft.com/office/powerpoint/2010/main" val="3640114455"/>
      </p:ext>
    </p:extLst>
  </p:cSld>
  <p:clrMapOvr>
    <a:masterClrMapping/>
  </p:clrMapOvr>
  <p:transition spd="slow">
    <p:wipe/>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2DE29A-354F-9847-896B-080388E87C1B}"/>
              </a:ext>
            </a:extLst>
          </p:cNvPr>
          <p:cNvSpPr>
            <a:spLocks noGrp="1"/>
          </p:cNvSpPr>
          <p:nvPr>
            <p:ph type="title"/>
          </p:nvPr>
        </p:nvSpPr>
        <p:spPr>
          <a:xfrm>
            <a:off x="648929" y="629266"/>
            <a:ext cx="4944152" cy="1622321"/>
          </a:xfrm>
        </p:spPr>
        <p:txBody>
          <a:bodyPr>
            <a:normAutofit/>
          </a:bodyPr>
          <a:lstStyle/>
          <a:p>
            <a:r>
              <a:rPr lang="en-GB" b="1" dirty="0"/>
              <a:t>Methods</a:t>
            </a:r>
            <a:r>
              <a:rPr lang="en-GB" dirty="0"/>
              <a:t> </a:t>
            </a:r>
            <a:endParaRPr lang="en-US" dirty="0"/>
          </a:p>
        </p:txBody>
      </p:sp>
      <p:sp>
        <p:nvSpPr>
          <p:cNvPr id="3" name="Content Placeholder 2">
            <a:extLst>
              <a:ext uri="{FF2B5EF4-FFF2-40B4-BE49-F238E27FC236}">
                <a16:creationId xmlns:a16="http://schemas.microsoft.com/office/drawing/2014/main" id="{C6BBAA8C-110E-454A-947A-4EBE0C7DA8AE}"/>
              </a:ext>
            </a:extLst>
          </p:cNvPr>
          <p:cNvSpPr>
            <a:spLocks noGrp="1"/>
          </p:cNvSpPr>
          <p:nvPr>
            <p:ph idx="1"/>
          </p:nvPr>
        </p:nvSpPr>
        <p:spPr>
          <a:xfrm>
            <a:off x="648930" y="2438400"/>
            <a:ext cx="4944151" cy="3785419"/>
          </a:xfrm>
        </p:spPr>
        <p:txBody>
          <a:bodyPr>
            <a:normAutofit/>
          </a:bodyPr>
          <a:lstStyle/>
          <a:p>
            <a:r>
              <a:rPr lang="en-GB" sz="2400"/>
              <a:t>Secondary data analysis </a:t>
            </a:r>
          </a:p>
          <a:p>
            <a:r>
              <a:rPr lang="en-GB" sz="2400"/>
              <a:t>Qualitative data analysis </a:t>
            </a:r>
          </a:p>
          <a:p>
            <a:endParaRPr lang="en-US" sz="2400"/>
          </a:p>
        </p:txBody>
      </p:sp>
      <p:sp>
        <p:nvSpPr>
          <p:cNvPr id="8" name="Rectangle 10">
            <a:extLst>
              <a:ext uri="{FF2B5EF4-FFF2-40B4-BE49-F238E27FC236}">
                <a16:creationId xmlns:a16="http://schemas.microsoft.com/office/drawing/2014/main" id="{46F7435D-E3DB-47B1-BA61-B00ACC83A9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2950" y="0"/>
            <a:ext cx="609905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ounded Rectangle 9">
            <a:extLst>
              <a:ext uri="{FF2B5EF4-FFF2-40B4-BE49-F238E27FC236}">
                <a16:creationId xmlns:a16="http://schemas.microsoft.com/office/drawing/2014/main" id="{F263A0B5-F8C4-4116-809F-78A768EA79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77582" y="557784"/>
            <a:ext cx="5130204"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52CD9B92-6CEC-3A4D-94BE-9BFF2E399C04}"/>
              </a:ext>
            </a:extLst>
          </p:cNvPr>
          <p:cNvPicPr/>
          <p:nvPr/>
        </p:nvPicPr>
        <p:blipFill>
          <a:blip r:embed="rId3"/>
          <a:stretch>
            <a:fillRect/>
          </a:stretch>
        </p:blipFill>
        <p:spPr>
          <a:xfrm>
            <a:off x="6904709" y="1228772"/>
            <a:ext cx="4475531" cy="4397209"/>
          </a:xfrm>
          <a:prstGeom prst="rect">
            <a:avLst/>
          </a:prstGeom>
          <a:effectLst/>
        </p:spPr>
      </p:pic>
    </p:spTree>
    <p:extLst>
      <p:ext uri="{BB962C8B-B14F-4D97-AF65-F5344CB8AC3E}">
        <p14:creationId xmlns:p14="http://schemas.microsoft.com/office/powerpoint/2010/main" val="2161780855"/>
      </p:ext>
    </p:extLst>
  </p:cSld>
  <p:clrMapOvr>
    <a:masterClrMapping/>
  </p:clrMapOvr>
  <p:transition spd="slow">
    <p:wipe/>
  </p:transition>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007B23-4DF2-4947-958A-EB5B3D3D2244}"/>
              </a:ext>
            </a:extLst>
          </p:cNvPr>
          <p:cNvSpPr>
            <a:spLocks noGrp="1"/>
          </p:cNvSpPr>
          <p:nvPr>
            <p:ph type="title"/>
          </p:nvPr>
        </p:nvSpPr>
        <p:spPr>
          <a:xfrm>
            <a:off x="686834" y="1153572"/>
            <a:ext cx="3200400" cy="4461163"/>
          </a:xfrm>
        </p:spPr>
        <p:txBody>
          <a:bodyPr>
            <a:normAutofit/>
          </a:bodyPr>
          <a:lstStyle/>
          <a:p>
            <a:r>
              <a:rPr lang="en-GB" sz="3100" b="1">
                <a:solidFill>
                  <a:srgbClr val="FFFFFF"/>
                </a:solidFill>
              </a:rPr>
              <a:t>Conclusion and Recommendations </a:t>
            </a:r>
            <a:endParaRPr lang="en-US" sz="3100" b="1">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FC8C3E5-1CB6-5849-BA3D-7948729969DA}"/>
              </a:ext>
            </a:extLst>
          </p:cNvPr>
          <p:cNvSpPr>
            <a:spLocks noGrp="1"/>
          </p:cNvSpPr>
          <p:nvPr>
            <p:ph idx="1"/>
          </p:nvPr>
        </p:nvSpPr>
        <p:spPr>
          <a:xfrm>
            <a:off x="4447308" y="591344"/>
            <a:ext cx="6906491" cy="5585619"/>
          </a:xfrm>
        </p:spPr>
        <p:txBody>
          <a:bodyPr anchor="ctr">
            <a:normAutofit/>
          </a:bodyPr>
          <a:lstStyle/>
          <a:p>
            <a:r>
              <a:rPr lang="en-GB" dirty="0"/>
              <a:t>It’s ok not to be ok</a:t>
            </a:r>
          </a:p>
          <a:p>
            <a:r>
              <a:rPr lang="en-GB" dirty="0"/>
              <a:t>Speak about mental health </a:t>
            </a:r>
          </a:p>
          <a:p>
            <a:r>
              <a:rPr lang="en-GB" dirty="0"/>
              <a:t>Stigma</a:t>
            </a:r>
          </a:p>
          <a:p>
            <a:r>
              <a:rPr lang="en-GB" dirty="0"/>
              <a:t>Training for professionals </a:t>
            </a:r>
          </a:p>
          <a:p>
            <a:r>
              <a:rPr lang="en-GB" dirty="0"/>
              <a:t>Funding </a:t>
            </a:r>
          </a:p>
          <a:p>
            <a:r>
              <a:rPr lang="en-GB" dirty="0"/>
              <a:t>Multiple agencies working together </a:t>
            </a:r>
          </a:p>
          <a:p>
            <a:endParaRPr lang="en-US" dirty="0"/>
          </a:p>
        </p:txBody>
      </p:sp>
    </p:spTree>
    <p:extLst>
      <p:ext uri="{BB962C8B-B14F-4D97-AF65-F5344CB8AC3E}">
        <p14:creationId xmlns:p14="http://schemas.microsoft.com/office/powerpoint/2010/main" val="3362462543"/>
      </p:ext>
    </p:extLst>
  </p:cSld>
  <p:clrMapOvr>
    <a:masterClrMapping/>
  </p:clrMapOvr>
  <p:transition spd="slow">
    <p:wipe/>
  </p:transition>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17B85B-2E0B-214F-ACA5-3F00D2493E28}"/>
              </a:ext>
            </a:extLst>
          </p:cNvPr>
          <p:cNvSpPr>
            <a:spLocks noGrp="1"/>
          </p:cNvSpPr>
          <p:nvPr>
            <p:ph type="title"/>
          </p:nvPr>
        </p:nvSpPr>
        <p:spPr>
          <a:xfrm>
            <a:off x="686834" y="1153572"/>
            <a:ext cx="3200400" cy="4461163"/>
          </a:xfrm>
        </p:spPr>
        <p:txBody>
          <a:bodyPr>
            <a:normAutofit/>
          </a:bodyPr>
          <a:lstStyle/>
          <a:p>
            <a:r>
              <a:rPr lang="en-GB" b="1">
                <a:solidFill>
                  <a:srgbClr val="FFFFFF"/>
                </a:solidFill>
              </a:rPr>
              <a:t>Reference </a:t>
            </a:r>
            <a:endParaRPr lang="en-US" b="1">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D6251EA-C4C7-7C4F-AFA9-C8412E6C59C1}"/>
              </a:ext>
            </a:extLst>
          </p:cNvPr>
          <p:cNvSpPr>
            <a:spLocks noGrp="1"/>
          </p:cNvSpPr>
          <p:nvPr>
            <p:ph idx="1"/>
          </p:nvPr>
        </p:nvSpPr>
        <p:spPr>
          <a:xfrm>
            <a:off x="4447308" y="591344"/>
            <a:ext cx="6906491" cy="5585619"/>
          </a:xfrm>
        </p:spPr>
        <p:txBody>
          <a:bodyPr anchor="ctr">
            <a:normAutofit/>
          </a:bodyPr>
          <a:lstStyle/>
          <a:p>
            <a:r>
              <a:rPr lang="en-GB" sz="1100">
                <a:effectLst/>
                <a:latin typeface="Arial" panose="020B0604020202020204" pitchFamily="34" charset="0"/>
                <a:ea typeface="Times New Roman" panose="02020603050405020304" pitchFamily="18" charset="0"/>
                <a:cs typeface="Calibri Light" panose="020F0302020204030204" pitchFamily="34" charset="0"/>
              </a:rPr>
              <a:t>Cps.gov.uk. 2021. Hate crime | The Crown Prosecution Service. [online] Available at: https://www.cps.gov.uk/crime-info/hate-crime [Accessed 2 November 2021].</a:t>
            </a:r>
            <a:endParaRPr lang="en-GB" sz="1100">
              <a:effectLst/>
              <a:latin typeface="Calibri Light" panose="020F0302020204030204" pitchFamily="34" charset="0"/>
              <a:ea typeface="Calibri Light" panose="020F0302020204030204" pitchFamily="34" charset="0"/>
              <a:cs typeface="Calibri Light" panose="020F0302020204030204" pitchFamily="34" charset="0"/>
            </a:endParaRPr>
          </a:p>
          <a:p>
            <a:r>
              <a:rPr lang="en-GB" sz="1100" err="1">
                <a:effectLst/>
                <a:latin typeface="Arial" panose="020B0604020202020204" pitchFamily="34" charset="0"/>
                <a:ea typeface="Times New Roman" panose="02020603050405020304" pitchFamily="18" charset="0"/>
                <a:cs typeface="Calibri Light" panose="020F0302020204030204" pitchFamily="34" charset="0"/>
              </a:rPr>
              <a:t>Ojp.gov</a:t>
            </a:r>
            <a:r>
              <a:rPr lang="en-GB" sz="1100">
                <a:effectLst/>
                <a:latin typeface="Arial" panose="020B0604020202020204" pitchFamily="34" charset="0"/>
                <a:ea typeface="Times New Roman" panose="02020603050405020304" pitchFamily="18" charset="0"/>
                <a:cs typeface="Calibri Light" panose="020F0302020204030204" pitchFamily="34" charset="0"/>
              </a:rPr>
              <a:t>. 2022. Domestic Violence: An Overview of the Literature | Office of Justice Programs. [online] Available at: &lt;https://</a:t>
            </a:r>
            <a:r>
              <a:rPr lang="en-GB" sz="1100" err="1">
                <a:effectLst/>
                <a:latin typeface="Arial" panose="020B0604020202020204" pitchFamily="34" charset="0"/>
                <a:ea typeface="Times New Roman" panose="02020603050405020304" pitchFamily="18" charset="0"/>
                <a:cs typeface="Calibri Light" panose="020F0302020204030204" pitchFamily="34" charset="0"/>
              </a:rPr>
              <a:t>www.ojp.gov</a:t>
            </a:r>
            <a:r>
              <a:rPr lang="en-GB" sz="1100">
                <a:effectLst/>
                <a:latin typeface="Arial" panose="020B0604020202020204" pitchFamily="34" charset="0"/>
                <a:ea typeface="Times New Roman" panose="02020603050405020304" pitchFamily="18" charset="0"/>
                <a:cs typeface="Calibri Light" panose="020F0302020204030204" pitchFamily="34" charset="0"/>
              </a:rPr>
              <a:t>/</a:t>
            </a:r>
            <a:r>
              <a:rPr lang="en-GB" sz="1100" err="1">
                <a:effectLst/>
                <a:latin typeface="Arial" panose="020B0604020202020204" pitchFamily="34" charset="0"/>
                <a:ea typeface="Times New Roman" panose="02020603050405020304" pitchFamily="18" charset="0"/>
                <a:cs typeface="Calibri Light" panose="020F0302020204030204" pitchFamily="34" charset="0"/>
              </a:rPr>
              <a:t>ncjrs</a:t>
            </a:r>
            <a:r>
              <a:rPr lang="en-GB" sz="1100">
                <a:effectLst/>
                <a:latin typeface="Arial" panose="020B0604020202020204" pitchFamily="34" charset="0"/>
                <a:ea typeface="Times New Roman" panose="02020603050405020304" pitchFamily="18" charset="0"/>
                <a:cs typeface="Calibri Light" panose="020F0302020204030204" pitchFamily="34" charset="0"/>
              </a:rPr>
              <a:t>/virtual-library/abstracts/domestic-violence-overview-literature&gt; [Accessed 9 January 2022].</a:t>
            </a:r>
            <a:endParaRPr lang="en-GB" sz="1100">
              <a:effectLst/>
              <a:latin typeface="Calibri Light" panose="020F0302020204030204" pitchFamily="34" charset="0"/>
              <a:ea typeface="Calibri Light" panose="020F0302020204030204" pitchFamily="34" charset="0"/>
              <a:cs typeface="Calibri Light" panose="020F0302020204030204" pitchFamily="34" charset="0"/>
            </a:endParaRPr>
          </a:p>
          <a:p>
            <a:r>
              <a:rPr lang="en-GB" sz="1100">
                <a:effectLst/>
                <a:latin typeface="Arial" panose="020B0604020202020204" pitchFamily="34" charset="0"/>
                <a:ea typeface="Times New Roman" panose="02020603050405020304" pitchFamily="18" charset="0"/>
                <a:cs typeface="Calibri Light" panose="020F0302020204030204" pitchFamily="34" charset="0"/>
              </a:rPr>
              <a:t> </a:t>
            </a:r>
            <a:r>
              <a:rPr lang="en-GB" sz="1100" err="1">
                <a:effectLst/>
                <a:latin typeface="Arial" panose="020B0604020202020204" pitchFamily="34" charset="0"/>
                <a:ea typeface="Times New Roman" panose="02020603050405020304" pitchFamily="18" charset="0"/>
                <a:cs typeface="Calibri Light" panose="020F0302020204030204" pitchFamily="34" charset="0"/>
              </a:rPr>
              <a:t>nhs.uk</a:t>
            </a:r>
            <a:r>
              <a:rPr lang="en-GB" sz="1100">
                <a:effectLst/>
                <a:latin typeface="Arial" panose="020B0604020202020204" pitchFamily="34" charset="0"/>
                <a:ea typeface="Times New Roman" panose="02020603050405020304" pitchFamily="18" charset="0"/>
                <a:cs typeface="Calibri Light" panose="020F0302020204030204" pitchFamily="34" charset="0"/>
              </a:rPr>
              <a:t>. 2021. </a:t>
            </a:r>
            <a:r>
              <a:rPr lang="en-GB" sz="1100" i="1">
                <a:effectLst/>
                <a:latin typeface="Arial" panose="020B0604020202020204" pitchFamily="34" charset="0"/>
                <a:ea typeface="Times New Roman" panose="02020603050405020304" pitchFamily="18" charset="0"/>
                <a:cs typeface="Calibri Light" panose="020F0302020204030204" pitchFamily="34" charset="0"/>
              </a:rPr>
              <a:t>Anxiety - Every Mind Matters</a:t>
            </a:r>
            <a:r>
              <a:rPr lang="en-GB" sz="1100">
                <a:effectLst/>
                <a:latin typeface="Arial" panose="020B0604020202020204" pitchFamily="34" charset="0"/>
                <a:ea typeface="Times New Roman" panose="02020603050405020304" pitchFamily="18" charset="0"/>
                <a:cs typeface="Calibri Light" panose="020F0302020204030204" pitchFamily="34" charset="0"/>
              </a:rPr>
              <a:t>. [online] Available at: https://</a:t>
            </a:r>
            <a:r>
              <a:rPr lang="en-GB" sz="1100" err="1">
                <a:effectLst/>
                <a:latin typeface="Arial" panose="020B0604020202020204" pitchFamily="34" charset="0"/>
                <a:ea typeface="Times New Roman" panose="02020603050405020304" pitchFamily="18" charset="0"/>
                <a:cs typeface="Calibri Light" panose="020F0302020204030204" pitchFamily="34" charset="0"/>
              </a:rPr>
              <a:t>www.nhs.uk</a:t>
            </a:r>
            <a:r>
              <a:rPr lang="en-GB" sz="1100">
                <a:effectLst/>
                <a:latin typeface="Arial" panose="020B0604020202020204" pitchFamily="34" charset="0"/>
                <a:ea typeface="Times New Roman" panose="02020603050405020304" pitchFamily="18" charset="0"/>
                <a:cs typeface="Calibri Light" panose="020F0302020204030204" pitchFamily="34" charset="0"/>
              </a:rPr>
              <a:t>/every-mind-matters/mental-health-issues/anxiety/?</a:t>
            </a:r>
            <a:r>
              <a:rPr lang="en-GB" sz="1100" err="1">
                <a:effectLst/>
                <a:latin typeface="Arial" panose="020B0604020202020204" pitchFamily="34" charset="0"/>
                <a:ea typeface="Times New Roman" panose="02020603050405020304" pitchFamily="18" charset="0"/>
                <a:cs typeface="Calibri Light" panose="020F0302020204030204" pitchFamily="34" charset="0"/>
              </a:rPr>
              <a:t>WT.tsrc</a:t>
            </a:r>
            <a:r>
              <a:rPr lang="en-GB" sz="1100">
                <a:effectLst/>
                <a:latin typeface="Arial" panose="020B0604020202020204" pitchFamily="34" charset="0"/>
                <a:ea typeface="Times New Roman" panose="02020603050405020304" pitchFamily="18" charset="0"/>
                <a:cs typeface="Calibri Light" panose="020F0302020204030204" pitchFamily="34" charset="0"/>
              </a:rPr>
              <a:t>=Search&amp;WT.mc_id=Anxiety&amp;</a:t>
            </a:r>
            <a:r>
              <a:rPr lang="en-GB" sz="1100" err="1">
                <a:effectLst/>
                <a:latin typeface="Arial" panose="020B0604020202020204" pitchFamily="34" charset="0"/>
                <a:ea typeface="Times New Roman" panose="02020603050405020304" pitchFamily="18" charset="0"/>
                <a:cs typeface="Calibri Light" panose="020F0302020204030204" pitchFamily="34" charset="0"/>
              </a:rPr>
              <a:t>gclid</a:t>
            </a:r>
            <a:r>
              <a:rPr lang="en-GB" sz="1100">
                <a:effectLst/>
                <a:latin typeface="Arial" panose="020B0604020202020204" pitchFamily="34" charset="0"/>
                <a:ea typeface="Times New Roman" panose="02020603050405020304" pitchFamily="18" charset="0"/>
                <a:cs typeface="Calibri Light" panose="020F0302020204030204" pitchFamily="34" charset="0"/>
              </a:rPr>
              <a:t>=CjwKCAjwwsmLBhACEiwANq-tXG2bhfIs-wxC4gyQg-q2RGen7UujvcgqrimkYkQ7E-xO262Hu2yKzhoCicIQAvD_BwE&amp;</a:t>
            </a:r>
            <a:r>
              <a:rPr lang="en-GB" sz="1100" err="1">
                <a:effectLst/>
                <a:latin typeface="Arial" panose="020B0604020202020204" pitchFamily="34" charset="0"/>
                <a:ea typeface="Times New Roman" panose="02020603050405020304" pitchFamily="18" charset="0"/>
                <a:cs typeface="Calibri Light" panose="020F0302020204030204" pitchFamily="34" charset="0"/>
              </a:rPr>
              <a:t>gclsrc</a:t>
            </a:r>
            <a:r>
              <a:rPr lang="en-GB" sz="1100">
                <a:effectLst/>
                <a:latin typeface="Arial" panose="020B0604020202020204" pitchFamily="34" charset="0"/>
                <a:ea typeface="Times New Roman" panose="02020603050405020304" pitchFamily="18" charset="0"/>
                <a:cs typeface="Calibri Light" panose="020F0302020204030204" pitchFamily="34" charset="0"/>
              </a:rPr>
              <a:t>=aw.</a:t>
            </a:r>
            <a:r>
              <a:rPr lang="en-GB" sz="1100" err="1">
                <a:effectLst/>
                <a:latin typeface="Arial" panose="020B0604020202020204" pitchFamily="34" charset="0"/>
                <a:ea typeface="Times New Roman" panose="02020603050405020304" pitchFamily="18" charset="0"/>
                <a:cs typeface="Calibri Light" panose="020F0302020204030204" pitchFamily="34" charset="0"/>
              </a:rPr>
              <a:t>ds</a:t>
            </a:r>
            <a:r>
              <a:rPr lang="en-GB" sz="1100">
                <a:effectLst/>
                <a:latin typeface="Arial" panose="020B0604020202020204" pitchFamily="34" charset="0"/>
                <a:ea typeface="Times New Roman" panose="02020603050405020304" pitchFamily="18" charset="0"/>
                <a:cs typeface="Calibri Light" panose="020F0302020204030204" pitchFamily="34" charset="0"/>
              </a:rPr>
              <a:t> [Accessed 20 October 2021].</a:t>
            </a:r>
            <a:endParaRPr lang="en-GB" sz="1100">
              <a:effectLst/>
              <a:latin typeface="Calibri Light" panose="020F0302020204030204" pitchFamily="34" charset="0"/>
              <a:ea typeface="Calibri Light" panose="020F0302020204030204" pitchFamily="34" charset="0"/>
              <a:cs typeface="Calibri Light" panose="020F0302020204030204" pitchFamily="34" charset="0"/>
            </a:endParaRPr>
          </a:p>
          <a:p>
            <a:r>
              <a:rPr lang="en-GB" sz="1100">
                <a:effectLst/>
                <a:latin typeface="Arial" panose="020B0604020202020204" pitchFamily="34" charset="0"/>
                <a:ea typeface="Times New Roman" panose="02020603050405020304" pitchFamily="18" charset="0"/>
                <a:cs typeface="Calibri Light" panose="020F0302020204030204" pitchFamily="34" charset="0"/>
              </a:rPr>
              <a:t> </a:t>
            </a:r>
            <a:endParaRPr lang="en-GB" sz="1100">
              <a:effectLst/>
              <a:latin typeface="Calibri Light" panose="020F0302020204030204" pitchFamily="34" charset="0"/>
              <a:ea typeface="Calibri Light" panose="020F0302020204030204" pitchFamily="34" charset="0"/>
              <a:cs typeface="Calibri Light" panose="020F0302020204030204" pitchFamily="34" charset="0"/>
            </a:endParaRPr>
          </a:p>
          <a:p>
            <a:r>
              <a:rPr lang="en-GB" sz="1100" err="1">
                <a:effectLst/>
                <a:latin typeface="Arial" panose="020B0604020202020204" pitchFamily="34" charset="0"/>
                <a:ea typeface="Times New Roman" panose="02020603050405020304" pitchFamily="18" charset="0"/>
                <a:cs typeface="Calibri Light" panose="020F0302020204030204" pitchFamily="34" charset="0"/>
              </a:rPr>
              <a:t>Ncjrs.gov</a:t>
            </a:r>
            <a:r>
              <a:rPr lang="en-GB" sz="1100">
                <a:effectLst/>
                <a:latin typeface="Arial" panose="020B0604020202020204" pitchFamily="34" charset="0"/>
                <a:ea typeface="Times New Roman" panose="02020603050405020304" pitchFamily="18" charset="0"/>
                <a:cs typeface="Calibri Light" panose="020F0302020204030204" pitchFamily="34" charset="0"/>
              </a:rPr>
              <a:t>. 2021. </a:t>
            </a:r>
            <a:r>
              <a:rPr lang="en-GB" sz="1100" i="1">
                <a:effectLst/>
                <a:latin typeface="Arial" panose="020B0604020202020204" pitchFamily="34" charset="0"/>
                <a:ea typeface="Times New Roman" panose="02020603050405020304" pitchFamily="18" charset="0"/>
                <a:cs typeface="Calibri Light" panose="020F0302020204030204" pitchFamily="34" charset="0"/>
              </a:rPr>
              <a:t>Initiatives for Improving the Mental Health of </a:t>
            </a:r>
            <a:r>
              <a:rPr lang="en-GB" sz="1100" i="1" err="1">
                <a:effectLst/>
                <a:latin typeface="Arial" panose="020B0604020202020204" pitchFamily="34" charset="0"/>
                <a:ea typeface="Times New Roman" panose="02020603050405020304" pitchFamily="18" charset="0"/>
                <a:cs typeface="Calibri Light" panose="020F0302020204030204" pitchFamily="34" charset="0"/>
              </a:rPr>
              <a:t>Traumatized</a:t>
            </a:r>
            <a:r>
              <a:rPr lang="en-GB" sz="1100" i="1">
                <a:effectLst/>
                <a:latin typeface="Arial" panose="020B0604020202020204" pitchFamily="34" charset="0"/>
                <a:ea typeface="Times New Roman" panose="02020603050405020304" pitchFamily="18" charset="0"/>
                <a:cs typeface="Calibri Light" panose="020F0302020204030204" pitchFamily="34" charset="0"/>
              </a:rPr>
              <a:t> Crime Victims</a:t>
            </a:r>
            <a:r>
              <a:rPr lang="en-GB" sz="1100">
                <a:effectLst/>
                <a:latin typeface="Arial" panose="020B0604020202020204" pitchFamily="34" charset="0"/>
                <a:ea typeface="Times New Roman" panose="02020603050405020304" pitchFamily="18" charset="0"/>
                <a:cs typeface="Calibri Light" panose="020F0302020204030204" pitchFamily="34" charset="0"/>
              </a:rPr>
              <a:t>. [online] Available at: https://</a:t>
            </a:r>
            <a:r>
              <a:rPr lang="en-GB" sz="1100" err="1">
                <a:effectLst/>
                <a:latin typeface="Arial" panose="020B0604020202020204" pitchFamily="34" charset="0"/>
                <a:ea typeface="Times New Roman" panose="02020603050405020304" pitchFamily="18" charset="0"/>
                <a:cs typeface="Calibri Light" panose="020F0302020204030204" pitchFamily="34" charset="0"/>
              </a:rPr>
              <a:t>www.ncjrs.gov</a:t>
            </a:r>
            <a:r>
              <a:rPr lang="en-GB" sz="1100">
                <a:effectLst/>
                <a:latin typeface="Arial" panose="020B0604020202020204" pitchFamily="34" charset="0"/>
                <a:ea typeface="Times New Roman" panose="02020603050405020304" pitchFamily="18" charset="0"/>
                <a:cs typeface="Calibri Light" panose="020F0302020204030204" pitchFamily="34" charset="0"/>
              </a:rPr>
              <a:t>/</a:t>
            </a:r>
            <a:r>
              <a:rPr lang="en-GB" sz="1100" err="1">
                <a:effectLst/>
                <a:latin typeface="Arial" panose="020B0604020202020204" pitchFamily="34" charset="0"/>
                <a:ea typeface="Times New Roman" panose="02020603050405020304" pitchFamily="18" charset="0"/>
                <a:cs typeface="Calibri Light" panose="020F0302020204030204" pitchFamily="34" charset="0"/>
              </a:rPr>
              <a:t>ovc_archives</a:t>
            </a:r>
            <a:r>
              <a:rPr lang="en-GB" sz="1100">
                <a:effectLst/>
                <a:latin typeface="Arial" panose="020B0604020202020204" pitchFamily="34" charset="0"/>
                <a:ea typeface="Times New Roman" panose="02020603050405020304" pitchFamily="18" charset="0"/>
                <a:cs typeface="Calibri Light" panose="020F0302020204030204" pitchFamily="34" charset="0"/>
              </a:rPr>
              <a:t>/factsheets/</a:t>
            </a:r>
            <a:r>
              <a:rPr lang="en-GB" sz="1100" err="1">
                <a:effectLst/>
                <a:latin typeface="Arial" panose="020B0604020202020204" pitchFamily="34" charset="0"/>
                <a:ea typeface="Times New Roman" panose="02020603050405020304" pitchFamily="18" charset="0"/>
                <a:cs typeface="Calibri Light" panose="020F0302020204030204" pitchFamily="34" charset="0"/>
              </a:rPr>
              <a:t>mentalhe.htm</a:t>
            </a:r>
            <a:r>
              <a:rPr lang="en-GB" sz="1100">
                <a:effectLst/>
                <a:latin typeface="Arial" panose="020B0604020202020204" pitchFamily="34" charset="0"/>
                <a:ea typeface="Times New Roman" panose="02020603050405020304" pitchFamily="18" charset="0"/>
                <a:cs typeface="Calibri Light" panose="020F0302020204030204" pitchFamily="34" charset="0"/>
              </a:rPr>
              <a:t> [Accessed 3 November 2021].</a:t>
            </a:r>
            <a:endParaRPr lang="en-GB" sz="1100">
              <a:effectLst/>
              <a:latin typeface="Calibri Light" panose="020F0302020204030204" pitchFamily="34" charset="0"/>
              <a:ea typeface="Calibri Light" panose="020F0302020204030204" pitchFamily="34" charset="0"/>
              <a:cs typeface="Calibri Light" panose="020F0302020204030204" pitchFamily="34" charset="0"/>
            </a:endParaRPr>
          </a:p>
          <a:p>
            <a:r>
              <a:rPr lang="en-GB" sz="1100">
                <a:effectLst/>
                <a:latin typeface="Arial" panose="020B0604020202020204" pitchFamily="34" charset="0"/>
                <a:ea typeface="Times New Roman" panose="02020603050405020304" pitchFamily="18" charset="0"/>
                <a:cs typeface="Calibri Light" panose="020F0302020204030204" pitchFamily="34" charset="0"/>
              </a:rPr>
              <a:t> </a:t>
            </a:r>
            <a:endParaRPr lang="en-GB" sz="1100">
              <a:effectLst/>
              <a:latin typeface="Calibri Light" panose="020F0302020204030204" pitchFamily="34" charset="0"/>
              <a:ea typeface="Calibri Light" panose="020F0302020204030204" pitchFamily="34" charset="0"/>
              <a:cs typeface="Calibri Light" panose="020F0302020204030204" pitchFamily="34" charset="0"/>
            </a:endParaRPr>
          </a:p>
          <a:p>
            <a:r>
              <a:rPr lang="en-GB" sz="1100" err="1">
                <a:effectLst/>
                <a:latin typeface="Arial" panose="020B0604020202020204" pitchFamily="34" charset="0"/>
                <a:ea typeface="Times New Roman" panose="02020603050405020304" pitchFamily="18" charset="0"/>
                <a:cs typeface="Calibri Light" panose="020F0302020204030204" pitchFamily="34" charset="0"/>
              </a:rPr>
              <a:t>nhs.uk</a:t>
            </a:r>
            <a:r>
              <a:rPr lang="en-GB" sz="1100">
                <a:effectLst/>
                <a:latin typeface="Arial" panose="020B0604020202020204" pitchFamily="34" charset="0"/>
                <a:ea typeface="Times New Roman" panose="02020603050405020304" pitchFamily="18" charset="0"/>
                <a:cs typeface="Calibri Light" panose="020F0302020204030204" pitchFamily="34" charset="0"/>
              </a:rPr>
              <a:t>. 2021. </a:t>
            </a:r>
            <a:r>
              <a:rPr lang="en-GB" sz="1100" i="1">
                <a:effectLst/>
                <a:latin typeface="Arial" panose="020B0604020202020204" pitchFamily="34" charset="0"/>
                <a:ea typeface="Times New Roman" panose="02020603050405020304" pitchFamily="18" charset="0"/>
                <a:cs typeface="Calibri Light" panose="020F0302020204030204" pitchFamily="34" charset="0"/>
              </a:rPr>
              <a:t>Overview - bipolar disorder</a:t>
            </a:r>
            <a:r>
              <a:rPr lang="en-GB" sz="1100">
                <a:effectLst/>
                <a:latin typeface="Arial" panose="020B0604020202020204" pitchFamily="34" charset="0"/>
                <a:ea typeface="Times New Roman" panose="02020603050405020304" pitchFamily="18" charset="0"/>
                <a:cs typeface="Calibri Light" panose="020F0302020204030204" pitchFamily="34" charset="0"/>
              </a:rPr>
              <a:t>. [online] Available at: https://</a:t>
            </a:r>
            <a:r>
              <a:rPr lang="en-GB" sz="1100" err="1">
                <a:effectLst/>
                <a:latin typeface="Arial" panose="020B0604020202020204" pitchFamily="34" charset="0"/>
                <a:ea typeface="Times New Roman" panose="02020603050405020304" pitchFamily="18" charset="0"/>
                <a:cs typeface="Calibri Light" panose="020F0302020204030204" pitchFamily="34" charset="0"/>
              </a:rPr>
              <a:t>www.nhs.uk</a:t>
            </a:r>
            <a:r>
              <a:rPr lang="en-GB" sz="1100">
                <a:effectLst/>
                <a:latin typeface="Arial" panose="020B0604020202020204" pitchFamily="34" charset="0"/>
                <a:ea typeface="Times New Roman" panose="02020603050405020304" pitchFamily="18" charset="0"/>
                <a:cs typeface="Calibri Light" panose="020F0302020204030204" pitchFamily="34" charset="0"/>
              </a:rPr>
              <a:t>/mental-health/conditions/bipolar-disorder/overview/ [Accessed 20 October 2021].</a:t>
            </a:r>
            <a:endParaRPr lang="en-GB" sz="1100">
              <a:effectLst/>
              <a:latin typeface="Calibri Light" panose="020F0302020204030204" pitchFamily="34" charset="0"/>
              <a:ea typeface="Calibri Light" panose="020F0302020204030204" pitchFamily="34" charset="0"/>
              <a:cs typeface="Calibri Light" panose="020F0302020204030204" pitchFamily="34" charset="0"/>
            </a:endParaRPr>
          </a:p>
          <a:p>
            <a:r>
              <a:rPr lang="en-GB" sz="1100">
                <a:effectLst/>
                <a:latin typeface="Arial" panose="020B0604020202020204" pitchFamily="34" charset="0"/>
                <a:ea typeface="Times New Roman" panose="02020603050405020304" pitchFamily="18" charset="0"/>
                <a:cs typeface="Calibri Light" panose="020F0302020204030204" pitchFamily="34" charset="0"/>
              </a:rPr>
              <a:t> </a:t>
            </a:r>
            <a:endParaRPr lang="en-GB" sz="1100">
              <a:effectLst/>
              <a:latin typeface="Calibri Light" panose="020F0302020204030204" pitchFamily="34" charset="0"/>
              <a:ea typeface="Calibri Light" panose="020F0302020204030204" pitchFamily="34" charset="0"/>
              <a:cs typeface="Calibri Light" panose="020F0302020204030204" pitchFamily="34" charset="0"/>
            </a:endParaRPr>
          </a:p>
          <a:p>
            <a:r>
              <a:rPr lang="en-GB" sz="1100" err="1">
                <a:effectLst/>
                <a:latin typeface="Arial" panose="020B0604020202020204" pitchFamily="34" charset="0"/>
                <a:ea typeface="Times New Roman" panose="02020603050405020304" pitchFamily="18" charset="0"/>
                <a:cs typeface="Calibri Light" panose="020F0302020204030204" pitchFamily="34" charset="0"/>
              </a:rPr>
              <a:t>nhs.uk</a:t>
            </a:r>
            <a:r>
              <a:rPr lang="en-GB" sz="1100">
                <a:effectLst/>
                <a:latin typeface="Arial" panose="020B0604020202020204" pitchFamily="34" charset="0"/>
                <a:ea typeface="Times New Roman" panose="02020603050405020304" pitchFamily="18" charset="0"/>
                <a:cs typeface="Calibri Light" panose="020F0302020204030204" pitchFamily="34" charset="0"/>
              </a:rPr>
              <a:t>. 2022. Getting help for domestic violence and abuse. [online] Available at: &lt;https://</a:t>
            </a:r>
            <a:r>
              <a:rPr lang="en-GB" sz="1100" err="1">
                <a:effectLst/>
                <a:latin typeface="Arial" panose="020B0604020202020204" pitchFamily="34" charset="0"/>
                <a:ea typeface="Times New Roman" panose="02020603050405020304" pitchFamily="18" charset="0"/>
                <a:cs typeface="Calibri Light" panose="020F0302020204030204" pitchFamily="34" charset="0"/>
              </a:rPr>
              <a:t>www.nhs.uk</a:t>
            </a:r>
            <a:r>
              <a:rPr lang="en-GB" sz="1100">
                <a:effectLst/>
                <a:latin typeface="Arial" panose="020B0604020202020204" pitchFamily="34" charset="0"/>
                <a:ea typeface="Times New Roman" panose="02020603050405020304" pitchFamily="18" charset="0"/>
                <a:cs typeface="Calibri Light" panose="020F0302020204030204" pitchFamily="34" charset="0"/>
              </a:rPr>
              <a:t>/live-well/healthy-body/getting-help-for-domestic-violence/&gt; [Accessed 10 January 2022].</a:t>
            </a:r>
            <a:endParaRPr lang="en-GB" sz="1100">
              <a:effectLst/>
              <a:latin typeface="Calibri Light" panose="020F0302020204030204" pitchFamily="34" charset="0"/>
              <a:ea typeface="Calibri Light" panose="020F0302020204030204" pitchFamily="34" charset="0"/>
              <a:cs typeface="Calibri Light" panose="020F0302020204030204" pitchFamily="34" charset="0"/>
            </a:endParaRPr>
          </a:p>
          <a:p>
            <a:r>
              <a:rPr lang="en-GB" sz="1100">
                <a:effectLst/>
                <a:latin typeface="Arial" panose="020B0604020202020204" pitchFamily="34" charset="0"/>
                <a:ea typeface="Times New Roman" panose="02020603050405020304" pitchFamily="18" charset="0"/>
                <a:cs typeface="Calibri Light" panose="020F0302020204030204" pitchFamily="34" charset="0"/>
              </a:rPr>
              <a:t> </a:t>
            </a:r>
            <a:endParaRPr lang="en-GB" sz="1100">
              <a:effectLst/>
              <a:latin typeface="Calibri Light" panose="020F0302020204030204" pitchFamily="34" charset="0"/>
              <a:ea typeface="Calibri Light" panose="020F0302020204030204" pitchFamily="34" charset="0"/>
              <a:cs typeface="Calibri Light" panose="020F0302020204030204" pitchFamily="34" charset="0"/>
            </a:endParaRPr>
          </a:p>
          <a:p>
            <a:r>
              <a:rPr lang="en-GB" sz="1100" err="1">
                <a:effectLst/>
                <a:latin typeface="Arial" panose="020B0604020202020204" pitchFamily="34" charset="0"/>
                <a:ea typeface="Times New Roman" panose="02020603050405020304" pitchFamily="18" charset="0"/>
                <a:cs typeface="Calibri Light" panose="020F0302020204030204" pitchFamily="34" charset="0"/>
              </a:rPr>
              <a:t>nhs.uk</a:t>
            </a:r>
            <a:r>
              <a:rPr lang="en-GB" sz="1100">
                <a:effectLst/>
                <a:latin typeface="Arial" panose="020B0604020202020204" pitchFamily="34" charset="0"/>
                <a:ea typeface="Times New Roman" panose="02020603050405020304" pitchFamily="18" charset="0"/>
                <a:cs typeface="Calibri Light" panose="020F0302020204030204" pitchFamily="34" charset="0"/>
              </a:rPr>
              <a:t>. 2021. </a:t>
            </a:r>
            <a:r>
              <a:rPr lang="en-GB" sz="1100" i="1">
                <a:effectLst/>
                <a:latin typeface="Arial" panose="020B0604020202020204" pitchFamily="34" charset="0"/>
                <a:ea typeface="Times New Roman" panose="02020603050405020304" pitchFamily="18" charset="0"/>
                <a:cs typeface="Calibri Light" panose="020F0302020204030204" pitchFamily="34" charset="0"/>
              </a:rPr>
              <a:t>Overview - Post-traumatic stress disorder</a:t>
            </a:r>
            <a:r>
              <a:rPr lang="en-GB" sz="1100">
                <a:effectLst/>
                <a:latin typeface="Arial" panose="020B0604020202020204" pitchFamily="34" charset="0"/>
                <a:ea typeface="Times New Roman" panose="02020603050405020304" pitchFamily="18" charset="0"/>
                <a:cs typeface="Calibri Light" panose="020F0302020204030204" pitchFamily="34" charset="0"/>
              </a:rPr>
              <a:t>. [online] Available at: </a:t>
            </a:r>
            <a:r>
              <a:rPr lang="en-GB" sz="1100">
                <a:effectLst/>
                <a:latin typeface="Arial" panose="020B0604020202020204" pitchFamily="34" charset="0"/>
                <a:ea typeface="Times New Roman" panose="02020603050405020304" pitchFamily="18" charset="0"/>
                <a:cs typeface="Calibri Light" panose="020F0302020204030204" pitchFamily="34" charset="0"/>
                <a:hlinkClick r:id="rId2"/>
              </a:rPr>
              <a:t>https://</a:t>
            </a:r>
            <a:r>
              <a:rPr lang="en-GB" sz="1100" err="1">
                <a:effectLst/>
                <a:latin typeface="Arial" panose="020B0604020202020204" pitchFamily="34" charset="0"/>
                <a:ea typeface="Times New Roman" panose="02020603050405020304" pitchFamily="18" charset="0"/>
                <a:cs typeface="Calibri Light" panose="020F0302020204030204" pitchFamily="34" charset="0"/>
                <a:hlinkClick r:id="rId2"/>
              </a:rPr>
              <a:t>www.nhs.uk</a:t>
            </a:r>
            <a:r>
              <a:rPr lang="en-GB" sz="1100">
                <a:effectLst/>
                <a:latin typeface="Arial" panose="020B0604020202020204" pitchFamily="34" charset="0"/>
                <a:ea typeface="Times New Roman" panose="02020603050405020304" pitchFamily="18" charset="0"/>
                <a:cs typeface="Calibri Light" panose="020F0302020204030204" pitchFamily="34" charset="0"/>
                <a:hlinkClick r:id="rId2"/>
              </a:rPr>
              <a:t>/mental-health/conditions/post-traumatic-stress-disorder-ptsd/overview/</a:t>
            </a:r>
            <a:r>
              <a:rPr lang="en-GB" sz="1100">
                <a:effectLst/>
                <a:latin typeface="Arial" panose="020B0604020202020204" pitchFamily="34" charset="0"/>
                <a:ea typeface="Times New Roman" panose="02020603050405020304" pitchFamily="18" charset="0"/>
                <a:cs typeface="Calibri Light" panose="020F0302020204030204" pitchFamily="34" charset="0"/>
              </a:rPr>
              <a:t> [Accessed 29 October 2021].</a:t>
            </a:r>
            <a:endParaRPr lang="en-GB" sz="1100">
              <a:effectLst/>
              <a:latin typeface="Calibri Light" panose="020F0302020204030204" pitchFamily="34" charset="0"/>
              <a:ea typeface="Calibri Light" panose="020F0302020204030204" pitchFamily="34" charset="0"/>
              <a:cs typeface="Calibri Light" panose="020F0302020204030204" pitchFamily="34" charset="0"/>
            </a:endParaRPr>
          </a:p>
          <a:p>
            <a:r>
              <a:rPr lang="en-GB" sz="1100">
                <a:effectLst/>
                <a:latin typeface="Arial" panose="020B0604020202020204" pitchFamily="34" charset="0"/>
                <a:ea typeface="Times New Roman" panose="02020603050405020304" pitchFamily="18" charset="0"/>
                <a:cs typeface="Calibri Light" panose="020F0302020204030204" pitchFamily="34" charset="0"/>
              </a:rPr>
              <a:t> </a:t>
            </a:r>
            <a:endParaRPr lang="en-GB" sz="1100">
              <a:effectLst/>
              <a:latin typeface="Calibri Light" panose="020F0302020204030204" pitchFamily="34" charset="0"/>
              <a:ea typeface="Calibri Light" panose="020F0302020204030204" pitchFamily="34" charset="0"/>
              <a:cs typeface="Calibri Light" panose="020F0302020204030204" pitchFamily="34" charset="0"/>
            </a:endParaRPr>
          </a:p>
          <a:p>
            <a:endParaRPr lang="en-GB" sz="1100">
              <a:effectLst/>
              <a:latin typeface="Calibri Light" panose="020F0302020204030204" pitchFamily="34" charset="0"/>
              <a:ea typeface="Calibri Light" panose="020F0302020204030204" pitchFamily="34" charset="0"/>
              <a:cs typeface="Calibri Light" panose="020F0302020204030204" pitchFamily="34" charset="0"/>
            </a:endParaRPr>
          </a:p>
          <a:p>
            <a:endParaRPr lang="en-US" sz="1100"/>
          </a:p>
        </p:txBody>
      </p:sp>
    </p:spTree>
    <p:extLst>
      <p:ext uri="{BB962C8B-B14F-4D97-AF65-F5344CB8AC3E}">
        <p14:creationId xmlns:p14="http://schemas.microsoft.com/office/powerpoint/2010/main" val="3213315161"/>
      </p:ext>
    </p:extLst>
  </p:cSld>
  <p:clrMapOvr>
    <a:masterClrMapping/>
  </p:clrMapOvr>
  <p:transition spd="slow">
    <p:wipe/>
  </p:transition>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6" name="Content Placeholder 5">
            <a:extLst>
              <a:ext uri="{FF2B5EF4-FFF2-40B4-BE49-F238E27FC236}">
                <a16:creationId xmlns:a16="http://schemas.microsoft.com/office/drawing/2014/main" id="{29DE7902-121F-E942-AA69-AC85DF7C3E45}"/>
              </a:ext>
            </a:extLst>
          </p:cNvPr>
          <p:cNvPicPr>
            <a:picLocks noGrp="1" noChangeAspect="1"/>
          </p:cNvPicPr>
          <p:nvPr>
            <p:ph idx="1"/>
          </p:nvPr>
        </p:nvPicPr>
        <p:blipFill rotWithShape="1">
          <a:blip r:embed="rId2"/>
          <a:srcRect b="19"/>
          <a:stretch/>
        </p:blipFill>
        <p:spPr>
          <a:xfrm>
            <a:off x="20" y="1282"/>
            <a:ext cx="12191980" cy="6856718"/>
          </a:xfrm>
          <a:prstGeom prst="rect">
            <a:avLst/>
          </a:prstGeom>
        </p:spPr>
      </p:pic>
    </p:spTree>
    <p:extLst>
      <p:ext uri="{BB962C8B-B14F-4D97-AF65-F5344CB8AC3E}">
        <p14:creationId xmlns:p14="http://schemas.microsoft.com/office/powerpoint/2010/main" val="90391375"/>
      </p:ext>
    </p:extLst>
  </p:cSld>
  <p:clrMapOvr>
    <a:masterClrMapping/>
  </p:clrMapOvr>
  <p:transition spd="slow">
    <p:wipe/>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11</Slides>
  <Notes>6</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Independent Project </vt:lpstr>
      <vt:lpstr>Acknowledgement </vt:lpstr>
      <vt:lpstr>Abstract </vt:lpstr>
      <vt:lpstr>Knife Crime </vt:lpstr>
      <vt:lpstr>Hate Crime </vt:lpstr>
      <vt:lpstr>Domestic Abuse </vt:lpstr>
      <vt:lpstr>Mental health of victims suffer from: </vt:lpstr>
      <vt:lpstr>Methods </vt:lpstr>
      <vt:lpstr>Conclusion and Recommendations </vt:lpstr>
      <vt:lpstr>Reference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Independent Project </dc:title>
  <dc:creator>Charles Maxwell (1814419)</dc:creator>
  <cp:lastModifiedBy>Charles Maxwell (1814419)</cp:lastModifiedBy>
  <cp:revision>3</cp:revision>
  <dcterms:created xsi:type="dcterms:W3CDTF">2022-01-19T14:21:57Z</dcterms:created>
  <dcterms:modified xsi:type="dcterms:W3CDTF">2022-01-20T09:53:53Z</dcterms:modified>
</cp:coreProperties>
</file>