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media/image14.jp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8" r:id="rId1"/>
    <p:sldMasterId id="2147483669" r:id="rId2"/>
    <p:sldMasterId id="2147483681" r:id="rId3"/>
    <p:sldMasterId id="2147483693" r:id="rId4"/>
  </p:sldMasterIdLst>
  <p:notesMasterIdLst>
    <p:notesMasterId r:id="rId66"/>
  </p:notesMasterIdLst>
  <p:sldIdLst>
    <p:sldId id="306" r:id="rId5"/>
    <p:sldId id="308" r:id="rId6"/>
    <p:sldId id="309" r:id="rId7"/>
    <p:sldId id="310" r:id="rId8"/>
    <p:sldId id="311" r:id="rId9"/>
    <p:sldId id="312" r:id="rId10"/>
    <p:sldId id="313" r:id="rId11"/>
    <p:sldId id="314" r:id="rId12"/>
    <p:sldId id="315" r:id="rId13"/>
    <p:sldId id="316" r:id="rId14"/>
    <p:sldId id="317" r:id="rId15"/>
    <p:sldId id="318" r:id="rId16"/>
    <p:sldId id="288" r:id="rId17"/>
    <p:sldId id="289" r:id="rId18"/>
    <p:sldId id="290" r:id="rId19"/>
    <p:sldId id="291" r:id="rId20"/>
    <p:sldId id="292" r:id="rId21"/>
    <p:sldId id="293" r:id="rId22"/>
    <p:sldId id="294" r:id="rId23"/>
    <p:sldId id="274" r:id="rId24"/>
    <p:sldId id="276" r:id="rId25"/>
    <p:sldId id="277" r:id="rId26"/>
    <p:sldId id="295" r:id="rId27"/>
    <p:sldId id="296" r:id="rId28"/>
    <p:sldId id="297" r:id="rId29"/>
    <p:sldId id="271" r:id="rId30"/>
    <p:sldId id="275" r:id="rId31"/>
    <p:sldId id="298" r:id="rId32"/>
    <p:sldId id="270" r:id="rId33"/>
    <p:sldId id="299" r:id="rId34"/>
    <p:sldId id="300" r:id="rId35"/>
    <p:sldId id="301" r:id="rId36"/>
    <p:sldId id="272" r:id="rId37"/>
    <p:sldId id="278" r:id="rId38"/>
    <p:sldId id="302" r:id="rId39"/>
    <p:sldId id="303" r:id="rId40"/>
    <p:sldId id="304" r:id="rId41"/>
    <p:sldId id="305" r:id="rId42"/>
    <p:sldId id="281" r:id="rId43"/>
    <p:sldId id="282" r:id="rId44"/>
    <p:sldId id="264" r:id="rId45"/>
    <p:sldId id="259" r:id="rId46"/>
    <p:sldId id="260" r:id="rId47"/>
    <p:sldId id="283" r:id="rId48"/>
    <p:sldId id="262" r:id="rId49"/>
    <p:sldId id="284" r:id="rId50"/>
    <p:sldId id="285" r:id="rId51"/>
    <p:sldId id="266" r:id="rId52"/>
    <p:sldId id="286" r:id="rId53"/>
    <p:sldId id="268" r:id="rId54"/>
    <p:sldId id="287" r:id="rId55"/>
    <p:sldId id="256" r:id="rId56"/>
    <p:sldId id="257" r:id="rId57"/>
    <p:sldId id="258" r:id="rId58"/>
    <p:sldId id="263" r:id="rId59"/>
    <p:sldId id="265" r:id="rId60"/>
    <p:sldId id="261" r:id="rId61"/>
    <p:sldId id="267" r:id="rId62"/>
    <p:sldId id="269" r:id="rId63"/>
    <p:sldId id="280" r:id="rId64"/>
    <p:sldId id="279" r:id="rId65"/>
  </p:sldIdLst>
  <p:sldSz cx="12192000" cy="6858000"/>
  <p:notesSz cx="6858000" cy="9144000"/>
  <p:embeddedFontLst>
    <p:embeddedFont>
      <p:font typeface="Abril Fatface" panose="020B0604020202020204" charset="0"/>
      <p:regular r:id="rId67"/>
    </p:embeddedFont>
    <p:embeddedFont>
      <p:font typeface="Amatic SC" panose="020B0604020202020204" charset="-79"/>
      <p:regular r:id="rId68"/>
      <p:bold r:id="rId69"/>
    </p:embeddedFont>
    <p:embeddedFont>
      <p:font typeface="Barlow Condensed" panose="020B0604020202020204" charset="0"/>
      <p:regular r:id="rId70"/>
      <p:bold r:id="rId71"/>
      <p:italic r:id="rId72"/>
      <p:boldItalic r:id="rId73"/>
    </p:embeddedFont>
    <p:embeddedFont>
      <p:font typeface="Calibri" panose="020F0502020204030204" pitchFamily="34" charset="0"/>
      <p:regular r:id="rId74"/>
      <p:bold r:id="rId75"/>
      <p:italic r:id="rId76"/>
      <p:boldItalic r:id="rId77"/>
    </p:embeddedFont>
    <p:embeddedFont>
      <p:font typeface="Century Gothic" panose="020B0502020202020204" pitchFamily="34" charset="0"/>
      <p:regular r:id="rId78"/>
      <p:bold r:id="rId79"/>
      <p:italic r:id="rId80"/>
      <p:boldItalic r:id="rId81"/>
    </p:embeddedFont>
    <p:embeddedFont>
      <p:font typeface="Garamond" panose="02020404030301010803" pitchFamily="18" charset="0"/>
      <p:regular r:id="rId82"/>
      <p:bold r:id="rId83"/>
      <p:italic r:id="rId84"/>
    </p:embeddedFont>
    <p:embeddedFont>
      <p:font typeface="Griffy" panose="020B0604020202020204" charset="0"/>
      <p:regular r:id="rId85"/>
    </p:embeddedFont>
    <p:embeddedFont>
      <p:font typeface="Homemade Apple" panose="020B0604020202020204" charset="0"/>
      <p:regular r:id="rId86"/>
    </p:embeddedFont>
    <p:embeddedFont>
      <p:font typeface="Ink Free" panose="03080402000500000000" pitchFamily="66" charset="0"/>
      <p:regular r:id="rId87"/>
    </p:embeddedFont>
    <p:embeddedFont>
      <p:font typeface="MV Boli" panose="02000500030200090000" pitchFamily="2" charset="0"/>
      <p:regular r:id="rId88"/>
    </p:embeddedFont>
    <p:embeddedFont>
      <p:font typeface="Poppins" panose="020B0604020202020204" charset="0"/>
      <p:regular r:id="rId89"/>
      <p:bold r:id="rId90"/>
      <p:italic r:id="rId91"/>
      <p:boldItalic r:id="rId92"/>
    </p:embeddedFont>
    <p:embeddedFont>
      <p:font typeface="Spicy Rice" panose="020B0604020202020204" charset="0"/>
      <p:regular r:id="rId93"/>
    </p:embeddedFont>
    <p:embeddedFont>
      <p:font typeface="Tw Cen MT" panose="020B0602020104020603" pitchFamily="34" charset="0"/>
      <p:regular r:id="rId94"/>
      <p:bold r:id="rId95"/>
      <p:italic r:id="rId96"/>
      <p:boldItalic r:id="rId97"/>
    </p:embeddedFont>
    <p:embeddedFont>
      <p:font typeface="Tw Cen MT Condensed" panose="020B0606020104020203" pitchFamily="34" charset="0"/>
      <p:regular r:id="rId98"/>
      <p:bold r:id="rId99"/>
    </p:embeddedFont>
    <p:embeddedFont>
      <p:font typeface="Ubuntu" panose="020B0604020202020204" charset="0"/>
      <p:regular r:id="rId100"/>
      <p:bold r:id="rId101"/>
      <p:italic r:id="rId102"/>
      <p:boldItalic r:id="rId103"/>
    </p:embeddedFont>
    <p:embeddedFont>
      <p:font typeface="Verdana" panose="020B0604030504040204" pitchFamily="34" charset="0"/>
      <p:regular r:id="rId104"/>
      <p:bold r:id="rId105"/>
      <p:italic r:id="rId106"/>
      <p:boldItalic r:id="rId107"/>
    </p:embeddedFont>
    <p:embeddedFont>
      <p:font typeface="Wingdings 3" panose="05040102010807070707" pitchFamily="18" charset="2"/>
      <p:regular r:id="rId10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B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2.fntdata"/><Relationship Id="rId84" Type="http://schemas.openxmlformats.org/officeDocument/2006/relationships/font" Target="fonts/font18.fntdata"/><Relationship Id="rId89" Type="http://schemas.openxmlformats.org/officeDocument/2006/relationships/font" Target="fonts/font23.fntdata"/><Relationship Id="rId11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07" Type="http://schemas.openxmlformats.org/officeDocument/2006/relationships/font" Target="fonts/font41.fntdata"/><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openxmlformats.org/officeDocument/2006/relationships/font" Target="fonts/font8.fntdata"/><Relationship Id="rId79" Type="http://schemas.openxmlformats.org/officeDocument/2006/relationships/font" Target="fonts/font13.fntdata"/><Relationship Id="rId87" Type="http://schemas.openxmlformats.org/officeDocument/2006/relationships/font" Target="fonts/font21.fntdata"/><Relationship Id="rId102" Type="http://schemas.openxmlformats.org/officeDocument/2006/relationships/font" Target="fonts/font36.fntdata"/><Relationship Id="rId110"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font" Target="fonts/font16.fntdata"/><Relationship Id="rId90" Type="http://schemas.openxmlformats.org/officeDocument/2006/relationships/font" Target="fonts/font24.fntdata"/><Relationship Id="rId95" Type="http://schemas.openxmlformats.org/officeDocument/2006/relationships/font" Target="fonts/font29.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font" Target="fonts/font3.fntdata"/><Relationship Id="rId77" Type="http://schemas.openxmlformats.org/officeDocument/2006/relationships/font" Target="fonts/font11.fntdata"/><Relationship Id="rId100" Type="http://schemas.openxmlformats.org/officeDocument/2006/relationships/font" Target="fonts/font34.fntdata"/><Relationship Id="rId105" Type="http://schemas.openxmlformats.org/officeDocument/2006/relationships/font" Target="fonts/font39.fntdata"/><Relationship Id="rId113"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6.fntdata"/><Relationship Id="rId80" Type="http://schemas.openxmlformats.org/officeDocument/2006/relationships/font" Target="fonts/font14.fntdata"/><Relationship Id="rId85" Type="http://schemas.openxmlformats.org/officeDocument/2006/relationships/font" Target="fonts/font19.fntdata"/><Relationship Id="rId93" Type="http://schemas.openxmlformats.org/officeDocument/2006/relationships/font" Target="fonts/font27.fntdata"/><Relationship Id="rId98" Type="http://schemas.openxmlformats.org/officeDocument/2006/relationships/font" Target="fonts/font32.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1.fntdata"/><Relationship Id="rId103" Type="http://schemas.openxmlformats.org/officeDocument/2006/relationships/font" Target="fonts/font37.fntdata"/><Relationship Id="rId108" Type="http://schemas.openxmlformats.org/officeDocument/2006/relationships/font" Target="fonts/font42.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4.fntdata"/><Relationship Id="rId75" Type="http://schemas.openxmlformats.org/officeDocument/2006/relationships/font" Target="fonts/font9.fntdata"/><Relationship Id="rId83" Type="http://schemas.openxmlformats.org/officeDocument/2006/relationships/font" Target="fonts/font17.fntdata"/><Relationship Id="rId88" Type="http://schemas.openxmlformats.org/officeDocument/2006/relationships/font" Target="fonts/font22.fntdata"/><Relationship Id="rId91" Type="http://schemas.openxmlformats.org/officeDocument/2006/relationships/font" Target="fonts/font25.fntdata"/><Relationship Id="rId96" Type="http://schemas.openxmlformats.org/officeDocument/2006/relationships/font" Target="fonts/font30.fntdata"/><Relationship Id="rId11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font" Target="fonts/font40.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font" Target="fonts/font7.fntdata"/><Relationship Id="rId78" Type="http://schemas.openxmlformats.org/officeDocument/2006/relationships/font" Target="fonts/font12.fntdata"/><Relationship Id="rId81" Type="http://schemas.openxmlformats.org/officeDocument/2006/relationships/font" Target="fonts/font15.fntdata"/><Relationship Id="rId86" Type="http://schemas.openxmlformats.org/officeDocument/2006/relationships/font" Target="fonts/font20.fntdata"/><Relationship Id="rId94" Type="http://schemas.openxmlformats.org/officeDocument/2006/relationships/font" Target="fonts/font28.fntdata"/><Relationship Id="rId99" Type="http://schemas.openxmlformats.org/officeDocument/2006/relationships/font" Target="fonts/font33.fntdata"/><Relationship Id="rId101" Type="http://schemas.openxmlformats.org/officeDocument/2006/relationships/font" Target="fonts/font35.fntdata"/><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presProps" Target="presProps.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font" Target="fonts/font10.fntdata"/><Relationship Id="rId97" Type="http://schemas.openxmlformats.org/officeDocument/2006/relationships/font" Target="fonts/font31.fntdata"/><Relationship Id="rId104" Type="http://schemas.openxmlformats.org/officeDocument/2006/relationships/font" Target="fonts/font38.fntdata"/><Relationship Id="rId7" Type="http://schemas.openxmlformats.org/officeDocument/2006/relationships/slide" Target="slides/slide3.xml"/><Relationship Id="rId71" Type="http://schemas.openxmlformats.org/officeDocument/2006/relationships/font" Target="fonts/font5.fntdata"/><Relationship Id="rId92" Type="http://schemas.openxmlformats.org/officeDocument/2006/relationships/font" Target="fonts/font26.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guchi Yoshino" userId="f2dc53b009461089" providerId="LiveId" clId="{FCD6F40C-62FE-4B34-BC41-FDEAE34495CB}"/>
    <pc:docChg chg="undo custSel modSld">
      <pc:chgData name="Deguchi Yoshino" userId="f2dc53b009461089" providerId="LiveId" clId="{FCD6F40C-62FE-4B34-BC41-FDEAE34495CB}" dt="2022-01-14T19:15:46.651" v="53" actId="1076"/>
      <pc:docMkLst>
        <pc:docMk/>
      </pc:docMkLst>
      <pc:sldChg chg="modSp mod">
        <pc:chgData name="Deguchi Yoshino" userId="f2dc53b009461089" providerId="LiveId" clId="{FCD6F40C-62FE-4B34-BC41-FDEAE34495CB}" dt="2022-01-14T19:11:05.945" v="3" actId="14100"/>
        <pc:sldMkLst>
          <pc:docMk/>
          <pc:sldMk cId="0" sldId="257"/>
        </pc:sldMkLst>
        <pc:spChg chg="mod">
          <ac:chgData name="Deguchi Yoshino" userId="f2dc53b009461089" providerId="LiveId" clId="{FCD6F40C-62FE-4B34-BC41-FDEAE34495CB}" dt="2022-01-14T19:11:05.945" v="3" actId="14100"/>
          <ac:spMkLst>
            <pc:docMk/>
            <pc:sldMk cId="0" sldId="257"/>
            <ac:spMk id="685" creationId="{00000000-0000-0000-0000-000000000000}"/>
          </ac:spMkLst>
        </pc:spChg>
      </pc:sldChg>
      <pc:sldChg chg="modSp mod">
        <pc:chgData name="Deguchi Yoshino" userId="f2dc53b009461089" providerId="LiveId" clId="{FCD6F40C-62FE-4B34-BC41-FDEAE34495CB}" dt="2022-01-14T19:11:55.109" v="6" actId="207"/>
        <pc:sldMkLst>
          <pc:docMk/>
          <pc:sldMk cId="0" sldId="267"/>
        </pc:sldMkLst>
        <pc:spChg chg="mod">
          <ac:chgData name="Deguchi Yoshino" userId="f2dc53b009461089" providerId="LiveId" clId="{FCD6F40C-62FE-4B34-BC41-FDEAE34495CB}" dt="2022-01-14T19:11:55.109" v="6" actId="207"/>
          <ac:spMkLst>
            <pc:docMk/>
            <pc:sldMk cId="0" sldId="267"/>
            <ac:spMk id="14" creationId="{E9DABD93-32DD-4FB2-B694-71B65EDB9935}"/>
          </ac:spMkLst>
        </pc:spChg>
      </pc:sldChg>
      <pc:sldChg chg="modSp mod">
        <pc:chgData name="Deguchi Yoshino" userId="f2dc53b009461089" providerId="LiveId" clId="{FCD6F40C-62FE-4B34-BC41-FDEAE34495CB}" dt="2022-01-14T19:15:46.651" v="53" actId="1076"/>
        <pc:sldMkLst>
          <pc:docMk/>
          <pc:sldMk cId="1005429755" sldId="280"/>
        </pc:sldMkLst>
        <pc:spChg chg="mod">
          <ac:chgData name="Deguchi Yoshino" userId="f2dc53b009461089" providerId="LiveId" clId="{FCD6F40C-62FE-4B34-BC41-FDEAE34495CB}" dt="2022-01-14T19:15:46.651" v="53" actId="1076"/>
          <ac:spMkLst>
            <pc:docMk/>
            <pc:sldMk cId="1005429755" sldId="280"/>
            <ac:spMk id="28" creationId="{23FDD5E1-C11F-4ED9-B1E6-F576FA9618A7}"/>
          </ac:spMkLst>
        </pc:spChg>
      </pc:sldChg>
    </pc:docChg>
  </pc:docChgLst>
  <pc:docChgLst>
    <pc:chgData name="Deguchi Yoshino" userId="f2dc53b009461089" providerId="LiveId" clId="{C746A037-9672-4124-9F35-3AD594B5B15B}"/>
    <pc:docChg chg="undo redo custSel addSld delSld modSld">
      <pc:chgData name="Deguchi Yoshino" userId="f2dc53b009461089" providerId="LiveId" clId="{C746A037-9672-4124-9F35-3AD594B5B15B}" dt="2022-01-14T21:38:43.398" v="674" actId="1076"/>
      <pc:docMkLst>
        <pc:docMk/>
      </pc:docMkLst>
      <pc:sldChg chg="addSp delSp modSp new mod setBg modClrScheme chgLayout">
        <pc:chgData name="Deguchi Yoshino" userId="f2dc53b009461089" providerId="LiveId" clId="{C746A037-9672-4124-9F35-3AD594B5B15B}" dt="2022-01-14T21:38:43.398" v="674" actId="1076"/>
        <pc:sldMkLst>
          <pc:docMk/>
          <pc:sldMk cId="1173224486" sldId="306"/>
        </pc:sldMkLst>
        <pc:spChg chg="del">
          <ac:chgData name="Deguchi Yoshino" userId="f2dc53b009461089" providerId="LiveId" clId="{C746A037-9672-4124-9F35-3AD594B5B15B}" dt="2022-01-14T19:27:52.369" v="1" actId="700"/>
          <ac:spMkLst>
            <pc:docMk/>
            <pc:sldMk cId="1173224486" sldId="306"/>
            <ac:spMk id="2" creationId="{83CCA52B-7CCD-46A8-BB18-42BAEC76404C}"/>
          </ac:spMkLst>
        </pc:spChg>
        <pc:spChg chg="del">
          <ac:chgData name="Deguchi Yoshino" userId="f2dc53b009461089" providerId="LiveId" clId="{C746A037-9672-4124-9F35-3AD594B5B15B}" dt="2022-01-14T19:27:52.369" v="1" actId="700"/>
          <ac:spMkLst>
            <pc:docMk/>
            <pc:sldMk cId="1173224486" sldId="306"/>
            <ac:spMk id="3" creationId="{6B858E5C-14EF-488C-9993-952D8831E0CC}"/>
          </ac:spMkLst>
        </pc:spChg>
        <pc:spChg chg="add mod">
          <ac:chgData name="Deguchi Yoshino" userId="f2dc53b009461089" providerId="LiveId" clId="{C746A037-9672-4124-9F35-3AD594B5B15B}" dt="2022-01-14T21:37:42.918" v="672" actId="20577"/>
          <ac:spMkLst>
            <pc:docMk/>
            <pc:sldMk cId="1173224486" sldId="306"/>
            <ac:spMk id="4" creationId="{4E0FBF1E-D387-44D0-A1B8-C0516020F116}"/>
          </ac:spMkLst>
        </pc:spChg>
        <pc:spChg chg="add mod">
          <ac:chgData name="Deguchi Yoshino" userId="f2dc53b009461089" providerId="LiveId" clId="{C746A037-9672-4124-9F35-3AD594B5B15B}" dt="2022-01-14T21:37:29.161" v="664" actId="1076"/>
          <ac:spMkLst>
            <pc:docMk/>
            <pc:sldMk cId="1173224486" sldId="306"/>
            <ac:spMk id="5" creationId="{9536AAE8-97D4-42DE-87F1-72558A350FF0}"/>
          </ac:spMkLst>
        </pc:spChg>
        <pc:spChg chg="add del">
          <ac:chgData name="Deguchi Yoshino" userId="f2dc53b009461089" providerId="LiveId" clId="{C746A037-9672-4124-9F35-3AD594B5B15B}" dt="2022-01-14T19:49:50.802" v="369" actId="22"/>
          <ac:spMkLst>
            <pc:docMk/>
            <pc:sldMk cId="1173224486" sldId="306"/>
            <ac:spMk id="7" creationId="{AB67345F-354F-47DC-9473-4CED4E7B8F47}"/>
          </ac:spMkLst>
        </pc:spChg>
        <pc:spChg chg="add del mod">
          <ac:chgData name="Deguchi Yoshino" userId="f2dc53b009461089" providerId="LiveId" clId="{C746A037-9672-4124-9F35-3AD594B5B15B}" dt="2022-01-14T19:50:35.760" v="387" actId="22"/>
          <ac:spMkLst>
            <pc:docMk/>
            <pc:sldMk cId="1173224486" sldId="306"/>
            <ac:spMk id="9" creationId="{86ACDA8F-BCBF-49CA-A79C-6436A5A0EDA2}"/>
          </ac:spMkLst>
        </pc:spChg>
        <pc:spChg chg="mod topLvl">
          <ac:chgData name="Deguchi Yoshino" userId="f2dc53b009461089" providerId="LiveId" clId="{C746A037-9672-4124-9F35-3AD594B5B15B}" dt="2022-01-14T21:37:13.512" v="661" actId="164"/>
          <ac:spMkLst>
            <pc:docMk/>
            <pc:sldMk cId="1173224486" sldId="306"/>
            <ac:spMk id="13" creationId="{1BDCE329-6C96-4C6A-B876-D5824D3C04A0}"/>
          </ac:spMkLst>
        </pc:spChg>
        <pc:spChg chg="mod topLvl">
          <ac:chgData name="Deguchi Yoshino" userId="f2dc53b009461089" providerId="LiveId" clId="{C746A037-9672-4124-9F35-3AD594B5B15B}" dt="2022-01-14T21:37:13.512" v="661" actId="164"/>
          <ac:spMkLst>
            <pc:docMk/>
            <pc:sldMk cId="1173224486" sldId="306"/>
            <ac:spMk id="14" creationId="{41B25C9E-21CD-4BA7-884D-64FFABE104D7}"/>
          </ac:spMkLst>
        </pc:spChg>
        <pc:spChg chg="mod topLvl">
          <ac:chgData name="Deguchi Yoshino" userId="f2dc53b009461089" providerId="LiveId" clId="{C746A037-9672-4124-9F35-3AD594B5B15B}" dt="2022-01-14T21:37:13.512" v="661" actId="164"/>
          <ac:spMkLst>
            <pc:docMk/>
            <pc:sldMk cId="1173224486" sldId="306"/>
            <ac:spMk id="15" creationId="{6024E925-0EAB-4BA5-9A83-D29AFFA071C3}"/>
          </ac:spMkLst>
        </pc:spChg>
        <pc:spChg chg="mod topLvl">
          <ac:chgData name="Deguchi Yoshino" userId="f2dc53b009461089" providerId="LiveId" clId="{C746A037-9672-4124-9F35-3AD594B5B15B}" dt="2022-01-14T21:37:13.512" v="661" actId="164"/>
          <ac:spMkLst>
            <pc:docMk/>
            <pc:sldMk cId="1173224486" sldId="306"/>
            <ac:spMk id="16" creationId="{AAF92B2F-79D7-4486-9650-DEFD64C21185}"/>
          </ac:spMkLst>
        </pc:spChg>
        <pc:grpChg chg="add mod">
          <ac:chgData name="Deguchi Yoshino" userId="f2dc53b009461089" providerId="LiveId" clId="{C746A037-9672-4124-9F35-3AD594B5B15B}" dt="2022-01-14T21:38:43.398" v="674" actId="1076"/>
          <ac:grpSpMkLst>
            <pc:docMk/>
            <pc:sldMk cId="1173224486" sldId="306"/>
            <ac:grpSpMk id="2" creationId="{91AAC5FA-55F9-4E50-B7DA-171C1D193395}"/>
          </ac:grpSpMkLst>
        </pc:grpChg>
        <pc:grpChg chg="del mod">
          <ac:chgData name="Deguchi Yoshino" userId="f2dc53b009461089" providerId="LiveId" clId="{C746A037-9672-4124-9F35-3AD594B5B15B}" dt="2022-01-14T19:56:56.297" v="467" actId="27803"/>
          <ac:grpSpMkLst>
            <pc:docMk/>
            <pc:sldMk cId="1173224486" sldId="306"/>
            <ac:grpSpMk id="12" creationId="{C9C1D768-9A11-43AF-9CEC-3A682461389E}"/>
          </ac:grpSpMkLst>
        </pc:grpChg>
        <pc:grpChg chg="add del mod">
          <ac:chgData name="Deguchi Yoshino" userId="f2dc53b009461089" providerId="LiveId" clId="{C746A037-9672-4124-9F35-3AD594B5B15B}" dt="2022-01-14T21:31:55.738" v="648" actId="165"/>
          <ac:grpSpMkLst>
            <pc:docMk/>
            <pc:sldMk cId="1173224486" sldId="306"/>
            <ac:grpSpMk id="17" creationId="{CEAC5C4A-43C0-4343-857A-79A54A0BD69F}"/>
          </ac:grpSpMkLst>
        </pc:grpChg>
        <pc:picChg chg="add del mod">
          <ac:chgData name="Deguchi Yoshino" userId="f2dc53b009461089" providerId="LiveId" clId="{C746A037-9672-4124-9F35-3AD594B5B15B}" dt="2022-01-14T19:56:56.297" v="467" actId="27803"/>
          <ac:picMkLst>
            <pc:docMk/>
            <pc:sldMk cId="1173224486" sldId="306"/>
            <ac:picMk id="11" creationId="{4BD53C00-FA83-4BCC-86A2-828D14DA80E3}"/>
          </ac:picMkLst>
        </pc:picChg>
      </pc:sldChg>
      <pc:sldChg chg="del">
        <pc:chgData name="Deguchi Yoshino" userId="f2dc53b009461089" providerId="LiveId" clId="{C746A037-9672-4124-9F35-3AD594B5B15B}" dt="2022-01-14T21:38:17.224" v="673" actId="2696"/>
        <pc:sldMkLst>
          <pc:docMk/>
          <pc:sldMk cId="305891678" sldId="307"/>
        </pc:sldMkLst>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06.565"/>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0 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06.800"/>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0 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01.466"/>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0 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02.426"/>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1 1,'0'0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13.948"/>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0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18.331"/>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51:18.555"/>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1 1,'0'0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49:47.981"/>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0 3299,'88'30,"50"11,28-4,12-10,3-16,0-18,2-18,1-19,-1-15,0-14,0-12,-5-12,-9-13,-9-13,-8-7,-9-6,-16-3,-19-5,-23 0,-23 6,-22 10,-21 9,-18 11,-15 11,-13 11,-11 14,-10 15,-12 18,-14 16,-13 18,-12 15,-6 15,1 13,3 12,7 10,8 7,9 3,10 1,12-4,15-4,16-4,17-5,19-3,17-2,15-1,12 0,9 1,7-1,5-2,9-4,12-5,10-7,5-7,2-9,3-7,4-9,4-7,-2-8,-5-8,-6-8,-4-9,0-7,-2-7,-4-6,-8-2,-6 0,-5 1,0 0,1-3,0-5,-3-9,-6-6,-9-3,-8-2,-6 0,-5 0,-1-3,-1-1,0-1,-3 4,-1 5,-5 9,-5 10,-5 8,-4 4,-6 4,-2 0,-4 0,-1 1,-2 2,0 2,-2 6,-1 7,-1 7,-2 9,-2 6,-2 7,0 3</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49:49.112"/>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1 590,'48'-68,"26"-29,14-6,1 10,-5 16,-8 18,-11 17,-13 14,-11 12,-9 10,-10 6,-6 6,-6 5,-4 5,-3 3,-2 5,0 5,-1 6,1 6,2 6,2 7,4 6,2 4,2 3,3-1,0-2,1-3,0-2,-1-2,-3-1,-3-3,-3-4,-3-7,-3-11,-1-11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4:14:19.808"/>
    </inkml:context>
    <inkml:brush xml:id="br0">
      <inkml:brushProperty name="width" value="0.05" units="cm"/>
      <inkml:brushProperty name="height" value="0.3" units="cm"/>
      <inkml:brushProperty name="color" value="#849398"/>
      <inkml:brushProperty name="ignorePressure" value="1"/>
      <inkml:brushProperty name="inkEffects" value="pencil"/>
    </inkml:brush>
  </inkml:definitions>
  <inkml:trace contextRef="#ctx0" brushRef="#br0">0 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4:14:20.637"/>
    </inkml:context>
    <inkml:brush xml:id="br0">
      <inkml:brushProperty name="width" value="0.05" units="cm"/>
      <inkml:brushProperty name="height" value="0.3" units="cm"/>
      <inkml:brushProperty name="color" value="#849398"/>
      <inkml:brushProperty name="ignorePressure" value="1"/>
      <inkml:brushProperty name="inkEffects" value="pencil"/>
    </inkml:brush>
  </inkml:definitions>
  <inkml:trace contextRef="#ctx0" brushRef="#br0">0 1,'0'0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4:14:21.309"/>
    </inkml:context>
    <inkml:brush xml:id="br0">
      <inkml:brushProperty name="width" value="0.05" units="cm"/>
      <inkml:brushProperty name="height" value="0.3" units="cm"/>
      <inkml:brushProperty name="color" value="#849398"/>
      <inkml:brushProperty name="ignorePressure" value="1"/>
      <inkml:brushProperty name="inkEffects" value="pencil"/>
    </inkml:brush>
  </inkml:definitions>
  <inkml:trace contextRef="#ctx0" brushRef="#br0">0 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4:14:21.534"/>
    </inkml:context>
    <inkml:brush xml:id="br0">
      <inkml:brushProperty name="width" value="0.05" units="cm"/>
      <inkml:brushProperty name="height" value="0.3" units="cm"/>
      <inkml:brushProperty name="color" value="#849398"/>
      <inkml:brushProperty name="ignorePressure" value="1"/>
      <inkml:brushProperty name="inkEffects" value="pencil"/>
    </inkml:brush>
  </inkml:definitions>
  <inkml:trace contextRef="#ctx0" brushRef="#br0">0 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4:14:23.454"/>
    </inkml:context>
    <inkml:brush xml:id="br0">
      <inkml:brushProperty name="width" value="0.05" units="cm"/>
      <inkml:brushProperty name="height" value="0.3" units="cm"/>
      <inkml:brushProperty name="color" value="#849398"/>
      <inkml:brushProperty name="ignorePressure" value="1"/>
      <inkml:brushProperty name="inkEffects" value="pencil"/>
    </inkml:brush>
  </inkml:definitions>
  <inkml:trace contextRef="#ctx0" brushRef="#br0">1 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4:14:23.689"/>
    </inkml:context>
    <inkml:brush xml:id="br0">
      <inkml:brushProperty name="width" value="0.05" units="cm"/>
      <inkml:brushProperty name="height" value="0.3" units="cm"/>
      <inkml:brushProperty name="color" value="#849398"/>
      <inkml:brushProperty name="ignorePressure" value="1"/>
      <inkml:brushProperty name="inkEffects" value="pencil"/>
    </inkml:brush>
  </inkml:definitions>
  <inkml:trace contextRef="#ctx0" brushRef="#br0">1 0,'0'0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49:55.373"/>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5406 614,'-54'-69,"-35"-31,-21-4,-9 10,-2 15,-3 17,-6 17,-8 13,-6 13,-8 10,-10 9,-6 9,-6 8,-4 9,-3 8,5 10,6 13,6 14,7 17,8 11,10 11,10 10,8 11,6 9,9 9,11 7,17 8,17 3,20-1,17 0,17 0,15-7,12-10,11-13,12-12,12-13,13-13,13-14,10-16,5-16,2-21,-1-22,0-23,0-23,0-22,-4-18,-6-12,-13-7,-16-3,-17 0,-19 4,-20 3,-19 6,-18 8,-18 7,-19 10,-14 9,-10 10,-8 12,-9 13,-11 13,-7 10,-4 12,-3 13,0 13,-2 16,3 13,6 12,8 5,6 5,4 3,6 7,5 7,9 6,10 3,10 6,9 7,5 7,3 4,3 4,3 4,2 2,4-3,4-4,7-4,5-3,7-7,7-10,4-13,6-15,3-17,5-19,5-19,3-18,0-13</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14T15:49:56.653"/>
    </inkml:context>
    <inkml:brush xml:id="br0">
      <inkml:brushProperty name="width" value="0.2" units="cm"/>
      <inkml:brushProperty name="height" value="1.2" units="cm"/>
      <inkml:brushProperty name="color" value="#849398"/>
      <inkml:brushProperty name="ignorePressure" value="1"/>
      <inkml:brushProperty name="inkEffects" value="pencil"/>
    </inkml:brush>
  </inkml:definitions>
  <inkml:trace contextRef="#ctx0" brushRef="#br0">1 0,'13'79,"9"35,3 2,1-11,1-20,-2-19,0-15,-1-12,0-5,1-3,0 1,2 3,1 4,1 5,2 2,-1 1,-1-1,-2-5,-3-5,-5-6,-4-8,-3-6,-4-6,-3-5,-2-4,0-3,-2-3,1-1,1-3,1-1,1-2,2-4,2-3,5-5,4-6,7-8,7-8,9-9,9-8,9-4,6-3,2 1,-2 3,-3 2,-6 1,-6 2,-8 2,-7 5,-5 6,-8 12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ga073618e60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6" name="Google Shape;676;ga073618e60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ga073618e6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2" name="Google Shape;682;ga073618e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8"/>
        <p:cNvGrpSpPr/>
        <p:nvPr/>
      </p:nvGrpSpPr>
      <p:grpSpPr>
        <a:xfrm>
          <a:off x="0" y="0"/>
          <a:ext cx="0" cy="0"/>
          <a:chOff x="0" y="0"/>
          <a:chExt cx="0" cy="0"/>
        </a:xfrm>
      </p:grpSpPr>
      <p:sp>
        <p:nvSpPr>
          <p:cNvPr id="689" name="Google Shape;689;ga073618e6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0" name="Google Shape;690;ga073618e6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3"/>
        <p:cNvGrpSpPr/>
        <p:nvPr/>
      </p:nvGrpSpPr>
      <p:grpSpPr>
        <a:xfrm>
          <a:off x="0" y="0"/>
          <a:ext cx="0" cy="0"/>
          <a:chOff x="0" y="0"/>
          <a:chExt cx="0" cy="0"/>
        </a:xfrm>
      </p:grpSpPr>
      <p:sp>
        <p:nvSpPr>
          <p:cNvPr id="724" name="Google Shape;724;ga073618e60_0_1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5" name="Google Shape;725;ga073618e60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a073618e60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a073618e60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a073618e60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a073618e60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7"/>
        <p:cNvGrpSpPr/>
        <p:nvPr/>
      </p:nvGrpSpPr>
      <p:grpSpPr>
        <a:xfrm>
          <a:off x="0" y="0"/>
          <a:ext cx="0" cy="0"/>
          <a:chOff x="0" y="0"/>
          <a:chExt cx="0" cy="0"/>
        </a:xfrm>
      </p:grpSpPr>
      <p:sp>
        <p:nvSpPr>
          <p:cNvPr id="758" name="Google Shape;758;ga073618e60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9" name="Google Shape;759;ga073618e60_0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ga073618e60_0_1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3" name="Google Shape;793;ga073618e60_0_1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7"/>
        <p:cNvGrpSpPr/>
        <p:nvPr/>
      </p:nvGrpSpPr>
      <p:grpSpPr>
        <a:xfrm>
          <a:off x="0" y="0"/>
          <a:ext cx="0" cy="0"/>
          <a:chOff x="0" y="0"/>
          <a:chExt cx="0" cy="0"/>
        </a:xfrm>
      </p:grpSpPr>
      <p:sp>
        <p:nvSpPr>
          <p:cNvPr id="1418" name="Google Shape;1418;ga0744a8d92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9" name="Google Shape;1419;ga0744a8d92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hyperlink" Target="https://twitter.com/SlidesManiaSM/" TargetMode="External"/><Relationship Id="rId12" Type="http://schemas.openxmlformats.org/officeDocument/2006/relationships/image" Target="../media/image5.png"/><Relationship Id="rId2" Type="http://schemas.openxmlformats.org/officeDocument/2006/relationships/hyperlink" Target="https://slidesmania.com/" TargetMode="External"/><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instagram.com/slidesmania/" TargetMode="External"/><Relationship Id="rId5" Type="http://schemas.openxmlformats.org/officeDocument/2006/relationships/hyperlink" Target="https://www.facebook.com/SlidesManiaSM/" TargetMode="External"/><Relationship Id="rId10" Type="http://schemas.openxmlformats.org/officeDocument/2006/relationships/image" Target="../media/image4.png"/><Relationship Id="rId4" Type="http://schemas.openxmlformats.org/officeDocument/2006/relationships/hyperlink" Target="https://slidesmania.com/questions-powerpoint-google-slides/can-i-use-these-templates/" TargetMode="External"/><Relationship Id="rId9" Type="http://schemas.openxmlformats.org/officeDocument/2006/relationships/hyperlink" Target="https://www.pinterest.com/slidesmania/" TargetMode="Externa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1 Title">
  <p:cSld name="CUSTOM">
    <p:spTree>
      <p:nvGrpSpPr>
        <p:cNvPr id="1" name="Shape 10"/>
        <p:cNvGrpSpPr/>
        <p:nvPr/>
      </p:nvGrpSpPr>
      <p:grpSpPr>
        <a:xfrm>
          <a:off x="0" y="0"/>
          <a:ext cx="0" cy="0"/>
          <a:chOff x="0" y="0"/>
          <a:chExt cx="0" cy="0"/>
        </a:xfrm>
      </p:grpSpPr>
      <p:sp>
        <p:nvSpPr>
          <p:cNvPr id="11" name="Google Shape;11;p2"/>
          <p:cNvSpPr/>
          <p:nvPr/>
        </p:nvSpPr>
        <p:spPr>
          <a:xfrm>
            <a:off x="0" y="2905654"/>
            <a:ext cx="12179336" cy="3489008"/>
          </a:xfrm>
          <a:custGeom>
            <a:avLst/>
            <a:gdLst/>
            <a:ahLst/>
            <a:cxnLst/>
            <a:rect l="l" t="t" r="r" b="b"/>
            <a:pathLst>
              <a:path w="12364808" h="3489008" extrusionOk="0">
                <a:moveTo>
                  <a:pt x="0" y="0"/>
                </a:moveTo>
                <a:lnTo>
                  <a:pt x="0" y="2631758"/>
                </a:lnTo>
                <a:cubicBezTo>
                  <a:pt x="687963" y="2631758"/>
                  <a:pt x="687963" y="3489008"/>
                  <a:pt x="1373610" y="3489008"/>
                </a:cubicBezTo>
                <a:cubicBezTo>
                  <a:pt x="2061574" y="3489960"/>
                  <a:pt x="2061574" y="2486978"/>
                  <a:pt x="2749537" y="2486978"/>
                </a:cubicBezTo>
                <a:cubicBezTo>
                  <a:pt x="3437500" y="2486978"/>
                  <a:pt x="3437500" y="3001328"/>
                  <a:pt x="4123147" y="3001328"/>
                </a:cubicBezTo>
                <a:cubicBezTo>
                  <a:pt x="4811111" y="3001328"/>
                  <a:pt x="4811111" y="2398395"/>
                  <a:pt x="5496758" y="2398395"/>
                </a:cubicBezTo>
                <a:cubicBezTo>
                  <a:pt x="6184721" y="2398395"/>
                  <a:pt x="6184721" y="3173730"/>
                  <a:pt x="6870368" y="3173730"/>
                </a:cubicBezTo>
                <a:cubicBezTo>
                  <a:pt x="7558331" y="3173730"/>
                  <a:pt x="7558331" y="2633663"/>
                  <a:pt x="8243978" y="2633663"/>
                </a:cubicBezTo>
                <a:cubicBezTo>
                  <a:pt x="8929625" y="2633663"/>
                  <a:pt x="8931942" y="3300413"/>
                  <a:pt x="9617589" y="3300413"/>
                </a:cubicBezTo>
                <a:cubicBezTo>
                  <a:pt x="10305552" y="3300413"/>
                  <a:pt x="10305552" y="2302193"/>
                  <a:pt x="10991199" y="2302193"/>
                </a:cubicBezTo>
                <a:cubicBezTo>
                  <a:pt x="11679163" y="2302193"/>
                  <a:pt x="11679163" y="3088005"/>
                  <a:pt x="12364809" y="3088005"/>
                </a:cubicBezTo>
                <a:lnTo>
                  <a:pt x="12364809" y="0"/>
                </a:lnTo>
                <a:lnTo>
                  <a:pt x="0" y="0"/>
                </a:ln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2" name="Google Shape;12;p2"/>
          <p:cNvSpPr/>
          <p:nvPr/>
        </p:nvSpPr>
        <p:spPr>
          <a:xfrm>
            <a:off x="0" y="0"/>
            <a:ext cx="12192000" cy="6129867"/>
          </a:xfrm>
          <a:custGeom>
            <a:avLst/>
            <a:gdLst/>
            <a:ahLst/>
            <a:cxnLst/>
            <a:rect l="l" t="t" r="r" b="b"/>
            <a:pathLst>
              <a:path w="12192000" h="6129867" extrusionOk="0">
                <a:moveTo>
                  <a:pt x="0" y="0"/>
                </a:moveTo>
                <a:lnTo>
                  <a:pt x="12192000" y="0"/>
                </a:lnTo>
                <a:lnTo>
                  <a:pt x="12192000" y="3003592"/>
                </a:lnTo>
                <a:lnTo>
                  <a:pt x="12185084" y="3003592"/>
                </a:lnTo>
                <a:lnTo>
                  <a:pt x="12185084" y="5728865"/>
                </a:lnTo>
                <a:cubicBezTo>
                  <a:pt x="11509276" y="5728865"/>
                  <a:pt x="11509276" y="5134505"/>
                  <a:pt x="10831185" y="5134505"/>
                </a:cubicBezTo>
                <a:cubicBezTo>
                  <a:pt x="10155378" y="5134505"/>
                  <a:pt x="10155378" y="5941272"/>
                  <a:pt x="9477287" y="5941272"/>
                </a:cubicBezTo>
                <a:cubicBezTo>
                  <a:pt x="8801480" y="5941272"/>
                  <a:pt x="8799197" y="5422160"/>
                  <a:pt x="8123390" y="5422160"/>
                </a:cubicBezTo>
                <a:cubicBezTo>
                  <a:pt x="7447582" y="5422160"/>
                  <a:pt x="7447582" y="5813637"/>
                  <a:pt x="6769492" y="5813637"/>
                </a:cubicBezTo>
                <a:cubicBezTo>
                  <a:pt x="6093684" y="5813637"/>
                  <a:pt x="6093684" y="5213562"/>
                  <a:pt x="5415593" y="5213562"/>
                </a:cubicBezTo>
                <a:cubicBezTo>
                  <a:pt x="4739787" y="5213562"/>
                  <a:pt x="4739787" y="5641235"/>
                  <a:pt x="4061695" y="5641235"/>
                </a:cubicBezTo>
                <a:cubicBezTo>
                  <a:pt x="3385887" y="5641235"/>
                  <a:pt x="3385887" y="5323100"/>
                  <a:pt x="2707797" y="5323100"/>
                </a:cubicBezTo>
                <a:cubicBezTo>
                  <a:pt x="2031989" y="5323100"/>
                  <a:pt x="2031989" y="6129867"/>
                  <a:pt x="1353898" y="6129867"/>
                </a:cubicBezTo>
                <a:cubicBezTo>
                  <a:pt x="678091" y="6129867"/>
                  <a:pt x="678091" y="5423112"/>
                  <a:pt x="0" y="5423112"/>
                </a:cubicBezTo>
                <a:lnTo>
                  <a:pt x="0" y="3003592"/>
                </a:lnTo>
                <a:lnTo>
                  <a:pt x="0" y="2639907"/>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 name="Google Shape;13;p2"/>
          <p:cNvSpPr txBox="1">
            <a:spLocks noGrp="1"/>
          </p:cNvSpPr>
          <p:nvPr>
            <p:ph type="title"/>
          </p:nvPr>
        </p:nvSpPr>
        <p:spPr>
          <a:xfrm>
            <a:off x="1547100" y="1717500"/>
            <a:ext cx="9097800" cy="1230600"/>
          </a:xfrm>
          <a:prstGeom prst="rect">
            <a:avLst/>
          </a:prstGeom>
        </p:spPr>
        <p:txBody>
          <a:bodyPr spcFirstLastPara="1" wrap="square" lIns="121900" tIns="121900" rIns="121900" bIns="121900" anchor="t" anchorCtr="0">
            <a:noAutofit/>
          </a:bodyPr>
          <a:lstStyle>
            <a:lvl1pPr lvl="0" algn="ctr" rtl="0">
              <a:spcBef>
                <a:spcPts val="0"/>
              </a:spcBef>
              <a:spcAft>
                <a:spcPts val="0"/>
              </a:spcAft>
              <a:buClr>
                <a:srgbClr val="000000"/>
              </a:buClr>
              <a:buSzPts val="1100"/>
              <a:buFont typeface="Arial"/>
              <a:buNone/>
              <a:defRPr sz="7000">
                <a:solidFill>
                  <a:schemeClr val="accent4"/>
                </a:solidFill>
                <a:highlight>
                  <a:schemeClr val="lt1"/>
                </a:highlight>
              </a:defRPr>
            </a:lvl1pPr>
            <a:lvl2pPr lvl="1" algn="ctr">
              <a:spcBef>
                <a:spcPts val="0"/>
              </a:spcBef>
              <a:spcAft>
                <a:spcPts val="0"/>
              </a:spcAft>
              <a:buClr>
                <a:schemeClr val="accent4"/>
              </a:buClr>
              <a:buSzPts val="7000"/>
              <a:buNone/>
              <a:defRPr sz="7000">
                <a:solidFill>
                  <a:schemeClr val="accent4"/>
                </a:solidFill>
                <a:highlight>
                  <a:schemeClr val="lt1"/>
                </a:highlight>
              </a:defRPr>
            </a:lvl2pPr>
            <a:lvl3pPr lvl="2" algn="ctr">
              <a:spcBef>
                <a:spcPts val="0"/>
              </a:spcBef>
              <a:spcAft>
                <a:spcPts val="0"/>
              </a:spcAft>
              <a:buClr>
                <a:schemeClr val="accent4"/>
              </a:buClr>
              <a:buSzPts val="7000"/>
              <a:buNone/>
              <a:defRPr sz="7000">
                <a:solidFill>
                  <a:schemeClr val="accent4"/>
                </a:solidFill>
                <a:highlight>
                  <a:schemeClr val="lt1"/>
                </a:highlight>
              </a:defRPr>
            </a:lvl3pPr>
            <a:lvl4pPr lvl="3" algn="ctr">
              <a:spcBef>
                <a:spcPts val="0"/>
              </a:spcBef>
              <a:spcAft>
                <a:spcPts val="0"/>
              </a:spcAft>
              <a:buClr>
                <a:schemeClr val="accent4"/>
              </a:buClr>
              <a:buSzPts val="7000"/>
              <a:buNone/>
              <a:defRPr sz="7000">
                <a:solidFill>
                  <a:schemeClr val="accent4"/>
                </a:solidFill>
                <a:highlight>
                  <a:schemeClr val="lt1"/>
                </a:highlight>
              </a:defRPr>
            </a:lvl4pPr>
            <a:lvl5pPr lvl="4" algn="ctr">
              <a:spcBef>
                <a:spcPts val="0"/>
              </a:spcBef>
              <a:spcAft>
                <a:spcPts val="0"/>
              </a:spcAft>
              <a:buClr>
                <a:schemeClr val="accent4"/>
              </a:buClr>
              <a:buSzPts val="7000"/>
              <a:buNone/>
              <a:defRPr sz="7000">
                <a:solidFill>
                  <a:schemeClr val="accent4"/>
                </a:solidFill>
                <a:highlight>
                  <a:schemeClr val="lt1"/>
                </a:highlight>
              </a:defRPr>
            </a:lvl5pPr>
            <a:lvl6pPr lvl="5" algn="ctr">
              <a:spcBef>
                <a:spcPts val="0"/>
              </a:spcBef>
              <a:spcAft>
                <a:spcPts val="0"/>
              </a:spcAft>
              <a:buClr>
                <a:schemeClr val="accent4"/>
              </a:buClr>
              <a:buSzPts val="7000"/>
              <a:buNone/>
              <a:defRPr sz="7000">
                <a:solidFill>
                  <a:schemeClr val="accent4"/>
                </a:solidFill>
                <a:highlight>
                  <a:schemeClr val="lt1"/>
                </a:highlight>
              </a:defRPr>
            </a:lvl6pPr>
            <a:lvl7pPr lvl="6" algn="ctr">
              <a:spcBef>
                <a:spcPts val="0"/>
              </a:spcBef>
              <a:spcAft>
                <a:spcPts val="0"/>
              </a:spcAft>
              <a:buClr>
                <a:schemeClr val="accent4"/>
              </a:buClr>
              <a:buSzPts val="7000"/>
              <a:buNone/>
              <a:defRPr sz="7000">
                <a:solidFill>
                  <a:schemeClr val="accent4"/>
                </a:solidFill>
                <a:highlight>
                  <a:schemeClr val="lt1"/>
                </a:highlight>
              </a:defRPr>
            </a:lvl7pPr>
            <a:lvl8pPr lvl="7" algn="ctr">
              <a:spcBef>
                <a:spcPts val="0"/>
              </a:spcBef>
              <a:spcAft>
                <a:spcPts val="0"/>
              </a:spcAft>
              <a:buClr>
                <a:schemeClr val="accent4"/>
              </a:buClr>
              <a:buSzPts val="7000"/>
              <a:buNone/>
              <a:defRPr sz="7000">
                <a:solidFill>
                  <a:schemeClr val="accent4"/>
                </a:solidFill>
                <a:highlight>
                  <a:schemeClr val="lt1"/>
                </a:highlight>
              </a:defRPr>
            </a:lvl8pPr>
            <a:lvl9pPr lvl="8" algn="ctr">
              <a:spcBef>
                <a:spcPts val="0"/>
              </a:spcBef>
              <a:spcAft>
                <a:spcPts val="0"/>
              </a:spcAft>
              <a:buClr>
                <a:schemeClr val="accent4"/>
              </a:buClr>
              <a:buSzPts val="7000"/>
              <a:buNone/>
              <a:defRPr sz="7000">
                <a:solidFill>
                  <a:schemeClr val="accent4"/>
                </a:solidFill>
                <a:highlight>
                  <a:schemeClr val="lt1"/>
                </a:highlight>
              </a:defRPr>
            </a:lvl9pPr>
          </a:lstStyle>
          <a:p>
            <a:endParaRPr/>
          </a:p>
        </p:txBody>
      </p:sp>
      <p:sp>
        <p:nvSpPr>
          <p:cNvPr id="14" name="Google Shape;14;p2"/>
          <p:cNvSpPr txBox="1">
            <a:spLocks noGrp="1"/>
          </p:cNvSpPr>
          <p:nvPr>
            <p:ph type="subTitle" idx="1"/>
          </p:nvPr>
        </p:nvSpPr>
        <p:spPr>
          <a:xfrm>
            <a:off x="432800" y="6096300"/>
            <a:ext cx="11379900" cy="717900"/>
          </a:xfrm>
          <a:prstGeom prst="rect">
            <a:avLst/>
          </a:prstGeom>
        </p:spPr>
        <p:txBody>
          <a:bodyPr spcFirstLastPara="1" wrap="square" lIns="121900" tIns="121900" rIns="121900" bIns="121900" anchor="t" anchorCtr="0">
            <a:noAutofit/>
          </a:bodyPr>
          <a:lstStyle>
            <a:lvl1pPr lvl="0" algn="ctr">
              <a:spcBef>
                <a:spcPts val="0"/>
              </a:spcBef>
              <a:spcAft>
                <a:spcPts val="0"/>
              </a:spcAft>
              <a:buClr>
                <a:schemeClr val="lt1"/>
              </a:buClr>
              <a:buSzPts val="2500"/>
              <a:buNone/>
              <a:defRPr sz="2500">
                <a:solidFill>
                  <a:schemeClr val="lt1"/>
                </a:solidFill>
              </a:defRPr>
            </a:lvl1pPr>
            <a:lvl2pPr lvl="1" algn="ctr">
              <a:spcBef>
                <a:spcPts val="2100"/>
              </a:spcBef>
              <a:spcAft>
                <a:spcPts val="0"/>
              </a:spcAft>
              <a:buClr>
                <a:schemeClr val="lt1"/>
              </a:buClr>
              <a:buSzPts val="2500"/>
              <a:buNone/>
              <a:defRPr sz="2500">
                <a:solidFill>
                  <a:schemeClr val="lt1"/>
                </a:solidFill>
              </a:defRPr>
            </a:lvl2pPr>
            <a:lvl3pPr lvl="2" algn="ctr">
              <a:spcBef>
                <a:spcPts val="2100"/>
              </a:spcBef>
              <a:spcAft>
                <a:spcPts val="0"/>
              </a:spcAft>
              <a:buClr>
                <a:schemeClr val="lt1"/>
              </a:buClr>
              <a:buSzPts val="2500"/>
              <a:buNone/>
              <a:defRPr sz="2500">
                <a:solidFill>
                  <a:schemeClr val="lt1"/>
                </a:solidFill>
              </a:defRPr>
            </a:lvl3pPr>
            <a:lvl4pPr lvl="3" algn="ctr">
              <a:spcBef>
                <a:spcPts val="2100"/>
              </a:spcBef>
              <a:spcAft>
                <a:spcPts val="0"/>
              </a:spcAft>
              <a:buClr>
                <a:schemeClr val="lt1"/>
              </a:buClr>
              <a:buSzPts val="2500"/>
              <a:buNone/>
              <a:defRPr sz="2500">
                <a:solidFill>
                  <a:schemeClr val="lt1"/>
                </a:solidFill>
              </a:defRPr>
            </a:lvl4pPr>
            <a:lvl5pPr lvl="4" algn="ctr">
              <a:spcBef>
                <a:spcPts val="2100"/>
              </a:spcBef>
              <a:spcAft>
                <a:spcPts val="0"/>
              </a:spcAft>
              <a:buClr>
                <a:schemeClr val="lt1"/>
              </a:buClr>
              <a:buSzPts val="2500"/>
              <a:buNone/>
              <a:defRPr sz="2500">
                <a:solidFill>
                  <a:schemeClr val="lt1"/>
                </a:solidFill>
              </a:defRPr>
            </a:lvl5pPr>
            <a:lvl6pPr lvl="5" algn="ctr">
              <a:spcBef>
                <a:spcPts val="2100"/>
              </a:spcBef>
              <a:spcAft>
                <a:spcPts val="0"/>
              </a:spcAft>
              <a:buClr>
                <a:schemeClr val="lt1"/>
              </a:buClr>
              <a:buSzPts val="2500"/>
              <a:buNone/>
              <a:defRPr sz="2500">
                <a:solidFill>
                  <a:schemeClr val="lt1"/>
                </a:solidFill>
              </a:defRPr>
            </a:lvl6pPr>
            <a:lvl7pPr lvl="6" algn="ctr">
              <a:spcBef>
                <a:spcPts val="2100"/>
              </a:spcBef>
              <a:spcAft>
                <a:spcPts val="0"/>
              </a:spcAft>
              <a:buClr>
                <a:schemeClr val="lt1"/>
              </a:buClr>
              <a:buSzPts val="2500"/>
              <a:buNone/>
              <a:defRPr sz="2500">
                <a:solidFill>
                  <a:schemeClr val="lt1"/>
                </a:solidFill>
              </a:defRPr>
            </a:lvl7pPr>
            <a:lvl8pPr lvl="7" algn="ctr">
              <a:spcBef>
                <a:spcPts val="2100"/>
              </a:spcBef>
              <a:spcAft>
                <a:spcPts val="0"/>
              </a:spcAft>
              <a:buClr>
                <a:schemeClr val="lt1"/>
              </a:buClr>
              <a:buSzPts val="2500"/>
              <a:buNone/>
              <a:defRPr sz="2500">
                <a:solidFill>
                  <a:schemeClr val="lt1"/>
                </a:solidFill>
              </a:defRPr>
            </a:lvl8pPr>
            <a:lvl9pPr lvl="8" algn="ctr">
              <a:spcBef>
                <a:spcPts val="2100"/>
              </a:spcBef>
              <a:spcAft>
                <a:spcPts val="2100"/>
              </a:spcAft>
              <a:buClr>
                <a:schemeClr val="lt1"/>
              </a:buClr>
              <a:buSzPts val="2500"/>
              <a:buNone/>
              <a:defRPr sz="2500">
                <a:solidFill>
                  <a:schemeClr val="lt1"/>
                </a:solidFill>
              </a:defRPr>
            </a:lvl9pPr>
          </a:lstStyle>
          <a:p>
            <a:endParaRPr/>
          </a:p>
        </p:txBody>
      </p:sp>
      <p:sp>
        <p:nvSpPr>
          <p:cNvPr id="15" name="Google Shape;15;p2"/>
          <p:cNvSpPr/>
          <p:nvPr/>
        </p:nvSpPr>
        <p:spPr>
          <a:xfrm>
            <a:off x="4622357" y="284614"/>
            <a:ext cx="91483" cy="91480"/>
          </a:xfrm>
          <a:custGeom>
            <a:avLst/>
            <a:gdLst/>
            <a:ahLst/>
            <a:cxnLst/>
            <a:rect l="l" t="t" r="r" b="b"/>
            <a:pathLst>
              <a:path w="36195" h="36194"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6" name="Google Shape;16;p2"/>
          <p:cNvSpPr/>
          <p:nvPr/>
        </p:nvSpPr>
        <p:spPr>
          <a:xfrm>
            <a:off x="9340110" y="655484"/>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7" name="Google Shape;17;p2"/>
          <p:cNvSpPr/>
          <p:nvPr/>
        </p:nvSpPr>
        <p:spPr>
          <a:xfrm>
            <a:off x="7423147" y="1153989"/>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8" name="Google Shape;18;p2"/>
          <p:cNvSpPr/>
          <p:nvPr/>
        </p:nvSpPr>
        <p:spPr>
          <a:xfrm>
            <a:off x="10356389" y="2562813"/>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19" name="Google Shape;19;p2"/>
          <p:cNvSpPr/>
          <p:nvPr/>
        </p:nvSpPr>
        <p:spPr>
          <a:xfrm>
            <a:off x="8894586" y="4720601"/>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0" name="Google Shape;20;p2"/>
          <p:cNvSpPr/>
          <p:nvPr/>
        </p:nvSpPr>
        <p:spPr>
          <a:xfrm>
            <a:off x="4359860" y="4720601"/>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1" name="Google Shape;21;p2"/>
          <p:cNvSpPr/>
          <p:nvPr/>
        </p:nvSpPr>
        <p:spPr>
          <a:xfrm>
            <a:off x="1970881" y="4195603"/>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2" name="Google Shape;22;p2"/>
          <p:cNvSpPr/>
          <p:nvPr/>
        </p:nvSpPr>
        <p:spPr>
          <a:xfrm>
            <a:off x="2079253" y="2389420"/>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3" name="Google Shape;23;p2"/>
          <p:cNvSpPr/>
          <p:nvPr/>
        </p:nvSpPr>
        <p:spPr>
          <a:xfrm>
            <a:off x="3500118" y="655484"/>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 name="Google Shape;24;p2"/>
          <p:cNvSpPr/>
          <p:nvPr/>
        </p:nvSpPr>
        <p:spPr>
          <a:xfrm>
            <a:off x="5518227" y="698832"/>
            <a:ext cx="129999" cy="129999"/>
          </a:xfrm>
          <a:custGeom>
            <a:avLst/>
            <a:gdLst/>
            <a:ahLst/>
            <a:cxnLst/>
            <a:rect l="l" t="t" r="r" b="b"/>
            <a:pathLst>
              <a:path w="51434" h="51434"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5" name="Google Shape;25;p2"/>
          <p:cNvSpPr/>
          <p:nvPr/>
        </p:nvSpPr>
        <p:spPr>
          <a:xfrm>
            <a:off x="3153328" y="2890203"/>
            <a:ext cx="130002" cy="130131"/>
          </a:xfrm>
          <a:custGeom>
            <a:avLst/>
            <a:gdLst/>
            <a:ahLst/>
            <a:cxnLst/>
            <a:rect l="l" t="t" r="r" b="b"/>
            <a:pathLst>
              <a:path w="51435" h="51486" extrusionOk="0">
                <a:moveTo>
                  <a:pt x="51435" y="25769"/>
                </a:moveTo>
                <a:cubicBezTo>
                  <a:pt x="51435" y="40057"/>
                  <a:pt x="40005" y="51487"/>
                  <a:pt x="25718" y="51487"/>
                </a:cubicBezTo>
                <a:cubicBezTo>
                  <a:pt x="11430" y="51487"/>
                  <a:pt x="0" y="40057"/>
                  <a:pt x="0" y="25769"/>
                </a:cubicBezTo>
                <a:cubicBezTo>
                  <a:pt x="0" y="11482"/>
                  <a:pt x="11430" y="52"/>
                  <a:pt x="25718" y="52"/>
                </a:cubicBezTo>
                <a:cubicBezTo>
                  <a:pt x="40005" y="-901"/>
                  <a:pt x="51435" y="11482"/>
                  <a:pt x="51435" y="2576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6" name="Google Shape;26;p2"/>
          <p:cNvSpPr/>
          <p:nvPr/>
        </p:nvSpPr>
        <p:spPr>
          <a:xfrm>
            <a:off x="6915009" y="458005"/>
            <a:ext cx="129999" cy="130002"/>
          </a:xfrm>
          <a:custGeom>
            <a:avLst/>
            <a:gdLst/>
            <a:ahLst/>
            <a:cxnLst/>
            <a:rect l="l" t="t" r="r" b="b"/>
            <a:pathLst>
              <a:path w="51434" h="51435"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7" name="Google Shape;27;p2"/>
          <p:cNvSpPr/>
          <p:nvPr/>
        </p:nvSpPr>
        <p:spPr>
          <a:xfrm>
            <a:off x="9275086" y="1577840"/>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8" name="Google Shape;28;p2"/>
          <p:cNvSpPr/>
          <p:nvPr/>
        </p:nvSpPr>
        <p:spPr>
          <a:xfrm>
            <a:off x="10202262" y="3742853"/>
            <a:ext cx="129999" cy="129999"/>
          </a:xfrm>
          <a:custGeom>
            <a:avLst/>
            <a:gdLst/>
            <a:ahLst/>
            <a:cxnLst/>
            <a:rect l="l" t="t" r="r" b="b"/>
            <a:pathLst>
              <a:path w="51434" h="51434" extrusionOk="0">
                <a:moveTo>
                  <a:pt x="51435" y="25718"/>
                </a:moveTo>
                <a:cubicBezTo>
                  <a:pt x="51435" y="39921"/>
                  <a:pt x="39921" y="51435"/>
                  <a:pt x="25718" y="51435"/>
                </a:cubicBezTo>
                <a:cubicBezTo>
                  <a:pt x="11514" y="51435"/>
                  <a:pt x="0" y="39921"/>
                  <a:pt x="0" y="25718"/>
                </a:cubicBezTo>
                <a:cubicBezTo>
                  <a:pt x="0" y="11514"/>
                  <a:pt x="11514" y="0"/>
                  <a:pt x="25718" y="0"/>
                </a:cubicBezTo>
                <a:cubicBezTo>
                  <a:pt x="39921" y="0"/>
                  <a:pt x="51435" y="11514"/>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9" name="Google Shape;29;p2"/>
          <p:cNvSpPr/>
          <p:nvPr/>
        </p:nvSpPr>
        <p:spPr>
          <a:xfrm>
            <a:off x="2122599" y="944470"/>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0" name="Google Shape;30;p2"/>
          <p:cNvSpPr/>
          <p:nvPr/>
        </p:nvSpPr>
        <p:spPr>
          <a:xfrm>
            <a:off x="10334714" y="763853"/>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1" name="Google Shape;31;p2"/>
          <p:cNvSpPr/>
          <p:nvPr/>
        </p:nvSpPr>
        <p:spPr>
          <a:xfrm>
            <a:off x="6849985" y="4564063"/>
            <a:ext cx="129999" cy="130002"/>
          </a:xfrm>
          <a:custGeom>
            <a:avLst/>
            <a:gdLst/>
            <a:ahLst/>
            <a:cxnLst/>
            <a:rect l="l" t="t" r="r" b="b"/>
            <a:pathLst>
              <a:path w="51434" h="51435"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 name="Google Shape;32;p2"/>
          <p:cNvSpPr/>
          <p:nvPr/>
        </p:nvSpPr>
        <p:spPr>
          <a:xfrm>
            <a:off x="2917320" y="1464654"/>
            <a:ext cx="91480" cy="91480"/>
          </a:xfrm>
          <a:custGeom>
            <a:avLst/>
            <a:gdLst/>
            <a:ahLst/>
            <a:cxnLst/>
            <a:rect l="l" t="t" r="r" b="b"/>
            <a:pathLst>
              <a:path w="36194" h="36194"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3" name="Google Shape;33;p2"/>
          <p:cNvSpPr/>
          <p:nvPr/>
        </p:nvSpPr>
        <p:spPr>
          <a:xfrm>
            <a:off x="4542886" y="1108234"/>
            <a:ext cx="91480" cy="91480"/>
          </a:xfrm>
          <a:custGeom>
            <a:avLst/>
            <a:gdLst/>
            <a:ahLst/>
            <a:cxnLst/>
            <a:rect l="l" t="t" r="r" b="b"/>
            <a:pathLst>
              <a:path w="36194" h="36194" extrusionOk="0">
                <a:moveTo>
                  <a:pt x="36195" y="18097"/>
                </a:moveTo>
                <a:cubicBezTo>
                  <a:pt x="36195" y="28575"/>
                  <a:pt x="27622" y="36195"/>
                  <a:pt x="18097" y="36195"/>
                </a:cubicBezTo>
                <a:cubicBezTo>
                  <a:pt x="7620" y="36195"/>
                  <a:pt x="0" y="27622"/>
                  <a:pt x="0" y="18097"/>
                </a:cubicBezTo>
                <a:cubicBezTo>
                  <a:pt x="0" y="7620"/>
                  <a:pt x="8572" y="0"/>
                  <a:pt x="18097" y="0"/>
                </a:cubicBezTo>
                <a:cubicBezTo>
                  <a:pt x="27622" y="0"/>
                  <a:pt x="36195" y="7620"/>
                  <a:pt x="36195" y="1809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4" name="Google Shape;34;p2"/>
          <p:cNvSpPr/>
          <p:nvPr/>
        </p:nvSpPr>
        <p:spPr>
          <a:xfrm>
            <a:off x="8562248" y="1031170"/>
            <a:ext cx="91480" cy="91480"/>
          </a:xfrm>
          <a:custGeom>
            <a:avLst/>
            <a:gdLst/>
            <a:ahLst/>
            <a:cxnLst/>
            <a:rect l="l" t="t" r="r" b="b"/>
            <a:pathLst>
              <a:path w="36194" h="36194" extrusionOk="0">
                <a:moveTo>
                  <a:pt x="36195" y="18098"/>
                </a:moveTo>
                <a:cubicBezTo>
                  <a:pt x="36195" y="28575"/>
                  <a:pt x="27622" y="36195"/>
                  <a:pt x="18097" y="36195"/>
                </a:cubicBezTo>
                <a:cubicBezTo>
                  <a:pt x="7620" y="36195"/>
                  <a:pt x="0" y="27623"/>
                  <a:pt x="0" y="18098"/>
                </a:cubicBezTo>
                <a:cubicBezTo>
                  <a:pt x="0" y="7620"/>
                  <a:pt x="8572" y="0"/>
                  <a:pt x="18097" y="0"/>
                </a:cubicBezTo>
                <a:cubicBezTo>
                  <a:pt x="27622" y="0"/>
                  <a:pt x="36195" y="7620"/>
                  <a:pt x="36195" y="18098"/>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5" name="Google Shape;35;p2"/>
          <p:cNvSpPr/>
          <p:nvPr/>
        </p:nvSpPr>
        <p:spPr>
          <a:xfrm>
            <a:off x="9229331" y="3294920"/>
            <a:ext cx="91483" cy="91483"/>
          </a:xfrm>
          <a:custGeom>
            <a:avLst/>
            <a:gdLst/>
            <a:ahLst/>
            <a:cxnLst/>
            <a:rect l="l" t="t" r="r" b="b"/>
            <a:pathLst>
              <a:path w="36195" h="36195" extrusionOk="0">
                <a:moveTo>
                  <a:pt x="36195" y="18098"/>
                </a:moveTo>
                <a:cubicBezTo>
                  <a:pt x="36195" y="28575"/>
                  <a:pt x="27622" y="36195"/>
                  <a:pt x="18097" y="36195"/>
                </a:cubicBezTo>
                <a:cubicBezTo>
                  <a:pt x="7620" y="36195"/>
                  <a:pt x="0" y="27623"/>
                  <a:pt x="0" y="18098"/>
                </a:cubicBezTo>
                <a:cubicBezTo>
                  <a:pt x="0" y="7620"/>
                  <a:pt x="8572" y="0"/>
                  <a:pt x="18097" y="0"/>
                </a:cubicBezTo>
                <a:cubicBezTo>
                  <a:pt x="27622"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6" name="Google Shape;36;p2"/>
          <p:cNvSpPr/>
          <p:nvPr/>
        </p:nvSpPr>
        <p:spPr>
          <a:xfrm>
            <a:off x="10286549" y="1765683"/>
            <a:ext cx="91483" cy="91483"/>
          </a:xfrm>
          <a:custGeom>
            <a:avLst/>
            <a:gdLst/>
            <a:ahLst/>
            <a:cxnLst/>
            <a:rect l="l" t="t" r="r" b="b"/>
            <a:pathLst>
              <a:path w="36195" h="36195"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7" name="Google Shape;37;p2"/>
          <p:cNvSpPr/>
          <p:nvPr/>
        </p:nvSpPr>
        <p:spPr>
          <a:xfrm>
            <a:off x="2871564" y="3834364"/>
            <a:ext cx="91480" cy="91483"/>
          </a:xfrm>
          <a:custGeom>
            <a:avLst/>
            <a:gdLst/>
            <a:ahLst/>
            <a:cxnLst/>
            <a:rect l="l" t="t" r="r" b="b"/>
            <a:pathLst>
              <a:path w="36194" h="36195" extrusionOk="0">
                <a:moveTo>
                  <a:pt x="36195" y="18098"/>
                </a:moveTo>
                <a:cubicBezTo>
                  <a:pt x="36195" y="28575"/>
                  <a:pt x="27622" y="36195"/>
                  <a:pt x="18097" y="36195"/>
                </a:cubicBezTo>
                <a:cubicBezTo>
                  <a:pt x="7620" y="36195"/>
                  <a:pt x="0" y="27623"/>
                  <a:pt x="0" y="18098"/>
                </a:cubicBezTo>
                <a:cubicBezTo>
                  <a:pt x="0" y="7620"/>
                  <a:pt x="8572" y="0"/>
                  <a:pt x="18097" y="0"/>
                </a:cubicBezTo>
                <a:cubicBezTo>
                  <a:pt x="27622"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8" name="Google Shape;38;p2"/>
          <p:cNvSpPr/>
          <p:nvPr/>
        </p:nvSpPr>
        <p:spPr>
          <a:xfrm>
            <a:off x="7873490" y="4366587"/>
            <a:ext cx="91480" cy="91483"/>
          </a:xfrm>
          <a:custGeom>
            <a:avLst/>
            <a:gdLst/>
            <a:ahLst/>
            <a:cxnLst/>
            <a:rect l="l" t="t" r="r" b="b"/>
            <a:pathLst>
              <a:path w="36194" h="36195" extrusionOk="0">
                <a:moveTo>
                  <a:pt x="36195" y="18097"/>
                </a:moveTo>
                <a:cubicBezTo>
                  <a:pt x="36195" y="28575"/>
                  <a:pt x="27622" y="36195"/>
                  <a:pt x="18097" y="36195"/>
                </a:cubicBezTo>
                <a:cubicBezTo>
                  <a:pt x="8572" y="36195"/>
                  <a:pt x="0" y="27622"/>
                  <a:pt x="0" y="18097"/>
                </a:cubicBezTo>
                <a:cubicBezTo>
                  <a:pt x="0" y="7620"/>
                  <a:pt x="8572" y="0"/>
                  <a:pt x="18097" y="0"/>
                </a:cubicBezTo>
                <a:cubicBezTo>
                  <a:pt x="27622" y="0"/>
                  <a:pt x="36195" y="8572"/>
                  <a:pt x="36195" y="1809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9" name="Google Shape;39;p2"/>
          <p:cNvSpPr/>
          <p:nvPr/>
        </p:nvSpPr>
        <p:spPr>
          <a:xfrm>
            <a:off x="3562729" y="4629085"/>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0" name="Google Shape;40;p2"/>
          <p:cNvSpPr/>
          <p:nvPr/>
        </p:nvSpPr>
        <p:spPr>
          <a:xfrm>
            <a:off x="9499054" y="2449362"/>
            <a:ext cx="57776" cy="58042"/>
          </a:xfrm>
          <a:custGeom>
            <a:avLst/>
            <a:gdLst/>
            <a:ahLst/>
            <a:cxnLst/>
            <a:rect l="l" t="t" r="r" b="b"/>
            <a:pathLst>
              <a:path w="22859" h="22964" extrusionOk="0">
                <a:moveTo>
                  <a:pt x="22860" y="11534"/>
                </a:moveTo>
                <a:cubicBezTo>
                  <a:pt x="22860" y="18202"/>
                  <a:pt x="17145" y="22964"/>
                  <a:pt x="11430" y="22964"/>
                </a:cubicBezTo>
                <a:cubicBezTo>
                  <a:pt x="4763" y="22964"/>
                  <a:pt x="0" y="17249"/>
                  <a:pt x="0" y="11534"/>
                </a:cubicBezTo>
                <a:cubicBezTo>
                  <a:pt x="0" y="4867"/>
                  <a:pt x="5715" y="104"/>
                  <a:pt x="11430" y="104"/>
                </a:cubicBezTo>
                <a:cubicBezTo>
                  <a:pt x="17145" y="-848"/>
                  <a:pt x="22860" y="4867"/>
                  <a:pt x="22860" y="11534"/>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 name="Google Shape;41;p2"/>
          <p:cNvSpPr/>
          <p:nvPr/>
        </p:nvSpPr>
        <p:spPr>
          <a:xfrm>
            <a:off x="5980610" y="1312933"/>
            <a:ext cx="57776" cy="57779"/>
          </a:xfrm>
          <a:custGeom>
            <a:avLst/>
            <a:gdLst/>
            <a:ahLst/>
            <a:cxnLst/>
            <a:rect l="l" t="t" r="r" b="b"/>
            <a:pathLst>
              <a:path w="22859" h="22860"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2" name="Google Shape;42;p2"/>
          <p:cNvSpPr/>
          <p:nvPr/>
        </p:nvSpPr>
        <p:spPr>
          <a:xfrm>
            <a:off x="3627753" y="1481510"/>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 name="Google Shape;43;p2"/>
          <p:cNvSpPr/>
          <p:nvPr/>
        </p:nvSpPr>
        <p:spPr>
          <a:xfrm>
            <a:off x="3471219" y="3636888"/>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8097"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 name="Google Shape;44;p2"/>
          <p:cNvSpPr/>
          <p:nvPr/>
        </p:nvSpPr>
        <p:spPr>
          <a:xfrm>
            <a:off x="2934179" y="4535164"/>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 name="Google Shape;45;p2"/>
          <p:cNvSpPr/>
          <p:nvPr/>
        </p:nvSpPr>
        <p:spPr>
          <a:xfrm>
            <a:off x="5891503" y="4552021"/>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8097"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 name="Google Shape;46;p2"/>
          <p:cNvSpPr/>
          <p:nvPr/>
        </p:nvSpPr>
        <p:spPr>
          <a:xfrm>
            <a:off x="9527953" y="4065558"/>
            <a:ext cx="57776" cy="57776"/>
          </a:xfrm>
          <a:custGeom>
            <a:avLst/>
            <a:gdLst/>
            <a:ahLst/>
            <a:cxnLst/>
            <a:rect l="l" t="t" r="r" b="b"/>
            <a:pathLst>
              <a:path w="22859"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7" name="Google Shape;47;p2"/>
          <p:cNvSpPr/>
          <p:nvPr/>
        </p:nvSpPr>
        <p:spPr>
          <a:xfrm>
            <a:off x="10351573" y="4491816"/>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8" name="Google Shape;48;p2"/>
          <p:cNvSpPr/>
          <p:nvPr/>
        </p:nvSpPr>
        <p:spPr>
          <a:xfrm>
            <a:off x="585151" y="3251133"/>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9" name="Google Shape;49;p2"/>
          <p:cNvSpPr/>
          <p:nvPr/>
        </p:nvSpPr>
        <p:spPr>
          <a:xfrm>
            <a:off x="693523" y="1444950"/>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0" name="Google Shape;50;p2"/>
          <p:cNvSpPr/>
          <p:nvPr/>
        </p:nvSpPr>
        <p:spPr>
          <a:xfrm>
            <a:off x="1767598" y="1945733"/>
            <a:ext cx="130002" cy="130131"/>
          </a:xfrm>
          <a:custGeom>
            <a:avLst/>
            <a:gdLst/>
            <a:ahLst/>
            <a:cxnLst/>
            <a:rect l="l" t="t" r="r" b="b"/>
            <a:pathLst>
              <a:path w="51435" h="51486" extrusionOk="0">
                <a:moveTo>
                  <a:pt x="51435" y="25769"/>
                </a:moveTo>
                <a:cubicBezTo>
                  <a:pt x="51435" y="40057"/>
                  <a:pt x="40005" y="51487"/>
                  <a:pt x="25718" y="51487"/>
                </a:cubicBezTo>
                <a:cubicBezTo>
                  <a:pt x="11430" y="51487"/>
                  <a:pt x="0" y="40057"/>
                  <a:pt x="0" y="25769"/>
                </a:cubicBezTo>
                <a:cubicBezTo>
                  <a:pt x="0" y="11482"/>
                  <a:pt x="11430" y="52"/>
                  <a:pt x="25718" y="52"/>
                </a:cubicBezTo>
                <a:cubicBezTo>
                  <a:pt x="40005" y="-901"/>
                  <a:pt x="51435" y="11482"/>
                  <a:pt x="51435" y="25769"/>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1" name="Google Shape;51;p2"/>
          <p:cNvSpPr/>
          <p:nvPr/>
        </p:nvSpPr>
        <p:spPr>
          <a:xfrm>
            <a:off x="809536" y="302782"/>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52" name="Google Shape;52;p2"/>
          <p:cNvSpPr/>
          <p:nvPr/>
        </p:nvSpPr>
        <p:spPr>
          <a:xfrm>
            <a:off x="1531590" y="520184"/>
            <a:ext cx="91480" cy="91480"/>
          </a:xfrm>
          <a:custGeom>
            <a:avLst/>
            <a:gdLst/>
            <a:ahLst/>
            <a:cxnLst/>
            <a:rect l="l" t="t" r="r" b="b"/>
            <a:pathLst>
              <a:path w="36194" h="36194"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3" name="Google Shape;53;p2"/>
          <p:cNvSpPr/>
          <p:nvPr/>
        </p:nvSpPr>
        <p:spPr>
          <a:xfrm>
            <a:off x="1485834" y="2889894"/>
            <a:ext cx="91480" cy="91483"/>
          </a:xfrm>
          <a:custGeom>
            <a:avLst/>
            <a:gdLst/>
            <a:ahLst/>
            <a:cxnLst/>
            <a:rect l="l" t="t" r="r" b="b"/>
            <a:pathLst>
              <a:path w="36194" h="36195" extrusionOk="0">
                <a:moveTo>
                  <a:pt x="36195" y="18098"/>
                </a:moveTo>
                <a:cubicBezTo>
                  <a:pt x="36195" y="28575"/>
                  <a:pt x="27622" y="36195"/>
                  <a:pt x="18097" y="36195"/>
                </a:cubicBezTo>
                <a:cubicBezTo>
                  <a:pt x="7620" y="36195"/>
                  <a:pt x="0" y="27623"/>
                  <a:pt x="0" y="18098"/>
                </a:cubicBezTo>
                <a:cubicBezTo>
                  <a:pt x="0" y="7620"/>
                  <a:pt x="8572" y="0"/>
                  <a:pt x="18097" y="0"/>
                </a:cubicBezTo>
                <a:cubicBezTo>
                  <a:pt x="27622"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 name="Google Shape;54;p2"/>
          <p:cNvSpPr/>
          <p:nvPr/>
        </p:nvSpPr>
        <p:spPr>
          <a:xfrm>
            <a:off x="2176999" y="3684615"/>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5" name="Google Shape;55;p2"/>
          <p:cNvSpPr/>
          <p:nvPr/>
        </p:nvSpPr>
        <p:spPr>
          <a:xfrm>
            <a:off x="527353" y="669495"/>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6" name="Google Shape;56;p2"/>
          <p:cNvSpPr/>
          <p:nvPr/>
        </p:nvSpPr>
        <p:spPr>
          <a:xfrm>
            <a:off x="262446" y="2413062"/>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7" name="Google Shape;57;p2"/>
          <p:cNvSpPr/>
          <p:nvPr/>
        </p:nvSpPr>
        <p:spPr>
          <a:xfrm>
            <a:off x="1548449" y="3590694"/>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8" name="Google Shape;58;p2"/>
          <p:cNvSpPr/>
          <p:nvPr/>
        </p:nvSpPr>
        <p:spPr>
          <a:xfrm>
            <a:off x="993940" y="4467274"/>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9" name="Google Shape;59;p2"/>
          <p:cNvSpPr/>
          <p:nvPr/>
        </p:nvSpPr>
        <p:spPr>
          <a:xfrm>
            <a:off x="196809" y="4375758"/>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0" name="Google Shape;60;p2"/>
          <p:cNvSpPr/>
          <p:nvPr/>
        </p:nvSpPr>
        <p:spPr>
          <a:xfrm>
            <a:off x="1251723" y="5371850"/>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1" name="Google Shape;61;p2"/>
          <p:cNvSpPr/>
          <p:nvPr/>
        </p:nvSpPr>
        <p:spPr>
          <a:xfrm>
            <a:off x="11383347" y="3433811"/>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2" name="Google Shape;62;p2"/>
          <p:cNvSpPr/>
          <p:nvPr/>
        </p:nvSpPr>
        <p:spPr>
          <a:xfrm>
            <a:off x="11491719" y="1627628"/>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3" name="Google Shape;63;p2"/>
          <p:cNvSpPr/>
          <p:nvPr/>
        </p:nvSpPr>
        <p:spPr>
          <a:xfrm>
            <a:off x="11535065" y="182678"/>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4" name="Google Shape;64;p2"/>
          <p:cNvSpPr/>
          <p:nvPr/>
        </p:nvSpPr>
        <p:spPr>
          <a:xfrm>
            <a:off x="11325549" y="852173"/>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5" name="Google Shape;65;p2"/>
          <p:cNvSpPr/>
          <p:nvPr/>
        </p:nvSpPr>
        <p:spPr>
          <a:xfrm>
            <a:off x="11060642" y="2595740"/>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6" name="Google Shape;66;p2"/>
          <p:cNvSpPr/>
          <p:nvPr/>
        </p:nvSpPr>
        <p:spPr>
          <a:xfrm>
            <a:off x="11792136" y="4649952"/>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7" name="Google Shape;67;p2"/>
          <p:cNvSpPr/>
          <p:nvPr/>
        </p:nvSpPr>
        <p:spPr>
          <a:xfrm>
            <a:off x="10995005" y="4558436"/>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68" name="Google Shape;68;p2"/>
          <p:cNvSpPr/>
          <p:nvPr/>
        </p:nvSpPr>
        <p:spPr>
          <a:xfrm>
            <a:off x="12049919" y="5554528"/>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69" name="Google Shape;69;p2"/>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rtl="0">
              <a:buNone/>
              <a:defRPr>
                <a:latin typeface="Ubuntu"/>
                <a:ea typeface="Ubuntu"/>
                <a:cs typeface="Ubuntu"/>
                <a:sym typeface="Ubuntu"/>
              </a:defRPr>
            </a:lvl1pPr>
            <a:lvl2pPr lvl="1" rtl="0">
              <a:buNone/>
              <a:defRPr>
                <a:latin typeface="Ubuntu"/>
                <a:ea typeface="Ubuntu"/>
                <a:cs typeface="Ubuntu"/>
                <a:sym typeface="Ubuntu"/>
              </a:defRPr>
            </a:lvl2pPr>
            <a:lvl3pPr lvl="2" rtl="0">
              <a:buNone/>
              <a:defRPr>
                <a:latin typeface="Ubuntu"/>
                <a:ea typeface="Ubuntu"/>
                <a:cs typeface="Ubuntu"/>
                <a:sym typeface="Ubuntu"/>
              </a:defRPr>
            </a:lvl3pPr>
            <a:lvl4pPr lvl="3" rtl="0">
              <a:buNone/>
              <a:defRPr>
                <a:latin typeface="Ubuntu"/>
                <a:ea typeface="Ubuntu"/>
                <a:cs typeface="Ubuntu"/>
                <a:sym typeface="Ubuntu"/>
              </a:defRPr>
            </a:lvl4pPr>
            <a:lvl5pPr lvl="4" rtl="0">
              <a:buNone/>
              <a:defRPr>
                <a:latin typeface="Ubuntu"/>
                <a:ea typeface="Ubuntu"/>
                <a:cs typeface="Ubuntu"/>
                <a:sym typeface="Ubuntu"/>
              </a:defRPr>
            </a:lvl5pPr>
            <a:lvl6pPr lvl="5" rtl="0">
              <a:buNone/>
              <a:defRPr>
                <a:latin typeface="Ubuntu"/>
                <a:ea typeface="Ubuntu"/>
                <a:cs typeface="Ubuntu"/>
                <a:sym typeface="Ubuntu"/>
              </a:defRPr>
            </a:lvl6pPr>
            <a:lvl7pPr lvl="6" rtl="0">
              <a:buNone/>
              <a:defRPr>
                <a:latin typeface="Ubuntu"/>
                <a:ea typeface="Ubuntu"/>
                <a:cs typeface="Ubuntu"/>
                <a:sym typeface="Ubuntu"/>
              </a:defRPr>
            </a:lvl7pPr>
            <a:lvl8pPr lvl="7" rtl="0">
              <a:buNone/>
              <a:defRPr>
                <a:latin typeface="Ubuntu"/>
                <a:ea typeface="Ubuntu"/>
                <a:cs typeface="Ubuntu"/>
                <a:sym typeface="Ubuntu"/>
              </a:defRPr>
            </a:lvl8pPr>
            <a:lvl9pPr lvl="8" rtl="0">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00 DO NOT REMOVE · SlidesMania">
  <p:cSld name="CUSTOM_19">
    <p:spTree>
      <p:nvGrpSpPr>
        <p:cNvPr id="1" name="Shape 227"/>
        <p:cNvGrpSpPr/>
        <p:nvPr/>
      </p:nvGrpSpPr>
      <p:grpSpPr>
        <a:xfrm>
          <a:off x="0" y="0"/>
          <a:ext cx="0" cy="0"/>
          <a:chOff x="0" y="0"/>
          <a:chExt cx="0" cy="0"/>
        </a:xfrm>
      </p:grpSpPr>
      <p:grpSp>
        <p:nvGrpSpPr>
          <p:cNvPr id="228" name="Google Shape;228;p4"/>
          <p:cNvGrpSpPr/>
          <p:nvPr/>
        </p:nvGrpSpPr>
        <p:grpSpPr>
          <a:xfrm>
            <a:off x="0" y="0"/>
            <a:ext cx="12192000" cy="6858000"/>
            <a:chOff x="0" y="0"/>
            <a:chExt cx="12192000" cy="6858000"/>
          </a:xfrm>
        </p:grpSpPr>
        <p:sp>
          <p:nvSpPr>
            <p:cNvPr id="229" name="Google Shape;229;p4"/>
            <p:cNvSpPr/>
            <p:nvPr/>
          </p:nvSpPr>
          <p:spPr>
            <a:xfrm>
              <a:off x="0" y="0"/>
              <a:ext cx="12192000" cy="6858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30" name="Google Shape;230;p4">
              <a:hlinkClick r:id="rId2"/>
            </p:cNvPr>
            <p:cNvPicPr preferRelativeResize="0"/>
            <p:nvPr/>
          </p:nvPicPr>
          <p:blipFill rotWithShape="1">
            <a:blip r:embed="rId3">
              <a:alphaModFix/>
            </a:blip>
            <a:srcRect/>
            <a:stretch/>
          </p:blipFill>
          <p:spPr>
            <a:xfrm>
              <a:off x="465600" y="331100"/>
              <a:ext cx="5101466" cy="2201299"/>
            </a:xfrm>
            <a:prstGeom prst="rect">
              <a:avLst/>
            </a:prstGeom>
            <a:noFill/>
            <a:ln>
              <a:noFill/>
            </a:ln>
          </p:spPr>
        </p:pic>
        <p:sp>
          <p:nvSpPr>
            <p:cNvPr id="231" name="Google Shape;231;p4"/>
            <p:cNvSpPr txBox="1"/>
            <p:nvPr/>
          </p:nvSpPr>
          <p:spPr>
            <a:xfrm>
              <a:off x="463500" y="2858061"/>
              <a:ext cx="8956500" cy="2442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 sz="3600" b="1">
                  <a:solidFill>
                    <a:srgbClr val="3F3F3F"/>
                  </a:solidFill>
                  <a:latin typeface="Poppins"/>
                  <a:ea typeface="Poppins"/>
                  <a:cs typeface="Poppins"/>
                  <a:sym typeface="Poppins"/>
                </a:rPr>
                <a:t>Free </a:t>
              </a:r>
              <a:r>
                <a:rPr lang="en" sz="3600">
                  <a:solidFill>
                    <a:srgbClr val="3F3F3F"/>
                  </a:solidFill>
                  <a:latin typeface="Poppins"/>
                  <a:ea typeface="Poppins"/>
                  <a:cs typeface="Poppins"/>
                  <a:sym typeface="Poppins"/>
                </a:rPr>
                <a:t>themes and templates for </a:t>
              </a:r>
              <a:r>
                <a:rPr lang="en" sz="3600" b="1">
                  <a:solidFill>
                    <a:srgbClr val="3F3F3F"/>
                  </a:solidFill>
                  <a:latin typeface="Poppins"/>
                  <a:ea typeface="Poppins"/>
                  <a:cs typeface="Poppins"/>
                  <a:sym typeface="Poppins"/>
                </a:rPr>
                <a:t>Google Slides</a:t>
              </a:r>
              <a:r>
                <a:rPr lang="en" sz="3600">
                  <a:solidFill>
                    <a:srgbClr val="3F3F3F"/>
                  </a:solidFill>
                  <a:latin typeface="Poppins"/>
                  <a:ea typeface="Poppins"/>
                  <a:cs typeface="Poppins"/>
                  <a:sym typeface="Poppins"/>
                </a:rPr>
                <a:t> or </a:t>
              </a:r>
              <a:r>
                <a:rPr lang="en" sz="3600" b="1">
                  <a:solidFill>
                    <a:srgbClr val="3F3F3F"/>
                  </a:solidFill>
                  <a:latin typeface="Poppins"/>
                  <a:ea typeface="Poppins"/>
                  <a:cs typeface="Poppins"/>
                  <a:sym typeface="Poppins"/>
                </a:rPr>
                <a:t>PowerPoint</a:t>
              </a:r>
              <a:endParaRPr sz="3600" b="1">
                <a:solidFill>
                  <a:srgbClr val="3F3F3F"/>
                </a:solidFill>
                <a:latin typeface="Poppins"/>
                <a:ea typeface="Poppins"/>
                <a:cs typeface="Poppins"/>
                <a:sym typeface="Poppins"/>
              </a:endParaRPr>
            </a:p>
            <a:p>
              <a:pPr marL="0" marR="0" lvl="0" indent="0" algn="l" rtl="0">
                <a:spcBef>
                  <a:spcPts val="0"/>
                </a:spcBef>
                <a:spcAft>
                  <a:spcPts val="0"/>
                </a:spcAft>
                <a:buNone/>
              </a:pPr>
              <a:endParaRPr sz="3600" b="1">
                <a:solidFill>
                  <a:srgbClr val="3F3F3F"/>
                </a:solidFill>
                <a:latin typeface="Poppins"/>
                <a:ea typeface="Poppins"/>
                <a:cs typeface="Poppins"/>
                <a:sym typeface="Poppins"/>
              </a:endParaRPr>
            </a:p>
            <a:p>
              <a:pPr marL="0" marR="0" lvl="0" indent="0" algn="l" rtl="0">
                <a:spcBef>
                  <a:spcPts val="0"/>
                </a:spcBef>
                <a:spcAft>
                  <a:spcPts val="0"/>
                </a:spcAft>
                <a:buNone/>
              </a:pPr>
              <a:endParaRPr sz="3600" b="1">
                <a:solidFill>
                  <a:srgbClr val="3F3F3F"/>
                </a:solidFill>
                <a:latin typeface="Poppins"/>
                <a:ea typeface="Poppins"/>
                <a:cs typeface="Poppins"/>
                <a:sym typeface="Poppins"/>
              </a:endParaRPr>
            </a:p>
            <a:p>
              <a:pPr marL="0" marR="0" lvl="0" indent="0" algn="l" rtl="0">
                <a:spcBef>
                  <a:spcPts val="0"/>
                </a:spcBef>
                <a:spcAft>
                  <a:spcPts val="0"/>
                </a:spcAft>
                <a:buNone/>
              </a:pPr>
              <a:r>
                <a:rPr lang="en" sz="3000" b="1">
                  <a:solidFill>
                    <a:srgbClr val="FFCB25"/>
                  </a:solidFill>
                  <a:latin typeface="Poppins"/>
                  <a:ea typeface="Poppins"/>
                  <a:cs typeface="Poppins"/>
                  <a:sym typeface="Poppins"/>
                </a:rPr>
                <a:t>NOT to be sold as is or modified!</a:t>
              </a:r>
              <a:endParaRPr sz="3000" b="1">
                <a:solidFill>
                  <a:srgbClr val="FFCB25"/>
                </a:solidFill>
                <a:latin typeface="Poppins"/>
                <a:ea typeface="Poppins"/>
                <a:cs typeface="Poppins"/>
                <a:sym typeface="Poppins"/>
              </a:endParaRPr>
            </a:p>
            <a:p>
              <a:pPr marL="0" lvl="0" indent="0" algn="l" rtl="0">
                <a:spcBef>
                  <a:spcPts val="0"/>
                </a:spcBef>
                <a:spcAft>
                  <a:spcPts val="0"/>
                </a:spcAft>
                <a:buNone/>
              </a:pPr>
              <a:r>
                <a:rPr lang="en" sz="2700">
                  <a:solidFill>
                    <a:srgbClr val="3F3F3F"/>
                  </a:solidFill>
                  <a:latin typeface="Poppins"/>
                  <a:ea typeface="Poppins"/>
                  <a:cs typeface="Poppins"/>
                  <a:sym typeface="Poppins"/>
                </a:rPr>
                <a:t>Read </a:t>
              </a:r>
              <a:r>
                <a:rPr lang="en" sz="2700" u="sng">
                  <a:solidFill>
                    <a:srgbClr val="3F3F3F"/>
                  </a:solidFill>
                  <a:latin typeface="Poppins"/>
                  <a:ea typeface="Poppins"/>
                  <a:cs typeface="Poppins"/>
                  <a:sym typeface="Poppins"/>
                  <a:hlinkClick r:id="rId4">
                    <a:extLst>
                      <a:ext uri="{A12FA001-AC4F-418D-AE19-62706E023703}">
                        <ahyp:hlinkClr xmlns:ahyp="http://schemas.microsoft.com/office/drawing/2018/hyperlinkcolor" val="tx"/>
                      </a:ext>
                    </a:extLst>
                  </a:hlinkClick>
                </a:rPr>
                <a:t>FAQ</a:t>
              </a:r>
              <a:r>
                <a:rPr lang="en" sz="4400" b="1">
                  <a:solidFill>
                    <a:srgbClr val="FFCB25"/>
                  </a:solidFill>
                  <a:latin typeface="Poppins"/>
                  <a:ea typeface="Poppins"/>
                  <a:cs typeface="Poppins"/>
                  <a:sym typeface="Poppins"/>
                </a:rPr>
                <a:t> </a:t>
              </a:r>
              <a:r>
                <a:rPr lang="en" sz="2700">
                  <a:solidFill>
                    <a:srgbClr val="3F3F3F"/>
                  </a:solidFill>
                  <a:latin typeface="Poppins"/>
                  <a:ea typeface="Poppins"/>
                  <a:cs typeface="Poppins"/>
                  <a:sym typeface="Poppins"/>
                </a:rPr>
                <a:t>on slidesmania.com</a:t>
              </a:r>
              <a:endParaRPr sz="2700">
                <a:solidFill>
                  <a:srgbClr val="3F3F3F"/>
                </a:solidFill>
                <a:latin typeface="Poppins"/>
                <a:ea typeface="Poppins"/>
                <a:cs typeface="Poppins"/>
                <a:sym typeface="Poppins"/>
              </a:endParaRPr>
            </a:p>
            <a:p>
              <a:pPr marL="0" lvl="0" indent="0" algn="l" rtl="0">
                <a:spcBef>
                  <a:spcPts val="0"/>
                </a:spcBef>
                <a:spcAft>
                  <a:spcPts val="0"/>
                </a:spcAft>
                <a:buNone/>
              </a:pPr>
              <a:r>
                <a:rPr lang="en" sz="2000">
                  <a:solidFill>
                    <a:srgbClr val="3F3F3F"/>
                  </a:solidFill>
                  <a:latin typeface="Poppins"/>
                  <a:ea typeface="Poppins"/>
                  <a:cs typeface="Poppins"/>
                  <a:sym typeface="Poppins"/>
                </a:rPr>
                <a:t>Do not remove the slidesmania.com text on the sides.</a:t>
              </a:r>
              <a:endParaRPr sz="2000">
                <a:solidFill>
                  <a:srgbClr val="3F3F3F"/>
                </a:solidFill>
                <a:latin typeface="Poppins"/>
                <a:ea typeface="Poppins"/>
                <a:cs typeface="Poppins"/>
                <a:sym typeface="Poppins"/>
              </a:endParaRPr>
            </a:p>
          </p:txBody>
        </p:sp>
        <p:cxnSp>
          <p:nvCxnSpPr>
            <p:cNvPr id="232" name="Google Shape;232;p4"/>
            <p:cNvCxnSpPr/>
            <p:nvPr/>
          </p:nvCxnSpPr>
          <p:spPr>
            <a:xfrm>
              <a:off x="10423367" y="5688858"/>
              <a:ext cx="1495200" cy="12900"/>
            </a:xfrm>
            <a:prstGeom prst="straightConnector1">
              <a:avLst/>
            </a:prstGeom>
            <a:noFill/>
            <a:ln w="38100" cap="flat" cmpd="sng">
              <a:solidFill>
                <a:srgbClr val="FFCB25"/>
              </a:solidFill>
              <a:prstDash val="solid"/>
              <a:round/>
              <a:headEnd type="none" w="med" len="med"/>
              <a:tailEnd type="none" w="med" len="med"/>
            </a:ln>
          </p:spPr>
        </p:cxnSp>
        <p:pic>
          <p:nvPicPr>
            <p:cNvPr id="233" name="Google Shape;233;p4">
              <a:hlinkClick r:id="rId5"/>
            </p:cNvPr>
            <p:cNvPicPr preferRelativeResize="0"/>
            <p:nvPr/>
          </p:nvPicPr>
          <p:blipFill>
            <a:blip r:embed="rId6">
              <a:alphaModFix/>
            </a:blip>
            <a:stretch>
              <a:fillRect/>
            </a:stretch>
          </p:blipFill>
          <p:spPr>
            <a:xfrm>
              <a:off x="8982558" y="5912306"/>
              <a:ext cx="713232" cy="637863"/>
            </a:xfrm>
            <a:prstGeom prst="rect">
              <a:avLst/>
            </a:prstGeom>
            <a:noFill/>
            <a:ln>
              <a:noFill/>
            </a:ln>
          </p:spPr>
        </p:pic>
        <p:pic>
          <p:nvPicPr>
            <p:cNvPr id="234" name="Google Shape;234;p4">
              <a:hlinkClick r:id="rId7"/>
            </p:cNvPr>
            <p:cNvPicPr preferRelativeResize="0"/>
            <p:nvPr/>
          </p:nvPicPr>
          <p:blipFill>
            <a:blip r:embed="rId8">
              <a:alphaModFix/>
            </a:blip>
            <a:stretch>
              <a:fillRect/>
            </a:stretch>
          </p:blipFill>
          <p:spPr>
            <a:xfrm>
              <a:off x="9764428" y="5916798"/>
              <a:ext cx="708660" cy="628879"/>
            </a:xfrm>
            <a:prstGeom prst="rect">
              <a:avLst/>
            </a:prstGeom>
            <a:noFill/>
            <a:ln>
              <a:noFill/>
            </a:ln>
          </p:spPr>
        </p:pic>
        <p:pic>
          <p:nvPicPr>
            <p:cNvPr id="235" name="Google Shape;235;p4">
              <a:hlinkClick r:id="rId9"/>
            </p:cNvPr>
            <p:cNvPicPr preferRelativeResize="0"/>
            <p:nvPr/>
          </p:nvPicPr>
          <p:blipFill>
            <a:blip r:embed="rId10">
              <a:alphaModFix/>
            </a:blip>
            <a:stretch>
              <a:fillRect/>
            </a:stretch>
          </p:blipFill>
          <p:spPr>
            <a:xfrm>
              <a:off x="10541715" y="5905569"/>
              <a:ext cx="612648" cy="624387"/>
            </a:xfrm>
            <a:prstGeom prst="rect">
              <a:avLst/>
            </a:prstGeom>
            <a:noFill/>
            <a:ln>
              <a:noFill/>
            </a:ln>
          </p:spPr>
        </p:pic>
        <p:pic>
          <p:nvPicPr>
            <p:cNvPr id="236" name="Google Shape;236;p4">
              <a:hlinkClick r:id="rId11"/>
            </p:cNvPr>
            <p:cNvPicPr preferRelativeResize="0"/>
            <p:nvPr/>
          </p:nvPicPr>
          <p:blipFill>
            <a:blip r:embed="rId12">
              <a:alphaModFix/>
            </a:blip>
            <a:stretch>
              <a:fillRect/>
            </a:stretch>
          </p:blipFill>
          <p:spPr>
            <a:xfrm>
              <a:off x="11219049" y="5916799"/>
              <a:ext cx="699516" cy="601927"/>
            </a:xfrm>
            <a:prstGeom prst="rect">
              <a:avLst/>
            </a:prstGeom>
            <a:noFill/>
            <a:ln>
              <a:noFill/>
            </a:ln>
          </p:spPr>
        </p:pic>
        <p:sp>
          <p:nvSpPr>
            <p:cNvPr id="237" name="Google Shape;237;p4"/>
            <p:cNvSpPr txBox="1"/>
            <p:nvPr/>
          </p:nvSpPr>
          <p:spPr>
            <a:xfrm>
              <a:off x="7072500" y="4813375"/>
              <a:ext cx="4915500" cy="10011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 sz="2400" b="1">
                  <a:solidFill>
                    <a:srgbClr val="252525"/>
                  </a:solidFill>
                  <a:latin typeface="Homemade Apple"/>
                  <a:ea typeface="Homemade Apple"/>
                  <a:cs typeface="Homemade Apple"/>
                  <a:sym typeface="Homemade Apple"/>
                </a:rPr>
                <a:t>Sharing is caring!</a:t>
              </a:r>
              <a:endParaRPr sz="2400" b="1">
                <a:solidFill>
                  <a:srgbClr val="252525"/>
                </a:solidFill>
                <a:latin typeface="Homemade Apple"/>
                <a:ea typeface="Homemade Apple"/>
                <a:cs typeface="Homemade Apple"/>
                <a:sym typeface="Homemade Apple"/>
              </a:endParaRPr>
            </a:p>
          </p:txBody>
        </p:sp>
      </p:grpSp>
      <p:sp>
        <p:nvSpPr>
          <p:cNvPr id="238" name="Google Shape;238;p4"/>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2 Intro">
  <p:cSld name="CUSTOM_1">
    <p:bg>
      <p:bgPr>
        <a:solidFill>
          <a:schemeClr val="lt1"/>
        </a:solidFill>
        <a:effectLst/>
      </p:bgPr>
    </p:bg>
    <p:spTree>
      <p:nvGrpSpPr>
        <p:cNvPr id="1" name="Shape 239"/>
        <p:cNvGrpSpPr/>
        <p:nvPr/>
      </p:nvGrpSpPr>
      <p:grpSpPr>
        <a:xfrm>
          <a:off x="0" y="0"/>
          <a:ext cx="0" cy="0"/>
          <a:chOff x="0" y="0"/>
          <a:chExt cx="0" cy="0"/>
        </a:xfrm>
      </p:grpSpPr>
      <p:sp>
        <p:nvSpPr>
          <p:cNvPr id="240" name="Google Shape;240;p5"/>
          <p:cNvSpPr/>
          <p:nvPr/>
        </p:nvSpPr>
        <p:spPr>
          <a:xfrm>
            <a:off x="0" y="32050"/>
            <a:ext cx="12192000" cy="1719057"/>
          </a:xfrm>
          <a:custGeom>
            <a:avLst/>
            <a:gdLst/>
            <a:ahLst/>
            <a:cxnLst/>
            <a:rect l="l" t="t" r="r" b="b"/>
            <a:pathLst>
              <a:path w="12192000" h="1472426" extrusionOk="0">
                <a:moveTo>
                  <a:pt x="0" y="0"/>
                </a:moveTo>
                <a:lnTo>
                  <a:pt x="12192000" y="0"/>
                </a:lnTo>
                <a:lnTo>
                  <a:pt x="12192000" y="1071424"/>
                </a:lnTo>
                <a:cubicBezTo>
                  <a:pt x="11515809" y="1071424"/>
                  <a:pt x="11515809" y="477064"/>
                  <a:pt x="10837333" y="477064"/>
                </a:cubicBezTo>
                <a:cubicBezTo>
                  <a:pt x="10161142" y="477064"/>
                  <a:pt x="10161142" y="1283831"/>
                  <a:pt x="9482666" y="1283831"/>
                </a:cubicBezTo>
                <a:cubicBezTo>
                  <a:pt x="8806475" y="1283831"/>
                  <a:pt x="8804191" y="764719"/>
                  <a:pt x="8128000" y="764719"/>
                </a:cubicBezTo>
                <a:cubicBezTo>
                  <a:pt x="7451809" y="764719"/>
                  <a:pt x="7451809" y="1156196"/>
                  <a:pt x="6773334" y="1156196"/>
                </a:cubicBezTo>
                <a:cubicBezTo>
                  <a:pt x="6097143" y="1156196"/>
                  <a:pt x="6097143" y="556121"/>
                  <a:pt x="5418667" y="556121"/>
                </a:cubicBezTo>
                <a:cubicBezTo>
                  <a:pt x="4742476" y="556121"/>
                  <a:pt x="4742476" y="983794"/>
                  <a:pt x="4064000" y="983794"/>
                </a:cubicBezTo>
                <a:cubicBezTo>
                  <a:pt x="3387809" y="983794"/>
                  <a:pt x="3387809" y="665659"/>
                  <a:pt x="2709334" y="665659"/>
                </a:cubicBezTo>
                <a:cubicBezTo>
                  <a:pt x="2033143" y="665659"/>
                  <a:pt x="2033143" y="1472426"/>
                  <a:pt x="1354667" y="1472426"/>
                </a:cubicBezTo>
                <a:cubicBezTo>
                  <a:pt x="678475" y="1472426"/>
                  <a:pt x="678475" y="765671"/>
                  <a:pt x="0" y="765671"/>
                </a:cubicBez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41" name="Google Shape;241;p5"/>
          <p:cNvSpPr txBox="1">
            <a:spLocks noGrp="1"/>
          </p:cNvSpPr>
          <p:nvPr>
            <p:ph type="title"/>
          </p:nvPr>
        </p:nvSpPr>
        <p:spPr>
          <a:xfrm>
            <a:off x="681575" y="2269775"/>
            <a:ext cx="5322600" cy="13248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accent1"/>
              </a:buClr>
              <a:buSzPts val="7000"/>
              <a:buFont typeface="Aldrich"/>
              <a:buNone/>
              <a:defRPr sz="7000">
                <a:solidFill>
                  <a:schemeClr val="accent1"/>
                </a:solidFill>
              </a:defRPr>
            </a:lvl1pPr>
            <a:lvl2pPr lvl="1"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2pPr>
            <a:lvl3pPr lvl="2"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3pPr>
            <a:lvl4pPr lvl="3"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4pPr>
            <a:lvl5pPr lvl="4"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5pPr>
            <a:lvl6pPr lvl="5"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6pPr>
            <a:lvl7pPr lvl="6"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7pPr>
            <a:lvl8pPr lvl="7"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8pPr>
            <a:lvl9pPr lvl="8" rtl="0">
              <a:spcBef>
                <a:spcPts val="0"/>
              </a:spcBef>
              <a:spcAft>
                <a:spcPts val="0"/>
              </a:spcAft>
              <a:buClr>
                <a:schemeClr val="accent1"/>
              </a:buClr>
              <a:buSzPts val="7000"/>
              <a:buFont typeface="Abril Fatface"/>
              <a:buNone/>
              <a:defRPr sz="7000">
                <a:solidFill>
                  <a:schemeClr val="accent1"/>
                </a:solidFill>
                <a:latin typeface="Abril Fatface"/>
                <a:ea typeface="Abril Fatface"/>
                <a:cs typeface="Abril Fatface"/>
                <a:sym typeface="Abril Fatface"/>
              </a:defRPr>
            </a:lvl9pPr>
          </a:lstStyle>
          <a:p>
            <a:endParaRPr/>
          </a:p>
        </p:txBody>
      </p:sp>
      <p:sp>
        <p:nvSpPr>
          <p:cNvPr id="242" name="Google Shape;242;p5"/>
          <p:cNvSpPr txBox="1">
            <a:spLocks noGrp="1"/>
          </p:cNvSpPr>
          <p:nvPr>
            <p:ph type="body" idx="1"/>
          </p:nvPr>
        </p:nvSpPr>
        <p:spPr>
          <a:xfrm>
            <a:off x="681550" y="3674075"/>
            <a:ext cx="5322600" cy="2235900"/>
          </a:xfrm>
          <a:prstGeom prst="rect">
            <a:avLst/>
          </a:prstGeom>
        </p:spPr>
        <p:txBody>
          <a:bodyPr spcFirstLastPara="1" wrap="square" lIns="121900" tIns="121900" rIns="121900" bIns="121900" anchor="t" anchorCtr="0">
            <a:noAutofit/>
          </a:bodyPr>
          <a:lstStyle>
            <a:lvl1pPr marL="457200" lvl="0" indent="-368300">
              <a:spcBef>
                <a:spcPts val="0"/>
              </a:spcBef>
              <a:spcAft>
                <a:spcPts val="0"/>
              </a:spcAft>
              <a:buSzPts val="2200"/>
              <a:buChar char="●"/>
              <a:defRPr/>
            </a:lvl1pPr>
            <a:lvl2pPr marL="914400" lvl="1" indent="-368300">
              <a:spcBef>
                <a:spcPts val="2100"/>
              </a:spcBef>
              <a:spcAft>
                <a:spcPts val="0"/>
              </a:spcAft>
              <a:buSzPts val="2200"/>
              <a:buChar char="○"/>
              <a:defRPr/>
            </a:lvl2pPr>
            <a:lvl3pPr marL="1371600" lvl="2" indent="-368300">
              <a:spcBef>
                <a:spcPts val="2100"/>
              </a:spcBef>
              <a:spcAft>
                <a:spcPts val="0"/>
              </a:spcAft>
              <a:buSzPts val="2200"/>
              <a:buChar char="■"/>
              <a:defRPr/>
            </a:lvl3pPr>
            <a:lvl4pPr marL="1828800" lvl="3" indent="-368300">
              <a:spcBef>
                <a:spcPts val="2100"/>
              </a:spcBef>
              <a:spcAft>
                <a:spcPts val="0"/>
              </a:spcAft>
              <a:buSzPts val="2200"/>
              <a:buChar char="●"/>
              <a:defRPr/>
            </a:lvl4pPr>
            <a:lvl5pPr marL="2286000" lvl="4" indent="-368300">
              <a:spcBef>
                <a:spcPts val="2100"/>
              </a:spcBef>
              <a:spcAft>
                <a:spcPts val="0"/>
              </a:spcAft>
              <a:buSzPts val="2200"/>
              <a:buChar char="○"/>
              <a:defRPr/>
            </a:lvl5pPr>
            <a:lvl6pPr marL="2743200" lvl="5" indent="-368300">
              <a:spcBef>
                <a:spcPts val="2100"/>
              </a:spcBef>
              <a:spcAft>
                <a:spcPts val="0"/>
              </a:spcAft>
              <a:buSzPts val="2200"/>
              <a:buChar char="■"/>
              <a:defRPr/>
            </a:lvl6pPr>
            <a:lvl7pPr marL="3200400" lvl="6" indent="-368300">
              <a:spcBef>
                <a:spcPts val="2100"/>
              </a:spcBef>
              <a:spcAft>
                <a:spcPts val="0"/>
              </a:spcAft>
              <a:buSzPts val="2200"/>
              <a:buChar char="●"/>
              <a:defRPr/>
            </a:lvl7pPr>
            <a:lvl8pPr marL="3657600" lvl="7" indent="-368300">
              <a:spcBef>
                <a:spcPts val="2100"/>
              </a:spcBef>
              <a:spcAft>
                <a:spcPts val="0"/>
              </a:spcAft>
              <a:buSzPts val="2200"/>
              <a:buChar char="○"/>
              <a:defRPr/>
            </a:lvl8pPr>
            <a:lvl9pPr marL="4114800" lvl="8" indent="-368300">
              <a:spcBef>
                <a:spcPts val="2100"/>
              </a:spcBef>
              <a:spcAft>
                <a:spcPts val="2100"/>
              </a:spcAft>
              <a:buSzPts val="2200"/>
              <a:buChar char="■"/>
              <a:defRPr/>
            </a:lvl9pPr>
          </a:lstStyle>
          <a:p>
            <a:endParaRPr/>
          </a:p>
        </p:txBody>
      </p:sp>
      <p:sp>
        <p:nvSpPr>
          <p:cNvPr id="243" name="Google Shape;243;p5"/>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
        <p:nvSpPr>
          <p:cNvPr id="244" name="Google Shape;244;p5"/>
          <p:cNvSpPr/>
          <p:nvPr/>
        </p:nvSpPr>
        <p:spPr>
          <a:xfrm>
            <a:off x="0" y="0"/>
            <a:ext cx="12192000" cy="1472426"/>
          </a:xfrm>
          <a:custGeom>
            <a:avLst/>
            <a:gdLst/>
            <a:ahLst/>
            <a:cxnLst/>
            <a:rect l="l" t="t" r="r" b="b"/>
            <a:pathLst>
              <a:path w="12192000" h="1472426" extrusionOk="0">
                <a:moveTo>
                  <a:pt x="0" y="0"/>
                </a:moveTo>
                <a:lnTo>
                  <a:pt x="12192000" y="0"/>
                </a:lnTo>
                <a:lnTo>
                  <a:pt x="12192000" y="1071424"/>
                </a:lnTo>
                <a:cubicBezTo>
                  <a:pt x="11515809" y="1071424"/>
                  <a:pt x="11515809" y="477064"/>
                  <a:pt x="10837333" y="477064"/>
                </a:cubicBezTo>
                <a:cubicBezTo>
                  <a:pt x="10161142" y="477064"/>
                  <a:pt x="10161142" y="1283831"/>
                  <a:pt x="9482666" y="1283831"/>
                </a:cubicBezTo>
                <a:cubicBezTo>
                  <a:pt x="8806475" y="1283831"/>
                  <a:pt x="8804191" y="764719"/>
                  <a:pt x="8128000" y="764719"/>
                </a:cubicBezTo>
                <a:cubicBezTo>
                  <a:pt x="7451809" y="764719"/>
                  <a:pt x="7451809" y="1156196"/>
                  <a:pt x="6773334" y="1156196"/>
                </a:cubicBezTo>
                <a:cubicBezTo>
                  <a:pt x="6097143" y="1156196"/>
                  <a:pt x="6097143" y="556121"/>
                  <a:pt x="5418667" y="556121"/>
                </a:cubicBezTo>
                <a:cubicBezTo>
                  <a:pt x="4742476" y="556121"/>
                  <a:pt x="4742476" y="983794"/>
                  <a:pt x="4064000" y="983794"/>
                </a:cubicBezTo>
                <a:cubicBezTo>
                  <a:pt x="3387809" y="983794"/>
                  <a:pt x="3387809" y="665659"/>
                  <a:pt x="2709334" y="665659"/>
                </a:cubicBezTo>
                <a:cubicBezTo>
                  <a:pt x="2033143" y="665659"/>
                  <a:pt x="2033143" y="1472426"/>
                  <a:pt x="1354667" y="1472426"/>
                </a:cubicBezTo>
                <a:cubicBezTo>
                  <a:pt x="678475" y="1472426"/>
                  <a:pt x="678475" y="765671"/>
                  <a:pt x="0" y="765671"/>
                </a:cubicBezTo>
                <a:close/>
              </a:path>
            </a:pathLst>
          </a:custGeom>
          <a:gradFill>
            <a:gsLst>
              <a:gs pos="0">
                <a:schemeClr val="accent1"/>
              </a:gs>
              <a:gs pos="20000">
                <a:schemeClr val="accent2"/>
              </a:gs>
              <a:gs pos="44000">
                <a:schemeClr val="accent3"/>
              </a:gs>
              <a:gs pos="64000">
                <a:schemeClr val="accent4"/>
              </a:gs>
              <a:gs pos="81000">
                <a:schemeClr val="accent5"/>
              </a:gs>
              <a:gs pos="97829">
                <a:schemeClr val="accent6"/>
              </a:gs>
              <a:gs pos="100000">
                <a:schemeClr val="accent6"/>
              </a:gs>
            </a:gsLst>
            <a:lin ang="0"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5" name="Google Shape;245;p5"/>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accent1"/>
                </a:solidFill>
                <a:latin typeface="Barlow Condensed"/>
                <a:ea typeface="Barlow Condensed"/>
                <a:cs typeface="Barlow Condensed"/>
                <a:sym typeface="Barlow Condensed"/>
              </a:rPr>
              <a:t>SLIDESMANIA.COM</a:t>
            </a:r>
            <a:endParaRPr>
              <a:solidFill>
                <a:schemeClr val="accent1"/>
              </a:solidFill>
              <a:latin typeface="Barlow Condensed"/>
              <a:ea typeface="Barlow Condensed"/>
              <a:cs typeface="Barlow Condensed"/>
              <a:sym typeface="Barlow Condense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 name="Shape 246"/>
        <p:cNvGrpSpPr/>
        <p:nvPr/>
      </p:nvGrpSpPr>
      <p:grpSpPr>
        <a:xfrm>
          <a:off x="0" y="0"/>
          <a:ext cx="0" cy="0"/>
          <a:chOff x="0" y="0"/>
          <a:chExt cx="0" cy="0"/>
        </a:xfrm>
      </p:grpSpPr>
      <p:sp>
        <p:nvSpPr>
          <p:cNvPr id="247" name="Google Shape;247;p6"/>
          <p:cNvSpPr/>
          <p:nvPr/>
        </p:nvSpPr>
        <p:spPr>
          <a:xfrm>
            <a:off x="0" y="2905654"/>
            <a:ext cx="12179336" cy="3489008"/>
          </a:xfrm>
          <a:custGeom>
            <a:avLst/>
            <a:gdLst/>
            <a:ahLst/>
            <a:cxnLst/>
            <a:rect l="l" t="t" r="r" b="b"/>
            <a:pathLst>
              <a:path w="12364808" h="3489008" extrusionOk="0">
                <a:moveTo>
                  <a:pt x="0" y="0"/>
                </a:moveTo>
                <a:lnTo>
                  <a:pt x="0" y="2631758"/>
                </a:lnTo>
                <a:cubicBezTo>
                  <a:pt x="687963" y="2631758"/>
                  <a:pt x="687963" y="3489008"/>
                  <a:pt x="1373610" y="3489008"/>
                </a:cubicBezTo>
                <a:cubicBezTo>
                  <a:pt x="2061574" y="3489960"/>
                  <a:pt x="2061574" y="2486978"/>
                  <a:pt x="2749537" y="2486978"/>
                </a:cubicBezTo>
                <a:cubicBezTo>
                  <a:pt x="3437500" y="2486978"/>
                  <a:pt x="3437500" y="3001328"/>
                  <a:pt x="4123147" y="3001328"/>
                </a:cubicBezTo>
                <a:cubicBezTo>
                  <a:pt x="4811111" y="3001328"/>
                  <a:pt x="4811111" y="2398395"/>
                  <a:pt x="5496758" y="2398395"/>
                </a:cubicBezTo>
                <a:cubicBezTo>
                  <a:pt x="6184721" y="2398395"/>
                  <a:pt x="6184721" y="3173730"/>
                  <a:pt x="6870368" y="3173730"/>
                </a:cubicBezTo>
                <a:cubicBezTo>
                  <a:pt x="7558331" y="3173730"/>
                  <a:pt x="7558331" y="2633663"/>
                  <a:pt x="8243978" y="2633663"/>
                </a:cubicBezTo>
                <a:cubicBezTo>
                  <a:pt x="8929625" y="2633663"/>
                  <a:pt x="8931942" y="3300413"/>
                  <a:pt x="9617589" y="3300413"/>
                </a:cubicBezTo>
                <a:cubicBezTo>
                  <a:pt x="10305552" y="3300413"/>
                  <a:pt x="10305552" y="2302193"/>
                  <a:pt x="10991199" y="2302193"/>
                </a:cubicBezTo>
                <a:cubicBezTo>
                  <a:pt x="11679163" y="2302193"/>
                  <a:pt x="11679163" y="3088005"/>
                  <a:pt x="12364809" y="3088005"/>
                </a:cubicBezTo>
                <a:lnTo>
                  <a:pt x="12364809" y="0"/>
                </a:lnTo>
                <a:lnTo>
                  <a:pt x="0" y="0"/>
                </a:ln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8" name="Google Shape;248;p6"/>
          <p:cNvSpPr/>
          <p:nvPr/>
        </p:nvSpPr>
        <p:spPr>
          <a:xfrm>
            <a:off x="0" y="0"/>
            <a:ext cx="12192000" cy="6129867"/>
          </a:xfrm>
          <a:custGeom>
            <a:avLst/>
            <a:gdLst/>
            <a:ahLst/>
            <a:cxnLst/>
            <a:rect l="l" t="t" r="r" b="b"/>
            <a:pathLst>
              <a:path w="12192000" h="6129867" extrusionOk="0">
                <a:moveTo>
                  <a:pt x="0" y="0"/>
                </a:moveTo>
                <a:lnTo>
                  <a:pt x="12192000" y="0"/>
                </a:lnTo>
                <a:lnTo>
                  <a:pt x="12192000" y="3003592"/>
                </a:lnTo>
                <a:lnTo>
                  <a:pt x="12185084" y="3003592"/>
                </a:lnTo>
                <a:lnTo>
                  <a:pt x="12185084" y="5728865"/>
                </a:lnTo>
                <a:cubicBezTo>
                  <a:pt x="11509276" y="5728865"/>
                  <a:pt x="11509276" y="5134505"/>
                  <a:pt x="10831185" y="5134505"/>
                </a:cubicBezTo>
                <a:cubicBezTo>
                  <a:pt x="10155378" y="5134505"/>
                  <a:pt x="10155378" y="5941272"/>
                  <a:pt x="9477287" y="5941272"/>
                </a:cubicBezTo>
                <a:cubicBezTo>
                  <a:pt x="8801480" y="5941272"/>
                  <a:pt x="8799197" y="5422160"/>
                  <a:pt x="8123390" y="5422160"/>
                </a:cubicBezTo>
                <a:cubicBezTo>
                  <a:pt x="7447582" y="5422160"/>
                  <a:pt x="7447582" y="5813637"/>
                  <a:pt x="6769492" y="5813637"/>
                </a:cubicBezTo>
                <a:cubicBezTo>
                  <a:pt x="6093684" y="5813637"/>
                  <a:pt x="6093684" y="5213562"/>
                  <a:pt x="5415593" y="5213562"/>
                </a:cubicBezTo>
                <a:cubicBezTo>
                  <a:pt x="4739787" y="5213562"/>
                  <a:pt x="4739787" y="5641235"/>
                  <a:pt x="4061695" y="5641235"/>
                </a:cubicBezTo>
                <a:cubicBezTo>
                  <a:pt x="3385887" y="5641235"/>
                  <a:pt x="3385887" y="5323100"/>
                  <a:pt x="2707797" y="5323100"/>
                </a:cubicBezTo>
                <a:cubicBezTo>
                  <a:pt x="2031989" y="5323100"/>
                  <a:pt x="2031989" y="6129867"/>
                  <a:pt x="1353898" y="6129867"/>
                </a:cubicBezTo>
                <a:cubicBezTo>
                  <a:pt x="678091" y="6129867"/>
                  <a:pt x="678091" y="5423112"/>
                  <a:pt x="0" y="5423112"/>
                </a:cubicBezTo>
                <a:lnTo>
                  <a:pt x="0" y="3003592"/>
                </a:lnTo>
                <a:lnTo>
                  <a:pt x="0" y="2639907"/>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49" name="Google Shape;249;p6"/>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
        <p:nvSpPr>
          <p:cNvPr id="250" name="Google Shape;250;p6"/>
          <p:cNvSpPr txBox="1">
            <a:spLocks noGrp="1"/>
          </p:cNvSpPr>
          <p:nvPr>
            <p:ph type="title"/>
          </p:nvPr>
        </p:nvSpPr>
        <p:spPr>
          <a:xfrm>
            <a:off x="415600" y="806250"/>
            <a:ext cx="4704600" cy="3007200"/>
          </a:xfrm>
          <a:prstGeom prst="rect">
            <a:avLst/>
          </a:prstGeom>
          <a:solidFill>
            <a:schemeClr val="lt1"/>
          </a:solidFill>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4000"/>
              <a:buFont typeface="Aldrich"/>
              <a:buNone/>
              <a:defRPr>
                <a:highlight>
                  <a:schemeClr val="lt1"/>
                </a:highlight>
              </a:defRPr>
            </a:lvl1pPr>
            <a:lvl2pPr lvl="1"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2pPr>
            <a:lvl3pPr lvl="2"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3pPr>
            <a:lvl4pPr lvl="3"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4pPr>
            <a:lvl5pPr lvl="4"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5pPr>
            <a:lvl6pPr lvl="5"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6pPr>
            <a:lvl7pPr lvl="6"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7pPr>
            <a:lvl8pPr lvl="7"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8pPr>
            <a:lvl9pPr lvl="8" algn="ctr" rtl="0">
              <a:spcBef>
                <a:spcPts val="0"/>
              </a:spcBef>
              <a:spcAft>
                <a:spcPts val="0"/>
              </a:spcAft>
              <a:buClr>
                <a:schemeClr val="dk1"/>
              </a:buClr>
              <a:buSzPts val="4000"/>
              <a:buFont typeface="Abril Fatface"/>
              <a:buNone/>
              <a:defRPr sz="4000">
                <a:solidFill>
                  <a:schemeClr val="dk1"/>
                </a:solidFill>
                <a:highlight>
                  <a:schemeClr val="lt1"/>
                </a:highlight>
                <a:latin typeface="Abril Fatface"/>
                <a:ea typeface="Abril Fatface"/>
                <a:cs typeface="Abril Fatface"/>
                <a:sym typeface="Abril Fatface"/>
              </a:defRPr>
            </a:lvl9pPr>
          </a:lstStyle>
          <a:p>
            <a:endParaRPr/>
          </a:p>
        </p:txBody>
      </p:sp>
      <p:sp>
        <p:nvSpPr>
          <p:cNvPr id="251" name="Google Shape;251;p6"/>
          <p:cNvSpPr txBox="1">
            <a:spLocks noGrp="1"/>
          </p:cNvSpPr>
          <p:nvPr>
            <p:ph type="body" idx="1"/>
          </p:nvPr>
        </p:nvSpPr>
        <p:spPr>
          <a:xfrm>
            <a:off x="5482175" y="2057400"/>
            <a:ext cx="5524800" cy="2743200"/>
          </a:xfrm>
          <a:prstGeom prst="rect">
            <a:avLst/>
          </a:prstGeom>
        </p:spPr>
        <p:txBody>
          <a:bodyPr spcFirstLastPara="1" wrap="square" lIns="121900" tIns="121900" rIns="121900" bIns="121900" anchor="t" anchorCtr="0">
            <a:noAutofit/>
          </a:bodyPr>
          <a:lstStyle>
            <a:lvl1pPr marL="457200" lvl="0" indent="-368300" rtl="0">
              <a:spcBef>
                <a:spcPts val="0"/>
              </a:spcBef>
              <a:spcAft>
                <a:spcPts val="0"/>
              </a:spcAft>
              <a:buSzPts val="2200"/>
              <a:buChar char="●"/>
              <a:defRPr/>
            </a:lvl1pPr>
            <a:lvl2pPr marL="914400" lvl="1" indent="-368300" rtl="0">
              <a:spcBef>
                <a:spcPts val="2100"/>
              </a:spcBef>
              <a:spcAft>
                <a:spcPts val="0"/>
              </a:spcAft>
              <a:buSzPts val="2200"/>
              <a:buChar char="○"/>
              <a:defRPr/>
            </a:lvl2pPr>
            <a:lvl3pPr marL="1371600" lvl="2" indent="-368300" rtl="0">
              <a:spcBef>
                <a:spcPts val="2100"/>
              </a:spcBef>
              <a:spcAft>
                <a:spcPts val="0"/>
              </a:spcAft>
              <a:buSzPts val="2200"/>
              <a:buChar char="■"/>
              <a:defRPr/>
            </a:lvl3pPr>
            <a:lvl4pPr marL="1828800" lvl="3" indent="-368300" rtl="0">
              <a:spcBef>
                <a:spcPts val="2100"/>
              </a:spcBef>
              <a:spcAft>
                <a:spcPts val="0"/>
              </a:spcAft>
              <a:buSzPts val="2200"/>
              <a:buChar char="●"/>
              <a:defRPr/>
            </a:lvl4pPr>
            <a:lvl5pPr marL="2286000" lvl="4" indent="-368300" rtl="0">
              <a:spcBef>
                <a:spcPts val="2100"/>
              </a:spcBef>
              <a:spcAft>
                <a:spcPts val="0"/>
              </a:spcAft>
              <a:buSzPts val="2200"/>
              <a:buChar char="○"/>
              <a:defRPr/>
            </a:lvl5pPr>
            <a:lvl6pPr marL="2743200" lvl="5" indent="-368300" rtl="0">
              <a:spcBef>
                <a:spcPts val="2100"/>
              </a:spcBef>
              <a:spcAft>
                <a:spcPts val="0"/>
              </a:spcAft>
              <a:buSzPts val="2200"/>
              <a:buChar char="■"/>
              <a:defRPr/>
            </a:lvl6pPr>
            <a:lvl7pPr marL="3200400" lvl="6" indent="-368300" rtl="0">
              <a:spcBef>
                <a:spcPts val="2100"/>
              </a:spcBef>
              <a:spcAft>
                <a:spcPts val="0"/>
              </a:spcAft>
              <a:buSzPts val="2200"/>
              <a:buChar char="●"/>
              <a:defRPr/>
            </a:lvl7pPr>
            <a:lvl8pPr marL="3657600" lvl="7" indent="-368300" rtl="0">
              <a:spcBef>
                <a:spcPts val="2100"/>
              </a:spcBef>
              <a:spcAft>
                <a:spcPts val="0"/>
              </a:spcAft>
              <a:buSzPts val="2200"/>
              <a:buChar char="○"/>
              <a:defRPr/>
            </a:lvl8pPr>
            <a:lvl9pPr marL="4114800" lvl="8" indent="-368300" rtl="0">
              <a:spcBef>
                <a:spcPts val="2100"/>
              </a:spcBef>
              <a:spcAft>
                <a:spcPts val="2100"/>
              </a:spcAft>
              <a:buSzPts val="2200"/>
              <a:buChar char="■"/>
              <a:defRPr/>
            </a:lvl9pPr>
          </a:lstStyle>
          <a:p>
            <a:endParaRPr/>
          </a:p>
        </p:txBody>
      </p:sp>
      <p:sp>
        <p:nvSpPr>
          <p:cNvPr id="252" name="Google Shape;252;p6"/>
          <p:cNvSpPr/>
          <p:nvPr/>
        </p:nvSpPr>
        <p:spPr>
          <a:xfrm>
            <a:off x="4622357" y="284614"/>
            <a:ext cx="91483" cy="91480"/>
          </a:xfrm>
          <a:custGeom>
            <a:avLst/>
            <a:gdLst/>
            <a:ahLst/>
            <a:cxnLst/>
            <a:rect l="l" t="t" r="r" b="b"/>
            <a:pathLst>
              <a:path w="36195" h="36194"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3" name="Google Shape;253;p6"/>
          <p:cNvSpPr/>
          <p:nvPr/>
        </p:nvSpPr>
        <p:spPr>
          <a:xfrm>
            <a:off x="9340110" y="655484"/>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54" name="Google Shape;254;p6"/>
          <p:cNvSpPr/>
          <p:nvPr/>
        </p:nvSpPr>
        <p:spPr>
          <a:xfrm>
            <a:off x="3500118" y="655484"/>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55" name="Google Shape;255;p6"/>
          <p:cNvSpPr/>
          <p:nvPr/>
        </p:nvSpPr>
        <p:spPr>
          <a:xfrm>
            <a:off x="5518227" y="698832"/>
            <a:ext cx="129999" cy="129999"/>
          </a:xfrm>
          <a:custGeom>
            <a:avLst/>
            <a:gdLst/>
            <a:ahLst/>
            <a:cxnLst/>
            <a:rect l="l" t="t" r="r" b="b"/>
            <a:pathLst>
              <a:path w="51434" h="51434"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56" name="Google Shape;256;p6"/>
          <p:cNvSpPr/>
          <p:nvPr/>
        </p:nvSpPr>
        <p:spPr>
          <a:xfrm>
            <a:off x="6915009" y="458005"/>
            <a:ext cx="129999" cy="130002"/>
          </a:xfrm>
          <a:custGeom>
            <a:avLst/>
            <a:gdLst/>
            <a:ahLst/>
            <a:cxnLst/>
            <a:rect l="l" t="t" r="r" b="b"/>
            <a:pathLst>
              <a:path w="51434" h="51435"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57" name="Google Shape;257;p6"/>
          <p:cNvSpPr/>
          <p:nvPr/>
        </p:nvSpPr>
        <p:spPr>
          <a:xfrm>
            <a:off x="2122599" y="944470"/>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58" name="Google Shape;258;p6"/>
          <p:cNvSpPr/>
          <p:nvPr/>
        </p:nvSpPr>
        <p:spPr>
          <a:xfrm>
            <a:off x="10334714" y="763853"/>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59" name="Google Shape;259;p6"/>
          <p:cNvSpPr/>
          <p:nvPr/>
        </p:nvSpPr>
        <p:spPr>
          <a:xfrm>
            <a:off x="4542886" y="1108234"/>
            <a:ext cx="91480" cy="91480"/>
          </a:xfrm>
          <a:custGeom>
            <a:avLst/>
            <a:gdLst/>
            <a:ahLst/>
            <a:cxnLst/>
            <a:rect l="l" t="t" r="r" b="b"/>
            <a:pathLst>
              <a:path w="36194" h="36194" extrusionOk="0">
                <a:moveTo>
                  <a:pt x="36195" y="18097"/>
                </a:moveTo>
                <a:cubicBezTo>
                  <a:pt x="36195" y="28575"/>
                  <a:pt x="27622" y="36195"/>
                  <a:pt x="18097" y="36195"/>
                </a:cubicBezTo>
                <a:cubicBezTo>
                  <a:pt x="7620" y="36195"/>
                  <a:pt x="0" y="27622"/>
                  <a:pt x="0" y="18097"/>
                </a:cubicBezTo>
                <a:cubicBezTo>
                  <a:pt x="0" y="7620"/>
                  <a:pt x="8572" y="0"/>
                  <a:pt x="18097" y="0"/>
                </a:cubicBezTo>
                <a:cubicBezTo>
                  <a:pt x="27622" y="0"/>
                  <a:pt x="36195" y="7620"/>
                  <a:pt x="36195" y="18097"/>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60" name="Google Shape;260;p6"/>
          <p:cNvSpPr/>
          <p:nvPr/>
        </p:nvSpPr>
        <p:spPr>
          <a:xfrm>
            <a:off x="8562248" y="1031170"/>
            <a:ext cx="91480" cy="91480"/>
          </a:xfrm>
          <a:custGeom>
            <a:avLst/>
            <a:gdLst/>
            <a:ahLst/>
            <a:cxnLst/>
            <a:rect l="l" t="t" r="r" b="b"/>
            <a:pathLst>
              <a:path w="36194" h="36194" extrusionOk="0">
                <a:moveTo>
                  <a:pt x="36195" y="18098"/>
                </a:moveTo>
                <a:cubicBezTo>
                  <a:pt x="36195" y="28575"/>
                  <a:pt x="27622" y="36195"/>
                  <a:pt x="18097" y="36195"/>
                </a:cubicBezTo>
                <a:cubicBezTo>
                  <a:pt x="7620" y="36195"/>
                  <a:pt x="0" y="27623"/>
                  <a:pt x="0" y="18098"/>
                </a:cubicBezTo>
                <a:cubicBezTo>
                  <a:pt x="0" y="7620"/>
                  <a:pt x="8572" y="0"/>
                  <a:pt x="18097" y="0"/>
                </a:cubicBezTo>
                <a:cubicBezTo>
                  <a:pt x="27622" y="0"/>
                  <a:pt x="36195" y="7620"/>
                  <a:pt x="36195" y="18098"/>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61" name="Google Shape;261;p6"/>
          <p:cNvSpPr/>
          <p:nvPr/>
        </p:nvSpPr>
        <p:spPr>
          <a:xfrm>
            <a:off x="809536" y="302782"/>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62" name="Google Shape;262;p6"/>
          <p:cNvSpPr/>
          <p:nvPr/>
        </p:nvSpPr>
        <p:spPr>
          <a:xfrm>
            <a:off x="1531590" y="520184"/>
            <a:ext cx="91480" cy="91480"/>
          </a:xfrm>
          <a:custGeom>
            <a:avLst/>
            <a:gdLst/>
            <a:ahLst/>
            <a:cxnLst/>
            <a:rect l="l" t="t" r="r" b="b"/>
            <a:pathLst>
              <a:path w="36194" h="36194"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63" name="Google Shape;263;p6"/>
          <p:cNvSpPr/>
          <p:nvPr/>
        </p:nvSpPr>
        <p:spPr>
          <a:xfrm>
            <a:off x="527353" y="669495"/>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64" name="Google Shape;264;p6"/>
          <p:cNvSpPr/>
          <p:nvPr/>
        </p:nvSpPr>
        <p:spPr>
          <a:xfrm>
            <a:off x="11535065" y="182678"/>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265" name="Google Shape;265;p6"/>
          <p:cNvSpPr/>
          <p:nvPr/>
        </p:nvSpPr>
        <p:spPr>
          <a:xfrm>
            <a:off x="11325549" y="852173"/>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06 Two columns">
  <p:cSld name="CUSTOM_4">
    <p:bg>
      <p:bgPr>
        <a:solidFill>
          <a:schemeClr val="lt1"/>
        </a:solidFill>
        <a:effectLst/>
      </p:bgPr>
    </p:bg>
    <p:spTree>
      <p:nvGrpSpPr>
        <p:cNvPr id="1" name="Shape 310"/>
        <p:cNvGrpSpPr/>
        <p:nvPr/>
      </p:nvGrpSpPr>
      <p:grpSpPr>
        <a:xfrm>
          <a:off x="0" y="0"/>
          <a:ext cx="0" cy="0"/>
          <a:chOff x="0" y="0"/>
          <a:chExt cx="0" cy="0"/>
        </a:xfrm>
      </p:grpSpPr>
      <p:sp>
        <p:nvSpPr>
          <p:cNvPr id="311" name="Google Shape;311;p8"/>
          <p:cNvSpPr/>
          <p:nvPr/>
        </p:nvSpPr>
        <p:spPr>
          <a:xfrm>
            <a:off x="0" y="32050"/>
            <a:ext cx="12192000" cy="1719057"/>
          </a:xfrm>
          <a:custGeom>
            <a:avLst/>
            <a:gdLst/>
            <a:ahLst/>
            <a:cxnLst/>
            <a:rect l="l" t="t" r="r" b="b"/>
            <a:pathLst>
              <a:path w="12192000" h="1472426" extrusionOk="0">
                <a:moveTo>
                  <a:pt x="0" y="0"/>
                </a:moveTo>
                <a:lnTo>
                  <a:pt x="12192000" y="0"/>
                </a:lnTo>
                <a:lnTo>
                  <a:pt x="12192000" y="1071424"/>
                </a:lnTo>
                <a:cubicBezTo>
                  <a:pt x="11515809" y="1071424"/>
                  <a:pt x="11515809" y="477064"/>
                  <a:pt x="10837333" y="477064"/>
                </a:cubicBezTo>
                <a:cubicBezTo>
                  <a:pt x="10161142" y="477064"/>
                  <a:pt x="10161142" y="1283831"/>
                  <a:pt x="9482666" y="1283831"/>
                </a:cubicBezTo>
                <a:cubicBezTo>
                  <a:pt x="8806475" y="1283831"/>
                  <a:pt x="8804191" y="764719"/>
                  <a:pt x="8128000" y="764719"/>
                </a:cubicBezTo>
                <a:cubicBezTo>
                  <a:pt x="7451809" y="764719"/>
                  <a:pt x="7451809" y="1156196"/>
                  <a:pt x="6773334" y="1156196"/>
                </a:cubicBezTo>
                <a:cubicBezTo>
                  <a:pt x="6097143" y="1156196"/>
                  <a:pt x="6097143" y="556121"/>
                  <a:pt x="5418667" y="556121"/>
                </a:cubicBezTo>
                <a:cubicBezTo>
                  <a:pt x="4742476" y="556121"/>
                  <a:pt x="4742476" y="983794"/>
                  <a:pt x="4064000" y="983794"/>
                </a:cubicBezTo>
                <a:cubicBezTo>
                  <a:pt x="3387809" y="983794"/>
                  <a:pt x="3387809" y="665659"/>
                  <a:pt x="2709334" y="665659"/>
                </a:cubicBezTo>
                <a:cubicBezTo>
                  <a:pt x="2033143" y="665659"/>
                  <a:pt x="2033143" y="1472426"/>
                  <a:pt x="1354667" y="1472426"/>
                </a:cubicBezTo>
                <a:cubicBezTo>
                  <a:pt x="678475" y="1472426"/>
                  <a:pt x="678475" y="765671"/>
                  <a:pt x="0" y="765671"/>
                </a:cubicBez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12" name="Google Shape;312;p8"/>
          <p:cNvSpPr/>
          <p:nvPr/>
        </p:nvSpPr>
        <p:spPr>
          <a:xfrm>
            <a:off x="0" y="0"/>
            <a:ext cx="12192000" cy="1472426"/>
          </a:xfrm>
          <a:custGeom>
            <a:avLst/>
            <a:gdLst/>
            <a:ahLst/>
            <a:cxnLst/>
            <a:rect l="l" t="t" r="r" b="b"/>
            <a:pathLst>
              <a:path w="12192000" h="1472426" extrusionOk="0">
                <a:moveTo>
                  <a:pt x="0" y="0"/>
                </a:moveTo>
                <a:lnTo>
                  <a:pt x="12192000" y="0"/>
                </a:lnTo>
                <a:lnTo>
                  <a:pt x="12192000" y="1071424"/>
                </a:lnTo>
                <a:cubicBezTo>
                  <a:pt x="11515809" y="1071424"/>
                  <a:pt x="11515809" y="477064"/>
                  <a:pt x="10837333" y="477064"/>
                </a:cubicBezTo>
                <a:cubicBezTo>
                  <a:pt x="10161142" y="477064"/>
                  <a:pt x="10161142" y="1283831"/>
                  <a:pt x="9482666" y="1283831"/>
                </a:cubicBezTo>
                <a:cubicBezTo>
                  <a:pt x="8806475" y="1283831"/>
                  <a:pt x="8804191" y="764719"/>
                  <a:pt x="8128000" y="764719"/>
                </a:cubicBezTo>
                <a:cubicBezTo>
                  <a:pt x="7451809" y="764719"/>
                  <a:pt x="7451809" y="1156196"/>
                  <a:pt x="6773334" y="1156196"/>
                </a:cubicBezTo>
                <a:cubicBezTo>
                  <a:pt x="6097143" y="1156196"/>
                  <a:pt x="6097143" y="556121"/>
                  <a:pt x="5418667" y="556121"/>
                </a:cubicBezTo>
                <a:cubicBezTo>
                  <a:pt x="4742476" y="556121"/>
                  <a:pt x="4742476" y="983794"/>
                  <a:pt x="4064000" y="983794"/>
                </a:cubicBezTo>
                <a:cubicBezTo>
                  <a:pt x="3387809" y="983794"/>
                  <a:pt x="3387809" y="665659"/>
                  <a:pt x="2709334" y="665659"/>
                </a:cubicBezTo>
                <a:cubicBezTo>
                  <a:pt x="2033143" y="665659"/>
                  <a:pt x="2033143" y="1472426"/>
                  <a:pt x="1354667" y="1472426"/>
                </a:cubicBezTo>
                <a:cubicBezTo>
                  <a:pt x="678475" y="1472426"/>
                  <a:pt x="678475" y="765671"/>
                  <a:pt x="0" y="765671"/>
                </a:cubicBezTo>
                <a:close/>
              </a:path>
            </a:pathLst>
          </a:custGeom>
          <a:gradFill>
            <a:gsLst>
              <a:gs pos="0">
                <a:schemeClr val="accent1"/>
              </a:gs>
              <a:gs pos="20000">
                <a:schemeClr val="accent2"/>
              </a:gs>
              <a:gs pos="44000">
                <a:schemeClr val="accent3"/>
              </a:gs>
              <a:gs pos="64000">
                <a:schemeClr val="accent4"/>
              </a:gs>
              <a:gs pos="81000">
                <a:schemeClr val="accent5"/>
              </a:gs>
              <a:gs pos="97829">
                <a:schemeClr val="accent6"/>
              </a:gs>
              <a:gs pos="100000">
                <a:schemeClr val="accent6"/>
              </a:gs>
            </a:gsLst>
            <a:lin ang="0"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13" name="Google Shape;313;p8"/>
          <p:cNvSpPr txBox="1">
            <a:spLocks noGrp="1"/>
          </p:cNvSpPr>
          <p:nvPr>
            <p:ph type="subTitle" idx="1"/>
          </p:nvPr>
        </p:nvSpPr>
        <p:spPr>
          <a:xfrm>
            <a:off x="719675" y="2481375"/>
            <a:ext cx="5511900" cy="717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1"/>
              </a:buClr>
              <a:buSzPts val="2100"/>
              <a:buNone/>
              <a:defRPr sz="2100" b="1">
                <a:solidFill>
                  <a:schemeClr val="accent1"/>
                </a:solidFill>
              </a:defRPr>
            </a:lvl1pPr>
            <a:lvl2pPr lvl="1" rtl="0">
              <a:spcBef>
                <a:spcPts val="2100"/>
              </a:spcBef>
              <a:spcAft>
                <a:spcPts val="0"/>
              </a:spcAft>
              <a:buClr>
                <a:schemeClr val="accent1"/>
              </a:buClr>
              <a:buSzPts val="2100"/>
              <a:buNone/>
              <a:defRPr sz="2100" b="1">
                <a:solidFill>
                  <a:schemeClr val="accent1"/>
                </a:solidFill>
              </a:defRPr>
            </a:lvl2pPr>
            <a:lvl3pPr lvl="2" rtl="0">
              <a:spcBef>
                <a:spcPts val="2100"/>
              </a:spcBef>
              <a:spcAft>
                <a:spcPts val="0"/>
              </a:spcAft>
              <a:buClr>
                <a:schemeClr val="accent1"/>
              </a:buClr>
              <a:buSzPts val="2100"/>
              <a:buNone/>
              <a:defRPr sz="2100" b="1">
                <a:solidFill>
                  <a:schemeClr val="accent1"/>
                </a:solidFill>
              </a:defRPr>
            </a:lvl3pPr>
            <a:lvl4pPr lvl="3" rtl="0">
              <a:spcBef>
                <a:spcPts val="2100"/>
              </a:spcBef>
              <a:spcAft>
                <a:spcPts val="0"/>
              </a:spcAft>
              <a:buClr>
                <a:schemeClr val="accent1"/>
              </a:buClr>
              <a:buSzPts val="2100"/>
              <a:buNone/>
              <a:defRPr sz="2100" b="1">
                <a:solidFill>
                  <a:schemeClr val="accent1"/>
                </a:solidFill>
              </a:defRPr>
            </a:lvl4pPr>
            <a:lvl5pPr lvl="4" rtl="0">
              <a:spcBef>
                <a:spcPts val="2100"/>
              </a:spcBef>
              <a:spcAft>
                <a:spcPts val="0"/>
              </a:spcAft>
              <a:buClr>
                <a:schemeClr val="accent1"/>
              </a:buClr>
              <a:buSzPts val="2100"/>
              <a:buNone/>
              <a:defRPr sz="2100" b="1">
                <a:solidFill>
                  <a:schemeClr val="accent1"/>
                </a:solidFill>
              </a:defRPr>
            </a:lvl5pPr>
            <a:lvl6pPr lvl="5" rtl="0">
              <a:spcBef>
                <a:spcPts val="2100"/>
              </a:spcBef>
              <a:spcAft>
                <a:spcPts val="0"/>
              </a:spcAft>
              <a:buClr>
                <a:schemeClr val="accent1"/>
              </a:buClr>
              <a:buSzPts val="2100"/>
              <a:buNone/>
              <a:defRPr sz="2100" b="1">
                <a:solidFill>
                  <a:schemeClr val="accent1"/>
                </a:solidFill>
              </a:defRPr>
            </a:lvl6pPr>
            <a:lvl7pPr lvl="6" rtl="0">
              <a:spcBef>
                <a:spcPts val="2100"/>
              </a:spcBef>
              <a:spcAft>
                <a:spcPts val="0"/>
              </a:spcAft>
              <a:buClr>
                <a:schemeClr val="accent1"/>
              </a:buClr>
              <a:buSzPts val="2100"/>
              <a:buNone/>
              <a:defRPr sz="2100" b="1">
                <a:solidFill>
                  <a:schemeClr val="accent1"/>
                </a:solidFill>
              </a:defRPr>
            </a:lvl7pPr>
            <a:lvl8pPr lvl="7" rtl="0">
              <a:spcBef>
                <a:spcPts val="2100"/>
              </a:spcBef>
              <a:spcAft>
                <a:spcPts val="0"/>
              </a:spcAft>
              <a:buClr>
                <a:schemeClr val="accent1"/>
              </a:buClr>
              <a:buSzPts val="2100"/>
              <a:buNone/>
              <a:defRPr sz="2100" b="1">
                <a:solidFill>
                  <a:schemeClr val="accent1"/>
                </a:solidFill>
              </a:defRPr>
            </a:lvl8pPr>
            <a:lvl9pPr lvl="8" rtl="0">
              <a:spcBef>
                <a:spcPts val="2100"/>
              </a:spcBef>
              <a:spcAft>
                <a:spcPts val="2100"/>
              </a:spcAft>
              <a:buClr>
                <a:schemeClr val="accent1"/>
              </a:buClr>
              <a:buSzPts val="2100"/>
              <a:buNone/>
              <a:defRPr sz="2100" b="1">
                <a:solidFill>
                  <a:schemeClr val="accent1"/>
                </a:solidFill>
              </a:defRPr>
            </a:lvl9pPr>
          </a:lstStyle>
          <a:p>
            <a:endParaRPr/>
          </a:p>
        </p:txBody>
      </p:sp>
      <p:sp>
        <p:nvSpPr>
          <p:cNvPr id="314" name="Google Shape;314;p8"/>
          <p:cNvSpPr txBox="1">
            <a:spLocks noGrp="1"/>
          </p:cNvSpPr>
          <p:nvPr>
            <p:ph type="subTitle" idx="2"/>
          </p:nvPr>
        </p:nvSpPr>
        <p:spPr>
          <a:xfrm>
            <a:off x="6568100" y="2481375"/>
            <a:ext cx="4800600" cy="717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3"/>
              </a:buClr>
              <a:buSzPts val="2100"/>
              <a:buNone/>
              <a:defRPr sz="2100" b="1">
                <a:solidFill>
                  <a:schemeClr val="accent3"/>
                </a:solidFill>
              </a:defRPr>
            </a:lvl1pPr>
            <a:lvl2pPr lvl="1" rtl="0">
              <a:spcBef>
                <a:spcPts val="2100"/>
              </a:spcBef>
              <a:spcAft>
                <a:spcPts val="0"/>
              </a:spcAft>
              <a:buClr>
                <a:schemeClr val="accent3"/>
              </a:buClr>
              <a:buSzPts val="2100"/>
              <a:buNone/>
              <a:defRPr sz="2100" b="1">
                <a:solidFill>
                  <a:schemeClr val="accent3"/>
                </a:solidFill>
              </a:defRPr>
            </a:lvl2pPr>
            <a:lvl3pPr lvl="2" rtl="0">
              <a:spcBef>
                <a:spcPts val="2100"/>
              </a:spcBef>
              <a:spcAft>
                <a:spcPts val="0"/>
              </a:spcAft>
              <a:buClr>
                <a:schemeClr val="accent3"/>
              </a:buClr>
              <a:buSzPts val="2100"/>
              <a:buNone/>
              <a:defRPr sz="2100" b="1">
                <a:solidFill>
                  <a:schemeClr val="accent3"/>
                </a:solidFill>
              </a:defRPr>
            </a:lvl3pPr>
            <a:lvl4pPr lvl="3" rtl="0">
              <a:spcBef>
                <a:spcPts val="2100"/>
              </a:spcBef>
              <a:spcAft>
                <a:spcPts val="0"/>
              </a:spcAft>
              <a:buClr>
                <a:schemeClr val="accent3"/>
              </a:buClr>
              <a:buSzPts val="2100"/>
              <a:buNone/>
              <a:defRPr sz="2100" b="1">
                <a:solidFill>
                  <a:schemeClr val="accent3"/>
                </a:solidFill>
              </a:defRPr>
            </a:lvl4pPr>
            <a:lvl5pPr lvl="4" rtl="0">
              <a:spcBef>
                <a:spcPts val="2100"/>
              </a:spcBef>
              <a:spcAft>
                <a:spcPts val="0"/>
              </a:spcAft>
              <a:buClr>
                <a:schemeClr val="accent3"/>
              </a:buClr>
              <a:buSzPts val="2100"/>
              <a:buNone/>
              <a:defRPr sz="2100" b="1">
                <a:solidFill>
                  <a:schemeClr val="accent3"/>
                </a:solidFill>
              </a:defRPr>
            </a:lvl5pPr>
            <a:lvl6pPr lvl="5" rtl="0">
              <a:spcBef>
                <a:spcPts val="2100"/>
              </a:spcBef>
              <a:spcAft>
                <a:spcPts val="0"/>
              </a:spcAft>
              <a:buClr>
                <a:schemeClr val="accent3"/>
              </a:buClr>
              <a:buSzPts val="2100"/>
              <a:buNone/>
              <a:defRPr sz="2100" b="1">
                <a:solidFill>
                  <a:schemeClr val="accent3"/>
                </a:solidFill>
              </a:defRPr>
            </a:lvl6pPr>
            <a:lvl7pPr lvl="6" rtl="0">
              <a:spcBef>
                <a:spcPts val="2100"/>
              </a:spcBef>
              <a:spcAft>
                <a:spcPts val="0"/>
              </a:spcAft>
              <a:buClr>
                <a:schemeClr val="accent3"/>
              </a:buClr>
              <a:buSzPts val="2100"/>
              <a:buNone/>
              <a:defRPr sz="2100" b="1">
                <a:solidFill>
                  <a:schemeClr val="accent3"/>
                </a:solidFill>
              </a:defRPr>
            </a:lvl7pPr>
            <a:lvl8pPr lvl="7" rtl="0">
              <a:spcBef>
                <a:spcPts val="2100"/>
              </a:spcBef>
              <a:spcAft>
                <a:spcPts val="0"/>
              </a:spcAft>
              <a:buClr>
                <a:schemeClr val="accent3"/>
              </a:buClr>
              <a:buSzPts val="2100"/>
              <a:buNone/>
              <a:defRPr sz="2100" b="1">
                <a:solidFill>
                  <a:schemeClr val="accent3"/>
                </a:solidFill>
              </a:defRPr>
            </a:lvl8pPr>
            <a:lvl9pPr lvl="8" rtl="0">
              <a:spcBef>
                <a:spcPts val="2100"/>
              </a:spcBef>
              <a:spcAft>
                <a:spcPts val="2100"/>
              </a:spcAft>
              <a:buClr>
                <a:schemeClr val="accent3"/>
              </a:buClr>
              <a:buSzPts val="2100"/>
              <a:buNone/>
              <a:defRPr sz="2100" b="1">
                <a:solidFill>
                  <a:schemeClr val="accent3"/>
                </a:solidFill>
              </a:defRPr>
            </a:lvl9pPr>
          </a:lstStyle>
          <a:p>
            <a:endParaRPr/>
          </a:p>
        </p:txBody>
      </p:sp>
      <p:sp>
        <p:nvSpPr>
          <p:cNvPr id="315" name="Google Shape;315;p8"/>
          <p:cNvSpPr txBox="1">
            <a:spLocks noGrp="1"/>
          </p:cNvSpPr>
          <p:nvPr>
            <p:ph type="title"/>
          </p:nvPr>
        </p:nvSpPr>
        <p:spPr>
          <a:xfrm>
            <a:off x="415600" y="1431567"/>
            <a:ext cx="11360700" cy="7635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SzPts val="4000"/>
              <a:buFont typeface="Aldrich"/>
              <a:buNone/>
              <a:defRPr/>
            </a:lvl1pPr>
            <a:lvl2pPr lvl="1"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2pPr>
            <a:lvl3pPr lvl="2"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3pPr>
            <a:lvl4pPr lvl="3"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4pPr>
            <a:lvl5pPr lvl="4"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5pPr>
            <a:lvl6pPr lvl="5"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6pPr>
            <a:lvl7pPr lvl="6"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7pPr>
            <a:lvl8pPr lvl="7"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8pPr>
            <a:lvl9pPr lvl="8" algn="ctr" rtl="0">
              <a:spcBef>
                <a:spcPts val="0"/>
              </a:spcBef>
              <a:spcAft>
                <a:spcPts val="0"/>
              </a:spcAft>
              <a:buClr>
                <a:schemeClr val="accent1"/>
              </a:buClr>
              <a:buSzPts val="4000"/>
              <a:buFont typeface="Abril Fatface"/>
              <a:buNone/>
              <a:defRPr sz="4000">
                <a:solidFill>
                  <a:schemeClr val="accent1"/>
                </a:solidFill>
                <a:latin typeface="Abril Fatface"/>
                <a:ea typeface="Abril Fatface"/>
                <a:cs typeface="Abril Fatface"/>
                <a:sym typeface="Abril Fatface"/>
              </a:defRPr>
            </a:lvl9pPr>
          </a:lstStyle>
          <a:p>
            <a:endParaRPr/>
          </a:p>
        </p:txBody>
      </p:sp>
      <p:sp>
        <p:nvSpPr>
          <p:cNvPr id="316" name="Google Shape;316;p8"/>
          <p:cNvSpPr txBox="1">
            <a:spLocks noGrp="1"/>
          </p:cNvSpPr>
          <p:nvPr>
            <p:ph type="body" idx="3"/>
          </p:nvPr>
        </p:nvSpPr>
        <p:spPr>
          <a:xfrm>
            <a:off x="719675" y="3113600"/>
            <a:ext cx="5511900" cy="3118500"/>
          </a:xfrm>
          <a:prstGeom prst="rect">
            <a:avLst/>
          </a:prstGeom>
        </p:spPr>
        <p:txBody>
          <a:bodyPr spcFirstLastPara="1" wrap="square" lIns="121900" tIns="121900" rIns="121900" bIns="121900" anchor="t" anchorCtr="0">
            <a:noAutofit/>
          </a:bodyPr>
          <a:lstStyle>
            <a:lvl1pPr marL="457200" lvl="0" indent="-368300">
              <a:spcBef>
                <a:spcPts val="0"/>
              </a:spcBef>
              <a:spcAft>
                <a:spcPts val="0"/>
              </a:spcAft>
              <a:buSzPts val="2200"/>
              <a:buChar char="●"/>
              <a:defRPr/>
            </a:lvl1pPr>
            <a:lvl2pPr marL="914400" lvl="1" indent="-368300">
              <a:spcBef>
                <a:spcPts val="2100"/>
              </a:spcBef>
              <a:spcAft>
                <a:spcPts val="0"/>
              </a:spcAft>
              <a:buSzPts val="2200"/>
              <a:buChar char="○"/>
              <a:defRPr/>
            </a:lvl2pPr>
            <a:lvl3pPr marL="1371600" lvl="2" indent="-368300">
              <a:spcBef>
                <a:spcPts val="2100"/>
              </a:spcBef>
              <a:spcAft>
                <a:spcPts val="0"/>
              </a:spcAft>
              <a:buSzPts val="2200"/>
              <a:buChar char="■"/>
              <a:defRPr/>
            </a:lvl3pPr>
            <a:lvl4pPr marL="1828800" lvl="3" indent="-368300">
              <a:spcBef>
                <a:spcPts val="2100"/>
              </a:spcBef>
              <a:spcAft>
                <a:spcPts val="0"/>
              </a:spcAft>
              <a:buSzPts val="2200"/>
              <a:buChar char="●"/>
              <a:defRPr/>
            </a:lvl4pPr>
            <a:lvl5pPr marL="2286000" lvl="4" indent="-368300">
              <a:spcBef>
                <a:spcPts val="2100"/>
              </a:spcBef>
              <a:spcAft>
                <a:spcPts val="0"/>
              </a:spcAft>
              <a:buSzPts val="2200"/>
              <a:buChar char="○"/>
              <a:defRPr/>
            </a:lvl5pPr>
            <a:lvl6pPr marL="2743200" lvl="5" indent="-368300">
              <a:spcBef>
                <a:spcPts val="2100"/>
              </a:spcBef>
              <a:spcAft>
                <a:spcPts val="0"/>
              </a:spcAft>
              <a:buSzPts val="2200"/>
              <a:buChar char="■"/>
              <a:defRPr/>
            </a:lvl6pPr>
            <a:lvl7pPr marL="3200400" lvl="6" indent="-368300">
              <a:spcBef>
                <a:spcPts val="2100"/>
              </a:spcBef>
              <a:spcAft>
                <a:spcPts val="0"/>
              </a:spcAft>
              <a:buSzPts val="2200"/>
              <a:buChar char="●"/>
              <a:defRPr/>
            </a:lvl7pPr>
            <a:lvl8pPr marL="3657600" lvl="7" indent="-368300">
              <a:spcBef>
                <a:spcPts val="2100"/>
              </a:spcBef>
              <a:spcAft>
                <a:spcPts val="0"/>
              </a:spcAft>
              <a:buSzPts val="2200"/>
              <a:buChar char="○"/>
              <a:defRPr/>
            </a:lvl8pPr>
            <a:lvl9pPr marL="4114800" lvl="8" indent="-368300">
              <a:spcBef>
                <a:spcPts val="2100"/>
              </a:spcBef>
              <a:spcAft>
                <a:spcPts val="2100"/>
              </a:spcAft>
              <a:buSzPts val="2200"/>
              <a:buChar char="■"/>
              <a:defRPr/>
            </a:lvl9pPr>
          </a:lstStyle>
          <a:p>
            <a:endParaRPr/>
          </a:p>
        </p:txBody>
      </p:sp>
      <p:sp>
        <p:nvSpPr>
          <p:cNvPr id="317" name="Google Shape;317;p8"/>
          <p:cNvSpPr txBox="1">
            <a:spLocks noGrp="1"/>
          </p:cNvSpPr>
          <p:nvPr>
            <p:ph type="body" idx="4"/>
          </p:nvPr>
        </p:nvSpPr>
        <p:spPr>
          <a:xfrm>
            <a:off x="6568111" y="3101850"/>
            <a:ext cx="4800600" cy="3118500"/>
          </a:xfrm>
          <a:prstGeom prst="rect">
            <a:avLst/>
          </a:prstGeom>
        </p:spPr>
        <p:txBody>
          <a:bodyPr spcFirstLastPara="1" wrap="square" lIns="121900" tIns="121900" rIns="121900" bIns="121900" anchor="t" anchorCtr="0">
            <a:noAutofit/>
          </a:bodyPr>
          <a:lstStyle>
            <a:lvl1pPr marL="457200" lvl="0" indent="-368300">
              <a:spcBef>
                <a:spcPts val="0"/>
              </a:spcBef>
              <a:spcAft>
                <a:spcPts val="0"/>
              </a:spcAft>
              <a:buSzPts val="2200"/>
              <a:buChar char="●"/>
              <a:defRPr/>
            </a:lvl1pPr>
            <a:lvl2pPr marL="914400" lvl="1" indent="-368300">
              <a:spcBef>
                <a:spcPts val="2100"/>
              </a:spcBef>
              <a:spcAft>
                <a:spcPts val="0"/>
              </a:spcAft>
              <a:buSzPts val="2200"/>
              <a:buChar char="○"/>
              <a:defRPr/>
            </a:lvl2pPr>
            <a:lvl3pPr marL="1371600" lvl="2" indent="-368300">
              <a:spcBef>
                <a:spcPts val="2100"/>
              </a:spcBef>
              <a:spcAft>
                <a:spcPts val="0"/>
              </a:spcAft>
              <a:buSzPts val="2200"/>
              <a:buChar char="■"/>
              <a:defRPr/>
            </a:lvl3pPr>
            <a:lvl4pPr marL="1828800" lvl="3" indent="-368300">
              <a:spcBef>
                <a:spcPts val="2100"/>
              </a:spcBef>
              <a:spcAft>
                <a:spcPts val="0"/>
              </a:spcAft>
              <a:buSzPts val="2200"/>
              <a:buChar char="●"/>
              <a:defRPr/>
            </a:lvl4pPr>
            <a:lvl5pPr marL="2286000" lvl="4" indent="-368300">
              <a:spcBef>
                <a:spcPts val="2100"/>
              </a:spcBef>
              <a:spcAft>
                <a:spcPts val="0"/>
              </a:spcAft>
              <a:buSzPts val="2200"/>
              <a:buChar char="○"/>
              <a:defRPr/>
            </a:lvl5pPr>
            <a:lvl6pPr marL="2743200" lvl="5" indent="-368300">
              <a:spcBef>
                <a:spcPts val="2100"/>
              </a:spcBef>
              <a:spcAft>
                <a:spcPts val="0"/>
              </a:spcAft>
              <a:buSzPts val="2200"/>
              <a:buChar char="■"/>
              <a:defRPr/>
            </a:lvl6pPr>
            <a:lvl7pPr marL="3200400" lvl="6" indent="-368300">
              <a:spcBef>
                <a:spcPts val="2100"/>
              </a:spcBef>
              <a:spcAft>
                <a:spcPts val="0"/>
              </a:spcAft>
              <a:buSzPts val="2200"/>
              <a:buChar char="●"/>
              <a:defRPr/>
            </a:lvl7pPr>
            <a:lvl8pPr marL="3657600" lvl="7" indent="-368300">
              <a:spcBef>
                <a:spcPts val="2100"/>
              </a:spcBef>
              <a:spcAft>
                <a:spcPts val="0"/>
              </a:spcAft>
              <a:buSzPts val="2200"/>
              <a:buChar char="○"/>
              <a:defRPr/>
            </a:lvl8pPr>
            <a:lvl9pPr marL="4114800" lvl="8" indent="-368300">
              <a:spcBef>
                <a:spcPts val="2100"/>
              </a:spcBef>
              <a:spcAft>
                <a:spcPts val="2100"/>
              </a:spcAft>
              <a:buSzPts val="2200"/>
              <a:buChar char="■"/>
              <a:defRPr/>
            </a:lvl9pPr>
          </a:lstStyle>
          <a:p>
            <a:endParaRPr/>
          </a:p>
        </p:txBody>
      </p:sp>
      <p:sp>
        <p:nvSpPr>
          <p:cNvPr id="318" name="Google Shape;318;p8"/>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
        <p:nvSpPr>
          <p:cNvPr id="319" name="Google Shape;319;p8"/>
          <p:cNvSpPr/>
          <p:nvPr/>
        </p:nvSpPr>
        <p:spPr>
          <a:xfrm rot="10800000" flipH="1">
            <a:off x="4622145" y="479354"/>
            <a:ext cx="91483" cy="91480"/>
          </a:xfrm>
          <a:custGeom>
            <a:avLst/>
            <a:gdLst/>
            <a:ahLst/>
            <a:cxnLst/>
            <a:rect l="l" t="t" r="r" b="b"/>
            <a:pathLst>
              <a:path w="36195" h="36194"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0" name="Google Shape;320;p8"/>
          <p:cNvSpPr/>
          <p:nvPr/>
        </p:nvSpPr>
        <p:spPr>
          <a:xfrm rot="10800000" flipH="1">
            <a:off x="9339898" y="364294"/>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1" name="Google Shape;321;p8"/>
          <p:cNvSpPr/>
          <p:nvPr/>
        </p:nvSpPr>
        <p:spPr>
          <a:xfrm rot="10800000" flipH="1">
            <a:off x="3499905" y="364294"/>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2" name="Google Shape;322;p8"/>
          <p:cNvSpPr/>
          <p:nvPr/>
        </p:nvSpPr>
        <p:spPr>
          <a:xfrm rot="10800000" flipH="1">
            <a:off x="5670414" y="179017"/>
            <a:ext cx="129999" cy="129999"/>
          </a:xfrm>
          <a:custGeom>
            <a:avLst/>
            <a:gdLst/>
            <a:ahLst/>
            <a:cxnLst/>
            <a:rect l="l" t="t" r="r" b="b"/>
            <a:pathLst>
              <a:path w="51434" h="51434"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3" name="Google Shape;323;p8"/>
          <p:cNvSpPr/>
          <p:nvPr/>
        </p:nvSpPr>
        <p:spPr>
          <a:xfrm rot="10800000" flipH="1">
            <a:off x="6914797" y="648441"/>
            <a:ext cx="129999" cy="130002"/>
          </a:xfrm>
          <a:custGeom>
            <a:avLst/>
            <a:gdLst/>
            <a:ahLst/>
            <a:cxnLst/>
            <a:rect l="l" t="t" r="r" b="b"/>
            <a:pathLst>
              <a:path w="51434" h="51435" extrusionOk="0">
                <a:moveTo>
                  <a:pt x="51435" y="25717"/>
                </a:moveTo>
                <a:cubicBezTo>
                  <a:pt x="51435" y="40005"/>
                  <a:pt x="40005" y="51435"/>
                  <a:pt x="25717" y="51435"/>
                </a:cubicBezTo>
                <a:cubicBezTo>
                  <a:pt x="11430" y="51435"/>
                  <a:pt x="0" y="40005"/>
                  <a:pt x="0" y="25717"/>
                </a:cubicBezTo>
                <a:cubicBezTo>
                  <a:pt x="0" y="11430"/>
                  <a:pt x="11430" y="0"/>
                  <a:pt x="25717" y="0"/>
                </a:cubicBezTo>
                <a:cubicBezTo>
                  <a:pt x="40005" y="0"/>
                  <a:pt x="51435" y="11430"/>
                  <a:pt x="51435" y="2571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4" name="Google Shape;324;p8"/>
          <p:cNvSpPr/>
          <p:nvPr/>
        </p:nvSpPr>
        <p:spPr>
          <a:xfrm rot="10800000" flipH="1">
            <a:off x="2122387" y="161979"/>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5" name="Google Shape;325;p8"/>
          <p:cNvSpPr/>
          <p:nvPr/>
        </p:nvSpPr>
        <p:spPr>
          <a:xfrm rot="10800000" flipH="1">
            <a:off x="10334502" y="342596"/>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6" name="Google Shape;326;p8"/>
          <p:cNvSpPr/>
          <p:nvPr/>
        </p:nvSpPr>
        <p:spPr>
          <a:xfrm rot="10800000" flipH="1">
            <a:off x="4542673" y="36734"/>
            <a:ext cx="91480" cy="91480"/>
          </a:xfrm>
          <a:custGeom>
            <a:avLst/>
            <a:gdLst/>
            <a:ahLst/>
            <a:cxnLst/>
            <a:rect l="l" t="t" r="r" b="b"/>
            <a:pathLst>
              <a:path w="36194" h="36194" extrusionOk="0">
                <a:moveTo>
                  <a:pt x="36195" y="18097"/>
                </a:moveTo>
                <a:cubicBezTo>
                  <a:pt x="36195" y="28575"/>
                  <a:pt x="27622" y="36195"/>
                  <a:pt x="18097" y="36195"/>
                </a:cubicBezTo>
                <a:cubicBezTo>
                  <a:pt x="7620" y="36195"/>
                  <a:pt x="0" y="27622"/>
                  <a:pt x="0" y="18097"/>
                </a:cubicBezTo>
                <a:cubicBezTo>
                  <a:pt x="0" y="7620"/>
                  <a:pt x="8572" y="0"/>
                  <a:pt x="18097" y="0"/>
                </a:cubicBezTo>
                <a:cubicBezTo>
                  <a:pt x="27622" y="0"/>
                  <a:pt x="36195" y="7620"/>
                  <a:pt x="36195" y="1809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7" name="Google Shape;327;p8"/>
          <p:cNvSpPr/>
          <p:nvPr/>
        </p:nvSpPr>
        <p:spPr>
          <a:xfrm rot="10800000" flipH="1">
            <a:off x="8562035" y="113798"/>
            <a:ext cx="91480" cy="91480"/>
          </a:xfrm>
          <a:custGeom>
            <a:avLst/>
            <a:gdLst/>
            <a:ahLst/>
            <a:cxnLst/>
            <a:rect l="l" t="t" r="r" b="b"/>
            <a:pathLst>
              <a:path w="36194" h="36194" extrusionOk="0">
                <a:moveTo>
                  <a:pt x="36195" y="18098"/>
                </a:moveTo>
                <a:cubicBezTo>
                  <a:pt x="36195" y="28575"/>
                  <a:pt x="27622" y="36195"/>
                  <a:pt x="18097" y="36195"/>
                </a:cubicBezTo>
                <a:cubicBezTo>
                  <a:pt x="7620" y="36195"/>
                  <a:pt x="0" y="27623"/>
                  <a:pt x="0" y="18098"/>
                </a:cubicBezTo>
                <a:cubicBezTo>
                  <a:pt x="0" y="7620"/>
                  <a:pt x="8572" y="0"/>
                  <a:pt x="18097" y="0"/>
                </a:cubicBezTo>
                <a:cubicBezTo>
                  <a:pt x="27622" y="0"/>
                  <a:pt x="36195" y="7620"/>
                  <a:pt x="36195" y="1809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28" name="Google Shape;328;p8"/>
          <p:cNvSpPr/>
          <p:nvPr/>
        </p:nvSpPr>
        <p:spPr>
          <a:xfrm rot="10800000" flipH="1">
            <a:off x="872798" y="94529"/>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29" name="Google Shape;329;p8"/>
          <p:cNvSpPr/>
          <p:nvPr/>
        </p:nvSpPr>
        <p:spPr>
          <a:xfrm rot="10800000" flipH="1">
            <a:off x="1269653" y="825184"/>
            <a:ext cx="91480" cy="91480"/>
          </a:xfrm>
          <a:custGeom>
            <a:avLst/>
            <a:gdLst/>
            <a:ahLst/>
            <a:cxnLst/>
            <a:rect l="l" t="t" r="r" b="b"/>
            <a:pathLst>
              <a:path w="36194" h="36194"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30" name="Google Shape;330;p8"/>
          <p:cNvSpPr/>
          <p:nvPr/>
        </p:nvSpPr>
        <p:spPr>
          <a:xfrm rot="10800000" flipH="1">
            <a:off x="527140" y="509177"/>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31" name="Google Shape;331;p8"/>
          <p:cNvSpPr/>
          <p:nvPr/>
        </p:nvSpPr>
        <p:spPr>
          <a:xfrm rot="10800000" flipH="1">
            <a:off x="11839652" y="542771"/>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32" name="Google Shape;332;p8"/>
          <p:cNvSpPr/>
          <p:nvPr/>
        </p:nvSpPr>
        <p:spPr>
          <a:xfrm rot="10800000" flipH="1">
            <a:off x="11325337" y="326499"/>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333" name="Google Shape;333;p8"/>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accent4"/>
                </a:solidFill>
                <a:latin typeface="Barlow Condensed"/>
                <a:ea typeface="Barlow Condensed"/>
                <a:cs typeface="Barlow Condensed"/>
                <a:sym typeface="Barlow Condensed"/>
              </a:rPr>
              <a:t>SLIDESMANIA.COM</a:t>
            </a:r>
            <a:endParaRPr>
              <a:solidFill>
                <a:schemeClr val="accent4"/>
              </a:solidFill>
              <a:latin typeface="Barlow Condensed"/>
              <a:ea typeface="Barlow Condensed"/>
              <a:cs typeface="Barlow Condensed"/>
              <a:sym typeface="Barlow Condense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008 Three columns">
  <p:cSld name="CUSTOM_8">
    <p:bg>
      <p:bgPr>
        <a:solidFill>
          <a:schemeClr val="lt1"/>
        </a:solidFill>
        <a:effectLst/>
      </p:bgPr>
    </p:bg>
    <p:spTree>
      <p:nvGrpSpPr>
        <p:cNvPr id="1" name="Shape 401"/>
        <p:cNvGrpSpPr/>
        <p:nvPr/>
      </p:nvGrpSpPr>
      <p:grpSpPr>
        <a:xfrm>
          <a:off x="0" y="0"/>
          <a:ext cx="0" cy="0"/>
          <a:chOff x="0" y="0"/>
          <a:chExt cx="0" cy="0"/>
        </a:xfrm>
      </p:grpSpPr>
      <p:sp>
        <p:nvSpPr>
          <p:cNvPr id="402" name="Google Shape;402;p12"/>
          <p:cNvSpPr/>
          <p:nvPr/>
        </p:nvSpPr>
        <p:spPr>
          <a:xfrm rot="-5400000">
            <a:off x="-2485080" y="2570464"/>
            <a:ext cx="6857995" cy="1717076"/>
          </a:xfrm>
          <a:custGeom>
            <a:avLst/>
            <a:gdLst/>
            <a:ahLst/>
            <a:cxnLst/>
            <a:rect l="l" t="t" r="r" b="b"/>
            <a:pathLst>
              <a:path w="6857995" h="2506680" extrusionOk="0">
                <a:moveTo>
                  <a:pt x="6857995" y="0"/>
                </a:moveTo>
                <a:lnTo>
                  <a:pt x="6857995" y="2091955"/>
                </a:lnTo>
                <a:cubicBezTo>
                  <a:pt x="6234209" y="2091955"/>
                  <a:pt x="6234209" y="931468"/>
                  <a:pt x="5608315" y="931468"/>
                </a:cubicBezTo>
                <a:cubicBezTo>
                  <a:pt x="4984528" y="931468"/>
                  <a:pt x="4984528" y="2506680"/>
                  <a:pt x="4358634" y="2506680"/>
                </a:cubicBezTo>
                <a:cubicBezTo>
                  <a:pt x="3734848" y="2506680"/>
                  <a:pt x="3732741" y="1493114"/>
                  <a:pt x="3108955" y="1493114"/>
                </a:cubicBezTo>
                <a:cubicBezTo>
                  <a:pt x="2485169" y="1493114"/>
                  <a:pt x="2485169" y="2257473"/>
                  <a:pt x="1859276" y="2257473"/>
                </a:cubicBezTo>
                <a:cubicBezTo>
                  <a:pt x="1235490" y="2257473"/>
                  <a:pt x="1235490" y="1085826"/>
                  <a:pt x="609596" y="1085826"/>
                </a:cubicBezTo>
                <a:cubicBezTo>
                  <a:pt x="375676" y="1085826"/>
                  <a:pt x="229476" y="1203253"/>
                  <a:pt x="105095" y="1350036"/>
                </a:cubicBezTo>
                <a:lnTo>
                  <a:pt x="0" y="1484806"/>
                </a:lnTo>
                <a:lnTo>
                  <a:pt x="0" y="0"/>
                </a:ln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403" name="Google Shape;403;p12"/>
          <p:cNvSpPr txBox="1">
            <a:spLocks noGrp="1"/>
          </p:cNvSpPr>
          <p:nvPr>
            <p:ph type="subTitle" idx="1"/>
          </p:nvPr>
        </p:nvSpPr>
        <p:spPr>
          <a:xfrm>
            <a:off x="4065606" y="1729975"/>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404" name="Google Shape;404;p12"/>
          <p:cNvSpPr txBox="1">
            <a:spLocks noGrp="1"/>
          </p:cNvSpPr>
          <p:nvPr>
            <p:ph type="subTitle" idx="2"/>
          </p:nvPr>
        </p:nvSpPr>
        <p:spPr>
          <a:xfrm>
            <a:off x="4065606" y="3334868"/>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405" name="Google Shape;405;p12"/>
          <p:cNvSpPr txBox="1">
            <a:spLocks noGrp="1"/>
          </p:cNvSpPr>
          <p:nvPr>
            <p:ph type="subTitle" idx="3"/>
          </p:nvPr>
        </p:nvSpPr>
        <p:spPr>
          <a:xfrm>
            <a:off x="4065606" y="4939762"/>
            <a:ext cx="6406800" cy="606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b="1"/>
            </a:lvl1pPr>
            <a:lvl2pPr lvl="1" rtl="0">
              <a:spcBef>
                <a:spcPts val="2100"/>
              </a:spcBef>
              <a:spcAft>
                <a:spcPts val="0"/>
              </a:spcAft>
              <a:buSzPts val="1800"/>
              <a:buNone/>
              <a:defRPr sz="1800" b="1"/>
            </a:lvl2pPr>
            <a:lvl3pPr lvl="2" rtl="0">
              <a:spcBef>
                <a:spcPts val="2100"/>
              </a:spcBef>
              <a:spcAft>
                <a:spcPts val="0"/>
              </a:spcAft>
              <a:buSzPts val="1800"/>
              <a:buNone/>
              <a:defRPr sz="1800" b="1"/>
            </a:lvl3pPr>
            <a:lvl4pPr lvl="3" rtl="0">
              <a:spcBef>
                <a:spcPts val="2100"/>
              </a:spcBef>
              <a:spcAft>
                <a:spcPts val="0"/>
              </a:spcAft>
              <a:buSzPts val="1800"/>
              <a:buNone/>
              <a:defRPr sz="1800" b="1"/>
            </a:lvl4pPr>
            <a:lvl5pPr lvl="4" rtl="0">
              <a:spcBef>
                <a:spcPts val="2100"/>
              </a:spcBef>
              <a:spcAft>
                <a:spcPts val="0"/>
              </a:spcAft>
              <a:buSzPts val="1800"/>
              <a:buNone/>
              <a:defRPr sz="1800" b="1"/>
            </a:lvl5pPr>
            <a:lvl6pPr lvl="5" rtl="0">
              <a:spcBef>
                <a:spcPts val="2100"/>
              </a:spcBef>
              <a:spcAft>
                <a:spcPts val="0"/>
              </a:spcAft>
              <a:buSzPts val="1800"/>
              <a:buNone/>
              <a:defRPr sz="1800" b="1"/>
            </a:lvl6pPr>
            <a:lvl7pPr lvl="6" rtl="0">
              <a:spcBef>
                <a:spcPts val="2100"/>
              </a:spcBef>
              <a:spcAft>
                <a:spcPts val="0"/>
              </a:spcAft>
              <a:buSzPts val="1800"/>
              <a:buNone/>
              <a:defRPr sz="1800" b="1"/>
            </a:lvl7pPr>
            <a:lvl8pPr lvl="7" rtl="0">
              <a:spcBef>
                <a:spcPts val="2100"/>
              </a:spcBef>
              <a:spcAft>
                <a:spcPts val="0"/>
              </a:spcAft>
              <a:buSzPts val="1800"/>
              <a:buNone/>
              <a:defRPr sz="1800" b="1"/>
            </a:lvl8pPr>
            <a:lvl9pPr lvl="8" rtl="0">
              <a:spcBef>
                <a:spcPts val="2100"/>
              </a:spcBef>
              <a:spcAft>
                <a:spcPts val="2100"/>
              </a:spcAft>
              <a:buSzPts val="1800"/>
              <a:buNone/>
              <a:defRPr sz="1800" b="1"/>
            </a:lvl9pPr>
          </a:lstStyle>
          <a:p>
            <a:endParaRPr/>
          </a:p>
        </p:txBody>
      </p:sp>
      <p:sp>
        <p:nvSpPr>
          <p:cNvPr id="406" name="Google Shape;406;p12"/>
          <p:cNvSpPr txBox="1">
            <a:spLocks noGrp="1"/>
          </p:cNvSpPr>
          <p:nvPr>
            <p:ph type="title"/>
          </p:nvPr>
        </p:nvSpPr>
        <p:spPr>
          <a:xfrm>
            <a:off x="2148425" y="593375"/>
            <a:ext cx="8229600" cy="763500"/>
          </a:xfrm>
          <a:prstGeom prst="rect">
            <a:avLst/>
          </a:prstGeom>
        </p:spPr>
        <p:txBody>
          <a:bodyPr spcFirstLastPara="1" wrap="square" lIns="121900" tIns="121900" rIns="121900" bIns="121900" anchor="t" anchorCtr="0">
            <a:noAutofit/>
          </a:bodyPr>
          <a:lstStyle>
            <a:lvl1pPr marL="0" marR="0" lvl="0" indent="0" algn="r"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407" name="Google Shape;407;p12"/>
          <p:cNvSpPr txBox="1">
            <a:spLocks noGrp="1"/>
          </p:cNvSpPr>
          <p:nvPr>
            <p:ph type="body" idx="4"/>
          </p:nvPr>
        </p:nvSpPr>
        <p:spPr>
          <a:xfrm>
            <a:off x="4065600" y="2167925"/>
            <a:ext cx="6406800" cy="9252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408" name="Google Shape;408;p12"/>
          <p:cNvSpPr txBox="1">
            <a:spLocks noGrp="1"/>
          </p:cNvSpPr>
          <p:nvPr>
            <p:ph type="body" idx="5"/>
          </p:nvPr>
        </p:nvSpPr>
        <p:spPr>
          <a:xfrm>
            <a:off x="4065600" y="3761388"/>
            <a:ext cx="6406800" cy="9234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409" name="Google Shape;409;p12"/>
          <p:cNvSpPr txBox="1">
            <a:spLocks noGrp="1"/>
          </p:cNvSpPr>
          <p:nvPr>
            <p:ph type="body" idx="6"/>
          </p:nvPr>
        </p:nvSpPr>
        <p:spPr>
          <a:xfrm>
            <a:off x="4065600" y="5353050"/>
            <a:ext cx="6407700" cy="9234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410" name="Google Shape;410;p12"/>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
        <p:nvSpPr>
          <p:cNvPr id="411" name="Google Shape;411;p12"/>
          <p:cNvSpPr/>
          <p:nvPr/>
        </p:nvSpPr>
        <p:spPr>
          <a:xfrm rot="-5400000">
            <a:off x="-2620843" y="2601798"/>
            <a:ext cx="6857995" cy="1654409"/>
          </a:xfrm>
          <a:custGeom>
            <a:avLst/>
            <a:gdLst/>
            <a:ahLst/>
            <a:cxnLst/>
            <a:rect l="l" t="t" r="r" b="b"/>
            <a:pathLst>
              <a:path w="6857995" h="2506680" extrusionOk="0">
                <a:moveTo>
                  <a:pt x="6857995" y="0"/>
                </a:moveTo>
                <a:lnTo>
                  <a:pt x="6857995" y="2091955"/>
                </a:lnTo>
                <a:cubicBezTo>
                  <a:pt x="6234209" y="2091955"/>
                  <a:pt x="6234209" y="931468"/>
                  <a:pt x="5608315" y="931468"/>
                </a:cubicBezTo>
                <a:cubicBezTo>
                  <a:pt x="4984528" y="931468"/>
                  <a:pt x="4984528" y="2506680"/>
                  <a:pt x="4358634" y="2506680"/>
                </a:cubicBezTo>
                <a:cubicBezTo>
                  <a:pt x="3734848" y="2506680"/>
                  <a:pt x="3732741" y="1493114"/>
                  <a:pt x="3108955" y="1493114"/>
                </a:cubicBezTo>
                <a:cubicBezTo>
                  <a:pt x="2485169" y="1493114"/>
                  <a:pt x="2485169" y="2257473"/>
                  <a:pt x="1859276" y="2257473"/>
                </a:cubicBezTo>
                <a:cubicBezTo>
                  <a:pt x="1235490" y="2257473"/>
                  <a:pt x="1235490" y="1085826"/>
                  <a:pt x="609596" y="1085826"/>
                </a:cubicBezTo>
                <a:cubicBezTo>
                  <a:pt x="375676" y="1085826"/>
                  <a:pt x="229476" y="1203253"/>
                  <a:pt x="105095" y="1350036"/>
                </a:cubicBezTo>
                <a:lnTo>
                  <a:pt x="0" y="1484806"/>
                </a:lnTo>
                <a:lnTo>
                  <a:pt x="0" y="0"/>
                </a:lnTo>
                <a:close/>
              </a:path>
            </a:pathLst>
          </a:custGeom>
          <a:gradFill>
            <a:gsLst>
              <a:gs pos="0">
                <a:schemeClr val="accent1"/>
              </a:gs>
              <a:gs pos="20000">
                <a:schemeClr val="accent2"/>
              </a:gs>
              <a:gs pos="44000">
                <a:schemeClr val="accent3"/>
              </a:gs>
              <a:gs pos="64000">
                <a:schemeClr val="accent4"/>
              </a:gs>
              <a:gs pos="81000">
                <a:schemeClr val="accent5"/>
              </a:gs>
              <a:gs pos="97829">
                <a:schemeClr val="accent6"/>
              </a:gs>
              <a:gs pos="100000">
                <a:schemeClr val="accent6"/>
              </a:gs>
            </a:gsLst>
            <a:lin ang="10800025"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412" name="Google Shape;412;p12"/>
          <p:cNvSpPr/>
          <p:nvPr/>
        </p:nvSpPr>
        <p:spPr>
          <a:xfrm>
            <a:off x="10356389" y="3248613"/>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3" name="Google Shape;413;p12"/>
          <p:cNvSpPr/>
          <p:nvPr/>
        </p:nvSpPr>
        <p:spPr>
          <a:xfrm>
            <a:off x="10202262" y="4428653"/>
            <a:ext cx="129999" cy="129999"/>
          </a:xfrm>
          <a:custGeom>
            <a:avLst/>
            <a:gdLst/>
            <a:ahLst/>
            <a:cxnLst/>
            <a:rect l="l" t="t" r="r" b="b"/>
            <a:pathLst>
              <a:path w="51434" h="51434" extrusionOk="0">
                <a:moveTo>
                  <a:pt x="51435" y="25718"/>
                </a:moveTo>
                <a:cubicBezTo>
                  <a:pt x="51435" y="39921"/>
                  <a:pt x="39921" y="51435"/>
                  <a:pt x="25718" y="51435"/>
                </a:cubicBezTo>
                <a:cubicBezTo>
                  <a:pt x="11514" y="51435"/>
                  <a:pt x="0" y="39921"/>
                  <a:pt x="0" y="25718"/>
                </a:cubicBezTo>
                <a:cubicBezTo>
                  <a:pt x="0" y="11514"/>
                  <a:pt x="11514" y="0"/>
                  <a:pt x="25718" y="0"/>
                </a:cubicBezTo>
                <a:cubicBezTo>
                  <a:pt x="39921" y="0"/>
                  <a:pt x="51435" y="11514"/>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4" name="Google Shape;414;p12"/>
          <p:cNvSpPr/>
          <p:nvPr/>
        </p:nvSpPr>
        <p:spPr>
          <a:xfrm>
            <a:off x="10334714" y="1449653"/>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5" name="Google Shape;415;p12"/>
          <p:cNvSpPr/>
          <p:nvPr/>
        </p:nvSpPr>
        <p:spPr>
          <a:xfrm>
            <a:off x="10286549" y="2451483"/>
            <a:ext cx="91483" cy="91483"/>
          </a:xfrm>
          <a:custGeom>
            <a:avLst/>
            <a:gdLst/>
            <a:ahLst/>
            <a:cxnLst/>
            <a:rect l="l" t="t" r="r" b="b"/>
            <a:pathLst>
              <a:path w="36195" h="36195"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6" name="Google Shape;416;p12"/>
          <p:cNvSpPr/>
          <p:nvPr/>
        </p:nvSpPr>
        <p:spPr>
          <a:xfrm>
            <a:off x="10351573" y="5177616"/>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7" name="Google Shape;417;p12"/>
          <p:cNvSpPr/>
          <p:nvPr/>
        </p:nvSpPr>
        <p:spPr>
          <a:xfrm>
            <a:off x="11383347" y="4119611"/>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8" name="Google Shape;418;p12"/>
          <p:cNvSpPr/>
          <p:nvPr/>
        </p:nvSpPr>
        <p:spPr>
          <a:xfrm>
            <a:off x="11491719" y="2313428"/>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19" name="Google Shape;419;p12"/>
          <p:cNvSpPr/>
          <p:nvPr/>
        </p:nvSpPr>
        <p:spPr>
          <a:xfrm>
            <a:off x="11535065" y="868478"/>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20" name="Google Shape;420;p12"/>
          <p:cNvSpPr/>
          <p:nvPr/>
        </p:nvSpPr>
        <p:spPr>
          <a:xfrm>
            <a:off x="11325549" y="1537973"/>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21" name="Google Shape;421;p12"/>
          <p:cNvSpPr/>
          <p:nvPr/>
        </p:nvSpPr>
        <p:spPr>
          <a:xfrm>
            <a:off x="11060642" y="3281540"/>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22" name="Google Shape;422;p12"/>
          <p:cNvSpPr/>
          <p:nvPr/>
        </p:nvSpPr>
        <p:spPr>
          <a:xfrm>
            <a:off x="11792136" y="5335752"/>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23" name="Google Shape;423;p12"/>
          <p:cNvSpPr/>
          <p:nvPr/>
        </p:nvSpPr>
        <p:spPr>
          <a:xfrm>
            <a:off x="10995005" y="5244236"/>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24" name="Google Shape;424;p12"/>
          <p:cNvSpPr/>
          <p:nvPr/>
        </p:nvSpPr>
        <p:spPr>
          <a:xfrm>
            <a:off x="12049919" y="6240328"/>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25" name="Google Shape;425;p12"/>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latin typeface="Barlow Condensed"/>
                <a:ea typeface="Barlow Condensed"/>
                <a:cs typeface="Barlow Condensed"/>
                <a:sym typeface="Barlow Condensed"/>
              </a:rPr>
              <a:t>SLIDESMANIA.COM</a:t>
            </a:r>
            <a:endParaRPr>
              <a:solidFill>
                <a:schemeClr val="lt1"/>
              </a:solidFill>
              <a:latin typeface="Barlow Condensed"/>
              <a:ea typeface="Barlow Condensed"/>
              <a:cs typeface="Barlow Condensed"/>
              <a:sym typeface="Barlow Condense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10 Text and Image">
  <p:cSld name="CUSTOM_9">
    <p:bg>
      <p:bgPr>
        <a:solidFill>
          <a:schemeClr val="lt1"/>
        </a:solidFill>
        <a:effectLst/>
      </p:bgPr>
    </p:bg>
    <p:spTree>
      <p:nvGrpSpPr>
        <p:cNvPr id="1" name="Shape 426"/>
        <p:cNvGrpSpPr/>
        <p:nvPr/>
      </p:nvGrpSpPr>
      <p:grpSpPr>
        <a:xfrm>
          <a:off x="0" y="0"/>
          <a:ext cx="0" cy="0"/>
          <a:chOff x="0" y="0"/>
          <a:chExt cx="0" cy="0"/>
        </a:xfrm>
      </p:grpSpPr>
      <p:sp>
        <p:nvSpPr>
          <p:cNvPr id="427" name="Google Shape;427;p13"/>
          <p:cNvSpPr txBox="1">
            <a:spLocks noGrp="1"/>
          </p:cNvSpPr>
          <p:nvPr>
            <p:ph type="title"/>
          </p:nvPr>
        </p:nvSpPr>
        <p:spPr>
          <a:xfrm>
            <a:off x="411275" y="1727000"/>
            <a:ext cx="4458300" cy="2377200"/>
          </a:xfrm>
          <a:prstGeom prst="rect">
            <a:avLst/>
          </a:prstGeom>
        </p:spPr>
        <p:txBody>
          <a:bodyPr spcFirstLastPara="1" wrap="square" lIns="121900" tIns="121900" rIns="121900" bIns="121900" anchor="ctr" anchorCtr="0">
            <a:noAutofit/>
          </a:bodyPr>
          <a:lstStyle>
            <a:lvl1pPr lvl="0" rtl="0">
              <a:spcBef>
                <a:spcPts val="0"/>
              </a:spcBef>
              <a:spcAft>
                <a:spcPts val="0"/>
              </a:spcAft>
              <a:buSzPts val="6000"/>
              <a:buNone/>
              <a:defRPr sz="6000">
                <a:highlight>
                  <a:schemeClr val="lt1"/>
                </a:highlight>
              </a:defRPr>
            </a:lvl1pPr>
            <a:lvl2pPr lvl="1" rtl="0">
              <a:spcBef>
                <a:spcPts val="0"/>
              </a:spcBef>
              <a:spcAft>
                <a:spcPts val="0"/>
              </a:spcAft>
              <a:buSzPts val="15000"/>
              <a:buNone/>
              <a:defRPr sz="15000"/>
            </a:lvl2pPr>
            <a:lvl3pPr lvl="2" rtl="0">
              <a:spcBef>
                <a:spcPts val="0"/>
              </a:spcBef>
              <a:spcAft>
                <a:spcPts val="0"/>
              </a:spcAft>
              <a:buSzPts val="15000"/>
              <a:buNone/>
              <a:defRPr sz="15000"/>
            </a:lvl3pPr>
            <a:lvl4pPr lvl="3" rtl="0">
              <a:spcBef>
                <a:spcPts val="0"/>
              </a:spcBef>
              <a:spcAft>
                <a:spcPts val="0"/>
              </a:spcAft>
              <a:buSzPts val="15000"/>
              <a:buNone/>
              <a:defRPr sz="15000"/>
            </a:lvl4pPr>
            <a:lvl5pPr lvl="4" rtl="0">
              <a:spcBef>
                <a:spcPts val="0"/>
              </a:spcBef>
              <a:spcAft>
                <a:spcPts val="0"/>
              </a:spcAft>
              <a:buSzPts val="15000"/>
              <a:buNone/>
              <a:defRPr sz="15000"/>
            </a:lvl5pPr>
            <a:lvl6pPr lvl="5" rtl="0">
              <a:spcBef>
                <a:spcPts val="0"/>
              </a:spcBef>
              <a:spcAft>
                <a:spcPts val="0"/>
              </a:spcAft>
              <a:buSzPts val="15000"/>
              <a:buNone/>
              <a:defRPr sz="15000"/>
            </a:lvl6pPr>
            <a:lvl7pPr lvl="6" rtl="0">
              <a:spcBef>
                <a:spcPts val="0"/>
              </a:spcBef>
              <a:spcAft>
                <a:spcPts val="0"/>
              </a:spcAft>
              <a:buSzPts val="15000"/>
              <a:buNone/>
              <a:defRPr sz="15000"/>
            </a:lvl7pPr>
            <a:lvl8pPr lvl="7" rtl="0">
              <a:spcBef>
                <a:spcPts val="0"/>
              </a:spcBef>
              <a:spcAft>
                <a:spcPts val="0"/>
              </a:spcAft>
              <a:buSzPts val="15000"/>
              <a:buNone/>
              <a:defRPr sz="15000"/>
            </a:lvl8pPr>
            <a:lvl9pPr lvl="8" rtl="0">
              <a:spcBef>
                <a:spcPts val="0"/>
              </a:spcBef>
              <a:spcAft>
                <a:spcPts val="0"/>
              </a:spcAft>
              <a:buSzPts val="15000"/>
              <a:buNone/>
              <a:defRPr sz="15000"/>
            </a:lvl9pPr>
          </a:lstStyle>
          <a:p>
            <a:endParaRPr/>
          </a:p>
        </p:txBody>
      </p:sp>
      <p:sp>
        <p:nvSpPr>
          <p:cNvPr id="428" name="Google Shape;428;p13"/>
          <p:cNvSpPr txBox="1">
            <a:spLocks noGrp="1"/>
          </p:cNvSpPr>
          <p:nvPr>
            <p:ph type="subTitle" idx="1"/>
          </p:nvPr>
        </p:nvSpPr>
        <p:spPr>
          <a:xfrm>
            <a:off x="411275" y="5029775"/>
            <a:ext cx="44583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1800"/>
              <a:buNone/>
              <a:defRPr sz="1800"/>
            </a:lvl1pPr>
            <a:lvl2pPr lvl="1" rtl="0">
              <a:spcBef>
                <a:spcPts val="2100"/>
              </a:spcBef>
              <a:spcAft>
                <a:spcPts val="0"/>
              </a:spcAft>
              <a:buSzPts val="1800"/>
              <a:buNone/>
              <a:defRPr sz="1800"/>
            </a:lvl2pPr>
            <a:lvl3pPr lvl="2" rtl="0">
              <a:spcBef>
                <a:spcPts val="2100"/>
              </a:spcBef>
              <a:spcAft>
                <a:spcPts val="0"/>
              </a:spcAft>
              <a:buSzPts val="1800"/>
              <a:buNone/>
              <a:defRPr sz="1800"/>
            </a:lvl3pPr>
            <a:lvl4pPr lvl="3" rtl="0">
              <a:spcBef>
                <a:spcPts val="2100"/>
              </a:spcBef>
              <a:spcAft>
                <a:spcPts val="0"/>
              </a:spcAft>
              <a:buSzPts val="1800"/>
              <a:buNone/>
              <a:defRPr sz="1800"/>
            </a:lvl4pPr>
            <a:lvl5pPr lvl="4" rtl="0">
              <a:spcBef>
                <a:spcPts val="2100"/>
              </a:spcBef>
              <a:spcAft>
                <a:spcPts val="0"/>
              </a:spcAft>
              <a:buSzPts val="1800"/>
              <a:buNone/>
              <a:defRPr sz="1800"/>
            </a:lvl5pPr>
            <a:lvl6pPr lvl="5" rtl="0">
              <a:spcBef>
                <a:spcPts val="2100"/>
              </a:spcBef>
              <a:spcAft>
                <a:spcPts val="0"/>
              </a:spcAft>
              <a:buSzPts val="1800"/>
              <a:buNone/>
              <a:defRPr sz="1800"/>
            </a:lvl6pPr>
            <a:lvl7pPr lvl="6" rtl="0">
              <a:spcBef>
                <a:spcPts val="2100"/>
              </a:spcBef>
              <a:spcAft>
                <a:spcPts val="0"/>
              </a:spcAft>
              <a:buSzPts val="1800"/>
              <a:buNone/>
              <a:defRPr sz="1800"/>
            </a:lvl7pPr>
            <a:lvl8pPr lvl="7" rtl="0">
              <a:spcBef>
                <a:spcPts val="2100"/>
              </a:spcBef>
              <a:spcAft>
                <a:spcPts val="0"/>
              </a:spcAft>
              <a:buSzPts val="1800"/>
              <a:buNone/>
              <a:defRPr sz="1800"/>
            </a:lvl8pPr>
            <a:lvl9pPr lvl="8" rtl="0">
              <a:spcBef>
                <a:spcPts val="2100"/>
              </a:spcBef>
              <a:spcAft>
                <a:spcPts val="2100"/>
              </a:spcAft>
              <a:buSzPts val="1800"/>
              <a:buNone/>
              <a:defRPr sz="1800"/>
            </a:lvl9pPr>
          </a:lstStyle>
          <a:p>
            <a:endParaRPr/>
          </a:p>
        </p:txBody>
      </p:sp>
      <p:sp>
        <p:nvSpPr>
          <p:cNvPr id="429" name="Google Shape;429;p13"/>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
        <p:nvSpPr>
          <p:cNvPr id="430" name="Google Shape;430;p13"/>
          <p:cNvSpPr/>
          <p:nvPr/>
        </p:nvSpPr>
        <p:spPr>
          <a:xfrm>
            <a:off x="5297414" y="3177151"/>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1" name="Google Shape;431;p13"/>
          <p:cNvSpPr/>
          <p:nvPr/>
        </p:nvSpPr>
        <p:spPr>
          <a:xfrm>
            <a:off x="5143287" y="4357191"/>
            <a:ext cx="129999" cy="129999"/>
          </a:xfrm>
          <a:custGeom>
            <a:avLst/>
            <a:gdLst/>
            <a:ahLst/>
            <a:cxnLst/>
            <a:rect l="l" t="t" r="r" b="b"/>
            <a:pathLst>
              <a:path w="51434" h="51434" extrusionOk="0">
                <a:moveTo>
                  <a:pt x="51435" y="25718"/>
                </a:moveTo>
                <a:cubicBezTo>
                  <a:pt x="51435" y="39921"/>
                  <a:pt x="39921" y="51435"/>
                  <a:pt x="25718" y="51435"/>
                </a:cubicBezTo>
                <a:cubicBezTo>
                  <a:pt x="11514" y="51435"/>
                  <a:pt x="0" y="39921"/>
                  <a:pt x="0" y="25718"/>
                </a:cubicBezTo>
                <a:cubicBezTo>
                  <a:pt x="0" y="11514"/>
                  <a:pt x="11514" y="0"/>
                  <a:pt x="25718" y="0"/>
                </a:cubicBezTo>
                <a:cubicBezTo>
                  <a:pt x="39921" y="0"/>
                  <a:pt x="51435" y="11514"/>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2" name="Google Shape;432;p13"/>
          <p:cNvSpPr/>
          <p:nvPr/>
        </p:nvSpPr>
        <p:spPr>
          <a:xfrm>
            <a:off x="5275739" y="1378190"/>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3" name="Google Shape;433;p13"/>
          <p:cNvSpPr/>
          <p:nvPr/>
        </p:nvSpPr>
        <p:spPr>
          <a:xfrm>
            <a:off x="5227574" y="2380021"/>
            <a:ext cx="91483" cy="91483"/>
          </a:xfrm>
          <a:custGeom>
            <a:avLst/>
            <a:gdLst/>
            <a:ahLst/>
            <a:cxnLst/>
            <a:rect l="l" t="t" r="r" b="b"/>
            <a:pathLst>
              <a:path w="36195" h="36195"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4" name="Google Shape;434;p13"/>
          <p:cNvSpPr/>
          <p:nvPr/>
        </p:nvSpPr>
        <p:spPr>
          <a:xfrm>
            <a:off x="5292598" y="5106154"/>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5" name="Google Shape;435;p13"/>
          <p:cNvSpPr/>
          <p:nvPr/>
        </p:nvSpPr>
        <p:spPr>
          <a:xfrm>
            <a:off x="6324372" y="4048148"/>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6" name="Google Shape;436;p13"/>
          <p:cNvSpPr/>
          <p:nvPr/>
        </p:nvSpPr>
        <p:spPr>
          <a:xfrm>
            <a:off x="6432744" y="2241966"/>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7" name="Google Shape;437;p13"/>
          <p:cNvSpPr/>
          <p:nvPr/>
        </p:nvSpPr>
        <p:spPr>
          <a:xfrm>
            <a:off x="6476090" y="797016"/>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8" name="Google Shape;438;p13"/>
          <p:cNvSpPr/>
          <p:nvPr/>
        </p:nvSpPr>
        <p:spPr>
          <a:xfrm>
            <a:off x="6266574" y="1466511"/>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39" name="Google Shape;439;p13"/>
          <p:cNvSpPr/>
          <p:nvPr/>
        </p:nvSpPr>
        <p:spPr>
          <a:xfrm>
            <a:off x="6001667" y="3210078"/>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0" name="Google Shape;440;p13"/>
          <p:cNvSpPr/>
          <p:nvPr/>
        </p:nvSpPr>
        <p:spPr>
          <a:xfrm>
            <a:off x="6733161" y="5264289"/>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1" name="Google Shape;441;p13"/>
          <p:cNvSpPr/>
          <p:nvPr/>
        </p:nvSpPr>
        <p:spPr>
          <a:xfrm>
            <a:off x="5936030" y="5172773"/>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2" name="Google Shape;442;p13"/>
          <p:cNvSpPr/>
          <p:nvPr/>
        </p:nvSpPr>
        <p:spPr>
          <a:xfrm>
            <a:off x="6990944" y="6168866"/>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43" name="Google Shape;443;p13"/>
          <p:cNvSpPr/>
          <p:nvPr/>
        </p:nvSpPr>
        <p:spPr>
          <a:xfrm rot="10800000">
            <a:off x="4226325" y="3629837"/>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4" name="Google Shape;444;p13"/>
          <p:cNvSpPr/>
          <p:nvPr/>
        </p:nvSpPr>
        <p:spPr>
          <a:xfrm rot="10800000">
            <a:off x="4467123" y="2536467"/>
            <a:ext cx="129999" cy="129999"/>
          </a:xfrm>
          <a:custGeom>
            <a:avLst/>
            <a:gdLst/>
            <a:ahLst/>
            <a:cxnLst/>
            <a:rect l="l" t="t" r="r" b="b"/>
            <a:pathLst>
              <a:path w="51434" h="51434" extrusionOk="0">
                <a:moveTo>
                  <a:pt x="51435" y="25718"/>
                </a:moveTo>
                <a:cubicBezTo>
                  <a:pt x="51435" y="39921"/>
                  <a:pt x="39921" y="51435"/>
                  <a:pt x="25718" y="51435"/>
                </a:cubicBezTo>
                <a:cubicBezTo>
                  <a:pt x="11514" y="51435"/>
                  <a:pt x="0" y="39921"/>
                  <a:pt x="0" y="25718"/>
                </a:cubicBezTo>
                <a:cubicBezTo>
                  <a:pt x="0" y="11514"/>
                  <a:pt x="11514" y="0"/>
                  <a:pt x="25718" y="0"/>
                </a:cubicBezTo>
                <a:cubicBezTo>
                  <a:pt x="39921" y="0"/>
                  <a:pt x="51435" y="11514"/>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5" name="Google Shape;445;p13"/>
          <p:cNvSpPr/>
          <p:nvPr/>
        </p:nvSpPr>
        <p:spPr>
          <a:xfrm rot="10800000">
            <a:off x="4334668" y="5515467"/>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6" name="Google Shape;446;p13"/>
          <p:cNvSpPr/>
          <p:nvPr/>
        </p:nvSpPr>
        <p:spPr>
          <a:xfrm rot="10800000">
            <a:off x="4421352" y="4552154"/>
            <a:ext cx="91483" cy="91483"/>
          </a:xfrm>
          <a:custGeom>
            <a:avLst/>
            <a:gdLst/>
            <a:ahLst/>
            <a:cxnLst/>
            <a:rect l="l" t="t" r="r" b="b"/>
            <a:pathLst>
              <a:path w="36195" h="36195"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7" name="Google Shape;447;p13"/>
          <p:cNvSpPr/>
          <p:nvPr/>
        </p:nvSpPr>
        <p:spPr>
          <a:xfrm rot="10800000">
            <a:off x="4390035" y="1859725"/>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8" name="Google Shape;448;p13"/>
          <p:cNvSpPr/>
          <p:nvPr/>
        </p:nvSpPr>
        <p:spPr>
          <a:xfrm rot="10800000">
            <a:off x="3199367" y="2758839"/>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49" name="Google Shape;449;p13"/>
          <p:cNvSpPr/>
          <p:nvPr/>
        </p:nvSpPr>
        <p:spPr>
          <a:xfrm rot="10800000">
            <a:off x="3090995" y="4565022"/>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0" name="Google Shape;450;p13"/>
          <p:cNvSpPr/>
          <p:nvPr/>
        </p:nvSpPr>
        <p:spPr>
          <a:xfrm rot="10800000">
            <a:off x="3134317" y="6096642"/>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1" name="Google Shape;451;p13"/>
          <p:cNvSpPr/>
          <p:nvPr/>
        </p:nvSpPr>
        <p:spPr>
          <a:xfrm rot="10800000">
            <a:off x="3416059" y="5499371"/>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2" name="Google Shape;452;p13"/>
          <p:cNvSpPr/>
          <p:nvPr/>
        </p:nvSpPr>
        <p:spPr>
          <a:xfrm rot="10800000">
            <a:off x="3680966" y="3755801"/>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3" name="Google Shape;453;p13"/>
          <p:cNvSpPr/>
          <p:nvPr/>
        </p:nvSpPr>
        <p:spPr>
          <a:xfrm rot="10800000">
            <a:off x="2790578" y="1542698"/>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4" name="Google Shape;454;p13"/>
          <p:cNvSpPr/>
          <p:nvPr/>
        </p:nvSpPr>
        <p:spPr>
          <a:xfrm rot="10800000">
            <a:off x="3712897" y="1759401"/>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5" name="Google Shape;455;p13"/>
          <p:cNvSpPr/>
          <p:nvPr/>
        </p:nvSpPr>
        <p:spPr>
          <a:xfrm rot="10800000">
            <a:off x="2691687" y="797016"/>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56" name="Google Shape;456;p13"/>
          <p:cNvSpPr/>
          <p:nvPr/>
        </p:nvSpPr>
        <p:spPr>
          <a:xfrm>
            <a:off x="565414" y="3234926"/>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7" name="Google Shape;457;p13"/>
          <p:cNvSpPr/>
          <p:nvPr/>
        </p:nvSpPr>
        <p:spPr>
          <a:xfrm>
            <a:off x="411287" y="4414966"/>
            <a:ext cx="129999" cy="129999"/>
          </a:xfrm>
          <a:custGeom>
            <a:avLst/>
            <a:gdLst/>
            <a:ahLst/>
            <a:cxnLst/>
            <a:rect l="l" t="t" r="r" b="b"/>
            <a:pathLst>
              <a:path w="51434" h="51434" extrusionOk="0">
                <a:moveTo>
                  <a:pt x="51435" y="25718"/>
                </a:moveTo>
                <a:cubicBezTo>
                  <a:pt x="51435" y="39921"/>
                  <a:pt x="39921" y="51435"/>
                  <a:pt x="25718" y="51435"/>
                </a:cubicBezTo>
                <a:cubicBezTo>
                  <a:pt x="11514" y="51435"/>
                  <a:pt x="0" y="39921"/>
                  <a:pt x="0" y="25718"/>
                </a:cubicBezTo>
                <a:cubicBezTo>
                  <a:pt x="0" y="11514"/>
                  <a:pt x="11514" y="0"/>
                  <a:pt x="25718" y="0"/>
                </a:cubicBezTo>
                <a:cubicBezTo>
                  <a:pt x="39921" y="0"/>
                  <a:pt x="51435" y="11514"/>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8" name="Google Shape;458;p13"/>
          <p:cNvSpPr/>
          <p:nvPr/>
        </p:nvSpPr>
        <p:spPr>
          <a:xfrm>
            <a:off x="543739" y="1435965"/>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59" name="Google Shape;459;p13"/>
          <p:cNvSpPr/>
          <p:nvPr/>
        </p:nvSpPr>
        <p:spPr>
          <a:xfrm>
            <a:off x="495574" y="2437796"/>
            <a:ext cx="91483" cy="91483"/>
          </a:xfrm>
          <a:custGeom>
            <a:avLst/>
            <a:gdLst/>
            <a:ahLst/>
            <a:cxnLst/>
            <a:rect l="l" t="t" r="r" b="b"/>
            <a:pathLst>
              <a:path w="36195" h="36195"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0" name="Google Shape;460;p13"/>
          <p:cNvSpPr/>
          <p:nvPr/>
        </p:nvSpPr>
        <p:spPr>
          <a:xfrm>
            <a:off x="560598" y="5163929"/>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1" name="Google Shape;461;p13"/>
          <p:cNvSpPr/>
          <p:nvPr/>
        </p:nvSpPr>
        <p:spPr>
          <a:xfrm>
            <a:off x="1592372" y="4105923"/>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2" name="Google Shape;462;p13"/>
          <p:cNvSpPr/>
          <p:nvPr/>
        </p:nvSpPr>
        <p:spPr>
          <a:xfrm>
            <a:off x="1700744" y="2299741"/>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3" name="Google Shape;463;p13"/>
          <p:cNvSpPr/>
          <p:nvPr/>
        </p:nvSpPr>
        <p:spPr>
          <a:xfrm>
            <a:off x="1744090" y="854791"/>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4" name="Google Shape;464;p13"/>
          <p:cNvSpPr/>
          <p:nvPr/>
        </p:nvSpPr>
        <p:spPr>
          <a:xfrm>
            <a:off x="1534574" y="1524286"/>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5" name="Google Shape;465;p13"/>
          <p:cNvSpPr/>
          <p:nvPr/>
        </p:nvSpPr>
        <p:spPr>
          <a:xfrm>
            <a:off x="1269667" y="3267853"/>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6" name="Google Shape;466;p13"/>
          <p:cNvSpPr/>
          <p:nvPr/>
        </p:nvSpPr>
        <p:spPr>
          <a:xfrm>
            <a:off x="2001161" y="5322064"/>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7" name="Google Shape;467;p13"/>
          <p:cNvSpPr/>
          <p:nvPr/>
        </p:nvSpPr>
        <p:spPr>
          <a:xfrm>
            <a:off x="1204030" y="5230548"/>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468" name="Google Shape;468;p13"/>
          <p:cNvSpPr/>
          <p:nvPr/>
        </p:nvSpPr>
        <p:spPr>
          <a:xfrm>
            <a:off x="2258944" y="6226641"/>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469" name="Google Shape;469;p13"/>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accent4"/>
                </a:solidFill>
                <a:latin typeface="Barlow Condensed"/>
                <a:ea typeface="Barlow Condensed"/>
                <a:cs typeface="Barlow Condensed"/>
                <a:sym typeface="Barlow Condensed"/>
              </a:rPr>
              <a:t>SLIDESMANIA.COM</a:t>
            </a:r>
            <a:endParaRPr>
              <a:solidFill>
                <a:schemeClr val="accent4"/>
              </a:solidFill>
              <a:latin typeface="Barlow Condensed"/>
              <a:ea typeface="Barlow Condensed"/>
              <a:cs typeface="Barlow Condensed"/>
              <a:sym typeface="Barlow Condense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012 Percentages">
  <p:cSld name="CUSTOM_11">
    <p:spTree>
      <p:nvGrpSpPr>
        <p:cNvPr id="1" name="Shape 512"/>
        <p:cNvGrpSpPr/>
        <p:nvPr/>
      </p:nvGrpSpPr>
      <p:grpSpPr>
        <a:xfrm>
          <a:off x="0" y="0"/>
          <a:ext cx="0" cy="0"/>
          <a:chOff x="0" y="0"/>
          <a:chExt cx="0" cy="0"/>
        </a:xfrm>
      </p:grpSpPr>
      <p:sp>
        <p:nvSpPr>
          <p:cNvPr id="513" name="Google Shape;513;p15"/>
          <p:cNvSpPr/>
          <p:nvPr/>
        </p:nvSpPr>
        <p:spPr>
          <a:xfrm>
            <a:off x="-3675" y="-33125"/>
            <a:ext cx="12189000" cy="10188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514" name="Google Shape;514;p15"/>
          <p:cNvSpPr/>
          <p:nvPr/>
        </p:nvSpPr>
        <p:spPr>
          <a:xfrm>
            <a:off x="0" y="3362854"/>
            <a:ext cx="12179336" cy="3489008"/>
          </a:xfrm>
          <a:custGeom>
            <a:avLst/>
            <a:gdLst/>
            <a:ahLst/>
            <a:cxnLst/>
            <a:rect l="l" t="t" r="r" b="b"/>
            <a:pathLst>
              <a:path w="12364808" h="3489008" extrusionOk="0">
                <a:moveTo>
                  <a:pt x="0" y="0"/>
                </a:moveTo>
                <a:lnTo>
                  <a:pt x="0" y="2631758"/>
                </a:lnTo>
                <a:cubicBezTo>
                  <a:pt x="687963" y="2631758"/>
                  <a:pt x="687963" y="3489008"/>
                  <a:pt x="1373610" y="3489008"/>
                </a:cubicBezTo>
                <a:cubicBezTo>
                  <a:pt x="2061574" y="3489960"/>
                  <a:pt x="2061574" y="2486978"/>
                  <a:pt x="2749537" y="2486978"/>
                </a:cubicBezTo>
                <a:cubicBezTo>
                  <a:pt x="3437500" y="2486978"/>
                  <a:pt x="3437500" y="3001328"/>
                  <a:pt x="4123147" y="3001328"/>
                </a:cubicBezTo>
                <a:cubicBezTo>
                  <a:pt x="4811111" y="3001328"/>
                  <a:pt x="4811111" y="2398395"/>
                  <a:pt x="5496758" y="2398395"/>
                </a:cubicBezTo>
                <a:cubicBezTo>
                  <a:pt x="6184721" y="2398395"/>
                  <a:pt x="6184721" y="3173730"/>
                  <a:pt x="6870368" y="3173730"/>
                </a:cubicBezTo>
                <a:cubicBezTo>
                  <a:pt x="7558331" y="3173730"/>
                  <a:pt x="7558331" y="2633663"/>
                  <a:pt x="8243978" y="2633663"/>
                </a:cubicBezTo>
                <a:cubicBezTo>
                  <a:pt x="8929625" y="2633663"/>
                  <a:pt x="8931942" y="3300413"/>
                  <a:pt x="9617589" y="3300413"/>
                </a:cubicBezTo>
                <a:cubicBezTo>
                  <a:pt x="10305552" y="3300413"/>
                  <a:pt x="10305552" y="2302193"/>
                  <a:pt x="10991199" y="2302193"/>
                </a:cubicBezTo>
                <a:cubicBezTo>
                  <a:pt x="11679163" y="2302193"/>
                  <a:pt x="11679163" y="3088005"/>
                  <a:pt x="12364809" y="3088005"/>
                </a:cubicBezTo>
                <a:lnTo>
                  <a:pt x="12364809" y="0"/>
                </a:lnTo>
                <a:lnTo>
                  <a:pt x="0" y="0"/>
                </a:ln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515" name="Google Shape;515;p15"/>
          <p:cNvSpPr/>
          <p:nvPr/>
        </p:nvSpPr>
        <p:spPr>
          <a:xfrm>
            <a:off x="-3675" y="457200"/>
            <a:ext cx="12192000" cy="6129867"/>
          </a:xfrm>
          <a:custGeom>
            <a:avLst/>
            <a:gdLst/>
            <a:ahLst/>
            <a:cxnLst/>
            <a:rect l="l" t="t" r="r" b="b"/>
            <a:pathLst>
              <a:path w="12192000" h="6129867" extrusionOk="0">
                <a:moveTo>
                  <a:pt x="0" y="0"/>
                </a:moveTo>
                <a:lnTo>
                  <a:pt x="12192000" y="0"/>
                </a:lnTo>
                <a:lnTo>
                  <a:pt x="12192000" y="3003592"/>
                </a:lnTo>
                <a:lnTo>
                  <a:pt x="12185084" y="3003592"/>
                </a:lnTo>
                <a:lnTo>
                  <a:pt x="12185084" y="5728865"/>
                </a:lnTo>
                <a:cubicBezTo>
                  <a:pt x="11509276" y="5728865"/>
                  <a:pt x="11509276" y="5134505"/>
                  <a:pt x="10831185" y="5134505"/>
                </a:cubicBezTo>
                <a:cubicBezTo>
                  <a:pt x="10155378" y="5134505"/>
                  <a:pt x="10155378" y="5941272"/>
                  <a:pt x="9477287" y="5941272"/>
                </a:cubicBezTo>
                <a:cubicBezTo>
                  <a:pt x="8801480" y="5941272"/>
                  <a:pt x="8799197" y="5422160"/>
                  <a:pt x="8123390" y="5422160"/>
                </a:cubicBezTo>
                <a:cubicBezTo>
                  <a:pt x="7447582" y="5422160"/>
                  <a:pt x="7447582" y="5813637"/>
                  <a:pt x="6769492" y="5813637"/>
                </a:cubicBezTo>
                <a:cubicBezTo>
                  <a:pt x="6093684" y="5813637"/>
                  <a:pt x="6093684" y="5213562"/>
                  <a:pt x="5415593" y="5213562"/>
                </a:cubicBezTo>
                <a:cubicBezTo>
                  <a:pt x="4739787" y="5213562"/>
                  <a:pt x="4739787" y="5641235"/>
                  <a:pt x="4061695" y="5641235"/>
                </a:cubicBezTo>
                <a:cubicBezTo>
                  <a:pt x="3385887" y="5641235"/>
                  <a:pt x="3385887" y="5323100"/>
                  <a:pt x="2707797" y="5323100"/>
                </a:cubicBezTo>
                <a:cubicBezTo>
                  <a:pt x="2031989" y="5323100"/>
                  <a:pt x="2031989" y="6129867"/>
                  <a:pt x="1353898" y="6129867"/>
                </a:cubicBezTo>
                <a:cubicBezTo>
                  <a:pt x="678091" y="6129867"/>
                  <a:pt x="678091" y="5423112"/>
                  <a:pt x="0" y="5423112"/>
                </a:cubicBezTo>
                <a:lnTo>
                  <a:pt x="0" y="3003592"/>
                </a:lnTo>
                <a:lnTo>
                  <a:pt x="0" y="2639907"/>
                </a:lnTo>
                <a:close/>
              </a:path>
            </a:pathLst>
          </a:custGeom>
          <a:solidFill>
            <a:srgbClr val="FFFFF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516" name="Google Shape;516;p15"/>
          <p:cNvSpPr txBox="1">
            <a:spLocks noGrp="1"/>
          </p:cNvSpPr>
          <p:nvPr>
            <p:ph type="title" hasCustomPrompt="1"/>
          </p:nvPr>
        </p:nvSpPr>
        <p:spPr>
          <a:xfrm>
            <a:off x="2703038" y="1537250"/>
            <a:ext cx="3510300" cy="1257300"/>
          </a:xfrm>
          <a:prstGeom prst="rect">
            <a:avLst/>
          </a:prstGeom>
        </p:spPr>
        <p:txBody>
          <a:bodyPr spcFirstLastPara="1" wrap="square" lIns="121900" tIns="121900" rIns="121900" bIns="121900" anchor="b" anchorCtr="0">
            <a:noAutofit/>
          </a:bodyPr>
          <a:lstStyle>
            <a:lvl1pPr lvl="0" rtl="0">
              <a:spcBef>
                <a:spcPts val="0"/>
              </a:spcBef>
              <a:spcAft>
                <a:spcPts val="0"/>
              </a:spcAft>
              <a:buClr>
                <a:schemeClr val="accent1"/>
              </a:buClr>
              <a:buSzPts val="6000"/>
              <a:buNone/>
              <a:defRPr sz="6000">
                <a:solidFill>
                  <a:schemeClr val="accent1"/>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517" name="Google Shape;517;p15"/>
          <p:cNvSpPr txBox="1">
            <a:spLocks noGrp="1"/>
          </p:cNvSpPr>
          <p:nvPr>
            <p:ph type="title" idx="2"/>
          </p:nvPr>
        </p:nvSpPr>
        <p:spPr>
          <a:xfrm>
            <a:off x="415600" y="4409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SzPts val="4000"/>
              <a:buFont typeface="Aldrich"/>
              <a:buNone/>
              <a:defRPr/>
            </a:lvl1pPr>
            <a:lvl2pPr lvl="1"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2pPr>
            <a:lvl3pPr lvl="2"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3pPr>
            <a:lvl4pPr lvl="3"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4pPr>
            <a:lvl5pPr lvl="4"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5pPr>
            <a:lvl6pPr lvl="5"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6pPr>
            <a:lvl7pPr lvl="6"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7pPr>
            <a:lvl8pPr lvl="7"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8pPr>
            <a:lvl9pPr lvl="8" algn="ctr"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9pPr>
          </a:lstStyle>
          <a:p>
            <a:endParaRPr/>
          </a:p>
        </p:txBody>
      </p:sp>
      <p:sp>
        <p:nvSpPr>
          <p:cNvPr id="518" name="Google Shape;518;p15"/>
          <p:cNvSpPr txBox="1">
            <a:spLocks noGrp="1"/>
          </p:cNvSpPr>
          <p:nvPr>
            <p:ph type="title" idx="3" hasCustomPrompt="1"/>
          </p:nvPr>
        </p:nvSpPr>
        <p:spPr>
          <a:xfrm>
            <a:off x="2703038" y="2592288"/>
            <a:ext cx="3510300" cy="1257300"/>
          </a:xfrm>
          <a:prstGeom prst="rect">
            <a:avLst/>
          </a:prstGeom>
        </p:spPr>
        <p:txBody>
          <a:bodyPr spcFirstLastPara="1" wrap="square" lIns="121900" tIns="121900" rIns="121900" bIns="121900" anchor="b" anchorCtr="0">
            <a:noAutofit/>
          </a:bodyPr>
          <a:lstStyle>
            <a:lvl1pPr lvl="0" rtl="0">
              <a:spcBef>
                <a:spcPts val="0"/>
              </a:spcBef>
              <a:spcAft>
                <a:spcPts val="0"/>
              </a:spcAft>
              <a:buClr>
                <a:schemeClr val="accent2"/>
              </a:buClr>
              <a:buSzPts val="6000"/>
              <a:buNone/>
              <a:defRPr sz="6000">
                <a:solidFill>
                  <a:schemeClr val="accent2"/>
                </a:solidFill>
              </a:defRPr>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519" name="Google Shape;519;p15"/>
          <p:cNvSpPr txBox="1">
            <a:spLocks noGrp="1"/>
          </p:cNvSpPr>
          <p:nvPr>
            <p:ph type="title" idx="4" hasCustomPrompt="1"/>
          </p:nvPr>
        </p:nvSpPr>
        <p:spPr>
          <a:xfrm>
            <a:off x="2703038" y="3647325"/>
            <a:ext cx="3510300" cy="1257300"/>
          </a:xfrm>
          <a:prstGeom prst="rect">
            <a:avLst/>
          </a:prstGeom>
        </p:spPr>
        <p:txBody>
          <a:bodyPr spcFirstLastPara="1" wrap="square" lIns="121900" tIns="121900" rIns="121900" bIns="12190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520" name="Google Shape;520;p15"/>
          <p:cNvSpPr txBox="1">
            <a:spLocks noGrp="1"/>
          </p:cNvSpPr>
          <p:nvPr>
            <p:ph type="body" idx="1"/>
          </p:nvPr>
        </p:nvSpPr>
        <p:spPr>
          <a:xfrm>
            <a:off x="5050700" y="3799725"/>
            <a:ext cx="5448600" cy="925200"/>
          </a:xfrm>
          <a:prstGeom prst="rect">
            <a:avLst/>
          </a:prstGeom>
        </p:spPr>
        <p:txBody>
          <a:bodyPr spcFirstLastPara="1" wrap="square" lIns="121900" tIns="121900" rIns="121900" bIns="121900" anchor="b" anchorCtr="0">
            <a:noAutofit/>
          </a:bodyPr>
          <a:lstStyle>
            <a:lvl1pPr marL="457200" lvl="0" indent="-387350">
              <a:lnSpc>
                <a:spcPct val="100000"/>
              </a:lnSpc>
              <a:spcBef>
                <a:spcPts val="0"/>
              </a:spcBef>
              <a:spcAft>
                <a:spcPts val="0"/>
              </a:spcAft>
              <a:buSzPts val="2500"/>
              <a:buChar char="●"/>
              <a:defRPr sz="2500"/>
            </a:lvl1pPr>
            <a:lvl2pPr marL="914400" lvl="1" indent="-387350">
              <a:lnSpc>
                <a:spcPct val="100000"/>
              </a:lnSpc>
              <a:spcBef>
                <a:spcPts val="0"/>
              </a:spcBef>
              <a:spcAft>
                <a:spcPts val="0"/>
              </a:spcAft>
              <a:buSzPts val="2500"/>
              <a:buChar char="○"/>
              <a:defRPr sz="2500"/>
            </a:lvl2pPr>
            <a:lvl3pPr marL="1371600" lvl="2" indent="-387350">
              <a:lnSpc>
                <a:spcPct val="100000"/>
              </a:lnSpc>
              <a:spcBef>
                <a:spcPts val="0"/>
              </a:spcBef>
              <a:spcAft>
                <a:spcPts val="0"/>
              </a:spcAft>
              <a:buSzPts val="2500"/>
              <a:buChar char="■"/>
              <a:defRPr sz="2500"/>
            </a:lvl3pPr>
            <a:lvl4pPr marL="1828800" lvl="3" indent="-387350">
              <a:lnSpc>
                <a:spcPct val="100000"/>
              </a:lnSpc>
              <a:spcBef>
                <a:spcPts val="0"/>
              </a:spcBef>
              <a:spcAft>
                <a:spcPts val="0"/>
              </a:spcAft>
              <a:buSzPts val="2500"/>
              <a:buChar char="●"/>
              <a:defRPr sz="2500"/>
            </a:lvl4pPr>
            <a:lvl5pPr marL="2286000" lvl="4" indent="-387350">
              <a:lnSpc>
                <a:spcPct val="100000"/>
              </a:lnSpc>
              <a:spcBef>
                <a:spcPts val="0"/>
              </a:spcBef>
              <a:spcAft>
                <a:spcPts val="0"/>
              </a:spcAft>
              <a:buSzPts val="2500"/>
              <a:buChar char="○"/>
              <a:defRPr sz="2500"/>
            </a:lvl5pPr>
            <a:lvl6pPr marL="2743200" lvl="5" indent="-387350">
              <a:lnSpc>
                <a:spcPct val="100000"/>
              </a:lnSpc>
              <a:spcBef>
                <a:spcPts val="0"/>
              </a:spcBef>
              <a:spcAft>
                <a:spcPts val="0"/>
              </a:spcAft>
              <a:buSzPts val="2500"/>
              <a:buChar char="■"/>
              <a:defRPr sz="2500"/>
            </a:lvl6pPr>
            <a:lvl7pPr marL="3200400" lvl="6" indent="-387350">
              <a:lnSpc>
                <a:spcPct val="100000"/>
              </a:lnSpc>
              <a:spcBef>
                <a:spcPts val="0"/>
              </a:spcBef>
              <a:spcAft>
                <a:spcPts val="0"/>
              </a:spcAft>
              <a:buSzPts val="2500"/>
              <a:buChar char="●"/>
              <a:defRPr sz="2500"/>
            </a:lvl7pPr>
            <a:lvl8pPr marL="3657600" lvl="7" indent="-387350">
              <a:lnSpc>
                <a:spcPct val="100000"/>
              </a:lnSpc>
              <a:spcBef>
                <a:spcPts val="0"/>
              </a:spcBef>
              <a:spcAft>
                <a:spcPts val="0"/>
              </a:spcAft>
              <a:buSzPts val="2500"/>
              <a:buChar char="○"/>
              <a:defRPr sz="2500"/>
            </a:lvl8pPr>
            <a:lvl9pPr marL="4114800" lvl="8" indent="-387350">
              <a:lnSpc>
                <a:spcPct val="100000"/>
              </a:lnSpc>
              <a:spcBef>
                <a:spcPts val="0"/>
              </a:spcBef>
              <a:spcAft>
                <a:spcPts val="0"/>
              </a:spcAft>
              <a:buSzPts val="2500"/>
              <a:buChar char="■"/>
              <a:defRPr sz="2500"/>
            </a:lvl9pPr>
          </a:lstStyle>
          <a:p>
            <a:endParaRPr/>
          </a:p>
        </p:txBody>
      </p:sp>
      <p:sp>
        <p:nvSpPr>
          <p:cNvPr id="521" name="Google Shape;521;p15"/>
          <p:cNvSpPr txBox="1">
            <a:spLocks noGrp="1"/>
          </p:cNvSpPr>
          <p:nvPr>
            <p:ph type="body" idx="5"/>
          </p:nvPr>
        </p:nvSpPr>
        <p:spPr>
          <a:xfrm>
            <a:off x="5050700" y="2667025"/>
            <a:ext cx="5448600" cy="925200"/>
          </a:xfrm>
          <a:prstGeom prst="rect">
            <a:avLst/>
          </a:prstGeom>
        </p:spPr>
        <p:txBody>
          <a:bodyPr spcFirstLastPara="1" wrap="square" lIns="121900" tIns="121900" rIns="121900" bIns="121900" anchor="b" anchorCtr="0">
            <a:noAutofit/>
          </a:bodyPr>
          <a:lstStyle>
            <a:lvl1pPr marL="457200" lvl="0" indent="-387350" rtl="0">
              <a:lnSpc>
                <a:spcPct val="100000"/>
              </a:lnSpc>
              <a:spcBef>
                <a:spcPts val="0"/>
              </a:spcBef>
              <a:spcAft>
                <a:spcPts val="0"/>
              </a:spcAft>
              <a:buSzPts val="2500"/>
              <a:buChar char="●"/>
              <a:defRPr sz="2500"/>
            </a:lvl1pPr>
            <a:lvl2pPr marL="914400" lvl="1" indent="-387350" rtl="0">
              <a:lnSpc>
                <a:spcPct val="100000"/>
              </a:lnSpc>
              <a:spcBef>
                <a:spcPts val="0"/>
              </a:spcBef>
              <a:spcAft>
                <a:spcPts val="0"/>
              </a:spcAft>
              <a:buSzPts val="2500"/>
              <a:buChar char="○"/>
              <a:defRPr sz="2500"/>
            </a:lvl2pPr>
            <a:lvl3pPr marL="1371600" lvl="2" indent="-387350" rtl="0">
              <a:lnSpc>
                <a:spcPct val="100000"/>
              </a:lnSpc>
              <a:spcBef>
                <a:spcPts val="0"/>
              </a:spcBef>
              <a:spcAft>
                <a:spcPts val="0"/>
              </a:spcAft>
              <a:buSzPts val="2500"/>
              <a:buChar char="■"/>
              <a:defRPr sz="2500"/>
            </a:lvl3pPr>
            <a:lvl4pPr marL="1828800" lvl="3" indent="-387350" rtl="0">
              <a:lnSpc>
                <a:spcPct val="100000"/>
              </a:lnSpc>
              <a:spcBef>
                <a:spcPts val="0"/>
              </a:spcBef>
              <a:spcAft>
                <a:spcPts val="0"/>
              </a:spcAft>
              <a:buSzPts val="2500"/>
              <a:buChar char="●"/>
              <a:defRPr sz="2500"/>
            </a:lvl4pPr>
            <a:lvl5pPr marL="2286000" lvl="4" indent="-387350" rtl="0">
              <a:lnSpc>
                <a:spcPct val="100000"/>
              </a:lnSpc>
              <a:spcBef>
                <a:spcPts val="0"/>
              </a:spcBef>
              <a:spcAft>
                <a:spcPts val="0"/>
              </a:spcAft>
              <a:buSzPts val="2500"/>
              <a:buChar char="○"/>
              <a:defRPr sz="2500"/>
            </a:lvl5pPr>
            <a:lvl6pPr marL="2743200" lvl="5" indent="-387350" rtl="0">
              <a:lnSpc>
                <a:spcPct val="100000"/>
              </a:lnSpc>
              <a:spcBef>
                <a:spcPts val="0"/>
              </a:spcBef>
              <a:spcAft>
                <a:spcPts val="0"/>
              </a:spcAft>
              <a:buSzPts val="2500"/>
              <a:buChar char="■"/>
              <a:defRPr sz="2500"/>
            </a:lvl6pPr>
            <a:lvl7pPr marL="3200400" lvl="6" indent="-387350" rtl="0">
              <a:lnSpc>
                <a:spcPct val="100000"/>
              </a:lnSpc>
              <a:spcBef>
                <a:spcPts val="0"/>
              </a:spcBef>
              <a:spcAft>
                <a:spcPts val="0"/>
              </a:spcAft>
              <a:buSzPts val="2500"/>
              <a:buChar char="●"/>
              <a:defRPr sz="2500"/>
            </a:lvl7pPr>
            <a:lvl8pPr marL="3657600" lvl="7" indent="-387350" rtl="0">
              <a:lnSpc>
                <a:spcPct val="100000"/>
              </a:lnSpc>
              <a:spcBef>
                <a:spcPts val="0"/>
              </a:spcBef>
              <a:spcAft>
                <a:spcPts val="0"/>
              </a:spcAft>
              <a:buSzPts val="2500"/>
              <a:buChar char="○"/>
              <a:defRPr sz="2500"/>
            </a:lvl8pPr>
            <a:lvl9pPr marL="4114800" lvl="8" indent="-387350" rtl="0">
              <a:lnSpc>
                <a:spcPct val="100000"/>
              </a:lnSpc>
              <a:spcBef>
                <a:spcPts val="0"/>
              </a:spcBef>
              <a:spcAft>
                <a:spcPts val="0"/>
              </a:spcAft>
              <a:buSzPts val="2500"/>
              <a:buChar char="■"/>
              <a:defRPr sz="2500"/>
            </a:lvl9pPr>
          </a:lstStyle>
          <a:p>
            <a:endParaRPr/>
          </a:p>
        </p:txBody>
      </p:sp>
      <p:sp>
        <p:nvSpPr>
          <p:cNvPr id="522" name="Google Shape;522;p15"/>
          <p:cNvSpPr txBox="1">
            <a:spLocks noGrp="1"/>
          </p:cNvSpPr>
          <p:nvPr>
            <p:ph type="body" idx="6"/>
          </p:nvPr>
        </p:nvSpPr>
        <p:spPr>
          <a:xfrm>
            <a:off x="5050700" y="1534325"/>
            <a:ext cx="5448600" cy="925200"/>
          </a:xfrm>
          <a:prstGeom prst="rect">
            <a:avLst/>
          </a:prstGeom>
        </p:spPr>
        <p:txBody>
          <a:bodyPr spcFirstLastPara="1" wrap="square" lIns="121900" tIns="121900" rIns="121900" bIns="121900" anchor="b" anchorCtr="0">
            <a:noAutofit/>
          </a:bodyPr>
          <a:lstStyle>
            <a:lvl1pPr marL="457200" lvl="0" indent="-387350" rtl="0">
              <a:lnSpc>
                <a:spcPct val="100000"/>
              </a:lnSpc>
              <a:spcBef>
                <a:spcPts val="0"/>
              </a:spcBef>
              <a:spcAft>
                <a:spcPts val="0"/>
              </a:spcAft>
              <a:buSzPts val="2500"/>
              <a:buChar char="●"/>
              <a:defRPr sz="2500"/>
            </a:lvl1pPr>
            <a:lvl2pPr marL="914400" lvl="1" indent="-387350" rtl="0">
              <a:lnSpc>
                <a:spcPct val="100000"/>
              </a:lnSpc>
              <a:spcBef>
                <a:spcPts val="0"/>
              </a:spcBef>
              <a:spcAft>
                <a:spcPts val="0"/>
              </a:spcAft>
              <a:buSzPts val="2500"/>
              <a:buChar char="○"/>
              <a:defRPr sz="2500"/>
            </a:lvl2pPr>
            <a:lvl3pPr marL="1371600" lvl="2" indent="-387350" rtl="0">
              <a:lnSpc>
                <a:spcPct val="100000"/>
              </a:lnSpc>
              <a:spcBef>
                <a:spcPts val="0"/>
              </a:spcBef>
              <a:spcAft>
                <a:spcPts val="0"/>
              </a:spcAft>
              <a:buSzPts val="2500"/>
              <a:buChar char="■"/>
              <a:defRPr sz="2500"/>
            </a:lvl3pPr>
            <a:lvl4pPr marL="1828800" lvl="3" indent="-387350" rtl="0">
              <a:lnSpc>
                <a:spcPct val="100000"/>
              </a:lnSpc>
              <a:spcBef>
                <a:spcPts val="0"/>
              </a:spcBef>
              <a:spcAft>
                <a:spcPts val="0"/>
              </a:spcAft>
              <a:buSzPts val="2500"/>
              <a:buChar char="●"/>
              <a:defRPr sz="2500"/>
            </a:lvl4pPr>
            <a:lvl5pPr marL="2286000" lvl="4" indent="-387350" rtl="0">
              <a:lnSpc>
                <a:spcPct val="100000"/>
              </a:lnSpc>
              <a:spcBef>
                <a:spcPts val="0"/>
              </a:spcBef>
              <a:spcAft>
                <a:spcPts val="0"/>
              </a:spcAft>
              <a:buSzPts val="2500"/>
              <a:buChar char="○"/>
              <a:defRPr sz="2500"/>
            </a:lvl5pPr>
            <a:lvl6pPr marL="2743200" lvl="5" indent="-387350" rtl="0">
              <a:lnSpc>
                <a:spcPct val="100000"/>
              </a:lnSpc>
              <a:spcBef>
                <a:spcPts val="0"/>
              </a:spcBef>
              <a:spcAft>
                <a:spcPts val="0"/>
              </a:spcAft>
              <a:buSzPts val="2500"/>
              <a:buChar char="■"/>
              <a:defRPr sz="2500"/>
            </a:lvl6pPr>
            <a:lvl7pPr marL="3200400" lvl="6" indent="-387350" rtl="0">
              <a:lnSpc>
                <a:spcPct val="100000"/>
              </a:lnSpc>
              <a:spcBef>
                <a:spcPts val="0"/>
              </a:spcBef>
              <a:spcAft>
                <a:spcPts val="0"/>
              </a:spcAft>
              <a:buSzPts val="2500"/>
              <a:buChar char="●"/>
              <a:defRPr sz="2500"/>
            </a:lvl7pPr>
            <a:lvl8pPr marL="3657600" lvl="7" indent="-387350" rtl="0">
              <a:lnSpc>
                <a:spcPct val="100000"/>
              </a:lnSpc>
              <a:spcBef>
                <a:spcPts val="0"/>
              </a:spcBef>
              <a:spcAft>
                <a:spcPts val="0"/>
              </a:spcAft>
              <a:buSzPts val="2500"/>
              <a:buChar char="○"/>
              <a:defRPr sz="2500"/>
            </a:lvl8pPr>
            <a:lvl9pPr marL="4114800" lvl="8" indent="-387350" rtl="0">
              <a:lnSpc>
                <a:spcPct val="100000"/>
              </a:lnSpc>
              <a:spcBef>
                <a:spcPts val="0"/>
              </a:spcBef>
              <a:spcAft>
                <a:spcPts val="0"/>
              </a:spcAft>
              <a:buSzPts val="2500"/>
              <a:buChar char="■"/>
              <a:defRPr sz="2500"/>
            </a:lvl9pPr>
          </a:lstStyle>
          <a:p>
            <a:endParaRPr/>
          </a:p>
        </p:txBody>
      </p:sp>
      <p:sp>
        <p:nvSpPr>
          <p:cNvPr id="523" name="Google Shape;523;p15"/>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013 Six columns">
  <p:cSld name="CUSTOM_12">
    <p:bg>
      <p:bgPr>
        <a:solidFill>
          <a:schemeClr val="lt1"/>
        </a:solidFill>
        <a:effectLst/>
      </p:bgPr>
    </p:bg>
    <p:spTree>
      <p:nvGrpSpPr>
        <p:cNvPr id="1" name="Shape 524"/>
        <p:cNvGrpSpPr/>
        <p:nvPr/>
      </p:nvGrpSpPr>
      <p:grpSpPr>
        <a:xfrm>
          <a:off x="0" y="0"/>
          <a:ext cx="0" cy="0"/>
          <a:chOff x="0" y="0"/>
          <a:chExt cx="0" cy="0"/>
        </a:xfrm>
      </p:grpSpPr>
      <p:sp>
        <p:nvSpPr>
          <p:cNvPr id="525" name="Google Shape;525;p16"/>
          <p:cNvSpPr txBox="1">
            <a:spLocks noGrp="1"/>
          </p:cNvSpPr>
          <p:nvPr>
            <p:ph type="subTitle" idx="1"/>
          </p:nvPr>
        </p:nvSpPr>
        <p:spPr>
          <a:xfrm>
            <a:off x="1177600" y="193500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1"/>
              </a:buClr>
              <a:buSzPts val="1800"/>
              <a:buNone/>
              <a:defRPr sz="1800" b="1">
                <a:solidFill>
                  <a:schemeClr val="accent1"/>
                </a:solidFill>
              </a:defRPr>
            </a:lvl1pPr>
            <a:lvl2pPr lvl="1" rtl="0">
              <a:spcBef>
                <a:spcPts val="2100"/>
              </a:spcBef>
              <a:spcAft>
                <a:spcPts val="0"/>
              </a:spcAft>
              <a:buClr>
                <a:schemeClr val="accent1"/>
              </a:buClr>
              <a:buSzPts val="1800"/>
              <a:buNone/>
              <a:defRPr sz="1800" b="1">
                <a:solidFill>
                  <a:schemeClr val="accent1"/>
                </a:solidFill>
              </a:defRPr>
            </a:lvl2pPr>
            <a:lvl3pPr lvl="2" rtl="0">
              <a:spcBef>
                <a:spcPts val="2100"/>
              </a:spcBef>
              <a:spcAft>
                <a:spcPts val="0"/>
              </a:spcAft>
              <a:buClr>
                <a:schemeClr val="accent1"/>
              </a:buClr>
              <a:buSzPts val="1800"/>
              <a:buNone/>
              <a:defRPr sz="1800" b="1">
                <a:solidFill>
                  <a:schemeClr val="accent1"/>
                </a:solidFill>
              </a:defRPr>
            </a:lvl3pPr>
            <a:lvl4pPr lvl="3" rtl="0">
              <a:spcBef>
                <a:spcPts val="2100"/>
              </a:spcBef>
              <a:spcAft>
                <a:spcPts val="0"/>
              </a:spcAft>
              <a:buClr>
                <a:schemeClr val="accent1"/>
              </a:buClr>
              <a:buSzPts val="1800"/>
              <a:buNone/>
              <a:defRPr sz="1800" b="1">
                <a:solidFill>
                  <a:schemeClr val="accent1"/>
                </a:solidFill>
              </a:defRPr>
            </a:lvl4pPr>
            <a:lvl5pPr lvl="4" rtl="0">
              <a:spcBef>
                <a:spcPts val="2100"/>
              </a:spcBef>
              <a:spcAft>
                <a:spcPts val="0"/>
              </a:spcAft>
              <a:buClr>
                <a:schemeClr val="accent1"/>
              </a:buClr>
              <a:buSzPts val="1800"/>
              <a:buNone/>
              <a:defRPr sz="1800" b="1">
                <a:solidFill>
                  <a:schemeClr val="accent1"/>
                </a:solidFill>
              </a:defRPr>
            </a:lvl5pPr>
            <a:lvl6pPr lvl="5" rtl="0">
              <a:spcBef>
                <a:spcPts val="2100"/>
              </a:spcBef>
              <a:spcAft>
                <a:spcPts val="0"/>
              </a:spcAft>
              <a:buClr>
                <a:schemeClr val="accent1"/>
              </a:buClr>
              <a:buSzPts val="1800"/>
              <a:buNone/>
              <a:defRPr sz="1800" b="1">
                <a:solidFill>
                  <a:schemeClr val="accent1"/>
                </a:solidFill>
              </a:defRPr>
            </a:lvl6pPr>
            <a:lvl7pPr lvl="6" rtl="0">
              <a:spcBef>
                <a:spcPts val="2100"/>
              </a:spcBef>
              <a:spcAft>
                <a:spcPts val="0"/>
              </a:spcAft>
              <a:buClr>
                <a:schemeClr val="accent1"/>
              </a:buClr>
              <a:buSzPts val="1800"/>
              <a:buNone/>
              <a:defRPr sz="1800" b="1">
                <a:solidFill>
                  <a:schemeClr val="accent1"/>
                </a:solidFill>
              </a:defRPr>
            </a:lvl7pPr>
            <a:lvl8pPr lvl="7" rtl="0">
              <a:spcBef>
                <a:spcPts val="2100"/>
              </a:spcBef>
              <a:spcAft>
                <a:spcPts val="0"/>
              </a:spcAft>
              <a:buClr>
                <a:schemeClr val="accent1"/>
              </a:buClr>
              <a:buSzPts val="1800"/>
              <a:buNone/>
              <a:defRPr sz="1800" b="1">
                <a:solidFill>
                  <a:schemeClr val="accent1"/>
                </a:solidFill>
              </a:defRPr>
            </a:lvl8pPr>
            <a:lvl9pPr lvl="8" rtl="0">
              <a:spcBef>
                <a:spcPts val="2100"/>
              </a:spcBef>
              <a:spcAft>
                <a:spcPts val="2100"/>
              </a:spcAft>
              <a:buClr>
                <a:schemeClr val="accent1"/>
              </a:buClr>
              <a:buSzPts val="1800"/>
              <a:buNone/>
              <a:defRPr sz="1800" b="1">
                <a:solidFill>
                  <a:schemeClr val="accent1"/>
                </a:solidFill>
              </a:defRPr>
            </a:lvl9pPr>
          </a:lstStyle>
          <a:p>
            <a:endParaRPr/>
          </a:p>
        </p:txBody>
      </p:sp>
      <p:sp>
        <p:nvSpPr>
          <p:cNvPr id="526" name="Google Shape;526;p16"/>
          <p:cNvSpPr txBox="1">
            <a:spLocks noGrp="1"/>
          </p:cNvSpPr>
          <p:nvPr>
            <p:ph type="subTitle" idx="2"/>
          </p:nvPr>
        </p:nvSpPr>
        <p:spPr>
          <a:xfrm>
            <a:off x="1177600" y="3410725"/>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2"/>
              </a:buClr>
              <a:buSzPts val="1800"/>
              <a:buNone/>
              <a:defRPr sz="1800" b="1">
                <a:solidFill>
                  <a:schemeClr val="accent2"/>
                </a:solidFill>
              </a:defRPr>
            </a:lvl1pPr>
            <a:lvl2pPr lvl="1" rtl="0">
              <a:spcBef>
                <a:spcPts val="2100"/>
              </a:spcBef>
              <a:spcAft>
                <a:spcPts val="0"/>
              </a:spcAft>
              <a:buClr>
                <a:schemeClr val="accent2"/>
              </a:buClr>
              <a:buSzPts val="1800"/>
              <a:buNone/>
              <a:defRPr sz="1800" b="1">
                <a:solidFill>
                  <a:schemeClr val="accent2"/>
                </a:solidFill>
              </a:defRPr>
            </a:lvl2pPr>
            <a:lvl3pPr lvl="2" rtl="0">
              <a:spcBef>
                <a:spcPts val="2100"/>
              </a:spcBef>
              <a:spcAft>
                <a:spcPts val="0"/>
              </a:spcAft>
              <a:buClr>
                <a:schemeClr val="accent2"/>
              </a:buClr>
              <a:buSzPts val="1800"/>
              <a:buNone/>
              <a:defRPr sz="1800" b="1">
                <a:solidFill>
                  <a:schemeClr val="accent2"/>
                </a:solidFill>
              </a:defRPr>
            </a:lvl3pPr>
            <a:lvl4pPr lvl="3" rtl="0">
              <a:spcBef>
                <a:spcPts val="2100"/>
              </a:spcBef>
              <a:spcAft>
                <a:spcPts val="0"/>
              </a:spcAft>
              <a:buClr>
                <a:schemeClr val="accent2"/>
              </a:buClr>
              <a:buSzPts val="1800"/>
              <a:buNone/>
              <a:defRPr sz="1800" b="1">
                <a:solidFill>
                  <a:schemeClr val="accent2"/>
                </a:solidFill>
              </a:defRPr>
            </a:lvl4pPr>
            <a:lvl5pPr lvl="4" rtl="0">
              <a:spcBef>
                <a:spcPts val="2100"/>
              </a:spcBef>
              <a:spcAft>
                <a:spcPts val="0"/>
              </a:spcAft>
              <a:buClr>
                <a:schemeClr val="accent2"/>
              </a:buClr>
              <a:buSzPts val="1800"/>
              <a:buNone/>
              <a:defRPr sz="1800" b="1">
                <a:solidFill>
                  <a:schemeClr val="accent2"/>
                </a:solidFill>
              </a:defRPr>
            </a:lvl5pPr>
            <a:lvl6pPr lvl="5" rtl="0">
              <a:spcBef>
                <a:spcPts val="2100"/>
              </a:spcBef>
              <a:spcAft>
                <a:spcPts val="0"/>
              </a:spcAft>
              <a:buClr>
                <a:schemeClr val="accent2"/>
              </a:buClr>
              <a:buSzPts val="1800"/>
              <a:buNone/>
              <a:defRPr sz="1800" b="1">
                <a:solidFill>
                  <a:schemeClr val="accent2"/>
                </a:solidFill>
              </a:defRPr>
            </a:lvl6pPr>
            <a:lvl7pPr lvl="6" rtl="0">
              <a:spcBef>
                <a:spcPts val="2100"/>
              </a:spcBef>
              <a:spcAft>
                <a:spcPts val="0"/>
              </a:spcAft>
              <a:buClr>
                <a:schemeClr val="accent2"/>
              </a:buClr>
              <a:buSzPts val="1800"/>
              <a:buNone/>
              <a:defRPr sz="1800" b="1">
                <a:solidFill>
                  <a:schemeClr val="accent2"/>
                </a:solidFill>
              </a:defRPr>
            </a:lvl7pPr>
            <a:lvl8pPr lvl="7" rtl="0">
              <a:spcBef>
                <a:spcPts val="2100"/>
              </a:spcBef>
              <a:spcAft>
                <a:spcPts val="0"/>
              </a:spcAft>
              <a:buClr>
                <a:schemeClr val="accent2"/>
              </a:buClr>
              <a:buSzPts val="1800"/>
              <a:buNone/>
              <a:defRPr sz="1800" b="1">
                <a:solidFill>
                  <a:schemeClr val="accent2"/>
                </a:solidFill>
              </a:defRPr>
            </a:lvl8pPr>
            <a:lvl9pPr lvl="8" rtl="0">
              <a:spcBef>
                <a:spcPts val="2100"/>
              </a:spcBef>
              <a:spcAft>
                <a:spcPts val="2100"/>
              </a:spcAft>
              <a:buClr>
                <a:schemeClr val="accent2"/>
              </a:buClr>
              <a:buSzPts val="1800"/>
              <a:buNone/>
              <a:defRPr sz="1800" b="1">
                <a:solidFill>
                  <a:schemeClr val="accent2"/>
                </a:solidFill>
              </a:defRPr>
            </a:lvl9pPr>
          </a:lstStyle>
          <a:p>
            <a:endParaRPr/>
          </a:p>
        </p:txBody>
      </p:sp>
      <p:sp>
        <p:nvSpPr>
          <p:cNvPr id="527" name="Google Shape;527;p16"/>
          <p:cNvSpPr txBox="1">
            <a:spLocks noGrp="1"/>
          </p:cNvSpPr>
          <p:nvPr>
            <p:ph type="subTitle" idx="3"/>
          </p:nvPr>
        </p:nvSpPr>
        <p:spPr>
          <a:xfrm>
            <a:off x="1177600" y="491618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3"/>
              </a:buClr>
              <a:buSzPts val="1800"/>
              <a:buNone/>
              <a:defRPr sz="1800" b="1">
                <a:solidFill>
                  <a:schemeClr val="accent3"/>
                </a:solidFill>
              </a:defRPr>
            </a:lvl1pPr>
            <a:lvl2pPr lvl="1" rtl="0">
              <a:spcBef>
                <a:spcPts val="2100"/>
              </a:spcBef>
              <a:spcAft>
                <a:spcPts val="0"/>
              </a:spcAft>
              <a:buClr>
                <a:schemeClr val="accent3"/>
              </a:buClr>
              <a:buSzPts val="1800"/>
              <a:buNone/>
              <a:defRPr sz="1800" b="1">
                <a:solidFill>
                  <a:schemeClr val="accent3"/>
                </a:solidFill>
              </a:defRPr>
            </a:lvl2pPr>
            <a:lvl3pPr lvl="2" rtl="0">
              <a:spcBef>
                <a:spcPts val="2100"/>
              </a:spcBef>
              <a:spcAft>
                <a:spcPts val="0"/>
              </a:spcAft>
              <a:buClr>
                <a:schemeClr val="accent3"/>
              </a:buClr>
              <a:buSzPts val="1800"/>
              <a:buNone/>
              <a:defRPr sz="1800" b="1">
                <a:solidFill>
                  <a:schemeClr val="accent3"/>
                </a:solidFill>
              </a:defRPr>
            </a:lvl3pPr>
            <a:lvl4pPr lvl="3" rtl="0">
              <a:spcBef>
                <a:spcPts val="2100"/>
              </a:spcBef>
              <a:spcAft>
                <a:spcPts val="0"/>
              </a:spcAft>
              <a:buClr>
                <a:schemeClr val="accent3"/>
              </a:buClr>
              <a:buSzPts val="1800"/>
              <a:buNone/>
              <a:defRPr sz="1800" b="1">
                <a:solidFill>
                  <a:schemeClr val="accent3"/>
                </a:solidFill>
              </a:defRPr>
            </a:lvl4pPr>
            <a:lvl5pPr lvl="4" rtl="0">
              <a:spcBef>
                <a:spcPts val="2100"/>
              </a:spcBef>
              <a:spcAft>
                <a:spcPts val="0"/>
              </a:spcAft>
              <a:buClr>
                <a:schemeClr val="accent3"/>
              </a:buClr>
              <a:buSzPts val="1800"/>
              <a:buNone/>
              <a:defRPr sz="1800" b="1">
                <a:solidFill>
                  <a:schemeClr val="accent3"/>
                </a:solidFill>
              </a:defRPr>
            </a:lvl5pPr>
            <a:lvl6pPr lvl="5" rtl="0">
              <a:spcBef>
                <a:spcPts val="2100"/>
              </a:spcBef>
              <a:spcAft>
                <a:spcPts val="0"/>
              </a:spcAft>
              <a:buClr>
                <a:schemeClr val="accent3"/>
              </a:buClr>
              <a:buSzPts val="1800"/>
              <a:buNone/>
              <a:defRPr sz="1800" b="1">
                <a:solidFill>
                  <a:schemeClr val="accent3"/>
                </a:solidFill>
              </a:defRPr>
            </a:lvl6pPr>
            <a:lvl7pPr lvl="6" rtl="0">
              <a:spcBef>
                <a:spcPts val="2100"/>
              </a:spcBef>
              <a:spcAft>
                <a:spcPts val="0"/>
              </a:spcAft>
              <a:buClr>
                <a:schemeClr val="accent3"/>
              </a:buClr>
              <a:buSzPts val="1800"/>
              <a:buNone/>
              <a:defRPr sz="1800" b="1">
                <a:solidFill>
                  <a:schemeClr val="accent3"/>
                </a:solidFill>
              </a:defRPr>
            </a:lvl7pPr>
            <a:lvl8pPr lvl="7" rtl="0">
              <a:spcBef>
                <a:spcPts val="2100"/>
              </a:spcBef>
              <a:spcAft>
                <a:spcPts val="0"/>
              </a:spcAft>
              <a:buClr>
                <a:schemeClr val="accent3"/>
              </a:buClr>
              <a:buSzPts val="1800"/>
              <a:buNone/>
              <a:defRPr sz="1800" b="1">
                <a:solidFill>
                  <a:schemeClr val="accent3"/>
                </a:solidFill>
              </a:defRPr>
            </a:lvl8pPr>
            <a:lvl9pPr lvl="8" rtl="0">
              <a:spcBef>
                <a:spcPts val="2100"/>
              </a:spcBef>
              <a:spcAft>
                <a:spcPts val="2100"/>
              </a:spcAft>
              <a:buClr>
                <a:schemeClr val="accent3"/>
              </a:buClr>
              <a:buSzPts val="1800"/>
              <a:buNone/>
              <a:defRPr sz="1800" b="1">
                <a:solidFill>
                  <a:schemeClr val="accent3"/>
                </a:solidFill>
              </a:defRPr>
            </a:lvl9pPr>
          </a:lstStyle>
          <a:p>
            <a:endParaRPr/>
          </a:p>
        </p:txBody>
      </p:sp>
      <p:sp>
        <p:nvSpPr>
          <p:cNvPr id="528" name="Google Shape;528;p16"/>
          <p:cNvSpPr txBox="1">
            <a:spLocks noGrp="1"/>
          </p:cNvSpPr>
          <p:nvPr>
            <p:ph type="subTitle" idx="4"/>
          </p:nvPr>
        </p:nvSpPr>
        <p:spPr>
          <a:xfrm>
            <a:off x="5028987" y="195235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4"/>
              </a:buClr>
              <a:buSzPts val="1800"/>
              <a:buNone/>
              <a:defRPr sz="1800" b="1">
                <a:solidFill>
                  <a:schemeClr val="accent4"/>
                </a:solidFill>
              </a:defRPr>
            </a:lvl1pPr>
            <a:lvl2pPr lvl="1" rtl="0">
              <a:spcBef>
                <a:spcPts val="2100"/>
              </a:spcBef>
              <a:spcAft>
                <a:spcPts val="0"/>
              </a:spcAft>
              <a:buClr>
                <a:schemeClr val="accent4"/>
              </a:buClr>
              <a:buSzPts val="1800"/>
              <a:buNone/>
              <a:defRPr sz="1800" b="1">
                <a:solidFill>
                  <a:schemeClr val="accent4"/>
                </a:solidFill>
              </a:defRPr>
            </a:lvl2pPr>
            <a:lvl3pPr lvl="2" rtl="0">
              <a:spcBef>
                <a:spcPts val="2100"/>
              </a:spcBef>
              <a:spcAft>
                <a:spcPts val="0"/>
              </a:spcAft>
              <a:buClr>
                <a:schemeClr val="accent4"/>
              </a:buClr>
              <a:buSzPts val="1800"/>
              <a:buNone/>
              <a:defRPr sz="1800" b="1">
                <a:solidFill>
                  <a:schemeClr val="accent4"/>
                </a:solidFill>
              </a:defRPr>
            </a:lvl3pPr>
            <a:lvl4pPr lvl="3" rtl="0">
              <a:spcBef>
                <a:spcPts val="2100"/>
              </a:spcBef>
              <a:spcAft>
                <a:spcPts val="0"/>
              </a:spcAft>
              <a:buClr>
                <a:schemeClr val="accent4"/>
              </a:buClr>
              <a:buSzPts val="1800"/>
              <a:buNone/>
              <a:defRPr sz="1800" b="1">
                <a:solidFill>
                  <a:schemeClr val="accent4"/>
                </a:solidFill>
              </a:defRPr>
            </a:lvl4pPr>
            <a:lvl5pPr lvl="4" rtl="0">
              <a:spcBef>
                <a:spcPts val="2100"/>
              </a:spcBef>
              <a:spcAft>
                <a:spcPts val="0"/>
              </a:spcAft>
              <a:buClr>
                <a:schemeClr val="accent4"/>
              </a:buClr>
              <a:buSzPts val="1800"/>
              <a:buNone/>
              <a:defRPr sz="1800" b="1">
                <a:solidFill>
                  <a:schemeClr val="accent4"/>
                </a:solidFill>
              </a:defRPr>
            </a:lvl5pPr>
            <a:lvl6pPr lvl="5" rtl="0">
              <a:spcBef>
                <a:spcPts val="2100"/>
              </a:spcBef>
              <a:spcAft>
                <a:spcPts val="0"/>
              </a:spcAft>
              <a:buClr>
                <a:schemeClr val="accent4"/>
              </a:buClr>
              <a:buSzPts val="1800"/>
              <a:buNone/>
              <a:defRPr sz="1800" b="1">
                <a:solidFill>
                  <a:schemeClr val="accent4"/>
                </a:solidFill>
              </a:defRPr>
            </a:lvl6pPr>
            <a:lvl7pPr lvl="6" rtl="0">
              <a:spcBef>
                <a:spcPts val="2100"/>
              </a:spcBef>
              <a:spcAft>
                <a:spcPts val="0"/>
              </a:spcAft>
              <a:buClr>
                <a:schemeClr val="accent4"/>
              </a:buClr>
              <a:buSzPts val="1800"/>
              <a:buNone/>
              <a:defRPr sz="1800" b="1">
                <a:solidFill>
                  <a:schemeClr val="accent4"/>
                </a:solidFill>
              </a:defRPr>
            </a:lvl7pPr>
            <a:lvl8pPr lvl="7" rtl="0">
              <a:spcBef>
                <a:spcPts val="2100"/>
              </a:spcBef>
              <a:spcAft>
                <a:spcPts val="0"/>
              </a:spcAft>
              <a:buClr>
                <a:schemeClr val="accent4"/>
              </a:buClr>
              <a:buSzPts val="1800"/>
              <a:buNone/>
              <a:defRPr sz="1800" b="1">
                <a:solidFill>
                  <a:schemeClr val="accent4"/>
                </a:solidFill>
              </a:defRPr>
            </a:lvl8pPr>
            <a:lvl9pPr lvl="8" rtl="0">
              <a:spcBef>
                <a:spcPts val="2100"/>
              </a:spcBef>
              <a:spcAft>
                <a:spcPts val="2100"/>
              </a:spcAft>
              <a:buClr>
                <a:schemeClr val="accent4"/>
              </a:buClr>
              <a:buSzPts val="1800"/>
              <a:buNone/>
              <a:defRPr sz="1800" b="1">
                <a:solidFill>
                  <a:schemeClr val="accent4"/>
                </a:solidFill>
              </a:defRPr>
            </a:lvl9pPr>
          </a:lstStyle>
          <a:p>
            <a:endParaRPr/>
          </a:p>
        </p:txBody>
      </p:sp>
      <p:sp>
        <p:nvSpPr>
          <p:cNvPr id="529" name="Google Shape;529;p16"/>
          <p:cNvSpPr txBox="1">
            <a:spLocks noGrp="1"/>
          </p:cNvSpPr>
          <p:nvPr>
            <p:ph type="subTitle" idx="5"/>
          </p:nvPr>
        </p:nvSpPr>
        <p:spPr>
          <a:xfrm>
            <a:off x="5028987" y="3410725"/>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5"/>
              </a:buClr>
              <a:buSzPts val="1800"/>
              <a:buNone/>
              <a:defRPr sz="1800" b="1">
                <a:solidFill>
                  <a:schemeClr val="accent5"/>
                </a:solidFill>
              </a:defRPr>
            </a:lvl1pPr>
            <a:lvl2pPr lvl="1" rtl="0">
              <a:spcBef>
                <a:spcPts val="2100"/>
              </a:spcBef>
              <a:spcAft>
                <a:spcPts val="0"/>
              </a:spcAft>
              <a:buClr>
                <a:schemeClr val="accent5"/>
              </a:buClr>
              <a:buSzPts val="1800"/>
              <a:buNone/>
              <a:defRPr sz="1800" b="1">
                <a:solidFill>
                  <a:schemeClr val="accent5"/>
                </a:solidFill>
              </a:defRPr>
            </a:lvl2pPr>
            <a:lvl3pPr lvl="2" rtl="0">
              <a:spcBef>
                <a:spcPts val="2100"/>
              </a:spcBef>
              <a:spcAft>
                <a:spcPts val="0"/>
              </a:spcAft>
              <a:buClr>
                <a:schemeClr val="accent5"/>
              </a:buClr>
              <a:buSzPts val="1800"/>
              <a:buNone/>
              <a:defRPr sz="1800" b="1">
                <a:solidFill>
                  <a:schemeClr val="accent5"/>
                </a:solidFill>
              </a:defRPr>
            </a:lvl3pPr>
            <a:lvl4pPr lvl="3" rtl="0">
              <a:spcBef>
                <a:spcPts val="2100"/>
              </a:spcBef>
              <a:spcAft>
                <a:spcPts val="0"/>
              </a:spcAft>
              <a:buClr>
                <a:schemeClr val="accent5"/>
              </a:buClr>
              <a:buSzPts val="1800"/>
              <a:buNone/>
              <a:defRPr sz="1800" b="1">
                <a:solidFill>
                  <a:schemeClr val="accent5"/>
                </a:solidFill>
              </a:defRPr>
            </a:lvl4pPr>
            <a:lvl5pPr lvl="4" rtl="0">
              <a:spcBef>
                <a:spcPts val="2100"/>
              </a:spcBef>
              <a:spcAft>
                <a:spcPts val="0"/>
              </a:spcAft>
              <a:buClr>
                <a:schemeClr val="accent5"/>
              </a:buClr>
              <a:buSzPts val="1800"/>
              <a:buNone/>
              <a:defRPr sz="1800" b="1">
                <a:solidFill>
                  <a:schemeClr val="accent5"/>
                </a:solidFill>
              </a:defRPr>
            </a:lvl5pPr>
            <a:lvl6pPr lvl="5" rtl="0">
              <a:spcBef>
                <a:spcPts val="2100"/>
              </a:spcBef>
              <a:spcAft>
                <a:spcPts val="0"/>
              </a:spcAft>
              <a:buClr>
                <a:schemeClr val="accent5"/>
              </a:buClr>
              <a:buSzPts val="1800"/>
              <a:buNone/>
              <a:defRPr sz="1800" b="1">
                <a:solidFill>
                  <a:schemeClr val="accent5"/>
                </a:solidFill>
              </a:defRPr>
            </a:lvl6pPr>
            <a:lvl7pPr lvl="6" rtl="0">
              <a:spcBef>
                <a:spcPts val="2100"/>
              </a:spcBef>
              <a:spcAft>
                <a:spcPts val="0"/>
              </a:spcAft>
              <a:buClr>
                <a:schemeClr val="accent5"/>
              </a:buClr>
              <a:buSzPts val="1800"/>
              <a:buNone/>
              <a:defRPr sz="1800" b="1">
                <a:solidFill>
                  <a:schemeClr val="accent5"/>
                </a:solidFill>
              </a:defRPr>
            </a:lvl7pPr>
            <a:lvl8pPr lvl="7" rtl="0">
              <a:spcBef>
                <a:spcPts val="2100"/>
              </a:spcBef>
              <a:spcAft>
                <a:spcPts val="0"/>
              </a:spcAft>
              <a:buClr>
                <a:schemeClr val="accent5"/>
              </a:buClr>
              <a:buSzPts val="1800"/>
              <a:buNone/>
              <a:defRPr sz="1800" b="1">
                <a:solidFill>
                  <a:schemeClr val="accent5"/>
                </a:solidFill>
              </a:defRPr>
            </a:lvl8pPr>
            <a:lvl9pPr lvl="8" rtl="0">
              <a:spcBef>
                <a:spcPts val="2100"/>
              </a:spcBef>
              <a:spcAft>
                <a:spcPts val="2100"/>
              </a:spcAft>
              <a:buClr>
                <a:schemeClr val="accent5"/>
              </a:buClr>
              <a:buSzPts val="1800"/>
              <a:buNone/>
              <a:defRPr sz="1800" b="1">
                <a:solidFill>
                  <a:schemeClr val="accent5"/>
                </a:solidFill>
              </a:defRPr>
            </a:lvl9pPr>
          </a:lstStyle>
          <a:p>
            <a:endParaRPr/>
          </a:p>
        </p:txBody>
      </p:sp>
      <p:sp>
        <p:nvSpPr>
          <p:cNvPr id="530" name="Google Shape;530;p16"/>
          <p:cNvSpPr txBox="1">
            <a:spLocks noGrp="1"/>
          </p:cNvSpPr>
          <p:nvPr>
            <p:ph type="subTitle" idx="6"/>
          </p:nvPr>
        </p:nvSpPr>
        <p:spPr>
          <a:xfrm>
            <a:off x="5028987" y="4916180"/>
            <a:ext cx="3250500" cy="606900"/>
          </a:xfrm>
          <a:prstGeom prst="rect">
            <a:avLst/>
          </a:prstGeom>
        </p:spPr>
        <p:txBody>
          <a:bodyPr spcFirstLastPara="1" wrap="square" lIns="121900" tIns="121900" rIns="121900" bIns="121900" anchor="t" anchorCtr="0">
            <a:noAutofit/>
          </a:bodyPr>
          <a:lstStyle>
            <a:lvl1pPr lvl="0" rtl="0">
              <a:spcBef>
                <a:spcPts val="0"/>
              </a:spcBef>
              <a:spcAft>
                <a:spcPts val="0"/>
              </a:spcAft>
              <a:buClr>
                <a:schemeClr val="accent6"/>
              </a:buClr>
              <a:buSzPts val="1800"/>
              <a:buNone/>
              <a:defRPr sz="1800" b="1">
                <a:solidFill>
                  <a:schemeClr val="accent6"/>
                </a:solidFill>
              </a:defRPr>
            </a:lvl1pPr>
            <a:lvl2pPr lvl="1" rtl="0">
              <a:spcBef>
                <a:spcPts val="2100"/>
              </a:spcBef>
              <a:spcAft>
                <a:spcPts val="0"/>
              </a:spcAft>
              <a:buClr>
                <a:schemeClr val="accent6"/>
              </a:buClr>
              <a:buSzPts val="1800"/>
              <a:buNone/>
              <a:defRPr sz="1800" b="1">
                <a:solidFill>
                  <a:schemeClr val="accent6"/>
                </a:solidFill>
              </a:defRPr>
            </a:lvl2pPr>
            <a:lvl3pPr lvl="2" rtl="0">
              <a:spcBef>
                <a:spcPts val="2100"/>
              </a:spcBef>
              <a:spcAft>
                <a:spcPts val="0"/>
              </a:spcAft>
              <a:buClr>
                <a:schemeClr val="accent6"/>
              </a:buClr>
              <a:buSzPts val="1800"/>
              <a:buNone/>
              <a:defRPr sz="1800" b="1">
                <a:solidFill>
                  <a:schemeClr val="accent6"/>
                </a:solidFill>
              </a:defRPr>
            </a:lvl3pPr>
            <a:lvl4pPr lvl="3" rtl="0">
              <a:spcBef>
                <a:spcPts val="2100"/>
              </a:spcBef>
              <a:spcAft>
                <a:spcPts val="0"/>
              </a:spcAft>
              <a:buClr>
                <a:schemeClr val="accent6"/>
              </a:buClr>
              <a:buSzPts val="1800"/>
              <a:buNone/>
              <a:defRPr sz="1800" b="1">
                <a:solidFill>
                  <a:schemeClr val="accent6"/>
                </a:solidFill>
              </a:defRPr>
            </a:lvl4pPr>
            <a:lvl5pPr lvl="4" rtl="0">
              <a:spcBef>
                <a:spcPts val="2100"/>
              </a:spcBef>
              <a:spcAft>
                <a:spcPts val="0"/>
              </a:spcAft>
              <a:buClr>
                <a:schemeClr val="accent6"/>
              </a:buClr>
              <a:buSzPts val="1800"/>
              <a:buNone/>
              <a:defRPr sz="1800" b="1">
                <a:solidFill>
                  <a:schemeClr val="accent6"/>
                </a:solidFill>
              </a:defRPr>
            </a:lvl5pPr>
            <a:lvl6pPr lvl="5" rtl="0">
              <a:spcBef>
                <a:spcPts val="2100"/>
              </a:spcBef>
              <a:spcAft>
                <a:spcPts val="0"/>
              </a:spcAft>
              <a:buClr>
                <a:schemeClr val="accent6"/>
              </a:buClr>
              <a:buSzPts val="1800"/>
              <a:buNone/>
              <a:defRPr sz="1800" b="1">
                <a:solidFill>
                  <a:schemeClr val="accent6"/>
                </a:solidFill>
              </a:defRPr>
            </a:lvl6pPr>
            <a:lvl7pPr lvl="6" rtl="0">
              <a:spcBef>
                <a:spcPts val="2100"/>
              </a:spcBef>
              <a:spcAft>
                <a:spcPts val="0"/>
              </a:spcAft>
              <a:buClr>
                <a:schemeClr val="accent6"/>
              </a:buClr>
              <a:buSzPts val="1800"/>
              <a:buNone/>
              <a:defRPr sz="1800" b="1">
                <a:solidFill>
                  <a:schemeClr val="accent6"/>
                </a:solidFill>
              </a:defRPr>
            </a:lvl7pPr>
            <a:lvl8pPr lvl="7" rtl="0">
              <a:spcBef>
                <a:spcPts val="2100"/>
              </a:spcBef>
              <a:spcAft>
                <a:spcPts val="0"/>
              </a:spcAft>
              <a:buClr>
                <a:schemeClr val="accent6"/>
              </a:buClr>
              <a:buSzPts val="1800"/>
              <a:buNone/>
              <a:defRPr sz="1800" b="1">
                <a:solidFill>
                  <a:schemeClr val="accent6"/>
                </a:solidFill>
              </a:defRPr>
            </a:lvl8pPr>
            <a:lvl9pPr lvl="8" rtl="0">
              <a:spcBef>
                <a:spcPts val="2100"/>
              </a:spcBef>
              <a:spcAft>
                <a:spcPts val="2100"/>
              </a:spcAft>
              <a:buClr>
                <a:schemeClr val="accent6"/>
              </a:buClr>
              <a:buSzPts val="1800"/>
              <a:buNone/>
              <a:defRPr sz="1800" b="1">
                <a:solidFill>
                  <a:schemeClr val="accent6"/>
                </a:solidFill>
              </a:defRPr>
            </a:lvl9pPr>
          </a:lstStyle>
          <a:p>
            <a:endParaRPr/>
          </a:p>
        </p:txBody>
      </p:sp>
      <p:sp>
        <p:nvSpPr>
          <p:cNvPr id="531" name="Google Shape;531;p16"/>
          <p:cNvSpPr txBox="1">
            <a:spLocks noGrp="1"/>
          </p:cNvSpPr>
          <p:nvPr>
            <p:ph type="title"/>
          </p:nvPr>
        </p:nvSpPr>
        <p:spPr>
          <a:xfrm>
            <a:off x="415600" y="364767"/>
            <a:ext cx="113607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532" name="Google Shape;532;p16"/>
          <p:cNvSpPr txBox="1">
            <a:spLocks noGrp="1"/>
          </p:cNvSpPr>
          <p:nvPr>
            <p:ph type="body" idx="7"/>
          </p:nvPr>
        </p:nvSpPr>
        <p:spPr>
          <a:xfrm>
            <a:off x="5028987" y="2361200"/>
            <a:ext cx="3250500" cy="834000"/>
          </a:xfrm>
          <a:prstGeom prst="rect">
            <a:avLst/>
          </a:prstGeom>
        </p:spPr>
        <p:txBody>
          <a:bodyPr spcFirstLastPara="1" wrap="square" lIns="121900" tIns="121900" rIns="121900" bIns="121900" anchor="t" anchorCtr="0">
            <a:noAutofit/>
          </a:bodyPr>
          <a:lstStyle>
            <a:lvl1pPr marL="457200" lvl="0" indent="-317500">
              <a:spcBef>
                <a:spcPts val="0"/>
              </a:spcBef>
              <a:spcAft>
                <a:spcPts val="0"/>
              </a:spcAft>
              <a:buSzPts val="1400"/>
              <a:buChar char="●"/>
              <a:defRPr sz="1400"/>
            </a:lvl1pPr>
            <a:lvl2pPr marL="914400" lvl="1" indent="-317500">
              <a:spcBef>
                <a:spcPts val="2100"/>
              </a:spcBef>
              <a:spcAft>
                <a:spcPts val="0"/>
              </a:spcAft>
              <a:buSzPts val="1400"/>
              <a:buChar char="○"/>
              <a:defRPr sz="1400"/>
            </a:lvl2pPr>
            <a:lvl3pPr marL="1371600" lvl="2" indent="-317500">
              <a:spcBef>
                <a:spcPts val="2100"/>
              </a:spcBef>
              <a:spcAft>
                <a:spcPts val="0"/>
              </a:spcAft>
              <a:buSzPts val="1400"/>
              <a:buChar char="■"/>
              <a:defRPr sz="1400"/>
            </a:lvl3pPr>
            <a:lvl4pPr marL="1828800" lvl="3" indent="-317500">
              <a:spcBef>
                <a:spcPts val="2100"/>
              </a:spcBef>
              <a:spcAft>
                <a:spcPts val="0"/>
              </a:spcAft>
              <a:buSzPts val="1400"/>
              <a:buChar char="●"/>
              <a:defRPr sz="1400"/>
            </a:lvl4pPr>
            <a:lvl5pPr marL="2286000" lvl="4" indent="-317500">
              <a:spcBef>
                <a:spcPts val="2100"/>
              </a:spcBef>
              <a:spcAft>
                <a:spcPts val="0"/>
              </a:spcAft>
              <a:buSzPts val="1400"/>
              <a:buChar char="○"/>
              <a:defRPr sz="1400"/>
            </a:lvl5pPr>
            <a:lvl6pPr marL="2743200" lvl="5" indent="-317500">
              <a:spcBef>
                <a:spcPts val="2100"/>
              </a:spcBef>
              <a:spcAft>
                <a:spcPts val="0"/>
              </a:spcAft>
              <a:buSzPts val="1400"/>
              <a:buChar char="■"/>
              <a:defRPr sz="1400"/>
            </a:lvl6pPr>
            <a:lvl7pPr marL="3200400" lvl="6" indent="-317500">
              <a:spcBef>
                <a:spcPts val="2100"/>
              </a:spcBef>
              <a:spcAft>
                <a:spcPts val="0"/>
              </a:spcAft>
              <a:buSzPts val="1400"/>
              <a:buChar char="●"/>
              <a:defRPr sz="1400"/>
            </a:lvl7pPr>
            <a:lvl8pPr marL="3657600" lvl="7" indent="-317500">
              <a:spcBef>
                <a:spcPts val="2100"/>
              </a:spcBef>
              <a:spcAft>
                <a:spcPts val="0"/>
              </a:spcAft>
              <a:buSzPts val="1400"/>
              <a:buChar char="○"/>
              <a:defRPr sz="1400"/>
            </a:lvl8pPr>
            <a:lvl9pPr marL="4114800" lvl="8" indent="-317500">
              <a:spcBef>
                <a:spcPts val="2100"/>
              </a:spcBef>
              <a:spcAft>
                <a:spcPts val="2100"/>
              </a:spcAft>
              <a:buSzPts val="1400"/>
              <a:buChar char="■"/>
              <a:defRPr sz="1400"/>
            </a:lvl9pPr>
          </a:lstStyle>
          <a:p>
            <a:endParaRPr/>
          </a:p>
        </p:txBody>
      </p:sp>
      <p:sp>
        <p:nvSpPr>
          <p:cNvPr id="533" name="Google Shape;533;p16"/>
          <p:cNvSpPr txBox="1">
            <a:spLocks noGrp="1"/>
          </p:cNvSpPr>
          <p:nvPr>
            <p:ph type="body" idx="8"/>
          </p:nvPr>
        </p:nvSpPr>
        <p:spPr>
          <a:xfrm>
            <a:off x="5028987" y="53330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34" name="Google Shape;534;p16"/>
          <p:cNvSpPr txBox="1">
            <a:spLocks noGrp="1"/>
          </p:cNvSpPr>
          <p:nvPr>
            <p:ph type="body" idx="9"/>
          </p:nvPr>
        </p:nvSpPr>
        <p:spPr>
          <a:xfrm>
            <a:off x="5028987" y="38090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35" name="Google Shape;535;p16"/>
          <p:cNvSpPr txBox="1">
            <a:spLocks noGrp="1"/>
          </p:cNvSpPr>
          <p:nvPr>
            <p:ph type="body" idx="13"/>
          </p:nvPr>
        </p:nvSpPr>
        <p:spPr>
          <a:xfrm>
            <a:off x="1177600" y="23612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36" name="Google Shape;536;p16"/>
          <p:cNvSpPr txBox="1">
            <a:spLocks noGrp="1"/>
          </p:cNvSpPr>
          <p:nvPr>
            <p:ph type="body" idx="14"/>
          </p:nvPr>
        </p:nvSpPr>
        <p:spPr>
          <a:xfrm>
            <a:off x="1177600" y="53330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37" name="Google Shape;537;p16"/>
          <p:cNvSpPr txBox="1">
            <a:spLocks noGrp="1"/>
          </p:cNvSpPr>
          <p:nvPr>
            <p:ph type="body" idx="15"/>
          </p:nvPr>
        </p:nvSpPr>
        <p:spPr>
          <a:xfrm>
            <a:off x="1177600" y="3809000"/>
            <a:ext cx="3250500" cy="834000"/>
          </a:xfrm>
          <a:prstGeom prst="rect">
            <a:avLst/>
          </a:prstGeom>
        </p:spPr>
        <p:txBody>
          <a:bodyPr spcFirstLastPara="1" wrap="square" lIns="121900" tIns="121900" rIns="121900" bIns="121900" anchor="t" anchorCtr="0">
            <a:noAutofit/>
          </a:bodyPr>
          <a:lstStyle>
            <a:lvl1pPr marL="457200" lvl="0" indent="-317500" rtl="0">
              <a:spcBef>
                <a:spcPts val="0"/>
              </a:spcBef>
              <a:spcAft>
                <a:spcPts val="0"/>
              </a:spcAft>
              <a:buSzPts val="1400"/>
              <a:buChar char="●"/>
              <a:defRPr sz="1400"/>
            </a:lvl1pPr>
            <a:lvl2pPr marL="914400" lvl="1" indent="-317500" rtl="0">
              <a:spcBef>
                <a:spcPts val="2100"/>
              </a:spcBef>
              <a:spcAft>
                <a:spcPts val="0"/>
              </a:spcAft>
              <a:buSzPts val="1400"/>
              <a:buChar char="○"/>
              <a:defRPr sz="1400"/>
            </a:lvl2pPr>
            <a:lvl3pPr marL="1371600" lvl="2" indent="-317500" rtl="0">
              <a:spcBef>
                <a:spcPts val="2100"/>
              </a:spcBef>
              <a:spcAft>
                <a:spcPts val="0"/>
              </a:spcAft>
              <a:buSzPts val="1400"/>
              <a:buChar char="■"/>
              <a:defRPr sz="1400"/>
            </a:lvl3pPr>
            <a:lvl4pPr marL="1828800" lvl="3" indent="-317500" rtl="0">
              <a:spcBef>
                <a:spcPts val="2100"/>
              </a:spcBef>
              <a:spcAft>
                <a:spcPts val="0"/>
              </a:spcAft>
              <a:buSzPts val="1400"/>
              <a:buChar char="●"/>
              <a:defRPr sz="1400"/>
            </a:lvl4pPr>
            <a:lvl5pPr marL="2286000" lvl="4" indent="-317500" rtl="0">
              <a:spcBef>
                <a:spcPts val="2100"/>
              </a:spcBef>
              <a:spcAft>
                <a:spcPts val="0"/>
              </a:spcAft>
              <a:buSzPts val="1400"/>
              <a:buChar char="○"/>
              <a:defRPr sz="1400"/>
            </a:lvl5pPr>
            <a:lvl6pPr marL="2743200" lvl="5" indent="-317500" rtl="0">
              <a:spcBef>
                <a:spcPts val="2100"/>
              </a:spcBef>
              <a:spcAft>
                <a:spcPts val="0"/>
              </a:spcAft>
              <a:buSzPts val="1400"/>
              <a:buChar char="■"/>
              <a:defRPr sz="1400"/>
            </a:lvl6pPr>
            <a:lvl7pPr marL="3200400" lvl="6" indent="-317500" rtl="0">
              <a:spcBef>
                <a:spcPts val="2100"/>
              </a:spcBef>
              <a:spcAft>
                <a:spcPts val="0"/>
              </a:spcAft>
              <a:buSzPts val="1400"/>
              <a:buChar char="●"/>
              <a:defRPr sz="1400"/>
            </a:lvl7pPr>
            <a:lvl8pPr marL="3657600" lvl="7" indent="-317500" rtl="0">
              <a:spcBef>
                <a:spcPts val="2100"/>
              </a:spcBef>
              <a:spcAft>
                <a:spcPts val="0"/>
              </a:spcAft>
              <a:buSzPts val="1400"/>
              <a:buChar char="○"/>
              <a:defRPr sz="1400"/>
            </a:lvl8pPr>
            <a:lvl9pPr marL="4114800" lvl="8" indent="-317500" rtl="0">
              <a:spcBef>
                <a:spcPts val="2100"/>
              </a:spcBef>
              <a:spcAft>
                <a:spcPts val="2100"/>
              </a:spcAft>
              <a:buSzPts val="1400"/>
              <a:buChar char="■"/>
              <a:defRPr sz="1400"/>
            </a:lvl9pPr>
          </a:lstStyle>
          <a:p>
            <a:endParaRPr/>
          </a:p>
        </p:txBody>
      </p:sp>
      <p:sp>
        <p:nvSpPr>
          <p:cNvPr id="538" name="Google Shape;538;p16"/>
          <p:cNvSpPr txBox="1">
            <a:spLocks noGrp="1"/>
          </p:cNvSpPr>
          <p:nvPr>
            <p:ph type="sldNum" idx="12"/>
          </p:nvPr>
        </p:nvSpPr>
        <p:spPr>
          <a:xfrm>
            <a:off x="11409045" y="6333134"/>
            <a:ext cx="731700" cy="525000"/>
          </a:xfrm>
          <a:prstGeom prst="rect">
            <a:avLst/>
          </a:prstGeom>
        </p:spPr>
        <p:txBody>
          <a:bodyPr spcFirstLastPara="1" wrap="square" lIns="91425" tIns="91425" rIns="91425" bIns="91425" anchor="t" anchorCtr="0">
            <a:noAutofit/>
          </a:bodyPr>
          <a:lstStyle>
            <a:lvl1pPr lvl="0">
              <a:buNone/>
              <a:defRPr>
                <a:latin typeface="Ubuntu"/>
                <a:ea typeface="Ubuntu"/>
                <a:cs typeface="Ubuntu"/>
                <a:sym typeface="Ubuntu"/>
              </a:defRPr>
            </a:lvl1pPr>
            <a:lvl2pPr lvl="1">
              <a:buNone/>
              <a:defRPr>
                <a:latin typeface="Ubuntu"/>
                <a:ea typeface="Ubuntu"/>
                <a:cs typeface="Ubuntu"/>
                <a:sym typeface="Ubuntu"/>
              </a:defRPr>
            </a:lvl2pPr>
            <a:lvl3pPr lvl="2">
              <a:buNone/>
              <a:defRPr>
                <a:latin typeface="Ubuntu"/>
                <a:ea typeface="Ubuntu"/>
                <a:cs typeface="Ubuntu"/>
                <a:sym typeface="Ubuntu"/>
              </a:defRPr>
            </a:lvl3pPr>
            <a:lvl4pPr lvl="3">
              <a:buNone/>
              <a:defRPr>
                <a:latin typeface="Ubuntu"/>
                <a:ea typeface="Ubuntu"/>
                <a:cs typeface="Ubuntu"/>
                <a:sym typeface="Ubuntu"/>
              </a:defRPr>
            </a:lvl4pPr>
            <a:lvl5pPr lvl="4">
              <a:buNone/>
              <a:defRPr>
                <a:latin typeface="Ubuntu"/>
                <a:ea typeface="Ubuntu"/>
                <a:cs typeface="Ubuntu"/>
                <a:sym typeface="Ubuntu"/>
              </a:defRPr>
            </a:lvl5pPr>
            <a:lvl6pPr lvl="5">
              <a:buNone/>
              <a:defRPr>
                <a:latin typeface="Ubuntu"/>
                <a:ea typeface="Ubuntu"/>
                <a:cs typeface="Ubuntu"/>
                <a:sym typeface="Ubuntu"/>
              </a:defRPr>
            </a:lvl6pPr>
            <a:lvl7pPr lvl="6">
              <a:buNone/>
              <a:defRPr>
                <a:latin typeface="Ubuntu"/>
                <a:ea typeface="Ubuntu"/>
                <a:cs typeface="Ubuntu"/>
                <a:sym typeface="Ubuntu"/>
              </a:defRPr>
            </a:lvl7pPr>
            <a:lvl8pPr lvl="7">
              <a:buNone/>
              <a:defRPr>
                <a:latin typeface="Ubuntu"/>
                <a:ea typeface="Ubuntu"/>
                <a:cs typeface="Ubuntu"/>
                <a:sym typeface="Ubuntu"/>
              </a:defRPr>
            </a:lvl8pPr>
            <a:lvl9pPr lvl="8">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
        <p:nvSpPr>
          <p:cNvPr id="539" name="Google Shape;539;p16"/>
          <p:cNvSpPr/>
          <p:nvPr/>
        </p:nvSpPr>
        <p:spPr>
          <a:xfrm rot="5400000" flipH="1">
            <a:off x="7800040" y="2570464"/>
            <a:ext cx="6857995" cy="1717076"/>
          </a:xfrm>
          <a:custGeom>
            <a:avLst/>
            <a:gdLst/>
            <a:ahLst/>
            <a:cxnLst/>
            <a:rect l="l" t="t" r="r" b="b"/>
            <a:pathLst>
              <a:path w="6857995" h="2506680" extrusionOk="0">
                <a:moveTo>
                  <a:pt x="6857995" y="0"/>
                </a:moveTo>
                <a:lnTo>
                  <a:pt x="6857995" y="2091955"/>
                </a:lnTo>
                <a:cubicBezTo>
                  <a:pt x="6234209" y="2091955"/>
                  <a:pt x="6234209" y="931468"/>
                  <a:pt x="5608315" y="931468"/>
                </a:cubicBezTo>
                <a:cubicBezTo>
                  <a:pt x="4984528" y="931468"/>
                  <a:pt x="4984528" y="2506680"/>
                  <a:pt x="4358634" y="2506680"/>
                </a:cubicBezTo>
                <a:cubicBezTo>
                  <a:pt x="3734848" y="2506680"/>
                  <a:pt x="3732741" y="1493114"/>
                  <a:pt x="3108955" y="1493114"/>
                </a:cubicBezTo>
                <a:cubicBezTo>
                  <a:pt x="2485169" y="1493114"/>
                  <a:pt x="2485169" y="2257473"/>
                  <a:pt x="1859276" y="2257473"/>
                </a:cubicBezTo>
                <a:cubicBezTo>
                  <a:pt x="1235490" y="2257473"/>
                  <a:pt x="1235490" y="1085826"/>
                  <a:pt x="609596" y="1085826"/>
                </a:cubicBezTo>
                <a:cubicBezTo>
                  <a:pt x="375676" y="1085826"/>
                  <a:pt x="229476" y="1203253"/>
                  <a:pt x="105095" y="1350036"/>
                </a:cubicBezTo>
                <a:lnTo>
                  <a:pt x="0" y="1484806"/>
                </a:lnTo>
                <a:lnTo>
                  <a:pt x="0" y="0"/>
                </a:ln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540" name="Google Shape;540;p16"/>
          <p:cNvSpPr/>
          <p:nvPr/>
        </p:nvSpPr>
        <p:spPr>
          <a:xfrm rot="5400000" flipH="1">
            <a:off x="7935804" y="2601798"/>
            <a:ext cx="6857995" cy="1654409"/>
          </a:xfrm>
          <a:custGeom>
            <a:avLst/>
            <a:gdLst/>
            <a:ahLst/>
            <a:cxnLst/>
            <a:rect l="l" t="t" r="r" b="b"/>
            <a:pathLst>
              <a:path w="6857995" h="2506680" extrusionOk="0">
                <a:moveTo>
                  <a:pt x="6857995" y="0"/>
                </a:moveTo>
                <a:lnTo>
                  <a:pt x="6857995" y="2091955"/>
                </a:lnTo>
                <a:cubicBezTo>
                  <a:pt x="6234209" y="2091955"/>
                  <a:pt x="6234209" y="931468"/>
                  <a:pt x="5608315" y="931468"/>
                </a:cubicBezTo>
                <a:cubicBezTo>
                  <a:pt x="4984528" y="931468"/>
                  <a:pt x="4984528" y="2506680"/>
                  <a:pt x="4358634" y="2506680"/>
                </a:cubicBezTo>
                <a:cubicBezTo>
                  <a:pt x="3734848" y="2506680"/>
                  <a:pt x="3732741" y="1493114"/>
                  <a:pt x="3108955" y="1493114"/>
                </a:cubicBezTo>
                <a:cubicBezTo>
                  <a:pt x="2485169" y="1493114"/>
                  <a:pt x="2485169" y="2257473"/>
                  <a:pt x="1859276" y="2257473"/>
                </a:cubicBezTo>
                <a:cubicBezTo>
                  <a:pt x="1235490" y="2257473"/>
                  <a:pt x="1235490" y="1085826"/>
                  <a:pt x="609596" y="1085826"/>
                </a:cubicBezTo>
                <a:cubicBezTo>
                  <a:pt x="375676" y="1085826"/>
                  <a:pt x="229476" y="1203253"/>
                  <a:pt x="105095" y="1350036"/>
                </a:cubicBezTo>
                <a:lnTo>
                  <a:pt x="0" y="1484806"/>
                </a:lnTo>
                <a:lnTo>
                  <a:pt x="0" y="0"/>
                </a:lnTo>
                <a:close/>
              </a:path>
            </a:pathLst>
          </a:custGeom>
          <a:gradFill>
            <a:gsLst>
              <a:gs pos="0">
                <a:schemeClr val="accent1"/>
              </a:gs>
              <a:gs pos="20000">
                <a:schemeClr val="accent2"/>
              </a:gs>
              <a:gs pos="44000">
                <a:schemeClr val="accent3"/>
              </a:gs>
              <a:gs pos="64000">
                <a:schemeClr val="accent4"/>
              </a:gs>
              <a:gs pos="81000">
                <a:schemeClr val="accent5"/>
              </a:gs>
              <a:gs pos="97829">
                <a:schemeClr val="accent6"/>
              </a:gs>
              <a:gs pos="100000">
                <a:schemeClr val="accent6"/>
              </a:gs>
            </a:gsLst>
            <a:lin ang="10800025"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541" name="Google Shape;541;p16"/>
          <p:cNvSpPr/>
          <p:nvPr/>
        </p:nvSpPr>
        <p:spPr>
          <a:xfrm>
            <a:off x="9289589" y="3248613"/>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2" name="Google Shape;542;p16"/>
          <p:cNvSpPr/>
          <p:nvPr/>
        </p:nvSpPr>
        <p:spPr>
          <a:xfrm>
            <a:off x="9135462" y="4428653"/>
            <a:ext cx="129999" cy="129999"/>
          </a:xfrm>
          <a:custGeom>
            <a:avLst/>
            <a:gdLst/>
            <a:ahLst/>
            <a:cxnLst/>
            <a:rect l="l" t="t" r="r" b="b"/>
            <a:pathLst>
              <a:path w="51434" h="51434" extrusionOk="0">
                <a:moveTo>
                  <a:pt x="51435" y="25718"/>
                </a:moveTo>
                <a:cubicBezTo>
                  <a:pt x="51435" y="39921"/>
                  <a:pt x="39921" y="51435"/>
                  <a:pt x="25718" y="51435"/>
                </a:cubicBezTo>
                <a:cubicBezTo>
                  <a:pt x="11514" y="51435"/>
                  <a:pt x="0" y="39921"/>
                  <a:pt x="0" y="25718"/>
                </a:cubicBezTo>
                <a:cubicBezTo>
                  <a:pt x="0" y="11514"/>
                  <a:pt x="11514" y="0"/>
                  <a:pt x="25718" y="0"/>
                </a:cubicBezTo>
                <a:cubicBezTo>
                  <a:pt x="39921" y="0"/>
                  <a:pt x="51435" y="11514"/>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3" name="Google Shape;543;p16"/>
          <p:cNvSpPr/>
          <p:nvPr/>
        </p:nvSpPr>
        <p:spPr>
          <a:xfrm>
            <a:off x="9267914" y="1449653"/>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4" name="Google Shape;544;p16"/>
          <p:cNvSpPr/>
          <p:nvPr/>
        </p:nvSpPr>
        <p:spPr>
          <a:xfrm>
            <a:off x="9219749" y="2451483"/>
            <a:ext cx="91483" cy="91483"/>
          </a:xfrm>
          <a:custGeom>
            <a:avLst/>
            <a:gdLst/>
            <a:ahLst/>
            <a:cxnLst/>
            <a:rect l="l" t="t" r="r" b="b"/>
            <a:pathLst>
              <a:path w="36195" h="36195" extrusionOk="0">
                <a:moveTo>
                  <a:pt x="36195" y="18098"/>
                </a:moveTo>
                <a:cubicBezTo>
                  <a:pt x="36195" y="28575"/>
                  <a:pt x="27623" y="36195"/>
                  <a:pt x="18098" y="36195"/>
                </a:cubicBezTo>
                <a:cubicBezTo>
                  <a:pt x="7620" y="36195"/>
                  <a:pt x="0" y="27623"/>
                  <a:pt x="0" y="18098"/>
                </a:cubicBezTo>
                <a:cubicBezTo>
                  <a:pt x="0" y="7620"/>
                  <a:pt x="8573" y="0"/>
                  <a:pt x="18098" y="0"/>
                </a:cubicBezTo>
                <a:cubicBezTo>
                  <a:pt x="28575"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5" name="Google Shape;545;p16"/>
          <p:cNvSpPr/>
          <p:nvPr/>
        </p:nvSpPr>
        <p:spPr>
          <a:xfrm>
            <a:off x="9284773" y="5177616"/>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6" name="Google Shape;546;p16"/>
          <p:cNvSpPr/>
          <p:nvPr/>
        </p:nvSpPr>
        <p:spPr>
          <a:xfrm>
            <a:off x="10316547" y="4119611"/>
            <a:ext cx="216670" cy="216670"/>
          </a:xfrm>
          <a:custGeom>
            <a:avLst/>
            <a:gdLst/>
            <a:ahLst/>
            <a:cxnLst/>
            <a:rect l="l" t="t" r="r" b="b"/>
            <a:pathLst>
              <a:path w="85725" h="85725" extrusionOk="0">
                <a:moveTo>
                  <a:pt x="85725" y="42862"/>
                </a:moveTo>
                <a:cubicBezTo>
                  <a:pt x="85725" y="66535"/>
                  <a:pt x="66535" y="85725"/>
                  <a:pt x="42863" y="85725"/>
                </a:cubicBezTo>
                <a:cubicBezTo>
                  <a:pt x="19190" y="85725"/>
                  <a:pt x="0" y="66535"/>
                  <a:pt x="0" y="42862"/>
                </a:cubicBezTo>
                <a:cubicBezTo>
                  <a:pt x="0" y="19190"/>
                  <a:pt x="19190" y="0"/>
                  <a:pt x="42863" y="0"/>
                </a:cubicBezTo>
                <a:cubicBezTo>
                  <a:pt x="66535" y="0"/>
                  <a:pt x="85725" y="19190"/>
                  <a:pt x="85725" y="42862"/>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7" name="Google Shape;547;p16"/>
          <p:cNvSpPr/>
          <p:nvPr/>
        </p:nvSpPr>
        <p:spPr>
          <a:xfrm>
            <a:off x="10983119" y="1321303"/>
            <a:ext cx="216670" cy="216670"/>
          </a:xfrm>
          <a:custGeom>
            <a:avLst/>
            <a:gdLst/>
            <a:ahLst/>
            <a:cxnLst/>
            <a:rect l="l" t="t" r="r" b="b"/>
            <a:pathLst>
              <a:path w="85725" h="85725" extrusionOk="0">
                <a:moveTo>
                  <a:pt x="85725" y="42863"/>
                </a:moveTo>
                <a:cubicBezTo>
                  <a:pt x="85725" y="66535"/>
                  <a:pt x="66535" y="85725"/>
                  <a:pt x="42863" y="85725"/>
                </a:cubicBezTo>
                <a:cubicBezTo>
                  <a:pt x="19190" y="85725"/>
                  <a:pt x="0" y="66535"/>
                  <a:pt x="0" y="42863"/>
                </a:cubicBezTo>
                <a:cubicBezTo>
                  <a:pt x="0" y="19190"/>
                  <a:pt x="19190" y="0"/>
                  <a:pt x="42863" y="0"/>
                </a:cubicBezTo>
                <a:cubicBezTo>
                  <a:pt x="66535" y="0"/>
                  <a:pt x="85725" y="19190"/>
                  <a:pt x="85725" y="42863"/>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8" name="Google Shape;548;p16"/>
          <p:cNvSpPr/>
          <p:nvPr/>
        </p:nvSpPr>
        <p:spPr>
          <a:xfrm>
            <a:off x="10468265" y="868478"/>
            <a:ext cx="130002" cy="129999"/>
          </a:xfrm>
          <a:custGeom>
            <a:avLst/>
            <a:gdLst/>
            <a:ahLst/>
            <a:cxnLst/>
            <a:rect l="l" t="t" r="r" b="b"/>
            <a:pathLst>
              <a:path w="51435" h="51434" extrusionOk="0">
                <a:moveTo>
                  <a:pt x="51435" y="25718"/>
                </a:moveTo>
                <a:cubicBezTo>
                  <a:pt x="51435" y="40005"/>
                  <a:pt x="40005" y="51435"/>
                  <a:pt x="25718" y="51435"/>
                </a:cubicBezTo>
                <a:cubicBezTo>
                  <a:pt x="11430" y="51435"/>
                  <a:pt x="0" y="40005"/>
                  <a:pt x="0" y="25718"/>
                </a:cubicBezTo>
                <a:cubicBezTo>
                  <a:pt x="0" y="11430"/>
                  <a:pt x="11430" y="0"/>
                  <a:pt x="25718" y="0"/>
                </a:cubicBezTo>
                <a:cubicBezTo>
                  <a:pt x="40005" y="0"/>
                  <a:pt x="51435" y="11430"/>
                  <a:pt x="51435" y="25718"/>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49" name="Google Shape;549;p16"/>
          <p:cNvSpPr/>
          <p:nvPr/>
        </p:nvSpPr>
        <p:spPr>
          <a:xfrm>
            <a:off x="10258749" y="1537973"/>
            <a:ext cx="57776" cy="57776"/>
          </a:xfrm>
          <a:custGeom>
            <a:avLst/>
            <a:gdLst/>
            <a:ahLst/>
            <a:cxnLst/>
            <a:rect l="l" t="t" r="r" b="b"/>
            <a:pathLst>
              <a:path w="22859" h="22859" extrusionOk="0">
                <a:moveTo>
                  <a:pt x="22860" y="11430"/>
                </a:moveTo>
                <a:cubicBezTo>
                  <a:pt x="22860" y="18097"/>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50" name="Google Shape;550;p16"/>
          <p:cNvSpPr/>
          <p:nvPr/>
        </p:nvSpPr>
        <p:spPr>
          <a:xfrm>
            <a:off x="9993842" y="3281540"/>
            <a:ext cx="57776" cy="57779"/>
          </a:xfrm>
          <a:custGeom>
            <a:avLst/>
            <a:gdLst/>
            <a:ahLst/>
            <a:cxnLst/>
            <a:rect l="l" t="t" r="r" b="b"/>
            <a:pathLst>
              <a:path w="22859" h="22860" extrusionOk="0">
                <a:moveTo>
                  <a:pt x="22860" y="11430"/>
                </a:moveTo>
                <a:cubicBezTo>
                  <a:pt x="22860" y="18098"/>
                  <a:pt x="17145" y="22860"/>
                  <a:pt x="11430" y="22860"/>
                </a:cubicBezTo>
                <a:cubicBezTo>
                  <a:pt x="4763" y="22860"/>
                  <a:pt x="0" y="17145"/>
                  <a:pt x="0" y="11430"/>
                </a:cubicBezTo>
                <a:cubicBezTo>
                  <a:pt x="0" y="4763"/>
                  <a:pt x="5715" y="0"/>
                  <a:pt x="11430" y="0"/>
                </a:cubicBezTo>
                <a:cubicBezTo>
                  <a:pt x="17145" y="0"/>
                  <a:pt x="22860" y="4763"/>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51" name="Google Shape;551;p16"/>
          <p:cNvSpPr/>
          <p:nvPr/>
        </p:nvSpPr>
        <p:spPr>
          <a:xfrm>
            <a:off x="10316561" y="6160877"/>
            <a:ext cx="216670" cy="216670"/>
          </a:xfrm>
          <a:custGeom>
            <a:avLst/>
            <a:gdLst/>
            <a:ahLst/>
            <a:cxnLst/>
            <a:rect l="l" t="t" r="r" b="b"/>
            <a:pathLst>
              <a:path w="85725" h="85725" extrusionOk="0">
                <a:moveTo>
                  <a:pt x="85725" y="42862"/>
                </a:moveTo>
                <a:cubicBezTo>
                  <a:pt x="85725" y="66535"/>
                  <a:pt x="66535" y="85725"/>
                  <a:pt x="42862" y="85725"/>
                </a:cubicBezTo>
                <a:cubicBezTo>
                  <a:pt x="19190" y="85725"/>
                  <a:pt x="0" y="66535"/>
                  <a:pt x="0" y="42862"/>
                </a:cubicBezTo>
                <a:cubicBezTo>
                  <a:pt x="0" y="19190"/>
                  <a:pt x="19190" y="0"/>
                  <a:pt x="42862" y="0"/>
                </a:cubicBezTo>
                <a:cubicBezTo>
                  <a:pt x="66535" y="0"/>
                  <a:pt x="85725" y="19190"/>
                  <a:pt x="85725" y="42862"/>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52" name="Google Shape;552;p16"/>
          <p:cNvSpPr/>
          <p:nvPr/>
        </p:nvSpPr>
        <p:spPr>
          <a:xfrm>
            <a:off x="9928205" y="5244236"/>
            <a:ext cx="91483" cy="91483"/>
          </a:xfrm>
          <a:custGeom>
            <a:avLst/>
            <a:gdLst/>
            <a:ahLst/>
            <a:cxnLst/>
            <a:rect l="l" t="t" r="r" b="b"/>
            <a:pathLst>
              <a:path w="36195" h="36195" extrusionOk="0">
                <a:moveTo>
                  <a:pt x="36195" y="18098"/>
                </a:moveTo>
                <a:cubicBezTo>
                  <a:pt x="36195" y="28575"/>
                  <a:pt x="27623" y="36195"/>
                  <a:pt x="18098" y="36195"/>
                </a:cubicBezTo>
                <a:cubicBezTo>
                  <a:pt x="8573" y="36195"/>
                  <a:pt x="0" y="27623"/>
                  <a:pt x="0" y="18098"/>
                </a:cubicBezTo>
                <a:cubicBezTo>
                  <a:pt x="0" y="7620"/>
                  <a:pt x="8573" y="0"/>
                  <a:pt x="18098" y="0"/>
                </a:cubicBezTo>
                <a:cubicBezTo>
                  <a:pt x="27623" y="0"/>
                  <a:pt x="36195" y="8573"/>
                  <a:pt x="36195" y="18098"/>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a:p>
        </p:txBody>
      </p:sp>
      <p:sp>
        <p:nvSpPr>
          <p:cNvPr id="553" name="Google Shape;553;p16"/>
          <p:cNvSpPr/>
          <p:nvPr/>
        </p:nvSpPr>
        <p:spPr>
          <a:xfrm>
            <a:off x="10983119" y="6240328"/>
            <a:ext cx="57779" cy="57776"/>
          </a:xfrm>
          <a:custGeom>
            <a:avLst/>
            <a:gdLst/>
            <a:ahLst/>
            <a:cxnLst/>
            <a:rect l="l" t="t" r="r" b="b"/>
            <a:pathLst>
              <a:path w="22860" h="22859" extrusionOk="0">
                <a:moveTo>
                  <a:pt x="22860" y="11430"/>
                </a:moveTo>
                <a:cubicBezTo>
                  <a:pt x="22860" y="17743"/>
                  <a:pt x="17743" y="22860"/>
                  <a:pt x="11430" y="22860"/>
                </a:cubicBezTo>
                <a:cubicBezTo>
                  <a:pt x="5117" y="22860"/>
                  <a:pt x="0" y="17743"/>
                  <a:pt x="0" y="11430"/>
                </a:cubicBezTo>
                <a:cubicBezTo>
                  <a:pt x="0" y="5117"/>
                  <a:pt x="5117" y="0"/>
                  <a:pt x="11430" y="0"/>
                </a:cubicBezTo>
                <a:cubicBezTo>
                  <a:pt x="17743" y="0"/>
                  <a:pt x="22860" y="5117"/>
                  <a:pt x="22860" y="1143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554" name="Google Shape;554;p16"/>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accent4"/>
                </a:solidFill>
                <a:latin typeface="Barlow Condensed"/>
                <a:ea typeface="Barlow Condensed"/>
                <a:cs typeface="Barlow Condensed"/>
                <a:sym typeface="Barlow Condensed"/>
              </a:rPr>
              <a:t>SLIDESMANIA.COM</a:t>
            </a:r>
            <a:endParaRPr>
              <a:solidFill>
                <a:schemeClr val="accent4"/>
              </a:solidFill>
              <a:latin typeface="Barlow Condensed"/>
              <a:ea typeface="Barlow Condensed"/>
              <a:cs typeface="Barlow Condensed"/>
              <a:sym typeface="Barlow Condense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7B3D050-E0FA-42CD-9BF8-C61A9E97C27D}"/>
              </a:ext>
            </a:extLst>
          </p:cNvPr>
          <p:cNvSpPr/>
          <p:nvPr/>
        </p:nvSpPr>
        <p:spPr>
          <a:xfrm>
            <a:off x="0" y="0"/>
            <a:ext cx="12191996" cy="6858000"/>
          </a:xfrm>
          <a:prstGeom prst="rect">
            <a:avLst/>
          </a:prstGeom>
          <a:solidFill>
            <a:srgbClr val="595959"/>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aramond"/>
            </a:endParaRPr>
          </a:p>
        </p:txBody>
      </p:sp>
      <p:sp>
        <p:nvSpPr>
          <p:cNvPr id="3" name="Rectangle 9">
            <a:extLst>
              <a:ext uri="{FF2B5EF4-FFF2-40B4-BE49-F238E27FC236}">
                <a16:creationId xmlns:a16="http://schemas.microsoft.com/office/drawing/2014/main" id="{D761A528-83D7-40EB-84D3-EB3E73EF0FFF}"/>
              </a:ext>
            </a:extLst>
          </p:cNvPr>
          <p:cNvSpPr/>
          <p:nvPr/>
        </p:nvSpPr>
        <p:spPr>
          <a:xfrm>
            <a:off x="1307866" y="1267733"/>
            <a:ext cx="9576264" cy="4307948"/>
          </a:xfrm>
          <a:prstGeom prst="rect">
            <a:avLst/>
          </a:prstGeom>
          <a:solidFill>
            <a:srgbClr val="FFFFFF"/>
          </a:solidFill>
          <a:ln cap="flat">
            <a:noFill/>
            <a:prstDash val="solid"/>
          </a:ln>
          <a:effectLst>
            <a:outerShdw dir="16200000" algn="tl">
              <a:srgbClr val="000000">
                <a:alpha val="66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Rectangle 10">
            <a:extLst>
              <a:ext uri="{FF2B5EF4-FFF2-40B4-BE49-F238E27FC236}">
                <a16:creationId xmlns:a16="http://schemas.microsoft.com/office/drawing/2014/main" id="{F65EAD3F-DFA6-4E83-ADB7-346B578A44A5}"/>
              </a:ext>
            </a:extLst>
          </p:cNvPr>
          <p:cNvSpPr/>
          <p:nvPr/>
        </p:nvSpPr>
        <p:spPr>
          <a:xfrm>
            <a:off x="1447796" y="1411614"/>
            <a:ext cx="9296403" cy="4034771"/>
          </a:xfrm>
          <a:prstGeom prst="rect">
            <a:avLst/>
          </a:prstGeom>
          <a:noFill/>
          <a:ln w="6345" cap="sq">
            <a:solidFill>
              <a:srgbClr val="4040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Rectangle 14">
            <a:extLst>
              <a:ext uri="{FF2B5EF4-FFF2-40B4-BE49-F238E27FC236}">
                <a16:creationId xmlns:a16="http://schemas.microsoft.com/office/drawing/2014/main" id="{7C045AB7-F2C8-49F1-99DF-898FA8D3433E}"/>
              </a:ext>
            </a:extLst>
          </p:cNvPr>
          <p:cNvSpPr/>
          <p:nvPr/>
        </p:nvSpPr>
        <p:spPr>
          <a:xfrm>
            <a:off x="5135883" y="1267733"/>
            <a:ext cx="1920240" cy="731520"/>
          </a:xfrm>
          <a:prstGeom prst="rect">
            <a:avLst/>
          </a:prstGeom>
          <a:solidFill>
            <a:srgbClr val="ABA343"/>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grpSp>
        <p:nvGrpSpPr>
          <p:cNvPr id="6" name="Group 6">
            <a:extLst>
              <a:ext uri="{FF2B5EF4-FFF2-40B4-BE49-F238E27FC236}">
                <a16:creationId xmlns:a16="http://schemas.microsoft.com/office/drawing/2014/main" id="{46476644-4609-4D27-8051-DE9E0F0306FF}"/>
              </a:ext>
            </a:extLst>
          </p:cNvPr>
          <p:cNvGrpSpPr/>
          <p:nvPr/>
        </p:nvGrpSpPr>
        <p:grpSpPr>
          <a:xfrm>
            <a:off x="5250183" y="1267733"/>
            <a:ext cx="1691640" cy="615931"/>
            <a:chOff x="5250183" y="1267733"/>
            <a:chExt cx="1691640" cy="615931"/>
          </a:xfrm>
        </p:grpSpPr>
        <p:cxnSp>
          <p:nvCxnSpPr>
            <p:cNvPr id="7" name="Straight Connector 16">
              <a:extLst>
                <a:ext uri="{FF2B5EF4-FFF2-40B4-BE49-F238E27FC236}">
                  <a16:creationId xmlns:a16="http://schemas.microsoft.com/office/drawing/2014/main" id="{A456403B-4E9C-4531-B977-616A6E8F1293}"/>
                </a:ext>
              </a:extLst>
            </p:cNvPr>
            <p:cNvCxnSpPr/>
            <p:nvPr/>
          </p:nvCxnSpPr>
          <p:spPr>
            <a:xfrm>
              <a:off x="5250183" y="1267733"/>
              <a:ext cx="0" cy="612648"/>
            </a:xfrm>
            <a:prstGeom prst="straightConnector1">
              <a:avLst/>
            </a:prstGeom>
            <a:noFill/>
            <a:ln w="6345" cap="flat">
              <a:solidFill>
                <a:srgbClr val="FFFFFF"/>
              </a:solidFill>
              <a:prstDash val="solid"/>
              <a:miter/>
            </a:ln>
          </p:spPr>
        </p:cxnSp>
        <p:cxnSp>
          <p:nvCxnSpPr>
            <p:cNvPr id="8" name="Straight Connector 17">
              <a:extLst>
                <a:ext uri="{FF2B5EF4-FFF2-40B4-BE49-F238E27FC236}">
                  <a16:creationId xmlns:a16="http://schemas.microsoft.com/office/drawing/2014/main" id="{07DAAED7-7243-4492-BADD-E29DF5A1EE83}"/>
                </a:ext>
              </a:extLst>
            </p:cNvPr>
            <p:cNvCxnSpPr/>
            <p:nvPr/>
          </p:nvCxnSpPr>
          <p:spPr>
            <a:xfrm>
              <a:off x="6941823" y="1267733"/>
              <a:ext cx="0" cy="612648"/>
            </a:xfrm>
            <a:prstGeom prst="straightConnector1">
              <a:avLst/>
            </a:prstGeom>
            <a:noFill/>
            <a:ln w="6345" cap="flat">
              <a:solidFill>
                <a:srgbClr val="FFFFFF"/>
              </a:solidFill>
              <a:prstDash val="solid"/>
              <a:miter/>
            </a:ln>
          </p:spPr>
        </p:cxnSp>
        <p:cxnSp>
          <p:nvCxnSpPr>
            <p:cNvPr id="9" name="Straight Connector 18">
              <a:extLst>
                <a:ext uri="{FF2B5EF4-FFF2-40B4-BE49-F238E27FC236}">
                  <a16:creationId xmlns:a16="http://schemas.microsoft.com/office/drawing/2014/main" id="{6BB4A723-6497-45B4-90DC-7BCFD9171647}"/>
                </a:ext>
              </a:extLst>
            </p:cNvPr>
            <p:cNvCxnSpPr/>
            <p:nvPr/>
          </p:nvCxnSpPr>
          <p:spPr>
            <a:xfrm>
              <a:off x="5250183" y="1883664"/>
              <a:ext cx="1691640" cy="0"/>
            </a:xfrm>
            <a:prstGeom prst="straightConnector1">
              <a:avLst/>
            </a:prstGeom>
            <a:noFill/>
            <a:ln w="6345" cap="flat">
              <a:solidFill>
                <a:srgbClr val="FFFFFF"/>
              </a:solidFill>
              <a:prstDash val="solid"/>
              <a:miter/>
            </a:ln>
          </p:spPr>
        </p:cxnSp>
      </p:grpSp>
      <p:sp>
        <p:nvSpPr>
          <p:cNvPr id="10" name="Title 1">
            <a:extLst>
              <a:ext uri="{FF2B5EF4-FFF2-40B4-BE49-F238E27FC236}">
                <a16:creationId xmlns:a16="http://schemas.microsoft.com/office/drawing/2014/main" id="{8C271923-74EC-40BA-A9CC-1D609EEBD45E}"/>
              </a:ext>
            </a:extLst>
          </p:cNvPr>
          <p:cNvSpPr txBox="1">
            <a:spLocks noGrp="1"/>
          </p:cNvSpPr>
          <p:nvPr>
            <p:ph type="ctrTitle"/>
          </p:nvPr>
        </p:nvSpPr>
        <p:spPr>
          <a:xfrm>
            <a:off x="1629104" y="2244833"/>
            <a:ext cx="8933797" cy="2437232"/>
          </a:xfrm>
        </p:spPr>
        <p:txBody>
          <a:bodyPr anchorCtr="1"/>
          <a:lstStyle>
            <a:lvl1pPr algn="ctr">
              <a:lnSpc>
                <a:spcPct val="83000"/>
              </a:lnSpc>
              <a:defRPr sz="6800" cap="all" spc="-100"/>
            </a:lvl1pPr>
          </a:lstStyle>
          <a:p>
            <a:pPr lvl="0"/>
            <a:r>
              <a:rPr lang="en-US"/>
              <a:t>Click to edit Master title style</a:t>
            </a:r>
          </a:p>
        </p:txBody>
      </p:sp>
      <p:sp>
        <p:nvSpPr>
          <p:cNvPr id="11" name="Subtitle 2">
            <a:extLst>
              <a:ext uri="{FF2B5EF4-FFF2-40B4-BE49-F238E27FC236}">
                <a16:creationId xmlns:a16="http://schemas.microsoft.com/office/drawing/2014/main" id="{6AB2C3AB-DEDE-47E7-9900-4EB769263EC5}"/>
              </a:ext>
            </a:extLst>
          </p:cNvPr>
          <p:cNvSpPr txBox="1">
            <a:spLocks noGrp="1"/>
          </p:cNvSpPr>
          <p:nvPr>
            <p:ph type="subTitle" idx="1"/>
          </p:nvPr>
        </p:nvSpPr>
        <p:spPr>
          <a:xfrm>
            <a:off x="1629104" y="4682066"/>
            <a:ext cx="8936842" cy="457200"/>
          </a:xfrm>
        </p:spPr>
        <p:txBody>
          <a:bodyPr anchorCtr="1"/>
          <a:lstStyle>
            <a:lvl1pPr marL="0" indent="0" algn="ctr">
              <a:spcBef>
                <a:spcPts val="0"/>
              </a:spcBef>
              <a:buNone/>
              <a:defRPr spc="80">
                <a:solidFill>
                  <a:srgbClr val="0D0D0D"/>
                </a:solidFill>
              </a:defRPr>
            </a:lvl1pPr>
          </a:lstStyle>
          <a:p>
            <a:pPr lvl="0"/>
            <a:r>
              <a:rPr lang="en-US"/>
              <a:t>Click to edit Master subtitle style</a:t>
            </a:r>
          </a:p>
        </p:txBody>
      </p:sp>
      <p:sp>
        <p:nvSpPr>
          <p:cNvPr id="12" name="Date Placeholder 19">
            <a:extLst>
              <a:ext uri="{FF2B5EF4-FFF2-40B4-BE49-F238E27FC236}">
                <a16:creationId xmlns:a16="http://schemas.microsoft.com/office/drawing/2014/main" id="{308C06E1-E88D-4FCD-9D6F-B68C8745846C}"/>
              </a:ext>
            </a:extLst>
          </p:cNvPr>
          <p:cNvSpPr txBox="1">
            <a:spLocks noGrp="1"/>
          </p:cNvSpPr>
          <p:nvPr>
            <p:ph type="dt" sz="half" idx="7"/>
          </p:nvPr>
        </p:nvSpPr>
        <p:spPr>
          <a:xfrm>
            <a:off x="5318763" y="1341260"/>
            <a:ext cx="1554480" cy="485546"/>
          </a:xfrm>
        </p:spPr>
        <p:txBody>
          <a:bodyPr anchorCtr="1"/>
          <a:lstStyle>
            <a:lvl1pPr algn="ctr">
              <a:defRPr sz="1300">
                <a:solidFill>
                  <a:srgbClr val="FFFFFF"/>
                </a:solidFill>
              </a:defRPr>
            </a:lvl1pPr>
          </a:lstStyle>
          <a:p>
            <a:pPr lvl="0"/>
            <a:fld id="{B177F97B-678C-4DFA-BA86-10F9736C95B3}" type="datetime1">
              <a:rPr lang="en-US"/>
              <a:pPr lvl="0"/>
              <a:t>1/14/2022</a:t>
            </a:fld>
            <a:endParaRPr lang="en-US"/>
          </a:p>
        </p:txBody>
      </p:sp>
      <p:sp>
        <p:nvSpPr>
          <p:cNvPr id="13" name="Footer Placeholder 20">
            <a:extLst>
              <a:ext uri="{FF2B5EF4-FFF2-40B4-BE49-F238E27FC236}">
                <a16:creationId xmlns:a16="http://schemas.microsoft.com/office/drawing/2014/main" id="{1151D39C-BB37-4236-B078-FB8FC51F0244}"/>
              </a:ext>
            </a:extLst>
          </p:cNvPr>
          <p:cNvSpPr txBox="1">
            <a:spLocks noGrp="1"/>
          </p:cNvSpPr>
          <p:nvPr>
            <p:ph type="ftr" sz="quarter" idx="9"/>
          </p:nvPr>
        </p:nvSpPr>
        <p:spPr>
          <a:xfrm>
            <a:off x="1629104" y="5177405"/>
            <a:ext cx="5730297" cy="228600"/>
          </a:xfrm>
        </p:spPr>
        <p:txBody>
          <a:bodyPr/>
          <a:lstStyle>
            <a:lvl1pPr>
              <a:defRPr/>
            </a:lvl1pPr>
          </a:lstStyle>
          <a:p>
            <a:pPr lvl="0"/>
            <a:endParaRPr lang="en-US"/>
          </a:p>
        </p:txBody>
      </p:sp>
      <p:sp>
        <p:nvSpPr>
          <p:cNvPr id="14" name="Slide Number Placeholder 21">
            <a:extLst>
              <a:ext uri="{FF2B5EF4-FFF2-40B4-BE49-F238E27FC236}">
                <a16:creationId xmlns:a16="http://schemas.microsoft.com/office/drawing/2014/main" id="{BA96CAB2-12F6-4185-A5B4-F5FE4BDEFB34}"/>
              </a:ext>
            </a:extLst>
          </p:cNvPr>
          <p:cNvSpPr txBox="1">
            <a:spLocks noGrp="1"/>
          </p:cNvSpPr>
          <p:nvPr>
            <p:ph type="sldNum" sz="quarter" idx="8"/>
          </p:nvPr>
        </p:nvSpPr>
        <p:spPr>
          <a:xfrm>
            <a:off x="8606918" y="5177405"/>
            <a:ext cx="1955983" cy="228600"/>
          </a:xfrm>
        </p:spPr>
        <p:txBody>
          <a:bodyPr/>
          <a:lstStyle>
            <a:lvl1pPr>
              <a:defRPr>
                <a:solidFill>
                  <a:srgbClr val="262626"/>
                </a:solidFill>
              </a:defRPr>
            </a:lvl1pPr>
          </a:lstStyle>
          <a:p>
            <a:pPr lvl="0"/>
            <a:fld id="{B76DB0B5-416E-4E40-8D66-374695FC57F5}" type="slidenum">
              <a:t>‹#›</a:t>
            </a:fld>
            <a:endParaRPr lang="en-US"/>
          </a:p>
        </p:txBody>
      </p:sp>
    </p:spTree>
    <p:extLst>
      <p:ext uri="{BB962C8B-B14F-4D97-AF65-F5344CB8AC3E}">
        <p14:creationId xmlns:p14="http://schemas.microsoft.com/office/powerpoint/2010/main" val="38330086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73537-2EE5-4826-9709-5289441AB354}"/>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606B878-D801-4250-8F2A-FCA22F8DCB7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F29B80-A3C0-46DB-AEB2-DD54C82B713D}"/>
              </a:ext>
            </a:extLst>
          </p:cNvPr>
          <p:cNvSpPr txBox="1">
            <a:spLocks noGrp="1"/>
          </p:cNvSpPr>
          <p:nvPr>
            <p:ph type="dt" sz="half" idx="7"/>
          </p:nvPr>
        </p:nvSpPr>
        <p:spPr/>
        <p:txBody>
          <a:bodyPr/>
          <a:lstStyle>
            <a:lvl1pPr>
              <a:defRPr/>
            </a:lvl1pPr>
          </a:lstStyle>
          <a:p>
            <a:pPr lvl="0"/>
            <a:fld id="{6C11322C-3D65-43CA-B62D-A44FDEDFCF15}" type="datetime1">
              <a:rPr lang="en-US"/>
              <a:pPr lvl="0"/>
              <a:t>1/14/2022</a:t>
            </a:fld>
            <a:endParaRPr lang="en-US"/>
          </a:p>
        </p:txBody>
      </p:sp>
      <p:sp>
        <p:nvSpPr>
          <p:cNvPr id="5" name="Footer Placeholder 4">
            <a:extLst>
              <a:ext uri="{FF2B5EF4-FFF2-40B4-BE49-F238E27FC236}">
                <a16:creationId xmlns:a16="http://schemas.microsoft.com/office/drawing/2014/main" id="{EE227BF6-B47A-4944-9E6C-27C6ADBC38B9}"/>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C3B6D126-8BE0-46A4-8813-E17FEA6CF369}"/>
              </a:ext>
            </a:extLst>
          </p:cNvPr>
          <p:cNvSpPr txBox="1">
            <a:spLocks noGrp="1"/>
          </p:cNvSpPr>
          <p:nvPr>
            <p:ph type="sldNum" sz="quarter" idx="8"/>
          </p:nvPr>
        </p:nvSpPr>
        <p:spPr/>
        <p:txBody>
          <a:bodyPr/>
          <a:lstStyle>
            <a:lvl1pPr>
              <a:defRPr/>
            </a:lvl1pPr>
          </a:lstStyle>
          <a:p>
            <a:pPr lvl="0"/>
            <a:fld id="{2DAF8958-C8DD-4963-A08C-A6B3578FF7E2}" type="slidenum">
              <a:t>‹#›</a:t>
            </a:fld>
            <a:endParaRPr lang="en-US"/>
          </a:p>
        </p:txBody>
      </p:sp>
    </p:spTree>
    <p:extLst>
      <p:ext uri="{BB962C8B-B14F-4D97-AF65-F5344CB8AC3E}">
        <p14:creationId xmlns:p14="http://schemas.microsoft.com/office/powerpoint/2010/main" val="2228159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Rectangle 14">
            <a:extLst>
              <a:ext uri="{FF2B5EF4-FFF2-40B4-BE49-F238E27FC236}">
                <a16:creationId xmlns:a16="http://schemas.microsoft.com/office/drawing/2014/main" id="{AD48AD96-AE58-45E0-82FA-C45E275A276F}"/>
              </a:ext>
            </a:extLst>
          </p:cNvPr>
          <p:cNvSpPr/>
          <p:nvPr/>
        </p:nvSpPr>
        <p:spPr>
          <a:xfrm>
            <a:off x="0" y="0"/>
            <a:ext cx="12191996" cy="6858000"/>
          </a:xfrm>
          <a:prstGeom prst="rect">
            <a:avLst/>
          </a:prstGeom>
          <a:solidFill>
            <a:srgbClr val="595959"/>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aramond"/>
            </a:endParaRPr>
          </a:p>
        </p:txBody>
      </p:sp>
      <p:sp>
        <p:nvSpPr>
          <p:cNvPr id="3" name="Rectangle 22">
            <a:extLst>
              <a:ext uri="{FF2B5EF4-FFF2-40B4-BE49-F238E27FC236}">
                <a16:creationId xmlns:a16="http://schemas.microsoft.com/office/drawing/2014/main" id="{6E89AB68-B0D9-4420-B9C1-772C4CDBC8EA}"/>
              </a:ext>
            </a:extLst>
          </p:cNvPr>
          <p:cNvSpPr/>
          <p:nvPr/>
        </p:nvSpPr>
        <p:spPr>
          <a:xfrm>
            <a:off x="1307866" y="1267733"/>
            <a:ext cx="9576264" cy="4307948"/>
          </a:xfrm>
          <a:prstGeom prst="rect">
            <a:avLst/>
          </a:prstGeom>
          <a:solidFill>
            <a:srgbClr val="FFFFFF"/>
          </a:solidFill>
          <a:ln cap="flat">
            <a:noFill/>
            <a:prstDash val="solid"/>
          </a:ln>
          <a:effectLst>
            <a:outerShdw dir="16200000" algn="tl">
              <a:srgbClr val="000000">
                <a:alpha val="66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Rectangle 23">
            <a:extLst>
              <a:ext uri="{FF2B5EF4-FFF2-40B4-BE49-F238E27FC236}">
                <a16:creationId xmlns:a16="http://schemas.microsoft.com/office/drawing/2014/main" id="{F41725CD-9D8A-4EE1-8130-DE868DEDC2AD}"/>
              </a:ext>
            </a:extLst>
          </p:cNvPr>
          <p:cNvSpPr/>
          <p:nvPr/>
        </p:nvSpPr>
        <p:spPr>
          <a:xfrm>
            <a:off x="1447796" y="1411614"/>
            <a:ext cx="9296403" cy="4034771"/>
          </a:xfrm>
          <a:prstGeom prst="rect">
            <a:avLst/>
          </a:prstGeom>
          <a:noFill/>
          <a:ln w="6345" cap="sq">
            <a:solidFill>
              <a:srgbClr val="4040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Rectangle 29">
            <a:extLst>
              <a:ext uri="{FF2B5EF4-FFF2-40B4-BE49-F238E27FC236}">
                <a16:creationId xmlns:a16="http://schemas.microsoft.com/office/drawing/2014/main" id="{288E6913-F1DE-4289-9424-4ED631293FD3}"/>
              </a:ext>
            </a:extLst>
          </p:cNvPr>
          <p:cNvSpPr/>
          <p:nvPr/>
        </p:nvSpPr>
        <p:spPr>
          <a:xfrm>
            <a:off x="5135883" y="1267733"/>
            <a:ext cx="1920240" cy="731520"/>
          </a:xfrm>
          <a:prstGeom prst="rect">
            <a:avLst/>
          </a:prstGeom>
          <a:solidFill>
            <a:srgbClr val="85AB39"/>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Title 1">
            <a:extLst>
              <a:ext uri="{FF2B5EF4-FFF2-40B4-BE49-F238E27FC236}">
                <a16:creationId xmlns:a16="http://schemas.microsoft.com/office/drawing/2014/main" id="{A3B0E10B-A0AC-4942-9AB3-77C3D013FEBE}"/>
              </a:ext>
            </a:extLst>
          </p:cNvPr>
          <p:cNvSpPr txBox="1">
            <a:spLocks noGrp="1"/>
          </p:cNvSpPr>
          <p:nvPr>
            <p:ph type="title"/>
          </p:nvPr>
        </p:nvSpPr>
        <p:spPr>
          <a:xfrm>
            <a:off x="1629159" y="2275164"/>
            <a:ext cx="8933688" cy="2406892"/>
          </a:xfrm>
        </p:spPr>
        <p:txBody>
          <a:bodyPr anchorCtr="1"/>
          <a:lstStyle>
            <a:lvl1pPr algn="ctr">
              <a:lnSpc>
                <a:spcPct val="83000"/>
              </a:lnSpc>
              <a:defRPr sz="6800" cap="all" spc="-100"/>
            </a:lvl1pPr>
          </a:lstStyle>
          <a:p>
            <a:pPr lvl="0"/>
            <a:r>
              <a:rPr lang="en-US"/>
              <a:t>Click to edit Master title style</a:t>
            </a:r>
          </a:p>
        </p:txBody>
      </p:sp>
      <p:grpSp>
        <p:nvGrpSpPr>
          <p:cNvPr id="7" name="Group 15">
            <a:extLst>
              <a:ext uri="{FF2B5EF4-FFF2-40B4-BE49-F238E27FC236}">
                <a16:creationId xmlns:a16="http://schemas.microsoft.com/office/drawing/2014/main" id="{388784D1-94F5-4E1A-893D-E2A37CDCA9D9}"/>
              </a:ext>
            </a:extLst>
          </p:cNvPr>
          <p:cNvGrpSpPr/>
          <p:nvPr/>
        </p:nvGrpSpPr>
        <p:grpSpPr>
          <a:xfrm>
            <a:off x="5250183" y="1267733"/>
            <a:ext cx="1691640" cy="615931"/>
            <a:chOff x="5250183" y="1267733"/>
            <a:chExt cx="1691640" cy="615931"/>
          </a:xfrm>
        </p:grpSpPr>
        <p:cxnSp>
          <p:nvCxnSpPr>
            <p:cNvPr id="8" name="Straight Connector 16">
              <a:extLst>
                <a:ext uri="{FF2B5EF4-FFF2-40B4-BE49-F238E27FC236}">
                  <a16:creationId xmlns:a16="http://schemas.microsoft.com/office/drawing/2014/main" id="{777BF984-28C8-45FD-805A-EEC3165DA0E8}"/>
                </a:ext>
              </a:extLst>
            </p:cNvPr>
            <p:cNvCxnSpPr/>
            <p:nvPr/>
          </p:nvCxnSpPr>
          <p:spPr>
            <a:xfrm>
              <a:off x="5250183" y="1267733"/>
              <a:ext cx="0" cy="612648"/>
            </a:xfrm>
            <a:prstGeom prst="straightConnector1">
              <a:avLst/>
            </a:prstGeom>
            <a:noFill/>
            <a:ln w="6345" cap="flat">
              <a:solidFill>
                <a:srgbClr val="FFFFFF"/>
              </a:solidFill>
              <a:prstDash val="solid"/>
              <a:miter/>
            </a:ln>
          </p:spPr>
        </p:cxnSp>
        <p:cxnSp>
          <p:nvCxnSpPr>
            <p:cNvPr id="9" name="Straight Connector 17">
              <a:extLst>
                <a:ext uri="{FF2B5EF4-FFF2-40B4-BE49-F238E27FC236}">
                  <a16:creationId xmlns:a16="http://schemas.microsoft.com/office/drawing/2014/main" id="{F739FFC3-8B93-4EE7-A77D-F80F58C2DDD5}"/>
                </a:ext>
              </a:extLst>
            </p:cNvPr>
            <p:cNvCxnSpPr/>
            <p:nvPr/>
          </p:nvCxnSpPr>
          <p:spPr>
            <a:xfrm>
              <a:off x="6941823" y="1267733"/>
              <a:ext cx="0" cy="612648"/>
            </a:xfrm>
            <a:prstGeom prst="straightConnector1">
              <a:avLst/>
            </a:prstGeom>
            <a:noFill/>
            <a:ln w="6345" cap="flat">
              <a:solidFill>
                <a:srgbClr val="FFFFFF"/>
              </a:solidFill>
              <a:prstDash val="solid"/>
              <a:miter/>
            </a:ln>
          </p:spPr>
        </p:cxnSp>
        <p:cxnSp>
          <p:nvCxnSpPr>
            <p:cNvPr id="10" name="Straight Connector 18">
              <a:extLst>
                <a:ext uri="{FF2B5EF4-FFF2-40B4-BE49-F238E27FC236}">
                  <a16:creationId xmlns:a16="http://schemas.microsoft.com/office/drawing/2014/main" id="{EF147F06-00CA-4340-B6C9-6F831CA5BAB2}"/>
                </a:ext>
              </a:extLst>
            </p:cNvPr>
            <p:cNvCxnSpPr/>
            <p:nvPr/>
          </p:nvCxnSpPr>
          <p:spPr>
            <a:xfrm>
              <a:off x="5250183" y="1883664"/>
              <a:ext cx="1691640" cy="0"/>
            </a:xfrm>
            <a:prstGeom prst="straightConnector1">
              <a:avLst/>
            </a:prstGeom>
            <a:noFill/>
            <a:ln w="6345" cap="flat">
              <a:solidFill>
                <a:srgbClr val="FFFFFF"/>
              </a:solidFill>
              <a:prstDash val="solid"/>
              <a:miter/>
            </a:ln>
          </p:spPr>
        </p:cxnSp>
      </p:grpSp>
      <p:sp>
        <p:nvSpPr>
          <p:cNvPr id="11" name="Text Placeholder 2">
            <a:extLst>
              <a:ext uri="{FF2B5EF4-FFF2-40B4-BE49-F238E27FC236}">
                <a16:creationId xmlns:a16="http://schemas.microsoft.com/office/drawing/2014/main" id="{67782568-12D9-4DBE-9054-812ACF36F10D}"/>
              </a:ext>
            </a:extLst>
          </p:cNvPr>
          <p:cNvSpPr txBox="1">
            <a:spLocks noGrp="1"/>
          </p:cNvSpPr>
          <p:nvPr>
            <p:ph type="body" idx="1"/>
          </p:nvPr>
        </p:nvSpPr>
        <p:spPr>
          <a:xfrm>
            <a:off x="1629159" y="4682066"/>
            <a:ext cx="8939787" cy="457200"/>
          </a:xfrm>
        </p:spPr>
        <p:txBody>
          <a:bodyPr anchorCtr="1"/>
          <a:lstStyle>
            <a:lvl1pPr marL="0" indent="0" algn="ctr">
              <a:buNone/>
              <a:tabLst>
                <a:tab pos="2633664" algn="l"/>
              </a:tabLst>
              <a:defRPr>
                <a:solidFill>
                  <a:srgbClr val="0D0D0D"/>
                </a:solidFill>
              </a:defRPr>
            </a:lvl1pPr>
          </a:lstStyle>
          <a:p>
            <a:pPr lvl="0"/>
            <a:r>
              <a:rPr lang="en-US"/>
              <a:t>Click to edit Master text styles</a:t>
            </a:r>
          </a:p>
        </p:txBody>
      </p:sp>
      <p:sp>
        <p:nvSpPr>
          <p:cNvPr id="12" name="Date Placeholder 3">
            <a:extLst>
              <a:ext uri="{FF2B5EF4-FFF2-40B4-BE49-F238E27FC236}">
                <a16:creationId xmlns:a16="http://schemas.microsoft.com/office/drawing/2014/main" id="{C1B115C8-5CA2-47B9-91EB-90E31F4EDC9C}"/>
              </a:ext>
            </a:extLst>
          </p:cNvPr>
          <p:cNvSpPr txBox="1">
            <a:spLocks noGrp="1"/>
          </p:cNvSpPr>
          <p:nvPr>
            <p:ph type="dt" sz="half" idx="7"/>
          </p:nvPr>
        </p:nvSpPr>
        <p:spPr>
          <a:xfrm>
            <a:off x="5318763" y="1344506"/>
            <a:ext cx="1554480" cy="498777"/>
          </a:xfrm>
        </p:spPr>
        <p:txBody>
          <a:bodyPr anchorCtr="1"/>
          <a:lstStyle>
            <a:lvl1pPr algn="ctr">
              <a:defRPr sz="1300">
                <a:solidFill>
                  <a:srgbClr val="FFFFFF"/>
                </a:solidFill>
              </a:defRPr>
            </a:lvl1pPr>
          </a:lstStyle>
          <a:p>
            <a:pPr lvl="0"/>
            <a:fld id="{469D51A6-B9FB-4414-B009-CEDDAE07CB32}" type="datetime1">
              <a:rPr lang="en-US"/>
              <a:pPr lvl="0"/>
              <a:t>1/14/2022</a:t>
            </a:fld>
            <a:endParaRPr lang="en-US"/>
          </a:p>
        </p:txBody>
      </p:sp>
      <p:sp>
        <p:nvSpPr>
          <p:cNvPr id="13" name="Footer Placeholder 4">
            <a:extLst>
              <a:ext uri="{FF2B5EF4-FFF2-40B4-BE49-F238E27FC236}">
                <a16:creationId xmlns:a16="http://schemas.microsoft.com/office/drawing/2014/main" id="{3966C99A-62A2-4E05-80ED-D6EB6A3483DB}"/>
              </a:ext>
            </a:extLst>
          </p:cNvPr>
          <p:cNvSpPr txBox="1">
            <a:spLocks noGrp="1"/>
          </p:cNvSpPr>
          <p:nvPr>
            <p:ph type="ftr" sz="quarter" idx="9"/>
          </p:nvPr>
        </p:nvSpPr>
        <p:spPr>
          <a:xfrm>
            <a:off x="1629159" y="5177405"/>
            <a:ext cx="5660136" cy="228600"/>
          </a:xfrm>
        </p:spPr>
        <p:txBody>
          <a:bodyPr/>
          <a:lstStyle>
            <a:lvl1pPr>
              <a:defRPr/>
            </a:lvl1pPr>
          </a:lstStyle>
          <a:p>
            <a:pPr lvl="0"/>
            <a:endParaRPr lang="en-US"/>
          </a:p>
        </p:txBody>
      </p:sp>
      <p:sp>
        <p:nvSpPr>
          <p:cNvPr id="14" name="Slide Number Placeholder 5">
            <a:extLst>
              <a:ext uri="{FF2B5EF4-FFF2-40B4-BE49-F238E27FC236}">
                <a16:creationId xmlns:a16="http://schemas.microsoft.com/office/drawing/2014/main" id="{1FE0E160-2FBE-4EB1-92CB-3105E22E8A7F}"/>
              </a:ext>
            </a:extLst>
          </p:cNvPr>
          <p:cNvSpPr txBox="1">
            <a:spLocks noGrp="1"/>
          </p:cNvSpPr>
          <p:nvPr>
            <p:ph type="sldNum" sz="quarter" idx="8"/>
          </p:nvPr>
        </p:nvSpPr>
        <p:spPr>
          <a:xfrm>
            <a:off x="8604504" y="5177405"/>
            <a:ext cx="1958343" cy="228600"/>
          </a:xfrm>
        </p:spPr>
        <p:txBody>
          <a:bodyPr/>
          <a:lstStyle>
            <a:lvl1pPr>
              <a:defRPr>
                <a:solidFill>
                  <a:srgbClr val="262626"/>
                </a:solidFill>
              </a:defRPr>
            </a:lvl1pPr>
          </a:lstStyle>
          <a:p>
            <a:pPr lvl="0"/>
            <a:fld id="{1D8ED881-EE70-4C2F-B067-4D35C16602DC}" type="slidenum">
              <a:t>‹#›</a:t>
            </a:fld>
            <a:endParaRPr lang="en-US"/>
          </a:p>
        </p:txBody>
      </p:sp>
    </p:spTree>
    <p:extLst>
      <p:ext uri="{BB962C8B-B14F-4D97-AF65-F5344CB8AC3E}">
        <p14:creationId xmlns:p14="http://schemas.microsoft.com/office/powerpoint/2010/main" val="1934043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D5642827-9BCF-472E-99C4-C81EA33D7CB4}"/>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F6942DB3-63CC-4529-AD13-58C31CEACAD4}"/>
              </a:ext>
            </a:extLst>
          </p:cNvPr>
          <p:cNvSpPr txBox="1">
            <a:spLocks noGrp="1"/>
          </p:cNvSpPr>
          <p:nvPr>
            <p:ph idx="1"/>
          </p:nvPr>
        </p:nvSpPr>
        <p:spPr>
          <a:xfrm>
            <a:off x="1066803" y="2103120"/>
            <a:ext cx="4663440" cy="3749039"/>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8C5C61E-2069-41B0-AD67-FDF26AEB473F}"/>
              </a:ext>
            </a:extLst>
          </p:cNvPr>
          <p:cNvSpPr txBox="1">
            <a:spLocks noGrp="1"/>
          </p:cNvSpPr>
          <p:nvPr>
            <p:ph idx="2"/>
          </p:nvPr>
        </p:nvSpPr>
        <p:spPr>
          <a:xfrm>
            <a:off x="6461763" y="2103120"/>
            <a:ext cx="4663440" cy="3749039"/>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8BFC44B-B012-45F8-BA1A-238F2FA770F8}"/>
              </a:ext>
            </a:extLst>
          </p:cNvPr>
          <p:cNvSpPr txBox="1">
            <a:spLocks noGrp="1"/>
          </p:cNvSpPr>
          <p:nvPr>
            <p:ph type="dt" sz="half" idx="7"/>
          </p:nvPr>
        </p:nvSpPr>
        <p:spPr/>
        <p:txBody>
          <a:bodyPr/>
          <a:lstStyle>
            <a:lvl1pPr>
              <a:defRPr/>
            </a:lvl1pPr>
          </a:lstStyle>
          <a:p>
            <a:pPr lvl="0"/>
            <a:fld id="{BA7218DC-2F20-4D4E-B121-16C09DAE70DE}" type="datetime1">
              <a:rPr lang="en-US"/>
              <a:pPr lvl="0"/>
              <a:t>1/14/2022</a:t>
            </a:fld>
            <a:endParaRPr lang="en-US"/>
          </a:p>
        </p:txBody>
      </p:sp>
      <p:sp>
        <p:nvSpPr>
          <p:cNvPr id="6" name="Footer Placeholder 5">
            <a:extLst>
              <a:ext uri="{FF2B5EF4-FFF2-40B4-BE49-F238E27FC236}">
                <a16:creationId xmlns:a16="http://schemas.microsoft.com/office/drawing/2014/main" id="{1890579E-E1EB-4B99-9B72-0453C17E2A55}"/>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E51BA417-57DB-42B1-B717-D2E46D639A2A}"/>
              </a:ext>
            </a:extLst>
          </p:cNvPr>
          <p:cNvSpPr txBox="1">
            <a:spLocks noGrp="1"/>
          </p:cNvSpPr>
          <p:nvPr>
            <p:ph type="sldNum" sz="quarter" idx="8"/>
          </p:nvPr>
        </p:nvSpPr>
        <p:spPr/>
        <p:txBody>
          <a:bodyPr/>
          <a:lstStyle>
            <a:lvl1pPr>
              <a:defRPr/>
            </a:lvl1pPr>
          </a:lstStyle>
          <a:p>
            <a:pPr lvl="0"/>
            <a:fld id="{B01425CA-679F-4353-B3D6-A47FF63E701C}" type="slidenum">
              <a:t>‹#›</a:t>
            </a:fld>
            <a:endParaRPr lang="en-US"/>
          </a:p>
        </p:txBody>
      </p:sp>
    </p:spTree>
    <p:extLst>
      <p:ext uri="{BB962C8B-B14F-4D97-AF65-F5344CB8AC3E}">
        <p14:creationId xmlns:p14="http://schemas.microsoft.com/office/powerpoint/2010/main" val="36735618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FB8CA-7464-48DA-A205-2E757D90ABC4}"/>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D59B90C0-6D3F-4681-BB7F-67FE3C807489}"/>
              </a:ext>
            </a:extLst>
          </p:cNvPr>
          <p:cNvSpPr txBox="1">
            <a:spLocks noGrp="1"/>
          </p:cNvSpPr>
          <p:nvPr>
            <p:ph type="body" idx="1"/>
          </p:nvPr>
        </p:nvSpPr>
        <p:spPr>
          <a:xfrm>
            <a:off x="1069848" y="2074334"/>
            <a:ext cx="4663440" cy="640080"/>
          </a:xfrm>
        </p:spPr>
        <p:txBody>
          <a:bodyPr anchor="ctr"/>
          <a:lstStyle>
            <a:lvl1pPr marL="0" indent="0">
              <a:spcBef>
                <a:spcPts val="0"/>
              </a:spcBef>
              <a:buNone/>
              <a:defRPr sz="1900" b="1"/>
            </a:lvl1pPr>
          </a:lstStyle>
          <a:p>
            <a:pPr lvl="0"/>
            <a:r>
              <a:rPr lang="en-US"/>
              <a:t>Click to edit Master text styles</a:t>
            </a:r>
          </a:p>
        </p:txBody>
      </p:sp>
      <p:sp>
        <p:nvSpPr>
          <p:cNvPr id="4" name="Content Placeholder 3">
            <a:extLst>
              <a:ext uri="{FF2B5EF4-FFF2-40B4-BE49-F238E27FC236}">
                <a16:creationId xmlns:a16="http://schemas.microsoft.com/office/drawing/2014/main" id="{5D53DE66-2820-4DF8-AE79-16E301750267}"/>
              </a:ext>
            </a:extLst>
          </p:cNvPr>
          <p:cNvSpPr txBox="1">
            <a:spLocks noGrp="1"/>
          </p:cNvSpPr>
          <p:nvPr>
            <p:ph idx="2"/>
          </p:nvPr>
        </p:nvSpPr>
        <p:spPr>
          <a:xfrm>
            <a:off x="1069848" y="2792467"/>
            <a:ext cx="4663440" cy="3163824"/>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643254-F71D-49CB-84EB-CFFC8EE55358}"/>
              </a:ext>
            </a:extLst>
          </p:cNvPr>
          <p:cNvSpPr txBox="1">
            <a:spLocks noGrp="1"/>
          </p:cNvSpPr>
          <p:nvPr>
            <p:ph type="body" idx="3"/>
          </p:nvPr>
        </p:nvSpPr>
        <p:spPr>
          <a:xfrm>
            <a:off x="6458708" y="2074334"/>
            <a:ext cx="4663440" cy="640080"/>
          </a:xfrm>
        </p:spPr>
        <p:txBody>
          <a:bodyPr anchor="ctr"/>
          <a:lstStyle>
            <a:lvl1pPr marL="0" indent="0">
              <a:spcBef>
                <a:spcPts val="0"/>
              </a:spcBef>
              <a:buNone/>
              <a:defRPr sz="1900" b="1"/>
            </a:lvl1pPr>
          </a:lstStyle>
          <a:p>
            <a:pPr lvl="0"/>
            <a:r>
              <a:rPr lang="en-US"/>
              <a:t>Click to edit Master text styles</a:t>
            </a:r>
          </a:p>
        </p:txBody>
      </p:sp>
      <p:sp>
        <p:nvSpPr>
          <p:cNvPr id="6" name="Content Placeholder 5">
            <a:extLst>
              <a:ext uri="{FF2B5EF4-FFF2-40B4-BE49-F238E27FC236}">
                <a16:creationId xmlns:a16="http://schemas.microsoft.com/office/drawing/2014/main" id="{D9C331F0-A799-466C-A872-81B9922F7492}"/>
              </a:ext>
            </a:extLst>
          </p:cNvPr>
          <p:cNvSpPr txBox="1">
            <a:spLocks noGrp="1"/>
          </p:cNvSpPr>
          <p:nvPr>
            <p:ph idx="4"/>
          </p:nvPr>
        </p:nvSpPr>
        <p:spPr>
          <a:xfrm>
            <a:off x="6458708" y="2792467"/>
            <a:ext cx="4663440" cy="3164509"/>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4292179-64E5-454E-BBB2-D032C086CE4C}"/>
              </a:ext>
            </a:extLst>
          </p:cNvPr>
          <p:cNvSpPr txBox="1">
            <a:spLocks noGrp="1"/>
          </p:cNvSpPr>
          <p:nvPr>
            <p:ph type="dt" sz="half" idx="7"/>
          </p:nvPr>
        </p:nvSpPr>
        <p:spPr/>
        <p:txBody>
          <a:bodyPr/>
          <a:lstStyle>
            <a:lvl1pPr>
              <a:defRPr/>
            </a:lvl1pPr>
          </a:lstStyle>
          <a:p>
            <a:pPr lvl="0"/>
            <a:fld id="{FE0E3F9E-9634-4D19-BE69-A8515A7BFA5D}" type="datetime1">
              <a:rPr lang="en-US"/>
              <a:pPr lvl="0"/>
              <a:t>1/14/2022</a:t>
            </a:fld>
            <a:endParaRPr lang="en-US"/>
          </a:p>
        </p:txBody>
      </p:sp>
      <p:sp>
        <p:nvSpPr>
          <p:cNvPr id="8" name="Footer Placeholder 7">
            <a:extLst>
              <a:ext uri="{FF2B5EF4-FFF2-40B4-BE49-F238E27FC236}">
                <a16:creationId xmlns:a16="http://schemas.microsoft.com/office/drawing/2014/main" id="{71015976-D507-48EC-AF40-F13C80FCAADF}"/>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30D51171-2C72-416E-B5D5-F52A220DCFB9}"/>
              </a:ext>
            </a:extLst>
          </p:cNvPr>
          <p:cNvSpPr txBox="1">
            <a:spLocks noGrp="1"/>
          </p:cNvSpPr>
          <p:nvPr>
            <p:ph type="sldNum" sz="quarter" idx="8"/>
          </p:nvPr>
        </p:nvSpPr>
        <p:spPr/>
        <p:txBody>
          <a:bodyPr/>
          <a:lstStyle>
            <a:lvl1pPr>
              <a:defRPr/>
            </a:lvl1pPr>
          </a:lstStyle>
          <a:p>
            <a:pPr lvl="0"/>
            <a:fld id="{3E7A31A4-2F45-4198-878E-D41BE4B3465E}" type="slidenum">
              <a:t>‹#›</a:t>
            </a:fld>
            <a:endParaRPr lang="en-US"/>
          </a:p>
        </p:txBody>
      </p:sp>
    </p:spTree>
    <p:extLst>
      <p:ext uri="{BB962C8B-B14F-4D97-AF65-F5344CB8AC3E}">
        <p14:creationId xmlns:p14="http://schemas.microsoft.com/office/powerpoint/2010/main" val="2499175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B4224-240C-4572-8040-D0B0A7866E9A}"/>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D5137757-1C9F-4DE1-A591-DA3A087388EB}"/>
              </a:ext>
            </a:extLst>
          </p:cNvPr>
          <p:cNvSpPr txBox="1">
            <a:spLocks noGrp="1"/>
          </p:cNvSpPr>
          <p:nvPr>
            <p:ph type="dt" sz="half" idx="7"/>
          </p:nvPr>
        </p:nvSpPr>
        <p:spPr/>
        <p:txBody>
          <a:bodyPr/>
          <a:lstStyle>
            <a:lvl1pPr>
              <a:defRPr/>
            </a:lvl1pPr>
          </a:lstStyle>
          <a:p>
            <a:pPr lvl="0"/>
            <a:fld id="{5EC91EED-AE92-45FF-BE4C-FE7F9CA81EB2}" type="datetime1">
              <a:rPr lang="en-US"/>
              <a:pPr lvl="0"/>
              <a:t>1/14/2022</a:t>
            </a:fld>
            <a:endParaRPr lang="en-US"/>
          </a:p>
        </p:txBody>
      </p:sp>
      <p:sp>
        <p:nvSpPr>
          <p:cNvPr id="4" name="Footer Placeholder 3">
            <a:extLst>
              <a:ext uri="{FF2B5EF4-FFF2-40B4-BE49-F238E27FC236}">
                <a16:creationId xmlns:a16="http://schemas.microsoft.com/office/drawing/2014/main" id="{5332F3F7-19FE-48AB-A8D1-17B4DC29AE0E}"/>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D6EE3D6A-1548-42E0-BA34-B90C063A6178}"/>
              </a:ext>
            </a:extLst>
          </p:cNvPr>
          <p:cNvSpPr txBox="1">
            <a:spLocks noGrp="1"/>
          </p:cNvSpPr>
          <p:nvPr>
            <p:ph type="sldNum" sz="quarter" idx="8"/>
          </p:nvPr>
        </p:nvSpPr>
        <p:spPr/>
        <p:txBody>
          <a:bodyPr/>
          <a:lstStyle>
            <a:lvl1pPr>
              <a:defRPr/>
            </a:lvl1pPr>
          </a:lstStyle>
          <a:p>
            <a:pPr lvl="0"/>
            <a:fld id="{C1034303-43A4-4757-BB2F-8F1AEE1F1254}" type="slidenum">
              <a:t>‹#›</a:t>
            </a:fld>
            <a:endParaRPr lang="en-US"/>
          </a:p>
        </p:txBody>
      </p:sp>
    </p:spTree>
    <p:extLst>
      <p:ext uri="{BB962C8B-B14F-4D97-AF65-F5344CB8AC3E}">
        <p14:creationId xmlns:p14="http://schemas.microsoft.com/office/powerpoint/2010/main" val="1306291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AC1ECC-A1E9-4E81-BB8F-D1871B65C84F}"/>
              </a:ext>
            </a:extLst>
          </p:cNvPr>
          <p:cNvSpPr txBox="1">
            <a:spLocks noGrp="1"/>
          </p:cNvSpPr>
          <p:nvPr>
            <p:ph type="dt" sz="half" idx="7"/>
          </p:nvPr>
        </p:nvSpPr>
        <p:spPr/>
        <p:txBody>
          <a:bodyPr/>
          <a:lstStyle>
            <a:lvl1pPr>
              <a:defRPr/>
            </a:lvl1pPr>
          </a:lstStyle>
          <a:p>
            <a:pPr lvl="0"/>
            <a:fld id="{AE905BA1-DA03-42B9-A4F3-CA2D7CEBB018}" type="datetime1">
              <a:rPr lang="en-US"/>
              <a:pPr lvl="0"/>
              <a:t>1/14/2022</a:t>
            </a:fld>
            <a:endParaRPr lang="en-US"/>
          </a:p>
        </p:txBody>
      </p:sp>
      <p:sp>
        <p:nvSpPr>
          <p:cNvPr id="3" name="Footer Placeholder 2">
            <a:extLst>
              <a:ext uri="{FF2B5EF4-FFF2-40B4-BE49-F238E27FC236}">
                <a16:creationId xmlns:a16="http://schemas.microsoft.com/office/drawing/2014/main" id="{E38CD72B-58F6-435E-A694-D386EEF23278}"/>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0C6821CE-4FD0-4925-8900-1DCDD9493BD2}"/>
              </a:ext>
            </a:extLst>
          </p:cNvPr>
          <p:cNvSpPr txBox="1">
            <a:spLocks noGrp="1"/>
          </p:cNvSpPr>
          <p:nvPr>
            <p:ph type="sldNum" sz="quarter" idx="8"/>
          </p:nvPr>
        </p:nvSpPr>
        <p:spPr/>
        <p:txBody>
          <a:bodyPr/>
          <a:lstStyle>
            <a:lvl1pPr>
              <a:defRPr/>
            </a:lvl1pPr>
          </a:lstStyle>
          <a:p>
            <a:pPr lvl="0"/>
            <a:fld id="{CE51041E-0FDC-40E5-BE3C-11466BEAEE80}" type="slidenum">
              <a:t>‹#›</a:t>
            </a:fld>
            <a:endParaRPr lang="en-US"/>
          </a:p>
        </p:txBody>
      </p:sp>
    </p:spTree>
    <p:extLst>
      <p:ext uri="{BB962C8B-B14F-4D97-AF65-F5344CB8AC3E}">
        <p14:creationId xmlns:p14="http://schemas.microsoft.com/office/powerpoint/2010/main" val="292505854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247850FC-98DE-474E-87E3-5D598563642D}"/>
              </a:ext>
            </a:extLst>
          </p:cNvPr>
          <p:cNvSpPr/>
          <p:nvPr/>
        </p:nvSpPr>
        <p:spPr>
          <a:xfrm>
            <a:off x="8119872" y="237744"/>
            <a:ext cx="3826599" cy="6382512"/>
          </a:xfrm>
          <a:prstGeom prst="rect">
            <a:avLst/>
          </a:prstGeom>
          <a:solidFill>
            <a:srgbClr val="D9D9D9">
              <a:alpha val="6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Rectangle 12">
            <a:extLst>
              <a:ext uri="{FF2B5EF4-FFF2-40B4-BE49-F238E27FC236}">
                <a16:creationId xmlns:a16="http://schemas.microsoft.com/office/drawing/2014/main" id="{60974904-A8E3-4EBF-B5DF-7B8521530F40}"/>
              </a:ext>
            </a:extLst>
          </p:cNvPr>
          <p:cNvSpPr/>
          <p:nvPr/>
        </p:nvSpPr>
        <p:spPr>
          <a:xfrm>
            <a:off x="8254663" y="374904"/>
            <a:ext cx="3557015" cy="6108192"/>
          </a:xfrm>
          <a:prstGeom prst="rect">
            <a:avLst/>
          </a:prstGeom>
          <a:noFill/>
          <a:ln w="6345" cap="sq">
            <a:solidFill>
              <a:srgbClr val="4040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Title 1">
            <a:extLst>
              <a:ext uri="{FF2B5EF4-FFF2-40B4-BE49-F238E27FC236}">
                <a16:creationId xmlns:a16="http://schemas.microsoft.com/office/drawing/2014/main" id="{4D9AA848-E4CA-4342-AD96-6FA3EB096170}"/>
              </a:ext>
            </a:extLst>
          </p:cNvPr>
          <p:cNvSpPr txBox="1">
            <a:spLocks noGrp="1"/>
          </p:cNvSpPr>
          <p:nvPr>
            <p:ph type="title"/>
          </p:nvPr>
        </p:nvSpPr>
        <p:spPr>
          <a:xfrm>
            <a:off x="8458200" y="607390"/>
            <a:ext cx="3161958" cy="1645920"/>
          </a:xfrm>
        </p:spPr>
        <p:txBody>
          <a:bodyPr anchor="b"/>
          <a:lstStyle>
            <a:lvl1pPr>
              <a:lnSpc>
                <a:spcPct val="100000"/>
              </a:lnSpc>
              <a:defRPr sz="3200">
                <a:solidFill>
                  <a:srgbClr val="000000"/>
                </a:solidFill>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D8918FC1-964E-4A92-84A3-B0A268CBDABF}"/>
              </a:ext>
            </a:extLst>
          </p:cNvPr>
          <p:cNvSpPr txBox="1">
            <a:spLocks noGrp="1"/>
          </p:cNvSpPr>
          <p:nvPr>
            <p:ph idx="1"/>
          </p:nvPr>
        </p:nvSpPr>
        <p:spPr>
          <a:xfrm>
            <a:off x="685800" y="609603"/>
            <a:ext cx="6858000" cy="5333996"/>
          </a:xfrm>
        </p:spPr>
        <p:txBody>
          <a:bodyPr/>
          <a:lstStyle>
            <a:lvl1pPr>
              <a:defRPr sz="1900"/>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921B755A-4ADB-4CF5-A34B-377E37FDE519}"/>
              </a:ext>
            </a:extLst>
          </p:cNvPr>
          <p:cNvSpPr txBox="1">
            <a:spLocks noGrp="1"/>
          </p:cNvSpPr>
          <p:nvPr>
            <p:ph type="body" idx="2"/>
          </p:nvPr>
        </p:nvSpPr>
        <p:spPr>
          <a:xfrm>
            <a:off x="8458200" y="2336804"/>
            <a:ext cx="3161958" cy="3606795"/>
          </a:xfrm>
        </p:spPr>
        <p:txBody>
          <a:bodyPr/>
          <a:lstStyle>
            <a:lvl1pPr marL="0" indent="0">
              <a:lnSpc>
                <a:spcPct val="110000"/>
              </a:lnSpc>
              <a:spcBef>
                <a:spcPts val="800"/>
              </a:spcBef>
              <a:buNone/>
              <a:defRPr/>
            </a:lvl1pPr>
          </a:lstStyle>
          <a:p>
            <a:pPr lvl="0"/>
            <a:r>
              <a:rPr lang="en-US"/>
              <a:t>Click to edit Master text styles</a:t>
            </a:r>
          </a:p>
        </p:txBody>
      </p:sp>
      <p:sp>
        <p:nvSpPr>
          <p:cNvPr id="7" name="Date Placeholder 7">
            <a:extLst>
              <a:ext uri="{FF2B5EF4-FFF2-40B4-BE49-F238E27FC236}">
                <a16:creationId xmlns:a16="http://schemas.microsoft.com/office/drawing/2014/main" id="{FD5D5ED1-021E-4431-B5AF-8621C2BDC7F8}"/>
              </a:ext>
            </a:extLst>
          </p:cNvPr>
          <p:cNvSpPr txBox="1">
            <a:spLocks noGrp="1"/>
          </p:cNvSpPr>
          <p:nvPr>
            <p:ph type="dt" sz="half" idx="7"/>
          </p:nvPr>
        </p:nvSpPr>
        <p:spPr>
          <a:xfrm>
            <a:off x="5587998" y="6035040"/>
            <a:ext cx="1955801" cy="365760"/>
          </a:xfrm>
        </p:spPr>
        <p:txBody>
          <a:bodyPr/>
          <a:lstStyle>
            <a:lvl1pPr>
              <a:defRPr>
                <a:solidFill>
                  <a:srgbClr val="262626"/>
                </a:solidFill>
              </a:defRPr>
            </a:lvl1pPr>
          </a:lstStyle>
          <a:p>
            <a:pPr lvl="0"/>
            <a:fld id="{0E3CDDA7-2A0F-4ECA-8AA3-DD5B3898B7CD}" type="datetime1">
              <a:rPr lang="en-US"/>
              <a:pPr lvl="0"/>
              <a:t>1/14/2022</a:t>
            </a:fld>
            <a:endParaRPr lang="en-US"/>
          </a:p>
        </p:txBody>
      </p:sp>
      <p:sp>
        <p:nvSpPr>
          <p:cNvPr id="8" name="Footer Placeholder 8">
            <a:extLst>
              <a:ext uri="{FF2B5EF4-FFF2-40B4-BE49-F238E27FC236}">
                <a16:creationId xmlns:a16="http://schemas.microsoft.com/office/drawing/2014/main" id="{ADB24F41-3B85-487A-8CB6-BA52B25A8885}"/>
              </a:ext>
            </a:extLst>
          </p:cNvPr>
          <p:cNvSpPr txBox="1">
            <a:spLocks noGrp="1"/>
          </p:cNvSpPr>
          <p:nvPr>
            <p:ph type="ftr" sz="quarter" idx="9"/>
          </p:nvPr>
        </p:nvSpPr>
        <p:spPr>
          <a:xfrm>
            <a:off x="685800" y="6035040"/>
            <a:ext cx="4584701" cy="365760"/>
          </a:xfrm>
        </p:spPr>
        <p:txBody>
          <a:bodyPr/>
          <a:lstStyle>
            <a:lvl1pPr>
              <a:defRPr/>
            </a:lvl1pPr>
          </a:lstStyle>
          <a:p>
            <a:pPr lvl="0"/>
            <a:endParaRPr lang="en-US"/>
          </a:p>
        </p:txBody>
      </p:sp>
      <p:sp>
        <p:nvSpPr>
          <p:cNvPr id="9" name="Slide Number Placeholder 10">
            <a:extLst>
              <a:ext uri="{FF2B5EF4-FFF2-40B4-BE49-F238E27FC236}">
                <a16:creationId xmlns:a16="http://schemas.microsoft.com/office/drawing/2014/main" id="{5B83188D-ACB9-4355-A33A-D46A1D9C43BF}"/>
              </a:ext>
            </a:extLst>
          </p:cNvPr>
          <p:cNvSpPr txBox="1">
            <a:spLocks noGrp="1"/>
          </p:cNvSpPr>
          <p:nvPr>
            <p:ph type="sldNum" sz="quarter" idx="8"/>
          </p:nvPr>
        </p:nvSpPr>
        <p:spPr>
          <a:xfrm>
            <a:off x="10396728" y="6035040"/>
            <a:ext cx="1223430" cy="365760"/>
          </a:xfrm>
        </p:spPr>
        <p:txBody>
          <a:bodyPr/>
          <a:lstStyle>
            <a:lvl1pPr>
              <a:defRPr>
                <a:solidFill>
                  <a:srgbClr val="262626"/>
                </a:solidFill>
              </a:defRPr>
            </a:lvl1pPr>
          </a:lstStyle>
          <a:p>
            <a:pPr lvl="0"/>
            <a:fld id="{252D6A98-7D97-4009-AF98-653218A2F4B0}" type="slidenum">
              <a:t>‹#›</a:t>
            </a:fld>
            <a:endParaRPr lang="en-US"/>
          </a:p>
        </p:txBody>
      </p:sp>
    </p:spTree>
    <p:extLst>
      <p:ext uri="{BB962C8B-B14F-4D97-AF65-F5344CB8AC3E}">
        <p14:creationId xmlns:p14="http://schemas.microsoft.com/office/powerpoint/2010/main" val="10415360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91D04C9E-A126-4855-A9CC-321BA38DEF8B}"/>
              </a:ext>
            </a:extLst>
          </p:cNvPr>
          <p:cNvSpPr/>
          <p:nvPr/>
        </p:nvSpPr>
        <p:spPr>
          <a:xfrm>
            <a:off x="8119872" y="237744"/>
            <a:ext cx="3826599" cy="6382512"/>
          </a:xfrm>
          <a:prstGeom prst="rect">
            <a:avLst/>
          </a:prstGeom>
          <a:solidFill>
            <a:srgbClr val="D9D9D9">
              <a:alpha val="6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3" name="Picture Placeholder 2">
            <a:extLst>
              <a:ext uri="{FF2B5EF4-FFF2-40B4-BE49-F238E27FC236}">
                <a16:creationId xmlns:a16="http://schemas.microsoft.com/office/drawing/2014/main" id="{CCA87816-E8B9-4795-9D95-25C0F468BE39}"/>
              </a:ext>
            </a:extLst>
          </p:cNvPr>
          <p:cNvSpPr txBox="1">
            <a:spLocks noGrp="1"/>
          </p:cNvSpPr>
          <p:nvPr>
            <p:ph type="pic" idx="1"/>
          </p:nvPr>
        </p:nvSpPr>
        <p:spPr>
          <a:xfrm>
            <a:off x="228600" y="237744"/>
            <a:ext cx="7696203" cy="6382512"/>
          </a:xfrm>
          <a:solidFill>
            <a:srgbClr val="D1CC8A"/>
          </a:solidFill>
        </p:spPr>
        <p:txBody>
          <a:bodyPr/>
          <a:lstStyle>
            <a:lvl1pPr marL="0" indent="0">
              <a:buNone/>
              <a:defRPr sz="3200"/>
            </a:lvl1pPr>
          </a:lstStyle>
          <a:p>
            <a:pPr lvl="0"/>
            <a:r>
              <a:rPr lang="en-US"/>
              <a:t>Click icon to add picture</a:t>
            </a:r>
          </a:p>
        </p:txBody>
      </p:sp>
      <p:sp>
        <p:nvSpPr>
          <p:cNvPr id="4" name="Date Placeholder 4">
            <a:extLst>
              <a:ext uri="{FF2B5EF4-FFF2-40B4-BE49-F238E27FC236}">
                <a16:creationId xmlns:a16="http://schemas.microsoft.com/office/drawing/2014/main" id="{1B80DC00-7979-466F-ACE9-F7AD3969F7F9}"/>
              </a:ext>
            </a:extLst>
          </p:cNvPr>
          <p:cNvSpPr txBox="1">
            <a:spLocks noGrp="1"/>
          </p:cNvSpPr>
          <p:nvPr>
            <p:ph type="dt" sz="half" idx="7"/>
          </p:nvPr>
        </p:nvSpPr>
        <p:spPr>
          <a:xfrm>
            <a:off x="5662339" y="6035040"/>
            <a:ext cx="2071966" cy="365760"/>
          </a:xfrm>
        </p:spPr>
        <p:txBody>
          <a:bodyPr/>
          <a:lstStyle>
            <a:lvl1pPr>
              <a:defRPr b="1">
                <a:solidFill>
                  <a:srgbClr val="FFFFFF"/>
                </a:solidFill>
                <a:effectLst>
                  <a:outerShdw dist="6348" dir="2700000">
                    <a:srgbClr val="000000"/>
                  </a:outerShdw>
                </a:effectLst>
              </a:defRPr>
            </a:lvl1pPr>
          </a:lstStyle>
          <a:p>
            <a:pPr lvl="0"/>
            <a:fld id="{25C68467-BF39-4C1F-91DA-33029A28BDE2}" type="datetime1">
              <a:rPr lang="en-US"/>
              <a:pPr lvl="0"/>
              <a:t>1/14/2022</a:t>
            </a:fld>
            <a:endParaRPr lang="en-US"/>
          </a:p>
        </p:txBody>
      </p:sp>
      <p:sp>
        <p:nvSpPr>
          <p:cNvPr id="5" name="Footer Placeholder 5">
            <a:extLst>
              <a:ext uri="{FF2B5EF4-FFF2-40B4-BE49-F238E27FC236}">
                <a16:creationId xmlns:a16="http://schemas.microsoft.com/office/drawing/2014/main" id="{66FB144F-FD20-4C3C-9FC4-C4F52D49C749}"/>
              </a:ext>
            </a:extLst>
          </p:cNvPr>
          <p:cNvSpPr txBox="1">
            <a:spLocks noGrp="1"/>
          </p:cNvSpPr>
          <p:nvPr>
            <p:ph type="ftr" sz="quarter" idx="9"/>
          </p:nvPr>
        </p:nvSpPr>
        <p:spPr>
          <a:xfrm>
            <a:off x="612648" y="6035040"/>
            <a:ext cx="4588001" cy="365760"/>
          </a:xfrm>
        </p:spPr>
        <p:txBody>
          <a:bodyPr/>
          <a:lstStyle>
            <a:lvl1pPr>
              <a:defRPr b="1">
                <a:solidFill>
                  <a:srgbClr val="FFFFFF"/>
                </a:solidFill>
                <a:effectLst>
                  <a:outerShdw dist="6348" dir="2700000">
                    <a:srgbClr val="000000"/>
                  </a:outerShdw>
                </a:effectLst>
              </a:defRPr>
            </a:lvl1pPr>
          </a:lstStyle>
          <a:p>
            <a:pPr lvl="0"/>
            <a:endParaRPr lang="en-US"/>
          </a:p>
        </p:txBody>
      </p:sp>
      <p:sp>
        <p:nvSpPr>
          <p:cNvPr id="6" name="Slide Number Placeholder 6">
            <a:extLst>
              <a:ext uri="{FF2B5EF4-FFF2-40B4-BE49-F238E27FC236}">
                <a16:creationId xmlns:a16="http://schemas.microsoft.com/office/drawing/2014/main" id="{1E55BFAB-2F56-45A3-9BB0-C04516E6DB9D}"/>
              </a:ext>
            </a:extLst>
          </p:cNvPr>
          <p:cNvSpPr txBox="1">
            <a:spLocks noGrp="1"/>
          </p:cNvSpPr>
          <p:nvPr>
            <p:ph type="sldNum" sz="quarter" idx="8"/>
          </p:nvPr>
        </p:nvSpPr>
        <p:spPr>
          <a:xfrm>
            <a:off x="10396728" y="6035040"/>
            <a:ext cx="1225296" cy="365760"/>
          </a:xfrm>
        </p:spPr>
        <p:txBody>
          <a:bodyPr/>
          <a:lstStyle>
            <a:lvl1pPr>
              <a:defRPr/>
            </a:lvl1pPr>
          </a:lstStyle>
          <a:p>
            <a:pPr lvl="0"/>
            <a:fld id="{F36241E7-4C78-402A-AAB6-A2969EC02A13}" type="slidenum">
              <a:t>‹#›</a:t>
            </a:fld>
            <a:endParaRPr lang="en-US"/>
          </a:p>
        </p:txBody>
      </p:sp>
      <p:sp>
        <p:nvSpPr>
          <p:cNvPr id="7" name="Rectangle 11">
            <a:extLst>
              <a:ext uri="{FF2B5EF4-FFF2-40B4-BE49-F238E27FC236}">
                <a16:creationId xmlns:a16="http://schemas.microsoft.com/office/drawing/2014/main" id="{A3A002D3-845D-4356-9A37-F813997B552E}"/>
              </a:ext>
            </a:extLst>
          </p:cNvPr>
          <p:cNvSpPr/>
          <p:nvPr/>
        </p:nvSpPr>
        <p:spPr>
          <a:xfrm>
            <a:off x="8254663" y="374904"/>
            <a:ext cx="3557015" cy="6108192"/>
          </a:xfrm>
          <a:prstGeom prst="rect">
            <a:avLst/>
          </a:prstGeom>
          <a:noFill/>
          <a:ln w="6345" cap="sq">
            <a:solidFill>
              <a:srgbClr val="4040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8" name="Title 1">
            <a:extLst>
              <a:ext uri="{FF2B5EF4-FFF2-40B4-BE49-F238E27FC236}">
                <a16:creationId xmlns:a16="http://schemas.microsoft.com/office/drawing/2014/main" id="{27AB4E7C-C43B-429B-9E08-880E3D36DB87}"/>
              </a:ext>
            </a:extLst>
          </p:cNvPr>
          <p:cNvSpPr txBox="1">
            <a:spLocks noGrp="1"/>
          </p:cNvSpPr>
          <p:nvPr>
            <p:ph type="title"/>
          </p:nvPr>
        </p:nvSpPr>
        <p:spPr>
          <a:xfrm>
            <a:off x="8477246" y="603504"/>
            <a:ext cx="3144777" cy="1645920"/>
          </a:xfrm>
        </p:spPr>
        <p:txBody>
          <a:bodyPr anchor="b">
            <a:noAutofit/>
          </a:bodyPr>
          <a:lstStyle>
            <a:lvl1pPr>
              <a:lnSpc>
                <a:spcPct val="100000"/>
              </a:lnSpc>
              <a:defRPr sz="3200">
                <a:solidFill>
                  <a:srgbClr val="000000"/>
                </a:solidFill>
              </a:defRPr>
            </a:lvl1pPr>
          </a:lstStyle>
          <a:p>
            <a:pPr lvl="0"/>
            <a:r>
              <a:rPr lang="en-US"/>
              <a:t>Click to edit Master title style</a:t>
            </a:r>
          </a:p>
        </p:txBody>
      </p:sp>
      <p:sp>
        <p:nvSpPr>
          <p:cNvPr id="9" name="Text Placeholder 3">
            <a:extLst>
              <a:ext uri="{FF2B5EF4-FFF2-40B4-BE49-F238E27FC236}">
                <a16:creationId xmlns:a16="http://schemas.microsoft.com/office/drawing/2014/main" id="{C8C730E9-FA9E-4102-969E-5D573A2C60A0}"/>
              </a:ext>
            </a:extLst>
          </p:cNvPr>
          <p:cNvSpPr txBox="1">
            <a:spLocks noGrp="1"/>
          </p:cNvSpPr>
          <p:nvPr>
            <p:ph type="body" idx="2"/>
          </p:nvPr>
        </p:nvSpPr>
        <p:spPr>
          <a:xfrm>
            <a:off x="8477246" y="2386584"/>
            <a:ext cx="3144777" cy="3511296"/>
          </a:xfrm>
        </p:spPr>
        <p:txBody>
          <a:bodyPr/>
          <a:lstStyle>
            <a:lvl1pPr marL="0" indent="0">
              <a:lnSpc>
                <a:spcPct val="110000"/>
              </a:lnSpc>
              <a:spcBef>
                <a:spcPts val="800"/>
              </a:spcBef>
              <a:buNone/>
              <a:defRPr/>
            </a:lvl1pPr>
          </a:lstStyle>
          <a:p>
            <a:pPr lvl="0"/>
            <a:r>
              <a:rPr lang="en-US"/>
              <a:t>Click to edit Master text styles</a:t>
            </a:r>
          </a:p>
        </p:txBody>
      </p:sp>
    </p:spTree>
    <p:extLst>
      <p:ext uri="{BB962C8B-B14F-4D97-AF65-F5344CB8AC3E}">
        <p14:creationId xmlns:p14="http://schemas.microsoft.com/office/powerpoint/2010/main" val="35227814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B992F-BD5C-48A3-9827-23E6BD1D116F}"/>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0B4B5831-E6E8-47E9-B362-DE9022A3FBBA}"/>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6390C-AE69-44C1-914D-10D1D4AECC60}"/>
              </a:ext>
            </a:extLst>
          </p:cNvPr>
          <p:cNvSpPr txBox="1">
            <a:spLocks noGrp="1"/>
          </p:cNvSpPr>
          <p:nvPr>
            <p:ph type="dt" sz="half" idx="7"/>
          </p:nvPr>
        </p:nvSpPr>
        <p:spPr/>
        <p:txBody>
          <a:bodyPr/>
          <a:lstStyle>
            <a:lvl1pPr>
              <a:defRPr/>
            </a:lvl1pPr>
          </a:lstStyle>
          <a:p>
            <a:pPr lvl="0"/>
            <a:fld id="{9073977F-7814-4522-A317-6455FCE638DE}" type="datetime1">
              <a:rPr lang="en-US"/>
              <a:pPr lvl="0"/>
              <a:t>1/14/2022</a:t>
            </a:fld>
            <a:endParaRPr lang="en-US"/>
          </a:p>
        </p:txBody>
      </p:sp>
      <p:sp>
        <p:nvSpPr>
          <p:cNvPr id="5" name="Footer Placeholder 4">
            <a:extLst>
              <a:ext uri="{FF2B5EF4-FFF2-40B4-BE49-F238E27FC236}">
                <a16:creationId xmlns:a16="http://schemas.microsoft.com/office/drawing/2014/main" id="{702E93F2-2114-429D-8D3F-A54E2CC3467D}"/>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A03CCFCA-521B-43F3-8760-DA18779AE9CF}"/>
              </a:ext>
            </a:extLst>
          </p:cNvPr>
          <p:cNvSpPr txBox="1">
            <a:spLocks noGrp="1"/>
          </p:cNvSpPr>
          <p:nvPr>
            <p:ph type="sldNum" sz="quarter" idx="8"/>
          </p:nvPr>
        </p:nvSpPr>
        <p:spPr/>
        <p:txBody>
          <a:bodyPr/>
          <a:lstStyle>
            <a:lvl1pPr>
              <a:defRPr/>
            </a:lvl1pPr>
          </a:lstStyle>
          <a:p>
            <a:pPr lvl="0"/>
            <a:fld id="{0F60DF8C-199A-4A97-984C-77FF78CB51F6}" type="slidenum">
              <a:t>‹#›</a:t>
            </a:fld>
            <a:endParaRPr lang="en-US"/>
          </a:p>
        </p:txBody>
      </p:sp>
    </p:spTree>
    <p:extLst>
      <p:ext uri="{BB962C8B-B14F-4D97-AF65-F5344CB8AC3E}">
        <p14:creationId xmlns:p14="http://schemas.microsoft.com/office/powerpoint/2010/main" val="1311702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1934BA-456D-4DFF-B314-025E81151FCC}"/>
              </a:ext>
            </a:extLst>
          </p:cNvPr>
          <p:cNvSpPr txBox="1">
            <a:spLocks noGrp="1"/>
          </p:cNvSpPr>
          <p:nvPr>
            <p:ph type="title" orient="vert"/>
          </p:nvPr>
        </p:nvSpPr>
        <p:spPr>
          <a:xfrm>
            <a:off x="8991596" y="761996"/>
            <a:ext cx="2362196" cy="5257800"/>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7C666213-688B-4138-A7B8-5390B5DBF5FA}"/>
              </a:ext>
            </a:extLst>
          </p:cNvPr>
          <p:cNvSpPr txBox="1">
            <a:spLocks noGrp="1"/>
          </p:cNvSpPr>
          <p:nvPr>
            <p:ph type="body" orient="vert" idx="1"/>
          </p:nvPr>
        </p:nvSpPr>
        <p:spPr>
          <a:xfrm>
            <a:off x="838203" y="761996"/>
            <a:ext cx="8077196" cy="525780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F16E95-AFBE-46A4-BC33-03EBBF4F9A4E}"/>
              </a:ext>
            </a:extLst>
          </p:cNvPr>
          <p:cNvSpPr txBox="1">
            <a:spLocks noGrp="1"/>
          </p:cNvSpPr>
          <p:nvPr>
            <p:ph type="dt" sz="half" idx="7"/>
          </p:nvPr>
        </p:nvSpPr>
        <p:spPr/>
        <p:txBody>
          <a:bodyPr/>
          <a:lstStyle>
            <a:lvl1pPr>
              <a:defRPr/>
            </a:lvl1pPr>
          </a:lstStyle>
          <a:p>
            <a:pPr lvl="0"/>
            <a:fld id="{E001BEB8-ED84-4886-82AD-D1A92FA8302F}" type="datetime1">
              <a:rPr lang="en-US"/>
              <a:pPr lvl="0"/>
              <a:t>1/14/2022</a:t>
            </a:fld>
            <a:endParaRPr lang="en-US"/>
          </a:p>
        </p:txBody>
      </p:sp>
      <p:sp>
        <p:nvSpPr>
          <p:cNvPr id="5" name="Footer Placeholder 4">
            <a:extLst>
              <a:ext uri="{FF2B5EF4-FFF2-40B4-BE49-F238E27FC236}">
                <a16:creationId xmlns:a16="http://schemas.microsoft.com/office/drawing/2014/main" id="{28954764-78DC-4273-886D-FD51296EC245}"/>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5BB200B6-D487-49DE-A5EA-6F25BC48F3D7}"/>
              </a:ext>
            </a:extLst>
          </p:cNvPr>
          <p:cNvSpPr txBox="1">
            <a:spLocks noGrp="1"/>
          </p:cNvSpPr>
          <p:nvPr>
            <p:ph type="sldNum" sz="quarter" idx="8"/>
          </p:nvPr>
        </p:nvSpPr>
        <p:spPr/>
        <p:txBody>
          <a:bodyPr/>
          <a:lstStyle>
            <a:lvl1pPr>
              <a:defRPr/>
            </a:lvl1pPr>
          </a:lstStyle>
          <a:p>
            <a:pPr lvl="0"/>
            <a:fld id="{3929F0FE-E7FE-44EE-8ABC-1C075F6D5F16}" type="slidenum">
              <a:t>‹#›</a:t>
            </a:fld>
            <a:endParaRPr lang="en-US"/>
          </a:p>
        </p:txBody>
      </p:sp>
    </p:spTree>
    <p:extLst>
      <p:ext uri="{BB962C8B-B14F-4D97-AF65-F5344CB8AC3E}">
        <p14:creationId xmlns:p14="http://schemas.microsoft.com/office/powerpoint/2010/main" val="18999766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61BEF0D-F0BB-DE4B-95CE-6DB70DBA9567}" type="datetimeFigureOut">
              <a:rPr lang="en-US" smtClean="0"/>
              <a:pPr/>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55218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426843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53561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5330445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419169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165011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51666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2855552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32984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0019470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72200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3680462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6343463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0992679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33698E2-E506-4AED-BCC3-3F8E3A4483D5}"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5847005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3698E2-E506-4AED-BCC3-3F8E3A4483D5}" type="datetimeFigureOut">
              <a:rPr lang="en-GB" smtClean="0"/>
              <a:t>14/01/2022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3990076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33698E2-E506-4AED-BCC3-3F8E3A4483D5}" type="datetimeFigureOut">
              <a:rPr lang="en-GB" smtClean="0"/>
              <a:t>14/01/2022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23080148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3698E2-E506-4AED-BCC3-3F8E3A4483D5}" type="datetimeFigureOut">
              <a:rPr lang="en-GB" smtClean="0"/>
              <a:t>14/01/2022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0023227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3698E2-E506-4AED-BCC3-3F8E3A4483D5}"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254834887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3698E2-E506-4AED-BCC3-3F8E3A4483D5}"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34766996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3698E2-E506-4AED-BCC3-3F8E3A4483D5}"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57829882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9593624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25189796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12926112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33698E2-E506-4AED-BCC3-3F8E3A4483D5}" type="datetimeFigureOut">
              <a:rPr lang="en-GB" smtClean="0"/>
              <a:t>14/01/2022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21275363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33698E2-E506-4AED-BCC3-3F8E3A4483D5}" type="datetimeFigureOut">
              <a:rPr lang="en-GB" smtClean="0"/>
              <a:t>14/01/2022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41450963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299548541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33698E2-E506-4AED-BCC3-3F8E3A4483D5}"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DE81840-4780-4D72-A394-3AFBD28F9252}" type="slidenum">
              <a:rPr lang="en-GB" smtClean="0"/>
              <a:t>‹#›</a:t>
            </a:fld>
            <a:endParaRPr lang="en-GB"/>
          </a:p>
        </p:txBody>
      </p:sp>
    </p:spTree>
    <p:extLst>
      <p:ext uri="{BB962C8B-B14F-4D97-AF65-F5344CB8AC3E}">
        <p14:creationId xmlns:p14="http://schemas.microsoft.com/office/powerpoint/2010/main" val="423079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7.jpe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a:gsLst>
            <a:gs pos="0">
              <a:schemeClr val="accent1"/>
            </a:gs>
            <a:gs pos="20000">
              <a:schemeClr val="accent2"/>
            </a:gs>
            <a:gs pos="44000">
              <a:schemeClr val="accent3"/>
            </a:gs>
            <a:gs pos="64000">
              <a:schemeClr val="accent4"/>
            </a:gs>
            <a:gs pos="81000">
              <a:schemeClr val="accent5"/>
            </a:gs>
            <a:gs pos="97829">
              <a:schemeClr val="accent6"/>
            </a:gs>
            <a:gs pos="100000">
              <a:schemeClr val="accent6"/>
            </a:gs>
          </a:gsLst>
          <a:lin ang="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1pPr>
            <a:lvl2pPr lvl="1">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2pPr>
            <a:lvl3pPr lvl="2">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3pPr>
            <a:lvl4pPr lvl="3">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4pPr>
            <a:lvl5pPr lvl="4">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5pPr>
            <a:lvl6pPr lvl="5">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6pPr>
            <a:lvl7pPr lvl="6">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7pPr>
            <a:lvl8pPr lvl="7">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8pPr>
            <a:lvl9pPr lvl="8">
              <a:spcBef>
                <a:spcPts val="0"/>
              </a:spcBef>
              <a:spcAft>
                <a:spcPts val="0"/>
              </a:spcAft>
              <a:buClr>
                <a:schemeClr val="accent4"/>
              </a:buClr>
              <a:buSzPts val="4000"/>
              <a:buFont typeface="Spicy Rice"/>
              <a:buNone/>
              <a:defRPr sz="4000">
                <a:solidFill>
                  <a:schemeClr val="accent4"/>
                </a:solidFill>
                <a:latin typeface="Spicy Rice"/>
                <a:ea typeface="Spicy Rice"/>
                <a:cs typeface="Spicy Rice"/>
                <a:sym typeface="Spicy Rice"/>
              </a:defRPr>
            </a:lvl9pPr>
          </a:lstStyle>
          <a:p>
            <a:endParaRPr/>
          </a:p>
        </p:txBody>
      </p:sp>
      <p:sp>
        <p:nvSpPr>
          <p:cNvPr id="7" name="Google Shape;7;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68300">
              <a:lnSpc>
                <a:spcPct val="115000"/>
              </a:lnSpc>
              <a:spcBef>
                <a:spcPts val="0"/>
              </a:spcBef>
              <a:spcAft>
                <a:spcPts val="0"/>
              </a:spcAft>
              <a:buClr>
                <a:schemeClr val="dk2"/>
              </a:buClr>
              <a:buSzPts val="2200"/>
              <a:buFont typeface="Ubuntu"/>
              <a:buChar char="●"/>
              <a:defRPr sz="2200">
                <a:solidFill>
                  <a:schemeClr val="dk2"/>
                </a:solidFill>
                <a:latin typeface="Ubuntu"/>
                <a:ea typeface="Ubuntu"/>
                <a:cs typeface="Ubuntu"/>
                <a:sym typeface="Ubuntu"/>
              </a:defRPr>
            </a:lvl1pPr>
            <a:lvl2pPr marL="914400" lvl="1"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2pPr>
            <a:lvl3pPr marL="1371600" lvl="2"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3pPr>
            <a:lvl4pPr marL="1828800" lvl="3"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4pPr>
            <a:lvl5pPr marL="2286000" lvl="4"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5pPr>
            <a:lvl6pPr marL="2743200" lvl="5"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6pPr>
            <a:lvl7pPr marL="3200400" lvl="6"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7pPr>
            <a:lvl8pPr marL="3657600" lvl="7" indent="-368300">
              <a:lnSpc>
                <a:spcPct val="115000"/>
              </a:lnSpc>
              <a:spcBef>
                <a:spcPts val="2100"/>
              </a:spcBef>
              <a:spcAft>
                <a:spcPts val="0"/>
              </a:spcAft>
              <a:buClr>
                <a:schemeClr val="dk2"/>
              </a:buClr>
              <a:buSzPts val="2200"/>
              <a:buFont typeface="Ubuntu"/>
              <a:buChar char="○"/>
              <a:defRPr sz="2200">
                <a:solidFill>
                  <a:schemeClr val="dk2"/>
                </a:solidFill>
                <a:latin typeface="Ubuntu"/>
                <a:ea typeface="Ubuntu"/>
                <a:cs typeface="Ubuntu"/>
                <a:sym typeface="Ubuntu"/>
              </a:defRPr>
            </a:lvl8pPr>
            <a:lvl9pPr marL="4114800" lvl="8" indent="-368300">
              <a:lnSpc>
                <a:spcPct val="115000"/>
              </a:lnSpc>
              <a:spcBef>
                <a:spcPts val="2100"/>
              </a:spcBef>
              <a:spcAft>
                <a:spcPts val="2100"/>
              </a:spcAft>
              <a:buClr>
                <a:schemeClr val="dk2"/>
              </a:buClr>
              <a:buSzPts val="2200"/>
              <a:buFont typeface="Ubuntu"/>
              <a:buChar char="■"/>
              <a:defRPr sz="2200">
                <a:solidFill>
                  <a:schemeClr val="dk2"/>
                </a:solidFill>
                <a:latin typeface="Ubuntu"/>
                <a:ea typeface="Ubuntu"/>
                <a:cs typeface="Ubuntu"/>
                <a:sym typeface="Ubuntu"/>
              </a:defRPr>
            </a:lvl9pPr>
          </a:lstStyle>
          <a:p>
            <a:endParaRPr/>
          </a:p>
        </p:txBody>
      </p:sp>
      <p:sp>
        <p:nvSpPr>
          <p:cNvPr id="8" name="Google Shape;8;p1"/>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latin typeface="Barlow Condensed"/>
                <a:ea typeface="Barlow Condensed"/>
                <a:cs typeface="Barlow Condensed"/>
                <a:sym typeface="Barlow Condensed"/>
              </a:rPr>
              <a:t>SLIDESMANIA.COM</a:t>
            </a:r>
            <a:endParaRPr>
              <a:solidFill>
                <a:schemeClr val="lt1"/>
              </a:solidFill>
              <a:latin typeface="Barlow Condensed"/>
              <a:ea typeface="Barlow Condensed"/>
              <a:cs typeface="Barlow Condensed"/>
              <a:sym typeface="Barlow Condensed"/>
            </a:endParaRPr>
          </a:p>
        </p:txBody>
      </p:sp>
      <p:sp>
        <p:nvSpPr>
          <p:cNvPr id="9" name="Google Shape;9;p1"/>
          <p:cNvSpPr txBox="1">
            <a:spLocks noGrp="1"/>
          </p:cNvSpPr>
          <p:nvPr>
            <p:ph type="sldNum" idx="12"/>
          </p:nvPr>
        </p:nvSpPr>
        <p:spPr>
          <a:xfrm>
            <a:off x="11409045" y="6333134"/>
            <a:ext cx="731700" cy="525000"/>
          </a:xfrm>
          <a:prstGeom prst="rect">
            <a:avLst/>
          </a:prstGeom>
          <a:noFill/>
          <a:ln>
            <a:noFill/>
          </a:ln>
        </p:spPr>
        <p:txBody>
          <a:bodyPr spcFirstLastPara="1" wrap="square" lIns="91425" tIns="91425" rIns="91425" bIns="91425" anchor="t" anchorCtr="0">
            <a:noAutofit/>
          </a:bodyPr>
          <a:lstStyle>
            <a:lvl1pPr lvl="0" rtl="0">
              <a:buNone/>
              <a:defRPr>
                <a:latin typeface="Ubuntu"/>
                <a:ea typeface="Ubuntu"/>
                <a:cs typeface="Ubuntu"/>
                <a:sym typeface="Ubuntu"/>
              </a:defRPr>
            </a:lvl1pPr>
            <a:lvl2pPr lvl="1" rtl="0">
              <a:buNone/>
              <a:defRPr>
                <a:latin typeface="Ubuntu"/>
                <a:ea typeface="Ubuntu"/>
                <a:cs typeface="Ubuntu"/>
                <a:sym typeface="Ubuntu"/>
              </a:defRPr>
            </a:lvl2pPr>
            <a:lvl3pPr lvl="2" rtl="0">
              <a:buNone/>
              <a:defRPr>
                <a:latin typeface="Ubuntu"/>
                <a:ea typeface="Ubuntu"/>
                <a:cs typeface="Ubuntu"/>
                <a:sym typeface="Ubuntu"/>
              </a:defRPr>
            </a:lvl3pPr>
            <a:lvl4pPr lvl="3" rtl="0">
              <a:buNone/>
              <a:defRPr>
                <a:latin typeface="Ubuntu"/>
                <a:ea typeface="Ubuntu"/>
                <a:cs typeface="Ubuntu"/>
                <a:sym typeface="Ubuntu"/>
              </a:defRPr>
            </a:lvl4pPr>
            <a:lvl5pPr lvl="4" rtl="0">
              <a:buNone/>
              <a:defRPr>
                <a:latin typeface="Ubuntu"/>
                <a:ea typeface="Ubuntu"/>
                <a:cs typeface="Ubuntu"/>
                <a:sym typeface="Ubuntu"/>
              </a:defRPr>
            </a:lvl5pPr>
            <a:lvl6pPr lvl="5" rtl="0">
              <a:buNone/>
              <a:defRPr>
                <a:latin typeface="Ubuntu"/>
                <a:ea typeface="Ubuntu"/>
                <a:cs typeface="Ubuntu"/>
                <a:sym typeface="Ubuntu"/>
              </a:defRPr>
            </a:lvl6pPr>
            <a:lvl7pPr lvl="6" rtl="0">
              <a:buNone/>
              <a:defRPr>
                <a:latin typeface="Ubuntu"/>
                <a:ea typeface="Ubuntu"/>
                <a:cs typeface="Ubuntu"/>
                <a:sym typeface="Ubuntu"/>
              </a:defRPr>
            </a:lvl7pPr>
            <a:lvl8pPr lvl="7" rtl="0">
              <a:buNone/>
              <a:defRPr>
                <a:latin typeface="Ubuntu"/>
                <a:ea typeface="Ubuntu"/>
                <a:cs typeface="Ubuntu"/>
                <a:sym typeface="Ubuntu"/>
              </a:defRPr>
            </a:lvl8pPr>
            <a:lvl9pPr lvl="8" rtl="0">
              <a:buNone/>
              <a:defRPr>
                <a:latin typeface="Ubuntu"/>
                <a:ea typeface="Ubuntu"/>
                <a:cs typeface="Ubuntu"/>
                <a:sym typeface="Ubuntu"/>
              </a:defRPr>
            </a:lvl9pPr>
          </a:lstStyle>
          <a:p>
            <a:pPr marL="0" lvl="0" indent="0" algn="l"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4" r:id="rId5"/>
    <p:sldLayoutId id="2147483658" r:id="rId6"/>
    <p:sldLayoutId id="2147483659" r:id="rId7"/>
    <p:sldLayoutId id="2147483661" r:id="rId8"/>
    <p:sldLayoutId id="2147483662"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93A19440-72C1-496D-96A1-581511E9E5E2}"/>
              </a:ext>
            </a:extLst>
          </p:cNvPr>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aramond"/>
            </a:endParaRPr>
          </a:p>
        </p:txBody>
      </p:sp>
      <p:sp>
        <p:nvSpPr>
          <p:cNvPr id="3" name="Rectangle 6">
            <a:extLst>
              <a:ext uri="{FF2B5EF4-FFF2-40B4-BE49-F238E27FC236}">
                <a16:creationId xmlns:a16="http://schemas.microsoft.com/office/drawing/2014/main" id="{4D7DB6F5-4E5B-438A-AC91-E82B660D6812}"/>
              </a:ext>
            </a:extLst>
          </p:cNvPr>
          <p:cNvSpPr/>
          <p:nvPr/>
        </p:nvSpPr>
        <p:spPr>
          <a:xfrm>
            <a:off x="234699" y="237744"/>
            <a:ext cx="11722608" cy="6382512"/>
          </a:xfrm>
          <a:prstGeom prst="rect">
            <a:avLst/>
          </a:prstGeom>
          <a:solidFill>
            <a:srgbClr val="BFBFBF">
              <a:alpha val="60000"/>
            </a:srgbClr>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4" name="Rectangle 7">
            <a:extLst>
              <a:ext uri="{FF2B5EF4-FFF2-40B4-BE49-F238E27FC236}">
                <a16:creationId xmlns:a16="http://schemas.microsoft.com/office/drawing/2014/main" id="{C851F0FC-2726-4ABB-B06A-BB98CCC416CC}"/>
              </a:ext>
            </a:extLst>
          </p:cNvPr>
          <p:cNvSpPr/>
          <p:nvPr/>
        </p:nvSpPr>
        <p:spPr>
          <a:xfrm>
            <a:off x="371859" y="374904"/>
            <a:ext cx="11448288" cy="6108192"/>
          </a:xfrm>
          <a:prstGeom prst="rect">
            <a:avLst/>
          </a:prstGeom>
          <a:noFill/>
          <a:ln w="6345" cap="sq">
            <a:solidFill>
              <a:srgbClr val="262626"/>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5" name="Title Placeholder 1">
            <a:extLst>
              <a:ext uri="{FF2B5EF4-FFF2-40B4-BE49-F238E27FC236}">
                <a16:creationId xmlns:a16="http://schemas.microsoft.com/office/drawing/2014/main" id="{0CABD552-7FD1-460D-9845-F51C33812EE1}"/>
              </a:ext>
            </a:extLst>
          </p:cNvPr>
          <p:cNvSpPr txBox="1">
            <a:spLocks noGrp="1"/>
          </p:cNvSpPr>
          <p:nvPr>
            <p:ph type="title"/>
          </p:nvPr>
        </p:nvSpPr>
        <p:spPr>
          <a:xfrm>
            <a:off x="1066803" y="642594"/>
            <a:ext cx="10058400" cy="1371600"/>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6" name="Text Placeholder 2">
            <a:extLst>
              <a:ext uri="{FF2B5EF4-FFF2-40B4-BE49-F238E27FC236}">
                <a16:creationId xmlns:a16="http://schemas.microsoft.com/office/drawing/2014/main" id="{958FB1F4-621E-46B2-8539-04EAAB1D0940}"/>
              </a:ext>
            </a:extLst>
          </p:cNvPr>
          <p:cNvSpPr txBox="1">
            <a:spLocks noGrp="1"/>
          </p:cNvSpPr>
          <p:nvPr>
            <p:ph type="body" idx="1"/>
          </p:nvPr>
        </p:nvSpPr>
        <p:spPr>
          <a:xfrm>
            <a:off x="1066803" y="2103120"/>
            <a:ext cx="10058400" cy="3849624"/>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BD67E3E-A2A9-454E-8E03-0EEC84E89C43}"/>
              </a:ext>
            </a:extLst>
          </p:cNvPr>
          <p:cNvSpPr txBox="1">
            <a:spLocks noGrp="1"/>
          </p:cNvSpPr>
          <p:nvPr>
            <p:ph type="dt" sz="half" idx="2"/>
          </p:nvPr>
        </p:nvSpPr>
        <p:spPr>
          <a:xfrm>
            <a:off x="7256797" y="6035040"/>
            <a:ext cx="2893042" cy="365760"/>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000" b="0" i="0" u="none" strike="noStrike" kern="1200" cap="none" spc="0" baseline="0">
                <a:solidFill>
                  <a:srgbClr val="404040"/>
                </a:solidFill>
                <a:uFillTx/>
                <a:latin typeface="Garamond"/>
              </a:defRPr>
            </a:lvl1pPr>
          </a:lstStyle>
          <a:p>
            <a:pPr lvl="0"/>
            <a:fld id="{B304F2BC-C062-49F0-8C41-1CBADC72E8BD}" type="datetime1">
              <a:rPr lang="en-US"/>
              <a:pPr lvl="0"/>
              <a:t>1/14/2022</a:t>
            </a:fld>
            <a:endParaRPr lang="en-US"/>
          </a:p>
        </p:txBody>
      </p:sp>
      <p:sp>
        <p:nvSpPr>
          <p:cNvPr id="8" name="Footer Placeholder 4">
            <a:extLst>
              <a:ext uri="{FF2B5EF4-FFF2-40B4-BE49-F238E27FC236}">
                <a16:creationId xmlns:a16="http://schemas.microsoft.com/office/drawing/2014/main" id="{8867AEE3-026A-4C8D-B990-4A1A3ABCA230}"/>
              </a:ext>
            </a:extLst>
          </p:cNvPr>
          <p:cNvSpPr txBox="1">
            <a:spLocks noGrp="1"/>
          </p:cNvSpPr>
          <p:nvPr>
            <p:ph type="ftr" sz="quarter" idx="3"/>
          </p:nvPr>
        </p:nvSpPr>
        <p:spPr>
          <a:xfrm>
            <a:off x="1066803" y="6035040"/>
            <a:ext cx="5816598" cy="365760"/>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1000" b="0" i="0" u="none" strike="noStrike" kern="1200" cap="none" spc="0" baseline="0">
                <a:solidFill>
                  <a:srgbClr val="262626"/>
                </a:solidFill>
                <a:uFillTx/>
                <a:latin typeface="Garamond"/>
              </a:defRPr>
            </a:lvl1pPr>
          </a:lstStyle>
          <a:p>
            <a:pPr lvl="0"/>
            <a:endParaRPr lang="en-US"/>
          </a:p>
        </p:txBody>
      </p:sp>
      <p:sp>
        <p:nvSpPr>
          <p:cNvPr id="9" name="Slide Number Placeholder 5">
            <a:extLst>
              <a:ext uri="{FF2B5EF4-FFF2-40B4-BE49-F238E27FC236}">
                <a16:creationId xmlns:a16="http://schemas.microsoft.com/office/drawing/2014/main" id="{444303E3-78CD-40E7-AA28-4EE8A246E24F}"/>
              </a:ext>
            </a:extLst>
          </p:cNvPr>
          <p:cNvSpPr txBox="1">
            <a:spLocks noGrp="1"/>
          </p:cNvSpPr>
          <p:nvPr>
            <p:ph type="sldNum" sz="quarter" idx="4"/>
          </p:nvPr>
        </p:nvSpPr>
        <p:spPr>
          <a:xfrm>
            <a:off x="10287000" y="6035040"/>
            <a:ext cx="838203" cy="365760"/>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000" b="0" i="0" u="none" strike="noStrike" kern="1200" cap="none" spc="0" baseline="0">
                <a:solidFill>
                  <a:srgbClr val="404040"/>
                </a:solidFill>
                <a:uFillTx/>
                <a:latin typeface="Garamond"/>
              </a:defRPr>
            </a:lvl1pPr>
          </a:lstStyle>
          <a:p>
            <a:pPr lvl="0"/>
            <a:fld id="{1E444CAE-5DC6-44B2-B67D-57769C94CA5F}" type="slidenum">
              <a:t>‹#›</a:t>
            </a:fld>
            <a:endParaRPr lang="en-US"/>
          </a:p>
        </p:txBody>
      </p:sp>
    </p:spTree>
    <p:extLst>
      <p:ext uri="{BB962C8B-B14F-4D97-AF65-F5344CB8AC3E}">
        <p14:creationId xmlns:p14="http://schemas.microsoft.com/office/powerpoint/2010/main" val="335651211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marL="0" marR="0" lvl="0" indent="0" algn="l" defTabSz="914400" rtl="0" fontAlgn="auto" hangingPunct="1">
        <a:lnSpc>
          <a:spcPct val="90000"/>
        </a:lnSpc>
        <a:spcBef>
          <a:spcPts val="0"/>
        </a:spcBef>
        <a:spcAft>
          <a:spcPts val="0"/>
        </a:spcAft>
        <a:buNone/>
        <a:tabLst/>
        <a:defRPr lang="en-US" sz="4800" b="0" i="0" u="none" strike="noStrike" kern="1200" cap="none" spc="0" baseline="0">
          <a:solidFill>
            <a:srgbClr val="262626"/>
          </a:solidFill>
          <a:uFillTx/>
          <a:latin typeface="Garamond"/>
        </a:defRPr>
      </a:lvl1pPr>
    </p:titleStyle>
    <p:bodyStyle>
      <a:lvl1pPr marL="182880" marR="0" lvl="0" indent="-182880" algn="l" defTabSz="914400" rtl="0" fontAlgn="auto" hangingPunct="1">
        <a:lnSpc>
          <a:spcPct val="100000"/>
        </a:lnSpc>
        <a:spcBef>
          <a:spcPts val="900"/>
        </a:spcBef>
        <a:spcAft>
          <a:spcPts val="0"/>
        </a:spcAft>
        <a:buClr>
          <a:srgbClr val="262626"/>
        </a:buClr>
        <a:buSzPct val="100000"/>
        <a:buFont typeface="Garamond" pitchFamily="18"/>
        <a:buChar char="◦"/>
        <a:tabLst/>
        <a:defRPr lang="en-US" sz="1800" b="0" i="0" u="none" strike="noStrike" kern="1200" cap="none" spc="0" baseline="0">
          <a:solidFill>
            <a:srgbClr val="000000"/>
          </a:solidFill>
          <a:uFillTx/>
          <a:latin typeface="Garamond"/>
        </a:defRPr>
      </a:lvl1pPr>
      <a:lvl2pPr marL="457200" marR="0" lvl="1"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600" b="0" i="0" u="none" strike="noStrike" kern="1200" cap="none" spc="0" baseline="0">
          <a:solidFill>
            <a:srgbClr val="000000"/>
          </a:solidFill>
          <a:uFillTx/>
          <a:latin typeface="Garamond"/>
        </a:defRPr>
      </a:lvl2pPr>
      <a:lvl3pPr marL="731520" marR="0" lvl="2"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400" b="0" i="0" u="none" strike="noStrike" kern="1200" cap="none" spc="0" baseline="0">
          <a:solidFill>
            <a:srgbClr val="000000"/>
          </a:solidFill>
          <a:uFillTx/>
          <a:latin typeface="Garamond"/>
        </a:defRPr>
      </a:lvl3pPr>
      <a:lvl4pPr marL="1005840" marR="0" lvl="3"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400" b="0" i="0" u="none" strike="noStrike" kern="1200" cap="none" spc="0" baseline="0">
          <a:solidFill>
            <a:srgbClr val="000000"/>
          </a:solidFill>
          <a:uFillTx/>
          <a:latin typeface="Garamond"/>
        </a:defRPr>
      </a:lvl4pPr>
      <a:lvl5pPr marL="1280160" marR="0" lvl="4"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400" b="0" i="0" u="none" strike="noStrike" kern="1200" cap="none" spc="0" baseline="0">
          <a:solidFill>
            <a:srgbClr val="000000"/>
          </a:solidFill>
          <a:uFillTx/>
          <a:latin typeface="Garamond"/>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61BEF0D-F0BB-DE4B-95CE-6DB70DBA9567}" type="datetimeFigureOut">
              <a:rPr lang="en-US" smtClean="0"/>
              <a:pPr/>
              <a:t>1/14/2022</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57F1E4F-1CFF-5643-939E-217C01CDF565}"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085808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33698E2-E506-4AED-BCC3-3F8E3A4483D5}" type="datetimeFigureOut">
              <a:rPr lang="en-GB" smtClean="0"/>
              <a:t>14/01/2022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DE81840-4780-4D72-A394-3AFBD28F9252}" type="slidenum">
              <a:rPr lang="en-GB" smtClean="0"/>
              <a:t>‹#›</a:t>
            </a:fld>
            <a:endParaRPr lang="en-GB"/>
          </a:p>
        </p:txBody>
      </p:sp>
    </p:spTree>
    <p:extLst>
      <p:ext uri="{BB962C8B-B14F-4D97-AF65-F5344CB8AC3E}">
        <p14:creationId xmlns:p14="http://schemas.microsoft.com/office/powerpoint/2010/main" val="416634207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3" Type="http://schemas.openxmlformats.org/officeDocument/2006/relationships/hyperlink" Target="http://technofaq.org/posts/2015/01/games-to-strain-your-brain-and-sharpen-your-mental-powers/" TargetMode="External"/><Relationship Id="rId2" Type="http://schemas.openxmlformats.org/officeDocument/2006/relationships/image" Target="../media/image9.gif"/><Relationship Id="rId1" Type="http://schemas.openxmlformats.org/officeDocument/2006/relationships/slideLayout" Target="../slideLayouts/slideLayout33.xml"/><Relationship Id="rId4" Type="http://schemas.openxmlformats.org/officeDocument/2006/relationships/hyperlink" Target="https://creativecommons.org/licenses/by-nc-sa/3.0/"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pixabay.com/en/children-joy-smile-worldwide-world-1056065/" TargetMode="External"/><Relationship Id="rId2" Type="http://schemas.openxmlformats.org/officeDocument/2006/relationships/image" Target="../media/image10.png"/><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xml.rels><?xml version="1.0" encoding="UTF-8" standalone="yes"?>
<Relationships xmlns="http://schemas.openxmlformats.org/package/2006/relationships"><Relationship Id="rId3" Type="http://schemas.openxmlformats.org/officeDocument/2006/relationships/hyperlink" Target="https://pixabay.com/en/feedback-opinion-gut-bad-neutral-1311638/" TargetMode="External"/><Relationship Id="rId2" Type="http://schemas.openxmlformats.org/officeDocument/2006/relationships/image" Target="../media/image11.png"/><Relationship Id="rId1" Type="http://schemas.openxmlformats.org/officeDocument/2006/relationships/slideLayout" Target="../slideLayouts/slideLayout33.xml"/></Relationships>
</file>

<file path=ppt/slides/_rels/slide8.xml.rels><?xml version="1.0" encoding="UTF-8" standalone="yes"?>
<Relationships xmlns="http://schemas.openxmlformats.org/package/2006/relationships"><Relationship Id="rId3" Type="http://schemas.openxmlformats.org/officeDocument/2006/relationships/hyperlink" Target="https://pxhere.com/en/photo/1281769" TargetMode="External"/><Relationship Id="rId2" Type="http://schemas.openxmlformats.org/officeDocument/2006/relationships/image" Target="../media/image12.jpg"/><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3" Type="http://schemas.openxmlformats.org/officeDocument/2006/relationships/hyperlink" Target="http://clipart-library.com/lesson-design-cliparts.html" TargetMode="External"/><Relationship Id="rId2" Type="http://schemas.openxmlformats.org/officeDocument/2006/relationships/image" Target="../media/image13.png"/><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3" Type="http://schemas.openxmlformats.org/officeDocument/2006/relationships/hyperlink" Target="https://pixabay.com/photos/team-table-playmobil-round-table-451372/" TargetMode="External"/><Relationship Id="rId2" Type="http://schemas.openxmlformats.org/officeDocument/2006/relationships/image" Target="../media/image14.jp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3" Type="http://schemas.openxmlformats.org/officeDocument/2006/relationships/hyperlink" Target="https://hwb.gov.wales/curriculum-for-wales-2008/foundation-phase/play-active-learning-overview-for-3-to-7-year-olds/" TargetMode="External"/><Relationship Id="rId2" Type="http://schemas.openxmlformats.org/officeDocument/2006/relationships/hyperlink" Target="https://www.estyn.gov.wales/system/files/2020-07/Play%2520and%2520Active%2520Learning%253A%2520A%2520toolkit%2520for%2520Foundation%2520Phase%2520practitioners%2520-%2520September%25202009.pdf" TargetMode="External"/><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hyperlink" Target="https://pure.southwales.ac.uk/ws/portalfiles/portal/3987200/Amanda_Thomas_PhD_March2019_LSE.pdf" TargetMode="External"/><Relationship Id="rId2" Type="http://schemas.openxmlformats.org/officeDocument/2006/relationships/slide" Target="slide37.xml"/><Relationship Id="rId1" Type="http://schemas.openxmlformats.org/officeDocument/2006/relationships/slideLayout" Target="../slideLayouts/slideLayout22.xml"/><Relationship Id="rId4" Type="http://schemas.openxmlformats.org/officeDocument/2006/relationships/slide" Target="slide38.xml"/></Relationships>
</file>

<file path=ppt/slides/_rels/slide15.xml.rels><?xml version="1.0" encoding="UTF-8" standalone="yes"?>
<Relationships xmlns="http://schemas.openxmlformats.org/package/2006/relationships"><Relationship Id="rId3" Type="http://schemas.openxmlformats.org/officeDocument/2006/relationships/hyperlink" Target="https://www.funderstanding.com/educators/jean-piaget-cognitive-development-in-the-classroom/" TargetMode="External"/><Relationship Id="rId2" Type="http://schemas.openxmlformats.org/officeDocument/2006/relationships/slide" Target="slide37.xml"/><Relationship Id="rId1" Type="http://schemas.openxmlformats.org/officeDocument/2006/relationships/slideLayout" Target="../slideLayouts/slideLayout22.xml"/><Relationship Id="rId6" Type="http://schemas.openxmlformats.org/officeDocument/2006/relationships/slide" Target="slide38.xml"/><Relationship Id="rId5" Type="http://schemas.openxmlformats.org/officeDocument/2006/relationships/hyperlink" Target="https://theeducationhub.org.nz/piagets-theory-of-education/" TargetMode="External"/><Relationship Id="rId4" Type="http://schemas.openxmlformats.org/officeDocument/2006/relationships/hyperlink" Target="https://www.earlyyearseducator.co.uk/features/article/pioneers-jean-piaget-and-lev-vygotsky"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slide" Target="slide37.xml"/><Relationship Id="rId1" Type="http://schemas.openxmlformats.org/officeDocument/2006/relationships/slideLayout" Target="../slideLayouts/slideLayout22.xml"/><Relationship Id="rId4" Type="http://schemas.openxmlformats.org/officeDocument/2006/relationships/slide" Target="slide36.xml"/></Relationships>
</file>

<file path=ppt/slides/_rels/slide17.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slide" Target="slide37.xml"/><Relationship Id="rId1" Type="http://schemas.openxmlformats.org/officeDocument/2006/relationships/slideLayout" Target="../slideLayouts/slideLayout22.xml"/><Relationship Id="rId4" Type="http://schemas.openxmlformats.org/officeDocument/2006/relationships/slide" Target="slide36.xml"/></Relationships>
</file>

<file path=ppt/slides/_rels/slide18.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 Target="slide37.xml"/><Relationship Id="rId1" Type="http://schemas.openxmlformats.org/officeDocument/2006/relationships/slideLayout" Target="../slideLayouts/slideLayout22.xml"/><Relationship Id="rId4" Type="http://schemas.openxmlformats.org/officeDocument/2006/relationships/hyperlink" Target="http://webspace.ship.edu/cgboer/piaget.html"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slide" Target="slide37.xml"/><Relationship Id="rId1" Type="http://schemas.openxmlformats.org/officeDocument/2006/relationships/slideLayout" Target="../slideLayouts/slideLayout22.xml"/><Relationship Id="rId4" Type="http://schemas.openxmlformats.org/officeDocument/2006/relationships/slide" Target="slide36.xml"/></Relationships>
</file>

<file path=ppt/slides/_rels/slide20.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hyperlink" Target="https://pure.southwales.ac.uk/ws/portalfiles/portal/3987200/Amanda_Thomas_PhD_March2019_LSE.pdf" TargetMode="External"/><Relationship Id="rId1" Type="http://schemas.openxmlformats.org/officeDocument/2006/relationships/slideLayout" Target="../slideLayouts/slideLayout22.xml"/><Relationship Id="rId4" Type="http://schemas.openxmlformats.org/officeDocument/2006/relationships/slide" Target="slide36.xml"/></Relationships>
</file>

<file path=ppt/slides/_rels/slide21.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hyperlink" Target="http://webspace.ship.edu/cgboer/piaget.html" TargetMode="Externa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hyperlink" Target="https://intranet.newriver.edu/images/stories/library/stennett_psychology_articles/Piagets%20Theory%20of%20Cognitive%20Development.pdf" TargetMode="Externa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hyperlink" Target="https://www.pacey.org.uk/Pacey/media/Website-files/PACEY%20member%20practice%20guides%20(PDFs)/PG28-Theories-of-child-development.pdf" TargetMode="External"/><Relationship Id="rId1" Type="http://schemas.openxmlformats.org/officeDocument/2006/relationships/slideLayout" Target="../slideLayouts/slideLayout22.xml"/><Relationship Id="rId6" Type="http://schemas.openxmlformats.org/officeDocument/2006/relationships/slide" Target="slide36.xml"/><Relationship Id="rId5" Type="http://schemas.openxmlformats.org/officeDocument/2006/relationships/hyperlink" Target="https://discoverearlychildhoodedu.org/resources/teaching-styles/piagets-stages-development/#teachers_use" TargetMode="External"/><Relationship Id="rId4" Type="http://schemas.openxmlformats.org/officeDocument/2006/relationships/slide" Target="slide37.xml"/></Relationships>
</file>

<file path=ppt/slides/_rels/slide24.xml.rels><?xml version="1.0" encoding="UTF-8" standalone="yes"?>
<Relationships xmlns="http://schemas.openxmlformats.org/package/2006/relationships"><Relationship Id="rId3" Type="http://schemas.openxmlformats.org/officeDocument/2006/relationships/slide" Target="slide36.xml"/><Relationship Id="rId7" Type="http://schemas.openxmlformats.org/officeDocument/2006/relationships/slide" Target="slide37.xml"/><Relationship Id="rId2" Type="http://schemas.openxmlformats.org/officeDocument/2006/relationships/hyperlink" Target="https://discoverearlychildhoodedu.org/resources/teaching-styles/piagets-stages-development/#teachers_use" TargetMode="External"/><Relationship Id="rId1" Type="http://schemas.openxmlformats.org/officeDocument/2006/relationships/slideLayout" Target="../slideLayouts/slideLayout22.xml"/><Relationship Id="rId6" Type="http://schemas.openxmlformats.org/officeDocument/2006/relationships/hyperlink" Target="https://theeducationhub.org.nz/piagets-theory-of-education/" TargetMode="External"/><Relationship Id="rId5" Type="http://schemas.openxmlformats.org/officeDocument/2006/relationships/slide" Target="slide38.xml"/><Relationship Id="rId4" Type="http://schemas.openxmlformats.org/officeDocument/2006/relationships/hyperlink" Target="https://pure.southwales.ac.uk/ws/portalfiles/portal/3987200/Amanda_Thomas_PhD_March2019_LSE.pdf"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funderstanding.com/educators/jean-piaget-cognitive-development-in-the-classroom/" TargetMode="External"/><Relationship Id="rId2" Type="http://schemas.openxmlformats.org/officeDocument/2006/relationships/slide" Target="slide37.xml"/><Relationship Id="rId1" Type="http://schemas.openxmlformats.org/officeDocument/2006/relationships/slideLayout" Target="../slideLayouts/slideLayout22.xml"/><Relationship Id="rId6" Type="http://schemas.openxmlformats.org/officeDocument/2006/relationships/slide" Target="slide36.xml"/><Relationship Id="rId5" Type="http://schemas.openxmlformats.org/officeDocument/2006/relationships/slide" Target="slide38.xml"/><Relationship Id="rId4" Type="http://schemas.openxmlformats.org/officeDocument/2006/relationships/hyperlink" Target="https://pure.southwales.ac.uk/ws/portalfiles/portal/3987200/Amanda_Thomas_PhD_March2019_LSE.pdf" TargetMode="External"/></Relationships>
</file>

<file path=ppt/slides/_rels/slide26.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slide" Target="slide38.xml"/><Relationship Id="rId1" Type="http://schemas.openxmlformats.org/officeDocument/2006/relationships/slideLayout" Target="../slideLayouts/slideLayout22.xml"/><Relationship Id="rId4" Type="http://schemas.openxmlformats.org/officeDocument/2006/relationships/hyperlink" Target="https://pure.southwales.ac.uk/ws/portalfiles/portal/3987200/Amanda_Thomas_PhD_March2019_LSE.pdf" TargetMode="External"/></Relationships>
</file>

<file path=ppt/slides/_rels/slide27.xml.rels><?xml version="1.0" encoding="UTF-8" standalone="yes"?>
<Relationships xmlns="http://schemas.openxmlformats.org/package/2006/relationships"><Relationship Id="rId2" Type="http://schemas.openxmlformats.org/officeDocument/2006/relationships/slide" Target="slide36.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slide" Target="slide37.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hyperlink" Target="https://www.theclassroom.com/apply-piagets-theory-classroom-7741298.html" TargetMode="External"/><Relationship Id="rId2" Type="http://schemas.openxmlformats.org/officeDocument/2006/relationships/slide" Target="slide36.xml"/><Relationship Id="rId1" Type="http://schemas.openxmlformats.org/officeDocument/2006/relationships/slideLayout" Target="../slideLayouts/slideLayout22.xml"/><Relationship Id="rId6" Type="http://schemas.openxmlformats.org/officeDocument/2006/relationships/slide" Target="slide38.xml"/><Relationship Id="rId5" Type="http://schemas.openxmlformats.org/officeDocument/2006/relationships/hyperlink" Target="https://pure.southwales.ac.uk/ws/portalfiles/portal/3987200/Amanda_Thomas_PhD_March2019_LSE.pdf" TargetMode="External"/><Relationship Id="rId4" Type="http://schemas.openxmlformats.org/officeDocument/2006/relationships/slide" Target="slide37.xml"/></Relationships>
</file>

<file path=ppt/slides/_rels/slide30.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hyperlink" Target="https://theeducationhub.org.nz/piagets-theory-of-education/" TargetMode="External"/><Relationship Id="rId1" Type="http://schemas.openxmlformats.org/officeDocument/2006/relationships/slideLayout" Target="../slideLayouts/slideLayout22.xml"/><Relationship Id="rId6" Type="http://schemas.openxmlformats.org/officeDocument/2006/relationships/slide" Target="slide36.xml"/><Relationship Id="rId5" Type="http://schemas.openxmlformats.org/officeDocument/2006/relationships/hyperlink" Target="https://discoverearlychildhoodedu.org/resources/teaching-styles/piagets-stages-development/#teachers_use" TargetMode="External"/><Relationship Id="rId4" Type="http://schemas.openxmlformats.org/officeDocument/2006/relationships/hyperlink" Target="https://www.earlyyearseducator.co.uk/features/article/pioneers-jean-piaget-and-lev-vygotsky" TargetMode="External"/></Relationships>
</file>

<file path=ppt/slides/_rels/slide31.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hyperlink" Target="file:///C:\Users\44772\Downloads\125956903.pdf" TargetMode="External"/><Relationship Id="rId1" Type="http://schemas.openxmlformats.org/officeDocument/2006/relationships/slideLayout" Target="../slideLayouts/slideLayout22.xml"/><Relationship Id="rId6" Type="http://schemas.openxmlformats.org/officeDocument/2006/relationships/hyperlink" Target="https://www.verywellmind.com/lev-vygotsky-biography-2795533" TargetMode="External"/><Relationship Id="rId5" Type="http://schemas.openxmlformats.org/officeDocument/2006/relationships/slide" Target="slide38.xml"/><Relationship Id="rId4" Type="http://schemas.openxmlformats.org/officeDocument/2006/relationships/hyperlink" Target="https://pure.southwales.ac.uk/ws/portalfiles/portal/3987200/Amanda_Thomas_PhD_March2019_LSE.pdf" TargetMode="External"/></Relationships>
</file>

<file path=ppt/slides/_rels/slide32.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hyperlink" Target="file:///C:\Users\44772\Downloads\125956903.pdf" TargetMode="External"/><Relationship Id="rId1" Type="http://schemas.openxmlformats.org/officeDocument/2006/relationships/slideLayout" Target="../slideLayouts/slideLayout22.xml"/><Relationship Id="rId5" Type="http://schemas.openxmlformats.org/officeDocument/2006/relationships/hyperlink" Target="https://www.verywellmind.com/what-is-the-zone-of-proximal-development-2796034" TargetMode="External"/><Relationship Id="rId4" Type="http://schemas.openxmlformats.org/officeDocument/2006/relationships/slide" Target="slide38.xml"/></Relationships>
</file>

<file path=ppt/slides/_rels/slide33.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hyperlink" Target="file:///C:\Users\44772\Downloads\125956903.pdf" TargetMode="External"/><Relationship Id="rId1" Type="http://schemas.openxmlformats.org/officeDocument/2006/relationships/slideLayout" Target="../slideLayouts/slideLayout22.xml"/><Relationship Id="rId6" Type="http://schemas.openxmlformats.org/officeDocument/2006/relationships/hyperlink" Target="https://discoverearlychildhoodedu.org/resources/teaching-styles/piagets-stages-development/#teachers_use" TargetMode="External"/><Relationship Id="rId5" Type="http://schemas.openxmlformats.org/officeDocument/2006/relationships/hyperlink" Target="https://www.verywellmind.com/what-is-the-zone-of-proximal-development-2796034" TargetMode="External"/><Relationship Id="rId4" Type="http://schemas.openxmlformats.org/officeDocument/2006/relationships/hyperlink" Target="https://www.verywellmind.com/lev-vygotsky-biography-2795533"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theeducationhub.org.nz/piagets-theory-of-education/" TargetMode="External"/><Relationship Id="rId2" Type="http://schemas.openxmlformats.org/officeDocument/2006/relationships/hyperlink" Target="https://intranet.newriver.edu/images/stories/library/stennett_psychology_articles/Piagets%20Theory%20of%20Cognitive%20Development.pdf" TargetMode="External"/><Relationship Id="rId1" Type="http://schemas.openxmlformats.org/officeDocument/2006/relationships/slideLayout" Target="../slideLayouts/slideLayout22.xml"/><Relationship Id="rId6" Type="http://schemas.openxmlformats.org/officeDocument/2006/relationships/hyperlink" Target="https://www.theclassroom.com/apply-piagets-theory-classroom-7741298.html" TargetMode="External"/><Relationship Id="rId5" Type="http://schemas.openxmlformats.org/officeDocument/2006/relationships/hyperlink" Target="https://www.funderstanding.com/educators/jean-piaget-cognitive-development-in-the-classroom/" TargetMode="External"/><Relationship Id="rId4" Type="http://schemas.openxmlformats.org/officeDocument/2006/relationships/hyperlink" Target="https://www.earlyyearseducator.co.uk/features/article/pioneers-jean-piaget-and-lev-vygotsky"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pure.southwales.ac.uk/ws/portalfiles/portal/3987200/Amanda_Thomas_PhD_March2019_LSE.pdf" TargetMode="External"/><Relationship Id="rId2" Type="http://schemas.openxmlformats.org/officeDocument/2006/relationships/hyperlink" Target="https://www.pacey.org.uk/Pacey/media/Website-files/PACEY%20member%20practice%20guides%20(PDFs)/PG28-Theories-of-child-development.pdf" TargetMode="Externa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hyperlink" Target="http://webspace.ship.edu/cgboer/piaget.html" TargetMode="External"/><Relationship Id="rId2" Type="http://schemas.openxmlformats.org/officeDocument/2006/relationships/hyperlink" Target="file:///C:\Users\44772\Downloads\125956903.pdf" TargetMode="External"/><Relationship Id="rId1" Type="http://schemas.openxmlformats.org/officeDocument/2006/relationships/slideLayout" Target="../slideLayouts/slideLayout22.xml"/><Relationship Id="rId6" Type="http://schemas.openxmlformats.org/officeDocument/2006/relationships/hyperlink" Target="https://discoverearlychildhoodedu.org/resources/teaching-styles/piagets-stages-development/#teachers_use" TargetMode="External"/><Relationship Id="rId5" Type="http://schemas.openxmlformats.org/officeDocument/2006/relationships/hyperlink" Target="https://www.verywellmind.com/what-is-the-zone-of-proximal-development-2796034#:~:text=The%20zone%20of%20proximal%20development%20%28ZPD%29%2C%20or%20zone,expert%2C%20but%20cannot%20yet%20perform%20on%20their%20own." TargetMode="External"/><Relationship Id="rId4" Type="http://schemas.openxmlformats.org/officeDocument/2006/relationships/hyperlink" Target="https://www.verywellmind.com/lev-vygotsky-biography-2795533"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theeducationhub.org.nz/piagets-theory-of-education/" TargetMode="External"/><Relationship Id="rId2" Type="http://schemas.openxmlformats.org/officeDocument/2006/relationships/hyperlink" Target="https://intranet.newriver.edu/images/stories/library/stennett_psychology_articles/Piagets%20Theory%20of%20Cognitive%20Development.pdf" TargetMode="External"/><Relationship Id="rId1" Type="http://schemas.openxmlformats.org/officeDocument/2006/relationships/slideLayout" Target="../slideLayouts/slideLayout22.xml"/><Relationship Id="rId6" Type="http://schemas.openxmlformats.org/officeDocument/2006/relationships/hyperlink" Target="https://www.theclassroom.com/apply-piagets-theory-classroom-7741298.html" TargetMode="External"/><Relationship Id="rId5" Type="http://schemas.openxmlformats.org/officeDocument/2006/relationships/hyperlink" Target="https://www.funderstanding.com/educators/jean-piaget-cognitive-development-in-the-classroom/" TargetMode="External"/><Relationship Id="rId4" Type="http://schemas.openxmlformats.org/officeDocument/2006/relationships/hyperlink" Target="https://www.earlyyearseducator.co.uk/features/article/pioneers-jean-piaget-and-lev-vygotsky"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pure.southwales.ac.uk/ws/portalfiles/portal/3987200/Amanda_Thomas_PhD_March2019_LSE.pdf" TargetMode="External"/><Relationship Id="rId2" Type="http://schemas.openxmlformats.org/officeDocument/2006/relationships/hyperlink" Target="https://www.pacey.org.uk/Pacey/media/Website-files/PACEY%20member%20practice%20guides%20(PDFs)/PG28-Theories-of-child-development.pdf" TargetMode="Externa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customXml" Target="../ink/ink6.xml"/><Relationship Id="rId3" Type="http://schemas.openxmlformats.org/officeDocument/2006/relationships/image" Target="../media/image22.png"/><Relationship Id="rId7" Type="http://schemas.openxmlformats.org/officeDocument/2006/relationships/customXml" Target="../ink/ink3.xml"/><Relationship Id="rId12" Type="http://schemas.openxmlformats.org/officeDocument/2006/relationships/image" Target="../media/image100.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customXml" Target="../ink/ink2.xml"/><Relationship Id="rId11" Type="http://schemas.openxmlformats.org/officeDocument/2006/relationships/customXml" Target="../ink/ink5.xml"/><Relationship Id="rId5" Type="http://schemas.openxmlformats.org/officeDocument/2006/relationships/image" Target="../media/image7.png"/><Relationship Id="rId15" Type="http://schemas.openxmlformats.org/officeDocument/2006/relationships/customXml" Target="../ink/ink7.xml"/><Relationship Id="rId10" Type="http://schemas.openxmlformats.org/officeDocument/2006/relationships/image" Target="../media/image90.png"/><Relationship Id="rId4" Type="http://schemas.openxmlformats.org/officeDocument/2006/relationships/customXml" Target="../ink/ink1.xml"/><Relationship Id="rId9" Type="http://schemas.openxmlformats.org/officeDocument/2006/relationships/customXml" Target="../ink/ink4.xml"/><Relationship Id="rId14" Type="http://schemas.openxmlformats.org/officeDocument/2006/relationships/image" Target="../media/image110.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8" Type="http://schemas.openxmlformats.org/officeDocument/2006/relationships/image" Target="../media/image160.png"/><Relationship Id="rId13" Type="http://schemas.openxmlformats.org/officeDocument/2006/relationships/customXml" Target="../ink/ink13.xml"/><Relationship Id="rId18" Type="http://schemas.openxmlformats.org/officeDocument/2006/relationships/image" Target="../media/image200.png"/><Relationship Id="rId3" Type="http://schemas.openxmlformats.org/officeDocument/2006/relationships/customXml" Target="../ink/ink8.xml"/><Relationship Id="rId7" Type="http://schemas.openxmlformats.org/officeDocument/2006/relationships/customXml" Target="../ink/ink10.xml"/><Relationship Id="rId12" Type="http://schemas.openxmlformats.org/officeDocument/2006/relationships/image" Target="../media/image180.png"/><Relationship Id="rId17" Type="http://schemas.openxmlformats.org/officeDocument/2006/relationships/customXml" Target="../ink/ink16.xml"/><Relationship Id="rId2" Type="http://schemas.openxmlformats.org/officeDocument/2006/relationships/notesSlide" Target="../notesSlides/notesSlide7.xml"/><Relationship Id="rId16" Type="http://schemas.openxmlformats.org/officeDocument/2006/relationships/customXml" Target="../ink/ink15.xml"/><Relationship Id="rId20" Type="http://schemas.openxmlformats.org/officeDocument/2006/relationships/image" Target="../media/image210.png"/><Relationship Id="rId1" Type="http://schemas.openxmlformats.org/officeDocument/2006/relationships/slideLayout" Target="../slideLayouts/slideLayout8.xml"/><Relationship Id="rId6" Type="http://schemas.openxmlformats.org/officeDocument/2006/relationships/image" Target="../media/image150.png"/><Relationship Id="rId11" Type="http://schemas.openxmlformats.org/officeDocument/2006/relationships/customXml" Target="../ink/ink12.xml"/><Relationship Id="rId5" Type="http://schemas.openxmlformats.org/officeDocument/2006/relationships/customXml" Target="../ink/ink9.xml"/><Relationship Id="rId15" Type="http://schemas.openxmlformats.org/officeDocument/2006/relationships/image" Target="../media/image190.png"/><Relationship Id="rId10" Type="http://schemas.openxmlformats.org/officeDocument/2006/relationships/image" Target="../media/image170.png"/><Relationship Id="rId19" Type="http://schemas.openxmlformats.org/officeDocument/2006/relationships/customXml" Target="../ink/ink17.xml"/><Relationship Id="rId4" Type="http://schemas.openxmlformats.org/officeDocument/2006/relationships/image" Target="../media/image140.png"/><Relationship Id="rId9" Type="http://schemas.openxmlformats.org/officeDocument/2006/relationships/customXml" Target="../ink/ink11.xml"/><Relationship Id="rId14" Type="http://schemas.openxmlformats.org/officeDocument/2006/relationships/customXml" Target="../ink/ink1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0FBF1E-D387-44D0-A1B8-C0516020F116}"/>
              </a:ext>
            </a:extLst>
          </p:cNvPr>
          <p:cNvSpPr txBox="1"/>
          <p:nvPr/>
        </p:nvSpPr>
        <p:spPr>
          <a:xfrm>
            <a:off x="0" y="811882"/>
            <a:ext cx="12192000" cy="1446550"/>
          </a:xfrm>
          <a:prstGeom prst="rect">
            <a:avLst/>
          </a:prstGeom>
          <a:solidFill>
            <a:schemeClr val="tx1">
              <a:lumMod val="85000"/>
              <a:lumOff val="15000"/>
            </a:schemeClr>
          </a:solidFill>
        </p:spPr>
        <p:txBody>
          <a:bodyPr wrap="square" rtlCol="0">
            <a:spAutoFit/>
          </a:bodyPr>
          <a:lstStyle/>
          <a:p>
            <a:r>
              <a:rPr lang="en-US" altLang="ja-JP" sz="4400" dirty="0">
                <a:solidFill>
                  <a:schemeClr val="bg1"/>
                </a:solidFill>
                <a:effectLst/>
                <a:latin typeface="+mn-lt"/>
                <a:ea typeface="Times New Roman" panose="02020603050405020304" pitchFamily="18" charset="0"/>
              </a:rPr>
              <a:t>  DEMONSTRATE</a:t>
            </a:r>
            <a:r>
              <a:rPr lang="en-GB" sz="4400" dirty="0">
                <a:solidFill>
                  <a:schemeClr val="bg1"/>
                </a:solidFill>
                <a:effectLst/>
                <a:latin typeface="+mn-lt"/>
                <a:ea typeface="Times New Roman" panose="02020603050405020304" pitchFamily="18" charset="0"/>
              </a:rPr>
              <a:t> </a:t>
            </a:r>
            <a:r>
              <a:rPr lang="en-GB" sz="4400" dirty="0">
                <a:solidFill>
                  <a:schemeClr val="bg1"/>
                </a:solidFill>
                <a:latin typeface="+mn-lt"/>
                <a:ea typeface="Times New Roman" panose="02020603050405020304" pitchFamily="18" charset="0"/>
              </a:rPr>
              <a:t>HOW</a:t>
            </a:r>
            <a:r>
              <a:rPr lang="en-GB" sz="4400" dirty="0">
                <a:solidFill>
                  <a:schemeClr val="bg1"/>
                </a:solidFill>
                <a:effectLst/>
                <a:latin typeface="+mn-lt"/>
                <a:ea typeface="Times New Roman" panose="02020603050405020304" pitchFamily="18" charset="0"/>
              </a:rPr>
              <a:t> LEARNING THEORIES CAN   </a:t>
            </a:r>
          </a:p>
          <a:p>
            <a:r>
              <a:rPr lang="en-GB" sz="4400" dirty="0">
                <a:solidFill>
                  <a:schemeClr val="bg1"/>
                </a:solidFill>
                <a:latin typeface="+mn-lt"/>
                <a:ea typeface="Times New Roman" panose="02020603050405020304" pitchFamily="18" charset="0"/>
              </a:rPr>
              <a:t>  </a:t>
            </a:r>
            <a:r>
              <a:rPr lang="en-GB" sz="4400" dirty="0">
                <a:solidFill>
                  <a:schemeClr val="bg1"/>
                </a:solidFill>
                <a:effectLst/>
                <a:latin typeface="+mn-lt"/>
                <a:ea typeface="Times New Roman" panose="02020603050405020304" pitchFamily="18" charset="0"/>
              </a:rPr>
              <a:t>SUPPORT EFFECTIVE TEACHING AND LEARNING</a:t>
            </a:r>
            <a:endParaRPr lang="en-GB" sz="4400" dirty="0">
              <a:solidFill>
                <a:schemeClr val="bg1"/>
              </a:solidFill>
              <a:latin typeface="+mn-lt"/>
              <a:ea typeface="Verdana" panose="020B0604030504040204" pitchFamily="34" charset="0"/>
            </a:endParaRPr>
          </a:p>
        </p:txBody>
      </p:sp>
      <p:sp>
        <p:nvSpPr>
          <p:cNvPr id="5" name="TextBox 4">
            <a:extLst>
              <a:ext uri="{FF2B5EF4-FFF2-40B4-BE49-F238E27FC236}">
                <a16:creationId xmlns:a16="http://schemas.microsoft.com/office/drawing/2014/main" id="{9536AAE8-97D4-42DE-87F1-72558A350FF0}"/>
              </a:ext>
            </a:extLst>
          </p:cNvPr>
          <p:cNvSpPr txBox="1"/>
          <p:nvPr/>
        </p:nvSpPr>
        <p:spPr>
          <a:xfrm>
            <a:off x="841512" y="2782954"/>
            <a:ext cx="7414591" cy="2947410"/>
          </a:xfrm>
          <a:prstGeom prst="rect">
            <a:avLst/>
          </a:prstGeom>
          <a:noFill/>
        </p:spPr>
        <p:txBody>
          <a:bodyPr wrap="square" rtlCol="0">
            <a:spAutoFit/>
          </a:bodyPr>
          <a:lstStyle/>
          <a:p>
            <a:pPr>
              <a:lnSpc>
                <a:spcPct val="150000"/>
              </a:lnSpc>
            </a:pPr>
            <a:r>
              <a:rPr lang="en-GB" sz="3200" dirty="0">
                <a:solidFill>
                  <a:schemeClr val="tx1">
                    <a:lumMod val="65000"/>
                    <a:lumOff val="35000"/>
                  </a:schemeClr>
                </a:solidFill>
                <a:latin typeface="Verdana" panose="020B0604030504040204" pitchFamily="34" charset="0"/>
                <a:ea typeface="Verdana" panose="020B0604030504040204" pitchFamily="34" charset="0"/>
              </a:rPr>
              <a:t>Vygotsky</a:t>
            </a:r>
            <a:r>
              <a:rPr lang="en-GB" sz="2000" dirty="0">
                <a:solidFill>
                  <a:schemeClr val="tx1">
                    <a:lumMod val="65000"/>
                    <a:lumOff val="35000"/>
                  </a:schemeClr>
                </a:solidFill>
                <a:latin typeface="Verdana" panose="020B0604030504040204" pitchFamily="34" charset="0"/>
                <a:ea typeface="Verdana" panose="020B0604030504040204" pitchFamily="34" charset="0"/>
              </a:rPr>
              <a:t>_____2103021 Ela Williams</a:t>
            </a:r>
            <a:endParaRPr lang="en-GB" sz="2400" dirty="0">
              <a:solidFill>
                <a:schemeClr val="tx1">
                  <a:lumMod val="65000"/>
                  <a:lumOff val="35000"/>
                </a:schemeClr>
              </a:solidFill>
              <a:latin typeface="Verdana" panose="020B0604030504040204" pitchFamily="34" charset="0"/>
              <a:ea typeface="Verdana" panose="020B0604030504040204" pitchFamily="34" charset="0"/>
            </a:endParaRPr>
          </a:p>
          <a:p>
            <a:pPr>
              <a:lnSpc>
                <a:spcPct val="150000"/>
              </a:lnSpc>
            </a:pPr>
            <a:r>
              <a:rPr lang="en-GB" sz="3200" dirty="0">
                <a:solidFill>
                  <a:schemeClr val="tx1">
                    <a:lumMod val="65000"/>
                    <a:lumOff val="35000"/>
                  </a:schemeClr>
                </a:solidFill>
                <a:latin typeface="Verdana" panose="020B0604030504040204" pitchFamily="34" charset="0"/>
                <a:ea typeface="Verdana" panose="020B0604030504040204" pitchFamily="34" charset="0"/>
              </a:rPr>
              <a:t>Piaget</a:t>
            </a:r>
            <a:r>
              <a:rPr lang="en-GB" sz="2000" dirty="0">
                <a:solidFill>
                  <a:schemeClr val="tx1">
                    <a:lumMod val="65000"/>
                    <a:lumOff val="35000"/>
                  </a:schemeClr>
                </a:solidFill>
                <a:latin typeface="Verdana" panose="020B0604030504040204" pitchFamily="34" charset="0"/>
                <a:ea typeface="Verdana" panose="020B0604030504040204" pitchFamily="34" charset="0"/>
              </a:rPr>
              <a:t>_________2100520 Ellie </a:t>
            </a:r>
            <a:r>
              <a:rPr lang="en-GB" sz="2000" dirty="0" err="1">
                <a:solidFill>
                  <a:schemeClr val="tx1">
                    <a:lumMod val="65000"/>
                    <a:lumOff val="35000"/>
                  </a:schemeClr>
                </a:solidFill>
                <a:latin typeface="Verdana" panose="020B0604030504040204" pitchFamily="34" charset="0"/>
                <a:ea typeface="Verdana" panose="020B0604030504040204" pitchFamily="34" charset="0"/>
              </a:rPr>
              <a:t>Cobley</a:t>
            </a:r>
            <a:endParaRPr lang="en-GB" sz="2400" dirty="0">
              <a:solidFill>
                <a:schemeClr val="tx1">
                  <a:lumMod val="65000"/>
                  <a:lumOff val="35000"/>
                </a:schemeClr>
              </a:solidFill>
              <a:latin typeface="Verdana" panose="020B0604030504040204" pitchFamily="34" charset="0"/>
              <a:ea typeface="Verdana" panose="020B0604030504040204" pitchFamily="34" charset="0"/>
            </a:endParaRPr>
          </a:p>
          <a:p>
            <a:pPr>
              <a:lnSpc>
                <a:spcPct val="150000"/>
              </a:lnSpc>
            </a:pPr>
            <a:r>
              <a:rPr lang="en-GB" sz="3200" dirty="0">
                <a:solidFill>
                  <a:schemeClr val="tx1">
                    <a:lumMod val="65000"/>
                    <a:lumOff val="35000"/>
                  </a:schemeClr>
                </a:solidFill>
                <a:latin typeface="Verdana" panose="020B0604030504040204" pitchFamily="34" charset="0"/>
                <a:ea typeface="Verdana" panose="020B0604030504040204" pitchFamily="34" charset="0"/>
              </a:rPr>
              <a:t>Froebel</a:t>
            </a:r>
            <a:r>
              <a:rPr lang="en-GB" sz="2000" dirty="0">
                <a:solidFill>
                  <a:schemeClr val="tx1">
                    <a:lumMod val="65000"/>
                    <a:lumOff val="35000"/>
                  </a:schemeClr>
                </a:solidFill>
                <a:latin typeface="Verdana" panose="020B0604030504040204" pitchFamily="34" charset="0"/>
                <a:ea typeface="Verdana" panose="020B0604030504040204" pitchFamily="34" charset="0"/>
              </a:rPr>
              <a:t>________2103032 </a:t>
            </a:r>
            <a:r>
              <a:rPr lang="en-GB" sz="2000" dirty="0" err="1">
                <a:solidFill>
                  <a:schemeClr val="tx1">
                    <a:lumMod val="65000"/>
                    <a:lumOff val="35000"/>
                  </a:schemeClr>
                </a:solidFill>
                <a:latin typeface="Verdana" panose="020B0604030504040204" pitchFamily="34" charset="0"/>
                <a:ea typeface="Verdana" panose="020B0604030504040204" pitchFamily="34" charset="0"/>
              </a:rPr>
              <a:t>Kadie</a:t>
            </a:r>
            <a:r>
              <a:rPr lang="en-GB" sz="2000" dirty="0">
                <a:solidFill>
                  <a:schemeClr val="tx1">
                    <a:lumMod val="65000"/>
                    <a:lumOff val="35000"/>
                  </a:schemeClr>
                </a:solidFill>
                <a:latin typeface="Verdana" panose="020B0604030504040204" pitchFamily="34" charset="0"/>
                <a:ea typeface="Verdana" panose="020B0604030504040204" pitchFamily="34" charset="0"/>
              </a:rPr>
              <a:t> Jones</a:t>
            </a:r>
            <a:endParaRPr lang="en-GB" sz="2400" dirty="0">
              <a:solidFill>
                <a:schemeClr val="tx1">
                  <a:lumMod val="65000"/>
                  <a:lumOff val="35000"/>
                </a:schemeClr>
              </a:solidFill>
              <a:latin typeface="Verdana" panose="020B0604030504040204" pitchFamily="34" charset="0"/>
              <a:ea typeface="Verdana" panose="020B0604030504040204" pitchFamily="34" charset="0"/>
            </a:endParaRPr>
          </a:p>
          <a:p>
            <a:pPr>
              <a:lnSpc>
                <a:spcPct val="150000"/>
              </a:lnSpc>
            </a:pPr>
            <a:r>
              <a:rPr lang="en-GB" sz="3200" dirty="0">
                <a:solidFill>
                  <a:schemeClr val="tx1">
                    <a:lumMod val="65000"/>
                    <a:lumOff val="35000"/>
                  </a:schemeClr>
                </a:solidFill>
                <a:latin typeface="Verdana" panose="020B0604030504040204" pitchFamily="34" charset="0"/>
                <a:ea typeface="Verdana" panose="020B0604030504040204" pitchFamily="34" charset="0"/>
              </a:rPr>
              <a:t>Montessori</a:t>
            </a:r>
            <a:r>
              <a:rPr lang="en-GB" sz="2000" dirty="0">
                <a:solidFill>
                  <a:schemeClr val="tx1">
                    <a:lumMod val="65000"/>
                    <a:lumOff val="35000"/>
                  </a:schemeClr>
                </a:solidFill>
                <a:latin typeface="Verdana" panose="020B0604030504040204" pitchFamily="34" charset="0"/>
                <a:ea typeface="Verdana" panose="020B0604030504040204" pitchFamily="34" charset="0"/>
              </a:rPr>
              <a:t>____2005395 Yoshino Deguchi</a:t>
            </a:r>
            <a:endParaRPr lang="en-GB" sz="2400" dirty="0">
              <a:solidFill>
                <a:schemeClr val="tx1">
                  <a:lumMod val="65000"/>
                  <a:lumOff val="35000"/>
                </a:schemeClr>
              </a:solidFill>
              <a:latin typeface="Verdana" panose="020B0604030504040204" pitchFamily="34" charset="0"/>
              <a:ea typeface="Verdana" panose="020B0604030504040204" pitchFamily="34" charset="0"/>
            </a:endParaRPr>
          </a:p>
        </p:txBody>
      </p:sp>
      <p:grpSp>
        <p:nvGrpSpPr>
          <p:cNvPr id="2" name="Group 1">
            <a:extLst>
              <a:ext uri="{FF2B5EF4-FFF2-40B4-BE49-F238E27FC236}">
                <a16:creationId xmlns:a16="http://schemas.microsoft.com/office/drawing/2014/main" id="{91AAC5FA-55F9-4E50-B7DA-171C1D193395}"/>
              </a:ext>
            </a:extLst>
          </p:cNvPr>
          <p:cNvGrpSpPr/>
          <p:nvPr/>
        </p:nvGrpSpPr>
        <p:grpSpPr>
          <a:xfrm>
            <a:off x="8481392" y="3041993"/>
            <a:ext cx="2480794" cy="2429332"/>
            <a:chOff x="8302900" y="2408395"/>
            <a:chExt cx="2943795" cy="2882728"/>
          </a:xfrm>
        </p:grpSpPr>
        <p:sp>
          <p:nvSpPr>
            <p:cNvPr id="13" name="Freeform: Shape 12">
              <a:extLst>
                <a:ext uri="{FF2B5EF4-FFF2-40B4-BE49-F238E27FC236}">
                  <a16:creationId xmlns:a16="http://schemas.microsoft.com/office/drawing/2014/main" id="{1BDCE329-6C96-4C6A-B876-D5824D3C04A0}"/>
                </a:ext>
              </a:extLst>
            </p:cNvPr>
            <p:cNvSpPr/>
            <p:nvPr/>
          </p:nvSpPr>
          <p:spPr>
            <a:xfrm>
              <a:off x="9652379" y="2408395"/>
              <a:ext cx="1594316" cy="1429234"/>
            </a:xfrm>
            <a:custGeom>
              <a:avLst/>
              <a:gdLst>
                <a:gd name="connsiteX0" fmla="*/ 162572 w 1594316"/>
                <a:gd name="connsiteY0" fmla="*/ 1009290 h 1429234"/>
                <a:gd name="connsiteX1" fmla="*/ 162572 w 1594316"/>
                <a:gd name="connsiteY1" fmla="*/ 1009290 h 1429234"/>
                <a:gd name="connsiteX2" fmla="*/ 398059 w 1594316"/>
                <a:gd name="connsiteY2" fmla="*/ 1106747 h 1429234"/>
                <a:gd name="connsiteX3" fmla="*/ 693121 w 1594316"/>
                <a:gd name="connsiteY3" fmla="*/ 842152 h 1429234"/>
                <a:gd name="connsiteX4" fmla="*/ 936793 w 1594316"/>
                <a:gd name="connsiteY4" fmla="*/ 1014727 h 1429234"/>
                <a:gd name="connsiteX5" fmla="*/ 887855 w 1594316"/>
                <a:gd name="connsiteY5" fmla="*/ 1309609 h 1429234"/>
                <a:gd name="connsiteX6" fmla="*/ 1171444 w 1594316"/>
                <a:gd name="connsiteY6" fmla="*/ 1427143 h 1429234"/>
                <a:gd name="connsiteX7" fmla="*/ 1176463 w 1594316"/>
                <a:gd name="connsiteY7" fmla="*/ 1429234 h 1429234"/>
                <a:gd name="connsiteX8" fmla="*/ 1594316 w 1594316"/>
                <a:gd name="connsiteY8" fmla="*/ 418272 h 1429234"/>
                <a:gd name="connsiteX9" fmla="*/ 580426 w 1594316"/>
                <a:gd name="connsiteY9" fmla="*/ 0 h 1429234"/>
                <a:gd name="connsiteX10" fmla="*/ 422737 w 1594316"/>
                <a:gd name="connsiteY10" fmla="*/ 387738 h 1429234"/>
                <a:gd name="connsiteX11" fmla="*/ 422737 w 1594316"/>
                <a:gd name="connsiteY11" fmla="*/ 387738 h 1429234"/>
                <a:gd name="connsiteX12" fmla="*/ 410608 w 1594316"/>
                <a:gd name="connsiteY12" fmla="*/ 416599 h 1429234"/>
                <a:gd name="connsiteX13" fmla="*/ 407261 w 1594316"/>
                <a:gd name="connsiteY13" fmla="*/ 403214 h 1429234"/>
                <a:gd name="connsiteX14" fmla="*/ 123673 w 1594316"/>
                <a:gd name="connsiteY14" fmla="*/ 285680 h 1429234"/>
                <a:gd name="connsiteX15" fmla="*/ 11995 w 1594316"/>
                <a:gd name="connsiteY15" fmla="*/ 391502 h 1429234"/>
                <a:gd name="connsiteX16" fmla="*/ 145804 w 1594316"/>
                <a:gd name="connsiteY16" fmla="*/ 667152 h 1429234"/>
                <a:gd name="connsiteX17" fmla="*/ 299766 w 1594316"/>
                <a:gd name="connsiteY17" fmla="*/ 662542 h 1429234"/>
                <a:gd name="connsiteX18" fmla="*/ 313150 w 1594316"/>
                <a:gd name="connsiteY18" fmla="*/ 657105 h 1429234"/>
                <a:gd name="connsiteX19" fmla="*/ 305203 w 1594316"/>
                <a:gd name="connsiteY19" fmla="*/ 676345 h 1429234"/>
                <a:gd name="connsiteX20" fmla="*/ 305203 w 1594316"/>
                <a:gd name="connsiteY20" fmla="*/ 676345 h 142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594316" h="1429234">
                  <a:moveTo>
                    <a:pt x="162572" y="1009290"/>
                  </a:moveTo>
                  <a:lnTo>
                    <a:pt x="162572" y="1009290"/>
                  </a:lnTo>
                  <a:lnTo>
                    <a:pt x="398059" y="1106747"/>
                  </a:lnTo>
                  <a:cubicBezTo>
                    <a:pt x="406471" y="952204"/>
                    <a:pt x="538574" y="833741"/>
                    <a:pt x="693121" y="842152"/>
                  </a:cubicBezTo>
                  <a:cubicBezTo>
                    <a:pt x="800780" y="848012"/>
                    <a:pt x="895531" y="915116"/>
                    <a:pt x="936793" y="1014727"/>
                  </a:cubicBezTo>
                  <a:cubicBezTo>
                    <a:pt x="976717" y="1114460"/>
                    <a:pt x="957853" y="1228117"/>
                    <a:pt x="887855" y="1309609"/>
                  </a:cubicBezTo>
                  <a:lnTo>
                    <a:pt x="1171444" y="1427143"/>
                  </a:lnTo>
                  <a:lnTo>
                    <a:pt x="1176463" y="1429234"/>
                  </a:lnTo>
                  <a:lnTo>
                    <a:pt x="1594316" y="418272"/>
                  </a:lnTo>
                  <a:lnTo>
                    <a:pt x="580426" y="0"/>
                  </a:lnTo>
                  <a:lnTo>
                    <a:pt x="422737" y="387738"/>
                  </a:lnTo>
                  <a:lnTo>
                    <a:pt x="422737" y="387738"/>
                  </a:lnTo>
                  <a:lnTo>
                    <a:pt x="410608" y="416599"/>
                  </a:lnTo>
                  <a:lnTo>
                    <a:pt x="407261" y="403214"/>
                  </a:lnTo>
                  <a:cubicBezTo>
                    <a:pt x="361222" y="292631"/>
                    <a:pt x="234440" y="240084"/>
                    <a:pt x="123673" y="285680"/>
                  </a:cubicBezTo>
                  <a:cubicBezTo>
                    <a:pt x="75112" y="306648"/>
                    <a:pt x="35543" y="344137"/>
                    <a:pt x="11995" y="391502"/>
                  </a:cubicBezTo>
                  <a:cubicBezTo>
                    <a:pt x="-27172" y="504569"/>
                    <a:pt x="32732" y="627985"/>
                    <a:pt x="145804" y="667152"/>
                  </a:cubicBezTo>
                  <a:cubicBezTo>
                    <a:pt x="195955" y="684527"/>
                    <a:pt x="250740" y="682887"/>
                    <a:pt x="299766" y="662542"/>
                  </a:cubicBezTo>
                  <a:lnTo>
                    <a:pt x="313150" y="657105"/>
                  </a:lnTo>
                  <a:lnTo>
                    <a:pt x="305203" y="676345"/>
                  </a:lnTo>
                  <a:lnTo>
                    <a:pt x="305203" y="676345"/>
                  </a:lnTo>
                  <a:close/>
                </a:path>
              </a:pathLst>
            </a:custGeom>
            <a:solidFill>
              <a:srgbClr val="D2BEFE"/>
            </a:solidFill>
            <a:ln w="41771"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41B25C9E-21CD-4BA7-884D-64FFABE104D7}"/>
                </a:ext>
              </a:extLst>
            </p:cNvPr>
            <p:cNvSpPr/>
            <p:nvPr/>
          </p:nvSpPr>
          <p:spPr>
            <a:xfrm>
              <a:off x="8302900" y="4203617"/>
              <a:ext cx="1549724" cy="1087506"/>
            </a:xfrm>
            <a:custGeom>
              <a:avLst/>
              <a:gdLst>
                <a:gd name="connsiteX0" fmla="*/ 1406229 w 1549724"/>
                <a:gd name="connsiteY0" fmla="*/ 697677 h 1087506"/>
                <a:gd name="connsiteX1" fmla="*/ 1539081 w 1549724"/>
                <a:gd name="connsiteY1" fmla="*/ 433430 h 1087506"/>
                <a:gd name="connsiteX2" fmla="*/ 1274834 w 1549724"/>
                <a:gd name="connsiteY2" fmla="*/ 300579 h 1087506"/>
                <a:gd name="connsiteX3" fmla="*/ 1171161 w 1549724"/>
                <a:gd name="connsiteY3" fmla="*/ 376445 h 1087506"/>
                <a:gd name="connsiteX4" fmla="*/ 1171161 w 1549724"/>
                <a:gd name="connsiteY4" fmla="*/ 0 h 1087506"/>
                <a:gd name="connsiteX5" fmla="*/ 917270 w 1549724"/>
                <a:gd name="connsiteY5" fmla="*/ 0 h 1087506"/>
                <a:gd name="connsiteX6" fmla="*/ 920198 w 1549724"/>
                <a:gd name="connsiteY6" fmla="*/ 41827 h 1087506"/>
                <a:gd name="connsiteX7" fmla="*/ 585580 w 1549724"/>
                <a:gd name="connsiteY7" fmla="*/ 376445 h 1087506"/>
                <a:gd name="connsiteX8" fmla="*/ 250963 w 1549724"/>
                <a:gd name="connsiteY8" fmla="*/ 41827 h 1087506"/>
                <a:gd name="connsiteX9" fmla="*/ 253891 w 1549724"/>
                <a:gd name="connsiteY9" fmla="*/ 0 h 1087506"/>
                <a:gd name="connsiteX10" fmla="*/ 0 w 1549724"/>
                <a:gd name="connsiteY10" fmla="*/ 0 h 1087506"/>
                <a:gd name="connsiteX11" fmla="*/ 0 w 1549724"/>
                <a:gd name="connsiteY11" fmla="*/ 1087506 h 1087506"/>
                <a:gd name="connsiteX12" fmla="*/ 1171161 w 1549724"/>
                <a:gd name="connsiteY12" fmla="*/ 1087506 h 1087506"/>
                <a:gd name="connsiteX13" fmla="*/ 1171161 w 1549724"/>
                <a:gd name="connsiteY13" fmla="*/ 627408 h 1087506"/>
                <a:gd name="connsiteX14" fmla="*/ 1186219 w 1549724"/>
                <a:gd name="connsiteY14" fmla="*/ 645812 h 1087506"/>
                <a:gd name="connsiteX15" fmla="*/ 1194166 w 1549724"/>
                <a:gd name="connsiteY15" fmla="*/ 657942 h 1087506"/>
                <a:gd name="connsiteX16" fmla="*/ 1380297 w 1549724"/>
                <a:gd name="connsiteY16" fmla="*/ 706043 h 1087506"/>
                <a:gd name="connsiteX17" fmla="*/ 1400792 w 1549724"/>
                <a:gd name="connsiteY17" fmla="*/ 699769 h 108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49724" h="1087506">
                  <a:moveTo>
                    <a:pt x="1406229" y="697677"/>
                  </a:moveTo>
                  <a:cubicBezTo>
                    <a:pt x="1515884" y="661392"/>
                    <a:pt x="1575366" y="543084"/>
                    <a:pt x="1539081" y="433430"/>
                  </a:cubicBezTo>
                  <a:cubicBezTo>
                    <a:pt x="1502796" y="323776"/>
                    <a:pt x="1384488" y="264298"/>
                    <a:pt x="1274834" y="300579"/>
                  </a:cubicBezTo>
                  <a:cubicBezTo>
                    <a:pt x="1233174" y="314365"/>
                    <a:pt x="1196901" y="340904"/>
                    <a:pt x="1171161" y="376445"/>
                  </a:cubicBezTo>
                  <a:lnTo>
                    <a:pt x="1171161" y="0"/>
                  </a:lnTo>
                  <a:lnTo>
                    <a:pt x="917270" y="0"/>
                  </a:lnTo>
                  <a:cubicBezTo>
                    <a:pt x="919106" y="13870"/>
                    <a:pt x="920085" y="27836"/>
                    <a:pt x="920198" y="41827"/>
                  </a:cubicBezTo>
                  <a:cubicBezTo>
                    <a:pt x="920198" y="226632"/>
                    <a:pt x="770385" y="376445"/>
                    <a:pt x="585580" y="376445"/>
                  </a:cubicBezTo>
                  <a:cubicBezTo>
                    <a:pt x="400775" y="376445"/>
                    <a:pt x="250963" y="226632"/>
                    <a:pt x="250963" y="41827"/>
                  </a:cubicBezTo>
                  <a:cubicBezTo>
                    <a:pt x="251076" y="27836"/>
                    <a:pt x="252055" y="13870"/>
                    <a:pt x="253891" y="0"/>
                  </a:cubicBezTo>
                  <a:lnTo>
                    <a:pt x="0" y="0"/>
                  </a:lnTo>
                  <a:lnTo>
                    <a:pt x="0" y="1087506"/>
                  </a:lnTo>
                  <a:lnTo>
                    <a:pt x="1171161" y="1087506"/>
                  </a:lnTo>
                  <a:lnTo>
                    <a:pt x="1171161" y="627408"/>
                  </a:lnTo>
                  <a:cubicBezTo>
                    <a:pt x="1175824" y="633828"/>
                    <a:pt x="1180852" y="639972"/>
                    <a:pt x="1186219" y="645812"/>
                  </a:cubicBezTo>
                  <a:cubicBezTo>
                    <a:pt x="1188473" y="650099"/>
                    <a:pt x="1191133" y="654160"/>
                    <a:pt x="1194166" y="657942"/>
                  </a:cubicBezTo>
                  <a:cubicBezTo>
                    <a:pt x="1243605" y="705286"/>
                    <a:pt x="1314109" y="723510"/>
                    <a:pt x="1380297" y="706043"/>
                  </a:cubicBezTo>
                  <a:cubicBezTo>
                    <a:pt x="1387407" y="706043"/>
                    <a:pt x="1394100" y="701860"/>
                    <a:pt x="1400792" y="699769"/>
                  </a:cubicBezTo>
                  <a:close/>
                </a:path>
              </a:pathLst>
            </a:custGeom>
            <a:solidFill>
              <a:schemeClr val="accent2">
                <a:lumMod val="40000"/>
                <a:lumOff val="60000"/>
              </a:schemeClr>
            </a:solidFill>
            <a:ln w="41771" cap="flat">
              <a:noFill/>
              <a:prstDash val="solid"/>
              <a:miter/>
            </a:ln>
          </p:spPr>
          <p:txBody>
            <a:bodyPr rtlCol="0" anchor="ctr"/>
            <a:lstStyle/>
            <a:p>
              <a:endParaRPr lang="en-GB"/>
            </a:p>
          </p:txBody>
        </p:sp>
        <p:sp>
          <p:nvSpPr>
            <p:cNvPr id="15" name="Freeform: Shape 14">
              <a:extLst>
                <a:ext uri="{FF2B5EF4-FFF2-40B4-BE49-F238E27FC236}">
                  <a16:creationId xmlns:a16="http://schemas.microsoft.com/office/drawing/2014/main" id="{6024E925-0EAB-4BA5-9A83-D29AFFA071C3}"/>
                </a:ext>
              </a:extLst>
            </p:cNvPr>
            <p:cNvSpPr/>
            <p:nvPr/>
          </p:nvSpPr>
          <p:spPr>
            <a:xfrm>
              <a:off x="9599542" y="3828894"/>
              <a:ext cx="1087506" cy="1461392"/>
            </a:xfrm>
            <a:custGeom>
              <a:avLst/>
              <a:gdLst>
                <a:gd name="connsiteX0" fmla="*/ 627408 w 1087506"/>
                <a:gd name="connsiteY0" fmla="*/ 373886 h 1461392"/>
                <a:gd name="connsiteX1" fmla="*/ 645811 w 1087506"/>
                <a:gd name="connsiteY1" fmla="*/ 358410 h 1461392"/>
                <a:gd name="connsiteX2" fmla="*/ 657941 w 1087506"/>
                <a:gd name="connsiteY2" fmla="*/ 350463 h 1461392"/>
                <a:gd name="connsiteX3" fmla="*/ 702278 w 1087506"/>
                <a:gd name="connsiteY3" fmla="*/ 145092 h 1461392"/>
                <a:gd name="connsiteX4" fmla="*/ 702278 w 1087506"/>
                <a:gd name="connsiteY4" fmla="*/ 138818 h 1461392"/>
                <a:gd name="connsiteX5" fmla="*/ 434965 w 1087506"/>
                <a:gd name="connsiteY5" fmla="*/ 12253 h 1461392"/>
                <a:gd name="connsiteX6" fmla="*/ 308400 w 1087506"/>
                <a:gd name="connsiteY6" fmla="*/ 279566 h 1461392"/>
                <a:gd name="connsiteX7" fmla="*/ 376445 w 1087506"/>
                <a:gd name="connsiteY7" fmla="*/ 373886 h 1461392"/>
                <a:gd name="connsiteX8" fmla="*/ 0 w 1087506"/>
                <a:gd name="connsiteY8" fmla="*/ 373886 h 1461392"/>
                <a:gd name="connsiteX9" fmla="*/ 0 w 1087506"/>
                <a:gd name="connsiteY9" fmla="*/ 545378 h 1461392"/>
                <a:gd name="connsiteX10" fmla="*/ 41827 w 1087506"/>
                <a:gd name="connsiteY10" fmla="*/ 542868 h 1461392"/>
                <a:gd name="connsiteX11" fmla="*/ 376445 w 1087506"/>
                <a:gd name="connsiteY11" fmla="*/ 877486 h 1461392"/>
                <a:gd name="connsiteX12" fmla="*/ 41827 w 1087506"/>
                <a:gd name="connsiteY12" fmla="*/ 1212103 h 1461392"/>
                <a:gd name="connsiteX13" fmla="*/ 0 w 1087506"/>
                <a:gd name="connsiteY13" fmla="*/ 1209175 h 1461392"/>
                <a:gd name="connsiteX14" fmla="*/ 0 w 1087506"/>
                <a:gd name="connsiteY14" fmla="*/ 1461393 h 1461392"/>
                <a:gd name="connsiteX15" fmla="*/ 1087506 w 1087506"/>
                <a:gd name="connsiteY15" fmla="*/ 1461393 h 1461392"/>
                <a:gd name="connsiteX16" fmla="*/ 1087506 w 1087506"/>
                <a:gd name="connsiteY16" fmla="*/ 373886 h 1461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87506" h="1461392">
                  <a:moveTo>
                    <a:pt x="627408" y="373886"/>
                  </a:moveTo>
                  <a:cubicBezTo>
                    <a:pt x="633899" y="369164"/>
                    <a:pt x="640048" y="363994"/>
                    <a:pt x="645811" y="358410"/>
                  </a:cubicBezTo>
                  <a:cubicBezTo>
                    <a:pt x="650379" y="356666"/>
                    <a:pt x="654520" y="353956"/>
                    <a:pt x="657941" y="350463"/>
                  </a:cubicBezTo>
                  <a:cubicBezTo>
                    <a:pt x="709355" y="295364"/>
                    <a:pt x="726379" y="216495"/>
                    <a:pt x="702278" y="145092"/>
                  </a:cubicBezTo>
                  <a:lnTo>
                    <a:pt x="702278" y="138818"/>
                  </a:lnTo>
                  <a:cubicBezTo>
                    <a:pt x="663412" y="30050"/>
                    <a:pt x="543732" y="-26613"/>
                    <a:pt x="434965" y="12253"/>
                  </a:cubicBezTo>
                  <a:cubicBezTo>
                    <a:pt x="326197" y="51119"/>
                    <a:pt x="269534" y="170799"/>
                    <a:pt x="308400" y="279566"/>
                  </a:cubicBezTo>
                  <a:cubicBezTo>
                    <a:pt x="321705" y="316809"/>
                    <a:pt x="345300" y="349514"/>
                    <a:pt x="376445" y="373886"/>
                  </a:cubicBezTo>
                  <a:lnTo>
                    <a:pt x="0" y="373886"/>
                  </a:lnTo>
                  <a:lnTo>
                    <a:pt x="0" y="545378"/>
                  </a:lnTo>
                  <a:cubicBezTo>
                    <a:pt x="13878" y="543696"/>
                    <a:pt x="27848" y="542860"/>
                    <a:pt x="41827" y="542868"/>
                  </a:cubicBezTo>
                  <a:cubicBezTo>
                    <a:pt x="226632" y="542868"/>
                    <a:pt x="376445" y="692681"/>
                    <a:pt x="376445" y="877486"/>
                  </a:cubicBezTo>
                  <a:cubicBezTo>
                    <a:pt x="376445" y="1062290"/>
                    <a:pt x="226632" y="1212103"/>
                    <a:pt x="41827" y="1212103"/>
                  </a:cubicBezTo>
                  <a:cubicBezTo>
                    <a:pt x="27840" y="1211973"/>
                    <a:pt x="13870" y="1210998"/>
                    <a:pt x="0" y="1209175"/>
                  </a:cubicBezTo>
                  <a:lnTo>
                    <a:pt x="0" y="1461393"/>
                  </a:lnTo>
                  <a:lnTo>
                    <a:pt x="1087506" y="1461393"/>
                  </a:lnTo>
                  <a:lnTo>
                    <a:pt x="1087506" y="373886"/>
                  </a:lnTo>
                  <a:close/>
                </a:path>
              </a:pathLst>
            </a:custGeom>
            <a:solidFill>
              <a:schemeClr val="accent3">
                <a:lumMod val="20000"/>
                <a:lumOff val="80000"/>
              </a:schemeClr>
            </a:solidFill>
            <a:ln w="41771" cap="flat">
              <a:noFill/>
              <a:prstDash val="solid"/>
              <a:miter/>
            </a:ln>
          </p:spPr>
          <p:txBody>
            <a:bodyPr rtlCol="0" anchor="ctr"/>
            <a:lstStyle/>
            <a:p>
              <a:endParaRPr lang="en-GB"/>
            </a:p>
          </p:txBody>
        </p:sp>
        <p:sp>
          <p:nvSpPr>
            <p:cNvPr id="16" name="Freeform: Shape 15">
              <a:extLst>
                <a:ext uri="{FF2B5EF4-FFF2-40B4-BE49-F238E27FC236}">
                  <a16:creationId xmlns:a16="http://schemas.microsoft.com/office/drawing/2014/main" id="{AAF92B2F-79D7-4486-9650-DEFD64C21185}"/>
                </a:ext>
              </a:extLst>
            </p:cNvPr>
            <p:cNvSpPr/>
            <p:nvPr/>
          </p:nvSpPr>
          <p:spPr>
            <a:xfrm>
              <a:off x="8302900" y="2906138"/>
              <a:ext cx="1171160" cy="1547605"/>
            </a:xfrm>
            <a:custGeom>
              <a:avLst/>
              <a:gdLst>
                <a:gd name="connsiteX0" fmla="*/ 1171161 w 1171160"/>
                <a:gd name="connsiteY0" fmla="*/ 434166 h 1547605"/>
                <a:gd name="connsiteX1" fmla="*/ 1171161 w 1171160"/>
                <a:gd name="connsiteY1" fmla="*/ 0 h 1547605"/>
                <a:gd name="connsiteX2" fmla="*/ 0 w 1171160"/>
                <a:gd name="connsiteY2" fmla="*/ 0 h 1547605"/>
                <a:gd name="connsiteX3" fmla="*/ 0 w 1171160"/>
                <a:gd name="connsiteY3" fmla="*/ 1171161 h 1547605"/>
                <a:gd name="connsiteX4" fmla="*/ 460099 w 1171160"/>
                <a:gd name="connsiteY4" fmla="*/ 1171161 h 1547605"/>
                <a:gd name="connsiteX5" fmla="*/ 376445 w 1171160"/>
                <a:gd name="connsiteY5" fmla="*/ 1338469 h 1547605"/>
                <a:gd name="connsiteX6" fmla="*/ 585580 w 1171160"/>
                <a:gd name="connsiteY6" fmla="*/ 1547605 h 1547605"/>
                <a:gd name="connsiteX7" fmla="*/ 794716 w 1171160"/>
                <a:gd name="connsiteY7" fmla="*/ 1338469 h 1547605"/>
                <a:gd name="connsiteX8" fmla="*/ 711062 w 1171160"/>
                <a:gd name="connsiteY8" fmla="*/ 1171161 h 1547605"/>
                <a:gd name="connsiteX9" fmla="*/ 1171161 w 1171160"/>
                <a:gd name="connsiteY9" fmla="*/ 1171161 h 1547605"/>
                <a:gd name="connsiteX10" fmla="*/ 1171161 w 1171160"/>
                <a:gd name="connsiteY10" fmla="*/ 741177 h 1547605"/>
                <a:gd name="connsiteX11" fmla="*/ 851183 w 1171160"/>
                <a:gd name="connsiteY11" fmla="*/ 741177 h 1547605"/>
                <a:gd name="connsiteX12" fmla="*/ 847602 w 1171160"/>
                <a:gd name="connsiteY12" fmla="*/ 437746 h 1547605"/>
                <a:gd name="connsiteX13" fmla="*/ 851183 w 1171160"/>
                <a:gd name="connsiteY13" fmla="*/ 434166 h 1547605"/>
                <a:gd name="connsiteX14" fmla="*/ 1171161 w 1171160"/>
                <a:gd name="connsiteY14" fmla="*/ 434166 h 1547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71160" h="1547605">
                  <a:moveTo>
                    <a:pt x="1171161" y="434166"/>
                  </a:moveTo>
                  <a:lnTo>
                    <a:pt x="1171161" y="0"/>
                  </a:lnTo>
                  <a:lnTo>
                    <a:pt x="0" y="0"/>
                  </a:lnTo>
                  <a:lnTo>
                    <a:pt x="0" y="1171161"/>
                  </a:lnTo>
                  <a:lnTo>
                    <a:pt x="460099" y="1171161"/>
                  </a:lnTo>
                  <a:cubicBezTo>
                    <a:pt x="407438" y="1210658"/>
                    <a:pt x="376445" y="1272642"/>
                    <a:pt x="376445" y="1338469"/>
                  </a:cubicBezTo>
                  <a:cubicBezTo>
                    <a:pt x="376445" y="1453971"/>
                    <a:pt x="470079" y="1547605"/>
                    <a:pt x="585580" y="1547605"/>
                  </a:cubicBezTo>
                  <a:cubicBezTo>
                    <a:pt x="701082" y="1547605"/>
                    <a:pt x="794716" y="1453971"/>
                    <a:pt x="794716" y="1338469"/>
                  </a:cubicBezTo>
                  <a:cubicBezTo>
                    <a:pt x="794716" y="1272642"/>
                    <a:pt x="763722" y="1210658"/>
                    <a:pt x="711062" y="1171161"/>
                  </a:cubicBezTo>
                  <a:lnTo>
                    <a:pt x="1171161" y="1171161"/>
                  </a:lnTo>
                  <a:lnTo>
                    <a:pt x="1171161" y="741177"/>
                  </a:lnTo>
                  <a:cubicBezTo>
                    <a:pt x="1081203" y="825589"/>
                    <a:pt x="941141" y="825589"/>
                    <a:pt x="851183" y="741177"/>
                  </a:cubicBezTo>
                  <a:cubicBezTo>
                    <a:pt x="766403" y="658376"/>
                    <a:pt x="764801" y="522526"/>
                    <a:pt x="847602" y="437746"/>
                  </a:cubicBezTo>
                  <a:cubicBezTo>
                    <a:pt x="848782" y="436538"/>
                    <a:pt x="849974" y="435346"/>
                    <a:pt x="851183" y="434166"/>
                  </a:cubicBezTo>
                  <a:cubicBezTo>
                    <a:pt x="941141" y="349755"/>
                    <a:pt x="1081203" y="349755"/>
                    <a:pt x="1171161" y="434166"/>
                  </a:cubicBezTo>
                  <a:close/>
                </a:path>
              </a:pathLst>
            </a:custGeom>
            <a:solidFill>
              <a:schemeClr val="accent1">
                <a:lumMod val="40000"/>
                <a:lumOff val="60000"/>
              </a:schemeClr>
            </a:solidFill>
            <a:ln w="41771" cap="flat">
              <a:noFill/>
              <a:prstDash val="solid"/>
              <a:miter/>
            </a:ln>
          </p:spPr>
          <p:txBody>
            <a:bodyPr rtlCol="0" anchor="ctr"/>
            <a:lstStyle/>
            <a:p>
              <a:endParaRPr lang="en-GB"/>
            </a:p>
          </p:txBody>
        </p:sp>
      </p:grpSp>
    </p:spTree>
    <p:extLst>
      <p:ext uri="{BB962C8B-B14F-4D97-AF65-F5344CB8AC3E}">
        <p14:creationId xmlns:p14="http://schemas.microsoft.com/office/powerpoint/2010/main" val="1173224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B29BC-551D-4F23-B7CB-51A13F7F626A}"/>
              </a:ext>
            </a:extLst>
          </p:cNvPr>
          <p:cNvSpPr>
            <a:spLocks noGrp="1"/>
          </p:cNvSpPr>
          <p:nvPr>
            <p:ph type="ctrTitle"/>
          </p:nvPr>
        </p:nvSpPr>
        <p:spPr>
          <a:xfrm>
            <a:off x="1154955" y="1095375"/>
            <a:ext cx="8825658" cy="3682006"/>
          </a:xfrm>
        </p:spPr>
        <p:txBody>
          <a:bodyPr/>
          <a:lstStyle/>
          <a:p>
            <a:r>
              <a:rPr lang="en-GB" dirty="0"/>
              <a:t>Lev Vygotsky</a:t>
            </a:r>
          </a:p>
        </p:txBody>
      </p:sp>
      <p:sp>
        <p:nvSpPr>
          <p:cNvPr id="3" name="Subtitle 2">
            <a:extLst>
              <a:ext uri="{FF2B5EF4-FFF2-40B4-BE49-F238E27FC236}">
                <a16:creationId xmlns:a16="http://schemas.microsoft.com/office/drawing/2014/main" id="{EB073EBB-31D7-491C-A995-ED37259B56AF}"/>
              </a:ext>
            </a:extLst>
          </p:cNvPr>
          <p:cNvSpPr>
            <a:spLocks noGrp="1"/>
          </p:cNvSpPr>
          <p:nvPr>
            <p:ph type="subTitle" idx="1"/>
          </p:nvPr>
        </p:nvSpPr>
        <p:spPr/>
        <p:txBody>
          <a:bodyPr/>
          <a:lstStyle/>
          <a:p>
            <a:pPr fontAlgn="base" hangingPunct="0"/>
            <a:r>
              <a:rPr lang="en-GB" sz="1800" dirty="0">
                <a:effectLst/>
                <a:latin typeface="Arial" panose="020B0604020202020204" pitchFamily="34" charset="0"/>
                <a:ea typeface="Times New Roman" panose="02020603050405020304" pitchFamily="18" charset="0"/>
              </a:rPr>
              <a:t>Foundation phase</a:t>
            </a:r>
            <a:endParaRPr lang="en-GB" sz="18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8B17D64-08F3-4859-A1A1-AF211035407A}"/>
              </a:ext>
            </a:extLst>
          </p:cNvPr>
          <p:cNvPicPr>
            <a:picLocks noChangeAspect="1"/>
          </p:cNvPicPr>
          <p:nvPr/>
        </p:nvPicPr>
        <p:blipFill>
          <a:blip r:embed="rId2"/>
          <a:stretch>
            <a:fillRect/>
          </a:stretch>
        </p:blipFill>
        <p:spPr>
          <a:xfrm>
            <a:off x="7706773" y="2080620"/>
            <a:ext cx="2188654" cy="2024047"/>
          </a:xfrm>
          <a:prstGeom prst="rect">
            <a:avLst/>
          </a:prstGeom>
        </p:spPr>
      </p:pic>
    </p:spTree>
    <p:extLst>
      <p:ext uri="{BB962C8B-B14F-4D97-AF65-F5344CB8AC3E}">
        <p14:creationId xmlns:p14="http://schemas.microsoft.com/office/powerpoint/2010/main" val="3227731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89D7E-FC4D-4B8A-AE3E-C00D2810B490}"/>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7B21F147-73EB-4454-A3A3-038A1BAA369B}"/>
              </a:ext>
            </a:extLst>
          </p:cNvPr>
          <p:cNvSpPr>
            <a:spLocks noGrp="1"/>
          </p:cNvSpPr>
          <p:nvPr>
            <p:ph idx="1"/>
          </p:nvPr>
        </p:nvSpPr>
        <p:spPr/>
        <p:txBody>
          <a:bodyPr/>
          <a:lstStyle/>
          <a:p>
            <a:r>
              <a:rPr lang="en-GB" dirty="0"/>
              <a:t>1.	Vygotsky’s theory,</a:t>
            </a:r>
          </a:p>
          <a:p>
            <a:r>
              <a:rPr lang="en-GB" dirty="0"/>
              <a:t>2.	The viewpoints of others on Vygotsky’s theory,</a:t>
            </a:r>
          </a:p>
          <a:p>
            <a:r>
              <a:rPr lang="en-GB" dirty="0"/>
              <a:t>3.	How Vygotsky’s theory facilitates the development of skills and knowledge in the foundation phase,</a:t>
            </a:r>
          </a:p>
          <a:p>
            <a:r>
              <a:rPr lang="en-GB" dirty="0"/>
              <a:t>4.	How learning can be planned, and</a:t>
            </a:r>
          </a:p>
          <a:p>
            <a:r>
              <a:rPr lang="en-GB" dirty="0"/>
              <a:t>5.	How Vygotsky’s theory is evident in the foundation phase</a:t>
            </a:r>
          </a:p>
          <a:p>
            <a:endParaRPr lang="en-GB" dirty="0"/>
          </a:p>
        </p:txBody>
      </p:sp>
    </p:spTree>
    <p:extLst>
      <p:ext uri="{BB962C8B-B14F-4D97-AF65-F5344CB8AC3E}">
        <p14:creationId xmlns:p14="http://schemas.microsoft.com/office/powerpoint/2010/main" val="128346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3DBC9-7021-4B92-883E-AF1A09914778}"/>
              </a:ext>
            </a:extLst>
          </p:cNvPr>
          <p:cNvSpPr>
            <a:spLocks noGrp="1"/>
          </p:cNvSpPr>
          <p:nvPr>
            <p:ph type="title"/>
          </p:nvPr>
        </p:nvSpPr>
        <p:spPr/>
        <p:txBody>
          <a:bodyPr/>
          <a:lstStyle/>
          <a:p>
            <a:r>
              <a:rPr lang="en-GB" dirty="0"/>
              <a:t>1 Vygotsky’s theory</a:t>
            </a:r>
          </a:p>
        </p:txBody>
      </p:sp>
      <p:sp>
        <p:nvSpPr>
          <p:cNvPr id="3" name="Content Placeholder 2">
            <a:extLst>
              <a:ext uri="{FF2B5EF4-FFF2-40B4-BE49-F238E27FC236}">
                <a16:creationId xmlns:a16="http://schemas.microsoft.com/office/drawing/2014/main" id="{0330F9FA-8999-4AA3-89A1-59FE9FBB11F5}"/>
              </a:ext>
            </a:extLst>
          </p:cNvPr>
          <p:cNvSpPr>
            <a:spLocks noGrp="1"/>
          </p:cNvSpPr>
          <p:nvPr>
            <p:ph idx="1"/>
          </p:nvPr>
        </p:nvSpPr>
        <p:spPr/>
        <p:txBody>
          <a:bodyPr/>
          <a:lstStyle/>
          <a:p>
            <a:r>
              <a:rPr lang="en-GB" dirty="0"/>
              <a:t>Vygotsky was a child psychologist</a:t>
            </a:r>
          </a:p>
          <a:p>
            <a:pPr marL="0" indent="0">
              <a:buNone/>
            </a:pPr>
            <a:endParaRPr lang="en-GB" dirty="0"/>
          </a:p>
          <a:p>
            <a:r>
              <a:rPr lang="en-GB" dirty="0"/>
              <a:t>‘Psychology and education are irretrievably linked as the study of the brain will always be married to how the mind develops and is educated.’  (Arthur &amp; Peterson, 2012)p75</a:t>
            </a:r>
          </a:p>
        </p:txBody>
      </p:sp>
      <p:pic>
        <p:nvPicPr>
          <p:cNvPr id="5" name="Picture 4">
            <a:extLst>
              <a:ext uri="{FF2B5EF4-FFF2-40B4-BE49-F238E27FC236}">
                <a16:creationId xmlns:a16="http://schemas.microsoft.com/office/drawing/2014/main" id="{D79FDB67-FD9C-4B79-B17D-22053435D24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74362" y="4448174"/>
            <a:ext cx="1693738" cy="1838325"/>
          </a:xfrm>
          <a:prstGeom prst="rect">
            <a:avLst/>
          </a:prstGeom>
        </p:spPr>
      </p:pic>
      <p:sp>
        <p:nvSpPr>
          <p:cNvPr id="6" name="TextBox 5">
            <a:extLst>
              <a:ext uri="{FF2B5EF4-FFF2-40B4-BE49-F238E27FC236}">
                <a16:creationId xmlns:a16="http://schemas.microsoft.com/office/drawing/2014/main" id="{7B473E38-2A8D-4238-9AD7-485E553B5C50}"/>
              </a:ext>
            </a:extLst>
          </p:cNvPr>
          <p:cNvSpPr txBox="1"/>
          <p:nvPr/>
        </p:nvSpPr>
        <p:spPr>
          <a:xfrm>
            <a:off x="11163300" y="6454760"/>
            <a:ext cx="304800" cy="535531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prstClr val="black"/>
                </a:solidFill>
                <a:effectLst/>
                <a:uLnTx/>
                <a:uFillTx/>
                <a:latin typeface="Century Gothic" panose="020B0502020202020204"/>
                <a:ea typeface="+mn-ea"/>
                <a:cs typeface="+mn-cs"/>
                <a:hlinkClick r:id="rId3" tooltip="http://technofaq.org/posts/2015/01/games-to-strain-your-brain-and-sharpen-your-mental-powers/"/>
              </a:rPr>
              <a:t>This Photo</a:t>
            </a:r>
            <a:r>
              <a:rPr kumimoji="0" lang="en-GB" sz="900" b="0" i="0" u="none" strike="noStrike" kern="1200" cap="none" spc="0" normalizeH="0" baseline="0" noProof="0">
                <a:ln>
                  <a:noFill/>
                </a:ln>
                <a:solidFill>
                  <a:prstClr val="black"/>
                </a:solidFill>
                <a:effectLst/>
                <a:uLnTx/>
                <a:uFillTx/>
                <a:latin typeface="Century Gothic" panose="020B0502020202020204"/>
                <a:ea typeface="+mn-ea"/>
                <a:cs typeface="+mn-cs"/>
              </a:rPr>
              <a:t> by Unknown Author is licensed under </a:t>
            </a:r>
            <a:r>
              <a:rPr kumimoji="0" lang="en-GB" sz="900" b="0" i="0" u="none" strike="noStrike" kern="1200" cap="none" spc="0" normalizeH="0" baseline="0" noProof="0">
                <a:ln>
                  <a:noFill/>
                </a:ln>
                <a:solidFill>
                  <a:prstClr val="black"/>
                </a:solidFill>
                <a:effectLst/>
                <a:uLnTx/>
                <a:uFillTx/>
                <a:latin typeface="Century Gothic" panose="020B0502020202020204"/>
                <a:ea typeface="+mn-ea"/>
                <a:cs typeface="+mn-cs"/>
                <a:hlinkClick r:id="rId4" tooltip="https://creativecommons.org/licenses/by-nc-sa/3.0/"/>
              </a:rPr>
              <a:t>CC BY-SA-NC</a:t>
            </a:r>
            <a:endParaRPr kumimoji="0" lang="en-GB" sz="9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515200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BEDC7-AAFE-4A68-AE35-284A7CFC508F}"/>
              </a:ext>
            </a:extLst>
          </p:cNvPr>
          <p:cNvSpPr>
            <a:spLocks noGrp="1"/>
          </p:cNvSpPr>
          <p:nvPr>
            <p:ph type="title"/>
          </p:nvPr>
        </p:nvSpPr>
        <p:spPr/>
        <p:txBody>
          <a:bodyPr/>
          <a:lstStyle/>
          <a:p>
            <a:r>
              <a:rPr lang="en-GB" dirty="0"/>
              <a:t>1 Vygotsky’s theory</a:t>
            </a:r>
          </a:p>
        </p:txBody>
      </p:sp>
      <p:sp>
        <p:nvSpPr>
          <p:cNvPr id="3" name="Content Placeholder 2">
            <a:extLst>
              <a:ext uri="{FF2B5EF4-FFF2-40B4-BE49-F238E27FC236}">
                <a16:creationId xmlns:a16="http://schemas.microsoft.com/office/drawing/2014/main" id="{6404C78D-06C0-41F8-B1DF-033D5A39CD78}"/>
              </a:ext>
            </a:extLst>
          </p:cNvPr>
          <p:cNvSpPr>
            <a:spLocks noGrp="1"/>
          </p:cNvSpPr>
          <p:nvPr>
            <p:ph idx="1"/>
          </p:nvPr>
        </p:nvSpPr>
        <p:spPr>
          <a:xfrm>
            <a:off x="1154954" y="2619374"/>
            <a:ext cx="8825659" cy="3400425"/>
          </a:xfrm>
        </p:spPr>
        <p:txBody>
          <a:bodyPr/>
          <a:lstStyle/>
          <a:p>
            <a:r>
              <a:rPr lang="en-GB" dirty="0"/>
              <a:t>Social interaction</a:t>
            </a:r>
          </a:p>
          <a:p>
            <a:r>
              <a:rPr lang="en-GB" dirty="0"/>
              <a:t>Barnes said ‘Vygotsky noted that children achieved more than would be expected on a purely developmental level when they worked in groups to solve problems.’ (Barnes, 2018)p47</a:t>
            </a:r>
          </a:p>
          <a:p>
            <a:r>
              <a:rPr lang="en-GB" dirty="0"/>
              <a:t>Pound said ‘He believed that children’s language was social in origin because it arose in interaction between the child and others.’  (Pound, 2005)p40</a:t>
            </a:r>
          </a:p>
          <a:p>
            <a:r>
              <a:rPr lang="en-GB" dirty="0" err="1"/>
              <a:t>Farnan</a:t>
            </a:r>
            <a:r>
              <a:rPr lang="en-GB" dirty="0"/>
              <a:t> said ‘social interaction and language were major influences on the rate of intellectual development, suggesting we ‘become ourselves through others’ (Vygotsky, 1993).’ (Arthur &amp; Peterson, 2012)p77</a:t>
            </a:r>
          </a:p>
        </p:txBody>
      </p:sp>
      <p:pic>
        <p:nvPicPr>
          <p:cNvPr id="5" name="Picture 4">
            <a:extLst>
              <a:ext uri="{FF2B5EF4-FFF2-40B4-BE49-F238E27FC236}">
                <a16:creationId xmlns:a16="http://schemas.microsoft.com/office/drawing/2014/main" id="{A7C694A0-2BCA-4BAA-862D-C06D4ACCD50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9786937" y="3552825"/>
            <a:ext cx="2265998" cy="2057400"/>
          </a:xfrm>
          <a:prstGeom prst="rect">
            <a:avLst/>
          </a:prstGeom>
        </p:spPr>
      </p:pic>
    </p:spTree>
    <p:extLst>
      <p:ext uri="{BB962C8B-B14F-4D97-AF65-F5344CB8AC3E}">
        <p14:creationId xmlns:p14="http://schemas.microsoft.com/office/powerpoint/2010/main" val="2930522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838F0-0FDD-4A55-8731-1786214EC594}"/>
              </a:ext>
            </a:extLst>
          </p:cNvPr>
          <p:cNvSpPr>
            <a:spLocks noGrp="1"/>
          </p:cNvSpPr>
          <p:nvPr>
            <p:ph type="title"/>
          </p:nvPr>
        </p:nvSpPr>
        <p:spPr/>
        <p:txBody>
          <a:bodyPr/>
          <a:lstStyle/>
          <a:p>
            <a:r>
              <a:rPr lang="en-GB" dirty="0"/>
              <a:t>1 Vygotsky’s theory</a:t>
            </a:r>
          </a:p>
        </p:txBody>
      </p:sp>
      <p:sp>
        <p:nvSpPr>
          <p:cNvPr id="3" name="Content Placeholder 2">
            <a:extLst>
              <a:ext uri="{FF2B5EF4-FFF2-40B4-BE49-F238E27FC236}">
                <a16:creationId xmlns:a16="http://schemas.microsoft.com/office/drawing/2014/main" id="{759671A9-D6BA-433F-84A8-C2BDFC31B997}"/>
              </a:ext>
            </a:extLst>
          </p:cNvPr>
          <p:cNvSpPr>
            <a:spLocks noGrp="1"/>
          </p:cNvSpPr>
          <p:nvPr>
            <p:ph idx="1"/>
          </p:nvPr>
        </p:nvSpPr>
        <p:spPr/>
        <p:txBody>
          <a:bodyPr/>
          <a:lstStyle/>
          <a:p>
            <a:r>
              <a:rPr lang="en-GB" dirty="0"/>
              <a:t>Zone of proximal development</a:t>
            </a:r>
          </a:p>
          <a:p>
            <a:r>
              <a:rPr lang="en-GB" dirty="0"/>
              <a:t>‘…the level of potential development, which can be achieved with the guidance and support of an adult or in collaboration with a more capable peer.’ (Smidt, 2013)p37</a:t>
            </a:r>
          </a:p>
          <a:p>
            <a:r>
              <a:rPr lang="en-GB" dirty="0"/>
              <a:t>Doherty and Hughes said ‘Vygotsky saw pretend play as a ZPD by which children advance their learning’ (Doherty &amp; Hughes, 2014)p263</a:t>
            </a:r>
          </a:p>
        </p:txBody>
      </p:sp>
    </p:spTree>
    <p:extLst>
      <p:ext uri="{BB962C8B-B14F-4D97-AF65-F5344CB8AC3E}">
        <p14:creationId xmlns:p14="http://schemas.microsoft.com/office/powerpoint/2010/main" val="3136462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336A5-1465-4F9F-BD04-DBFDA5C421D1}"/>
              </a:ext>
            </a:extLst>
          </p:cNvPr>
          <p:cNvSpPr>
            <a:spLocks noGrp="1"/>
          </p:cNvSpPr>
          <p:nvPr>
            <p:ph type="title"/>
          </p:nvPr>
        </p:nvSpPr>
        <p:spPr>
          <a:xfrm>
            <a:off x="1154954" y="838200"/>
            <a:ext cx="8761413" cy="1064682"/>
          </a:xfrm>
        </p:spPr>
        <p:txBody>
          <a:bodyPr/>
          <a:lstStyle/>
          <a:p>
            <a:r>
              <a:rPr lang="en-GB" dirty="0"/>
              <a:t>2 The viewpoints of others about </a:t>
            </a:r>
            <a:r>
              <a:rPr lang="en-GB" dirty="0" err="1"/>
              <a:t>Vygotskty’s</a:t>
            </a:r>
            <a:r>
              <a:rPr lang="en-GB" dirty="0"/>
              <a:t> theory</a:t>
            </a:r>
          </a:p>
        </p:txBody>
      </p:sp>
      <p:sp>
        <p:nvSpPr>
          <p:cNvPr id="3" name="Content Placeholder 2">
            <a:extLst>
              <a:ext uri="{FF2B5EF4-FFF2-40B4-BE49-F238E27FC236}">
                <a16:creationId xmlns:a16="http://schemas.microsoft.com/office/drawing/2014/main" id="{2F2AE314-5B88-4351-89A2-021C30C15447}"/>
              </a:ext>
            </a:extLst>
          </p:cNvPr>
          <p:cNvSpPr>
            <a:spLocks noGrp="1"/>
          </p:cNvSpPr>
          <p:nvPr>
            <p:ph idx="1"/>
          </p:nvPr>
        </p:nvSpPr>
        <p:spPr/>
        <p:txBody>
          <a:bodyPr/>
          <a:lstStyle/>
          <a:p>
            <a:r>
              <a:rPr lang="en-GB" dirty="0"/>
              <a:t>‘he has had a strong influence on the development of current educational theories’ (Pound, 2005)p39</a:t>
            </a:r>
          </a:p>
          <a:p>
            <a:r>
              <a:rPr lang="en-GB" dirty="0"/>
              <a:t>Bruner’s scaffolding theory supports Vygotsky’s theory.</a:t>
            </a:r>
          </a:p>
          <a:p>
            <a:r>
              <a:rPr lang="en-GB" dirty="0"/>
              <a:t>Bruner’s ‘explanation was that it is the work of the adult or more proficient learner to act almost as the consciousness of the learner until such time as the learner is in control of her learning.’ (Smidt, 2013)p38</a:t>
            </a:r>
          </a:p>
          <a:p>
            <a:r>
              <a:rPr lang="en-GB" dirty="0"/>
              <a:t>‘Much of his work was not based on empirical evidence but were untested ideas or hypotheses.’ (Pound, 2005)p41</a:t>
            </a:r>
          </a:p>
          <a:p>
            <a:r>
              <a:rPr lang="en-GB" dirty="0"/>
              <a:t>Neuroscience gives ‘even more knowledge regarding how the brain works and evolves through education’  (Arthur &amp; Peterson, 2012)p82 </a:t>
            </a:r>
          </a:p>
          <a:p>
            <a:endParaRPr lang="en-GB" dirty="0"/>
          </a:p>
        </p:txBody>
      </p:sp>
      <p:pic>
        <p:nvPicPr>
          <p:cNvPr id="5" name="Picture 4">
            <a:extLst>
              <a:ext uri="{FF2B5EF4-FFF2-40B4-BE49-F238E27FC236}">
                <a16:creationId xmlns:a16="http://schemas.microsoft.com/office/drawing/2014/main" id="{598175D3-CB44-4460-8607-FB8E3D364CF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10058400" y="4311650"/>
            <a:ext cx="1811814" cy="1924050"/>
          </a:xfrm>
          <a:prstGeom prst="rect">
            <a:avLst/>
          </a:prstGeom>
        </p:spPr>
      </p:pic>
    </p:spTree>
    <p:extLst>
      <p:ext uri="{BB962C8B-B14F-4D97-AF65-F5344CB8AC3E}">
        <p14:creationId xmlns:p14="http://schemas.microsoft.com/office/powerpoint/2010/main" val="448775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26435-50F3-4F81-9C38-B8E9065E4773}"/>
              </a:ext>
            </a:extLst>
          </p:cNvPr>
          <p:cNvSpPr>
            <a:spLocks noGrp="1"/>
          </p:cNvSpPr>
          <p:nvPr>
            <p:ph type="title"/>
          </p:nvPr>
        </p:nvSpPr>
        <p:spPr/>
        <p:txBody>
          <a:bodyPr/>
          <a:lstStyle/>
          <a:p>
            <a:r>
              <a:rPr lang="en-GB" dirty="0"/>
              <a:t>3 How Vygotsky’s theory facilitates the development of skills and knowledge</a:t>
            </a:r>
          </a:p>
        </p:txBody>
      </p:sp>
      <p:sp>
        <p:nvSpPr>
          <p:cNvPr id="3" name="Content Placeholder 2">
            <a:extLst>
              <a:ext uri="{FF2B5EF4-FFF2-40B4-BE49-F238E27FC236}">
                <a16:creationId xmlns:a16="http://schemas.microsoft.com/office/drawing/2014/main" id="{10799A6A-E0D5-4424-AE62-1149EE1F524F}"/>
              </a:ext>
            </a:extLst>
          </p:cNvPr>
          <p:cNvSpPr>
            <a:spLocks noGrp="1"/>
          </p:cNvSpPr>
          <p:nvPr>
            <p:ph idx="1"/>
          </p:nvPr>
        </p:nvSpPr>
        <p:spPr>
          <a:xfrm>
            <a:off x="1034400" y="2660650"/>
            <a:ext cx="8825659" cy="3416300"/>
          </a:xfrm>
        </p:spPr>
        <p:txBody>
          <a:bodyPr/>
          <a:lstStyle/>
          <a:p>
            <a:r>
              <a:rPr lang="en-GB" dirty="0"/>
              <a:t>Setting up the class for social interaction e.g. building a tower with blocks</a:t>
            </a:r>
          </a:p>
          <a:p>
            <a:r>
              <a:rPr lang="en-GB" sz="1800" dirty="0">
                <a:solidFill>
                  <a:srgbClr val="000000"/>
                </a:solidFill>
                <a:effectLst/>
                <a:ea typeface="Calibri" panose="020F0502020204030204" pitchFamily="34" charset="0"/>
              </a:rPr>
              <a:t>‘areas of learning of the Foundation Stage’ (Welsh Government, 2015)p3</a:t>
            </a:r>
            <a:endParaRPr lang="en-GB" dirty="0"/>
          </a:p>
          <a:p>
            <a:r>
              <a:rPr lang="en-GB" dirty="0"/>
              <a:t>Scaffolded Writing</a:t>
            </a:r>
          </a:p>
          <a:p>
            <a:r>
              <a:rPr lang="en-GB" dirty="0"/>
              <a:t>‘During Scaffolded Writing sessions, a teacher helps a child plan his or her own message by drawing a line to stand for each word the child says.  The child then repeats the message, pointing to each line as he or she says the word.  Finally, the child writes on the lines.’ (</a:t>
            </a:r>
            <a:r>
              <a:rPr lang="en-GB" dirty="0" err="1"/>
              <a:t>Kozulin</a:t>
            </a:r>
            <a:r>
              <a:rPr lang="en-GB" dirty="0"/>
              <a:t>, et al., 2003)P170 </a:t>
            </a:r>
          </a:p>
        </p:txBody>
      </p:sp>
      <p:pic>
        <p:nvPicPr>
          <p:cNvPr id="5" name="Picture 4">
            <a:extLst>
              <a:ext uri="{FF2B5EF4-FFF2-40B4-BE49-F238E27FC236}">
                <a16:creationId xmlns:a16="http://schemas.microsoft.com/office/drawing/2014/main" id="{906935F7-2284-4CB8-9B99-BCF239B6206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385300" y="4905374"/>
            <a:ext cx="2197100" cy="1647825"/>
          </a:xfrm>
          <a:prstGeom prst="rect">
            <a:avLst/>
          </a:prstGeom>
        </p:spPr>
      </p:pic>
    </p:spTree>
    <p:extLst>
      <p:ext uri="{BB962C8B-B14F-4D97-AF65-F5344CB8AC3E}">
        <p14:creationId xmlns:p14="http://schemas.microsoft.com/office/powerpoint/2010/main" val="2680711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BA1E-82A0-43E4-ACB2-CF6FFDFAB386}"/>
              </a:ext>
            </a:extLst>
          </p:cNvPr>
          <p:cNvSpPr>
            <a:spLocks noGrp="1"/>
          </p:cNvSpPr>
          <p:nvPr>
            <p:ph type="title"/>
          </p:nvPr>
        </p:nvSpPr>
        <p:spPr/>
        <p:txBody>
          <a:bodyPr/>
          <a:lstStyle/>
          <a:p>
            <a:r>
              <a:rPr lang="en-GB" dirty="0"/>
              <a:t>4 How the learning is planned and assessed</a:t>
            </a:r>
          </a:p>
        </p:txBody>
      </p:sp>
      <p:sp>
        <p:nvSpPr>
          <p:cNvPr id="3" name="Content Placeholder 2">
            <a:extLst>
              <a:ext uri="{FF2B5EF4-FFF2-40B4-BE49-F238E27FC236}">
                <a16:creationId xmlns:a16="http://schemas.microsoft.com/office/drawing/2014/main" id="{9233B359-52DB-4DFA-AC75-53729CDBECAF}"/>
              </a:ext>
            </a:extLst>
          </p:cNvPr>
          <p:cNvSpPr>
            <a:spLocks noGrp="1"/>
          </p:cNvSpPr>
          <p:nvPr>
            <p:ph idx="1"/>
          </p:nvPr>
        </p:nvSpPr>
        <p:spPr/>
        <p:txBody>
          <a:bodyPr/>
          <a:lstStyle/>
          <a:p>
            <a:r>
              <a:rPr lang="en-GB" dirty="0"/>
              <a:t>‘Practitioners need to plan time for observing, monitoring and assessing children along with evaluating the structured play activities.’ (Welsh Assembly Government, 2008)p41</a:t>
            </a:r>
          </a:p>
          <a:p>
            <a:r>
              <a:rPr lang="en-GB" dirty="0"/>
              <a:t>Observation and staff meetings at my placement</a:t>
            </a:r>
          </a:p>
          <a:p>
            <a:r>
              <a:rPr lang="en-GB" dirty="0"/>
              <a:t> “One board was labelled as the achievement board: “what can the child do?” while the second board was labelled “I need to...” i.e. what the child needs to develop.” (Estyn, 2009)p44 </a:t>
            </a:r>
          </a:p>
          <a:p>
            <a:r>
              <a:rPr lang="en-GB" dirty="0"/>
              <a:t>Lesson plans</a:t>
            </a:r>
          </a:p>
        </p:txBody>
      </p:sp>
      <p:pic>
        <p:nvPicPr>
          <p:cNvPr id="11" name="Picture 10">
            <a:extLst>
              <a:ext uri="{FF2B5EF4-FFF2-40B4-BE49-F238E27FC236}">
                <a16:creationId xmlns:a16="http://schemas.microsoft.com/office/drawing/2014/main" id="{0CD6D3DF-2831-4CE8-BE80-E5C036CBD27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178736" y="4381500"/>
            <a:ext cx="1386222" cy="1719805"/>
          </a:xfrm>
          <a:prstGeom prst="rect">
            <a:avLst/>
          </a:prstGeom>
        </p:spPr>
      </p:pic>
    </p:spTree>
    <p:extLst>
      <p:ext uri="{BB962C8B-B14F-4D97-AF65-F5344CB8AC3E}">
        <p14:creationId xmlns:p14="http://schemas.microsoft.com/office/powerpoint/2010/main" val="2628289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212E2-DF1B-40CD-B966-4A9AC77E593F}"/>
              </a:ext>
            </a:extLst>
          </p:cNvPr>
          <p:cNvSpPr>
            <a:spLocks noGrp="1"/>
          </p:cNvSpPr>
          <p:nvPr>
            <p:ph type="title"/>
          </p:nvPr>
        </p:nvSpPr>
        <p:spPr/>
        <p:txBody>
          <a:bodyPr/>
          <a:lstStyle/>
          <a:p>
            <a:r>
              <a:rPr lang="en-GB" dirty="0"/>
              <a:t>5 How Vygotsky’s theory is evident in the Foundation Phase</a:t>
            </a:r>
          </a:p>
        </p:txBody>
      </p:sp>
      <p:sp>
        <p:nvSpPr>
          <p:cNvPr id="3" name="Content Placeholder 2">
            <a:extLst>
              <a:ext uri="{FF2B5EF4-FFF2-40B4-BE49-F238E27FC236}">
                <a16:creationId xmlns:a16="http://schemas.microsoft.com/office/drawing/2014/main" id="{D360AB00-9CDD-44C3-A1FC-E1C08C5F8D84}"/>
              </a:ext>
            </a:extLst>
          </p:cNvPr>
          <p:cNvSpPr>
            <a:spLocks noGrp="1"/>
          </p:cNvSpPr>
          <p:nvPr>
            <p:ph idx="1"/>
          </p:nvPr>
        </p:nvSpPr>
        <p:spPr/>
        <p:txBody>
          <a:bodyPr/>
          <a:lstStyle/>
          <a:p>
            <a:r>
              <a:rPr lang="en-GB" dirty="0"/>
              <a:t>Group work</a:t>
            </a:r>
          </a:p>
          <a:p>
            <a:r>
              <a:rPr lang="en-GB" dirty="0"/>
              <a:t>Circle table</a:t>
            </a:r>
          </a:p>
          <a:p>
            <a:r>
              <a:rPr lang="en-GB" dirty="0"/>
              <a:t>‘practitioners should support/’scaffold’ children’s learning when they are struggling with an activity or when they will not succeed without practitioner intervention.’ (Welsh Assembly Government, 2008)p41</a:t>
            </a:r>
          </a:p>
          <a:p>
            <a:r>
              <a:rPr lang="en-GB" dirty="0"/>
              <a:t>Supporting the child to learn to do a task on their own</a:t>
            </a:r>
          </a:p>
          <a:p>
            <a:r>
              <a:rPr lang="en-GB" dirty="0"/>
              <a:t>Resources – need enough classroom space</a:t>
            </a:r>
          </a:p>
          <a:p>
            <a:r>
              <a:rPr lang="en-GB" dirty="0"/>
              <a:t>Resources – need enough staff </a:t>
            </a:r>
          </a:p>
          <a:p>
            <a:endParaRPr lang="en-GB" dirty="0"/>
          </a:p>
        </p:txBody>
      </p:sp>
      <p:pic>
        <p:nvPicPr>
          <p:cNvPr id="14" name="Picture 13">
            <a:extLst>
              <a:ext uri="{FF2B5EF4-FFF2-40B4-BE49-F238E27FC236}">
                <a16:creationId xmlns:a16="http://schemas.microsoft.com/office/drawing/2014/main" id="{6D316C91-7AE4-46FC-96DB-2E813063F0E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8629650" y="4311650"/>
            <a:ext cx="3035300" cy="2276475"/>
          </a:xfrm>
          <a:prstGeom prst="rect">
            <a:avLst/>
          </a:prstGeom>
        </p:spPr>
      </p:pic>
    </p:spTree>
    <p:extLst>
      <p:ext uri="{BB962C8B-B14F-4D97-AF65-F5344CB8AC3E}">
        <p14:creationId xmlns:p14="http://schemas.microsoft.com/office/powerpoint/2010/main" val="2517640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F72C1-B130-4219-B944-56864A81D366}"/>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1823E7E2-AC6B-4DED-8D96-CDB430B60AA9}"/>
              </a:ext>
            </a:extLst>
          </p:cNvPr>
          <p:cNvSpPr>
            <a:spLocks noGrp="1"/>
          </p:cNvSpPr>
          <p:nvPr>
            <p:ph idx="1"/>
          </p:nvPr>
        </p:nvSpPr>
        <p:spPr/>
        <p:txBody>
          <a:bodyPr/>
          <a:lstStyle/>
          <a:p>
            <a:r>
              <a:rPr lang="en-GB" dirty="0"/>
              <a:t>I discussed Vygotsky’s theory</a:t>
            </a:r>
          </a:p>
          <a:p>
            <a:r>
              <a:rPr lang="en-GB" dirty="0"/>
              <a:t>I showed how Vygotsky’s theory facilitates the development of skills and knowledge in the foundation phase</a:t>
            </a:r>
          </a:p>
          <a:p>
            <a:r>
              <a:rPr lang="en-GB" dirty="0"/>
              <a:t>I talked about how learning can be planned</a:t>
            </a:r>
          </a:p>
          <a:p>
            <a:r>
              <a:rPr lang="en-GB" dirty="0"/>
              <a:t>I discussed how Vygotsky’s theory is evident in the foundation phase.</a:t>
            </a:r>
          </a:p>
          <a:p>
            <a:r>
              <a:rPr lang="en-GB" dirty="0"/>
              <a:t>Put it into practice!</a:t>
            </a:r>
          </a:p>
          <a:p>
            <a:endParaRPr lang="en-GB" dirty="0"/>
          </a:p>
        </p:txBody>
      </p:sp>
    </p:spTree>
    <p:extLst>
      <p:ext uri="{BB962C8B-B14F-4D97-AF65-F5344CB8AC3E}">
        <p14:creationId xmlns:p14="http://schemas.microsoft.com/office/powerpoint/2010/main" val="353894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B5663-9E1F-44F8-996B-B24D07A083D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0605C96-A04F-469A-B765-F35E2AB1D69C}"/>
              </a:ext>
            </a:extLst>
          </p:cNvPr>
          <p:cNvSpPr>
            <a:spLocks noGrp="1"/>
          </p:cNvSpPr>
          <p:nvPr>
            <p:ph idx="1"/>
          </p:nvPr>
        </p:nvSpPr>
        <p:spPr>
          <a:xfrm>
            <a:off x="400050" y="2324101"/>
            <a:ext cx="11163300" cy="4400550"/>
          </a:xfrm>
        </p:spPr>
        <p:txBody>
          <a:bodyPr>
            <a:normAutofit fontScale="32500" lnSpcReduction="20000"/>
          </a:bodyPr>
          <a:lstStyle/>
          <a:p>
            <a:r>
              <a:rPr lang="en-GB" sz="4300" dirty="0">
                <a:latin typeface="Arial" panose="020B0604020202020204" pitchFamily="34" charset="0"/>
                <a:cs typeface="Arial" panose="020B0604020202020204" pitchFamily="34" charset="0"/>
              </a:rPr>
              <a:t>Arthur, J. &amp; Peterson, A., 2012. The Routledge Companion to Education. First ed. Abingdon: Routledge.</a:t>
            </a:r>
          </a:p>
          <a:p>
            <a:r>
              <a:rPr lang="en-GB" sz="4300" dirty="0">
                <a:latin typeface="Arial" panose="020B0604020202020204" pitchFamily="34" charset="0"/>
                <a:cs typeface="Arial" panose="020B0604020202020204" pitchFamily="34" charset="0"/>
              </a:rPr>
              <a:t>Barnes, J., 2018. Applying Cross-Curricular Approaches Creatively. 1st ed. Abingdon: Routledge.</a:t>
            </a:r>
          </a:p>
          <a:p>
            <a:r>
              <a:rPr lang="en-GB" sz="4300" dirty="0">
                <a:latin typeface="Arial" panose="020B0604020202020204" pitchFamily="34" charset="0"/>
                <a:cs typeface="Arial" panose="020B0604020202020204" pitchFamily="34" charset="0"/>
              </a:rPr>
              <a:t>Doherty, J. &amp; Hughes, M., 2014. Child Development Theory and Practice 0-11. 2nd ed. Harlow: Pearson Education Limited.</a:t>
            </a:r>
          </a:p>
          <a:p>
            <a:r>
              <a:rPr lang="en-GB" sz="4300" dirty="0">
                <a:latin typeface="Arial" panose="020B0604020202020204" pitchFamily="34" charset="0"/>
                <a:cs typeface="Arial" panose="020B0604020202020204" pitchFamily="34" charset="0"/>
              </a:rPr>
              <a:t>Estyn, 2009. Play and Active Learning a Toolkit for Foundation Phase Practitioners. [Online]  Available at: </a:t>
            </a:r>
            <a:r>
              <a:rPr lang="en-GB" sz="4300" dirty="0">
                <a:latin typeface="Arial" panose="020B0604020202020204" pitchFamily="34" charset="0"/>
                <a:cs typeface="Arial" panose="020B0604020202020204" pitchFamily="34" charset="0"/>
                <a:hlinkClick r:id="rId2"/>
              </a:rPr>
              <a:t>https://www.estyn.gov.wales/system/files/202007/Play%2520and%2520Active%2520Learning%253A%2520A%2520toolkit%2520for%2520Foundation%2520Phase%2520practitioners%2520-%2520September%25202009.pdf</a:t>
            </a:r>
            <a:r>
              <a:rPr lang="en-GB" sz="4300" dirty="0">
                <a:latin typeface="Arial" panose="020B0604020202020204" pitchFamily="34" charset="0"/>
                <a:cs typeface="Arial" panose="020B0604020202020204" pitchFamily="34" charset="0"/>
              </a:rPr>
              <a:t> </a:t>
            </a:r>
          </a:p>
          <a:p>
            <a:r>
              <a:rPr lang="en-GB" sz="4300" dirty="0">
                <a:latin typeface="Arial" panose="020B0604020202020204" pitchFamily="34" charset="0"/>
                <a:cs typeface="Arial" panose="020B0604020202020204" pitchFamily="34" charset="0"/>
              </a:rPr>
              <a:t>Hughes, A. M., 2008. Problem Solving, Reasoning and Numeracy in the Early Years Foundation Stage. 1 ed. Abingdon: Routledge.</a:t>
            </a:r>
          </a:p>
          <a:p>
            <a:r>
              <a:rPr lang="en-GB" sz="4300" dirty="0" err="1">
                <a:latin typeface="Arial" panose="020B0604020202020204" pitchFamily="34" charset="0"/>
                <a:cs typeface="Arial" panose="020B0604020202020204" pitchFamily="34" charset="0"/>
              </a:rPr>
              <a:t>Kozulin</a:t>
            </a:r>
            <a:r>
              <a:rPr lang="en-GB" sz="4300" dirty="0">
                <a:latin typeface="Arial" panose="020B0604020202020204" pitchFamily="34" charset="0"/>
                <a:cs typeface="Arial" panose="020B0604020202020204" pitchFamily="34" charset="0"/>
              </a:rPr>
              <a:t>, A., </a:t>
            </a:r>
            <a:r>
              <a:rPr lang="en-GB" sz="4300" dirty="0" err="1">
                <a:latin typeface="Arial" panose="020B0604020202020204" pitchFamily="34" charset="0"/>
                <a:cs typeface="Arial" panose="020B0604020202020204" pitchFamily="34" charset="0"/>
              </a:rPr>
              <a:t>Gindis</a:t>
            </a:r>
            <a:r>
              <a:rPr lang="en-GB" sz="4300" dirty="0">
                <a:latin typeface="Arial" panose="020B0604020202020204" pitchFamily="34" charset="0"/>
                <a:cs typeface="Arial" panose="020B0604020202020204" pitchFamily="34" charset="0"/>
              </a:rPr>
              <a:t>, B., </a:t>
            </a:r>
            <a:r>
              <a:rPr lang="en-GB" sz="4300" dirty="0" err="1">
                <a:latin typeface="Arial" panose="020B0604020202020204" pitchFamily="34" charset="0"/>
                <a:cs typeface="Arial" panose="020B0604020202020204" pitchFamily="34" charset="0"/>
              </a:rPr>
              <a:t>Ageyev</a:t>
            </a:r>
            <a:r>
              <a:rPr lang="en-GB" sz="4300" dirty="0">
                <a:latin typeface="Arial" panose="020B0604020202020204" pitchFamily="34" charset="0"/>
                <a:cs typeface="Arial" panose="020B0604020202020204" pitchFamily="34" charset="0"/>
              </a:rPr>
              <a:t>, V. S. &amp; Miller, S. M., 2003. Vygotsky's Educational Theory in Cultural Context. 1st ed. Cambridge: Cambridge University Press.</a:t>
            </a:r>
          </a:p>
          <a:p>
            <a:r>
              <a:rPr lang="en-GB" sz="4300" dirty="0">
                <a:latin typeface="Arial" panose="020B0604020202020204" pitchFamily="34" charset="0"/>
                <a:cs typeface="Arial" panose="020B0604020202020204" pitchFamily="34" charset="0"/>
              </a:rPr>
              <a:t>Pound, L., 2005. How Children </a:t>
            </a:r>
            <a:r>
              <a:rPr lang="en-GB" sz="4300" dirty="0" err="1">
                <a:latin typeface="Arial" panose="020B0604020202020204" pitchFamily="34" charset="0"/>
                <a:cs typeface="Arial" panose="020B0604020202020204" pitchFamily="34" charset="0"/>
              </a:rPr>
              <a:t>Learn:From</a:t>
            </a:r>
            <a:r>
              <a:rPr lang="en-GB" sz="4300" dirty="0">
                <a:latin typeface="Arial" panose="020B0604020202020204" pitchFamily="34" charset="0"/>
                <a:cs typeface="Arial" panose="020B0604020202020204" pitchFamily="34" charset="0"/>
              </a:rPr>
              <a:t> Montessori to Vygotsky - Educational Theories and Approaches Made Easy. First ed. London: MA Education Ltd.</a:t>
            </a:r>
          </a:p>
          <a:p>
            <a:r>
              <a:rPr lang="en-GB" sz="4300" dirty="0">
                <a:latin typeface="Arial" panose="020B0604020202020204" pitchFamily="34" charset="0"/>
                <a:cs typeface="Arial" panose="020B0604020202020204" pitchFamily="34" charset="0"/>
              </a:rPr>
              <a:t>Smidt, S., 2013. The Developing Child in the 21st Century: A Global Perspective on Child Development. Second ed. Abingdon: Routledge.</a:t>
            </a:r>
          </a:p>
          <a:p>
            <a:r>
              <a:rPr lang="en-GB" sz="4300" dirty="0">
                <a:latin typeface="Arial" panose="020B0604020202020204" pitchFamily="34" charset="0"/>
                <a:cs typeface="Arial" panose="020B0604020202020204" pitchFamily="34" charset="0"/>
              </a:rPr>
              <a:t>Welsh Assembly Government, 2008. Play/Active </a:t>
            </a:r>
            <a:r>
              <a:rPr lang="en-GB" sz="4300" dirty="0" err="1">
                <a:latin typeface="Arial" panose="020B0604020202020204" pitchFamily="34" charset="0"/>
                <a:cs typeface="Arial" panose="020B0604020202020204" pitchFamily="34" charset="0"/>
              </a:rPr>
              <a:t>learning:Overview</a:t>
            </a:r>
            <a:r>
              <a:rPr lang="en-GB" sz="4300" dirty="0">
                <a:latin typeface="Arial" panose="020B0604020202020204" pitchFamily="34" charset="0"/>
                <a:cs typeface="Arial" panose="020B0604020202020204" pitchFamily="34" charset="0"/>
              </a:rPr>
              <a:t> for 3-7 year olds. [Online]  Available at: </a:t>
            </a:r>
            <a:r>
              <a:rPr lang="en-GB" sz="4300" dirty="0">
                <a:latin typeface="Arial" panose="020B0604020202020204" pitchFamily="34" charset="0"/>
                <a:cs typeface="Arial" panose="020B0604020202020204" pitchFamily="34" charset="0"/>
                <a:hlinkClick r:id="rId3"/>
              </a:rPr>
              <a:t>https://hwb.gov.wales/curriculum-for-wales-2008/foundation-phase/play-active-learning-overview-for-3-to-7-year-olds/</a:t>
            </a:r>
            <a:r>
              <a:rPr lang="en-GB" sz="4300" dirty="0">
                <a:latin typeface="Arial" panose="020B0604020202020204" pitchFamily="34" charset="0"/>
                <a:cs typeface="Arial" panose="020B0604020202020204" pitchFamily="34" charset="0"/>
              </a:rPr>
              <a:t> [Accessed 8 January 2022].</a:t>
            </a:r>
          </a:p>
          <a:p>
            <a:r>
              <a:rPr lang="en-GB" sz="4300" dirty="0">
                <a:latin typeface="Arial" panose="020B0604020202020204" pitchFamily="34" charset="0"/>
                <a:cs typeface="Arial" panose="020B0604020202020204" pitchFamily="34" charset="0"/>
              </a:rPr>
              <a:t>Welsh Government, 2015. Curriculum for Wales Foundation Phase Framework. [Online]  Available at: https://gov.wales/sites/default/files/publications/2018-02/foundation-phase-framework-revised-2015.pdf  [Accessed 8 January 2022].</a:t>
            </a:r>
          </a:p>
          <a:p>
            <a:endParaRPr lang="en-GB" dirty="0"/>
          </a:p>
          <a:p>
            <a:endParaRPr lang="en-GB" dirty="0"/>
          </a:p>
        </p:txBody>
      </p:sp>
    </p:spTree>
    <p:extLst>
      <p:ext uri="{BB962C8B-B14F-4D97-AF65-F5344CB8AC3E}">
        <p14:creationId xmlns:p14="http://schemas.microsoft.com/office/powerpoint/2010/main" val="2700645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62AE8E50-35D4-4D5A-A4BB-168CBB027D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8" name="Freeform 16">
            <a:extLst>
              <a:ext uri="{FF2B5EF4-FFF2-40B4-BE49-F238E27FC236}">
                <a16:creationId xmlns:a16="http://schemas.microsoft.com/office/drawing/2014/main" id="{C37D1D6D-17D8-4296-B000-665D1892D0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96" y="1276539"/>
            <a:ext cx="5570417" cy="4304276"/>
          </a:xfrm>
          <a:custGeom>
            <a:avLst/>
            <a:gdLst>
              <a:gd name="connsiteX0" fmla="*/ 4985599 w 5593163"/>
              <a:gd name="connsiteY0" fmla="*/ 636203 h 4305008"/>
              <a:gd name="connsiteX1" fmla="*/ 5528908 w 5593163"/>
              <a:gd name="connsiteY1" fmla="*/ 1181049 h 4305008"/>
              <a:gd name="connsiteX2" fmla="*/ 4985599 w 5593163"/>
              <a:gd name="connsiteY2" fmla="*/ 636203 h 4305008"/>
              <a:gd name="connsiteX3" fmla="*/ 4985599 w 5593163"/>
              <a:gd name="connsiteY3" fmla="*/ 2333028 h 4305008"/>
              <a:gd name="connsiteX4" fmla="*/ 5528908 w 5593163"/>
              <a:gd name="connsiteY4" fmla="*/ 2877874 h 4305008"/>
              <a:gd name="connsiteX5" fmla="*/ 4985599 w 5593163"/>
              <a:gd name="connsiteY5" fmla="*/ 2333028 h 4305008"/>
              <a:gd name="connsiteX6" fmla="*/ 4985597 w 5593163"/>
              <a:gd name="connsiteY6" fmla="*/ 2034258 h 4305008"/>
              <a:gd name="connsiteX7" fmla="*/ 5528906 w 5593163"/>
              <a:gd name="connsiteY7" fmla="*/ 1493690 h 4305008"/>
              <a:gd name="connsiteX8" fmla="*/ 4985597 w 5593163"/>
              <a:gd name="connsiteY8" fmla="*/ 2034258 h 4305008"/>
              <a:gd name="connsiteX9" fmla="*/ 4985597 w 5593163"/>
              <a:gd name="connsiteY9" fmla="*/ 3731083 h 4305008"/>
              <a:gd name="connsiteX10" fmla="*/ 5528906 w 5593163"/>
              <a:gd name="connsiteY10" fmla="*/ 3190516 h 4305008"/>
              <a:gd name="connsiteX11" fmla="*/ 4985597 w 5593163"/>
              <a:gd name="connsiteY11" fmla="*/ 3731083 h 4305008"/>
              <a:gd name="connsiteX12" fmla="*/ 4842232 w 5593163"/>
              <a:gd name="connsiteY12" fmla="*/ 503273 h 4305008"/>
              <a:gd name="connsiteX13" fmla="*/ 4842826 w 5593163"/>
              <a:gd name="connsiteY13" fmla="*/ 491833 h 4305008"/>
              <a:gd name="connsiteX14" fmla="*/ 4843324 w 5593163"/>
              <a:gd name="connsiteY14" fmla="*/ 491866 h 4305008"/>
              <a:gd name="connsiteX15" fmla="*/ 4843350 w 5593163"/>
              <a:gd name="connsiteY15" fmla="*/ 491372 h 4305008"/>
              <a:gd name="connsiteX16" fmla="*/ 4860437 w 5593163"/>
              <a:gd name="connsiteY16" fmla="*/ 492995 h 4305008"/>
              <a:gd name="connsiteX17" fmla="*/ 4955899 w 5593163"/>
              <a:gd name="connsiteY17" fmla="*/ 502060 h 4305008"/>
              <a:gd name="connsiteX18" fmla="*/ 4972112 w 5593163"/>
              <a:gd name="connsiteY18" fmla="*/ 503599 h 4305008"/>
              <a:gd name="connsiteX19" fmla="*/ 4972229 w 5593163"/>
              <a:gd name="connsiteY19" fmla="*/ 504747 h 4305008"/>
              <a:gd name="connsiteX20" fmla="*/ 5583809 w 5593163"/>
              <a:gd name="connsiteY20" fmla="*/ 948988 h 4305008"/>
              <a:gd name="connsiteX21" fmla="*/ 5593163 w 5593163"/>
              <a:gd name="connsiteY21" fmla="*/ 971822 h 4305008"/>
              <a:gd name="connsiteX22" fmla="*/ 5593163 w 5593163"/>
              <a:gd name="connsiteY22" fmla="*/ 1318474 h 4305008"/>
              <a:gd name="connsiteX23" fmla="*/ 5558612 w 5593163"/>
              <a:gd name="connsiteY23" fmla="*/ 1315193 h 4305008"/>
              <a:gd name="connsiteX24" fmla="*/ 5542395 w 5593163"/>
              <a:gd name="connsiteY24" fmla="*/ 1313653 h 4305008"/>
              <a:gd name="connsiteX25" fmla="*/ 5542279 w 5593163"/>
              <a:gd name="connsiteY25" fmla="*/ 1312505 h 4305008"/>
              <a:gd name="connsiteX26" fmla="*/ 4852114 w 5593163"/>
              <a:gd name="connsiteY26" fmla="*/ 619464 h 4305008"/>
              <a:gd name="connsiteX27" fmla="*/ 4851608 w 5593163"/>
              <a:gd name="connsiteY27" fmla="*/ 619401 h 4305008"/>
              <a:gd name="connsiteX28" fmla="*/ 4851070 w 5593163"/>
              <a:gd name="connsiteY28" fmla="*/ 612725 h 4305008"/>
              <a:gd name="connsiteX29" fmla="*/ 4843603 w 5593163"/>
              <a:gd name="connsiteY29" fmla="*/ 520249 h 4305008"/>
              <a:gd name="connsiteX30" fmla="*/ 4842232 w 5593163"/>
              <a:gd name="connsiteY30" fmla="*/ 503273 h 4305008"/>
              <a:gd name="connsiteX31" fmla="*/ 4842232 w 5593163"/>
              <a:gd name="connsiteY31" fmla="*/ 2200098 h 4305008"/>
              <a:gd name="connsiteX32" fmla="*/ 4842826 w 5593163"/>
              <a:gd name="connsiteY32" fmla="*/ 2188658 h 4305008"/>
              <a:gd name="connsiteX33" fmla="*/ 4843324 w 5593163"/>
              <a:gd name="connsiteY33" fmla="*/ 2188691 h 4305008"/>
              <a:gd name="connsiteX34" fmla="*/ 4843350 w 5593163"/>
              <a:gd name="connsiteY34" fmla="*/ 2188197 h 4305008"/>
              <a:gd name="connsiteX35" fmla="*/ 4860437 w 5593163"/>
              <a:gd name="connsiteY35" fmla="*/ 2189820 h 4305008"/>
              <a:gd name="connsiteX36" fmla="*/ 4955899 w 5593163"/>
              <a:gd name="connsiteY36" fmla="*/ 2198885 h 4305008"/>
              <a:gd name="connsiteX37" fmla="*/ 4972112 w 5593163"/>
              <a:gd name="connsiteY37" fmla="*/ 2200424 h 4305008"/>
              <a:gd name="connsiteX38" fmla="*/ 4972229 w 5593163"/>
              <a:gd name="connsiteY38" fmla="*/ 2201572 h 4305008"/>
              <a:gd name="connsiteX39" fmla="*/ 5583809 w 5593163"/>
              <a:gd name="connsiteY39" fmla="*/ 2645813 h 4305008"/>
              <a:gd name="connsiteX40" fmla="*/ 5593163 w 5593163"/>
              <a:gd name="connsiteY40" fmla="*/ 2668647 h 4305008"/>
              <a:gd name="connsiteX41" fmla="*/ 5593163 w 5593163"/>
              <a:gd name="connsiteY41" fmla="*/ 3015299 h 4305008"/>
              <a:gd name="connsiteX42" fmla="*/ 5558612 w 5593163"/>
              <a:gd name="connsiteY42" fmla="*/ 3012018 h 4305008"/>
              <a:gd name="connsiteX43" fmla="*/ 5542395 w 5593163"/>
              <a:gd name="connsiteY43" fmla="*/ 3010478 h 4305008"/>
              <a:gd name="connsiteX44" fmla="*/ 5542279 w 5593163"/>
              <a:gd name="connsiteY44" fmla="*/ 3009330 h 4305008"/>
              <a:gd name="connsiteX45" fmla="*/ 4852114 w 5593163"/>
              <a:gd name="connsiteY45" fmla="*/ 2316289 h 4305008"/>
              <a:gd name="connsiteX46" fmla="*/ 4851608 w 5593163"/>
              <a:gd name="connsiteY46" fmla="*/ 2316226 h 4305008"/>
              <a:gd name="connsiteX47" fmla="*/ 4851070 w 5593163"/>
              <a:gd name="connsiteY47" fmla="*/ 2309550 h 4305008"/>
              <a:gd name="connsiteX48" fmla="*/ 4843603 w 5593163"/>
              <a:gd name="connsiteY48" fmla="*/ 2217074 h 4305008"/>
              <a:gd name="connsiteX49" fmla="*/ 4842232 w 5593163"/>
              <a:gd name="connsiteY49" fmla="*/ 2200098 h 4305008"/>
              <a:gd name="connsiteX50" fmla="*/ 4842232 w 5593163"/>
              <a:gd name="connsiteY50" fmla="*/ 3896923 h 4305008"/>
              <a:gd name="connsiteX51" fmla="*/ 4842826 w 5593163"/>
              <a:gd name="connsiteY51" fmla="*/ 3885483 h 4305008"/>
              <a:gd name="connsiteX52" fmla="*/ 4843324 w 5593163"/>
              <a:gd name="connsiteY52" fmla="*/ 3885516 h 4305008"/>
              <a:gd name="connsiteX53" fmla="*/ 4843350 w 5593163"/>
              <a:gd name="connsiteY53" fmla="*/ 3885022 h 4305008"/>
              <a:gd name="connsiteX54" fmla="*/ 4860437 w 5593163"/>
              <a:gd name="connsiteY54" fmla="*/ 3886645 h 4305008"/>
              <a:gd name="connsiteX55" fmla="*/ 4955899 w 5593163"/>
              <a:gd name="connsiteY55" fmla="*/ 3895710 h 4305008"/>
              <a:gd name="connsiteX56" fmla="*/ 4972112 w 5593163"/>
              <a:gd name="connsiteY56" fmla="*/ 3897249 h 4305008"/>
              <a:gd name="connsiteX57" fmla="*/ 4972229 w 5593163"/>
              <a:gd name="connsiteY57" fmla="*/ 3898397 h 4305008"/>
              <a:gd name="connsiteX58" fmla="*/ 5532481 w 5593163"/>
              <a:gd name="connsiteY58" fmla="*/ 4255797 h 4305008"/>
              <a:gd name="connsiteX59" fmla="*/ 5560926 w 5593163"/>
              <a:gd name="connsiteY59" fmla="*/ 4305008 h 4305008"/>
              <a:gd name="connsiteX60" fmla="*/ 5409877 w 5593163"/>
              <a:gd name="connsiteY60" fmla="*/ 4305008 h 4305008"/>
              <a:gd name="connsiteX61" fmla="*/ 5357754 w 5593163"/>
              <a:gd name="connsiteY61" fmla="*/ 4241205 h 4305008"/>
              <a:gd name="connsiteX62" fmla="*/ 4985599 w 5593163"/>
              <a:gd name="connsiteY62" fmla="*/ 4029853 h 4305008"/>
              <a:gd name="connsiteX63" fmla="*/ 5084780 w 5593163"/>
              <a:gd name="connsiteY63" fmla="*/ 4271827 h 4305008"/>
              <a:gd name="connsiteX64" fmla="*/ 5111462 w 5593163"/>
              <a:gd name="connsiteY64" fmla="*/ 4305008 h 4305008"/>
              <a:gd name="connsiteX65" fmla="*/ 4957353 w 5593163"/>
              <a:gd name="connsiteY65" fmla="*/ 4305008 h 4305008"/>
              <a:gd name="connsiteX66" fmla="*/ 4927231 w 5593163"/>
              <a:gd name="connsiteY66" fmla="*/ 4254710 h 4305008"/>
              <a:gd name="connsiteX67" fmla="*/ 4852114 w 5593163"/>
              <a:gd name="connsiteY67" fmla="*/ 4013114 h 4305008"/>
              <a:gd name="connsiteX68" fmla="*/ 4851608 w 5593163"/>
              <a:gd name="connsiteY68" fmla="*/ 4013051 h 4305008"/>
              <a:gd name="connsiteX69" fmla="*/ 4851070 w 5593163"/>
              <a:gd name="connsiteY69" fmla="*/ 4006375 h 4305008"/>
              <a:gd name="connsiteX70" fmla="*/ 4843603 w 5593163"/>
              <a:gd name="connsiteY70" fmla="*/ 3913899 h 4305008"/>
              <a:gd name="connsiteX71" fmla="*/ 4842232 w 5593163"/>
              <a:gd name="connsiteY71" fmla="*/ 3896923 h 4305008"/>
              <a:gd name="connsiteX72" fmla="*/ 4842230 w 5593163"/>
              <a:gd name="connsiteY72" fmla="*/ 469318 h 4305008"/>
              <a:gd name="connsiteX73" fmla="*/ 4843601 w 5593163"/>
              <a:gd name="connsiteY73" fmla="*/ 452471 h 4305008"/>
              <a:gd name="connsiteX74" fmla="*/ 4851065 w 5593163"/>
              <a:gd name="connsiteY74" fmla="*/ 360740 h 4305008"/>
              <a:gd name="connsiteX75" fmla="*/ 4851605 w 5593163"/>
              <a:gd name="connsiteY75" fmla="*/ 354103 h 4305008"/>
              <a:gd name="connsiteX76" fmla="*/ 4852110 w 5593163"/>
              <a:gd name="connsiteY76" fmla="*/ 354040 h 4305008"/>
              <a:gd name="connsiteX77" fmla="*/ 4936323 w 5593163"/>
              <a:gd name="connsiteY77" fmla="*/ 96778 h 4305008"/>
              <a:gd name="connsiteX78" fmla="*/ 4998957 w 5593163"/>
              <a:gd name="connsiteY78" fmla="*/ 0 h 4305008"/>
              <a:gd name="connsiteX79" fmla="*/ 5167333 w 5593163"/>
              <a:gd name="connsiteY79" fmla="*/ 0 h 4305008"/>
              <a:gd name="connsiteX80" fmla="*/ 5099105 w 5593163"/>
              <a:gd name="connsiteY80" fmla="*/ 76659 h 4305008"/>
              <a:gd name="connsiteX81" fmla="*/ 4985597 w 5593163"/>
              <a:gd name="connsiteY81" fmla="*/ 337433 h 4305008"/>
              <a:gd name="connsiteX82" fmla="*/ 5424571 w 5593163"/>
              <a:gd name="connsiteY82" fmla="*/ 44350 h 4305008"/>
              <a:gd name="connsiteX83" fmla="*/ 5446799 w 5593163"/>
              <a:gd name="connsiteY83" fmla="*/ 0 h 4305008"/>
              <a:gd name="connsiteX84" fmla="*/ 5593163 w 5593163"/>
              <a:gd name="connsiteY84" fmla="*/ 0 h 4305008"/>
              <a:gd name="connsiteX85" fmla="*/ 5593163 w 5593163"/>
              <a:gd name="connsiteY85" fmla="*/ 4197 h 4305008"/>
              <a:gd name="connsiteX86" fmla="*/ 5543598 w 5593163"/>
              <a:gd name="connsiteY86" fmla="*/ 95636 h 4305008"/>
              <a:gd name="connsiteX87" fmla="*/ 4972226 w 5593163"/>
              <a:gd name="connsiteY87" fmla="*/ 467856 h 4305008"/>
              <a:gd name="connsiteX88" fmla="*/ 4972110 w 5593163"/>
              <a:gd name="connsiteY88" fmla="*/ 468995 h 4305008"/>
              <a:gd name="connsiteX89" fmla="*/ 4955893 w 5593163"/>
              <a:gd name="connsiteY89" fmla="*/ 470523 h 4305008"/>
              <a:gd name="connsiteX90" fmla="*/ 4860466 w 5593163"/>
              <a:gd name="connsiteY90" fmla="*/ 479514 h 4305008"/>
              <a:gd name="connsiteX91" fmla="*/ 4843348 w 5593163"/>
              <a:gd name="connsiteY91" fmla="*/ 481127 h 4305008"/>
              <a:gd name="connsiteX92" fmla="*/ 4843322 w 5593163"/>
              <a:gd name="connsiteY92" fmla="*/ 480636 h 4305008"/>
              <a:gd name="connsiteX93" fmla="*/ 4842823 w 5593163"/>
              <a:gd name="connsiteY93" fmla="*/ 480669 h 4305008"/>
              <a:gd name="connsiteX94" fmla="*/ 4842230 w 5593163"/>
              <a:gd name="connsiteY94" fmla="*/ 469318 h 4305008"/>
              <a:gd name="connsiteX95" fmla="*/ 4842230 w 5593163"/>
              <a:gd name="connsiteY95" fmla="*/ 2166144 h 4305008"/>
              <a:gd name="connsiteX96" fmla="*/ 4843601 w 5593163"/>
              <a:gd name="connsiteY96" fmla="*/ 2149296 h 4305008"/>
              <a:gd name="connsiteX97" fmla="*/ 4851065 w 5593163"/>
              <a:gd name="connsiteY97" fmla="*/ 2057565 h 4305008"/>
              <a:gd name="connsiteX98" fmla="*/ 4851605 w 5593163"/>
              <a:gd name="connsiteY98" fmla="*/ 2050928 h 4305008"/>
              <a:gd name="connsiteX99" fmla="*/ 4852110 w 5593163"/>
              <a:gd name="connsiteY99" fmla="*/ 2050865 h 4305008"/>
              <a:gd name="connsiteX100" fmla="*/ 5542276 w 5593163"/>
              <a:gd name="connsiteY100" fmla="*/ 1363267 h 4305008"/>
              <a:gd name="connsiteX101" fmla="*/ 5542393 w 5593163"/>
              <a:gd name="connsiteY101" fmla="*/ 1362128 h 4305008"/>
              <a:gd name="connsiteX102" fmla="*/ 5558606 w 5593163"/>
              <a:gd name="connsiteY102" fmla="*/ 1360601 h 4305008"/>
              <a:gd name="connsiteX103" fmla="*/ 5593163 w 5593163"/>
              <a:gd name="connsiteY103" fmla="*/ 1357345 h 4305008"/>
              <a:gd name="connsiteX104" fmla="*/ 5593163 w 5593163"/>
              <a:gd name="connsiteY104" fmla="*/ 1701268 h 4305008"/>
              <a:gd name="connsiteX105" fmla="*/ 5583807 w 5593163"/>
              <a:gd name="connsiteY105" fmla="*/ 1723929 h 4305008"/>
              <a:gd name="connsiteX106" fmla="*/ 4972226 w 5593163"/>
              <a:gd name="connsiteY106" fmla="*/ 2164681 h 4305008"/>
              <a:gd name="connsiteX107" fmla="*/ 4972110 w 5593163"/>
              <a:gd name="connsiteY107" fmla="*/ 2165820 h 4305008"/>
              <a:gd name="connsiteX108" fmla="*/ 4955893 w 5593163"/>
              <a:gd name="connsiteY108" fmla="*/ 2167348 h 4305008"/>
              <a:gd name="connsiteX109" fmla="*/ 4860466 w 5593163"/>
              <a:gd name="connsiteY109" fmla="*/ 2176339 h 4305008"/>
              <a:gd name="connsiteX110" fmla="*/ 4843348 w 5593163"/>
              <a:gd name="connsiteY110" fmla="*/ 2177952 h 4305008"/>
              <a:gd name="connsiteX111" fmla="*/ 4843322 w 5593163"/>
              <a:gd name="connsiteY111" fmla="*/ 2177461 h 4305008"/>
              <a:gd name="connsiteX112" fmla="*/ 4842823 w 5593163"/>
              <a:gd name="connsiteY112" fmla="*/ 2177494 h 4305008"/>
              <a:gd name="connsiteX113" fmla="*/ 4842230 w 5593163"/>
              <a:gd name="connsiteY113" fmla="*/ 2166144 h 4305008"/>
              <a:gd name="connsiteX114" fmla="*/ 4842230 w 5593163"/>
              <a:gd name="connsiteY114" fmla="*/ 3862969 h 4305008"/>
              <a:gd name="connsiteX115" fmla="*/ 4843601 w 5593163"/>
              <a:gd name="connsiteY115" fmla="*/ 3846121 h 4305008"/>
              <a:gd name="connsiteX116" fmla="*/ 4851065 w 5593163"/>
              <a:gd name="connsiteY116" fmla="*/ 3754390 h 4305008"/>
              <a:gd name="connsiteX117" fmla="*/ 4851605 w 5593163"/>
              <a:gd name="connsiteY117" fmla="*/ 3747753 h 4305008"/>
              <a:gd name="connsiteX118" fmla="*/ 4852110 w 5593163"/>
              <a:gd name="connsiteY118" fmla="*/ 3747690 h 4305008"/>
              <a:gd name="connsiteX119" fmla="*/ 5542276 w 5593163"/>
              <a:gd name="connsiteY119" fmla="*/ 3060092 h 4305008"/>
              <a:gd name="connsiteX120" fmla="*/ 5542393 w 5593163"/>
              <a:gd name="connsiteY120" fmla="*/ 3058953 h 4305008"/>
              <a:gd name="connsiteX121" fmla="*/ 5558606 w 5593163"/>
              <a:gd name="connsiteY121" fmla="*/ 3057426 h 4305008"/>
              <a:gd name="connsiteX122" fmla="*/ 5593163 w 5593163"/>
              <a:gd name="connsiteY122" fmla="*/ 3054170 h 4305008"/>
              <a:gd name="connsiteX123" fmla="*/ 5593163 w 5593163"/>
              <a:gd name="connsiteY123" fmla="*/ 3398093 h 4305008"/>
              <a:gd name="connsiteX124" fmla="*/ 5583807 w 5593163"/>
              <a:gd name="connsiteY124" fmla="*/ 3420754 h 4305008"/>
              <a:gd name="connsiteX125" fmla="*/ 4972226 w 5593163"/>
              <a:gd name="connsiteY125" fmla="*/ 3861506 h 4305008"/>
              <a:gd name="connsiteX126" fmla="*/ 4972110 w 5593163"/>
              <a:gd name="connsiteY126" fmla="*/ 3862645 h 4305008"/>
              <a:gd name="connsiteX127" fmla="*/ 4955893 w 5593163"/>
              <a:gd name="connsiteY127" fmla="*/ 3864173 h 4305008"/>
              <a:gd name="connsiteX128" fmla="*/ 4860466 w 5593163"/>
              <a:gd name="connsiteY128" fmla="*/ 3873164 h 4305008"/>
              <a:gd name="connsiteX129" fmla="*/ 4843348 w 5593163"/>
              <a:gd name="connsiteY129" fmla="*/ 3874777 h 4305008"/>
              <a:gd name="connsiteX130" fmla="*/ 4843322 w 5593163"/>
              <a:gd name="connsiteY130" fmla="*/ 3874286 h 4305008"/>
              <a:gd name="connsiteX131" fmla="*/ 4842823 w 5593163"/>
              <a:gd name="connsiteY131" fmla="*/ 3874319 h 4305008"/>
              <a:gd name="connsiteX132" fmla="*/ 4842230 w 5593163"/>
              <a:gd name="connsiteY132" fmla="*/ 3862969 h 4305008"/>
              <a:gd name="connsiteX133" fmla="*/ 4135041 w 5593163"/>
              <a:gd name="connsiteY133" fmla="*/ 1181049 h 4305008"/>
              <a:gd name="connsiteX134" fmla="*/ 4678350 w 5593163"/>
              <a:gd name="connsiteY134" fmla="*/ 636203 h 4305008"/>
              <a:gd name="connsiteX135" fmla="*/ 4135041 w 5593163"/>
              <a:gd name="connsiteY135" fmla="*/ 1181049 h 4305008"/>
              <a:gd name="connsiteX136" fmla="*/ 4135041 w 5593163"/>
              <a:gd name="connsiteY136" fmla="*/ 1493690 h 4305008"/>
              <a:gd name="connsiteX137" fmla="*/ 4678350 w 5593163"/>
              <a:gd name="connsiteY137" fmla="*/ 2034258 h 4305008"/>
              <a:gd name="connsiteX138" fmla="*/ 4135041 w 5593163"/>
              <a:gd name="connsiteY138" fmla="*/ 1493690 h 4305008"/>
              <a:gd name="connsiteX139" fmla="*/ 4135041 w 5593163"/>
              <a:gd name="connsiteY139" fmla="*/ 2877874 h 4305008"/>
              <a:gd name="connsiteX140" fmla="*/ 4678350 w 5593163"/>
              <a:gd name="connsiteY140" fmla="*/ 2333028 h 4305008"/>
              <a:gd name="connsiteX141" fmla="*/ 4135041 w 5593163"/>
              <a:gd name="connsiteY141" fmla="*/ 2877874 h 4305008"/>
              <a:gd name="connsiteX142" fmla="*/ 4135041 w 5593163"/>
              <a:gd name="connsiteY142" fmla="*/ 3190516 h 4305008"/>
              <a:gd name="connsiteX143" fmla="*/ 4678350 w 5593163"/>
              <a:gd name="connsiteY143" fmla="*/ 3731083 h 4305008"/>
              <a:gd name="connsiteX144" fmla="*/ 4135041 w 5593163"/>
              <a:gd name="connsiteY144" fmla="*/ 3190516 h 4305008"/>
              <a:gd name="connsiteX145" fmla="*/ 4103022 w 5593163"/>
              <a:gd name="connsiteY145" fmla="*/ 4305008 h 4305008"/>
              <a:gd name="connsiteX146" fmla="*/ 4131467 w 5593163"/>
              <a:gd name="connsiteY146" fmla="*/ 4255797 h 4305008"/>
              <a:gd name="connsiteX147" fmla="*/ 4691720 w 5593163"/>
              <a:gd name="connsiteY147" fmla="*/ 3898397 h 4305008"/>
              <a:gd name="connsiteX148" fmla="*/ 4691837 w 5593163"/>
              <a:gd name="connsiteY148" fmla="*/ 3897249 h 4305008"/>
              <a:gd name="connsiteX149" fmla="*/ 4708050 w 5593163"/>
              <a:gd name="connsiteY149" fmla="*/ 3895710 h 4305008"/>
              <a:gd name="connsiteX150" fmla="*/ 4803512 w 5593163"/>
              <a:gd name="connsiteY150" fmla="*/ 3886645 h 4305008"/>
              <a:gd name="connsiteX151" fmla="*/ 4820599 w 5593163"/>
              <a:gd name="connsiteY151" fmla="*/ 3885022 h 4305008"/>
              <a:gd name="connsiteX152" fmla="*/ 4820625 w 5593163"/>
              <a:gd name="connsiteY152" fmla="*/ 3885516 h 4305008"/>
              <a:gd name="connsiteX153" fmla="*/ 4821123 w 5593163"/>
              <a:gd name="connsiteY153" fmla="*/ 3885483 h 4305008"/>
              <a:gd name="connsiteX154" fmla="*/ 4821717 w 5593163"/>
              <a:gd name="connsiteY154" fmla="*/ 3896923 h 4305008"/>
              <a:gd name="connsiteX155" fmla="*/ 4820346 w 5593163"/>
              <a:gd name="connsiteY155" fmla="*/ 3913899 h 4305008"/>
              <a:gd name="connsiteX156" fmla="*/ 4812879 w 5593163"/>
              <a:gd name="connsiteY156" fmla="*/ 4006375 h 4305008"/>
              <a:gd name="connsiteX157" fmla="*/ 4812341 w 5593163"/>
              <a:gd name="connsiteY157" fmla="*/ 4013051 h 4305008"/>
              <a:gd name="connsiteX158" fmla="*/ 4811835 w 5593163"/>
              <a:gd name="connsiteY158" fmla="*/ 4013114 h 4305008"/>
              <a:gd name="connsiteX159" fmla="*/ 4736718 w 5593163"/>
              <a:gd name="connsiteY159" fmla="*/ 4254710 h 4305008"/>
              <a:gd name="connsiteX160" fmla="*/ 4706597 w 5593163"/>
              <a:gd name="connsiteY160" fmla="*/ 4305008 h 4305008"/>
              <a:gd name="connsiteX161" fmla="*/ 4552487 w 5593163"/>
              <a:gd name="connsiteY161" fmla="*/ 4305008 h 4305008"/>
              <a:gd name="connsiteX162" fmla="*/ 4579169 w 5593163"/>
              <a:gd name="connsiteY162" fmla="*/ 4271827 h 4305008"/>
              <a:gd name="connsiteX163" fmla="*/ 4678350 w 5593163"/>
              <a:gd name="connsiteY163" fmla="*/ 4029853 h 4305008"/>
              <a:gd name="connsiteX164" fmla="*/ 4306196 w 5593163"/>
              <a:gd name="connsiteY164" fmla="*/ 4241205 h 4305008"/>
              <a:gd name="connsiteX165" fmla="*/ 4254073 w 5593163"/>
              <a:gd name="connsiteY165" fmla="*/ 4305008 h 4305008"/>
              <a:gd name="connsiteX166" fmla="*/ 4068511 w 5593163"/>
              <a:gd name="connsiteY166" fmla="*/ 0 h 4305008"/>
              <a:gd name="connsiteX167" fmla="*/ 4217148 w 5593163"/>
              <a:gd name="connsiteY167" fmla="*/ 0 h 4305008"/>
              <a:gd name="connsiteX168" fmla="*/ 4239376 w 5593163"/>
              <a:gd name="connsiteY168" fmla="*/ 44350 h 4305008"/>
              <a:gd name="connsiteX169" fmla="*/ 4678350 w 5593163"/>
              <a:gd name="connsiteY169" fmla="*/ 337433 h 4305008"/>
              <a:gd name="connsiteX170" fmla="*/ 4564842 w 5593163"/>
              <a:gd name="connsiteY170" fmla="*/ 76659 h 4305008"/>
              <a:gd name="connsiteX171" fmla="*/ 4496615 w 5593163"/>
              <a:gd name="connsiteY171" fmla="*/ 0 h 4305008"/>
              <a:gd name="connsiteX172" fmla="*/ 4664989 w 5593163"/>
              <a:gd name="connsiteY172" fmla="*/ 0 h 4305008"/>
              <a:gd name="connsiteX173" fmla="*/ 4727623 w 5593163"/>
              <a:gd name="connsiteY173" fmla="*/ 96778 h 4305008"/>
              <a:gd name="connsiteX174" fmla="*/ 4811836 w 5593163"/>
              <a:gd name="connsiteY174" fmla="*/ 354040 h 4305008"/>
              <a:gd name="connsiteX175" fmla="*/ 4812342 w 5593163"/>
              <a:gd name="connsiteY175" fmla="*/ 354103 h 4305008"/>
              <a:gd name="connsiteX176" fmla="*/ 4812882 w 5593163"/>
              <a:gd name="connsiteY176" fmla="*/ 360740 h 4305008"/>
              <a:gd name="connsiteX177" fmla="*/ 4820346 w 5593163"/>
              <a:gd name="connsiteY177" fmla="*/ 452471 h 4305008"/>
              <a:gd name="connsiteX178" fmla="*/ 4821717 w 5593163"/>
              <a:gd name="connsiteY178" fmla="*/ 469318 h 4305008"/>
              <a:gd name="connsiteX179" fmla="*/ 4821124 w 5593163"/>
              <a:gd name="connsiteY179" fmla="*/ 480669 h 4305008"/>
              <a:gd name="connsiteX180" fmla="*/ 4820625 w 5593163"/>
              <a:gd name="connsiteY180" fmla="*/ 480636 h 4305008"/>
              <a:gd name="connsiteX181" fmla="*/ 4820599 w 5593163"/>
              <a:gd name="connsiteY181" fmla="*/ 481127 h 4305008"/>
              <a:gd name="connsiteX182" fmla="*/ 4803481 w 5593163"/>
              <a:gd name="connsiteY182" fmla="*/ 479514 h 4305008"/>
              <a:gd name="connsiteX183" fmla="*/ 4708054 w 5593163"/>
              <a:gd name="connsiteY183" fmla="*/ 470523 h 4305008"/>
              <a:gd name="connsiteX184" fmla="*/ 4691837 w 5593163"/>
              <a:gd name="connsiteY184" fmla="*/ 468995 h 4305008"/>
              <a:gd name="connsiteX185" fmla="*/ 4691721 w 5593163"/>
              <a:gd name="connsiteY185" fmla="*/ 467856 h 4305008"/>
              <a:gd name="connsiteX186" fmla="*/ 4120350 w 5593163"/>
              <a:gd name="connsiteY186" fmla="*/ 95636 h 4305008"/>
              <a:gd name="connsiteX187" fmla="*/ 3991674 w 5593163"/>
              <a:gd name="connsiteY187" fmla="*/ 1313979 h 4305008"/>
              <a:gd name="connsiteX188" fmla="*/ 3993045 w 5593163"/>
              <a:gd name="connsiteY188" fmla="*/ 1296998 h 4305008"/>
              <a:gd name="connsiteX189" fmla="*/ 4000509 w 5593163"/>
              <a:gd name="connsiteY189" fmla="*/ 1204541 h 4305008"/>
              <a:gd name="connsiteX190" fmla="*/ 4001049 w 5593163"/>
              <a:gd name="connsiteY190" fmla="*/ 1197851 h 4305008"/>
              <a:gd name="connsiteX191" fmla="*/ 4001555 w 5593163"/>
              <a:gd name="connsiteY191" fmla="*/ 1197788 h 4305008"/>
              <a:gd name="connsiteX192" fmla="*/ 4691720 w 5593163"/>
              <a:gd name="connsiteY192" fmla="*/ 504747 h 4305008"/>
              <a:gd name="connsiteX193" fmla="*/ 4691837 w 5593163"/>
              <a:gd name="connsiteY193" fmla="*/ 503599 h 4305008"/>
              <a:gd name="connsiteX194" fmla="*/ 4708050 w 5593163"/>
              <a:gd name="connsiteY194" fmla="*/ 502060 h 4305008"/>
              <a:gd name="connsiteX195" fmla="*/ 4803512 w 5593163"/>
              <a:gd name="connsiteY195" fmla="*/ 492995 h 4305008"/>
              <a:gd name="connsiteX196" fmla="*/ 4820599 w 5593163"/>
              <a:gd name="connsiteY196" fmla="*/ 491372 h 4305008"/>
              <a:gd name="connsiteX197" fmla="*/ 4820625 w 5593163"/>
              <a:gd name="connsiteY197" fmla="*/ 491866 h 4305008"/>
              <a:gd name="connsiteX198" fmla="*/ 4821123 w 5593163"/>
              <a:gd name="connsiteY198" fmla="*/ 491833 h 4305008"/>
              <a:gd name="connsiteX199" fmla="*/ 4821717 w 5593163"/>
              <a:gd name="connsiteY199" fmla="*/ 503273 h 4305008"/>
              <a:gd name="connsiteX200" fmla="*/ 4820346 w 5593163"/>
              <a:gd name="connsiteY200" fmla="*/ 520249 h 4305008"/>
              <a:gd name="connsiteX201" fmla="*/ 4812879 w 5593163"/>
              <a:gd name="connsiteY201" fmla="*/ 612725 h 4305008"/>
              <a:gd name="connsiteX202" fmla="*/ 4812341 w 5593163"/>
              <a:gd name="connsiteY202" fmla="*/ 619401 h 4305008"/>
              <a:gd name="connsiteX203" fmla="*/ 4811835 w 5593163"/>
              <a:gd name="connsiteY203" fmla="*/ 619464 h 4305008"/>
              <a:gd name="connsiteX204" fmla="*/ 4121670 w 5593163"/>
              <a:gd name="connsiteY204" fmla="*/ 1312505 h 4305008"/>
              <a:gd name="connsiteX205" fmla="*/ 4121554 w 5593163"/>
              <a:gd name="connsiteY205" fmla="*/ 1313653 h 4305008"/>
              <a:gd name="connsiteX206" fmla="*/ 4105337 w 5593163"/>
              <a:gd name="connsiteY206" fmla="*/ 1315193 h 4305008"/>
              <a:gd name="connsiteX207" fmla="*/ 4009911 w 5593163"/>
              <a:gd name="connsiteY207" fmla="*/ 1324255 h 4305008"/>
              <a:gd name="connsiteX208" fmla="*/ 3992792 w 5593163"/>
              <a:gd name="connsiteY208" fmla="*/ 1325881 h 4305008"/>
              <a:gd name="connsiteX209" fmla="*/ 3992766 w 5593163"/>
              <a:gd name="connsiteY209" fmla="*/ 1325386 h 4305008"/>
              <a:gd name="connsiteX210" fmla="*/ 3992267 w 5593163"/>
              <a:gd name="connsiteY210" fmla="*/ 1325419 h 4305008"/>
              <a:gd name="connsiteX211" fmla="*/ 3991674 w 5593163"/>
              <a:gd name="connsiteY211" fmla="*/ 1313979 h 4305008"/>
              <a:gd name="connsiteX212" fmla="*/ 3991674 w 5593163"/>
              <a:gd name="connsiteY212" fmla="*/ 1361805 h 4305008"/>
              <a:gd name="connsiteX213" fmla="*/ 3992268 w 5593163"/>
              <a:gd name="connsiteY213" fmla="*/ 1350455 h 4305008"/>
              <a:gd name="connsiteX214" fmla="*/ 3992766 w 5593163"/>
              <a:gd name="connsiteY214" fmla="*/ 1350487 h 4305008"/>
              <a:gd name="connsiteX215" fmla="*/ 3992792 w 5593163"/>
              <a:gd name="connsiteY215" fmla="*/ 1349997 h 4305008"/>
              <a:gd name="connsiteX216" fmla="*/ 4009880 w 5593163"/>
              <a:gd name="connsiteY216" fmla="*/ 1351607 h 4305008"/>
              <a:gd name="connsiteX217" fmla="*/ 4105341 w 5593163"/>
              <a:gd name="connsiteY217" fmla="*/ 1360601 h 4305008"/>
              <a:gd name="connsiteX218" fmla="*/ 4121554 w 5593163"/>
              <a:gd name="connsiteY218" fmla="*/ 1362128 h 4305008"/>
              <a:gd name="connsiteX219" fmla="*/ 4121671 w 5593163"/>
              <a:gd name="connsiteY219" fmla="*/ 1363267 h 4305008"/>
              <a:gd name="connsiteX220" fmla="*/ 4811836 w 5593163"/>
              <a:gd name="connsiteY220" fmla="*/ 2050865 h 4305008"/>
              <a:gd name="connsiteX221" fmla="*/ 4812342 w 5593163"/>
              <a:gd name="connsiteY221" fmla="*/ 2050928 h 4305008"/>
              <a:gd name="connsiteX222" fmla="*/ 4812882 w 5593163"/>
              <a:gd name="connsiteY222" fmla="*/ 2057565 h 4305008"/>
              <a:gd name="connsiteX223" fmla="*/ 4820346 w 5593163"/>
              <a:gd name="connsiteY223" fmla="*/ 2149296 h 4305008"/>
              <a:gd name="connsiteX224" fmla="*/ 4821717 w 5593163"/>
              <a:gd name="connsiteY224" fmla="*/ 2166144 h 4305008"/>
              <a:gd name="connsiteX225" fmla="*/ 4821124 w 5593163"/>
              <a:gd name="connsiteY225" fmla="*/ 2177494 h 4305008"/>
              <a:gd name="connsiteX226" fmla="*/ 4820625 w 5593163"/>
              <a:gd name="connsiteY226" fmla="*/ 2177461 h 4305008"/>
              <a:gd name="connsiteX227" fmla="*/ 4820599 w 5593163"/>
              <a:gd name="connsiteY227" fmla="*/ 2177952 h 4305008"/>
              <a:gd name="connsiteX228" fmla="*/ 4803481 w 5593163"/>
              <a:gd name="connsiteY228" fmla="*/ 2176339 h 4305008"/>
              <a:gd name="connsiteX229" fmla="*/ 4708054 w 5593163"/>
              <a:gd name="connsiteY229" fmla="*/ 2167348 h 4305008"/>
              <a:gd name="connsiteX230" fmla="*/ 4691837 w 5593163"/>
              <a:gd name="connsiteY230" fmla="*/ 2165820 h 4305008"/>
              <a:gd name="connsiteX231" fmla="*/ 4691721 w 5593163"/>
              <a:gd name="connsiteY231" fmla="*/ 2164681 h 4305008"/>
              <a:gd name="connsiteX232" fmla="*/ 4001556 w 5593163"/>
              <a:gd name="connsiteY232" fmla="*/ 1477083 h 4305008"/>
              <a:gd name="connsiteX233" fmla="*/ 4001050 w 5593163"/>
              <a:gd name="connsiteY233" fmla="*/ 1477021 h 4305008"/>
              <a:gd name="connsiteX234" fmla="*/ 4000512 w 5593163"/>
              <a:gd name="connsiteY234" fmla="*/ 1470397 h 4305008"/>
              <a:gd name="connsiteX235" fmla="*/ 3993045 w 5593163"/>
              <a:gd name="connsiteY235" fmla="*/ 1378647 h 4305008"/>
              <a:gd name="connsiteX236" fmla="*/ 3991674 w 5593163"/>
              <a:gd name="connsiteY236" fmla="*/ 1361805 h 4305008"/>
              <a:gd name="connsiteX237" fmla="*/ 3991674 w 5593163"/>
              <a:gd name="connsiteY237" fmla="*/ 3010804 h 4305008"/>
              <a:gd name="connsiteX238" fmla="*/ 3993045 w 5593163"/>
              <a:gd name="connsiteY238" fmla="*/ 2993823 h 4305008"/>
              <a:gd name="connsiteX239" fmla="*/ 4000509 w 5593163"/>
              <a:gd name="connsiteY239" fmla="*/ 2901366 h 4305008"/>
              <a:gd name="connsiteX240" fmla="*/ 4001049 w 5593163"/>
              <a:gd name="connsiteY240" fmla="*/ 2894676 h 4305008"/>
              <a:gd name="connsiteX241" fmla="*/ 4001555 w 5593163"/>
              <a:gd name="connsiteY241" fmla="*/ 2894613 h 4305008"/>
              <a:gd name="connsiteX242" fmla="*/ 4691720 w 5593163"/>
              <a:gd name="connsiteY242" fmla="*/ 2201572 h 4305008"/>
              <a:gd name="connsiteX243" fmla="*/ 4691837 w 5593163"/>
              <a:gd name="connsiteY243" fmla="*/ 2200424 h 4305008"/>
              <a:gd name="connsiteX244" fmla="*/ 4708050 w 5593163"/>
              <a:gd name="connsiteY244" fmla="*/ 2198885 h 4305008"/>
              <a:gd name="connsiteX245" fmla="*/ 4803512 w 5593163"/>
              <a:gd name="connsiteY245" fmla="*/ 2189820 h 4305008"/>
              <a:gd name="connsiteX246" fmla="*/ 4820599 w 5593163"/>
              <a:gd name="connsiteY246" fmla="*/ 2188197 h 4305008"/>
              <a:gd name="connsiteX247" fmla="*/ 4820625 w 5593163"/>
              <a:gd name="connsiteY247" fmla="*/ 2188691 h 4305008"/>
              <a:gd name="connsiteX248" fmla="*/ 4821123 w 5593163"/>
              <a:gd name="connsiteY248" fmla="*/ 2188658 h 4305008"/>
              <a:gd name="connsiteX249" fmla="*/ 4821717 w 5593163"/>
              <a:gd name="connsiteY249" fmla="*/ 2200098 h 4305008"/>
              <a:gd name="connsiteX250" fmla="*/ 4820346 w 5593163"/>
              <a:gd name="connsiteY250" fmla="*/ 2217074 h 4305008"/>
              <a:gd name="connsiteX251" fmla="*/ 4812879 w 5593163"/>
              <a:gd name="connsiteY251" fmla="*/ 2309550 h 4305008"/>
              <a:gd name="connsiteX252" fmla="*/ 4812341 w 5593163"/>
              <a:gd name="connsiteY252" fmla="*/ 2316226 h 4305008"/>
              <a:gd name="connsiteX253" fmla="*/ 4811835 w 5593163"/>
              <a:gd name="connsiteY253" fmla="*/ 2316289 h 4305008"/>
              <a:gd name="connsiteX254" fmla="*/ 4121670 w 5593163"/>
              <a:gd name="connsiteY254" fmla="*/ 3009330 h 4305008"/>
              <a:gd name="connsiteX255" fmla="*/ 4121554 w 5593163"/>
              <a:gd name="connsiteY255" fmla="*/ 3010478 h 4305008"/>
              <a:gd name="connsiteX256" fmla="*/ 4105337 w 5593163"/>
              <a:gd name="connsiteY256" fmla="*/ 3012018 h 4305008"/>
              <a:gd name="connsiteX257" fmla="*/ 4009911 w 5593163"/>
              <a:gd name="connsiteY257" fmla="*/ 3021080 h 4305008"/>
              <a:gd name="connsiteX258" fmla="*/ 3992792 w 5593163"/>
              <a:gd name="connsiteY258" fmla="*/ 3022706 h 4305008"/>
              <a:gd name="connsiteX259" fmla="*/ 3992766 w 5593163"/>
              <a:gd name="connsiteY259" fmla="*/ 3022211 h 4305008"/>
              <a:gd name="connsiteX260" fmla="*/ 3992267 w 5593163"/>
              <a:gd name="connsiteY260" fmla="*/ 3022244 h 4305008"/>
              <a:gd name="connsiteX261" fmla="*/ 3991674 w 5593163"/>
              <a:gd name="connsiteY261" fmla="*/ 3010804 h 4305008"/>
              <a:gd name="connsiteX262" fmla="*/ 3991674 w 5593163"/>
              <a:gd name="connsiteY262" fmla="*/ 3058630 h 4305008"/>
              <a:gd name="connsiteX263" fmla="*/ 3992268 w 5593163"/>
              <a:gd name="connsiteY263" fmla="*/ 3047280 h 4305008"/>
              <a:gd name="connsiteX264" fmla="*/ 3992766 w 5593163"/>
              <a:gd name="connsiteY264" fmla="*/ 3047312 h 4305008"/>
              <a:gd name="connsiteX265" fmla="*/ 3992792 w 5593163"/>
              <a:gd name="connsiteY265" fmla="*/ 3046822 h 4305008"/>
              <a:gd name="connsiteX266" fmla="*/ 4009880 w 5593163"/>
              <a:gd name="connsiteY266" fmla="*/ 3048432 h 4305008"/>
              <a:gd name="connsiteX267" fmla="*/ 4105341 w 5593163"/>
              <a:gd name="connsiteY267" fmla="*/ 3057426 h 4305008"/>
              <a:gd name="connsiteX268" fmla="*/ 4121554 w 5593163"/>
              <a:gd name="connsiteY268" fmla="*/ 3058953 h 4305008"/>
              <a:gd name="connsiteX269" fmla="*/ 4121671 w 5593163"/>
              <a:gd name="connsiteY269" fmla="*/ 3060092 h 4305008"/>
              <a:gd name="connsiteX270" fmla="*/ 4811836 w 5593163"/>
              <a:gd name="connsiteY270" fmla="*/ 3747690 h 4305008"/>
              <a:gd name="connsiteX271" fmla="*/ 4812342 w 5593163"/>
              <a:gd name="connsiteY271" fmla="*/ 3747753 h 4305008"/>
              <a:gd name="connsiteX272" fmla="*/ 4812882 w 5593163"/>
              <a:gd name="connsiteY272" fmla="*/ 3754390 h 4305008"/>
              <a:gd name="connsiteX273" fmla="*/ 4820346 w 5593163"/>
              <a:gd name="connsiteY273" fmla="*/ 3846121 h 4305008"/>
              <a:gd name="connsiteX274" fmla="*/ 4821717 w 5593163"/>
              <a:gd name="connsiteY274" fmla="*/ 3862969 h 4305008"/>
              <a:gd name="connsiteX275" fmla="*/ 4821124 w 5593163"/>
              <a:gd name="connsiteY275" fmla="*/ 3874319 h 4305008"/>
              <a:gd name="connsiteX276" fmla="*/ 4820625 w 5593163"/>
              <a:gd name="connsiteY276" fmla="*/ 3874286 h 4305008"/>
              <a:gd name="connsiteX277" fmla="*/ 4820599 w 5593163"/>
              <a:gd name="connsiteY277" fmla="*/ 3874777 h 4305008"/>
              <a:gd name="connsiteX278" fmla="*/ 4803481 w 5593163"/>
              <a:gd name="connsiteY278" fmla="*/ 3873164 h 4305008"/>
              <a:gd name="connsiteX279" fmla="*/ 4708054 w 5593163"/>
              <a:gd name="connsiteY279" fmla="*/ 3864173 h 4305008"/>
              <a:gd name="connsiteX280" fmla="*/ 4691837 w 5593163"/>
              <a:gd name="connsiteY280" fmla="*/ 3862645 h 4305008"/>
              <a:gd name="connsiteX281" fmla="*/ 4691721 w 5593163"/>
              <a:gd name="connsiteY281" fmla="*/ 3861506 h 4305008"/>
              <a:gd name="connsiteX282" fmla="*/ 4001556 w 5593163"/>
              <a:gd name="connsiteY282" fmla="*/ 3173908 h 4305008"/>
              <a:gd name="connsiteX283" fmla="*/ 4001050 w 5593163"/>
              <a:gd name="connsiteY283" fmla="*/ 3173846 h 4305008"/>
              <a:gd name="connsiteX284" fmla="*/ 4000512 w 5593163"/>
              <a:gd name="connsiteY284" fmla="*/ 3167222 h 4305008"/>
              <a:gd name="connsiteX285" fmla="*/ 3993045 w 5593163"/>
              <a:gd name="connsiteY285" fmla="*/ 3075472 h 4305008"/>
              <a:gd name="connsiteX286" fmla="*/ 3991674 w 5593163"/>
              <a:gd name="connsiteY286" fmla="*/ 3058630 h 4305008"/>
              <a:gd name="connsiteX287" fmla="*/ 3293448 w 5593163"/>
              <a:gd name="connsiteY287" fmla="*/ 636203 h 4305008"/>
              <a:gd name="connsiteX288" fmla="*/ 3836757 w 5593163"/>
              <a:gd name="connsiteY288" fmla="*/ 1181049 h 4305008"/>
              <a:gd name="connsiteX289" fmla="*/ 3293448 w 5593163"/>
              <a:gd name="connsiteY289" fmla="*/ 636203 h 4305008"/>
              <a:gd name="connsiteX290" fmla="*/ 3293448 w 5593163"/>
              <a:gd name="connsiteY290" fmla="*/ 2333028 h 4305008"/>
              <a:gd name="connsiteX291" fmla="*/ 3836757 w 5593163"/>
              <a:gd name="connsiteY291" fmla="*/ 2877874 h 4305008"/>
              <a:gd name="connsiteX292" fmla="*/ 3293448 w 5593163"/>
              <a:gd name="connsiteY292" fmla="*/ 2333028 h 4305008"/>
              <a:gd name="connsiteX293" fmla="*/ 3293446 w 5593163"/>
              <a:gd name="connsiteY293" fmla="*/ 2034258 h 4305008"/>
              <a:gd name="connsiteX294" fmla="*/ 3836755 w 5593163"/>
              <a:gd name="connsiteY294" fmla="*/ 1493690 h 4305008"/>
              <a:gd name="connsiteX295" fmla="*/ 3293446 w 5593163"/>
              <a:gd name="connsiteY295" fmla="*/ 2034258 h 4305008"/>
              <a:gd name="connsiteX296" fmla="*/ 3293446 w 5593163"/>
              <a:gd name="connsiteY296" fmla="*/ 3731083 h 4305008"/>
              <a:gd name="connsiteX297" fmla="*/ 3836755 w 5593163"/>
              <a:gd name="connsiteY297" fmla="*/ 3190516 h 4305008"/>
              <a:gd name="connsiteX298" fmla="*/ 3293446 w 5593163"/>
              <a:gd name="connsiteY298" fmla="*/ 3731083 h 4305008"/>
              <a:gd name="connsiteX299" fmla="*/ 3150081 w 5593163"/>
              <a:gd name="connsiteY299" fmla="*/ 503273 h 4305008"/>
              <a:gd name="connsiteX300" fmla="*/ 3150675 w 5593163"/>
              <a:gd name="connsiteY300" fmla="*/ 491833 h 4305008"/>
              <a:gd name="connsiteX301" fmla="*/ 3151173 w 5593163"/>
              <a:gd name="connsiteY301" fmla="*/ 491866 h 4305008"/>
              <a:gd name="connsiteX302" fmla="*/ 3151199 w 5593163"/>
              <a:gd name="connsiteY302" fmla="*/ 491372 h 4305008"/>
              <a:gd name="connsiteX303" fmla="*/ 3168287 w 5593163"/>
              <a:gd name="connsiteY303" fmla="*/ 492995 h 4305008"/>
              <a:gd name="connsiteX304" fmla="*/ 3263748 w 5593163"/>
              <a:gd name="connsiteY304" fmla="*/ 502060 h 4305008"/>
              <a:gd name="connsiteX305" fmla="*/ 3279961 w 5593163"/>
              <a:gd name="connsiteY305" fmla="*/ 503599 h 4305008"/>
              <a:gd name="connsiteX306" fmla="*/ 3280078 w 5593163"/>
              <a:gd name="connsiteY306" fmla="*/ 504747 h 4305008"/>
              <a:gd name="connsiteX307" fmla="*/ 3970244 w 5593163"/>
              <a:gd name="connsiteY307" fmla="*/ 1197788 h 4305008"/>
              <a:gd name="connsiteX308" fmla="*/ 3970749 w 5593163"/>
              <a:gd name="connsiteY308" fmla="*/ 1197851 h 4305008"/>
              <a:gd name="connsiteX309" fmla="*/ 3971290 w 5593163"/>
              <a:gd name="connsiteY309" fmla="*/ 1204541 h 4305008"/>
              <a:gd name="connsiteX310" fmla="*/ 3978754 w 5593163"/>
              <a:gd name="connsiteY310" fmla="*/ 1296998 h 4305008"/>
              <a:gd name="connsiteX311" fmla="*/ 3980124 w 5593163"/>
              <a:gd name="connsiteY311" fmla="*/ 1313979 h 4305008"/>
              <a:gd name="connsiteX312" fmla="*/ 3979531 w 5593163"/>
              <a:gd name="connsiteY312" fmla="*/ 1325419 h 4305008"/>
              <a:gd name="connsiteX313" fmla="*/ 3979032 w 5593163"/>
              <a:gd name="connsiteY313" fmla="*/ 1325386 h 4305008"/>
              <a:gd name="connsiteX314" fmla="*/ 3979006 w 5593163"/>
              <a:gd name="connsiteY314" fmla="*/ 1325881 h 4305008"/>
              <a:gd name="connsiteX315" fmla="*/ 3961888 w 5593163"/>
              <a:gd name="connsiteY315" fmla="*/ 1324255 h 4305008"/>
              <a:gd name="connsiteX316" fmla="*/ 3866461 w 5593163"/>
              <a:gd name="connsiteY316" fmla="*/ 1315193 h 4305008"/>
              <a:gd name="connsiteX317" fmla="*/ 3850245 w 5593163"/>
              <a:gd name="connsiteY317" fmla="*/ 1313653 h 4305008"/>
              <a:gd name="connsiteX318" fmla="*/ 3850129 w 5593163"/>
              <a:gd name="connsiteY318" fmla="*/ 1312505 h 4305008"/>
              <a:gd name="connsiteX319" fmla="*/ 3159963 w 5593163"/>
              <a:gd name="connsiteY319" fmla="*/ 619464 h 4305008"/>
              <a:gd name="connsiteX320" fmla="*/ 3159457 w 5593163"/>
              <a:gd name="connsiteY320" fmla="*/ 619401 h 4305008"/>
              <a:gd name="connsiteX321" fmla="*/ 3158919 w 5593163"/>
              <a:gd name="connsiteY321" fmla="*/ 612725 h 4305008"/>
              <a:gd name="connsiteX322" fmla="*/ 3151452 w 5593163"/>
              <a:gd name="connsiteY322" fmla="*/ 520249 h 4305008"/>
              <a:gd name="connsiteX323" fmla="*/ 3150081 w 5593163"/>
              <a:gd name="connsiteY323" fmla="*/ 503273 h 4305008"/>
              <a:gd name="connsiteX324" fmla="*/ 3150081 w 5593163"/>
              <a:gd name="connsiteY324" fmla="*/ 2200098 h 4305008"/>
              <a:gd name="connsiteX325" fmla="*/ 3150675 w 5593163"/>
              <a:gd name="connsiteY325" fmla="*/ 2188658 h 4305008"/>
              <a:gd name="connsiteX326" fmla="*/ 3151173 w 5593163"/>
              <a:gd name="connsiteY326" fmla="*/ 2188691 h 4305008"/>
              <a:gd name="connsiteX327" fmla="*/ 3151199 w 5593163"/>
              <a:gd name="connsiteY327" fmla="*/ 2188197 h 4305008"/>
              <a:gd name="connsiteX328" fmla="*/ 3168287 w 5593163"/>
              <a:gd name="connsiteY328" fmla="*/ 2189820 h 4305008"/>
              <a:gd name="connsiteX329" fmla="*/ 3263748 w 5593163"/>
              <a:gd name="connsiteY329" fmla="*/ 2198885 h 4305008"/>
              <a:gd name="connsiteX330" fmla="*/ 3279961 w 5593163"/>
              <a:gd name="connsiteY330" fmla="*/ 2200424 h 4305008"/>
              <a:gd name="connsiteX331" fmla="*/ 3280078 w 5593163"/>
              <a:gd name="connsiteY331" fmla="*/ 2201572 h 4305008"/>
              <a:gd name="connsiteX332" fmla="*/ 3970244 w 5593163"/>
              <a:gd name="connsiteY332" fmla="*/ 2894613 h 4305008"/>
              <a:gd name="connsiteX333" fmla="*/ 3970749 w 5593163"/>
              <a:gd name="connsiteY333" fmla="*/ 2894676 h 4305008"/>
              <a:gd name="connsiteX334" fmla="*/ 3971290 w 5593163"/>
              <a:gd name="connsiteY334" fmla="*/ 2901366 h 4305008"/>
              <a:gd name="connsiteX335" fmla="*/ 3978754 w 5593163"/>
              <a:gd name="connsiteY335" fmla="*/ 2993823 h 4305008"/>
              <a:gd name="connsiteX336" fmla="*/ 3980124 w 5593163"/>
              <a:gd name="connsiteY336" fmla="*/ 3010804 h 4305008"/>
              <a:gd name="connsiteX337" fmla="*/ 3979531 w 5593163"/>
              <a:gd name="connsiteY337" fmla="*/ 3022244 h 4305008"/>
              <a:gd name="connsiteX338" fmla="*/ 3979032 w 5593163"/>
              <a:gd name="connsiteY338" fmla="*/ 3022211 h 4305008"/>
              <a:gd name="connsiteX339" fmla="*/ 3979006 w 5593163"/>
              <a:gd name="connsiteY339" fmla="*/ 3022706 h 4305008"/>
              <a:gd name="connsiteX340" fmla="*/ 3961888 w 5593163"/>
              <a:gd name="connsiteY340" fmla="*/ 3021080 h 4305008"/>
              <a:gd name="connsiteX341" fmla="*/ 3866461 w 5593163"/>
              <a:gd name="connsiteY341" fmla="*/ 3012018 h 4305008"/>
              <a:gd name="connsiteX342" fmla="*/ 3850245 w 5593163"/>
              <a:gd name="connsiteY342" fmla="*/ 3010478 h 4305008"/>
              <a:gd name="connsiteX343" fmla="*/ 3850129 w 5593163"/>
              <a:gd name="connsiteY343" fmla="*/ 3009330 h 4305008"/>
              <a:gd name="connsiteX344" fmla="*/ 3159963 w 5593163"/>
              <a:gd name="connsiteY344" fmla="*/ 2316289 h 4305008"/>
              <a:gd name="connsiteX345" fmla="*/ 3159457 w 5593163"/>
              <a:gd name="connsiteY345" fmla="*/ 2316226 h 4305008"/>
              <a:gd name="connsiteX346" fmla="*/ 3158919 w 5593163"/>
              <a:gd name="connsiteY346" fmla="*/ 2309550 h 4305008"/>
              <a:gd name="connsiteX347" fmla="*/ 3151452 w 5593163"/>
              <a:gd name="connsiteY347" fmla="*/ 2217074 h 4305008"/>
              <a:gd name="connsiteX348" fmla="*/ 3150081 w 5593163"/>
              <a:gd name="connsiteY348" fmla="*/ 2200098 h 4305008"/>
              <a:gd name="connsiteX349" fmla="*/ 3150081 w 5593163"/>
              <a:gd name="connsiteY349" fmla="*/ 3896923 h 4305008"/>
              <a:gd name="connsiteX350" fmla="*/ 3150675 w 5593163"/>
              <a:gd name="connsiteY350" fmla="*/ 3885483 h 4305008"/>
              <a:gd name="connsiteX351" fmla="*/ 3151173 w 5593163"/>
              <a:gd name="connsiteY351" fmla="*/ 3885516 h 4305008"/>
              <a:gd name="connsiteX352" fmla="*/ 3151199 w 5593163"/>
              <a:gd name="connsiteY352" fmla="*/ 3885022 h 4305008"/>
              <a:gd name="connsiteX353" fmla="*/ 3168287 w 5593163"/>
              <a:gd name="connsiteY353" fmla="*/ 3886645 h 4305008"/>
              <a:gd name="connsiteX354" fmla="*/ 3263748 w 5593163"/>
              <a:gd name="connsiteY354" fmla="*/ 3895710 h 4305008"/>
              <a:gd name="connsiteX355" fmla="*/ 3279961 w 5593163"/>
              <a:gd name="connsiteY355" fmla="*/ 3897249 h 4305008"/>
              <a:gd name="connsiteX356" fmla="*/ 3280078 w 5593163"/>
              <a:gd name="connsiteY356" fmla="*/ 3898397 h 4305008"/>
              <a:gd name="connsiteX357" fmla="*/ 3840331 w 5593163"/>
              <a:gd name="connsiteY357" fmla="*/ 4255797 h 4305008"/>
              <a:gd name="connsiteX358" fmla="*/ 3868775 w 5593163"/>
              <a:gd name="connsiteY358" fmla="*/ 4305008 h 4305008"/>
              <a:gd name="connsiteX359" fmla="*/ 3717725 w 5593163"/>
              <a:gd name="connsiteY359" fmla="*/ 4305008 h 4305008"/>
              <a:gd name="connsiteX360" fmla="*/ 3665602 w 5593163"/>
              <a:gd name="connsiteY360" fmla="*/ 4241205 h 4305008"/>
              <a:gd name="connsiteX361" fmla="*/ 3293448 w 5593163"/>
              <a:gd name="connsiteY361" fmla="*/ 4029853 h 4305008"/>
              <a:gd name="connsiteX362" fmla="*/ 3392629 w 5593163"/>
              <a:gd name="connsiteY362" fmla="*/ 4271827 h 4305008"/>
              <a:gd name="connsiteX363" fmla="*/ 3419311 w 5593163"/>
              <a:gd name="connsiteY363" fmla="*/ 4305008 h 4305008"/>
              <a:gd name="connsiteX364" fmla="*/ 3265201 w 5593163"/>
              <a:gd name="connsiteY364" fmla="*/ 4305008 h 4305008"/>
              <a:gd name="connsiteX365" fmla="*/ 3235080 w 5593163"/>
              <a:gd name="connsiteY365" fmla="*/ 4254710 h 4305008"/>
              <a:gd name="connsiteX366" fmla="*/ 3159963 w 5593163"/>
              <a:gd name="connsiteY366" fmla="*/ 4013114 h 4305008"/>
              <a:gd name="connsiteX367" fmla="*/ 3159457 w 5593163"/>
              <a:gd name="connsiteY367" fmla="*/ 4013051 h 4305008"/>
              <a:gd name="connsiteX368" fmla="*/ 3158919 w 5593163"/>
              <a:gd name="connsiteY368" fmla="*/ 4006375 h 4305008"/>
              <a:gd name="connsiteX369" fmla="*/ 3151452 w 5593163"/>
              <a:gd name="connsiteY369" fmla="*/ 3913899 h 4305008"/>
              <a:gd name="connsiteX370" fmla="*/ 3150081 w 5593163"/>
              <a:gd name="connsiteY370" fmla="*/ 3896923 h 4305008"/>
              <a:gd name="connsiteX371" fmla="*/ 3150079 w 5593163"/>
              <a:gd name="connsiteY371" fmla="*/ 469318 h 4305008"/>
              <a:gd name="connsiteX372" fmla="*/ 3151450 w 5593163"/>
              <a:gd name="connsiteY372" fmla="*/ 452471 h 4305008"/>
              <a:gd name="connsiteX373" fmla="*/ 3158914 w 5593163"/>
              <a:gd name="connsiteY373" fmla="*/ 360740 h 4305008"/>
              <a:gd name="connsiteX374" fmla="*/ 3159454 w 5593163"/>
              <a:gd name="connsiteY374" fmla="*/ 354103 h 4305008"/>
              <a:gd name="connsiteX375" fmla="*/ 3159960 w 5593163"/>
              <a:gd name="connsiteY375" fmla="*/ 354040 h 4305008"/>
              <a:gd name="connsiteX376" fmla="*/ 3244173 w 5593163"/>
              <a:gd name="connsiteY376" fmla="*/ 96778 h 4305008"/>
              <a:gd name="connsiteX377" fmla="*/ 3306807 w 5593163"/>
              <a:gd name="connsiteY377" fmla="*/ 0 h 4305008"/>
              <a:gd name="connsiteX378" fmla="*/ 3475182 w 5593163"/>
              <a:gd name="connsiteY378" fmla="*/ 0 h 4305008"/>
              <a:gd name="connsiteX379" fmla="*/ 3406954 w 5593163"/>
              <a:gd name="connsiteY379" fmla="*/ 76659 h 4305008"/>
              <a:gd name="connsiteX380" fmla="*/ 3293446 w 5593163"/>
              <a:gd name="connsiteY380" fmla="*/ 337433 h 4305008"/>
              <a:gd name="connsiteX381" fmla="*/ 3732420 w 5593163"/>
              <a:gd name="connsiteY381" fmla="*/ 44350 h 4305008"/>
              <a:gd name="connsiteX382" fmla="*/ 3754649 w 5593163"/>
              <a:gd name="connsiteY382" fmla="*/ 0 h 4305008"/>
              <a:gd name="connsiteX383" fmla="*/ 3903287 w 5593163"/>
              <a:gd name="connsiteY383" fmla="*/ 0 h 4305008"/>
              <a:gd name="connsiteX384" fmla="*/ 3851448 w 5593163"/>
              <a:gd name="connsiteY384" fmla="*/ 95636 h 4305008"/>
              <a:gd name="connsiteX385" fmla="*/ 3280075 w 5593163"/>
              <a:gd name="connsiteY385" fmla="*/ 467856 h 4305008"/>
              <a:gd name="connsiteX386" fmla="*/ 3279959 w 5593163"/>
              <a:gd name="connsiteY386" fmla="*/ 468995 h 4305008"/>
              <a:gd name="connsiteX387" fmla="*/ 3263742 w 5593163"/>
              <a:gd name="connsiteY387" fmla="*/ 470523 h 4305008"/>
              <a:gd name="connsiteX388" fmla="*/ 3168316 w 5593163"/>
              <a:gd name="connsiteY388" fmla="*/ 479514 h 4305008"/>
              <a:gd name="connsiteX389" fmla="*/ 3151197 w 5593163"/>
              <a:gd name="connsiteY389" fmla="*/ 481127 h 4305008"/>
              <a:gd name="connsiteX390" fmla="*/ 3151171 w 5593163"/>
              <a:gd name="connsiteY390" fmla="*/ 480636 h 4305008"/>
              <a:gd name="connsiteX391" fmla="*/ 3150672 w 5593163"/>
              <a:gd name="connsiteY391" fmla="*/ 480669 h 4305008"/>
              <a:gd name="connsiteX392" fmla="*/ 3150079 w 5593163"/>
              <a:gd name="connsiteY392" fmla="*/ 469318 h 4305008"/>
              <a:gd name="connsiteX393" fmla="*/ 3150079 w 5593163"/>
              <a:gd name="connsiteY393" fmla="*/ 2166144 h 4305008"/>
              <a:gd name="connsiteX394" fmla="*/ 3151450 w 5593163"/>
              <a:gd name="connsiteY394" fmla="*/ 2149296 h 4305008"/>
              <a:gd name="connsiteX395" fmla="*/ 3158914 w 5593163"/>
              <a:gd name="connsiteY395" fmla="*/ 2057565 h 4305008"/>
              <a:gd name="connsiteX396" fmla="*/ 3159454 w 5593163"/>
              <a:gd name="connsiteY396" fmla="*/ 2050928 h 4305008"/>
              <a:gd name="connsiteX397" fmla="*/ 3159960 w 5593163"/>
              <a:gd name="connsiteY397" fmla="*/ 2050865 h 4305008"/>
              <a:gd name="connsiteX398" fmla="*/ 3850126 w 5593163"/>
              <a:gd name="connsiteY398" fmla="*/ 1363267 h 4305008"/>
              <a:gd name="connsiteX399" fmla="*/ 3850243 w 5593163"/>
              <a:gd name="connsiteY399" fmla="*/ 1362128 h 4305008"/>
              <a:gd name="connsiteX400" fmla="*/ 3866455 w 5593163"/>
              <a:gd name="connsiteY400" fmla="*/ 1360601 h 4305008"/>
              <a:gd name="connsiteX401" fmla="*/ 3961917 w 5593163"/>
              <a:gd name="connsiteY401" fmla="*/ 1351607 h 4305008"/>
              <a:gd name="connsiteX402" fmla="*/ 3979004 w 5593163"/>
              <a:gd name="connsiteY402" fmla="*/ 1349997 h 4305008"/>
              <a:gd name="connsiteX403" fmla="*/ 3979030 w 5593163"/>
              <a:gd name="connsiteY403" fmla="*/ 1350487 h 4305008"/>
              <a:gd name="connsiteX404" fmla="*/ 3979528 w 5593163"/>
              <a:gd name="connsiteY404" fmla="*/ 1350455 h 4305008"/>
              <a:gd name="connsiteX405" fmla="*/ 3980122 w 5593163"/>
              <a:gd name="connsiteY405" fmla="*/ 1361805 h 4305008"/>
              <a:gd name="connsiteX406" fmla="*/ 3978752 w 5593163"/>
              <a:gd name="connsiteY406" fmla="*/ 1378647 h 4305008"/>
              <a:gd name="connsiteX407" fmla="*/ 3971285 w 5593163"/>
              <a:gd name="connsiteY407" fmla="*/ 1470397 h 4305008"/>
              <a:gd name="connsiteX408" fmla="*/ 3970746 w 5593163"/>
              <a:gd name="connsiteY408" fmla="*/ 1477021 h 4305008"/>
              <a:gd name="connsiteX409" fmla="*/ 3970241 w 5593163"/>
              <a:gd name="connsiteY409" fmla="*/ 1477083 h 4305008"/>
              <a:gd name="connsiteX410" fmla="*/ 3280075 w 5593163"/>
              <a:gd name="connsiteY410" fmla="*/ 2164681 h 4305008"/>
              <a:gd name="connsiteX411" fmla="*/ 3279959 w 5593163"/>
              <a:gd name="connsiteY411" fmla="*/ 2165820 h 4305008"/>
              <a:gd name="connsiteX412" fmla="*/ 3263742 w 5593163"/>
              <a:gd name="connsiteY412" fmla="*/ 2167348 h 4305008"/>
              <a:gd name="connsiteX413" fmla="*/ 3168316 w 5593163"/>
              <a:gd name="connsiteY413" fmla="*/ 2176339 h 4305008"/>
              <a:gd name="connsiteX414" fmla="*/ 3151197 w 5593163"/>
              <a:gd name="connsiteY414" fmla="*/ 2177952 h 4305008"/>
              <a:gd name="connsiteX415" fmla="*/ 3151171 w 5593163"/>
              <a:gd name="connsiteY415" fmla="*/ 2177461 h 4305008"/>
              <a:gd name="connsiteX416" fmla="*/ 3150672 w 5593163"/>
              <a:gd name="connsiteY416" fmla="*/ 2177494 h 4305008"/>
              <a:gd name="connsiteX417" fmla="*/ 3150079 w 5593163"/>
              <a:gd name="connsiteY417" fmla="*/ 2166144 h 4305008"/>
              <a:gd name="connsiteX418" fmla="*/ 3150079 w 5593163"/>
              <a:gd name="connsiteY418" fmla="*/ 3862969 h 4305008"/>
              <a:gd name="connsiteX419" fmla="*/ 3151450 w 5593163"/>
              <a:gd name="connsiteY419" fmla="*/ 3846121 h 4305008"/>
              <a:gd name="connsiteX420" fmla="*/ 3158914 w 5593163"/>
              <a:gd name="connsiteY420" fmla="*/ 3754390 h 4305008"/>
              <a:gd name="connsiteX421" fmla="*/ 3159454 w 5593163"/>
              <a:gd name="connsiteY421" fmla="*/ 3747753 h 4305008"/>
              <a:gd name="connsiteX422" fmla="*/ 3159960 w 5593163"/>
              <a:gd name="connsiteY422" fmla="*/ 3747690 h 4305008"/>
              <a:gd name="connsiteX423" fmla="*/ 3850126 w 5593163"/>
              <a:gd name="connsiteY423" fmla="*/ 3060092 h 4305008"/>
              <a:gd name="connsiteX424" fmla="*/ 3850243 w 5593163"/>
              <a:gd name="connsiteY424" fmla="*/ 3058953 h 4305008"/>
              <a:gd name="connsiteX425" fmla="*/ 3866455 w 5593163"/>
              <a:gd name="connsiteY425" fmla="*/ 3057426 h 4305008"/>
              <a:gd name="connsiteX426" fmla="*/ 3961917 w 5593163"/>
              <a:gd name="connsiteY426" fmla="*/ 3048432 h 4305008"/>
              <a:gd name="connsiteX427" fmla="*/ 3979004 w 5593163"/>
              <a:gd name="connsiteY427" fmla="*/ 3046822 h 4305008"/>
              <a:gd name="connsiteX428" fmla="*/ 3979030 w 5593163"/>
              <a:gd name="connsiteY428" fmla="*/ 3047312 h 4305008"/>
              <a:gd name="connsiteX429" fmla="*/ 3979528 w 5593163"/>
              <a:gd name="connsiteY429" fmla="*/ 3047280 h 4305008"/>
              <a:gd name="connsiteX430" fmla="*/ 3980122 w 5593163"/>
              <a:gd name="connsiteY430" fmla="*/ 3058630 h 4305008"/>
              <a:gd name="connsiteX431" fmla="*/ 3978752 w 5593163"/>
              <a:gd name="connsiteY431" fmla="*/ 3075472 h 4305008"/>
              <a:gd name="connsiteX432" fmla="*/ 3971285 w 5593163"/>
              <a:gd name="connsiteY432" fmla="*/ 3167222 h 4305008"/>
              <a:gd name="connsiteX433" fmla="*/ 3970746 w 5593163"/>
              <a:gd name="connsiteY433" fmla="*/ 3173846 h 4305008"/>
              <a:gd name="connsiteX434" fmla="*/ 3970241 w 5593163"/>
              <a:gd name="connsiteY434" fmla="*/ 3173908 h 4305008"/>
              <a:gd name="connsiteX435" fmla="*/ 3280075 w 5593163"/>
              <a:gd name="connsiteY435" fmla="*/ 3861506 h 4305008"/>
              <a:gd name="connsiteX436" fmla="*/ 3279959 w 5593163"/>
              <a:gd name="connsiteY436" fmla="*/ 3862645 h 4305008"/>
              <a:gd name="connsiteX437" fmla="*/ 3263742 w 5593163"/>
              <a:gd name="connsiteY437" fmla="*/ 3864173 h 4305008"/>
              <a:gd name="connsiteX438" fmla="*/ 3168316 w 5593163"/>
              <a:gd name="connsiteY438" fmla="*/ 3873164 h 4305008"/>
              <a:gd name="connsiteX439" fmla="*/ 3151197 w 5593163"/>
              <a:gd name="connsiteY439" fmla="*/ 3874777 h 4305008"/>
              <a:gd name="connsiteX440" fmla="*/ 3151171 w 5593163"/>
              <a:gd name="connsiteY440" fmla="*/ 3874286 h 4305008"/>
              <a:gd name="connsiteX441" fmla="*/ 3150672 w 5593163"/>
              <a:gd name="connsiteY441" fmla="*/ 3874319 h 4305008"/>
              <a:gd name="connsiteX442" fmla="*/ 3150079 w 5593163"/>
              <a:gd name="connsiteY442" fmla="*/ 3862969 h 4305008"/>
              <a:gd name="connsiteX443" fmla="*/ 2442890 w 5593163"/>
              <a:gd name="connsiteY443" fmla="*/ 1181049 h 4305008"/>
              <a:gd name="connsiteX444" fmla="*/ 2986199 w 5593163"/>
              <a:gd name="connsiteY444" fmla="*/ 636203 h 4305008"/>
              <a:gd name="connsiteX445" fmla="*/ 2442890 w 5593163"/>
              <a:gd name="connsiteY445" fmla="*/ 1181049 h 4305008"/>
              <a:gd name="connsiteX446" fmla="*/ 2442890 w 5593163"/>
              <a:gd name="connsiteY446" fmla="*/ 1493690 h 4305008"/>
              <a:gd name="connsiteX447" fmla="*/ 2986199 w 5593163"/>
              <a:gd name="connsiteY447" fmla="*/ 2034258 h 4305008"/>
              <a:gd name="connsiteX448" fmla="*/ 2442890 w 5593163"/>
              <a:gd name="connsiteY448" fmla="*/ 1493690 h 4305008"/>
              <a:gd name="connsiteX449" fmla="*/ 2442890 w 5593163"/>
              <a:gd name="connsiteY449" fmla="*/ 2877874 h 4305008"/>
              <a:gd name="connsiteX450" fmla="*/ 2986199 w 5593163"/>
              <a:gd name="connsiteY450" fmla="*/ 2333028 h 4305008"/>
              <a:gd name="connsiteX451" fmla="*/ 2442890 w 5593163"/>
              <a:gd name="connsiteY451" fmla="*/ 2877874 h 4305008"/>
              <a:gd name="connsiteX452" fmla="*/ 2442890 w 5593163"/>
              <a:gd name="connsiteY452" fmla="*/ 3190516 h 4305008"/>
              <a:gd name="connsiteX453" fmla="*/ 2986199 w 5593163"/>
              <a:gd name="connsiteY453" fmla="*/ 3731083 h 4305008"/>
              <a:gd name="connsiteX454" fmla="*/ 2442890 w 5593163"/>
              <a:gd name="connsiteY454" fmla="*/ 3190516 h 4305008"/>
              <a:gd name="connsiteX455" fmla="*/ 2410871 w 5593163"/>
              <a:gd name="connsiteY455" fmla="*/ 4305008 h 4305008"/>
              <a:gd name="connsiteX456" fmla="*/ 2439316 w 5593163"/>
              <a:gd name="connsiteY456" fmla="*/ 4255797 h 4305008"/>
              <a:gd name="connsiteX457" fmla="*/ 2999569 w 5593163"/>
              <a:gd name="connsiteY457" fmla="*/ 3898397 h 4305008"/>
              <a:gd name="connsiteX458" fmla="*/ 2999686 w 5593163"/>
              <a:gd name="connsiteY458" fmla="*/ 3897249 h 4305008"/>
              <a:gd name="connsiteX459" fmla="*/ 3015899 w 5593163"/>
              <a:gd name="connsiteY459" fmla="*/ 3895710 h 4305008"/>
              <a:gd name="connsiteX460" fmla="*/ 3111360 w 5593163"/>
              <a:gd name="connsiteY460" fmla="*/ 3886645 h 4305008"/>
              <a:gd name="connsiteX461" fmla="*/ 3128448 w 5593163"/>
              <a:gd name="connsiteY461" fmla="*/ 3885022 h 4305008"/>
              <a:gd name="connsiteX462" fmla="*/ 3128474 w 5593163"/>
              <a:gd name="connsiteY462" fmla="*/ 3885516 h 4305008"/>
              <a:gd name="connsiteX463" fmla="*/ 3128972 w 5593163"/>
              <a:gd name="connsiteY463" fmla="*/ 3885483 h 4305008"/>
              <a:gd name="connsiteX464" fmla="*/ 3129566 w 5593163"/>
              <a:gd name="connsiteY464" fmla="*/ 3896923 h 4305008"/>
              <a:gd name="connsiteX465" fmla="*/ 3128195 w 5593163"/>
              <a:gd name="connsiteY465" fmla="*/ 3913899 h 4305008"/>
              <a:gd name="connsiteX466" fmla="*/ 3120728 w 5593163"/>
              <a:gd name="connsiteY466" fmla="*/ 4006375 h 4305008"/>
              <a:gd name="connsiteX467" fmla="*/ 3120190 w 5593163"/>
              <a:gd name="connsiteY467" fmla="*/ 4013051 h 4305008"/>
              <a:gd name="connsiteX468" fmla="*/ 3119684 w 5593163"/>
              <a:gd name="connsiteY468" fmla="*/ 4013114 h 4305008"/>
              <a:gd name="connsiteX469" fmla="*/ 3044567 w 5593163"/>
              <a:gd name="connsiteY469" fmla="*/ 4254710 h 4305008"/>
              <a:gd name="connsiteX470" fmla="*/ 3014445 w 5593163"/>
              <a:gd name="connsiteY470" fmla="*/ 4305008 h 4305008"/>
              <a:gd name="connsiteX471" fmla="*/ 2860336 w 5593163"/>
              <a:gd name="connsiteY471" fmla="*/ 4305008 h 4305008"/>
              <a:gd name="connsiteX472" fmla="*/ 2887018 w 5593163"/>
              <a:gd name="connsiteY472" fmla="*/ 4271827 h 4305008"/>
              <a:gd name="connsiteX473" fmla="*/ 2986199 w 5593163"/>
              <a:gd name="connsiteY473" fmla="*/ 4029853 h 4305008"/>
              <a:gd name="connsiteX474" fmla="*/ 2614045 w 5593163"/>
              <a:gd name="connsiteY474" fmla="*/ 4241205 h 4305008"/>
              <a:gd name="connsiteX475" fmla="*/ 2561922 w 5593163"/>
              <a:gd name="connsiteY475" fmla="*/ 4305008 h 4305008"/>
              <a:gd name="connsiteX476" fmla="*/ 2376360 w 5593163"/>
              <a:gd name="connsiteY476" fmla="*/ 0 h 4305008"/>
              <a:gd name="connsiteX477" fmla="*/ 2524998 w 5593163"/>
              <a:gd name="connsiteY477" fmla="*/ 0 h 4305008"/>
              <a:gd name="connsiteX478" fmla="*/ 2547226 w 5593163"/>
              <a:gd name="connsiteY478" fmla="*/ 44350 h 4305008"/>
              <a:gd name="connsiteX479" fmla="*/ 2986199 w 5593163"/>
              <a:gd name="connsiteY479" fmla="*/ 337433 h 4305008"/>
              <a:gd name="connsiteX480" fmla="*/ 2872691 w 5593163"/>
              <a:gd name="connsiteY480" fmla="*/ 76659 h 4305008"/>
              <a:gd name="connsiteX481" fmla="*/ 2804464 w 5593163"/>
              <a:gd name="connsiteY481" fmla="*/ 0 h 4305008"/>
              <a:gd name="connsiteX482" fmla="*/ 2972839 w 5593163"/>
              <a:gd name="connsiteY482" fmla="*/ 0 h 4305008"/>
              <a:gd name="connsiteX483" fmla="*/ 3035473 w 5593163"/>
              <a:gd name="connsiteY483" fmla="*/ 96778 h 4305008"/>
              <a:gd name="connsiteX484" fmla="*/ 3119686 w 5593163"/>
              <a:gd name="connsiteY484" fmla="*/ 354040 h 4305008"/>
              <a:gd name="connsiteX485" fmla="*/ 3120191 w 5593163"/>
              <a:gd name="connsiteY485" fmla="*/ 354103 h 4305008"/>
              <a:gd name="connsiteX486" fmla="*/ 3120732 w 5593163"/>
              <a:gd name="connsiteY486" fmla="*/ 360740 h 4305008"/>
              <a:gd name="connsiteX487" fmla="*/ 3128196 w 5593163"/>
              <a:gd name="connsiteY487" fmla="*/ 452471 h 4305008"/>
              <a:gd name="connsiteX488" fmla="*/ 3129566 w 5593163"/>
              <a:gd name="connsiteY488" fmla="*/ 469318 h 4305008"/>
              <a:gd name="connsiteX489" fmla="*/ 3128973 w 5593163"/>
              <a:gd name="connsiteY489" fmla="*/ 480669 h 4305008"/>
              <a:gd name="connsiteX490" fmla="*/ 3128474 w 5593163"/>
              <a:gd name="connsiteY490" fmla="*/ 480636 h 4305008"/>
              <a:gd name="connsiteX491" fmla="*/ 3128448 w 5593163"/>
              <a:gd name="connsiteY491" fmla="*/ 481127 h 4305008"/>
              <a:gd name="connsiteX492" fmla="*/ 3111330 w 5593163"/>
              <a:gd name="connsiteY492" fmla="*/ 479514 h 4305008"/>
              <a:gd name="connsiteX493" fmla="*/ 3015903 w 5593163"/>
              <a:gd name="connsiteY493" fmla="*/ 470523 h 4305008"/>
              <a:gd name="connsiteX494" fmla="*/ 2999687 w 5593163"/>
              <a:gd name="connsiteY494" fmla="*/ 468995 h 4305008"/>
              <a:gd name="connsiteX495" fmla="*/ 2999571 w 5593163"/>
              <a:gd name="connsiteY495" fmla="*/ 467856 h 4305008"/>
              <a:gd name="connsiteX496" fmla="*/ 2428199 w 5593163"/>
              <a:gd name="connsiteY496" fmla="*/ 95636 h 4305008"/>
              <a:gd name="connsiteX497" fmla="*/ 2299523 w 5593163"/>
              <a:gd name="connsiteY497" fmla="*/ 1313979 h 4305008"/>
              <a:gd name="connsiteX498" fmla="*/ 2300894 w 5593163"/>
              <a:gd name="connsiteY498" fmla="*/ 1296998 h 4305008"/>
              <a:gd name="connsiteX499" fmla="*/ 2308358 w 5593163"/>
              <a:gd name="connsiteY499" fmla="*/ 1204541 h 4305008"/>
              <a:gd name="connsiteX500" fmla="*/ 2308898 w 5593163"/>
              <a:gd name="connsiteY500" fmla="*/ 1197851 h 4305008"/>
              <a:gd name="connsiteX501" fmla="*/ 2309404 w 5593163"/>
              <a:gd name="connsiteY501" fmla="*/ 1197788 h 4305008"/>
              <a:gd name="connsiteX502" fmla="*/ 2999570 w 5593163"/>
              <a:gd name="connsiteY502" fmla="*/ 504747 h 4305008"/>
              <a:gd name="connsiteX503" fmla="*/ 2999687 w 5593163"/>
              <a:gd name="connsiteY503" fmla="*/ 503599 h 4305008"/>
              <a:gd name="connsiteX504" fmla="*/ 3015899 w 5593163"/>
              <a:gd name="connsiteY504" fmla="*/ 502060 h 4305008"/>
              <a:gd name="connsiteX505" fmla="*/ 3111361 w 5593163"/>
              <a:gd name="connsiteY505" fmla="*/ 492995 h 4305008"/>
              <a:gd name="connsiteX506" fmla="*/ 3128448 w 5593163"/>
              <a:gd name="connsiteY506" fmla="*/ 491372 h 4305008"/>
              <a:gd name="connsiteX507" fmla="*/ 3128474 w 5593163"/>
              <a:gd name="connsiteY507" fmla="*/ 491866 h 4305008"/>
              <a:gd name="connsiteX508" fmla="*/ 3128972 w 5593163"/>
              <a:gd name="connsiteY508" fmla="*/ 491833 h 4305008"/>
              <a:gd name="connsiteX509" fmla="*/ 3129566 w 5593163"/>
              <a:gd name="connsiteY509" fmla="*/ 503273 h 4305008"/>
              <a:gd name="connsiteX510" fmla="*/ 3128196 w 5593163"/>
              <a:gd name="connsiteY510" fmla="*/ 520249 h 4305008"/>
              <a:gd name="connsiteX511" fmla="*/ 3120729 w 5593163"/>
              <a:gd name="connsiteY511" fmla="*/ 612725 h 4305008"/>
              <a:gd name="connsiteX512" fmla="*/ 3120190 w 5593163"/>
              <a:gd name="connsiteY512" fmla="*/ 619401 h 4305008"/>
              <a:gd name="connsiteX513" fmla="*/ 3119685 w 5593163"/>
              <a:gd name="connsiteY513" fmla="*/ 619464 h 4305008"/>
              <a:gd name="connsiteX514" fmla="*/ 2429519 w 5593163"/>
              <a:gd name="connsiteY514" fmla="*/ 1312505 h 4305008"/>
              <a:gd name="connsiteX515" fmla="*/ 2429403 w 5593163"/>
              <a:gd name="connsiteY515" fmla="*/ 1313653 h 4305008"/>
              <a:gd name="connsiteX516" fmla="*/ 2413186 w 5593163"/>
              <a:gd name="connsiteY516" fmla="*/ 1315193 h 4305008"/>
              <a:gd name="connsiteX517" fmla="*/ 2317760 w 5593163"/>
              <a:gd name="connsiteY517" fmla="*/ 1324255 h 4305008"/>
              <a:gd name="connsiteX518" fmla="*/ 2300641 w 5593163"/>
              <a:gd name="connsiteY518" fmla="*/ 1325881 h 4305008"/>
              <a:gd name="connsiteX519" fmla="*/ 2300615 w 5593163"/>
              <a:gd name="connsiteY519" fmla="*/ 1325386 h 4305008"/>
              <a:gd name="connsiteX520" fmla="*/ 2300116 w 5593163"/>
              <a:gd name="connsiteY520" fmla="*/ 1325419 h 4305008"/>
              <a:gd name="connsiteX521" fmla="*/ 2299523 w 5593163"/>
              <a:gd name="connsiteY521" fmla="*/ 1313979 h 4305008"/>
              <a:gd name="connsiteX522" fmla="*/ 2299523 w 5593163"/>
              <a:gd name="connsiteY522" fmla="*/ 1361805 h 4305008"/>
              <a:gd name="connsiteX523" fmla="*/ 2300117 w 5593163"/>
              <a:gd name="connsiteY523" fmla="*/ 1350455 h 4305008"/>
              <a:gd name="connsiteX524" fmla="*/ 2300615 w 5593163"/>
              <a:gd name="connsiteY524" fmla="*/ 1350487 h 4305008"/>
              <a:gd name="connsiteX525" fmla="*/ 2300641 w 5593163"/>
              <a:gd name="connsiteY525" fmla="*/ 1349997 h 4305008"/>
              <a:gd name="connsiteX526" fmla="*/ 2317729 w 5593163"/>
              <a:gd name="connsiteY526" fmla="*/ 1351607 h 4305008"/>
              <a:gd name="connsiteX527" fmla="*/ 2413190 w 5593163"/>
              <a:gd name="connsiteY527" fmla="*/ 1360601 h 4305008"/>
              <a:gd name="connsiteX528" fmla="*/ 2429403 w 5593163"/>
              <a:gd name="connsiteY528" fmla="*/ 1362128 h 4305008"/>
              <a:gd name="connsiteX529" fmla="*/ 2429520 w 5593163"/>
              <a:gd name="connsiteY529" fmla="*/ 1363267 h 4305008"/>
              <a:gd name="connsiteX530" fmla="*/ 3119686 w 5593163"/>
              <a:gd name="connsiteY530" fmla="*/ 2050865 h 4305008"/>
              <a:gd name="connsiteX531" fmla="*/ 3120191 w 5593163"/>
              <a:gd name="connsiteY531" fmla="*/ 2050928 h 4305008"/>
              <a:gd name="connsiteX532" fmla="*/ 3120732 w 5593163"/>
              <a:gd name="connsiteY532" fmla="*/ 2057565 h 4305008"/>
              <a:gd name="connsiteX533" fmla="*/ 3128196 w 5593163"/>
              <a:gd name="connsiteY533" fmla="*/ 2149296 h 4305008"/>
              <a:gd name="connsiteX534" fmla="*/ 3129566 w 5593163"/>
              <a:gd name="connsiteY534" fmla="*/ 2166144 h 4305008"/>
              <a:gd name="connsiteX535" fmla="*/ 3128973 w 5593163"/>
              <a:gd name="connsiteY535" fmla="*/ 2177494 h 4305008"/>
              <a:gd name="connsiteX536" fmla="*/ 3128474 w 5593163"/>
              <a:gd name="connsiteY536" fmla="*/ 2177461 h 4305008"/>
              <a:gd name="connsiteX537" fmla="*/ 3128448 w 5593163"/>
              <a:gd name="connsiteY537" fmla="*/ 2177952 h 4305008"/>
              <a:gd name="connsiteX538" fmla="*/ 3111330 w 5593163"/>
              <a:gd name="connsiteY538" fmla="*/ 2176339 h 4305008"/>
              <a:gd name="connsiteX539" fmla="*/ 3015903 w 5593163"/>
              <a:gd name="connsiteY539" fmla="*/ 2167348 h 4305008"/>
              <a:gd name="connsiteX540" fmla="*/ 2999687 w 5593163"/>
              <a:gd name="connsiteY540" fmla="*/ 2165820 h 4305008"/>
              <a:gd name="connsiteX541" fmla="*/ 2999571 w 5593163"/>
              <a:gd name="connsiteY541" fmla="*/ 2164681 h 4305008"/>
              <a:gd name="connsiteX542" fmla="*/ 2309405 w 5593163"/>
              <a:gd name="connsiteY542" fmla="*/ 1477083 h 4305008"/>
              <a:gd name="connsiteX543" fmla="*/ 2308899 w 5593163"/>
              <a:gd name="connsiteY543" fmla="*/ 1477021 h 4305008"/>
              <a:gd name="connsiteX544" fmla="*/ 2308361 w 5593163"/>
              <a:gd name="connsiteY544" fmla="*/ 1470397 h 4305008"/>
              <a:gd name="connsiteX545" fmla="*/ 2300894 w 5593163"/>
              <a:gd name="connsiteY545" fmla="*/ 1378647 h 4305008"/>
              <a:gd name="connsiteX546" fmla="*/ 2299523 w 5593163"/>
              <a:gd name="connsiteY546" fmla="*/ 1361805 h 4305008"/>
              <a:gd name="connsiteX547" fmla="*/ 2299523 w 5593163"/>
              <a:gd name="connsiteY547" fmla="*/ 3010804 h 4305008"/>
              <a:gd name="connsiteX548" fmla="*/ 2300894 w 5593163"/>
              <a:gd name="connsiteY548" fmla="*/ 2993823 h 4305008"/>
              <a:gd name="connsiteX549" fmla="*/ 2308358 w 5593163"/>
              <a:gd name="connsiteY549" fmla="*/ 2901366 h 4305008"/>
              <a:gd name="connsiteX550" fmla="*/ 2308898 w 5593163"/>
              <a:gd name="connsiteY550" fmla="*/ 2894676 h 4305008"/>
              <a:gd name="connsiteX551" fmla="*/ 2309404 w 5593163"/>
              <a:gd name="connsiteY551" fmla="*/ 2894613 h 4305008"/>
              <a:gd name="connsiteX552" fmla="*/ 2999570 w 5593163"/>
              <a:gd name="connsiteY552" fmla="*/ 2201572 h 4305008"/>
              <a:gd name="connsiteX553" fmla="*/ 2999687 w 5593163"/>
              <a:gd name="connsiteY553" fmla="*/ 2200424 h 4305008"/>
              <a:gd name="connsiteX554" fmla="*/ 3015899 w 5593163"/>
              <a:gd name="connsiteY554" fmla="*/ 2198885 h 4305008"/>
              <a:gd name="connsiteX555" fmla="*/ 3111361 w 5593163"/>
              <a:gd name="connsiteY555" fmla="*/ 2189820 h 4305008"/>
              <a:gd name="connsiteX556" fmla="*/ 3128448 w 5593163"/>
              <a:gd name="connsiteY556" fmla="*/ 2188197 h 4305008"/>
              <a:gd name="connsiteX557" fmla="*/ 3128474 w 5593163"/>
              <a:gd name="connsiteY557" fmla="*/ 2188691 h 4305008"/>
              <a:gd name="connsiteX558" fmla="*/ 3128972 w 5593163"/>
              <a:gd name="connsiteY558" fmla="*/ 2188658 h 4305008"/>
              <a:gd name="connsiteX559" fmla="*/ 3129566 w 5593163"/>
              <a:gd name="connsiteY559" fmla="*/ 2200098 h 4305008"/>
              <a:gd name="connsiteX560" fmla="*/ 3128196 w 5593163"/>
              <a:gd name="connsiteY560" fmla="*/ 2217074 h 4305008"/>
              <a:gd name="connsiteX561" fmla="*/ 3120729 w 5593163"/>
              <a:gd name="connsiteY561" fmla="*/ 2309550 h 4305008"/>
              <a:gd name="connsiteX562" fmla="*/ 3120190 w 5593163"/>
              <a:gd name="connsiteY562" fmla="*/ 2316226 h 4305008"/>
              <a:gd name="connsiteX563" fmla="*/ 3119685 w 5593163"/>
              <a:gd name="connsiteY563" fmla="*/ 2316289 h 4305008"/>
              <a:gd name="connsiteX564" fmla="*/ 2429519 w 5593163"/>
              <a:gd name="connsiteY564" fmla="*/ 3009330 h 4305008"/>
              <a:gd name="connsiteX565" fmla="*/ 2429403 w 5593163"/>
              <a:gd name="connsiteY565" fmla="*/ 3010478 h 4305008"/>
              <a:gd name="connsiteX566" fmla="*/ 2413186 w 5593163"/>
              <a:gd name="connsiteY566" fmla="*/ 3012018 h 4305008"/>
              <a:gd name="connsiteX567" fmla="*/ 2317760 w 5593163"/>
              <a:gd name="connsiteY567" fmla="*/ 3021080 h 4305008"/>
              <a:gd name="connsiteX568" fmla="*/ 2300641 w 5593163"/>
              <a:gd name="connsiteY568" fmla="*/ 3022706 h 4305008"/>
              <a:gd name="connsiteX569" fmla="*/ 2300615 w 5593163"/>
              <a:gd name="connsiteY569" fmla="*/ 3022211 h 4305008"/>
              <a:gd name="connsiteX570" fmla="*/ 2300116 w 5593163"/>
              <a:gd name="connsiteY570" fmla="*/ 3022244 h 4305008"/>
              <a:gd name="connsiteX571" fmla="*/ 2299523 w 5593163"/>
              <a:gd name="connsiteY571" fmla="*/ 3010804 h 4305008"/>
              <a:gd name="connsiteX572" fmla="*/ 2299523 w 5593163"/>
              <a:gd name="connsiteY572" fmla="*/ 3058630 h 4305008"/>
              <a:gd name="connsiteX573" fmla="*/ 2300117 w 5593163"/>
              <a:gd name="connsiteY573" fmla="*/ 3047280 h 4305008"/>
              <a:gd name="connsiteX574" fmla="*/ 2300615 w 5593163"/>
              <a:gd name="connsiteY574" fmla="*/ 3047312 h 4305008"/>
              <a:gd name="connsiteX575" fmla="*/ 2300641 w 5593163"/>
              <a:gd name="connsiteY575" fmla="*/ 3046822 h 4305008"/>
              <a:gd name="connsiteX576" fmla="*/ 2317729 w 5593163"/>
              <a:gd name="connsiteY576" fmla="*/ 3048432 h 4305008"/>
              <a:gd name="connsiteX577" fmla="*/ 2413190 w 5593163"/>
              <a:gd name="connsiteY577" fmla="*/ 3057426 h 4305008"/>
              <a:gd name="connsiteX578" fmla="*/ 2429403 w 5593163"/>
              <a:gd name="connsiteY578" fmla="*/ 3058953 h 4305008"/>
              <a:gd name="connsiteX579" fmla="*/ 2429520 w 5593163"/>
              <a:gd name="connsiteY579" fmla="*/ 3060092 h 4305008"/>
              <a:gd name="connsiteX580" fmla="*/ 3119686 w 5593163"/>
              <a:gd name="connsiteY580" fmla="*/ 3747690 h 4305008"/>
              <a:gd name="connsiteX581" fmla="*/ 3120191 w 5593163"/>
              <a:gd name="connsiteY581" fmla="*/ 3747753 h 4305008"/>
              <a:gd name="connsiteX582" fmla="*/ 3120732 w 5593163"/>
              <a:gd name="connsiteY582" fmla="*/ 3754390 h 4305008"/>
              <a:gd name="connsiteX583" fmla="*/ 3128196 w 5593163"/>
              <a:gd name="connsiteY583" fmla="*/ 3846121 h 4305008"/>
              <a:gd name="connsiteX584" fmla="*/ 3129566 w 5593163"/>
              <a:gd name="connsiteY584" fmla="*/ 3862969 h 4305008"/>
              <a:gd name="connsiteX585" fmla="*/ 3128973 w 5593163"/>
              <a:gd name="connsiteY585" fmla="*/ 3874319 h 4305008"/>
              <a:gd name="connsiteX586" fmla="*/ 3128474 w 5593163"/>
              <a:gd name="connsiteY586" fmla="*/ 3874286 h 4305008"/>
              <a:gd name="connsiteX587" fmla="*/ 3128448 w 5593163"/>
              <a:gd name="connsiteY587" fmla="*/ 3874777 h 4305008"/>
              <a:gd name="connsiteX588" fmla="*/ 3111330 w 5593163"/>
              <a:gd name="connsiteY588" fmla="*/ 3873164 h 4305008"/>
              <a:gd name="connsiteX589" fmla="*/ 3015903 w 5593163"/>
              <a:gd name="connsiteY589" fmla="*/ 3864173 h 4305008"/>
              <a:gd name="connsiteX590" fmla="*/ 2999687 w 5593163"/>
              <a:gd name="connsiteY590" fmla="*/ 3862645 h 4305008"/>
              <a:gd name="connsiteX591" fmla="*/ 2999571 w 5593163"/>
              <a:gd name="connsiteY591" fmla="*/ 3861506 h 4305008"/>
              <a:gd name="connsiteX592" fmla="*/ 2309405 w 5593163"/>
              <a:gd name="connsiteY592" fmla="*/ 3173908 h 4305008"/>
              <a:gd name="connsiteX593" fmla="*/ 2308899 w 5593163"/>
              <a:gd name="connsiteY593" fmla="*/ 3173846 h 4305008"/>
              <a:gd name="connsiteX594" fmla="*/ 2308361 w 5593163"/>
              <a:gd name="connsiteY594" fmla="*/ 3167222 h 4305008"/>
              <a:gd name="connsiteX595" fmla="*/ 2300894 w 5593163"/>
              <a:gd name="connsiteY595" fmla="*/ 3075472 h 4305008"/>
              <a:gd name="connsiteX596" fmla="*/ 2299523 w 5593163"/>
              <a:gd name="connsiteY596" fmla="*/ 3058630 h 4305008"/>
              <a:gd name="connsiteX597" fmla="*/ 1601297 w 5593163"/>
              <a:gd name="connsiteY597" fmla="*/ 636203 h 4305008"/>
              <a:gd name="connsiteX598" fmla="*/ 2144606 w 5593163"/>
              <a:gd name="connsiteY598" fmla="*/ 1181049 h 4305008"/>
              <a:gd name="connsiteX599" fmla="*/ 1601297 w 5593163"/>
              <a:gd name="connsiteY599" fmla="*/ 636203 h 4305008"/>
              <a:gd name="connsiteX600" fmla="*/ 1601297 w 5593163"/>
              <a:gd name="connsiteY600" fmla="*/ 2333028 h 4305008"/>
              <a:gd name="connsiteX601" fmla="*/ 2144606 w 5593163"/>
              <a:gd name="connsiteY601" fmla="*/ 2877874 h 4305008"/>
              <a:gd name="connsiteX602" fmla="*/ 1601297 w 5593163"/>
              <a:gd name="connsiteY602" fmla="*/ 2333028 h 4305008"/>
              <a:gd name="connsiteX603" fmla="*/ 1601295 w 5593163"/>
              <a:gd name="connsiteY603" fmla="*/ 2034258 h 4305008"/>
              <a:gd name="connsiteX604" fmla="*/ 2144604 w 5593163"/>
              <a:gd name="connsiteY604" fmla="*/ 1493690 h 4305008"/>
              <a:gd name="connsiteX605" fmla="*/ 1601295 w 5593163"/>
              <a:gd name="connsiteY605" fmla="*/ 2034258 h 4305008"/>
              <a:gd name="connsiteX606" fmla="*/ 1601295 w 5593163"/>
              <a:gd name="connsiteY606" fmla="*/ 3731083 h 4305008"/>
              <a:gd name="connsiteX607" fmla="*/ 2144604 w 5593163"/>
              <a:gd name="connsiteY607" fmla="*/ 3190516 h 4305008"/>
              <a:gd name="connsiteX608" fmla="*/ 1601295 w 5593163"/>
              <a:gd name="connsiteY608" fmla="*/ 3731083 h 4305008"/>
              <a:gd name="connsiteX609" fmla="*/ 1457930 w 5593163"/>
              <a:gd name="connsiteY609" fmla="*/ 503273 h 4305008"/>
              <a:gd name="connsiteX610" fmla="*/ 1458524 w 5593163"/>
              <a:gd name="connsiteY610" fmla="*/ 491833 h 4305008"/>
              <a:gd name="connsiteX611" fmla="*/ 1459022 w 5593163"/>
              <a:gd name="connsiteY611" fmla="*/ 491866 h 4305008"/>
              <a:gd name="connsiteX612" fmla="*/ 1459048 w 5593163"/>
              <a:gd name="connsiteY612" fmla="*/ 491372 h 4305008"/>
              <a:gd name="connsiteX613" fmla="*/ 1476135 w 5593163"/>
              <a:gd name="connsiteY613" fmla="*/ 492995 h 4305008"/>
              <a:gd name="connsiteX614" fmla="*/ 1571597 w 5593163"/>
              <a:gd name="connsiteY614" fmla="*/ 502060 h 4305008"/>
              <a:gd name="connsiteX615" fmla="*/ 1587809 w 5593163"/>
              <a:gd name="connsiteY615" fmla="*/ 503599 h 4305008"/>
              <a:gd name="connsiteX616" fmla="*/ 1587926 w 5593163"/>
              <a:gd name="connsiteY616" fmla="*/ 504747 h 4305008"/>
              <a:gd name="connsiteX617" fmla="*/ 2278092 w 5593163"/>
              <a:gd name="connsiteY617" fmla="*/ 1197788 h 4305008"/>
              <a:gd name="connsiteX618" fmla="*/ 2278598 w 5593163"/>
              <a:gd name="connsiteY618" fmla="*/ 1197851 h 4305008"/>
              <a:gd name="connsiteX619" fmla="*/ 2279138 w 5593163"/>
              <a:gd name="connsiteY619" fmla="*/ 1204541 h 4305008"/>
              <a:gd name="connsiteX620" fmla="*/ 2286602 w 5593163"/>
              <a:gd name="connsiteY620" fmla="*/ 1296998 h 4305008"/>
              <a:gd name="connsiteX621" fmla="*/ 2287973 w 5593163"/>
              <a:gd name="connsiteY621" fmla="*/ 1313979 h 4305008"/>
              <a:gd name="connsiteX622" fmla="*/ 2287380 w 5593163"/>
              <a:gd name="connsiteY622" fmla="*/ 1325419 h 4305008"/>
              <a:gd name="connsiteX623" fmla="*/ 2286881 w 5593163"/>
              <a:gd name="connsiteY623" fmla="*/ 1325386 h 4305008"/>
              <a:gd name="connsiteX624" fmla="*/ 2286855 w 5593163"/>
              <a:gd name="connsiteY624" fmla="*/ 1325881 h 4305008"/>
              <a:gd name="connsiteX625" fmla="*/ 2269736 w 5593163"/>
              <a:gd name="connsiteY625" fmla="*/ 1324255 h 4305008"/>
              <a:gd name="connsiteX626" fmla="*/ 2174310 w 5593163"/>
              <a:gd name="connsiteY626" fmla="*/ 1315193 h 4305008"/>
              <a:gd name="connsiteX627" fmla="*/ 2158093 w 5593163"/>
              <a:gd name="connsiteY627" fmla="*/ 1313653 h 4305008"/>
              <a:gd name="connsiteX628" fmla="*/ 2157977 w 5593163"/>
              <a:gd name="connsiteY628" fmla="*/ 1312505 h 4305008"/>
              <a:gd name="connsiteX629" fmla="*/ 1467811 w 5593163"/>
              <a:gd name="connsiteY629" fmla="*/ 619464 h 4305008"/>
              <a:gd name="connsiteX630" fmla="*/ 1467306 w 5593163"/>
              <a:gd name="connsiteY630" fmla="*/ 619401 h 4305008"/>
              <a:gd name="connsiteX631" fmla="*/ 1466767 w 5593163"/>
              <a:gd name="connsiteY631" fmla="*/ 612725 h 4305008"/>
              <a:gd name="connsiteX632" fmla="*/ 1459300 w 5593163"/>
              <a:gd name="connsiteY632" fmla="*/ 520249 h 4305008"/>
              <a:gd name="connsiteX633" fmla="*/ 1457930 w 5593163"/>
              <a:gd name="connsiteY633" fmla="*/ 503273 h 4305008"/>
              <a:gd name="connsiteX634" fmla="*/ 1457930 w 5593163"/>
              <a:gd name="connsiteY634" fmla="*/ 2200098 h 4305008"/>
              <a:gd name="connsiteX635" fmla="*/ 1458524 w 5593163"/>
              <a:gd name="connsiteY635" fmla="*/ 2188658 h 4305008"/>
              <a:gd name="connsiteX636" fmla="*/ 1459022 w 5593163"/>
              <a:gd name="connsiteY636" fmla="*/ 2188691 h 4305008"/>
              <a:gd name="connsiteX637" fmla="*/ 1459048 w 5593163"/>
              <a:gd name="connsiteY637" fmla="*/ 2188197 h 4305008"/>
              <a:gd name="connsiteX638" fmla="*/ 1476135 w 5593163"/>
              <a:gd name="connsiteY638" fmla="*/ 2189820 h 4305008"/>
              <a:gd name="connsiteX639" fmla="*/ 1571597 w 5593163"/>
              <a:gd name="connsiteY639" fmla="*/ 2198885 h 4305008"/>
              <a:gd name="connsiteX640" fmla="*/ 1587809 w 5593163"/>
              <a:gd name="connsiteY640" fmla="*/ 2200424 h 4305008"/>
              <a:gd name="connsiteX641" fmla="*/ 1587926 w 5593163"/>
              <a:gd name="connsiteY641" fmla="*/ 2201572 h 4305008"/>
              <a:gd name="connsiteX642" fmla="*/ 2278092 w 5593163"/>
              <a:gd name="connsiteY642" fmla="*/ 2894613 h 4305008"/>
              <a:gd name="connsiteX643" fmla="*/ 2278598 w 5593163"/>
              <a:gd name="connsiteY643" fmla="*/ 2894676 h 4305008"/>
              <a:gd name="connsiteX644" fmla="*/ 2279138 w 5593163"/>
              <a:gd name="connsiteY644" fmla="*/ 2901366 h 4305008"/>
              <a:gd name="connsiteX645" fmla="*/ 2286602 w 5593163"/>
              <a:gd name="connsiteY645" fmla="*/ 2993823 h 4305008"/>
              <a:gd name="connsiteX646" fmla="*/ 2287973 w 5593163"/>
              <a:gd name="connsiteY646" fmla="*/ 3010804 h 4305008"/>
              <a:gd name="connsiteX647" fmla="*/ 2287380 w 5593163"/>
              <a:gd name="connsiteY647" fmla="*/ 3022244 h 4305008"/>
              <a:gd name="connsiteX648" fmla="*/ 2286881 w 5593163"/>
              <a:gd name="connsiteY648" fmla="*/ 3022211 h 4305008"/>
              <a:gd name="connsiteX649" fmla="*/ 2286855 w 5593163"/>
              <a:gd name="connsiteY649" fmla="*/ 3022706 h 4305008"/>
              <a:gd name="connsiteX650" fmla="*/ 2269736 w 5593163"/>
              <a:gd name="connsiteY650" fmla="*/ 3021080 h 4305008"/>
              <a:gd name="connsiteX651" fmla="*/ 2174310 w 5593163"/>
              <a:gd name="connsiteY651" fmla="*/ 3012018 h 4305008"/>
              <a:gd name="connsiteX652" fmla="*/ 2158093 w 5593163"/>
              <a:gd name="connsiteY652" fmla="*/ 3010478 h 4305008"/>
              <a:gd name="connsiteX653" fmla="*/ 2157977 w 5593163"/>
              <a:gd name="connsiteY653" fmla="*/ 3009330 h 4305008"/>
              <a:gd name="connsiteX654" fmla="*/ 1467811 w 5593163"/>
              <a:gd name="connsiteY654" fmla="*/ 2316289 h 4305008"/>
              <a:gd name="connsiteX655" fmla="*/ 1467306 w 5593163"/>
              <a:gd name="connsiteY655" fmla="*/ 2316226 h 4305008"/>
              <a:gd name="connsiteX656" fmla="*/ 1466767 w 5593163"/>
              <a:gd name="connsiteY656" fmla="*/ 2309550 h 4305008"/>
              <a:gd name="connsiteX657" fmla="*/ 1459300 w 5593163"/>
              <a:gd name="connsiteY657" fmla="*/ 2217074 h 4305008"/>
              <a:gd name="connsiteX658" fmla="*/ 1457930 w 5593163"/>
              <a:gd name="connsiteY658" fmla="*/ 2200098 h 4305008"/>
              <a:gd name="connsiteX659" fmla="*/ 1457930 w 5593163"/>
              <a:gd name="connsiteY659" fmla="*/ 3896923 h 4305008"/>
              <a:gd name="connsiteX660" fmla="*/ 1458524 w 5593163"/>
              <a:gd name="connsiteY660" fmla="*/ 3885483 h 4305008"/>
              <a:gd name="connsiteX661" fmla="*/ 1459022 w 5593163"/>
              <a:gd name="connsiteY661" fmla="*/ 3885516 h 4305008"/>
              <a:gd name="connsiteX662" fmla="*/ 1459048 w 5593163"/>
              <a:gd name="connsiteY662" fmla="*/ 3885022 h 4305008"/>
              <a:gd name="connsiteX663" fmla="*/ 1476135 w 5593163"/>
              <a:gd name="connsiteY663" fmla="*/ 3886645 h 4305008"/>
              <a:gd name="connsiteX664" fmla="*/ 1571597 w 5593163"/>
              <a:gd name="connsiteY664" fmla="*/ 3895710 h 4305008"/>
              <a:gd name="connsiteX665" fmla="*/ 1587809 w 5593163"/>
              <a:gd name="connsiteY665" fmla="*/ 3897249 h 4305008"/>
              <a:gd name="connsiteX666" fmla="*/ 1587926 w 5593163"/>
              <a:gd name="connsiteY666" fmla="*/ 3898397 h 4305008"/>
              <a:gd name="connsiteX667" fmla="*/ 2148179 w 5593163"/>
              <a:gd name="connsiteY667" fmla="*/ 4255797 h 4305008"/>
              <a:gd name="connsiteX668" fmla="*/ 2176624 w 5593163"/>
              <a:gd name="connsiteY668" fmla="*/ 4305008 h 4305008"/>
              <a:gd name="connsiteX669" fmla="*/ 2025574 w 5593163"/>
              <a:gd name="connsiteY669" fmla="*/ 4305008 h 4305008"/>
              <a:gd name="connsiteX670" fmla="*/ 1973451 w 5593163"/>
              <a:gd name="connsiteY670" fmla="*/ 4241205 h 4305008"/>
              <a:gd name="connsiteX671" fmla="*/ 1601297 w 5593163"/>
              <a:gd name="connsiteY671" fmla="*/ 4029853 h 4305008"/>
              <a:gd name="connsiteX672" fmla="*/ 1700478 w 5593163"/>
              <a:gd name="connsiteY672" fmla="*/ 4271827 h 4305008"/>
              <a:gd name="connsiteX673" fmla="*/ 1727160 w 5593163"/>
              <a:gd name="connsiteY673" fmla="*/ 4305008 h 4305008"/>
              <a:gd name="connsiteX674" fmla="*/ 1573050 w 5593163"/>
              <a:gd name="connsiteY674" fmla="*/ 4305008 h 4305008"/>
              <a:gd name="connsiteX675" fmla="*/ 1542929 w 5593163"/>
              <a:gd name="connsiteY675" fmla="*/ 4254710 h 4305008"/>
              <a:gd name="connsiteX676" fmla="*/ 1467811 w 5593163"/>
              <a:gd name="connsiteY676" fmla="*/ 4013114 h 4305008"/>
              <a:gd name="connsiteX677" fmla="*/ 1467306 w 5593163"/>
              <a:gd name="connsiteY677" fmla="*/ 4013051 h 4305008"/>
              <a:gd name="connsiteX678" fmla="*/ 1466767 w 5593163"/>
              <a:gd name="connsiteY678" fmla="*/ 4006375 h 4305008"/>
              <a:gd name="connsiteX679" fmla="*/ 1459300 w 5593163"/>
              <a:gd name="connsiteY679" fmla="*/ 3913899 h 4305008"/>
              <a:gd name="connsiteX680" fmla="*/ 1457930 w 5593163"/>
              <a:gd name="connsiteY680" fmla="*/ 3896923 h 4305008"/>
              <a:gd name="connsiteX681" fmla="*/ 1457928 w 5593163"/>
              <a:gd name="connsiteY681" fmla="*/ 469318 h 4305008"/>
              <a:gd name="connsiteX682" fmla="*/ 1459298 w 5593163"/>
              <a:gd name="connsiteY682" fmla="*/ 452471 h 4305008"/>
              <a:gd name="connsiteX683" fmla="*/ 1466762 w 5593163"/>
              <a:gd name="connsiteY683" fmla="*/ 360740 h 4305008"/>
              <a:gd name="connsiteX684" fmla="*/ 1467303 w 5593163"/>
              <a:gd name="connsiteY684" fmla="*/ 354103 h 4305008"/>
              <a:gd name="connsiteX685" fmla="*/ 1467808 w 5593163"/>
              <a:gd name="connsiteY685" fmla="*/ 354040 h 4305008"/>
              <a:gd name="connsiteX686" fmla="*/ 1552022 w 5593163"/>
              <a:gd name="connsiteY686" fmla="*/ 96778 h 4305008"/>
              <a:gd name="connsiteX687" fmla="*/ 1614656 w 5593163"/>
              <a:gd name="connsiteY687" fmla="*/ 0 h 4305008"/>
              <a:gd name="connsiteX688" fmla="*/ 1783031 w 5593163"/>
              <a:gd name="connsiteY688" fmla="*/ 0 h 4305008"/>
              <a:gd name="connsiteX689" fmla="*/ 1714803 w 5593163"/>
              <a:gd name="connsiteY689" fmla="*/ 76659 h 4305008"/>
              <a:gd name="connsiteX690" fmla="*/ 1601295 w 5593163"/>
              <a:gd name="connsiteY690" fmla="*/ 337433 h 4305008"/>
              <a:gd name="connsiteX691" fmla="*/ 2040269 w 5593163"/>
              <a:gd name="connsiteY691" fmla="*/ 44350 h 4305008"/>
              <a:gd name="connsiteX692" fmla="*/ 2062497 w 5593163"/>
              <a:gd name="connsiteY692" fmla="*/ 0 h 4305008"/>
              <a:gd name="connsiteX693" fmla="*/ 2211135 w 5593163"/>
              <a:gd name="connsiteY693" fmla="*/ 0 h 4305008"/>
              <a:gd name="connsiteX694" fmla="*/ 2159296 w 5593163"/>
              <a:gd name="connsiteY694" fmla="*/ 95636 h 4305008"/>
              <a:gd name="connsiteX695" fmla="*/ 1587923 w 5593163"/>
              <a:gd name="connsiteY695" fmla="*/ 467856 h 4305008"/>
              <a:gd name="connsiteX696" fmla="*/ 1587807 w 5593163"/>
              <a:gd name="connsiteY696" fmla="*/ 468995 h 4305008"/>
              <a:gd name="connsiteX697" fmla="*/ 1571591 w 5593163"/>
              <a:gd name="connsiteY697" fmla="*/ 470523 h 4305008"/>
              <a:gd name="connsiteX698" fmla="*/ 1476164 w 5593163"/>
              <a:gd name="connsiteY698" fmla="*/ 479514 h 4305008"/>
              <a:gd name="connsiteX699" fmla="*/ 1459046 w 5593163"/>
              <a:gd name="connsiteY699" fmla="*/ 481127 h 4305008"/>
              <a:gd name="connsiteX700" fmla="*/ 1459020 w 5593163"/>
              <a:gd name="connsiteY700" fmla="*/ 480636 h 4305008"/>
              <a:gd name="connsiteX701" fmla="*/ 1458521 w 5593163"/>
              <a:gd name="connsiteY701" fmla="*/ 480669 h 4305008"/>
              <a:gd name="connsiteX702" fmla="*/ 1457928 w 5593163"/>
              <a:gd name="connsiteY702" fmla="*/ 469318 h 4305008"/>
              <a:gd name="connsiteX703" fmla="*/ 1457928 w 5593163"/>
              <a:gd name="connsiteY703" fmla="*/ 2166144 h 4305008"/>
              <a:gd name="connsiteX704" fmla="*/ 1459298 w 5593163"/>
              <a:gd name="connsiteY704" fmla="*/ 2149296 h 4305008"/>
              <a:gd name="connsiteX705" fmla="*/ 1466762 w 5593163"/>
              <a:gd name="connsiteY705" fmla="*/ 2057565 h 4305008"/>
              <a:gd name="connsiteX706" fmla="*/ 1467303 w 5593163"/>
              <a:gd name="connsiteY706" fmla="*/ 2050928 h 4305008"/>
              <a:gd name="connsiteX707" fmla="*/ 1467808 w 5593163"/>
              <a:gd name="connsiteY707" fmla="*/ 2050865 h 4305008"/>
              <a:gd name="connsiteX708" fmla="*/ 2157974 w 5593163"/>
              <a:gd name="connsiteY708" fmla="*/ 1363267 h 4305008"/>
              <a:gd name="connsiteX709" fmla="*/ 2158091 w 5593163"/>
              <a:gd name="connsiteY709" fmla="*/ 1362128 h 4305008"/>
              <a:gd name="connsiteX710" fmla="*/ 2174304 w 5593163"/>
              <a:gd name="connsiteY710" fmla="*/ 1360601 h 4305008"/>
              <a:gd name="connsiteX711" fmla="*/ 2269765 w 5593163"/>
              <a:gd name="connsiteY711" fmla="*/ 1351607 h 4305008"/>
              <a:gd name="connsiteX712" fmla="*/ 2286853 w 5593163"/>
              <a:gd name="connsiteY712" fmla="*/ 1349997 h 4305008"/>
              <a:gd name="connsiteX713" fmla="*/ 2286879 w 5593163"/>
              <a:gd name="connsiteY713" fmla="*/ 1350487 h 4305008"/>
              <a:gd name="connsiteX714" fmla="*/ 2287377 w 5593163"/>
              <a:gd name="connsiteY714" fmla="*/ 1350455 h 4305008"/>
              <a:gd name="connsiteX715" fmla="*/ 2287971 w 5593163"/>
              <a:gd name="connsiteY715" fmla="*/ 1361805 h 4305008"/>
              <a:gd name="connsiteX716" fmla="*/ 2286600 w 5593163"/>
              <a:gd name="connsiteY716" fmla="*/ 1378647 h 4305008"/>
              <a:gd name="connsiteX717" fmla="*/ 2279133 w 5593163"/>
              <a:gd name="connsiteY717" fmla="*/ 1470397 h 4305008"/>
              <a:gd name="connsiteX718" fmla="*/ 2278595 w 5593163"/>
              <a:gd name="connsiteY718" fmla="*/ 1477021 h 4305008"/>
              <a:gd name="connsiteX719" fmla="*/ 2278089 w 5593163"/>
              <a:gd name="connsiteY719" fmla="*/ 1477083 h 4305008"/>
              <a:gd name="connsiteX720" fmla="*/ 1587923 w 5593163"/>
              <a:gd name="connsiteY720" fmla="*/ 2164681 h 4305008"/>
              <a:gd name="connsiteX721" fmla="*/ 1587807 w 5593163"/>
              <a:gd name="connsiteY721" fmla="*/ 2165820 h 4305008"/>
              <a:gd name="connsiteX722" fmla="*/ 1571591 w 5593163"/>
              <a:gd name="connsiteY722" fmla="*/ 2167348 h 4305008"/>
              <a:gd name="connsiteX723" fmla="*/ 1476164 w 5593163"/>
              <a:gd name="connsiteY723" fmla="*/ 2176339 h 4305008"/>
              <a:gd name="connsiteX724" fmla="*/ 1459046 w 5593163"/>
              <a:gd name="connsiteY724" fmla="*/ 2177952 h 4305008"/>
              <a:gd name="connsiteX725" fmla="*/ 1459020 w 5593163"/>
              <a:gd name="connsiteY725" fmla="*/ 2177461 h 4305008"/>
              <a:gd name="connsiteX726" fmla="*/ 1458521 w 5593163"/>
              <a:gd name="connsiteY726" fmla="*/ 2177494 h 4305008"/>
              <a:gd name="connsiteX727" fmla="*/ 1457928 w 5593163"/>
              <a:gd name="connsiteY727" fmla="*/ 2166144 h 4305008"/>
              <a:gd name="connsiteX728" fmla="*/ 1457928 w 5593163"/>
              <a:gd name="connsiteY728" fmla="*/ 3862969 h 4305008"/>
              <a:gd name="connsiteX729" fmla="*/ 1459298 w 5593163"/>
              <a:gd name="connsiteY729" fmla="*/ 3846121 h 4305008"/>
              <a:gd name="connsiteX730" fmla="*/ 1466762 w 5593163"/>
              <a:gd name="connsiteY730" fmla="*/ 3754390 h 4305008"/>
              <a:gd name="connsiteX731" fmla="*/ 1467303 w 5593163"/>
              <a:gd name="connsiteY731" fmla="*/ 3747753 h 4305008"/>
              <a:gd name="connsiteX732" fmla="*/ 1467808 w 5593163"/>
              <a:gd name="connsiteY732" fmla="*/ 3747690 h 4305008"/>
              <a:gd name="connsiteX733" fmla="*/ 2157974 w 5593163"/>
              <a:gd name="connsiteY733" fmla="*/ 3060092 h 4305008"/>
              <a:gd name="connsiteX734" fmla="*/ 2158091 w 5593163"/>
              <a:gd name="connsiteY734" fmla="*/ 3058953 h 4305008"/>
              <a:gd name="connsiteX735" fmla="*/ 2174304 w 5593163"/>
              <a:gd name="connsiteY735" fmla="*/ 3057426 h 4305008"/>
              <a:gd name="connsiteX736" fmla="*/ 2269765 w 5593163"/>
              <a:gd name="connsiteY736" fmla="*/ 3048432 h 4305008"/>
              <a:gd name="connsiteX737" fmla="*/ 2286853 w 5593163"/>
              <a:gd name="connsiteY737" fmla="*/ 3046822 h 4305008"/>
              <a:gd name="connsiteX738" fmla="*/ 2286879 w 5593163"/>
              <a:gd name="connsiteY738" fmla="*/ 3047312 h 4305008"/>
              <a:gd name="connsiteX739" fmla="*/ 2287377 w 5593163"/>
              <a:gd name="connsiteY739" fmla="*/ 3047280 h 4305008"/>
              <a:gd name="connsiteX740" fmla="*/ 2287971 w 5593163"/>
              <a:gd name="connsiteY740" fmla="*/ 3058630 h 4305008"/>
              <a:gd name="connsiteX741" fmla="*/ 2286600 w 5593163"/>
              <a:gd name="connsiteY741" fmla="*/ 3075472 h 4305008"/>
              <a:gd name="connsiteX742" fmla="*/ 2279133 w 5593163"/>
              <a:gd name="connsiteY742" fmla="*/ 3167222 h 4305008"/>
              <a:gd name="connsiteX743" fmla="*/ 2278595 w 5593163"/>
              <a:gd name="connsiteY743" fmla="*/ 3173846 h 4305008"/>
              <a:gd name="connsiteX744" fmla="*/ 2278089 w 5593163"/>
              <a:gd name="connsiteY744" fmla="*/ 3173908 h 4305008"/>
              <a:gd name="connsiteX745" fmla="*/ 1587923 w 5593163"/>
              <a:gd name="connsiteY745" fmla="*/ 3861506 h 4305008"/>
              <a:gd name="connsiteX746" fmla="*/ 1587807 w 5593163"/>
              <a:gd name="connsiteY746" fmla="*/ 3862645 h 4305008"/>
              <a:gd name="connsiteX747" fmla="*/ 1571591 w 5593163"/>
              <a:gd name="connsiteY747" fmla="*/ 3864173 h 4305008"/>
              <a:gd name="connsiteX748" fmla="*/ 1476164 w 5593163"/>
              <a:gd name="connsiteY748" fmla="*/ 3873164 h 4305008"/>
              <a:gd name="connsiteX749" fmla="*/ 1459046 w 5593163"/>
              <a:gd name="connsiteY749" fmla="*/ 3874777 h 4305008"/>
              <a:gd name="connsiteX750" fmla="*/ 1459020 w 5593163"/>
              <a:gd name="connsiteY750" fmla="*/ 3874286 h 4305008"/>
              <a:gd name="connsiteX751" fmla="*/ 1458521 w 5593163"/>
              <a:gd name="connsiteY751" fmla="*/ 3874319 h 4305008"/>
              <a:gd name="connsiteX752" fmla="*/ 1457928 w 5593163"/>
              <a:gd name="connsiteY752" fmla="*/ 3862969 h 4305008"/>
              <a:gd name="connsiteX753" fmla="*/ 750739 w 5593163"/>
              <a:gd name="connsiteY753" fmla="*/ 1181049 h 4305008"/>
              <a:gd name="connsiteX754" fmla="*/ 1294048 w 5593163"/>
              <a:gd name="connsiteY754" fmla="*/ 636203 h 4305008"/>
              <a:gd name="connsiteX755" fmla="*/ 750739 w 5593163"/>
              <a:gd name="connsiteY755" fmla="*/ 1181049 h 4305008"/>
              <a:gd name="connsiteX756" fmla="*/ 750739 w 5593163"/>
              <a:gd name="connsiteY756" fmla="*/ 1493690 h 4305008"/>
              <a:gd name="connsiteX757" fmla="*/ 1294048 w 5593163"/>
              <a:gd name="connsiteY757" fmla="*/ 2034258 h 4305008"/>
              <a:gd name="connsiteX758" fmla="*/ 750739 w 5593163"/>
              <a:gd name="connsiteY758" fmla="*/ 1493690 h 4305008"/>
              <a:gd name="connsiteX759" fmla="*/ 750739 w 5593163"/>
              <a:gd name="connsiteY759" fmla="*/ 2877874 h 4305008"/>
              <a:gd name="connsiteX760" fmla="*/ 1294048 w 5593163"/>
              <a:gd name="connsiteY760" fmla="*/ 2333028 h 4305008"/>
              <a:gd name="connsiteX761" fmla="*/ 750739 w 5593163"/>
              <a:gd name="connsiteY761" fmla="*/ 2877874 h 4305008"/>
              <a:gd name="connsiteX762" fmla="*/ 750739 w 5593163"/>
              <a:gd name="connsiteY762" fmla="*/ 3190516 h 4305008"/>
              <a:gd name="connsiteX763" fmla="*/ 1294048 w 5593163"/>
              <a:gd name="connsiteY763" fmla="*/ 3731083 h 4305008"/>
              <a:gd name="connsiteX764" fmla="*/ 750739 w 5593163"/>
              <a:gd name="connsiteY764" fmla="*/ 3190516 h 4305008"/>
              <a:gd name="connsiteX765" fmla="*/ 718720 w 5593163"/>
              <a:gd name="connsiteY765" fmla="*/ 4305008 h 4305008"/>
              <a:gd name="connsiteX766" fmla="*/ 747165 w 5593163"/>
              <a:gd name="connsiteY766" fmla="*/ 4255797 h 4305008"/>
              <a:gd name="connsiteX767" fmla="*/ 1307418 w 5593163"/>
              <a:gd name="connsiteY767" fmla="*/ 3898397 h 4305008"/>
              <a:gd name="connsiteX768" fmla="*/ 1307535 w 5593163"/>
              <a:gd name="connsiteY768" fmla="*/ 3897249 h 4305008"/>
              <a:gd name="connsiteX769" fmla="*/ 1323748 w 5593163"/>
              <a:gd name="connsiteY769" fmla="*/ 3895710 h 4305008"/>
              <a:gd name="connsiteX770" fmla="*/ 1419209 w 5593163"/>
              <a:gd name="connsiteY770" fmla="*/ 3886645 h 4305008"/>
              <a:gd name="connsiteX771" fmla="*/ 1436297 w 5593163"/>
              <a:gd name="connsiteY771" fmla="*/ 3885022 h 4305008"/>
              <a:gd name="connsiteX772" fmla="*/ 1436323 w 5593163"/>
              <a:gd name="connsiteY772" fmla="*/ 3885516 h 4305008"/>
              <a:gd name="connsiteX773" fmla="*/ 1436821 w 5593163"/>
              <a:gd name="connsiteY773" fmla="*/ 3885483 h 4305008"/>
              <a:gd name="connsiteX774" fmla="*/ 1437415 w 5593163"/>
              <a:gd name="connsiteY774" fmla="*/ 3896923 h 4305008"/>
              <a:gd name="connsiteX775" fmla="*/ 1436044 w 5593163"/>
              <a:gd name="connsiteY775" fmla="*/ 3913899 h 4305008"/>
              <a:gd name="connsiteX776" fmla="*/ 1428577 w 5593163"/>
              <a:gd name="connsiteY776" fmla="*/ 4006375 h 4305008"/>
              <a:gd name="connsiteX777" fmla="*/ 1428039 w 5593163"/>
              <a:gd name="connsiteY777" fmla="*/ 4013051 h 4305008"/>
              <a:gd name="connsiteX778" fmla="*/ 1427533 w 5593163"/>
              <a:gd name="connsiteY778" fmla="*/ 4013114 h 4305008"/>
              <a:gd name="connsiteX779" fmla="*/ 1352416 w 5593163"/>
              <a:gd name="connsiteY779" fmla="*/ 4254710 h 4305008"/>
              <a:gd name="connsiteX780" fmla="*/ 1322295 w 5593163"/>
              <a:gd name="connsiteY780" fmla="*/ 4305008 h 4305008"/>
              <a:gd name="connsiteX781" fmla="*/ 1168185 w 5593163"/>
              <a:gd name="connsiteY781" fmla="*/ 4305008 h 4305008"/>
              <a:gd name="connsiteX782" fmla="*/ 1194867 w 5593163"/>
              <a:gd name="connsiteY782" fmla="*/ 4271827 h 4305008"/>
              <a:gd name="connsiteX783" fmla="*/ 1294048 w 5593163"/>
              <a:gd name="connsiteY783" fmla="*/ 4029853 h 4305008"/>
              <a:gd name="connsiteX784" fmla="*/ 921894 w 5593163"/>
              <a:gd name="connsiteY784" fmla="*/ 4241205 h 4305008"/>
              <a:gd name="connsiteX785" fmla="*/ 869771 w 5593163"/>
              <a:gd name="connsiteY785" fmla="*/ 4305008 h 4305008"/>
              <a:gd name="connsiteX786" fmla="*/ 684209 w 5593163"/>
              <a:gd name="connsiteY786" fmla="*/ 0 h 4305008"/>
              <a:gd name="connsiteX787" fmla="*/ 832847 w 5593163"/>
              <a:gd name="connsiteY787" fmla="*/ 0 h 4305008"/>
              <a:gd name="connsiteX788" fmla="*/ 855075 w 5593163"/>
              <a:gd name="connsiteY788" fmla="*/ 44350 h 4305008"/>
              <a:gd name="connsiteX789" fmla="*/ 1294048 w 5593163"/>
              <a:gd name="connsiteY789" fmla="*/ 337433 h 4305008"/>
              <a:gd name="connsiteX790" fmla="*/ 1180541 w 5593163"/>
              <a:gd name="connsiteY790" fmla="*/ 76659 h 4305008"/>
              <a:gd name="connsiteX791" fmla="*/ 1112313 w 5593163"/>
              <a:gd name="connsiteY791" fmla="*/ 0 h 4305008"/>
              <a:gd name="connsiteX792" fmla="*/ 1280688 w 5593163"/>
              <a:gd name="connsiteY792" fmla="*/ 0 h 4305008"/>
              <a:gd name="connsiteX793" fmla="*/ 1343322 w 5593163"/>
              <a:gd name="connsiteY793" fmla="*/ 96778 h 4305008"/>
              <a:gd name="connsiteX794" fmla="*/ 1427534 w 5593163"/>
              <a:gd name="connsiteY794" fmla="*/ 354040 h 4305008"/>
              <a:gd name="connsiteX795" fmla="*/ 1428040 w 5593163"/>
              <a:gd name="connsiteY795" fmla="*/ 354102 h 4305008"/>
              <a:gd name="connsiteX796" fmla="*/ 1428580 w 5593163"/>
              <a:gd name="connsiteY796" fmla="*/ 360740 h 4305008"/>
              <a:gd name="connsiteX797" fmla="*/ 1436044 w 5593163"/>
              <a:gd name="connsiteY797" fmla="*/ 452471 h 4305008"/>
              <a:gd name="connsiteX798" fmla="*/ 1437415 w 5593163"/>
              <a:gd name="connsiteY798" fmla="*/ 469318 h 4305008"/>
              <a:gd name="connsiteX799" fmla="*/ 1436822 w 5593163"/>
              <a:gd name="connsiteY799" fmla="*/ 480669 h 4305008"/>
              <a:gd name="connsiteX800" fmla="*/ 1436323 w 5593163"/>
              <a:gd name="connsiteY800" fmla="*/ 480636 h 4305008"/>
              <a:gd name="connsiteX801" fmla="*/ 1436297 w 5593163"/>
              <a:gd name="connsiteY801" fmla="*/ 481127 h 4305008"/>
              <a:gd name="connsiteX802" fmla="*/ 1419178 w 5593163"/>
              <a:gd name="connsiteY802" fmla="*/ 479514 h 4305008"/>
              <a:gd name="connsiteX803" fmla="*/ 1323752 w 5593163"/>
              <a:gd name="connsiteY803" fmla="*/ 470523 h 4305008"/>
              <a:gd name="connsiteX804" fmla="*/ 1307535 w 5593163"/>
              <a:gd name="connsiteY804" fmla="*/ 468995 h 4305008"/>
              <a:gd name="connsiteX805" fmla="*/ 1307419 w 5593163"/>
              <a:gd name="connsiteY805" fmla="*/ 467856 h 4305008"/>
              <a:gd name="connsiteX806" fmla="*/ 736048 w 5593163"/>
              <a:gd name="connsiteY806" fmla="*/ 95636 h 4305008"/>
              <a:gd name="connsiteX807" fmla="*/ 607372 w 5593163"/>
              <a:gd name="connsiteY807" fmla="*/ 1313979 h 4305008"/>
              <a:gd name="connsiteX808" fmla="*/ 608742 w 5593163"/>
              <a:gd name="connsiteY808" fmla="*/ 1296998 h 4305008"/>
              <a:gd name="connsiteX809" fmla="*/ 616206 w 5593163"/>
              <a:gd name="connsiteY809" fmla="*/ 1204541 h 4305008"/>
              <a:gd name="connsiteX810" fmla="*/ 616747 w 5593163"/>
              <a:gd name="connsiteY810" fmla="*/ 1197851 h 4305008"/>
              <a:gd name="connsiteX811" fmla="*/ 617252 w 5593163"/>
              <a:gd name="connsiteY811" fmla="*/ 1197788 h 4305008"/>
              <a:gd name="connsiteX812" fmla="*/ 1307418 w 5593163"/>
              <a:gd name="connsiteY812" fmla="*/ 504747 h 4305008"/>
              <a:gd name="connsiteX813" fmla="*/ 1307535 w 5593163"/>
              <a:gd name="connsiteY813" fmla="*/ 503599 h 4305008"/>
              <a:gd name="connsiteX814" fmla="*/ 1323748 w 5593163"/>
              <a:gd name="connsiteY814" fmla="*/ 502060 h 4305008"/>
              <a:gd name="connsiteX815" fmla="*/ 1419209 w 5593163"/>
              <a:gd name="connsiteY815" fmla="*/ 492995 h 4305008"/>
              <a:gd name="connsiteX816" fmla="*/ 1436297 w 5593163"/>
              <a:gd name="connsiteY816" fmla="*/ 491372 h 4305008"/>
              <a:gd name="connsiteX817" fmla="*/ 1436323 w 5593163"/>
              <a:gd name="connsiteY817" fmla="*/ 491866 h 4305008"/>
              <a:gd name="connsiteX818" fmla="*/ 1436821 w 5593163"/>
              <a:gd name="connsiteY818" fmla="*/ 491833 h 4305008"/>
              <a:gd name="connsiteX819" fmla="*/ 1437415 w 5593163"/>
              <a:gd name="connsiteY819" fmla="*/ 503273 h 4305008"/>
              <a:gd name="connsiteX820" fmla="*/ 1436044 w 5593163"/>
              <a:gd name="connsiteY820" fmla="*/ 520249 h 4305008"/>
              <a:gd name="connsiteX821" fmla="*/ 1428577 w 5593163"/>
              <a:gd name="connsiteY821" fmla="*/ 612725 h 4305008"/>
              <a:gd name="connsiteX822" fmla="*/ 1428039 w 5593163"/>
              <a:gd name="connsiteY822" fmla="*/ 619401 h 4305008"/>
              <a:gd name="connsiteX823" fmla="*/ 1427533 w 5593163"/>
              <a:gd name="connsiteY823" fmla="*/ 619464 h 4305008"/>
              <a:gd name="connsiteX824" fmla="*/ 737367 w 5593163"/>
              <a:gd name="connsiteY824" fmla="*/ 1312505 h 4305008"/>
              <a:gd name="connsiteX825" fmla="*/ 737251 w 5593163"/>
              <a:gd name="connsiteY825" fmla="*/ 1313653 h 4305008"/>
              <a:gd name="connsiteX826" fmla="*/ 721035 w 5593163"/>
              <a:gd name="connsiteY826" fmla="*/ 1315193 h 4305008"/>
              <a:gd name="connsiteX827" fmla="*/ 625608 w 5593163"/>
              <a:gd name="connsiteY827" fmla="*/ 1324255 h 4305008"/>
              <a:gd name="connsiteX828" fmla="*/ 608490 w 5593163"/>
              <a:gd name="connsiteY828" fmla="*/ 1325881 h 4305008"/>
              <a:gd name="connsiteX829" fmla="*/ 608464 w 5593163"/>
              <a:gd name="connsiteY829" fmla="*/ 1325386 h 4305008"/>
              <a:gd name="connsiteX830" fmla="*/ 607965 w 5593163"/>
              <a:gd name="connsiteY830" fmla="*/ 1325419 h 4305008"/>
              <a:gd name="connsiteX831" fmla="*/ 607372 w 5593163"/>
              <a:gd name="connsiteY831" fmla="*/ 1313979 h 4305008"/>
              <a:gd name="connsiteX832" fmla="*/ 607372 w 5593163"/>
              <a:gd name="connsiteY832" fmla="*/ 1361805 h 4305008"/>
              <a:gd name="connsiteX833" fmla="*/ 607966 w 5593163"/>
              <a:gd name="connsiteY833" fmla="*/ 1350455 h 4305008"/>
              <a:gd name="connsiteX834" fmla="*/ 608464 w 5593163"/>
              <a:gd name="connsiteY834" fmla="*/ 1350487 h 4305008"/>
              <a:gd name="connsiteX835" fmla="*/ 608490 w 5593163"/>
              <a:gd name="connsiteY835" fmla="*/ 1349997 h 4305008"/>
              <a:gd name="connsiteX836" fmla="*/ 625577 w 5593163"/>
              <a:gd name="connsiteY836" fmla="*/ 1351607 h 4305008"/>
              <a:gd name="connsiteX837" fmla="*/ 721039 w 5593163"/>
              <a:gd name="connsiteY837" fmla="*/ 1360601 h 4305008"/>
              <a:gd name="connsiteX838" fmla="*/ 737251 w 5593163"/>
              <a:gd name="connsiteY838" fmla="*/ 1362128 h 4305008"/>
              <a:gd name="connsiteX839" fmla="*/ 737368 w 5593163"/>
              <a:gd name="connsiteY839" fmla="*/ 1363267 h 4305008"/>
              <a:gd name="connsiteX840" fmla="*/ 1427534 w 5593163"/>
              <a:gd name="connsiteY840" fmla="*/ 2050865 h 4305008"/>
              <a:gd name="connsiteX841" fmla="*/ 1428040 w 5593163"/>
              <a:gd name="connsiteY841" fmla="*/ 2050928 h 4305008"/>
              <a:gd name="connsiteX842" fmla="*/ 1428580 w 5593163"/>
              <a:gd name="connsiteY842" fmla="*/ 2057565 h 4305008"/>
              <a:gd name="connsiteX843" fmla="*/ 1436044 w 5593163"/>
              <a:gd name="connsiteY843" fmla="*/ 2149296 h 4305008"/>
              <a:gd name="connsiteX844" fmla="*/ 1437415 w 5593163"/>
              <a:gd name="connsiteY844" fmla="*/ 2166144 h 4305008"/>
              <a:gd name="connsiteX845" fmla="*/ 1436822 w 5593163"/>
              <a:gd name="connsiteY845" fmla="*/ 2177494 h 4305008"/>
              <a:gd name="connsiteX846" fmla="*/ 1436323 w 5593163"/>
              <a:gd name="connsiteY846" fmla="*/ 2177461 h 4305008"/>
              <a:gd name="connsiteX847" fmla="*/ 1436297 w 5593163"/>
              <a:gd name="connsiteY847" fmla="*/ 2177952 h 4305008"/>
              <a:gd name="connsiteX848" fmla="*/ 1419178 w 5593163"/>
              <a:gd name="connsiteY848" fmla="*/ 2176339 h 4305008"/>
              <a:gd name="connsiteX849" fmla="*/ 1323752 w 5593163"/>
              <a:gd name="connsiteY849" fmla="*/ 2167348 h 4305008"/>
              <a:gd name="connsiteX850" fmla="*/ 1307535 w 5593163"/>
              <a:gd name="connsiteY850" fmla="*/ 2165820 h 4305008"/>
              <a:gd name="connsiteX851" fmla="*/ 1307419 w 5593163"/>
              <a:gd name="connsiteY851" fmla="*/ 2164681 h 4305008"/>
              <a:gd name="connsiteX852" fmla="*/ 617253 w 5593163"/>
              <a:gd name="connsiteY852" fmla="*/ 1477083 h 4305008"/>
              <a:gd name="connsiteX853" fmla="*/ 616748 w 5593163"/>
              <a:gd name="connsiteY853" fmla="*/ 1477021 h 4305008"/>
              <a:gd name="connsiteX854" fmla="*/ 616209 w 5593163"/>
              <a:gd name="connsiteY854" fmla="*/ 1470397 h 4305008"/>
              <a:gd name="connsiteX855" fmla="*/ 608742 w 5593163"/>
              <a:gd name="connsiteY855" fmla="*/ 1378647 h 4305008"/>
              <a:gd name="connsiteX856" fmla="*/ 607372 w 5593163"/>
              <a:gd name="connsiteY856" fmla="*/ 1361805 h 4305008"/>
              <a:gd name="connsiteX857" fmla="*/ 607372 w 5593163"/>
              <a:gd name="connsiteY857" fmla="*/ 3010804 h 4305008"/>
              <a:gd name="connsiteX858" fmla="*/ 608742 w 5593163"/>
              <a:gd name="connsiteY858" fmla="*/ 2993823 h 4305008"/>
              <a:gd name="connsiteX859" fmla="*/ 616206 w 5593163"/>
              <a:gd name="connsiteY859" fmla="*/ 2901366 h 4305008"/>
              <a:gd name="connsiteX860" fmla="*/ 616747 w 5593163"/>
              <a:gd name="connsiteY860" fmla="*/ 2894676 h 4305008"/>
              <a:gd name="connsiteX861" fmla="*/ 617252 w 5593163"/>
              <a:gd name="connsiteY861" fmla="*/ 2894613 h 4305008"/>
              <a:gd name="connsiteX862" fmla="*/ 1307418 w 5593163"/>
              <a:gd name="connsiteY862" fmla="*/ 2201572 h 4305008"/>
              <a:gd name="connsiteX863" fmla="*/ 1307535 w 5593163"/>
              <a:gd name="connsiteY863" fmla="*/ 2200424 h 4305008"/>
              <a:gd name="connsiteX864" fmla="*/ 1323748 w 5593163"/>
              <a:gd name="connsiteY864" fmla="*/ 2198885 h 4305008"/>
              <a:gd name="connsiteX865" fmla="*/ 1419209 w 5593163"/>
              <a:gd name="connsiteY865" fmla="*/ 2189820 h 4305008"/>
              <a:gd name="connsiteX866" fmla="*/ 1436297 w 5593163"/>
              <a:gd name="connsiteY866" fmla="*/ 2188197 h 4305008"/>
              <a:gd name="connsiteX867" fmla="*/ 1436323 w 5593163"/>
              <a:gd name="connsiteY867" fmla="*/ 2188691 h 4305008"/>
              <a:gd name="connsiteX868" fmla="*/ 1436821 w 5593163"/>
              <a:gd name="connsiteY868" fmla="*/ 2188658 h 4305008"/>
              <a:gd name="connsiteX869" fmla="*/ 1437415 w 5593163"/>
              <a:gd name="connsiteY869" fmla="*/ 2200098 h 4305008"/>
              <a:gd name="connsiteX870" fmla="*/ 1436044 w 5593163"/>
              <a:gd name="connsiteY870" fmla="*/ 2217074 h 4305008"/>
              <a:gd name="connsiteX871" fmla="*/ 1428577 w 5593163"/>
              <a:gd name="connsiteY871" fmla="*/ 2309550 h 4305008"/>
              <a:gd name="connsiteX872" fmla="*/ 1428039 w 5593163"/>
              <a:gd name="connsiteY872" fmla="*/ 2316226 h 4305008"/>
              <a:gd name="connsiteX873" fmla="*/ 1427533 w 5593163"/>
              <a:gd name="connsiteY873" fmla="*/ 2316289 h 4305008"/>
              <a:gd name="connsiteX874" fmla="*/ 737367 w 5593163"/>
              <a:gd name="connsiteY874" fmla="*/ 3009330 h 4305008"/>
              <a:gd name="connsiteX875" fmla="*/ 737251 w 5593163"/>
              <a:gd name="connsiteY875" fmla="*/ 3010478 h 4305008"/>
              <a:gd name="connsiteX876" fmla="*/ 721035 w 5593163"/>
              <a:gd name="connsiteY876" fmla="*/ 3012018 h 4305008"/>
              <a:gd name="connsiteX877" fmla="*/ 625608 w 5593163"/>
              <a:gd name="connsiteY877" fmla="*/ 3021080 h 4305008"/>
              <a:gd name="connsiteX878" fmla="*/ 608490 w 5593163"/>
              <a:gd name="connsiteY878" fmla="*/ 3022706 h 4305008"/>
              <a:gd name="connsiteX879" fmla="*/ 608464 w 5593163"/>
              <a:gd name="connsiteY879" fmla="*/ 3022211 h 4305008"/>
              <a:gd name="connsiteX880" fmla="*/ 607965 w 5593163"/>
              <a:gd name="connsiteY880" fmla="*/ 3022244 h 4305008"/>
              <a:gd name="connsiteX881" fmla="*/ 607372 w 5593163"/>
              <a:gd name="connsiteY881" fmla="*/ 3010804 h 4305008"/>
              <a:gd name="connsiteX882" fmla="*/ 607372 w 5593163"/>
              <a:gd name="connsiteY882" fmla="*/ 3058630 h 4305008"/>
              <a:gd name="connsiteX883" fmla="*/ 607966 w 5593163"/>
              <a:gd name="connsiteY883" fmla="*/ 3047280 h 4305008"/>
              <a:gd name="connsiteX884" fmla="*/ 608464 w 5593163"/>
              <a:gd name="connsiteY884" fmla="*/ 3047312 h 4305008"/>
              <a:gd name="connsiteX885" fmla="*/ 608490 w 5593163"/>
              <a:gd name="connsiteY885" fmla="*/ 3046822 h 4305008"/>
              <a:gd name="connsiteX886" fmla="*/ 625577 w 5593163"/>
              <a:gd name="connsiteY886" fmla="*/ 3048432 h 4305008"/>
              <a:gd name="connsiteX887" fmla="*/ 721039 w 5593163"/>
              <a:gd name="connsiteY887" fmla="*/ 3057426 h 4305008"/>
              <a:gd name="connsiteX888" fmla="*/ 737251 w 5593163"/>
              <a:gd name="connsiteY888" fmla="*/ 3058953 h 4305008"/>
              <a:gd name="connsiteX889" fmla="*/ 737368 w 5593163"/>
              <a:gd name="connsiteY889" fmla="*/ 3060092 h 4305008"/>
              <a:gd name="connsiteX890" fmla="*/ 1427534 w 5593163"/>
              <a:gd name="connsiteY890" fmla="*/ 3747690 h 4305008"/>
              <a:gd name="connsiteX891" fmla="*/ 1428040 w 5593163"/>
              <a:gd name="connsiteY891" fmla="*/ 3747753 h 4305008"/>
              <a:gd name="connsiteX892" fmla="*/ 1428580 w 5593163"/>
              <a:gd name="connsiteY892" fmla="*/ 3754390 h 4305008"/>
              <a:gd name="connsiteX893" fmla="*/ 1436044 w 5593163"/>
              <a:gd name="connsiteY893" fmla="*/ 3846121 h 4305008"/>
              <a:gd name="connsiteX894" fmla="*/ 1437415 w 5593163"/>
              <a:gd name="connsiteY894" fmla="*/ 3862969 h 4305008"/>
              <a:gd name="connsiteX895" fmla="*/ 1436822 w 5593163"/>
              <a:gd name="connsiteY895" fmla="*/ 3874319 h 4305008"/>
              <a:gd name="connsiteX896" fmla="*/ 1436323 w 5593163"/>
              <a:gd name="connsiteY896" fmla="*/ 3874286 h 4305008"/>
              <a:gd name="connsiteX897" fmla="*/ 1436297 w 5593163"/>
              <a:gd name="connsiteY897" fmla="*/ 3874777 h 4305008"/>
              <a:gd name="connsiteX898" fmla="*/ 1419178 w 5593163"/>
              <a:gd name="connsiteY898" fmla="*/ 3873164 h 4305008"/>
              <a:gd name="connsiteX899" fmla="*/ 1323752 w 5593163"/>
              <a:gd name="connsiteY899" fmla="*/ 3864173 h 4305008"/>
              <a:gd name="connsiteX900" fmla="*/ 1307535 w 5593163"/>
              <a:gd name="connsiteY900" fmla="*/ 3862645 h 4305008"/>
              <a:gd name="connsiteX901" fmla="*/ 1307419 w 5593163"/>
              <a:gd name="connsiteY901" fmla="*/ 3861506 h 4305008"/>
              <a:gd name="connsiteX902" fmla="*/ 617253 w 5593163"/>
              <a:gd name="connsiteY902" fmla="*/ 3173908 h 4305008"/>
              <a:gd name="connsiteX903" fmla="*/ 616748 w 5593163"/>
              <a:gd name="connsiteY903" fmla="*/ 3173846 h 4305008"/>
              <a:gd name="connsiteX904" fmla="*/ 616209 w 5593163"/>
              <a:gd name="connsiteY904" fmla="*/ 3167222 h 4305008"/>
              <a:gd name="connsiteX905" fmla="*/ 608742 w 5593163"/>
              <a:gd name="connsiteY905" fmla="*/ 3075472 h 4305008"/>
              <a:gd name="connsiteX906" fmla="*/ 607372 w 5593163"/>
              <a:gd name="connsiteY906" fmla="*/ 3058630 h 4305008"/>
              <a:gd name="connsiteX907" fmla="*/ 0 w 5593163"/>
              <a:gd name="connsiteY907" fmla="*/ 116373 h 4305008"/>
              <a:gd name="connsiteX908" fmla="*/ 0 w 5593163"/>
              <a:gd name="connsiteY908" fmla="*/ 0 h 4305008"/>
              <a:gd name="connsiteX909" fmla="*/ 90880 w 5593163"/>
              <a:gd name="connsiteY909" fmla="*/ 0 h 4305008"/>
              <a:gd name="connsiteX910" fmla="*/ 22652 w 5593163"/>
              <a:gd name="connsiteY910" fmla="*/ 76659 h 4305008"/>
              <a:gd name="connsiteX911" fmla="*/ 0 w 5593163"/>
              <a:gd name="connsiteY911" fmla="*/ 443121 h 4305008"/>
              <a:gd name="connsiteX912" fmla="*/ 0 w 5593163"/>
              <a:gd name="connsiteY912" fmla="*/ 311637 h 4305008"/>
              <a:gd name="connsiteX913" fmla="*/ 82171 w 5593163"/>
              <a:gd name="connsiteY913" fmla="*/ 276703 h 4305008"/>
              <a:gd name="connsiteX914" fmla="*/ 348118 w 5593163"/>
              <a:gd name="connsiteY914" fmla="*/ 44350 h 4305008"/>
              <a:gd name="connsiteX915" fmla="*/ 370347 w 5593163"/>
              <a:gd name="connsiteY915" fmla="*/ 0 h 4305008"/>
              <a:gd name="connsiteX916" fmla="*/ 518984 w 5593163"/>
              <a:gd name="connsiteY916" fmla="*/ 0 h 4305008"/>
              <a:gd name="connsiteX917" fmla="*/ 467145 w 5593163"/>
              <a:gd name="connsiteY917" fmla="*/ 95636 h 4305008"/>
              <a:gd name="connsiteX918" fmla="*/ 13323 w 5593163"/>
              <a:gd name="connsiteY918" fmla="*/ 439959 h 4305008"/>
              <a:gd name="connsiteX919" fmla="*/ 0 w 5593163"/>
              <a:gd name="connsiteY919" fmla="*/ 1070142 h 4305008"/>
              <a:gd name="connsiteX920" fmla="*/ 0 w 5593163"/>
              <a:gd name="connsiteY920" fmla="*/ 862064 h 4305008"/>
              <a:gd name="connsiteX921" fmla="*/ 31905 w 5593163"/>
              <a:gd name="connsiteY921" fmla="*/ 912052 h 4305008"/>
              <a:gd name="connsiteX922" fmla="*/ 452455 w 5593163"/>
              <a:gd name="connsiteY922" fmla="*/ 1181049 h 4305008"/>
              <a:gd name="connsiteX923" fmla="*/ 9316 w 5593163"/>
              <a:gd name="connsiteY923" fmla="*/ 665484 h 4305008"/>
              <a:gd name="connsiteX924" fmla="*/ 0 w 5593163"/>
              <a:gd name="connsiteY924" fmla="*/ 662760 h 4305008"/>
              <a:gd name="connsiteX925" fmla="*/ 0 w 5593163"/>
              <a:gd name="connsiteY925" fmla="*/ 530567 h 4305008"/>
              <a:gd name="connsiteX926" fmla="*/ 26399 w 5593163"/>
              <a:gd name="connsiteY926" fmla="*/ 537107 h 4305008"/>
              <a:gd name="connsiteX927" fmla="*/ 585941 w 5593163"/>
              <a:gd name="connsiteY927" fmla="*/ 1197788 h 4305008"/>
              <a:gd name="connsiteX928" fmla="*/ 586447 w 5593163"/>
              <a:gd name="connsiteY928" fmla="*/ 1197851 h 4305008"/>
              <a:gd name="connsiteX929" fmla="*/ 586987 w 5593163"/>
              <a:gd name="connsiteY929" fmla="*/ 1204541 h 4305008"/>
              <a:gd name="connsiteX930" fmla="*/ 594451 w 5593163"/>
              <a:gd name="connsiteY930" fmla="*/ 1296998 h 4305008"/>
              <a:gd name="connsiteX931" fmla="*/ 595822 w 5593163"/>
              <a:gd name="connsiteY931" fmla="*/ 1313979 h 4305008"/>
              <a:gd name="connsiteX932" fmla="*/ 595229 w 5593163"/>
              <a:gd name="connsiteY932" fmla="*/ 1325419 h 4305008"/>
              <a:gd name="connsiteX933" fmla="*/ 594730 w 5593163"/>
              <a:gd name="connsiteY933" fmla="*/ 1325386 h 4305008"/>
              <a:gd name="connsiteX934" fmla="*/ 594704 w 5593163"/>
              <a:gd name="connsiteY934" fmla="*/ 1325881 h 4305008"/>
              <a:gd name="connsiteX935" fmla="*/ 577585 w 5593163"/>
              <a:gd name="connsiteY935" fmla="*/ 1324255 h 4305008"/>
              <a:gd name="connsiteX936" fmla="*/ 482159 w 5593163"/>
              <a:gd name="connsiteY936" fmla="*/ 1315193 h 4305008"/>
              <a:gd name="connsiteX937" fmla="*/ 465942 w 5593163"/>
              <a:gd name="connsiteY937" fmla="*/ 1313653 h 4305008"/>
              <a:gd name="connsiteX938" fmla="*/ 465826 w 5593163"/>
              <a:gd name="connsiteY938" fmla="*/ 1312505 h 4305008"/>
              <a:gd name="connsiteX939" fmla="*/ 5028 w 5593163"/>
              <a:gd name="connsiteY939" fmla="*/ 1076034 h 4305008"/>
              <a:gd name="connsiteX940" fmla="*/ 0 w 5593163"/>
              <a:gd name="connsiteY940" fmla="*/ 2139063 h 4305008"/>
              <a:gd name="connsiteX941" fmla="*/ 0 w 5593163"/>
              <a:gd name="connsiteY941" fmla="*/ 2007909 h 4305008"/>
              <a:gd name="connsiteX942" fmla="*/ 9314 w 5593163"/>
              <a:gd name="connsiteY942" fmla="*/ 2005207 h 4305008"/>
              <a:gd name="connsiteX943" fmla="*/ 452453 w 5593163"/>
              <a:gd name="connsiteY943" fmla="*/ 1493690 h 4305008"/>
              <a:gd name="connsiteX944" fmla="*/ 31903 w 5593163"/>
              <a:gd name="connsiteY944" fmla="*/ 1760575 h 4305008"/>
              <a:gd name="connsiteX945" fmla="*/ 0 w 5593163"/>
              <a:gd name="connsiteY945" fmla="*/ 1810167 h 4305008"/>
              <a:gd name="connsiteX946" fmla="*/ 0 w 5593163"/>
              <a:gd name="connsiteY946" fmla="*/ 1603724 h 4305008"/>
              <a:gd name="connsiteX947" fmla="*/ 5025 w 5593163"/>
              <a:gd name="connsiteY947" fmla="*/ 1597880 h 4305008"/>
              <a:gd name="connsiteX948" fmla="*/ 465823 w 5593163"/>
              <a:gd name="connsiteY948" fmla="*/ 1363267 h 4305008"/>
              <a:gd name="connsiteX949" fmla="*/ 465940 w 5593163"/>
              <a:gd name="connsiteY949" fmla="*/ 1362128 h 4305008"/>
              <a:gd name="connsiteX950" fmla="*/ 482153 w 5593163"/>
              <a:gd name="connsiteY950" fmla="*/ 1360601 h 4305008"/>
              <a:gd name="connsiteX951" fmla="*/ 577614 w 5593163"/>
              <a:gd name="connsiteY951" fmla="*/ 1351607 h 4305008"/>
              <a:gd name="connsiteX952" fmla="*/ 594702 w 5593163"/>
              <a:gd name="connsiteY952" fmla="*/ 1349997 h 4305008"/>
              <a:gd name="connsiteX953" fmla="*/ 594728 w 5593163"/>
              <a:gd name="connsiteY953" fmla="*/ 1350487 h 4305008"/>
              <a:gd name="connsiteX954" fmla="*/ 595226 w 5593163"/>
              <a:gd name="connsiteY954" fmla="*/ 1350455 h 4305008"/>
              <a:gd name="connsiteX955" fmla="*/ 595820 w 5593163"/>
              <a:gd name="connsiteY955" fmla="*/ 1361805 h 4305008"/>
              <a:gd name="connsiteX956" fmla="*/ 594449 w 5593163"/>
              <a:gd name="connsiteY956" fmla="*/ 1378647 h 4305008"/>
              <a:gd name="connsiteX957" fmla="*/ 586982 w 5593163"/>
              <a:gd name="connsiteY957" fmla="*/ 1470397 h 4305008"/>
              <a:gd name="connsiteX958" fmla="*/ 586444 w 5593163"/>
              <a:gd name="connsiteY958" fmla="*/ 1477021 h 4305008"/>
              <a:gd name="connsiteX959" fmla="*/ 585938 w 5593163"/>
              <a:gd name="connsiteY959" fmla="*/ 1477083 h 4305008"/>
              <a:gd name="connsiteX960" fmla="*/ 26396 w 5593163"/>
              <a:gd name="connsiteY960" fmla="*/ 2132575 h 4305008"/>
              <a:gd name="connsiteX961" fmla="*/ 0 w 5593163"/>
              <a:gd name="connsiteY961" fmla="*/ 2766967 h 4305008"/>
              <a:gd name="connsiteX962" fmla="*/ 0 w 5593163"/>
              <a:gd name="connsiteY962" fmla="*/ 2558889 h 4305008"/>
              <a:gd name="connsiteX963" fmla="*/ 31905 w 5593163"/>
              <a:gd name="connsiteY963" fmla="*/ 2608877 h 4305008"/>
              <a:gd name="connsiteX964" fmla="*/ 452455 w 5593163"/>
              <a:gd name="connsiteY964" fmla="*/ 2877874 h 4305008"/>
              <a:gd name="connsiteX965" fmla="*/ 9316 w 5593163"/>
              <a:gd name="connsiteY965" fmla="*/ 2362309 h 4305008"/>
              <a:gd name="connsiteX966" fmla="*/ 0 w 5593163"/>
              <a:gd name="connsiteY966" fmla="*/ 2359585 h 4305008"/>
              <a:gd name="connsiteX967" fmla="*/ 0 w 5593163"/>
              <a:gd name="connsiteY967" fmla="*/ 2227392 h 4305008"/>
              <a:gd name="connsiteX968" fmla="*/ 26399 w 5593163"/>
              <a:gd name="connsiteY968" fmla="*/ 2233932 h 4305008"/>
              <a:gd name="connsiteX969" fmla="*/ 585941 w 5593163"/>
              <a:gd name="connsiteY969" fmla="*/ 2894613 h 4305008"/>
              <a:gd name="connsiteX970" fmla="*/ 586447 w 5593163"/>
              <a:gd name="connsiteY970" fmla="*/ 2894676 h 4305008"/>
              <a:gd name="connsiteX971" fmla="*/ 586987 w 5593163"/>
              <a:gd name="connsiteY971" fmla="*/ 2901366 h 4305008"/>
              <a:gd name="connsiteX972" fmla="*/ 594451 w 5593163"/>
              <a:gd name="connsiteY972" fmla="*/ 2993823 h 4305008"/>
              <a:gd name="connsiteX973" fmla="*/ 595822 w 5593163"/>
              <a:gd name="connsiteY973" fmla="*/ 3010804 h 4305008"/>
              <a:gd name="connsiteX974" fmla="*/ 595229 w 5593163"/>
              <a:gd name="connsiteY974" fmla="*/ 3022244 h 4305008"/>
              <a:gd name="connsiteX975" fmla="*/ 594730 w 5593163"/>
              <a:gd name="connsiteY975" fmla="*/ 3022211 h 4305008"/>
              <a:gd name="connsiteX976" fmla="*/ 594704 w 5593163"/>
              <a:gd name="connsiteY976" fmla="*/ 3022706 h 4305008"/>
              <a:gd name="connsiteX977" fmla="*/ 577585 w 5593163"/>
              <a:gd name="connsiteY977" fmla="*/ 3021080 h 4305008"/>
              <a:gd name="connsiteX978" fmla="*/ 482159 w 5593163"/>
              <a:gd name="connsiteY978" fmla="*/ 3012018 h 4305008"/>
              <a:gd name="connsiteX979" fmla="*/ 465942 w 5593163"/>
              <a:gd name="connsiteY979" fmla="*/ 3010478 h 4305008"/>
              <a:gd name="connsiteX980" fmla="*/ 465826 w 5593163"/>
              <a:gd name="connsiteY980" fmla="*/ 3009330 h 4305008"/>
              <a:gd name="connsiteX981" fmla="*/ 5028 w 5593163"/>
              <a:gd name="connsiteY981" fmla="*/ 2772859 h 4305008"/>
              <a:gd name="connsiteX982" fmla="*/ 0 w 5593163"/>
              <a:gd name="connsiteY982" fmla="*/ 3835888 h 4305008"/>
              <a:gd name="connsiteX983" fmla="*/ 0 w 5593163"/>
              <a:gd name="connsiteY983" fmla="*/ 3704734 h 4305008"/>
              <a:gd name="connsiteX984" fmla="*/ 9314 w 5593163"/>
              <a:gd name="connsiteY984" fmla="*/ 3702032 h 4305008"/>
              <a:gd name="connsiteX985" fmla="*/ 452453 w 5593163"/>
              <a:gd name="connsiteY985" fmla="*/ 3190516 h 4305008"/>
              <a:gd name="connsiteX986" fmla="*/ 31903 w 5593163"/>
              <a:gd name="connsiteY986" fmla="*/ 3457400 h 4305008"/>
              <a:gd name="connsiteX987" fmla="*/ 0 w 5593163"/>
              <a:gd name="connsiteY987" fmla="*/ 3506992 h 4305008"/>
              <a:gd name="connsiteX988" fmla="*/ 0 w 5593163"/>
              <a:gd name="connsiteY988" fmla="*/ 3300549 h 4305008"/>
              <a:gd name="connsiteX989" fmla="*/ 5025 w 5593163"/>
              <a:gd name="connsiteY989" fmla="*/ 3294705 h 4305008"/>
              <a:gd name="connsiteX990" fmla="*/ 465823 w 5593163"/>
              <a:gd name="connsiteY990" fmla="*/ 3060092 h 4305008"/>
              <a:gd name="connsiteX991" fmla="*/ 465940 w 5593163"/>
              <a:gd name="connsiteY991" fmla="*/ 3058953 h 4305008"/>
              <a:gd name="connsiteX992" fmla="*/ 482153 w 5593163"/>
              <a:gd name="connsiteY992" fmla="*/ 3057426 h 4305008"/>
              <a:gd name="connsiteX993" fmla="*/ 577614 w 5593163"/>
              <a:gd name="connsiteY993" fmla="*/ 3048432 h 4305008"/>
              <a:gd name="connsiteX994" fmla="*/ 594702 w 5593163"/>
              <a:gd name="connsiteY994" fmla="*/ 3046822 h 4305008"/>
              <a:gd name="connsiteX995" fmla="*/ 594728 w 5593163"/>
              <a:gd name="connsiteY995" fmla="*/ 3047312 h 4305008"/>
              <a:gd name="connsiteX996" fmla="*/ 595226 w 5593163"/>
              <a:gd name="connsiteY996" fmla="*/ 3047280 h 4305008"/>
              <a:gd name="connsiteX997" fmla="*/ 595820 w 5593163"/>
              <a:gd name="connsiteY997" fmla="*/ 3058630 h 4305008"/>
              <a:gd name="connsiteX998" fmla="*/ 594449 w 5593163"/>
              <a:gd name="connsiteY998" fmla="*/ 3075472 h 4305008"/>
              <a:gd name="connsiteX999" fmla="*/ 586982 w 5593163"/>
              <a:gd name="connsiteY999" fmla="*/ 3167222 h 4305008"/>
              <a:gd name="connsiteX1000" fmla="*/ 586444 w 5593163"/>
              <a:gd name="connsiteY1000" fmla="*/ 3173846 h 4305008"/>
              <a:gd name="connsiteX1001" fmla="*/ 585938 w 5593163"/>
              <a:gd name="connsiteY1001" fmla="*/ 3173908 h 4305008"/>
              <a:gd name="connsiteX1002" fmla="*/ 26396 w 5593163"/>
              <a:gd name="connsiteY1002" fmla="*/ 3829400 h 4305008"/>
              <a:gd name="connsiteX1003" fmla="*/ 0 w 5593163"/>
              <a:gd name="connsiteY1003" fmla="*/ 4056079 h 4305008"/>
              <a:gd name="connsiteX1004" fmla="*/ 0 w 5593163"/>
              <a:gd name="connsiteY1004" fmla="*/ 3923091 h 4305008"/>
              <a:gd name="connsiteX1005" fmla="*/ 9850 w 5593163"/>
              <a:gd name="connsiteY1005" fmla="*/ 3925425 h 4305008"/>
              <a:gd name="connsiteX1006" fmla="*/ 456028 w 5593163"/>
              <a:gd name="connsiteY1006" fmla="*/ 4255797 h 4305008"/>
              <a:gd name="connsiteX1007" fmla="*/ 484473 w 5593163"/>
              <a:gd name="connsiteY1007" fmla="*/ 4305008 h 4305008"/>
              <a:gd name="connsiteX1008" fmla="*/ 333423 w 5593163"/>
              <a:gd name="connsiteY1008" fmla="*/ 4305008 h 4305008"/>
              <a:gd name="connsiteX1009" fmla="*/ 281300 w 5593163"/>
              <a:gd name="connsiteY1009" fmla="*/ 4241205 h 4305008"/>
              <a:gd name="connsiteX1010" fmla="*/ 75476 w 5593163"/>
              <a:gd name="connsiteY1010" fmla="*/ 4087725 h 4305008"/>
              <a:gd name="connsiteX1011" fmla="*/ 0 w 5593163"/>
              <a:gd name="connsiteY1011" fmla="*/ 4305008 h 4305008"/>
              <a:gd name="connsiteX1012" fmla="*/ 0 w 5593163"/>
              <a:gd name="connsiteY1012" fmla="*/ 4256099 h 4305008"/>
              <a:gd name="connsiteX1013" fmla="*/ 8327 w 5593163"/>
              <a:gd name="connsiteY1013" fmla="*/ 4271827 h 4305008"/>
              <a:gd name="connsiteX1014" fmla="*/ 35009 w 5593163"/>
              <a:gd name="connsiteY1014" fmla="*/ 4305008 h 4305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Lst>
            <a:rect l="l" t="t" r="r" b="b"/>
            <a:pathLst>
              <a:path w="5593163" h="4305008">
                <a:moveTo>
                  <a:pt x="4985599" y="636203"/>
                </a:moveTo>
                <a:cubicBezTo>
                  <a:pt x="5038875" y="907109"/>
                  <a:pt x="5253718" y="1121906"/>
                  <a:pt x="5528908" y="1181049"/>
                </a:cubicBezTo>
                <a:cubicBezTo>
                  <a:pt x="5475633" y="910143"/>
                  <a:pt x="5260789" y="695346"/>
                  <a:pt x="4985599" y="636203"/>
                </a:cubicBezTo>
                <a:close/>
                <a:moveTo>
                  <a:pt x="4985599" y="2333028"/>
                </a:moveTo>
                <a:cubicBezTo>
                  <a:pt x="5038875" y="2603934"/>
                  <a:pt x="5253718" y="2818731"/>
                  <a:pt x="5528908" y="2877874"/>
                </a:cubicBezTo>
                <a:cubicBezTo>
                  <a:pt x="5475633" y="2606968"/>
                  <a:pt x="5260789" y="2392171"/>
                  <a:pt x="4985599" y="2333028"/>
                </a:cubicBezTo>
                <a:close/>
                <a:moveTo>
                  <a:pt x="4985597" y="2034258"/>
                </a:moveTo>
                <a:cubicBezTo>
                  <a:pt x="5260787" y="1975579"/>
                  <a:pt x="5475630" y="1762469"/>
                  <a:pt x="5528906" y="1493690"/>
                </a:cubicBezTo>
                <a:cubicBezTo>
                  <a:pt x="5253716" y="1552369"/>
                  <a:pt x="5038872" y="1765479"/>
                  <a:pt x="4985597" y="2034258"/>
                </a:cubicBezTo>
                <a:close/>
                <a:moveTo>
                  <a:pt x="4985597" y="3731083"/>
                </a:moveTo>
                <a:cubicBezTo>
                  <a:pt x="5260787" y="3672404"/>
                  <a:pt x="5475630" y="3459294"/>
                  <a:pt x="5528906" y="3190516"/>
                </a:cubicBezTo>
                <a:cubicBezTo>
                  <a:pt x="5253716" y="3249194"/>
                  <a:pt x="5038872" y="3462304"/>
                  <a:pt x="4985597" y="3731083"/>
                </a:cubicBezTo>
                <a:close/>
                <a:moveTo>
                  <a:pt x="4842232" y="503273"/>
                </a:moveTo>
                <a:lnTo>
                  <a:pt x="4842826" y="491833"/>
                </a:lnTo>
                <a:lnTo>
                  <a:pt x="4843324" y="491866"/>
                </a:lnTo>
                <a:lnTo>
                  <a:pt x="4843350" y="491372"/>
                </a:lnTo>
                <a:lnTo>
                  <a:pt x="4860437" y="492995"/>
                </a:lnTo>
                <a:cubicBezTo>
                  <a:pt x="4892823" y="493522"/>
                  <a:pt x="4924716" y="496503"/>
                  <a:pt x="4955899" y="502060"/>
                </a:cubicBezTo>
                <a:cubicBezTo>
                  <a:pt x="4961475" y="501641"/>
                  <a:pt x="4966803" y="502589"/>
                  <a:pt x="4972112" y="503599"/>
                </a:cubicBezTo>
                <a:lnTo>
                  <a:pt x="4972229" y="504747"/>
                </a:lnTo>
                <a:cubicBezTo>
                  <a:pt x="5241367" y="549296"/>
                  <a:pt x="5466735" y="718370"/>
                  <a:pt x="5583809" y="948988"/>
                </a:cubicBezTo>
                <a:lnTo>
                  <a:pt x="5593163" y="971822"/>
                </a:lnTo>
                <a:lnTo>
                  <a:pt x="5593163" y="1318474"/>
                </a:lnTo>
                <a:lnTo>
                  <a:pt x="5558612" y="1315193"/>
                </a:lnTo>
                <a:cubicBezTo>
                  <a:pt x="5553035" y="1315612"/>
                  <a:pt x="5547706" y="1314664"/>
                  <a:pt x="5542395" y="1313653"/>
                </a:cubicBezTo>
                <a:lnTo>
                  <a:pt x="5542279" y="1312505"/>
                </a:lnTo>
                <a:cubicBezTo>
                  <a:pt x="5183428" y="1253106"/>
                  <a:pt x="4902389" y="972329"/>
                  <a:pt x="4852114" y="619464"/>
                </a:cubicBezTo>
                <a:cubicBezTo>
                  <a:pt x="4851946" y="619411"/>
                  <a:pt x="4851778" y="619406"/>
                  <a:pt x="4851608" y="619401"/>
                </a:cubicBezTo>
                <a:lnTo>
                  <a:pt x="4851070" y="612725"/>
                </a:lnTo>
                <a:cubicBezTo>
                  <a:pt x="4846011" y="582475"/>
                  <a:pt x="4843560" y="551584"/>
                  <a:pt x="4843603" y="520249"/>
                </a:cubicBezTo>
                <a:cubicBezTo>
                  <a:pt x="4842291" y="514621"/>
                  <a:pt x="4842232" y="508954"/>
                  <a:pt x="4842232" y="503273"/>
                </a:cubicBezTo>
                <a:close/>
                <a:moveTo>
                  <a:pt x="4842232" y="2200098"/>
                </a:moveTo>
                <a:lnTo>
                  <a:pt x="4842826" y="2188658"/>
                </a:lnTo>
                <a:lnTo>
                  <a:pt x="4843324" y="2188691"/>
                </a:lnTo>
                <a:lnTo>
                  <a:pt x="4843350" y="2188197"/>
                </a:lnTo>
                <a:lnTo>
                  <a:pt x="4860437" y="2189820"/>
                </a:lnTo>
                <a:cubicBezTo>
                  <a:pt x="4892823" y="2190347"/>
                  <a:pt x="4924716" y="2193328"/>
                  <a:pt x="4955899" y="2198885"/>
                </a:cubicBezTo>
                <a:cubicBezTo>
                  <a:pt x="4961475" y="2198466"/>
                  <a:pt x="4966803" y="2199414"/>
                  <a:pt x="4972112" y="2200424"/>
                </a:cubicBezTo>
                <a:lnTo>
                  <a:pt x="4972229" y="2201572"/>
                </a:lnTo>
                <a:cubicBezTo>
                  <a:pt x="5241367" y="2246121"/>
                  <a:pt x="5466735" y="2415195"/>
                  <a:pt x="5583809" y="2645813"/>
                </a:cubicBezTo>
                <a:lnTo>
                  <a:pt x="5593163" y="2668647"/>
                </a:lnTo>
                <a:lnTo>
                  <a:pt x="5593163" y="3015299"/>
                </a:lnTo>
                <a:lnTo>
                  <a:pt x="5558612" y="3012018"/>
                </a:lnTo>
                <a:cubicBezTo>
                  <a:pt x="5553035" y="3012437"/>
                  <a:pt x="5547706" y="3011489"/>
                  <a:pt x="5542395" y="3010478"/>
                </a:cubicBezTo>
                <a:lnTo>
                  <a:pt x="5542279" y="3009330"/>
                </a:lnTo>
                <a:cubicBezTo>
                  <a:pt x="5183428" y="2949931"/>
                  <a:pt x="4902389" y="2669154"/>
                  <a:pt x="4852114" y="2316289"/>
                </a:cubicBezTo>
                <a:cubicBezTo>
                  <a:pt x="4851946" y="2316236"/>
                  <a:pt x="4851778" y="2316231"/>
                  <a:pt x="4851608" y="2316226"/>
                </a:cubicBezTo>
                <a:lnTo>
                  <a:pt x="4851070" y="2309550"/>
                </a:lnTo>
                <a:cubicBezTo>
                  <a:pt x="4846011" y="2279300"/>
                  <a:pt x="4843560" y="2248409"/>
                  <a:pt x="4843603" y="2217074"/>
                </a:cubicBezTo>
                <a:cubicBezTo>
                  <a:pt x="4842291" y="2211446"/>
                  <a:pt x="4842232" y="2205779"/>
                  <a:pt x="4842232" y="2200098"/>
                </a:cubicBezTo>
                <a:close/>
                <a:moveTo>
                  <a:pt x="4842232" y="3896923"/>
                </a:moveTo>
                <a:lnTo>
                  <a:pt x="4842826" y="3885483"/>
                </a:lnTo>
                <a:lnTo>
                  <a:pt x="4843324" y="3885516"/>
                </a:lnTo>
                <a:lnTo>
                  <a:pt x="4843350" y="3885022"/>
                </a:lnTo>
                <a:lnTo>
                  <a:pt x="4860437" y="3886645"/>
                </a:lnTo>
                <a:cubicBezTo>
                  <a:pt x="4892823" y="3887172"/>
                  <a:pt x="4924716" y="3890153"/>
                  <a:pt x="4955899" y="3895710"/>
                </a:cubicBezTo>
                <a:cubicBezTo>
                  <a:pt x="4961475" y="3895291"/>
                  <a:pt x="4966803" y="3896239"/>
                  <a:pt x="4972112" y="3897249"/>
                </a:cubicBezTo>
                <a:lnTo>
                  <a:pt x="4972229" y="3898397"/>
                </a:lnTo>
                <a:cubicBezTo>
                  <a:pt x="5206288" y="3937139"/>
                  <a:pt x="5407245" y="4070062"/>
                  <a:pt x="5532481" y="4255797"/>
                </a:cubicBezTo>
                <a:lnTo>
                  <a:pt x="5560926" y="4305008"/>
                </a:lnTo>
                <a:lnTo>
                  <a:pt x="5409877" y="4305008"/>
                </a:lnTo>
                <a:lnTo>
                  <a:pt x="5357754" y="4241205"/>
                </a:lnTo>
                <a:cubicBezTo>
                  <a:pt x="5261058" y="4136681"/>
                  <a:pt x="5131850" y="4061285"/>
                  <a:pt x="4985599" y="4029853"/>
                </a:cubicBezTo>
                <a:cubicBezTo>
                  <a:pt x="5002846" y="4117553"/>
                  <a:pt x="5037026" y="4199373"/>
                  <a:pt x="5084780" y="4271827"/>
                </a:cubicBezTo>
                <a:lnTo>
                  <a:pt x="5111462" y="4305008"/>
                </a:lnTo>
                <a:lnTo>
                  <a:pt x="4957353" y="4305008"/>
                </a:lnTo>
                <a:lnTo>
                  <a:pt x="4927231" y="4254710"/>
                </a:lnTo>
                <a:cubicBezTo>
                  <a:pt x="4890029" y="4179889"/>
                  <a:pt x="4864297" y="4098618"/>
                  <a:pt x="4852114" y="4013114"/>
                </a:cubicBezTo>
                <a:cubicBezTo>
                  <a:pt x="4851946" y="4013061"/>
                  <a:pt x="4851778" y="4013056"/>
                  <a:pt x="4851608" y="4013051"/>
                </a:cubicBezTo>
                <a:lnTo>
                  <a:pt x="4851070" y="4006375"/>
                </a:lnTo>
                <a:cubicBezTo>
                  <a:pt x="4846011" y="3976125"/>
                  <a:pt x="4843560" y="3945234"/>
                  <a:pt x="4843603" y="3913899"/>
                </a:cubicBezTo>
                <a:cubicBezTo>
                  <a:pt x="4842291" y="3908271"/>
                  <a:pt x="4842232" y="3902604"/>
                  <a:pt x="4842232" y="3896923"/>
                </a:cubicBezTo>
                <a:close/>
                <a:moveTo>
                  <a:pt x="4842230" y="469318"/>
                </a:moveTo>
                <a:cubicBezTo>
                  <a:pt x="4842230" y="463681"/>
                  <a:pt x="4842289" y="458057"/>
                  <a:pt x="4843601" y="452471"/>
                </a:cubicBezTo>
                <a:cubicBezTo>
                  <a:pt x="4843558" y="421389"/>
                  <a:pt x="4846008" y="390746"/>
                  <a:pt x="4851065" y="360740"/>
                </a:cubicBezTo>
                <a:lnTo>
                  <a:pt x="4851605" y="354103"/>
                </a:lnTo>
                <a:cubicBezTo>
                  <a:pt x="4851774" y="354098"/>
                  <a:pt x="4851943" y="354093"/>
                  <a:pt x="4852110" y="354040"/>
                </a:cubicBezTo>
                <a:cubicBezTo>
                  <a:pt x="4865262" y="262463"/>
                  <a:pt x="4894203" y="175780"/>
                  <a:pt x="4936323" y="96778"/>
                </a:cubicBezTo>
                <a:lnTo>
                  <a:pt x="4998957" y="0"/>
                </a:lnTo>
                <a:lnTo>
                  <a:pt x="5167333" y="0"/>
                </a:lnTo>
                <a:lnTo>
                  <a:pt x="5099105" y="76659"/>
                </a:lnTo>
                <a:cubicBezTo>
                  <a:pt x="5043838" y="153496"/>
                  <a:pt x="5004523" y="241952"/>
                  <a:pt x="4985597" y="337433"/>
                </a:cubicBezTo>
                <a:cubicBezTo>
                  <a:pt x="5168636" y="298404"/>
                  <a:pt x="5324978" y="191052"/>
                  <a:pt x="5424571" y="44350"/>
                </a:cubicBezTo>
                <a:lnTo>
                  <a:pt x="5446799" y="0"/>
                </a:lnTo>
                <a:lnTo>
                  <a:pt x="5593163" y="0"/>
                </a:lnTo>
                <a:lnTo>
                  <a:pt x="5593163" y="4197"/>
                </a:lnTo>
                <a:lnTo>
                  <a:pt x="5543598" y="95636"/>
                </a:lnTo>
                <a:cubicBezTo>
                  <a:pt x="5419825" y="289169"/>
                  <a:pt x="5213633" y="428211"/>
                  <a:pt x="4972226" y="467856"/>
                </a:cubicBezTo>
                <a:lnTo>
                  <a:pt x="4972110" y="468995"/>
                </a:lnTo>
                <a:cubicBezTo>
                  <a:pt x="4966799" y="469998"/>
                  <a:pt x="4961470" y="470939"/>
                  <a:pt x="4955893" y="470523"/>
                </a:cubicBezTo>
                <a:cubicBezTo>
                  <a:pt x="4924721" y="476033"/>
                  <a:pt x="4892841" y="478991"/>
                  <a:pt x="4860466" y="479514"/>
                </a:cubicBezTo>
                <a:lnTo>
                  <a:pt x="4843348" y="481127"/>
                </a:lnTo>
                <a:lnTo>
                  <a:pt x="4843322" y="480636"/>
                </a:lnTo>
                <a:lnTo>
                  <a:pt x="4842823" y="480669"/>
                </a:lnTo>
                <a:cubicBezTo>
                  <a:pt x="4842257" y="476896"/>
                  <a:pt x="4842230" y="473110"/>
                  <a:pt x="4842230" y="469318"/>
                </a:cubicBezTo>
                <a:close/>
                <a:moveTo>
                  <a:pt x="4842230" y="2166144"/>
                </a:moveTo>
                <a:cubicBezTo>
                  <a:pt x="4842230" y="2160506"/>
                  <a:pt x="4842289" y="2154882"/>
                  <a:pt x="4843601" y="2149296"/>
                </a:cubicBezTo>
                <a:cubicBezTo>
                  <a:pt x="4843558" y="2118214"/>
                  <a:pt x="4846008" y="2087572"/>
                  <a:pt x="4851065" y="2057565"/>
                </a:cubicBezTo>
                <a:lnTo>
                  <a:pt x="4851605" y="2050928"/>
                </a:lnTo>
                <a:cubicBezTo>
                  <a:pt x="4851774" y="2050923"/>
                  <a:pt x="4851943" y="2050918"/>
                  <a:pt x="4852110" y="2050865"/>
                </a:cubicBezTo>
                <a:cubicBezTo>
                  <a:pt x="4902387" y="1700770"/>
                  <a:pt x="5183426" y="1422199"/>
                  <a:pt x="5542276" y="1363267"/>
                </a:cubicBezTo>
                <a:lnTo>
                  <a:pt x="5542393" y="1362128"/>
                </a:lnTo>
                <a:cubicBezTo>
                  <a:pt x="5547702" y="1361126"/>
                  <a:pt x="5553030" y="1360185"/>
                  <a:pt x="5558606" y="1360601"/>
                </a:cubicBezTo>
                <a:lnTo>
                  <a:pt x="5593163" y="1357345"/>
                </a:lnTo>
                <a:lnTo>
                  <a:pt x="5593163" y="1701268"/>
                </a:lnTo>
                <a:lnTo>
                  <a:pt x="5583807" y="1723929"/>
                </a:lnTo>
                <a:cubicBezTo>
                  <a:pt x="5466733" y="1952736"/>
                  <a:pt x="5241364" y="2120482"/>
                  <a:pt x="4972226" y="2164681"/>
                </a:cubicBezTo>
                <a:lnTo>
                  <a:pt x="4972110" y="2165820"/>
                </a:lnTo>
                <a:cubicBezTo>
                  <a:pt x="4966799" y="2166823"/>
                  <a:pt x="4961470" y="2167764"/>
                  <a:pt x="4955893" y="2167348"/>
                </a:cubicBezTo>
                <a:cubicBezTo>
                  <a:pt x="4924721" y="2172858"/>
                  <a:pt x="4892841" y="2175816"/>
                  <a:pt x="4860466" y="2176339"/>
                </a:cubicBezTo>
                <a:lnTo>
                  <a:pt x="4843348" y="2177952"/>
                </a:lnTo>
                <a:lnTo>
                  <a:pt x="4843322" y="2177461"/>
                </a:lnTo>
                <a:lnTo>
                  <a:pt x="4842823" y="2177494"/>
                </a:lnTo>
                <a:cubicBezTo>
                  <a:pt x="4842257" y="2173722"/>
                  <a:pt x="4842230" y="2169936"/>
                  <a:pt x="4842230" y="2166144"/>
                </a:cubicBezTo>
                <a:close/>
                <a:moveTo>
                  <a:pt x="4842230" y="3862969"/>
                </a:moveTo>
                <a:cubicBezTo>
                  <a:pt x="4842230" y="3857331"/>
                  <a:pt x="4842289" y="3851707"/>
                  <a:pt x="4843601" y="3846121"/>
                </a:cubicBezTo>
                <a:cubicBezTo>
                  <a:pt x="4843558" y="3815039"/>
                  <a:pt x="4846008" y="3784397"/>
                  <a:pt x="4851065" y="3754390"/>
                </a:cubicBezTo>
                <a:lnTo>
                  <a:pt x="4851605" y="3747753"/>
                </a:lnTo>
                <a:cubicBezTo>
                  <a:pt x="4851774" y="3747748"/>
                  <a:pt x="4851943" y="3747743"/>
                  <a:pt x="4852110" y="3747690"/>
                </a:cubicBezTo>
                <a:cubicBezTo>
                  <a:pt x="4902387" y="3397595"/>
                  <a:pt x="5183426" y="3119024"/>
                  <a:pt x="5542276" y="3060092"/>
                </a:cubicBezTo>
                <a:lnTo>
                  <a:pt x="5542393" y="3058953"/>
                </a:lnTo>
                <a:cubicBezTo>
                  <a:pt x="5547702" y="3057951"/>
                  <a:pt x="5553030" y="3057010"/>
                  <a:pt x="5558606" y="3057426"/>
                </a:cubicBezTo>
                <a:lnTo>
                  <a:pt x="5593163" y="3054170"/>
                </a:lnTo>
                <a:lnTo>
                  <a:pt x="5593163" y="3398093"/>
                </a:lnTo>
                <a:lnTo>
                  <a:pt x="5583807" y="3420754"/>
                </a:lnTo>
                <a:cubicBezTo>
                  <a:pt x="5466733" y="3649560"/>
                  <a:pt x="5241364" y="3817307"/>
                  <a:pt x="4972226" y="3861506"/>
                </a:cubicBezTo>
                <a:lnTo>
                  <a:pt x="4972110" y="3862645"/>
                </a:lnTo>
                <a:cubicBezTo>
                  <a:pt x="4966799" y="3863648"/>
                  <a:pt x="4961470" y="3864589"/>
                  <a:pt x="4955893" y="3864173"/>
                </a:cubicBezTo>
                <a:cubicBezTo>
                  <a:pt x="4924721" y="3869683"/>
                  <a:pt x="4892841" y="3872641"/>
                  <a:pt x="4860466" y="3873164"/>
                </a:cubicBezTo>
                <a:lnTo>
                  <a:pt x="4843348" y="3874777"/>
                </a:lnTo>
                <a:lnTo>
                  <a:pt x="4843322" y="3874286"/>
                </a:lnTo>
                <a:lnTo>
                  <a:pt x="4842823" y="3874319"/>
                </a:lnTo>
                <a:cubicBezTo>
                  <a:pt x="4842257" y="3870547"/>
                  <a:pt x="4842230" y="3866761"/>
                  <a:pt x="4842230" y="3862969"/>
                </a:cubicBezTo>
                <a:close/>
                <a:moveTo>
                  <a:pt x="4135041" y="1181049"/>
                </a:moveTo>
                <a:cubicBezTo>
                  <a:pt x="4410231" y="1121906"/>
                  <a:pt x="4625074" y="907109"/>
                  <a:pt x="4678350" y="636203"/>
                </a:cubicBezTo>
                <a:cubicBezTo>
                  <a:pt x="4403160" y="695346"/>
                  <a:pt x="4188316" y="910143"/>
                  <a:pt x="4135041" y="1181049"/>
                </a:cubicBezTo>
                <a:close/>
                <a:moveTo>
                  <a:pt x="4135041" y="1493690"/>
                </a:moveTo>
                <a:cubicBezTo>
                  <a:pt x="4188317" y="1762469"/>
                  <a:pt x="4403160" y="1975579"/>
                  <a:pt x="4678350" y="2034258"/>
                </a:cubicBezTo>
                <a:cubicBezTo>
                  <a:pt x="4625075" y="1765479"/>
                  <a:pt x="4410231" y="1552369"/>
                  <a:pt x="4135041" y="1493690"/>
                </a:cubicBezTo>
                <a:close/>
                <a:moveTo>
                  <a:pt x="4135041" y="2877874"/>
                </a:moveTo>
                <a:cubicBezTo>
                  <a:pt x="4410231" y="2818731"/>
                  <a:pt x="4625074" y="2603934"/>
                  <a:pt x="4678350" y="2333028"/>
                </a:cubicBezTo>
                <a:cubicBezTo>
                  <a:pt x="4403160" y="2392171"/>
                  <a:pt x="4188316" y="2606968"/>
                  <a:pt x="4135041" y="2877874"/>
                </a:cubicBezTo>
                <a:close/>
                <a:moveTo>
                  <a:pt x="4135041" y="3190516"/>
                </a:moveTo>
                <a:cubicBezTo>
                  <a:pt x="4188317" y="3459294"/>
                  <a:pt x="4403160" y="3672404"/>
                  <a:pt x="4678350" y="3731083"/>
                </a:cubicBezTo>
                <a:cubicBezTo>
                  <a:pt x="4625075" y="3462304"/>
                  <a:pt x="4410231" y="3249194"/>
                  <a:pt x="4135041" y="3190516"/>
                </a:cubicBezTo>
                <a:close/>
                <a:moveTo>
                  <a:pt x="4103022" y="4305008"/>
                </a:moveTo>
                <a:lnTo>
                  <a:pt x="4131467" y="4255797"/>
                </a:lnTo>
                <a:cubicBezTo>
                  <a:pt x="4256704" y="4070062"/>
                  <a:pt x="4457661" y="3937139"/>
                  <a:pt x="4691720" y="3898397"/>
                </a:cubicBezTo>
                <a:lnTo>
                  <a:pt x="4691837" y="3897249"/>
                </a:lnTo>
                <a:cubicBezTo>
                  <a:pt x="4697146" y="3896239"/>
                  <a:pt x="4702474" y="3895291"/>
                  <a:pt x="4708050" y="3895710"/>
                </a:cubicBezTo>
                <a:cubicBezTo>
                  <a:pt x="4739233" y="3890153"/>
                  <a:pt x="4771126" y="3887172"/>
                  <a:pt x="4803512" y="3886645"/>
                </a:cubicBezTo>
                <a:lnTo>
                  <a:pt x="4820599" y="3885022"/>
                </a:lnTo>
                <a:lnTo>
                  <a:pt x="4820625" y="3885516"/>
                </a:lnTo>
                <a:lnTo>
                  <a:pt x="4821123" y="3885483"/>
                </a:lnTo>
                <a:lnTo>
                  <a:pt x="4821717" y="3896923"/>
                </a:lnTo>
                <a:cubicBezTo>
                  <a:pt x="4821717" y="3902604"/>
                  <a:pt x="4821658" y="3908271"/>
                  <a:pt x="4820346" y="3913899"/>
                </a:cubicBezTo>
                <a:cubicBezTo>
                  <a:pt x="4820389" y="3945234"/>
                  <a:pt x="4817938" y="3976125"/>
                  <a:pt x="4812879" y="4006375"/>
                </a:cubicBezTo>
                <a:lnTo>
                  <a:pt x="4812341" y="4013051"/>
                </a:lnTo>
                <a:cubicBezTo>
                  <a:pt x="4812171" y="4013056"/>
                  <a:pt x="4812003" y="4013061"/>
                  <a:pt x="4811835" y="4013114"/>
                </a:cubicBezTo>
                <a:cubicBezTo>
                  <a:pt x="4799653" y="4098618"/>
                  <a:pt x="4773921" y="4179889"/>
                  <a:pt x="4736718" y="4254710"/>
                </a:cubicBezTo>
                <a:lnTo>
                  <a:pt x="4706597" y="4305008"/>
                </a:lnTo>
                <a:lnTo>
                  <a:pt x="4552487" y="4305008"/>
                </a:lnTo>
                <a:lnTo>
                  <a:pt x="4579169" y="4271827"/>
                </a:lnTo>
                <a:cubicBezTo>
                  <a:pt x="4626924" y="4199373"/>
                  <a:pt x="4661103" y="4117553"/>
                  <a:pt x="4678350" y="4029853"/>
                </a:cubicBezTo>
                <a:cubicBezTo>
                  <a:pt x="4532099" y="4061285"/>
                  <a:pt x="4402892" y="4136681"/>
                  <a:pt x="4306196" y="4241205"/>
                </a:cubicBezTo>
                <a:lnTo>
                  <a:pt x="4254073" y="4305008"/>
                </a:lnTo>
                <a:close/>
                <a:moveTo>
                  <a:pt x="4068511" y="0"/>
                </a:moveTo>
                <a:lnTo>
                  <a:pt x="4217148" y="0"/>
                </a:lnTo>
                <a:lnTo>
                  <a:pt x="4239376" y="44350"/>
                </a:lnTo>
                <a:cubicBezTo>
                  <a:pt x="4338970" y="191052"/>
                  <a:pt x="4495311" y="298404"/>
                  <a:pt x="4678350" y="337433"/>
                </a:cubicBezTo>
                <a:cubicBezTo>
                  <a:pt x="4659425" y="241952"/>
                  <a:pt x="4620110" y="153496"/>
                  <a:pt x="4564842" y="76659"/>
                </a:cubicBezTo>
                <a:lnTo>
                  <a:pt x="4496615" y="0"/>
                </a:lnTo>
                <a:lnTo>
                  <a:pt x="4664989" y="0"/>
                </a:lnTo>
                <a:lnTo>
                  <a:pt x="4727623" y="96778"/>
                </a:lnTo>
                <a:cubicBezTo>
                  <a:pt x="4769744" y="175780"/>
                  <a:pt x="4798685" y="262463"/>
                  <a:pt x="4811836" y="354040"/>
                </a:cubicBezTo>
                <a:cubicBezTo>
                  <a:pt x="4812004" y="354093"/>
                  <a:pt x="4812173" y="354098"/>
                  <a:pt x="4812342" y="354103"/>
                </a:cubicBezTo>
                <a:lnTo>
                  <a:pt x="4812882" y="360740"/>
                </a:lnTo>
                <a:cubicBezTo>
                  <a:pt x="4817939" y="390746"/>
                  <a:pt x="4820389" y="421389"/>
                  <a:pt x="4820346" y="452471"/>
                </a:cubicBezTo>
                <a:cubicBezTo>
                  <a:pt x="4821658" y="458057"/>
                  <a:pt x="4821717" y="463681"/>
                  <a:pt x="4821717" y="469318"/>
                </a:cubicBezTo>
                <a:cubicBezTo>
                  <a:pt x="4821717" y="473110"/>
                  <a:pt x="4821690" y="476896"/>
                  <a:pt x="4821124" y="480669"/>
                </a:cubicBezTo>
                <a:lnTo>
                  <a:pt x="4820625" y="480636"/>
                </a:lnTo>
                <a:lnTo>
                  <a:pt x="4820599" y="481127"/>
                </a:lnTo>
                <a:lnTo>
                  <a:pt x="4803481" y="479514"/>
                </a:lnTo>
                <a:cubicBezTo>
                  <a:pt x="4771106" y="478991"/>
                  <a:pt x="4739226" y="476033"/>
                  <a:pt x="4708054" y="470523"/>
                </a:cubicBezTo>
                <a:cubicBezTo>
                  <a:pt x="4702477" y="470939"/>
                  <a:pt x="4697148" y="469998"/>
                  <a:pt x="4691837" y="468995"/>
                </a:cubicBezTo>
                <a:lnTo>
                  <a:pt x="4691721" y="467856"/>
                </a:lnTo>
                <a:cubicBezTo>
                  <a:pt x="4450315" y="428211"/>
                  <a:pt x="4244123" y="289169"/>
                  <a:pt x="4120350" y="95636"/>
                </a:cubicBezTo>
                <a:close/>
                <a:moveTo>
                  <a:pt x="3991674" y="1313979"/>
                </a:moveTo>
                <a:cubicBezTo>
                  <a:pt x="3991674" y="1308297"/>
                  <a:pt x="3991733" y="1302628"/>
                  <a:pt x="3993045" y="1296998"/>
                </a:cubicBezTo>
                <a:cubicBezTo>
                  <a:pt x="3993003" y="1265670"/>
                  <a:pt x="3995452" y="1234785"/>
                  <a:pt x="4000509" y="1204541"/>
                </a:cubicBezTo>
                <a:lnTo>
                  <a:pt x="4001049" y="1197851"/>
                </a:lnTo>
                <a:cubicBezTo>
                  <a:pt x="4001218" y="1197846"/>
                  <a:pt x="4001387" y="1197841"/>
                  <a:pt x="4001555" y="1197788"/>
                </a:cubicBezTo>
                <a:cubicBezTo>
                  <a:pt x="4051831" y="844922"/>
                  <a:pt x="4332870" y="564145"/>
                  <a:pt x="4691720" y="504747"/>
                </a:cubicBezTo>
                <a:lnTo>
                  <a:pt x="4691837" y="503599"/>
                </a:lnTo>
                <a:cubicBezTo>
                  <a:pt x="4697146" y="502589"/>
                  <a:pt x="4702474" y="501641"/>
                  <a:pt x="4708050" y="502060"/>
                </a:cubicBezTo>
                <a:cubicBezTo>
                  <a:pt x="4739233" y="496503"/>
                  <a:pt x="4771126" y="493522"/>
                  <a:pt x="4803512" y="492995"/>
                </a:cubicBezTo>
                <a:lnTo>
                  <a:pt x="4820599" y="491372"/>
                </a:lnTo>
                <a:lnTo>
                  <a:pt x="4820625" y="491866"/>
                </a:lnTo>
                <a:lnTo>
                  <a:pt x="4821123" y="491833"/>
                </a:lnTo>
                <a:lnTo>
                  <a:pt x="4821717" y="503273"/>
                </a:lnTo>
                <a:cubicBezTo>
                  <a:pt x="4821717" y="508954"/>
                  <a:pt x="4821658" y="514621"/>
                  <a:pt x="4820346" y="520249"/>
                </a:cubicBezTo>
                <a:cubicBezTo>
                  <a:pt x="4820389" y="551584"/>
                  <a:pt x="4817938" y="582475"/>
                  <a:pt x="4812879" y="612725"/>
                </a:cubicBezTo>
                <a:lnTo>
                  <a:pt x="4812341" y="619401"/>
                </a:lnTo>
                <a:cubicBezTo>
                  <a:pt x="4812171" y="619406"/>
                  <a:pt x="4812003" y="619411"/>
                  <a:pt x="4811835" y="619464"/>
                </a:cubicBezTo>
                <a:cubicBezTo>
                  <a:pt x="4761560" y="972329"/>
                  <a:pt x="4480521" y="1253106"/>
                  <a:pt x="4121670" y="1312505"/>
                </a:cubicBezTo>
                <a:lnTo>
                  <a:pt x="4121554" y="1313653"/>
                </a:lnTo>
                <a:cubicBezTo>
                  <a:pt x="4116243" y="1314664"/>
                  <a:pt x="4110914" y="1315612"/>
                  <a:pt x="4105337" y="1315193"/>
                </a:cubicBezTo>
                <a:cubicBezTo>
                  <a:pt x="4074165" y="1320747"/>
                  <a:pt x="4042285" y="1323728"/>
                  <a:pt x="4009911" y="1324255"/>
                </a:cubicBezTo>
                <a:lnTo>
                  <a:pt x="3992792" y="1325881"/>
                </a:lnTo>
                <a:lnTo>
                  <a:pt x="3992766" y="1325386"/>
                </a:lnTo>
                <a:lnTo>
                  <a:pt x="3992267" y="1325419"/>
                </a:lnTo>
                <a:cubicBezTo>
                  <a:pt x="3991701" y="1321617"/>
                  <a:pt x="3991674" y="1317801"/>
                  <a:pt x="3991674" y="1313979"/>
                </a:cubicBezTo>
                <a:close/>
                <a:moveTo>
                  <a:pt x="3991674" y="1361805"/>
                </a:moveTo>
                <a:lnTo>
                  <a:pt x="3992268" y="1350455"/>
                </a:lnTo>
                <a:lnTo>
                  <a:pt x="3992766" y="1350487"/>
                </a:lnTo>
                <a:lnTo>
                  <a:pt x="3992792" y="1349997"/>
                </a:lnTo>
                <a:lnTo>
                  <a:pt x="4009880" y="1351607"/>
                </a:lnTo>
                <a:cubicBezTo>
                  <a:pt x="4042265" y="1352130"/>
                  <a:pt x="4074158" y="1355088"/>
                  <a:pt x="4105341" y="1360601"/>
                </a:cubicBezTo>
                <a:cubicBezTo>
                  <a:pt x="4110917" y="1360185"/>
                  <a:pt x="4116245" y="1361126"/>
                  <a:pt x="4121554" y="1362128"/>
                </a:cubicBezTo>
                <a:lnTo>
                  <a:pt x="4121671" y="1363267"/>
                </a:lnTo>
                <a:cubicBezTo>
                  <a:pt x="4480521" y="1422199"/>
                  <a:pt x="4761560" y="1700770"/>
                  <a:pt x="4811836" y="2050865"/>
                </a:cubicBezTo>
                <a:cubicBezTo>
                  <a:pt x="4812004" y="2050918"/>
                  <a:pt x="4812173" y="2050923"/>
                  <a:pt x="4812342" y="2050928"/>
                </a:cubicBezTo>
                <a:lnTo>
                  <a:pt x="4812882" y="2057565"/>
                </a:lnTo>
                <a:cubicBezTo>
                  <a:pt x="4817939" y="2087572"/>
                  <a:pt x="4820389" y="2118214"/>
                  <a:pt x="4820346" y="2149296"/>
                </a:cubicBezTo>
                <a:cubicBezTo>
                  <a:pt x="4821658" y="2154882"/>
                  <a:pt x="4821717" y="2160506"/>
                  <a:pt x="4821717" y="2166144"/>
                </a:cubicBezTo>
                <a:cubicBezTo>
                  <a:pt x="4821717" y="2169936"/>
                  <a:pt x="4821690" y="2173722"/>
                  <a:pt x="4821124" y="2177494"/>
                </a:cubicBezTo>
                <a:lnTo>
                  <a:pt x="4820625" y="2177461"/>
                </a:lnTo>
                <a:lnTo>
                  <a:pt x="4820599" y="2177952"/>
                </a:lnTo>
                <a:lnTo>
                  <a:pt x="4803481" y="2176339"/>
                </a:lnTo>
                <a:cubicBezTo>
                  <a:pt x="4771106" y="2175816"/>
                  <a:pt x="4739226" y="2172858"/>
                  <a:pt x="4708054" y="2167348"/>
                </a:cubicBezTo>
                <a:cubicBezTo>
                  <a:pt x="4702477" y="2167764"/>
                  <a:pt x="4697148" y="2166823"/>
                  <a:pt x="4691837" y="2165820"/>
                </a:cubicBezTo>
                <a:lnTo>
                  <a:pt x="4691721" y="2164681"/>
                </a:lnTo>
                <a:cubicBezTo>
                  <a:pt x="4332870" y="2105749"/>
                  <a:pt x="4051831" y="1827177"/>
                  <a:pt x="4001556" y="1477083"/>
                </a:cubicBezTo>
                <a:cubicBezTo>
                  <a:pt x="4001388" y="1477030"/>
                  <a:pt x="4001220" y="1477026"/>
                  <a:pt x="4001050" y="1477021"/>
                </a:cubicBezTo>
                <a:lnTo>
                  <a:pt x="4000512" y="1470397"/>
                </a:lnTo>
                <a:cubicBezTo>
                  <a:pt x="3995453" y="1440385"/>
                  <a:pt x="3993003" y="1409736"/>
                  <a:pt x="3993045" y="1378647"/>
                </a:cubicBezTo>
                <a:cubicBezTo>
                  <a:pt x="3991733" y="1373063"/>
                  <a:pt x="3991674" y="1367441"/>
                  <a:pt x="3991674" y="1361805"/>
                </a:cubicBezTo>
                <a:close/>
                <a:moveTo>
                  <a:pt x="3991674" y="3010804"/>
                </a:moveTo>
                <a:cubicBezTo>
                  <a:pt x="3991674" y="3005122"/>
                  <a:pt x="3991733" y="2999453"/>
                  <a:pt x="3993045" y="2993823"/>
                </a:cubicBezTo>
                <a:cubicBezTo>
                  <a:pt x="3993003" y="2962495"/>
                  <a:pt x="3995452" y="2931610"/>
                  <a:pt x="4000509" y="2901366"/>
                </a:cubicBezTo>
                <a:lnTo>
                  <a:pt x="4001049" y="2894676"/>
                </a:lnTo>
                <a:cubicBezTo>
                  <a:pt x="4001218" y="2894671"/>
                  <a:pt x="4001387" y="2894666"/>
                  <a:pt x="4001555" y="2894613"/>
                </a:cubicBezTo>
                <a:cubicBezTo>
                  <a:pt x="4051831" y="2541747"/>
                  <a:pt x="4332870" y="2260970"/>
                  <a:pt x="4691720" y="2201572"/>
                </a:cubicBezTo>
                <a:lnTo>
                  <a:pt x="4691837" y="2200424"/>
                </a:lnTo>
                <a:cubicBezTo>
                  <a:pt x="4697146" y="2199414"/>
                  <a:pt x="4702474" y="2198466"/>
                  <a:pt x="4708050" y="2198885"/>
                </a:cubicBezTo>
                <a:cubicBezTo>
                  <a:pt x="4739233" y="2193328"/>
                  <a:pt x="4771126" y="2190347"/>
                  <a:pt x="4803512" y="2189820"/>
                </a:cubicBezTo>
                <a:lnTo>
                  <a:pt x="4820599" y="2188197"/>
                </a:lnTo>
                <a:lnTo>
                  <a:pt x="4820625" y="2188691"/>
                </a:lnTo>
                <a:lnTo>
                  <a:pt x="4821123" y="2188658"/>
                </a:lnTo>
                <a:lnTo>
                  <a:pt x="4821717" y="2200098"/>
                </a:lnTo>
                <a:cubicBezTo>
                  <a:pt x="4821717" y="2205779"/>
                  <a:pt x="4821658" y="2211446"/>
                  <a:pt x="4820346" y="2217074"/>
                </a:cubicBezTo>
                <a:cubicBezTo>
                  <a:pt x="4820389" y="2248409"/>
                  <a:pt x="4817938" y="2279300"/>
                  <a:pt x="4812879" y="2309550"/>
                </a:cubicBezTo>
                <a:lnTo>
                  <a:pt x="4812341" y="2316226"/>
                </a:lnTo>
                <a:cubicBezTo>
                  <a:pt x="4812171" y="2316231"/>
                  <a:pt x="4812003" y="2316236"/>
                  <a:pt x="4811835" y="2316289"/>
                </a:cubicBezTo>
                <a:cubicBezTo>
                  <a:pt x="4761560" y="2669154"/>
                  <a:pt x="4480521" y="2949931"/>
                  <a:pt x="4121670" y="3009330"/>
                </a:cubicBezTo>
                <a:lnTo>
                  <a:pt x="4121554" y="3010478"/>
                </a:lnTo>
                <a:cubicBezTo>
                  <a:pt x="4116243" y="3011489"/>
                  <a:pt x="4110914" y="3012437"/>
                  <a:pt x="4105337" y="3012018"/>
                </a:cubicBezTo>
                <a:cubicBezTo>
                  <a:pt x="4074165" y="3017572"/>
                  <a:pt x="4042285" y="3020553"/>
                  <a:pt x="4009911" y="3021080"/>
                </a:cubicBezTo>
                <a:lnTo>
                  <a:pt x="3992792" y="3022706"/>
                </a:lnTo>
                <a:lnTo>
                  <a:pt x="3992766" y="3022211"/>
                </a:lnTo>
                <a:lnTo>
                  <a:pt x="3992267" y="3022244"/>
                </a:lnTo>
                <a:cubicBezTo>
                  <a:pt x="3991701" y="3018442"/>
                  <a:pt x="3991674" y="3014626"/>
                  <a:pt x="3991674" y="3010804"/>
                </a:cubicBezTo>
                <a:close/>
                <a:moveTo>
                  <a:pt x="3991674" y="3058630"/>
                </a:moveTo>
                <a:lnTo>
                  <a:pt x="3992268" y="3047280"/>
                </a:lnTo>
                <a:lnTo>
                  <a:pt x="3992766" y="3047312"/>
                </a:lnTo>
                <a:lnTo>
                  <a:pt x="3992792" y="3046822"/>
                </a:lnTo>
                <a:lnTo>
                  <a:pt x="4009880" y="3048432"/>
                </a:lnTo>
                <a:cubicBezTo>
                  <a:pt x="4042265" y="3048955"/>
                  <a:pt x="4074158" y="3051913"/>
                  <a:pt x="4105341" y="3057426"/>
                </a:cubicBezTo>
                <a:cubicBezTo>
                  <a:pt x="4110917" y="3057010"/>
                  <a:pt x="4116245" y="3057951"/>
                  <a:pt x="4121554" y="3058953"/>
                </a:cubicBezTo>
                <a:lnTo>
                  <a:pt x="4121671" y="3060092"/>
                </a:lnTo>
                <a:cubicBezTo>
                  <a:pt x="4480521" y="3119024"/>
                  <a:pt x="4761560" y="3397595"/>
                  <a:pt x="4811836" y="3747690"/>
                </a:cubicBezTo>
                <a:cubicBezTo>
                  <a:pt x="4812004" y="3747743"/>
                  <a:pt x="4812173" y="3747748"/>
                  <a:pt x="4812342" y="3747753"/>
                </a:cubicBezTo>
                <a:lnTo>
                  <a:pt x="4812882" y="3754390"/>
                </a:lnTo>
                <a:cubicBezTo>
                  <a:pt x="4817939" y="3784397"/>
                  <a:pt x="4820389" y="3815039"/>
                  <a:pt x="4820346" y="3846121"/>
                </a:cubicBezTo>
                <a:cubicBezTo>
                  <a:pt x="4821658" y="3851707"/>
                  <a:pt x="4821717" y="3857331"/>
                  <a:pt x="4821717" y="3862969"/>
                </a:cubicBezTo>
                <a:cubicBezTo>
                  <a:pt x="4821717" y="3866761"/>
                  <a:pt x="4821690" y="3870547"/>
                  <a:pt x="4821124" y="3874319"/>
                </a:cubicBezTo>
                <a:lnTo>
                  <a:pt x="4820625" y="3874286"/>
                </a:lnTo>
                <a:lnTo>
                  <a:pt x="4820599" y="3874777"/>
                </a:lnTo>
                <a:lnTo>
                  <a:pt x="4803481" y="3873164"/>
                </a:lnTo>
                <a:cubicBezTo>
                  <a:pt x="4771106" y="3872641"/>
                  <a:pt x="4739226" y="3869683"/>
                  <a:pt x="4708054" y="3864173"/>
                </a:cubicBezTo>
                <a:cubicBezTo>
                  <a:pt x="4702477" y="3864589"/>
                  <a:pt x="4697148" y="3863648"/>
                  <a:pt x="4691837" y="3862645"/>
                </a:cubicBezTo>
                <a:lnTo>
                  <a:pt x="4691721" y="3861506"/>
                </a:lnTo>
                <a:cubicBezTo>
                  <a:pt x="4332870" y="3802574"/>
                  <a:pt x="4051831" y="3524002"/>
                  <a:pt x="4001556" y="3173908"/>
                </a:cubicBezTo>
                <a:cubicBezTo>
                  <a:pt x="4001388" y="3173856"/>
                  <a:pt x="4001220" y="3173851"/>
                  <a:pt x="4001050" y="3173846"/>
                </a:cubicBezTo>
                <a:lnTo>
                  <a:pt x="4000512" y="3167222"/>
                </a:lnTo>
                <a:cubicBezTo>
                  <a:pt x="3995453" y="3137210"/>
                  <a:pt x="3993003" y="3106561"/>
                  <a:pt x="3993045" y="3075472"/>
                </a:cubicBezTo>
                <a:cubicBezTo>
                  <a:pt x="3991733" y="3069889"/>
                  <a:pt x="3991674" y="3064266"/>
                  <a:pt x="3991674" y="3058630"/>
                </a:cubicBezTo>
                <a:close/>
                <a:moveTo>
                  <a:pt x="3293448" y="636203"/>
                </a:moveTo>
                <a:cubicBezTo>
                  <a:pt x="3346724" y="907109"/>
                  <a:pt x="3561567" y="1121906"/>
                  <a:pt x="3836757" y="1181049"/>
                </a:cubicBezTo>
                <a:cubicBezTo>
                  <a:pt x="3783482" y="910143"/>
                  <a:pt x="3568638" y="695346"/>
                  <a:pt x="3293448" y="636203"/>
                </a:cubicBezTo>
                <a:close/>
                <a:moveTo>
                  <a:pt x="3293448" y="2333028"/>
                </a:moveTo>
                <a:cubicBezTo>
                  <a:pt x="3346724" y="2603934"/>
                  <a:pt x="3561567" y="2818731"/>
                  <a:pt x="3836757" y="2877874"/>
                </a:cubicBezTo>
                <a:cubicBezTo>
                  <a:pt x="3783482" y="2606968"/>
                  <a:pt x="3568638" y="2392171"/>
                  <a:pt x="3293448" y="2333028"/>
                </a:cubicBezTo>
                <a:close/>
                <a:moveTo>
                  <a:pt x="3293446" y="2034258"/>
                </a:moveTo>
                <a:cubicBezTo>
                  <a:pt x="3568636" y="1975579"/>
                  <a:pt x="3783479" y="1762469"/>
                  <a:pt x="3836755" y="1493690"/>
                </a:cubicBezTo>
                <a:cubicBezTo>
                  <a:pt x="3561565" y="1552369"/>
                  <a:pt x="3346721" y="1765479"/>
                  <a:pt x="3293446" y="2034258"/>
                </a:cubicBezTo>
                <a:close/>
                <a:moveTo>
                  <a:pt x="3293446" y="3731083"/>
                </a:moveTo>
                <a:cubicBezTo>
                  <a:pt x="3568636" y="3672404"/>
                  <a:pt x="3783479" y="3459294"/>
                  <a:pt x="3836755" y="3190516"/>
                </a:cubicBezTo>
                <a:cubicBezTo>
                  <a:pt x="3561565" y="3249194"/>
                  <a:pt x="3346721" y="3462304"/>
                  <a:pt x="3293446" y="3731083"/>
                </a:cubicBezTo>
                <a:close/>
                <a:moveTo>
                  <a:pt x="3150081" y="503273"/>
                </a:moveTo>
                <a:lnTo>
                  <a:pt x="3150675" y="491833"/>
                </a:lnTo>
                <a:lnTo>
                  <a:pt x="3151173" y="491866"/>
                </a:lnTo>
                <a:lnTo>
                  <a:pt x="3151199" y="491372"/>
                </a:lnTo>
                <a:lnTo>
                  <a:pt x="3168287" y="492995"/>
                </a:lnTo>
                <a:cubicBezTo>
                  <a:pt x="3200672" y="493522"/>
                  <a:pt x="3232565" y="496503"/>
                  <a:pt x="3263748" y="502060"/>
                </a:cubicBezTo>
                <a:cubicBezTo>
                  <a:pt x="3269324" y="501641"/>
                  <a:pt x="3274652" y="502589"/>
                  <a:pt x="3279961" y="503599"/>
                </a:cubicBezTo>
                <a:lnTo>
                  <a:pt x="3280078" y="504747"/>
                </a:lnTo>
                <a:cubicBezTo>
                  <a:pt x="3638928" y="564145"/>
                  <a:pt x="3919967" y="844922"/>
                  <a:pt x="3970244" y="1197788"/>
                </a:cubicBezTo>
                <a:cubicBezTo>
                  <a:pt x="3970411" y="1197841"/>
                  <a:pt x="3970581" y="1197846"/>
                  <a:pt x="3970749" y="1197851"/>
                </a:cubicBezTo>
                <a:lnTo>
                  <a:pt x="3971290" y="1204541"/>
                </a:lnTo>
                <a:cubicBezTo>
                  <a:pt x="3976346" y="1234785"/>
                  <a:pt x="3978796" y="1265670"/>
                  <a:pt x="3978754" y="1296998"/>
                </a:cubicBezTo>
                <a:cubicBezTo>
                  <a:pt x="3980066" y="1302628"/>
                  <a:pt x="3980124" y="1308297"/>
                  <a:pt x="3980124" y="1313979"/>
                </a:cubicBezTo>
                <a:cubicBezTo>
                  <a:pt x="3980124" y="1317801"/>
                  <a:pt x="3980097" y="1321617"/>
                  <a:pt x="3979531" y="1325419"/>
                </a:cubicBezTo>
                <a:lnTo>
                  <a:pt x="3979032" y="1325386"/>
                </a:lnTo>
                <a:lnTo>
                  <a:pt x="3979006" y="1325881"/>
                </a:lnTo>
                <a:lnTo>
                  <a:pt x="3961888" y="1324255"/>
                </a:lnTo>
                <a:cubicBezTo>
                  <a:pt x="3929514" y="1323728"/>
                  <a:pt x="3897633" y="1320747"/>
                  <a:pt x="3866461" y="1315193"/>
                </a:cubicBezTo>
                <a:cubicBezTo>
                  <a:pt x="3860884" y="1315612"/>
                  <a:pt x="3855555" y="1314664"/>
                  <a:pt x="3850245" y="1313653"/>
                </a:cubicBezTo>
                <a:lnTo>
                  <a:pt x="3850129" y="1312505"/>
                </a:lnTo>
                <a:cubicBezTo>
                  <a:pt x="3491277" y="1253106"/>
                  <a:pt x="3210238" y="972329"/>
                  <a:pt x="3159963" y="619464"/>
                </a:cubicBezTo>
                <a:cubicBezTo>
                  <a:pt x="3159795" y="619411"/>
                  <a:pt x="3159627" y="619406"/>
                  <a:pt x="3159457" y="619401"/>
                </a:cubicBezTo>
                <a:lnTo>
                  <a:pt x="3158919" y="612725"/>
                </a:lnTo>
                <a:cubicBezTo>
                  <a:pt x="3153860" y="582475"/>
                  <a:pt x="3151410" y="551584"/>
                  <a:pt x="3151452" y="520249"/>
                </a:cubicBezTo>
                <a:cubicBezTo>
                  <a:pt x="3150140" y="514621"/>
                  <a:pt x="3150081" y="508954"/>
                  <a:pt x="3150081" y="503273"/>
                </a:cubicBezTo>
                <a:close/>
                <a:moveTo>
                  <a:pt x="3150081" y="2200098"/>
                </a:moveTo>
                <a:lnTo>
                  <a:pt x="3150675" y="2188658"/>
                </a:lnTo>
                <a:lnTo>
                  <a:pt x="3151173" y="2188691"/>
                </a:lnTo>
                <a:lnTo>
                  <a:pt x="3151199" y="2188197"/>
                </a:lnTo>
                <a:lnTo>
                  <a:pt x="3168287" y="2189820"/>
                </a:lnTo>
                <a:cubicBezTo>
                  <a:pt x="3200672" y="2190347"/>
                  <a:pt x="3232565" y="2193328"/>
                  <a:pt x="3263748" y="2198885"/>
                </a:cubicBezTo>
                <a:cubicBezTo>
                  <a:pt x="3269324" y="2198466"/>
                  <a:pt x="3274652" y="2199414"/>
                  <a:pt x="3279961" y="2200424"/>
                </a:cubicBezTo>
                <a:lnTo>
                  <a:pt x="3280078" y="2201572"/>
                </a:lnTo>
                <a:cubicBezTo>
                  <a:pt x="3638928" y="2260970"/>
                  <a:pt x="3919967" y="2541747"/>
                  <a:pt x="3970244" y="2894613"/>
                </a:cubicBezTo>
                <a:cubicBezTo>
                  <a:pt x="3970411" y="2894666"/>
                  <a:pt x="3970581" y="2894671"/>
                  <a:pt x="3970749" y="2894676"/>
                </a:cubicBezTo>
                <a:lnTo>
                  <a:pt x="3971290" y="2901366"/>
                </a:lnTo>
                <a:cubicBezTo>
                  <a:pt x="3976346" y="2931610"/>
                  <a:pt x="3978796" y="2962495"/>
                  <a:pt x="3978754" y="2993823"/>
                </a:cubicBezTo>
                <a:cubicBezTo>
                  <a:pt x="3980066" y="2999453"/>
                  <a:pt x="3980124" y="3005122"/>
                  <a:pt x="3980124" y="3010804"/>
                </a:cubicBezTo>
                <a:cubicBezTo>
                  <a:pt x="3980124" y="3014626"/>
                  <a:pt x="3980097" y="3018442"/>
                  <a:pt x="3979531" y="3022244"/>
                </a:cubicBezTo>
                <a:lnTo>
                  <a:pt x="3979032" y="3022211"/>
                </a:lnTo>
                <a:lnTo>
                  <a:pt x="3979006" y="3022706"/>
                </a:lnTo>
                <a:lnTo>
                  <a:pt x="3961888" y="3021080"/>
                </a:lnTo>
                <a:cubicBezTo>
                  <a:pt x="3929514" y="3020553"/>
                  <a:pt x="3897633" y="3017572"/>
                  <a:pt x="3866461" y="3012018"/>
                </a:cubicBezTo>
                <a:cubicBezTo>
                  <a:pt x="3860884" y="3012437"/>
                  <a:pt x="3855555" y="3011489"/>
                  <a:pt x="3850245" y="3010478"/>
                </a:cubicBezTo>
                <a:lnTo>
                  <a:pt x="3850129" y="3009330"/>
                </a:lnTo>
                <a:cubicBezTo>
                  <a:pt x="3491277" y="2949931"/>
                  <a:pt x="3210238" y="2669154"/>
                  <a:pt x="3159963" y="2316289"/>
                </a:cubicBezTo>
                <a:cubicBezTo>
                  <a:pt x="3159795" y="2316236"/>
                  <a:pt x="3159627" y="2316231"/>
                  <a:pt x="3159457" y="2316226"/>
                </a:cubicBezTo>
                <a:lnTo>
                  <a:pt x="3158919" y="2309550"/>
                </a:lnTo>
                <a:cubicBezTo>
                  <a:pt x="3153860" y="2279300"/>
                  <a:pt x="3151410" y="2248409"/>
                  <a:pt x="3151452" y="2217074"/>
                </a:cubicBezTo>
                <a:cubicBezTo>
                  <a:pt x="3150140" y="2211446"/>
                  <a:pt x="3150081" y="2205779"/>
                  <a:pt x="3150081" y="2200098"/>
                </a:cubicBezTo>
                <a:close/>
                <a:moveTo>
                  <a:pt x="3150081" y="3896923"/>
                </a:moveTo>
                <a:lnTo>
                  <a:pt x="3150675" y="3885483"/>
                </a:lnTo>
                <a:lnTo>
                  <a:pt x="3151173" y="3885516"/>
                </a:lnTo>
                <a:lnTo>
                  <a:pt x="3151199" y="3885022"/>
                </a:lnTo>
                <a:lnTo>
                  <a:pt x="3168287" y="3886645"/>
                </a:lnTo>
                <a:cubicBezTo>
                  <a:pt x="3200672" y="3887172"/>
                  <a:pt x="3232565" y="3890153"/>
                  <a:pt x="3263748" y="3895710"/>
                </a:cubicBezTo>
                <a:cubicBezTo>
                  <a:pt x="3269324" y="3895291"/>
                  <a:pt x="3274652" y="3896239"/>
                  <a:pt x="3279961" y="3897249"/>
                </a:cubicBezTo>
                <a:lnTo>
                  <a:pt x="3280078" y="3898397"/>
                </a:lnTo>
                <a:cubicBezTo>
                  <a:pt x="3514137" y="3937139"/>
                  <a:pt x="3715094" y="4070062"/>
                  <a:pt x="3840331" y="4255797"/>
                </a:cubicBezTo>
                <a:lnTo>
                  <a:pt x="3868775" y="4305008"/>
                </a:lnTo>
                <a:lnTo>
                  <a:pt x="3717725" y="4305008"/>
                </a:lnTo>
                <a:lnTo>
                  <a:pt x="3665602" y="4241205"/>
                </a:lnTo>
                <a:cubicBezTo>
                  <a:pt x="3568906" y="4136681"/>
                  <a:pt x="3439699" y="4061285"/>
                  <a:pt x="3293448" y="4029853"/>
                </a:cubicBezTo>
                <a:cubicBezTo>
                  <a:pt x="3310695" y="4117553"/>
                  <a:pt x="3344874" y="4199373"/>
                  <a:pt x="3392629" y="4271827"/>
                </a:cubicBezTo>
                <a:lnTo>
                  <a:pt x="3419311" y="4305008"/>
                </a:lnTo>
                <a:lnTo>
                  <a:pt x="3265201" y="4305008"/>
                </a:lnTo>
                <a:lnTo>
                  <a:pt x="3235080" y="4254710"/>
                </a:lnTo>
                <a:cubicBezTo>
                  <a:pt x="3197877" y="4179889"/>
                  <a:pt x="3172145" y="4098618"/>
                  <a:pt x="3159963" y="4013114"/>
                </a:cubicBezTo>
                <a:cubicBezTo>
                  <a:pt x="3159795" y="4013061"/>
                  <a:pt x="3159627" y="4013056"/>
                  <a:pt x="3159457" y="4013051"/>
                </a:cubicBezTo>
                <a:lnTo>
                  <a:pt x="3158919" y="4006375"/>
                </a:lnTo>
                <a:cubicBezTo>
                  <a:pt x="3153860" y="3976125"/>
                  <a:pt x="3151410" y="3945234"/>
                  <a:pt x="3151452" y="3913899"/>
                </a:cubicBezTo>
                <a:cubicBezTo>
                  <a:pt x="3150140" y="3908271"/>
                  <a:pt x="3150081" y="3902604"/>
                  <a:pt x="3150081" y="3896923"/>
                </a:cubicBezTo>
                <a:close/>
                <a:moveTo>
                  <a:pt x="3150079" y="469318"/>
                </a:moveTo>
                <a:cubicBezTo>
                  <a:pt x="3150079" y="463681"/>
                  <a:pt x="3150138" y="458057"/>
                  <a:pt x="3151450" y="452471"/>
                </a:cubicBezTo>
                <a:cubicBezTo>
                  <a:pt x="3151408" y="421389"/>
                  <a:pt x="3153857" y="390746"/>
                  <a:pt x="3158914" y="360740"/>
                </a:cubicBezTo>
                <a:lnTo>
                  <a:pt x="3159454" y="354103"/>
                </a:lnTo>
                <a:cubicBezTo>
                  <a:pt x="3159623" y="354098"/>
                  <a:pt x="3159792" y="354093"/>
                  <a:pt x="3159960" y="354040"/>
                </a:cubicBezTo>
                <a:cubicBezTo>
                  <a:pt x="3173111" y="262463"/>
                  <a:pt x="3202052" y="175780"/>
                  <a:pt x="3244173" y="96778"/>
                </a:cubicBezTo>
                <a:lnTo>
                  <a:pt x="3306807" y="0"/>
                </a:lnTo>
                <a:lnTo>
                  <a:pt x="3475182" y="0"/>
                </a:lnTo>
                <a:lnTo>
                  <a:pt x="3406954" y="76659"/>
                </a:lnTo>
                <a:cubicBezTo>
                  <a:pt x="3351687" y="153496"/>
                  <a:pt x="3312372" y="241952"/>
                  <a:pt x="3293446" y="337433"/>
                </a:cubicBezTo>
                <a:cubicBezTo>
                  <a:pt x="3476486" y="298404"/>
                  <a:pt x="3632827" y="191052"/>
                  <a:pt x="3732420" y="44350"/>
                </a:cubicBezTo>
                <a:lnTo>
                  <a:pt x="3754649" y="0"/>
                </a:lnTo>
                <a:lnTo>
                  <a:pt x="3903287" y="0"/>
                </a:lnTo>
                <a:lnTo>
                  <a:pt x="3851448" y="95636"/>
                </a:lnTo>
                <a:cubicBezTo>
                  <a:pt x="3727674" y="289169"/>
                  <a:pt x="3521481" y="428211"/>
                  <a:pt x="3280075" y="467856"/>
                </a:cubicBezTo>
                <a:lnTo>
                  <a:pt x="3279959" y="468995"/>
                </a:lnTo>
                <a:cubicBezTo>
                  <a:pt x="3274648" y="469998"/>
                  <a:pt x="3269319" y="470939"/>
                  <a:pt x="3263742" y="470523"/>
                </a:cubicBezTo>
                <a:cubicBezTo>
                  <a:pt x="3232570" y="476033"/>
                  <a:pt x="3200690" y="478991"/>
                  <a:pt x="3168316" y="479514"/>
                </a:cubicBezTo>
                <a:lnTo>
                  <a:pt x="3151197" y="481127"/>
                </a:lnTo>
                <a:lnTo>
                  <a:pt x="3151171" y="480636"/>
                </a:lnTo>
                <a:lnTo>
                  <a:pt x="3150672" y="480669"/>
                </a:lnTo>
                <a:cubicBezTo>
                  <a:pt x="3150106" y="476896"/>
                  <a:pt x="3150079" y="473110"/>
                  <a:pt x="3150079" y="469318"/>
                </a:cubicBezTo>
                <a:close/>
                <a:moveTo>
                  <a:pt x="3150079" y="2166144"/>
                </a:moveTo>
                <a:cubicBezTo>
                  <a:pt x="3150079" y="2160506"/>
                  <a:pt x="3150138" y="2154882"/>
                  <a:pt x="3151450" y="2149296"/>
                </a:cubicBezTo>
                <a:cubicBezTo>
                  <a:pt x="3151408" y="2118214"/>
                  <a:pt x="3153857" y="2087572"/>
                  <a:pt x="3158914" y="2057565"/>
                </a:cubicBezTo>
                <a:lnTo>
                  <a:pt x="3159454" y="2050928"/>
                </a:lnTo>
                <a:cubicBezTo>
                  <a:pt x="3159623" y="2050923"/>
                  <a:pt x="3159792" y="2050918"/>
                  <a:pt x="3159960" y="2050865"/>
                </a:cubicBezTo>
                <a:cubicBezTo>
                  <a:pt x="3210236" y="1700770"/>
                  <a:pt x="3491275" y="1422199"/>
                  <a:pt x="3850126" y="1363267"/>
                </a:cubicBezTo>
                <a:lnTo>
                  <a:pt x="3850243" y="1362128"/>
                </a:lnTo>
                <a:cubicBezTo>
                  <a:pt x="3855551" y="1361126"/>
                  <a:pt x="3860879" y="1360185"/>
                  <a:pt x="3866455" y="1360601"/>
                </a:cubicBezTo>
                <a:cubicBezTo>
                  <a:pt x="3897639" y="1355088"/>
                  <a:pt x="3929531" y="1352130"/>
                  <a:pt x="3961917" y="1351607"/>
                </a:cubicBezTo>
                <a:lnTo>
                  <a:pt x="3979004" y="1349997"/>
                </a:lnTo>
                <a:lnTo>
                  <a:pt x="3979030" y="1350487"/>
                </a:lnTo>
                <a:lnTo>
                  <a:pt x="3979528" y="1350455"/>
                </a:lnTo>
                <a:lnTo>
                  <a:pt x="3980122" y="1361805"/>
                </a:lnTo>
                <a:cubicBezTo>
                  <a:pt x="3980122" y="1367441"/>
                  <a:pt x="3980064" y="1373063"/>
                  <a:pt x="3978752" y="1378647"/>
                </a:cubicBezTo>
                <a:cubicBezTo>
                  <a:pt x="3978794" y="1409736"/>
                  <a:pt x="3976343" y="1440385"/>
                  <a:pt x="3971285" y="1470397"/>
                </a:cubicBezTo>
                <a:lnTo>
                  <a:pt x="3970746" y="1477021"/>
                </a:lnTo>
                <a:cubicBezTo>
                  <a:pt x="3970577" y="1477026"/>
                  <a:pt x="3970408" y="1477030"/>
                  <a:pt x="3970241" y="1477083"/>
                </a:cubicBezTo>
                <a:cubicBezTo>
                  <a:pt x="3919965" y="1827177"/>
                  <a:pt x="3638926" y="2105749"/>
                  <a:pt x="3280075" y="2164681"/>
                </a:cubicBezTo>
                <a:lnTo>
                  <a:pt x="3279959" y="2165820"/>
                </a:lnTo>
                <a:cubicBezTo>
                  <a:pt x="3274648" y="2166823"/>
                  <a:pt x="3269319" y="2167764"/>
                  <a:pt x="3263742" y="2167348"/>
                </a:cubicBezTo>
                <a:cubicBezTo>
                  <a:pt x="3232570" y="2172858"/>
                  <a:pt x="3200690" y="2175816"/>
                  <a:pt x="3168316" y="2176339"/>
                </a:cubicBezTo>
                <a:lnTo>
                  <a:pt x="3151197" y="2177952"/>
                </a:lnTo>
                <a:lnTo>
                  <a:pt x="3151171" y="2177461"/>
                </a:lnTo>
                <a:lnTo>
                  <a:pt x="3150672" y="2177494"/>
                </a:lnTo>
                <a:cubicBezTo>
                  <a:pt x="3150106" y="2173722"/>
                  <a:pt x="3150079" y="2169936"/>
                  <a:pt x="3150079" y="2166144"/>
                </a:cubicBezTo>
                <a:close/>
                <a:moveTo>
                  <a:pt x="3150079" y="3862969"/>
                </a:moveTo>
                <a:cubicBezTo>
                  <a:pt x="3150079" y="3857331"/>
                  <a:pt x="3150138" y="3851707"/>
                  <a:pt x="3151450" y="3846121"/>
                </a:cubicBezTo>
                <a:cubicBezTo>
                  <a:pt x="3151408" y="3815039"/>
                  <a:pt x="3153857" y="3784397"/>
                  <a:pt x="3158914" y="3754390"/>
                </a:cubicBezTo>
                <a:lnTo>
                  <a:pt x="3159454" y="3747753"/>
                </a:lnTo>
                <a:cubicBezTo>
                  <a:pt x="3159623" y="3747748"/>
                  <a:pt x="3159792" y="3747743"/>
                  <a:pt x="3159960" y="3747690"/>
                </a:cubicBezTo>
                <a:cubicBezTo>
                  <a:pt x="3210236" y="3397595"/>
                  <a:pt x="3491275" y="3119024"/>
                  <a:pt x="3850126" y="3060092"/>
                </a:cubicBezTo>
                <a:lnTo>
                  <a:pt x="3850243" y="3058953"/>
                </a:lnTo>
                <a:cubicBezTo>
                  <a:pt x="3855551" y="3057951"/>
                  <a:pt x="3860879" y="3057010"/>
                  <a:pt x="3866455" y="3057426"/>
                </a:cubicBezTo>
                <a:cubicBezTo>
                  <a:pt x="3897639" y="3051913"/>
                  <a:pt x="3929531" y="3048955"/>
                  <a:pt x="3961917" y="3048432"/>
                </a:cubicBezTo>
                <a:lnTo>
                  <a:pt x="3979004" y="3046822"/>
                </a:lnTo>
                <a:lnTo>
                  <a:pt x="3979030" y="3047312"/>
                </a:lnTo>
                <a:lnTo>
                  <a:pt x="3979528" y="3047280"/>
                </a:lnTo>
                <a:lnTo>
                  <a:pt x="3980122" y="3058630"/>
                </a:lnTo>
                <a:cubicBezTo>
                  <a:pt x="3980122" y="3064266"/>
                  <a:pt x="3980064" y="3069889"/>
                  <a:pt x="3978752" y="3075472"/>
                </a:cubicBezTo>
                <a:cubicBezTo>
                  <a:pt x="3978794" y="3106561"/>
                  <a:pt x="3976343" y="3137210"/>
                  <a:pt x="3971285" y="3167222"/>
                </a:cubicBezTo>
                <a:lnTo>
                  <a:pt x="3970746" y="3173846"/>
                </a:lnTo>
                <a:cubicBezTo>
                  <a:pt x="3970577" y="3173851"/>
                  <a:pt x="3970408" y="3173856"/>
                  <a:pt x="3970241" y="3173908"/>
                </a:cubicBezTo>
                <a:cubicBezTo>
                  <a:pt x="3919965" y="3524002"/>
                  <a:pt x="3638926" y="3802574"/>
                  <a:pt x="3280075" y="3861506"/>
                </a:cubicBezTo>
                <a:lnTo>
                  <a:pt x="3279959" y="3862645"/>
                </a:lnTo>
                <a:cubicBezTo>
                  <a:pt x="3274648" y="3863648"/>
                  <a:pt x="3269319" y="3864589"/>
                  <a:pt x="3263742" y="3864173"/>
                </a:cubicBezTo>
                <a:cubicBezTo>
                  <a:pt x="3232570" y="3869683"/>
                  <a:pt x="3200690" y="3872641"/>
                  <a:pt x="3168316" y="3873164"/>
                </a:cubicBezTo>
                <a:lnTo>
                  <a:pt x="3151197" y="3874777"/>
                </a:lnTo>
                <a:lnTo>
                  <a:pt x="3151171" y="3874286"/>
                </a:lnTo>
                <a:lnTo>
                  <a:pt x="3150672" y="3874319"/>
                </a:lnTo>
                <a:cubicBezTo>
                  <a:pt x="3150106" y="3870547"/>
                  <a:pt x="3150079" y="3866761"/>
                  <a:pt x="3150079" y="3862969"/>
                </a:cubicBezTo>
                <a:close/>
                <a:moveTo>
                  <a:pt x="2442890" y="1181049"/>
                </a:moveTo>
                <a:cubicBezTo>
                  <a:pt x="2718080" y="1121906"/>
                  <a:pt x="2932923" y="907109"/>
                  <a:pt x="2986199" y="636203"/>
                </a:cubicBezTo>
                <a:cubicBezTo>
                  <a:pt x="2711009" y="695346"/>
                  <a:pt x="2496165" y="910143"/>
                  <a:pt x="2442890" y="1181049"/>
                </a:cubicBezTo>
                <a:close/>
                <a:moveTo>
                  <a:pt x="2442890" y="1493690"/>
                </a:moveTo>
                <a:cubicBezTo>
                  <a:pt x="2496166" y="1762469"/>
                  <a:pt x="2711009" y="1975579"/>
                  <a:pt x="2986199" y="2034258"/>
                </a:cubicBezTo>
                <a:cubicBezTo>
                  <a:pt x="2932924" y="1765479"/>
                  <a:pt x="2718080" y="1552369"/>
                  <a:pt x="2442890" y="1493690"/>
                </a:cubicBezTo>
                <a:close/>
                <a:moveTo>
                  <a:pt x="2442890" y="2877874"/>
                </a:moveTo>
                <a:cubicBezTo>
                  <a:pt x="2718080" y="2818731"/>
                  <a:pt x="2932923" y="2603934"/>
                  <a:pt x="2986199" y="2333028"/>
                </a:cubicBezTo>
                <a:cubicBezTo>
                  <a:pt x="2711009" y="2392171"/>
                  <a:pt x="2496165" y="2606968"/>
                  <a:pt x="2442890" y="2877874"/>
                </a:cubicBezTo>
                <a:close/>
                <a:moveTo>
                  <a:pt x="2442890" y="3190516"/>
                </a:moveTo>
                <a:cubicBezTo>
                  <a:pt x="2496166" y="3459294"/>
                  <a:pt x="2711009" y="3672404"/>
                  <a:pt x="2986199" y="3731083"/>
                </a:cubicBezTo>
                <a:cubicBezTo>
                  <a:pt x="2932924" y="3462304"/>
                  <a:pt x="2718080" y="3249194"/>
                  <a:pt x="2442890" y="3190516"/>
                </a:cubicBezTo>
                <a:close/>
                <a:moveTo>
                  <a:pt x="2410871" y="4305008"/>
                </a:moveTo>
                <a:lnTo>
                  <a:pt x="2439316" y="4255797"/>
                </a:lnTo>
                <a:cubicBezTo>
                  <a:pt x="2564553" y="4070062"/>
                  <a:pt x="2765510" y="3937139"/>
                  <a:pt x="2999569" y="3898397"/>
                </a:cubicBezTo>
                <a:lnTo>
                  <a:pt x="2999686" y="3897249"/>
                </a:lnTo>
                <a:cubicBezTo>
                  <a:pt x="3004995" y="3896239"/>
                  <a:pt x="3010323" y="3895291"/>
                  <a:pt x="3015899" y="3895710"/>
                </a:cubicBezTo>
                <a:cubicBezTo>
                  <a:pt x="3047082" y="3890153"/>
                  <a:pt x="3078975" y="3887172"/>
                  <a:pt x="3111360" y="3886645"/>
                </a:cubicBezTo>
                <a:lnTo>
                  <a:pt x="3128448" y="3885022"/>
                </a:lnTo>
                <a:lnTo>
                  <a:pt x="3128474" y="3885516"/>
                </a:lnTo>
                <a:lnTo>
                  <a:pt x="3128972" y="3885483"/>
                </a:lnTo>
                <a:lnTo>
                  <a:pt x="3129566" y="3896923"/>
                </a:lnTo>
                <a:cubicBezTo>
                  <a:pt x="3129566" y="3902604"/>
                  <a:pt x="3129507" y="3908271"/>
                  <a:pt x="3128195" y="3913899"/>
                </a:cubicBezTo>
                <a:cubicBezTo>
                  <a:pt x="3128237" y="3945234"/>
                  <a:pt x="3125787" y="3976125"/>
                  <a:pt x="3120728" y="4006375"/>
                </a:cubicBezTo>
                <a:lnTo>
                  <a:pt x="3120190" y="4013051"/>
                </a:lnTo>
                <a:cubicBezTo>
                  <a:pt x="3120020" y="4013056"/>
                  <a:pt x="3119852" y="4013061"/>
                  <a:pt x="3119684" y="4013114"/>
                </a:cubicBezTo>
                <a:cubicBezTo>
                  <a:pt x="3107502" y="4098618"/>
                  <a:pt x="3081770" y="4179889"/>
                  <a:pt x="3044567" y="4254710"/>
                </a:cubicBezTo>
                <a:lnTo>
                  <a:pt x="3014445" y="4305008"/>
                </a:lnTo>
                <a:lnTo>
                  <a:pt x="2860336" y="4305008"/>
                </a:lnTo>
                <a:lnTo>
                  <a:pt x="2887018" y="4271827"/>
                </a:lnTo>
                <a:cubicBezTo>
                  <a:pt x="2934773" y="4199373"/>
                  <a:pt x="2968952" y="4117553"/>
                  <a:pt x="2986199" y="4029853"/>
                </a:cubicBezTo>
                <a:cubicBezTo>
                  <a:pt x="2839947" y="4061285"/>
                  <a:pt x="2710740" y="4136681"/>
                  <a:pt x="2614045" y="4241205"/>
                </a:cubicBezTo>
                <a:lnTo>
                  <a:pt x="2561922" y="4305008"/>
                </a:lnTo>
                <a:close/>
                <a:moveTo>
                  <a:pt x="2376360" y="0"/>
                </a:moveTo>
                <a:lnTo>
                  <a:pt x="2524998" y="0"/>
                </a:lnTo>
                <a:lnTo>
                  <a:pt x="2547226" y="44350"/>
                </a:lnTo>
                <a:cubicBezTo>
                  <a:pt x="2646819" y="191052"/>
                  <a:pt x="2803160" y="298404"/>
                  <a:pt x="2986199" y="337433"/>
                </a:cubicBezTo>
                <a:cubicBezTo>
                  <a:pt x="2967274" y="241952"/>
                  <a:pt x="2927959" y="153496"/>
                  <a:pt x="2872691" y="76659"/>
                </a:cubicBezTo>
                <a:lnTo>
                  <a:pt x="2804464" y="0"/>
                </a:lnTo>
                <a:lnTo>
                  <a:pt x="2972839" y="0"/>
                </a:lnTo>
                <a:lnTo>
                  <a:pt x="3035473" y="96778"/>
                </a:lnTo>
                <a:cubicBezTo>
                  <a:pt x="3077594" y="175780"/>
                  <a:pt x="3106535" y="262463"/>
                  <a:pt x="3119686" y="354040"/>
                </a:cubicBezTo>
                <a:cubicBezTo>
                  <a:pt x="3119853" y="354093"/>
                  <a:pt x="3120023" y="354098"/>
                  <a:pt x="3120191" y="354103"/>
                </a:cubicBezTo>
                <a:lnTo>
                  <a:pt x="3120732" y="360740"/>
                </a:lnTo>
                <a:cubicBezTo>
                  <a:pt x="3125788" y="390746"/>
                  <a:pt x="3128238" y="421389"/>
                  <a:pt x="3128196" y="452471"/>
                </a:cubicBezTo>
                <a:cubicBezTo>
                  <a:pt x="3129508" y="458057"/>
                  <a:pt x="3129566" y="463681"/>
                  <a:pt x="3129566" y="469318"/>
                </a:cubicBezTo>
                <a:cubicBezTo>
                  <a:pt x="3129566" y="473110"/>
                  <a:pt x="3129539" y="476896"/>
                  <a:pt x="3128973" y="480669"/>
                </a:cubicBezTo>
                <a:lnTo>
                  <a:pt x="3128474" y="480636"/>
                </a:lnTo>
                <a:lnTo>
                  <a:pt x="3128448" y="481127"/>
                </a:lnTo>
                <a:lnTo>
                  <a:pt x="3111330" y="479514"/>
                </a:lnTo>
                <a:cubicBezTo>
                  <a:pt x="3078956" y="478991"/>
                  <a:pt x="3047075" y="476033"/>
                  <a:pt x="3015903" y="470523"/>
                </a:cubicBezTo>
                <a:cubicBezTo>
                  <a:pt x="3010326" y="470939"/>
                  <a:pt x="3004997" y="469998"/>
                  <a:pt x="2999687" y="468995"/>
                </a:cubicBezTo>
                <a:lnTo>
                  <a:pt x="2999571" y="467856"/>
                </a:lnTo>
                <a:cubicBezTo>
                  <a:pt x="2758165" y="428211"/>
                  <a:pt x="2551973" y="289169"/>
                  <a:pt x="2428199" y="95636"/>
                </a:cubicBezTo>
                <a:close/>
                <a:moveTo>
                  <a:pt x="2299523" y="1313979"/>
                </a:moveTo>
                <a:cubicBezTo>
                  <a:pt x="2299523" y="1308297"/>
                  <a:pt x="2299582" y="1302628"/>
                  <a:pt x="2300894" y="1296998"/>
                </a:cubicBezTo>
                <a:cubicBezTo>
                  <a:pt x="2300852" y="1265670"/>
                  <a:pt x="2303301" y="1234785"/>
                  <a:pt x="2308358" y="1204541"/>
                </a:cubicBezTo>
                <a:lnTo>
                  <a:pt x="2308898" y="1197851"/>
                </a:lnTo>
                <a:cubicBezTo>
                  <a:pt x="2309067" y="1197846"/>
                  <a:pt x="2309236" y="1197841"/>
                  <a:pt x="2309404" y="1197788"/>
                </a:cubicBezTo>
                <a:cubicBezTo>
                  <a:pt x="2359680" y="844922"/>
                  <a:pt x="2640719" y="564145"/>
                  <a:pt x="2999570" y="504747"/>
                </a:cubicBezTo>
                <a:lnTo>
                  <a:pt x="2999687" y="503599"/>
                </a:lnTo>
                <a:cubicBezTo>
                  <a:pt x="3004995" y="502589"/>
                  <a:pt x="3010323" y="501641"/>
                  <a:pt x="3015899" y="502060"/>
                </a:cubicBezTo>
                <a:cubicBezTo>
                  <a:pt x="3047083" y="496503"/>
                  <a:pt x="3078975" y="493522"/>
                  <a:pt x="3111361" y="492995"/>
                </a:cubicBezTo>
                <a:lnTo>
                  <a:pt x="3128448" y="491372"/>
                </a:lnTo>
                <a:lnTo>
                  <a:pt x="3128474" y="491866"/>
                </a:lnTo>
                <a:lnTo>
                  <a:pt x="3128972" y="491833"/>
                </a:lnTo>
                <a:lnTo>
                  <a:pt x="3129566" y="503273"/>
                </a:lnTo>
                <a:cubicBezTo>
                  <a:pt x="3129566" y="508954"/>
                  <a:pt x="3129508" y="514621"/>
                  <a:pt x="3128196" y="520249"/>
                </a:cubicBezTo>
                <a:cubicBezTo>
                  <a:pt x="3128238" y="551584"/>
                  <a:pt x="3125787" y="582475"/>
                  <a:pt x="3120729" y="612725"/>
                </a:cubicBezTo>
                <a:lnTo>
                  <a:pt x="3120190" y="619401"/>
                </a:lnTo>
                <a:cubicBezTo>
                  <a:pt x="3120021" y="619406"/>
                  <a:pt x="3119852" y="619411"/>
                  <a:pt x="3119685" y="619464"/>
                </a:cubicBezTo>
                <a:cubicBezTo>
                  <a:pt x="3069409" y="972329"/>
                  <a:pt x="2788370" y="1253106"/>
                  <a:pt x="2429519" y="1312505"/>
                </a:cubicBezTo>
                <a:lnTo>
                  <a:pt x="2429403" y="1313653"/>
                </a:lnTo>
                <a:cubicBezTo>
                  <a:pt x="2424092" y="1314664"/>
                  <a:pt x="2418763" y="1315612"/>
                  <a:pt x="2413186" y="1315193"/>
                </a:cubicBezTo>
                <a:cubicBezTo>
                  <a:pt x="2382014" y="1320747"/>
                  <a:pt x="2350134" y="1323728"/>
                  <a:pt x="2317760" y="1324255"/>
                </a:cubicBezTo>
                <a:lnTo>
                  <a:pt x="2300641" y="1325881"/>
                </a:lnTo>
                <a:lnTo>
                  <a:pt x="2300615" y="1325386"/>
                </a:lnTo>
                <a:lnTo>
                  <a:pt x="2300116" y="1325419"/>
                </a:lnTo>
                <a:cubicBezTo>
                  <a:pt x="2299550" y="1321617"/>
                  <a:pt x="2299523" y="1317801"/>
                  <a:pt x="2299523" y="1313979"/>
                </a:cubicBezTo>
                <a:close/>
                <a:moveTo>
                  <a:pt x="2299523" y="1361805"/>
                </a:moveTo>
                <a:lnTo>
                  <a:pt x="2300117" y="1350455"/>
                </a:lnTo>
                <a:lnTo>
                  <a:pt x="2300615" y="1350487"/>
                </a:lnTo>
                <a:lnTo>
                  <a:pt x="2300641" y="1349997"/>
                </a:lnTo>
                <a:lnTo>
                  <a:pt x="2317729" y="1351607"/>
                </a:lnTo>
                <a:cubicBezTo>
                  <a:pt x="2350114" y="1352130"/>
                  <a:pt x="2382007" y="1355088"/>
                  <a:pt x="2413190" y="1360601"/>
                </a:cubicBezTo>
                <a:cubicBezTo>
                  <a:pt x="2418766" y="1360185"/>
                  <a:pt x="2424094" y="1361126"/>
                  <a:pt x="2429403" y="1362128"/>
                </a:cubicBezTo>
                <a:lnTo>
                  <a:pt x="2429520" y="1363267"/>
                </a:lnTo>
                <a:cubicBezTo>
                  <a:pt x="2788370" y="1422199"/>
                  <a:pt x="3069409" y="1700770"/>
                  <a:pt x="3119686" y="2050865"/>
                </a:cubicBezTo>
                <a:cubicBezTo>
                  <a:pt x="3119853" y="2050918"/>
                  <a:pt x="3120023" y="2050923"/>
                  <a:pt x="3120191" y="2050928"/>
                </a:cubicBezTo>
                <a:lnTo>
                  <a:pt x="3120732" y="2057565"/>
                </a:lnTo>
                <a:cubicBezTo>
                  <a:pt x="3125788" y="2087572"/>
                  <a:pt x="3128238" y="2118214"/>
                  <a:pt x="3128196" y="2149296"/>
                </a:cubicBezTo>
                <a:cubicBezTo>
                  <a:pt x="3129508" y="2154882"/>
                  <a:pt x="3129566" y="2160506"/>
                  <a:pt x="3129566" y="2166144"/>
                </a:cubicBezTo>
                <a:cubicBezTo>
                  <a:pt x="3129566" y="2169936"/>
                  <a:pt x="3129539" y="2173722"/>
                  <a:pt x="3128973" y="2177494"/>
                </a:cubicBezTo>
                <a:lnTo>
                  <a:pt x="3128474" y="2177461"/>
                </a:lnTo>
                <a:lnTo>
                  <a:pt x="3128448" y="2177952"/>
                </a:lnTo>
                <a:lnTo>
                  <a:pt x="3111330" y="2176339"/>
                </a:lnTo>
                <a:cubicBezTo>
                  <a:pt x="3078956" y="2175816"/>
                  <a:pt x="3047075" y="2172858"/>
                  <a:pt x="3015903" y="2167348"/>
                </a:cubicBezTo>
                <a:cubicBezTo>
                  <a:pt x="3010326" y="2167764"/>
                  <a:pt x="3004997" y="2166823"/>
                  <a:pt x="2999687" y="2165820"/>
                </a:cubicBezTo>
                <a:lnTo>
                  <a:pt x="2999571" y="2164681"/>
                </a:lnTo>
                <a:cubicBezTo>
                  <a:pt x="2640719" y="2105749"/>
                  <a:pt x="2359680" y="1827177"/>
                  <a:pt x="2309405" y="1477083"/>
                </a:cubicBezTo>
                <a:cubicBezTo>
                  <a:pt x="2309237" y="1477030"/>
                  <a:pt x="2309069" y="1477026"/>
                  <a:pt x="2308899" y="1477021"/>
                </a:cubicBezTo>
                <a:lnTo>
                  <a:pt x="2308361" y="1470397"/>
                </a:lnTo>
                <a:cubicBezTo>
                  <a:pt x="2303302" y="1440385"/>
                  <a:pt x="2300852" y="1409736"/>
                  <a:pt x="2300894" y="1378647"/>
                </a:cubicBezTo>
                <a:cubicBezTo>
                  <a:pt x="2299582" y="1373063"/>
                  <a:pt x="2299523" y="1367441"/>
                  <a:pt x="2299523" y="1361805"/>
                </a:cubicBezTo>
                <a:close/>
                <a:moveTo>
                  <a:pt x="2299523" y="3010804"/>
                </a:moveTo>
                <a:cubicBezTo>
                  <a:pt x="2299523" y="3005122"/>
                  <a:pt x="2299582" y="2999453"/>
                  <a:pt x="2300894" y="2993823"/>
                </a:cubicBezTo>
                <a:cubicBezTo>
                  <a:pt x="2300852" y="2962495"/>
                  <a:pt x="2303301" y="2931610"/>
                  <a:pt x="2308358" y="2901366"/>
                </a:cubicBezTo>
                <a:lnTo>
                  <a:pt x="2308898" y="2894676"/>
                </a:lnTo>
                <a:cubicBezTo>
                  <a:pt x="2309067" y="2894671"/>
                  <a:pt x="2309236" y="2894666"/>
                  <a:pt x="2309404" y="2894613"/>
                </a:cubicBezTo>
                <a:cubicBezTo>
                  <a:pt x="2359680" y="2541747"/>
                  <a:pt x="2640719" y="2260970"/>
                  <a:pt x="2999570" y="2201572"/>
                </a:cubicBezTo>
                <a:lnTo>
                  <a:pt x="2999687" y="2200424"/>
                </a:lnTo>
                <a:cubicBezTo>
                  <a:pt x="3004995" y="2199414"/>
                  <a:pt x="3010323" y="2198466"/>
                  <a:pt x="3015899" y="2198885"/>
                </a:cubicBezTo>
                <a:cubicBezTo>
                  <a:pt x="3047083" y="2193328"/>
                  <a:pt x="3078975" y="2190347"/>
                  <a:pt x="3111361" y="2189820"/>
                </a:cubicBezTo>
                <a:lnTo>
                  <a:pt x="3128448" y="2188197"/>
                </a:lnTo>
                <a:lnTo>
                  <a:pt x="3128474" y="2188691"/>
                </a:lnTo>
                <a:lnTo>
                  <a:pt x="3128972" y="2188658"/>
                </a:lnTo>
                <a:lnTo>
                  <a:pt x="3129566" y="2200098"/>
                </a:lnTo>
                <a:cubicBezTo>
                  <a:pt x="3129566" y="2205779"/>
                  <a:pt x="3129508" y="2211446"/>
                  <a:pt x="3128196" y="2217074"/>
                </a:cubicBezTo>
                <a:cubicBezTo>
                  <a:pt x="3128238" y="2248409"/>
                  <a:pt x="3125787" y="2279300"/>
                  <a:pt x="3120729" y="2309550"/>
                </a:cubicBezTo>
                <a:lnTo>
                  <a:pt x="3120190" y="2316226"/>
                </a:lnTo>
                <a:cubicBezTo>
                  <a:pt x="3120021" y="2316231"/>
                  <a:pt x="3119852" y="2316236"/>
                  <a:pt x="3119685" y="2316289"/>
                </a:cubicBezTo>
                <a:cubicBezTo>
                  <a:pt x="3069409" y="2669154"/>
                  <a:pt x="2788370" y="2949931"/>
                  <a:pt x="2429519" y="3009330"/>
                </a:cubicBezTo>
                <a:lnTo>
                  <a:pt x="2429403" y="3010478"/>
                </a:lnTo>
                <a:cubicBezTo>
                  <a:pt x="2424092" y="3011489"/>
                  <a:pt x="2418763" y="3012437"/>
                  <a:pt x="2413186" y="3012018"/>
                </a:cubicBezTo>
                <a:cubicBezTo>
                  <a:pt x="2382014" y="3017572"/>
                  <a:pt x="2350134" y="3020553"/>
                  <a:pt x="2317760" y="3021080"/>
                </a:cubicBezTo>
                <a:lnTo>
                  <a:pt x="2300641" y="3022706"/>
                </a:lnTo>
                <a:lnTo>
                  <a:pt x="2300615" y="3022211"/>
                </a:lnTo>
                <a:lnTo>
                  <a:pt x="2300116" y="3022244"/>
                </a:lnTo>
                <a:cubicBezTo>
                  <a:pt x="2299550" y="3018442"/>
                  <a:pt x="2299523" y="3014626"/>
                  <a:pt x="2299523" y="3010804"/>
                </a:cubicBezTo>
                <a:close/>
                <a:moveTo>
                  <a:pt x="2299523" y="3058630"/>
                </a:moveTo>
                <a:lnTo>
                  <a:pt x="2300117" y="3047280"/>
                </a:lnTo>
                <a:lnTo>
                  <a:pt x="2300615" y="3047312"/>
                </a:lnTo>
                <a:lnTo>
                  <a:pt x="2300641" y="3046822"/>
                </a:lnTo>
                <a:lnTo>
                  <a:pt x="2317729" y="3048432"/>
                </a:lnTo>
                <a:cubicBezTo>
                  <a:pt x="2350114" y="3048955"/>
                  <a:pt x="2382007" y="3051913"/>
                  <a:pt x="2413190" y="3057426"/>
                </a:cubicBezTo>
                <a:cubicBezTo>
                  <a:pt x="2418766" y="3057010"/>
                  <a:pt x="2424094" y="3057951"/>
                  <a:pt x="2429403" y="3058953"/>
                </a:cubicBezTo>
                <a:lnTo>
                  <a:pt x="2429520" y="3060092"/>
                </a:lnTo>
                <a:cubicBezTo>
                  <a:pt x="2788370" y="3119024"/>
                  <a:pt x="3069409" y="3397595"/>
                  <a:pt x="3119686" y="3747690"/>
                </a:cubicBezTo>
                <a:cubicBezTo>
                  <a:pt x="3119853" y="3747743"/>
                  <a:pt x="3120023" y="3747748"/>
                  <a:pt x="3120191" y="3747753"/>
                </a:cubicBezTo>
                <a:lnTo>
                  <a:pt x="3120732" y="3754390"/>
                </a:lnTo>
                <a:cubicBezTo>
                  <a:pt x="3125788" y="3784397"/>
                  <a:pt x="3128238" y="3815039"/>
                  <a:pt x="3128196" y="3846121"/>
                </a:cubicBezTo>
                <a:cubicBezTo>
                  <a:pt x="3129508" y="3851707"/>
                  <a:pt x="3129566" y="3857331"/>
                  <a:pt x="3129566" y="3862969"/>
                </a:cubicBezTo>
                <a:cubicBezTo>
                  <a:pt x="3129566" y="3866761"/>
                  <a:pt x="3129539" y="3870547"/>
                  <a:pt x="3128973" y="3874319"/>
                </a:cubicBezTo>
                <a:lnTo>
                  <a:pt x="3128474" y="3874286"/>
                </a:lnTo>
                <a:lnTo>
                  <a:pt x="3128448" y="3874777"/>
                </a:lnTo>
                <a:lnTo>
                  <a:pt x="3111330" y="3873164"/>
                </a:lnTo>
                <a:cubicBezTo>
                  <a:pt x="3078956" y="3872641"/>
                  <a:pt x="3047075" y="3869683"/>
                  <a:pt x="3015903" y="3864173"/>
                </a:cubicBezTo>
                <a:cubicBezTo>
                  <a:pt x="3010326" y="3864589"/>
                  <a:pt x="3004997" y="3863648"/>
                  <a:pt x="2999687" y="3862645"/>
                </a:cubicBezTo>
                <a:lnTo>
                  <a:pt x="2999571" y="3861506"/>
                </a:lnTo>
                <a:cubicBezTo>
                  <a:pt x="2640719" y="3802574"/>
                  <a:pt x="2359680" y="3524002"/>
                  <a:pt x="2309405" y="3173908"/>
                </a:cubicBezTo>
                <a:cubicBezTo>
                  <a:pt x="2309237" y="3173856"/>
                  <a:pt x="2309069" y="3173851"/>
                  <a:pt x="2308899" y="3173846"/>
                </a:cubicBezTo>
                <a:lnTo>
                  <a:pt x="2308361" y="3167222"/>
                </a:lnTo>
                <a:cubicBezTo>
                  <a:pt x="2303302" y="3137210"/>
                  <a:pt x="2300852" y="3106561"/>
                  <a:pt x="2300894" y="3075472"/>
                </a:cubicBezTo>
                <a:cubicBezTo>
                  <a:pt x="2299582" y="3069889"/>
                  <a:pt x="2299523" y="3064266"/>
                  <a:pt x="2299523" y="3058630"/>
                </a:cubicBezTo>
                <a:close/>
                <a:moveTo>
                  <a:pt x="1601297" y="636203"/>
                </a:moveTo>
                <a:cubicBezTo>
                  <a:pt x="1654573" y="907109"/>
                  <a:pt x="1869416" y="1121906"/>
                  <a:pt x="2144606" y="1181049"/>
                </a:cubicBezTo>
                <a:cubicBezTo>
                  <a:pt x="2091331" y="910143"/>
                  <a:pt x="1876487" y="695346"/>
                  <a:pt x="1601297" y="636203"/>
                </a:cubicBezTo>
                <a:close/>
                <a:moveTo>
                  <a:pt x="1601297" y="2333028"/>
                </a:moveTo>
                <a:cubicBezTo>
                  <a:pt x="1654573" y="2603934"/>
                  <a:pt x="1869416" y="2818731"/>
                  <a:pt x="2144606" y="2877874"/>
                </a:cubicBezTo>
                <a:cubicBezTo>
                  <a:pt x="2091331" y="2606968"/>
                  <a:pt x="1876487" y="2392171"/>
                  <a:pt x="1601297" y="2333028"/>
                </a:cubicBezTo>
                <a:close/>
                <a:moveTo>
                  <a:pt x="1601295" y="2034258"/>
                </a:moveTo>
                <a:cubicBezTo>
                  <a:pt x="1876485" y="1975579"/>
                  <a:pt x="2091328" y="1762469"/>
                  <a:pt x="2144604" y="1493690"/>
                </a:cubicBezTo>
                <a:cubicBezTo>
                  <a:pt x="1869414" y="1552369"/>
                  <a:pt x="1654570" y="1765479"/>
                  <a:pt x="1601295" y="2034258"/>
                </a:cubicBezTo>
                <a:close/>
                <a:moveTo>
                  <a:pt x="1601295" y="3731083"/>
                </a:moveTo>
                <a:cubicBezTo>
                  <a:pt x="1876485" y="3672404"/>
                  <a:pt x="2091328" y="3459294"/>
                  <a:pt x="2144604" y="3190516"/>
                </a:cubicBezTo>
                <a:cubicBezTo>
                  <a:pt x="1869414" y="3249194"/>
                  <a:pt x="1654570" y="3462304"/>
                  <a:pt x="1601295" y="3731083"/>
                </a:cubicBezTo>
                <a:close/>
                <a:moveTo>
                  <a:pt x="1457930" y="503273"/>
                </a:moveTo>
                <a:lnTo>
                  <a:pt x="1458524" y="491833"/>
                </a:lnTo>
                <a:lnTo>
                  <a:pt x="1459022" y="491866"/>
                </a:lnTo>
                <a:lnTo>
                  <a:pt x="1459048" y="491372"/>
                </a:lnTo>
                <a:lnTo>
                  <a:pt x="1476135" y="492995"/>
                </a:lnTo>
                <a:cubicBezTo>
                  <a:pt x="1508521" y="493522"/>
                  <a:pt x="1540413" y="496503"/>
                  <a:pt x="1571597" y="502060"/>
                </a:cubicBezTo>
                <a:cubicBezTo>
                  <a:pt x="1577173" y="501641"/>
                  <a:pt x="1582501" y="502589"/>
                  <a:pt x="1587809" y="503599"/>
                </a:cubicBezTo>
                <a:lnTo>
                  <a:pt x="1587926" y="504747"/>
                </a:lnTo>
                <a:cubicBezTo>
                  <a:pt x="1946777" y="564145"/>
                  <a:pt x="2227816" y="844922"/>
                  <a:pt x="2278092" y="1197788"/>
                </a:cubicBezTo>
                <a:cubicBezTo>
                  <a:pt x="2278260" y="1197841"/>
                  <a:pt x="2278429" y="1197846"/>
                  <a:pt x="2278598" y="1197851"/>
                </a:cubicBezTo>
                <a:lnTo>
                  <a:pt x="2279138" y="1204541"/>
                </a:lnTo>
                <a:cubicBezTo>
                  <a:pt x="2284195" y="1234785"/>
                  <a:pt x="2286644" y="1265670"/>
                  <a:pt x="2286602" y="1296998"/>
                </a:cubicBezTo>
                <a:cubicBezTo>
                  <a:pt x="2287914" y="1302628"/>
                  <a:pt x="2287973" y="1308297"/>
                  <a:pt x="2287973" y="1313979"/>
                </a:cubicBezTo>
                <a:cubicBezTo>
                  <a:pt x="2287973" y="1317801"/>
                  <a:pt x="2287946" y="1321617"/>
                  <a:pt x="2287380" y="1325419"/>
                </a:cubicBezTo>
                <a:lnTo>
                  <a:pt x="2286881" y="1325386"/>
                </a:lnTo>
                <a:lnTo>
                  <a:pt x="2286855" y="1325881"/>
                </a:lnTo>
                <a:lnTo>
                  <a:pt x="2269736" y="1324255"/>
                </a:lnTo>
                <a:cubicBezTo>
                  <a:pt x="2237362" y="1323728"/>
                  <a:pt x="2205482" y="1320747"/>
                  <a:pt x="2174310" y="1315193"/>
                </a:cubicBezTo>
                <a:cubicBezTo>
                  <a:pt x="2168733" y="1315612"/>
                  <a:pt x="2163404" y="1314664"/>
                  <a:pt x="2158093" y="1313653"/>
                </a:cubicBezTo>
                <a:lnTo>
                  <a:pt x="2157977" y="1312505"/>
                </a:lnTo>
                <a:cubicBezTo>
                  <a:pt x="1799126" y="1253106"/>
                  <a:pt x="1518087" y="972329"/>
                  <a:pt x="1467811" y="619464"/>
                </a:cubicBezTo>
                <a:cubicBezTo>
                  <a:pt x="1467644" y="619411"/>
                  <a:pt x="1467475" y="619406"/>
                  <a:pt x="1467306" y="619401"/>
                </a:cubicBezTo>
                <a:lnTo>
                  <a:pt x="1466767" y="612725"/>
                </a:lnTo>
                <a:cubicBezTo>
                  <a:pt x="1461709" y="582475"/>
                  <a:pt x="1459258" y="551584"/>
                  <a:pt x="1459300" y="520249"/>
                </a:cubicBezTo>
                <a:cubicBezTo>
                  <a:pt x="1457988" y="514621"/>
                  <a:pt x="1457930" y="508954"/>
                  <a:pt x="1457930" y="503273"/>
                </a:cubicBezTo>
                <a:close/>
                <a:moveTo>
                  <a:pt x="1457930" y="2200098"/>
                </a:moveTo>
                <a:lnTo>
                  <a:pt x="1458524" y="2188658"/>
                </a:lnTo>
                <a:lnTo>
                  <a:pt x="1459022" y="2188691"/>
                </a:lnTo>
                <a:lnTo>
                  <a:pt x="1459048" y="2188197"/>
                </a:lnTo>
                <a:lnTo>
                  <a:pt x="1476135" y="2189820"/>
                </a:lnTo>
                <a:cubicBezTo>
                  <a:pt x="1508521" y="2190347"/>
                  <a:pt x="1540413" y="2193328"/>
                  <a:pt x="1571597" y="2198885"/>
                </a:cubicBezTo>
                <a:cubicBezTo>
                  <a:pt x="1577173" y="2198466"/>
                  <a:pt x="1582501" y="2199414"/>
                  <a:pt x="1587809" y="2200424"/>
                </a:cubicBezTo>
                <a:lnTo>
                  <a:pt x="1587926" y="2201572"/>
                </a:lnTo>
                <a:cubicBezTo>
                  <a:pt x="1946777" y="2260970"/>
                  <a:pt x="2227816" y="2541747"/>
                  <a:pt x="2278092" y="2894613"/>
                </a:cubicBezTo>
                <a:cubicBezTo>
                  <a:pt x="2278260" y="2894666"/>
                  <a:pt x="2278429" y="2894671"/>
                  <a:pt x="2278598" y="2894676"/>
                </a:cubicBezTo>
                <a:lnTo>
                  <a:pt x="2279138" y="2901366"/>
                </a:lnTo>
                <a:cubicBezTo>
                  <a:pt x="2284195" y="2931610"/>
                  <a:pt x="2286644" y="2962495"/>
                  <a:pt x="2286602" y="2993823"/>
                </a:cubicBezTo>
                <a:cubicBezTo>
                  <a:pt x="2287914" y="2999453"/>
                  <a:pt x="2287973" y="3005122"/>
                  <a:pt x="2287973" y="3010804"/>
                </a:cubicBezTo>
                <a:cubicBezTo>
                  <a:pt x="2287973" y="3014626"/>
                  <a:pt x="2287946" y="3018442"/>
                  <a:pt x="2287380" y="3022244"/>
                </a:cubicBezTo>
                <a:lnTo>
                  <a:pt x="2286881" y="3022211"/>
                </a:lnTo>
                <a:lnTo>
                  <a:pt x="2286855" y="3022706"/>
                </a:lnTo>
                <a:lnTo>
                  <a:pt x="2269736" y="3021080"/>
                </a:lnTo>
                <a:cubicBezTo>
                  <a:pt x="2237362" y="3020553"/>
                  <a:pt x="2205482" y="3017572"/>
                  <a:pt x="2174310" y="3012018"/>
                </a:cubicBezTo>
                <a:cubicBezTo>
                  <a:pt x="2168733" y="3012437"/>
                  <a:pt x="2163404" y="3011489"/>
                  <a:pt x="2158093" y="3010478"/>
                </a:cubicBezTo>
                <a:lnTo>
                  <a:pt x="2157977" y="3009330"/>
                </a:lnTo>
                <a:cubicBezTo>
                  <a:pt x="1799126" y="2949931"/>
                  <a:pt x="1518087" y="2669154"/>
                  <a:pt x="1467811" y="2316289"/>
                </a:cubicBezTo>
                <a:cubicBezTo>
                  <a:pt x="1467644" y="2316236"/>
                  <a:pt x="1467475" y="2316231"/>
                  <a:pt x="1467306" y="2316226"/>
                </a:cubicBezTo>
                <a:lnTo>
                  <a:pt x="1466767" y="2309550"/>
                </a:lnTo>
                <a:cubicBezTo>
                  <a:pt x="1461709" y="2279300"/>
                  <a:pt x="1459258" y="2248409"/>
                  <a:pt x="1459300" y="2217074"/>
                </a:cubicBezTo>
                <a:cubicBezTo>
                  <a:pt x="1457988" y="2211446"/>
                  <a:pt x="1457930" y="2205779"/>
                  <a:pt x="1457930" y="2200098"/>
                </a:cubicBezTo>
                <a:close/>
                <a:moveTo>
                  <a:pt x="1457930" y="3896923"/>
                </a:moveTo>
                <a:lnTo>
                  <a:pt x="1458524" y="3885483"/>
                </a:lnTo>
                <a:lnTo>
                  <a:pt x="1459022" y="3885516"/>
                </a:lnTo>
                <a:lnTo>
                  <a:pt x="1459048" y="3885022"/>
                </a:lnTo>
                <a:lnTo>
                  <a:pt x="1476135" y="3886645"/>
                </a:lnTo>
                <a:cubicBezTo>
                  <a:pt x="1508521" y="3887172"/>
                  <a:pt x="1540413" y="3890153"/>
                  <a:pt x="1571597" y="3895710"/>
                </a:cubicBezTo>
                <a:cubicBezTo>
                  <a:pt x="1577173" y="3895291"/>
                  <a:pt x="1582501" y="3896239"/>
                  <a:pt x="1587809" y="3897249"/>
                </a:cubicBezTo>
                <a:lnTo>
                  <a:pt x="1587926" y="3898397"/>
                </a:lnTo>
                <a:cubicBezTo>
                  <a:pt x="1821986" y="3937139"/>
                  <a:pt x="2022942" y="4070062"/>
                  <a:pt x="2148179" y="4255797"/>
                </a:cubicBezTo>
                <a:lnTo>
                  <a:pt x="2176624" y="4305008"/>
                </a:lnTo>
                <a:lnTo>
                  <a:pt x="2025574" y="4305008"/>
                </a:lnTo>
                <a:lnTo>
                  <a:pt x="1973451" y="4241205"/>
                </a:lnTo>
                <a:cubicBezTo>
                  <a:pt x="1876755" y="4136681"/>
                  <a:pt x="1747549" y="4061285"/>
                  <a:pt x="1601297" y="4029853"/>
                </a:cubicBezTo>
                <a:cubicBezTo>
                  <a:pt x="1618544" y="4117553"/>
                  <a:pt x="1652724" y="4199373"/>
                  <a:pt x="1700478" y="4271827"/>
                </a:cubicBezTo>
                <a:lnTo>
                  <a:pt x="1727160" y="4305008"/>
                </a:lnTo>
                <a:lnTo>
                  <a:pt x="1573050" y="4305008"/>
                </a:lnTo>
                <a:lnTo>
                  <a:pt x="1542929" y="4254710"/>
                </a:lnTo>
                <a:cubicBezTo>
                  <a:pt x="1505726" y="4179889"/>
                  <a:pt x="1479994" y="4098618"/>
                  <a:pt x="1467811" y="4013114"/>
                </a:cubicBezTo>
                <a:cubicBezTo>
                  <a:pt x="1467644" y="4013061"/>
                  <a:pt x="1467475" y="4013056"/>
                  <a:pt x="1467306" y="4013051"/>
                </a:cubicBezTo>
                <a:lnTo>
                  <a:pt x="1466767" y="4006375"/>
                </a:lnTo>
                <a:cubicBezTo>
                  <a:pt x="1461709" y="3976125"/>
                  <a:pt x="1459258" y="3945234"/>
                  <a:pt x="1459300" y="3913899"/>
                </a:cubicBezTo>
                <a:cubicBezTo>
                  <a:pt x="1457988" y="3908271"/>
                  <a:pt x="1457930" y="3902604"/>
                  <a:pt x="1457930" y="3896923"/>
                </a:cubicBezTo>
                <a:close/>
                <a:moveTo>
                  <a:pt x="1457928" y="469318"/>
                </a:moveTo>
                <a:cubicBezTo>
                  <a:pt x="1457928" y="463681"/>
                  <a:pt x="1457986" y="458057"/>
                  <a:pt x="1459298" y="452471"/>
                </a:cubicBezTo>
                <a:cubicBezTo>
                  <a:pt x="1459256" y="421389"/>
                  <a:pt x="1461706" y="390746"/>
                  <a:pt x="1466762" y="360740"/>
                </a:cubicBezTo>
                <a:lnTo>
                  <a:pt x="1467303" y="354103"/>
                </a:lnTo>
                <a:cubicBezTo>
                  <a:pt x="1467471" y="354098"/>
                  <a:pt x="1467641" y="354093"/>
                  <a:pt x="1467808" y="354040"/>
                </a:cubicBezTo>
                <a:cubicBezTo>
                  <a:pt x="1480960" y="262463"/>
                  <a:pt x="1509901" y="175780"/>
                  <a:pt x="1552022" y="96778"/>
                </a:cubicBezTo>
                <a:lnTo>
                  <a:pt x="1614656" y="0"/>
                </a:lnTo>
                <a:lnTo>
                  <a:pt x="1783031" y="0"/>
                </a:lnTo>
                <a:lnTo>
                  <a:pt x="1714803" y="76659"/>
                </a:lnTo>
                <a:cubicBezTo>
                  <a:pt x="1659536" y="153496"/>
                  <a:pt x="1620221" y="241952"/>
                  <a:pt x="1601295" y="337433"/>
                </a:cubicBezTo>
                <a:cubicBezTo>
                  <a:pt x="1784335" y="298404"/>
                  <a:pt x="1940676" y="191052"/>
                  <a:pt x="2040269" y="44350"/>
                </a:cubicBezTo>
                <a:lnTo>
                  <a:pt x="2062497" y="0"/>
                </a:lnTo>
                <a:lnTo>
                  <a:pt x="2211135" y="0"/>
                </a:lnTo>
                <a:lnTo>
                  <a:pt x="2159296" y="95636"/>
                </a:lnTo>
                <a:cubicBezTo>
                  <a:pt x="2035522" y="289169"/>
                  <a:pt x="1829330" y="428211"/>
                  <a:pt x="1587923" y="467856"/>
                </a:cubicBezTo>
                <a:lnTo>
                  <a:pt x="1587807" y="468995"/>
                </a:lnTo>
                <a:cubicBezTo>
                  <a:pt x="1582497" y="469998"/>
                  <a:pt x="1577168" y="470939"/>
                  <a:pt x="1571591" y="470523"/>
                </a:cubicBezTo>
                <a:cubicBezTo>
                  <a:pt x="1540419" y="476033"/>
                  <a:pt x="1508538" y="478991"/>
                  <a:pt x="1476164" y="479514"/>
                </a:cubicBezTo>
                <a:lnTo>
                  <a:pt x="1459046" y="481127"/>
                </a:lnTo>
                <a:lnTo>
                  <a:pt x="1459020" y="480636"/>
                </a:lnTo>
                <a:lnTo>
                  <a:pt x="1458521" y="480669"/>
                </a:lnTo>
                <a:cubicBezTo>
                  <a:pt x="1457955" y="476896"/>
                  <a:pt x="1457928" y="473110"/>
                  <a:pt x="1457928" y="469318"/>
                </a:cubicBezTo>
                <a:close/>
                <a:moveTo>
                  <a:pt x="1457928" y="2166144"/>
                </a:moveTo>
                <a:cubicBezTo>
                  <a:pt x="1457928" y="2160506"/>
                  <a:pt x="1457986" y="2154882"/>
                  <a:pt x="1459298" y="2149296"/>
                </a:cubicBezTo>
                <a:cubicBezTo>
                  <a:pt x="1459256" y="2118214"/>
                  <a:pt x="1461706" y="2087572"/>
                  <a:pt x="1466762" y="2057565"/>
                </a:cubicBezTo>
                <a:lnTo>
                  <a:pt x="1467303" y="2050928"/>
                </a:lnTo>
                <a:cubicBezTo>
                  <a:pt x="1467471" y="2050923"/>
                  <a:pt x="1467641" y="2050918"/>
                  <a:pt x="1467808" y="2050865"/>
                </a:cubicBezTo>
                <a:cubicBezTo>
                  <a:pt x="1518085" y="1700770"/>
                  <a:pt x="1799124" y="1422199"/>
                  <a:pt x="2157974" y="1363267"/>
                </a:cubicBezTo>
                <a:lnTo>
                  <a:pt x="2158091" y="1362128"/>
                </a:lnTo>
                <a:cubicBezTo>
                  <a:pt x="2163400" y="1361126"/>
                  <a:pt x="2168728" y="1360185"/>
                  <a:pt x="2174304" y="1360601"/>
                </a:cubicBezTo>
                <a:cubicBezTo>
                  <a:pt x="2205487" y="1355088"/>
                  <a:pt x="2237380" y="1352130"/>
                  <a:pt x="2269765" y="1351607"/>
                </a:cubicBezTo>
                <a:lnTo>
                  <a:pt x="2286853" y="1349997"/>
                </a:lnTo>
                <a:lnTo>
                  <a:pt x="2286879" y="1350487"/>
                </a:lnTo>
                <a:lnTo>
                  <a:pt x="2287377" y="1350455"/>
                </a:lnTo>
                <a:lnTo>
                  <a:pt x="2287971" y="1361805"/>
                </a:lnTo>
                <a:cubicBezTo>
                  <a:pt x="2287971" y="1367441"/>
                  <a:pt x="2287912" y="1373063"/>
                  <a:pt x="2286600" y="1378647"/>
                </a:cubicBezTo>
                <a:cubicBezTo>
                  <a:pt x="2286642" y="1409736"/>
                  <a:pt x="2284192" y="1440385"/>
                  <a:pt x="2279133" y="1470397"/>
                </a:cubicBezTo>
                <a:lnTo>
                  <a:pt x="2278595" y="1477021"/>
                </a:lnTo>
                <a:cubicBezTo>
                  <a:pt x="2278425" y="1477026"/>
                  <a:pt x="2278257" y="1477030"/>
                  <a:pt x="2278089" y="1477083"/>
                </a:cubicBezTo>
                <a:cubicBezTo>
                  <a:pt x="2227814" y="1827177"/>
                  <a:pt x="1946775" y="2105749"/>
                  <a:pt x="1587923" y="2164681"/>
                </a:cubicBezTo>
                <a:lnTo>
                  <a:pt x="1587807" y="2165820"/>
                </a:lnTo>
                <a:cubicBezTo>
                  <a:pt x="1582497" y="2166823"/>
                  <a:pt x="1577168" y="2167764"/>
                  <a:pt x="1571591" y="2167348"/>
                </a:cubicBezTo>
                <a:cubicBezTo>
                  <a:pt x="1540419" y="2172858"/>
                  <a:pt x="1508538" y="2175816"/>
                  <a:pt x="1476164" y="2176339"/>
                </a:cubicBezTo>
                <a:lnTo>
                  <a:pt x="1459046" y="2177952"/>
                </a:lnTo>
                <a:lnTo>
                  <a:pt x="1459020" y="2177461"/>
                </a:lnTo>
                <a:lnTo>
                  <a:pt x="1458521" y="2177494"/>
                </a:lnTo>
                <a:cubicBezTo>
                  <a:pt x="1457955" y="2173722"/>
                  <a:pt x="1457928" y="2169936"/>
                  <a:pt x="1457928" y="2166144"/>
                </a:cubicBezTo>
                <a:close/>
                <a:moveTo>
                  <a:pt x="1457928" y="3862969"/>
                </a:moveTo>
                <a:cubicBezTo>
                  <a:pt x="1457928" y="3857331"/>
                  <a:pt x="1457986" y="3851707"/>
                  <a:pt x="1459298" y="3846121"/>
                </a:cubicBezTo>
                <a:cubicBezTo>
                  <a:pt x="1459256" y="3815039"/>
                  <a:pt x="1461706" y="3784397"/>
                  <a:pt x="1466762" y="3754390"/>
                </a:cubicBezTo>
                <a:lnTo>
                  <a:pt x="1467303" y="3747753"/>
                </a:lnTo>
                <a:cubicBezTo>
                  <a:pt x="1467471" y="3747748"/>
                  <a:pt x="1467641" y="3747743"/>
                  <a:pt x="1467808" y="3747690"/>
                </a:cubicBezTo>
                <a:cubicBezTo>
                  <a:pt x="1518085" y="3397595"/>
                  <a:pt x="1799124" y="3119024"/>
                  <a:pt x="2157974" y="3060092"/>
                </a:cubicBezTo>
                <a:lnTo>
                  <a:pt x="2158091" y="3058953"/>
                </a:lnTo>
                <a:cubicBezTo>
                  <a:pt x="2163400" y="3057951"/>
                  <a:pt x="2168728" y="3057010"/>
                  <a:pt x="2174304" y="3057426"/>
                </a:cubicBezTo>
                <a:cubicBezTo>
                  <a:pt x="2205487" y="3051913"/>
                  <a:pt x="2237380" y="3048955"/>
                  <a:pt x="2269765" y="3048432"/>
                </a:cubicBezTo>
                <a:lnTo>
                  <a:pt x="2286853" y="3046822"/>
                </a:lnTo>
                <a:lnTo>
                  <a:pt x="2286879" y="3047312"/>
                </a:lnTo>
                <a:lnTo>
                  <a:pt x="2287377" y="3047280"/>
                </a:lnTo>
                <a:lnTo>
                  <a:pt x="2287971" y="3058630"/>
                </a:lnTo>
                <a:cubicBezTo>
                  <a:pt x="2287971" y="3064266"/>
                  <a:pt x="2287912" y="3069889"/>
                  <a:pt x="2286600" y="3075472"/>
                </a:cubicBezTo>
                <a:cubicBezTo>
                  <a:pt x="2286642" y="3106561"/>
                  <a:pt x="2284192" y="3137210"/>
                  <a:pt x="2279133" y="3167222"/>
                </a:cubicBezTo>
                <a:lnTo>
                  <a:pt x="2278595" y="3173846"/>
                </a:lnTo>
                <a:cubicBezTo>
                  <a:pt x="2278425" y="3173851"/>
                  <a:pt x="2278257" y="3173856"/>
                  <a:pt x="2278089" y="3173908"/>
                </a:cubicBezTo>
                <a:cubicBezTo>
                  <a:pt x="2227814" y="3524002"/>
                  <a:pt x="1946775" y="3802574"/>
                  <a:pt x="1587923" y="3861506"/>
                </a:cubicBezTo>
                <a:lnTo>
                  <a:pt x="1587807" y="3862645"/>
                </a:lnTo>
                <a:cubicBezTo>
                  <a:pt x="1582497" y="3863648"/>
                  <a:pt x="1577168" y="3864589"/>
                  <a:pt x="1571591" y="3864173"/>
                </a:cubicBezTo>
                <a:cubicBezTo>
                  <a:pt x="1540419" y="3869683"/>
                  <a:pt x="1508538" y="3872641"/>
                  <a:pt x="1476164" y="3873164"/>
                </a:cubicBezTo>
                <a:lnTo>
                  <a:pt x="1459046" y="3874777"/>
                </a:lnTo>
                <a:lnTo>
                  <a:pt x="1459020" y="3874286"/>
                </a:lnTo>
                <a:lnTo>
                  <a:pt x="1458521" y="3874319"/>
                </a:lnTo>
                <a:cubicBezTo>
                  <a:pt x="1457955" y="3870547"/>
                  <a:pt x="1457928" y="3866761"/>
                  <a:pt x="1457928" y="3862969"/>
                </a:cubicBezTo>
                <a:close/>
                <a:moveTo>
                  <a:pt x="750739" y="1181049"/>
                </a:moveTo>
                <a:cubicBezTo>
                  <a:pt x="1025929" y="1121906"/>
                  <a:pt x="1240772" y="907109"/>
                  <a:pt x="1294048" y="636203"/>
                </a:cubicBezTo>
                <a:cubicBezTo>
                  <a:pt x="1018858" y="695346"/>
                  <a:pt x="804014" y="910143"/>
                  <a:pt x="750739" y="1181049"/>
                </a:cubicBezTo>
                <a:close/>
                <a:moveTo>
                  <a:pt x="750739" y="1493690"/>
                </a:moveTo>
                <a:cubicBezTo>
                  <a:pt x="804015" y="1762469"/>
                  <a:pt x="1018858" y="1975579"/>
                  <a:pt x="1294048" y="2034258"/>
                </a:cubicBezTo>
                <a:cubicBezTo>
                  <a:pt x="1240773" y="1765479"/>
                  <a:pt x="1025929" y="1552369"/>
                  <a:pt x="750739" y="1493690"/>
                </a:cubicBezTo>
                <a:close/>
                <a:moveTo>
                  <a:pt x="750739" y="2877874"/>
                </a:moveTo>
                <a:cubicBezTo>
                  <a:pt x="1025929" y="2818731"/>
                  <a:pt x="1240772" y="2603934"/>
                  <a:pt x="1294048" y="2333028"/>
                </a:cubicBezTo>
                <a:cubicBezTo>
                  <a:pt x="1018858" y="2392171"/>
                  <a:pt x="804014" y="2606968"/>
                  <a:pt x="750739" y="2877874"/>
                </a:cubicBezTo>
                <a:close/>
                <a:moveTo>
                  <a:pt x="750739" y="3190516"/>
                </a:moveTo>
                <a:cubicBezTo>
                  <a:pt x="804015" y="3459294"/>
                  <a:pt x="1018858" y="3672404"/>
                  <a:pt x="1294048" y="3731083"/>
                </a:cubicBezTo>
                <a:cubicBezTo>
                  <a:pt x="1240773" y="3462304"/>
                  <a:pt x="1025929" y="3249194"/>
                  <a:pt x="750739" y="3190516"/>
                </a:cubicBezTo>
                <a:close/>
                <a:moveTo>
                  <a:pt x="718720" y="4305008"/>
                </a:moveTo>
                <a:lnTo>
                  <a:pt x="747165" y="4255797"/>
                </a:lnTo>
                <a:cubicBezTo>
                  <a:pt x="872402" y="4070062"/>
                  <a:pt x="1073359" y="3937139"/>
                  <a:pt x="1307418" y="3898397"/>
                </a:cubicBezTo>
                <a:lnTo>
                  <a:pt x="1307535" y="3897249"/>
                </a:lnTo>
                <a:cubicBezTo>
                  <a:pt x="1312844" y="3896239"/>
                  <a:pt x="1318172" y="3895291"/>
                  <a:pt x="1323748" y="3895710"/>
                </a:cubicBezTo>
                <a:cubicBezTo>
                  <a:pt x="1354931" y="3890153"/>
                  <a:pt x="1386824" y="3887172"/>
                  <a:pt x="1419209" y="3886645"/>
                </a:cubicBezTo>
                <a:lnTo>
                  <a:pt x="1436297" y="3885022"/>
                </a:lnTo>
                <a:lnTo>
                  <a:pt x="1436323" y="3885516"/>
                </a:lnTo>
                <a:lnTo>
                  <a:pt x="1436821" y="3885483"/>
                </a:lnTo>
                <a:lnTo>
                  <a:pt x="1437415" y="3896923"/>
                </a:lnTo>
                <a:cubicBezTo>
                  <a:pt x="1437415" y="3902604"/>
                  <a:pt x="1437356" y="3908271"/>
                  <a:pt x="1436044" y="3913899"/>
                </a:cubicBezTo>
                <a:cubicBezTo>
                  <a:pt x="1436086" y="3945234"/>
                  <a:pt x="1433636" y="3976125"/>
                  <a:pt x="1428577" y="4006375"/>
                </a:cubicBezTo>
                <a:lnTo>
                  <a:pt x="1428039" y="4013051"/>
                </a:lnTo>
                <a:cubicBezTo>
                  <a:pt x="1427869" y="4013056"/>
                  <a:pt x="1427701" y="4013061"/>
                  <a:pt x="1427533" y="4013114"/>
                </a:cubicBezTo>
                <a:cubicBezTo>
                  <a:pt x="1415351" y="4098618"/>
                  <a:pt x="1389619" y="4179889"/>
                  <a:pt x="1352416" y="4254710"/>
                </a:cubicBezTo>
                <a:lnTo>
                  <a:pt x="1322295" y="4305008"/>
                </a:lnTo>
                <a:lnTo>
                  <a:pt x="1168185" y="4305008"/>
                </a:lnTo>
                <a:lnTo>
                  <a:pt x="1194867" y="4271827"/>
                </a:lnTo>
                <a:cubicBezTo>
                  <a:pt x="1242622" y="4199373"/>
                  <a:pt x="1276801" y="4117553"/>
                  <a:pt x="1294048" y="4029853"/>
                </a:cubicBezTo>
                <a:cubicBezTo>
                  <a:pt x="1147796" y="4061285"/>
                  <a:pt x="1018589" y="4136681"/>
                  <a:pt x="921894" y="4241205"/>
                </a:cubicBezTo>
                <a:lnTo>
                  <a:pt x="869771" y="4305008"/>
                </a:lnTo>
                <a:close/>
                <a:moveTo>
                  <a:pt x="684209" y="0"/>
                </a:moveTo>
                <a:lnTo>
                  <a:pt x="832847" y="0"/>
                </a:lnTo>
                <a:lnTo>
                  <a:pt x="855075" y="44350"/>
                </a:lnTo>
                <a:cubicBezTo>
                  <a:pt x="954668" y="191053"/>
                  <a:pt x="1111009" y="298404"/>
                  <a:pt x="1294048" y="337433"/>
                </a:cubicBezTo>
                <a:cubicBezTo>
                  <a:pt x="1275123" y="241952"/>
                  <a:pt x="1235808" y="153496"/>
                  <a:pt x="1180541" y="76659"/>
                </a:cubicBezTo>
                <a:lnTo>
                  <a:pt x="1112313" y="0"/>
                </a:lnTo>
                <a:lnTo>
                  <a:pt x="1280688" y="0"/>
                </a:lnTo>
                <a:lnTo>
                  <a:pt x="1343322" y="96778"/>
                </a:lnTo>
                <a:cubicBezTo>
                  <a:pt x="1385443" y="175780"/>
                  <a:pt x="1414383" y="262463"/>
                  <a:pt x="1427534" y="354040"/>
                </a:cubicBezTo>
                <a:cubicBezTo>
                  <a:pt x="1427702" y="354093"/>
                  <a:pt x="1427871" y="354098"/>
                  <a:pt x="1428040" y="354102"/>
                </a:cubicBezTo>
                <a:lnTo>
                  <a:pt x="1428580" y="360740"/>
                </a:lnTo>
                <a:cubicBezTo>
                  <a:pt x="1433637" y="390746"/>
                  <a:pt x="1436086" y="421389"/>
                  <a:pt x="1436044" y="452471"/>
                </a:cubicBezTo>
                <a:cubicBezTo>
                  <a:pt x="1437356" y="458057"/>
                  <a:pt x="1437415" y="463681"/>
                  <a:pt x="1437415" y="469318"/>
                </a:cubicBezTo>
                <a:cubicBezTo>
                  <a:pt x="1437415" y="473111"/>
                  <a:pt x="1437388" y="476896"/>
                  <a:pt x="1436822" y="480669"/>
                </a:cubicBezTo>
                <a:lnTo>
                  <a:pt x="1436323" y="480636"/>
                </a:lnTo>
                <a:lnTo>
                  <a:pt x="1436297" y="481127"/>
                </a:lnTo>
                <a:lnTo>
                  <a:pt x="1419178" y="479514"/>
                </a:lnTo>
                <a:cubicBezTo>
                  <a:pt x="1386804" y="478991"/>
                  <a:pt x="1354924" y="476033"/>
                  <a:pt x="1323752" y="470523"/>
                </a:cubicBezTo>
                <a:cubicBezTo>
                  <a:pt x="1318175" y="470939"/>
                  <a:pt x="1312846" y="469998"/>
                  <a:pt x="1307535" y="468995"/>
                </a:cubicBezTo>
                <a:lnTo>
                  <a:pt x="1307419" y="467856"/>
                </a:lnTo>
                <a:cubicBezTo>
                  <a:pt x="1066014" y="428211"/>
                  <a:pt x="859822" y="289169"/>
                  <a:pt x="736048" y="95636"/>
                </a:cubicBezTo>
                <a:close/>
                <a:moveTo>
                  <a:pt x="607372" y="1313979"/>
                </a:moveTo>
                <a:cubicBezTo>
                  <a:pt x="607372" y="1308297"/>
                  <a:pt x="607430" y="1302628"/>
                  <a:pt x="608742" y="1296998"/>
                </a:cubicBezTo>
                <a:cubicBezTo>
                  <a:pt x="608700" y="1265670"/>
                  <a:pt x="611150" y="1234785"/>
                  <a:pt x="616206" y="1204541"/>
                </a:cubicBezTo>
                <a:lnTo>
                  <a:pt x="616747" y="1197851"/>
                </a:lnTo>
                <a:cubicBezTo>
                  <a:pt x="616915" y="1197846"/>
                  <a:pt x="617085" y="1197841"/>
                  <a:pt x="617252" y="1197788"/>
                </a:cubicBezTo>
                <a:cubicBezTo>
                  <a:pt x="667529" y="844922"/>
                  <a:pt x="948568" y="564145"/>
                  <a:pt x="1307418" y="504747"/>
                </a:cubicBezTo>
                <a:lnTo>
                  <a:pt x="1307535" y="503599"/>
                </a:lnTo>
                <a:cubicBezTo>
                  <a:pt x="1312844" y="502589"/>
                  <a:pt x="1318172" y="501641"/>
                  <a:pt x="1323748" y="502060"/>
                </a:cubicBezTo>
                <a:cubicBezTo>
                  <a:pt x="1354931" y="496503"/>
                  <a:pt x="1386824" y="493522"/>
                  <a:pt x="1419209" y="492995"/>
                </a:cubicBezTo>
                <a:lnTo>
                  <a:pt x="1436297" y="491372"/>
                </a:lnTo>
                <a:lnTo>
                  <a:pt x="1436323" y="491866"/>
                </a:lnTo>
                <a:lnTo>
                  <a:pt x="1436821" y="491833"/>
                </a:lnTo>
                <a:lnTo>
                  <a:pt x="1437415" y="503273"/>
                </a:lnTo>
                <a:cubicBezTo>
                  <a:pt x="1437415" y="508954"/>
                  <a:pt x="1437356" y="514621"/>
                  <a:pt x="1436044" y="520249"/>
                </a:cubicBezTo>
                <a:cubicBezTo>
                  <a:pt x="1436086" y="551584"/>
                  <a:pt x="1433636" y="582475"/>
                  <a:pt x="1428577" y="612725"/>
                </a:cubicBezTo>
                <a:lnTo>
                  <a:pt x="1428039" y="619401"/>
                </a:lnTo>
                <a:cubicBezTo>
                  <a:pt x="1427869" y="619406"/>
                  <a:pt x="1427701" y="619411"/>
                  <a:pt x="1427533" y="619464"/>
                </a:cubicBezTo>
                <a:cubicBezTo>
                  <a:pt x="1377258" y="972329"/>
                  <a:pt x="1096219" y="1253106"/>
                  <a:pt x="737367" y="1312505"/>
                </a:cubicBezTo>
                <a:lnTo>
                  <a:pt x="737251" y="1313653"/>
                </a:lnTo>
                <a:cubicBezTo>
                  <a:pt x="731941" y="1314664"/>
                  <a:pt x="726612" y="1315612"/>
                  <a:pt x="721035" y="1315193"/>
                </a:cubicBezTo>
                <a:cubicBezTo>
                  <a:pt x="689863" y="1320747"/>
                  <a:pt x="657982" y="1323728"/>
                  <a:pt x="625608" y="1324255"/>
                </a:cubicBezTo>
                <a:lnTo>
                  <a:pt x="608490" y="1325881"/>
                </a:lnTo>
                <a:lnTo>
                  <a:pt x="608464" y="1325386"/>
                </a:lnTo>
                <a:lnTo>
                  <a:pt x="607965" y="1325419"/>
                </a:lnTo>
                <a:cubicBezTo>
                  <a:pt x="607399" y="1321617"/>
                  <a:pt x="607372" y="1317801"/>
                  <a:pt x="607372" y="1313979"/>
                </a:cubicBezTo>
                <a:close/>
                <a:moveTo>
                  <a:pt x="607372" y="1361805"/>
                </a:moveTo>
                <a:lnTo>
                  <a:pt x="607966" y="1350455"/>
                </a:lnTo>
                <a:lnTo>
                  <a:pt x="608464" y="1350487"/>
                </a:lnTo>
                <a:lnTo>
                  <a:pt x="608490" y="1349997"/>
                </a:lnTo>
                <a:lnTo>
                  <a:pt x="625577" y="1351607"/>
                </a:lnTo>
                <a:cubicBezTo>
                  <a:pt x="657963" y="1352130"/>
                  <a:pt x="689855" y="1355088"/>
                  <a:pt x="721039" y="1360601"/>
                </a:cubicBezTo>
                <a:cubicBezTo>
                  <a:pt x="726615" y="1360185"/>
                  <a:pt x="731943" y="1361126"/>
                  <a:pt x="737251" y="1362128"/>
                </a:cubicBezTo>
                <a:lnTo>
                  <a:pt x="737368" y="1363267"/>
                </a:lnTo>
                <a:cubicBezTo>
                  <a:pt x="1096219" y="1422199"/>
                  <a:pt x="1377258" y="1700770"/>
                  <a:pt x="1427534" y="2050865"/>
                </a:cubicBezTo>
                <a:cubicBezTo>
                  <a:pt x="1427702" y="2050918"/>
                  <a:pt x="1427871" y="2050923"/>
                  <a:pt x="1428040" y="2050928"/>
                </a:cubicBezTo>
                <a:lnTo>
                  <a:pt x="1428580" y="2057565"/>
                </a:lnTo>
                <a:cubicBezTo>
                  <a:pt x="1433637" y="2087572"/>
                  <a:pt x="1436086" y="2118214"/>
                  <a:pt x="1436044" y="2149296"/>
                </a:cubicBezTo>
                <a:cubicBezTo>
                  <a:pt x="1437356" y="2154882"/>
                  <a:pt x="1437415" y="2160506"/>
                  <a:pt x="1437415" y="2166144"/>
                </a:cubicBezTo>
                <a:cubicBezTo>
                  <a:pt x="1437415" y="2169936"/>
                  <a:pt x="1437388" y="2173722"/>
                  <a:pt x="1436822" y="2177494"/>
                </a:cubicBezTo>
                <a:lnTo>
                  <a:pt x="1436323" y="2177461"/>
                </a:lnTo>
                <a:lnTo>
                  <a:pt x="1436297" y="2177952"/>
                </a:lnTo>
                <a:lnTo>
                  <a:pt x="1419178" y="2176339"/>
                </a:lnTo>
                <a:cubicBezTo>
                  <a:pt x="1386804" y="2175816"/>
                  <a:pt x="1354924" y="2172858"/>
                  <a:pt x="1323752" y="2167348"/>
                </a:cubicBezTo>
                <a:cubicBezTo>
                  <a:pt x="1318175" y="2167764"/>
                  <a:pt x="1312846" y="2166823"/>
                  <a:pt x="1307535" y="2165820"/>
                </a:cubicBezTo>
                <a:lnTo>
                  <a:pt x="1307419" y="2164681"/>
                </a:lnTo>
                <a:cubicBezTo>
                  <a:pt x="948568" y="2105749"/>
                  <a:pt x="667529" y="1827177"/>
                  <a:pt x="617253" y="1477083"/>
                </a:cubicBezTo>
                <a:cubicBezTo>
                  <a:pt x="617086" y="1477030"/>
                  <a:pt x="616917" y="1477026"/>
                  <a:pt x="616748" y="1477021"/>
                </a:cubicBezTo>
                <a:lnTo>
                  <a:pt x="616209" y="1470397"/>
                </a:lnTo>
                <a:cubicBezTo>
                  <a:pt x="611151" y="1440385"/>
                  <a:pt x="608700" y="1409736"/>
                  <a:pt x="608742" y="1378647"/>
                </a:cubicBezTo>
                <a:cubicBezTo>
                  <a:pt x="607430" y="1373063"/>
                  <a:pt x="607372" y="1367441"/>
                  <a:pt x="607372" y="1361805"/>
                </a:cubicBezTo>
                <a:close/>
                <a:moveTo>
                  <a:pt x="607372" y="3010804"/>
                </a:moveTo>
                <a:cubicBezTo>
                  <a:pt x="607372" y="3005122"/>
                  <a:pt x="607430" y="2999453"/>
                  <a:pt x="608742" y="2993823"/>
                </a:cubicBezTo>
                <a:cubicBezTo>
                  <a:pt x="608700" y="2962495"/>
                  <a:pt x="611150" y="2931610"/>
                  <a:pt x="616206" y="2901366"/>
                </a:cubicBezTo>
                <a:lnTo>
                  <a:pt x="616747" y="2894676"/>
                </a:lnTo>
                <a:cubicBezTo>
                  <a:pt x="616915" y="2894671"/>
                  <a:pt x="617085" y="2894666"/>
                  <a:pt x="617252" y="2894613"/>
                </a:cubicBezTo>
                <a:cubicBezTo>
                  <a:pt x="667529" y="2541747"/>
                  <a:pt x="948568" y="2260970"/>
                  <a:pt x="1307418" y="2201572"/>
                </a:cubicBezTo>
                <a:lnTo>
                  <a:pt x="1307535" y="2200424"/>
                </a:lnTo>
                <a:cubicBezTo>
                  <a:pt x="1312844" y="2199414"/>
                  <a:pt x="1318172" y="2198466"/>
                  <a:pt x="1323748" y="2198885"/>
                </a:cubicBezTo>
                <a:cubicBezTo>
                  <a:pt x="1354931" y="2193328"/>
                  <a:pt x="1386824" y="2190347"/>
                  <a:pt x="1419209" y="2189820"/>
                </a:cubicBezTo>
                <a:lnTo>
                  <a:pt x="1436297" y="2188197"/>
                </a:lnTo>
                <a:lnTo>
                  <a:pt x="1436323" y="2188691"/>
                </a:lnTo>
                <a:lnTo>
                  <a:pt x="1436821" y="2188658"/>
                </a:lnTo>
                <a:lnTo>
                  <a:pt x="1437415" y="2200098"/>
                </a:lnTo>
                <a:cubicBezTo>
                  <a:pt x="1437415" y="2205779"/>
                  <a:pt x="1437356" y="2211446"/>
                  <a:pt x="1436044" y="2217074"/>
                </a:cubicBezTo>
                <a:cubicBezTo>
                  <a:pt x="1436086" y="2248409"/>
                  <a:pt x="1433636" y="2279300"/>
                  <a:pt x="1428577" y="2309550"/>
                </a:cubicBezTo>
                <a:lnTo>
                  <a:pt x="1428039" y="2316226"/>
                </a:lnTo>
                <a:cubicBezTo>
                  <a:pt x="1427869" y="2316231"/>
                  <a:pt x="1427701" y="2316236"/>
                  <a:pt x="1427533" y="2316289"/>
                </a:cubicBezTo>
                <a:cubicBezTo>
                  <a:pt x="1377258" y="2669154"/>
                  <a:pt x="1096219" y="2949931"/>
                  <a:pt x="737367" y="3009330"/>
                </a:cubicBezTo>
                <a:lnTo>
                  <a:pt x="737251" y="3010478"/>
                </a:lnTo>
                <a:cubicBezTo>
                  <a:pt x="731941" y="3011489"/>
                  <a:pt x="726612" y="3012437"/>
                  <a:pt x="721035" y="3012018"/>
                </a:cubicBezTo>
                <a:cubicBezTo>
                  <a:pt x="689863" y="3017572"/>
                  <a:pt x="657982" y="3020553"/>
                  <a:pt x="625608" y="3021080"/>
                </a:cubicBezTo>
                <a:lnTo>
                  <a:pt x="608490" y="3022706"/>
                </a:lnTo>
                <a:lnTo>
                  <a:pt x="608464" y="3022211"/>
                </a:lnTo>
                <a:lnTo>
                  <a:pt x="607965" y="3022244"/>
                </a:lnTo>
                <a:cubicBezTo>
                  <a:pt x="607399" y="3018442"/>
                  <a:pt x="607372" y="3014626"/>
                  <a:pt x="607372" y="3010804"/>
                </a:cubicBezTo>
                <a:close/>
                <a:moveTo>
                  <a:pt x="607372" y="3058630"/>
                </a:moveTo>
                <a:lnTo>
                  <a:pt x="607966" y="3047280"/>
                </a:lnTo>
                <a:lnTo>
                  <a:pt x="608464" y="3047312"/>
                </a:lnTo>
                <a:lnTo>
                  <a:pt x="608490" y="3046822"/>
                </a:lnTo>
                <a:lnTo>
                  <a:pt x="625577" y="3048432"/>
                </a:lnTo>
                <a:cubicBezTo>
                  <a:pt x="657963" y="3048955"/>
                  <a:pt x="689855" y="3051913"/>
                  <a:pt x="721039" y="3057426"/>
                </a:cubicBezTo>
                <a:cubicBezTo>
                  <a:pt x="726615" y="3057010"/>
                  <a:pt x="731943" y="3057951"/>
                  <a:pt x="737251" y="3058953"/>
                </a:cubicBezTo>
                <a:lnTo>
                  <a:pt x="737368" y="3060092"/>
                </a:lnTo>
                <a:cubicBezTo>
                  <a:pt x="1096219" y="3119024"/>
                  <a:pt x="1377258" y="3397595"/>
                  <a:pt x="1427534" y="3747690"/>
                </a:cubicBezTo>
                <a:cubicBezTo>
                  <a:pt x="1427702" y="3747743"/>
                  <a:pt x="1427871" y="3747748"/>
                  <a:pt x="1428040" y="3747753"/>
                </a:cubicBezTo>
                <a:lnTo>
                  <a:pt x="1428580" y="3754390"/>
                </a:lnTo>
                <a:cubicBezTo>
                  <a:pt x="1433637" y="3784397"/>
                  <a:pt x="1436086" y="3815039"/>
                  <a:pt x="1436044" y="3846121"/>
                </a:cubicBezTo>
                <a:cubicBezTo>
                  <a:pt x="1437356" y="3851707"/>
                  <a:pt x="1437415" y="3857331"/>
                  <a:pt x="1437415" y="3862969"/>
                </a:cubicBezTo>
                <a:cubicBezTo>
                  <a:pt x="1437415" y="3866761"/>
                  <a:pt x="1437388" y="3870547"/>
                  <a:pt x="1436822" y="3874319"/>
                </a:cubicBezTo>
                <a:lnTo>
                  <a:pt x="1436323" y="3874286"/>
                </a:lnTo>
                <a:lnTo>
                  <a:pt x="1436297" y="3874777"/>
                </a:lnTo>
                <a:lnTo>
                  <a:pt x="1419178" y="3873164"/>
                </a:lnTo>
                <a:cubicBezTo>
                  <a:pt x="1386804" y="3872641"/>
                  <a:pt x="1354924" y="3869683"/>
                  <a:pt x="1323752" y="3864173"/>
                </a:cubicBezTo>
                <a:cubicBezTo>
                  <a:pt x="1318175" y="3864589"/>
                  <a:pt x="1312846" y="3863648"/>
                  <a:pt x="1307535" y="3862645"/>
                </a:cubicBezTo>
                <a:lnTo>
                  <a:pt x="1307419" y="3861506"/>
                </a:lnTo>
                <a:cubicBezTo>
                  <a:pt x="948568" y="3802574"/>
                  <a:pt x="667529" y="3524002"/>
                  <a:pt x="617253" y="3173908"/>
                </a:cubicBezTo>
                <a:cubicBezTo>
                  <a:pt x="617086" y="3173856"/>
                  <a:pt x="616917" y="3173851"/>
                  <a:pt x="616748" y="3173846"/>
                </a:cubicBezTo>
                <a:lnTo>
                  <a:pt x="616209" y="3167222"/>
                </a:lnTo>
                <a:cubicBezTo>
                  <a:pt x="611151" y="3137210"/>
                  <a:pt x="608700" y="3106561"/>
                  <a:pt x="608742" y="3075472"/>
                </a:cubicBezTo>
                <a:cubicBezTo>
                  <a:pt x="607430" y="3069889"/>
                  <a:pt x="607372" y="3064266"/>
                  <a:pt x="607372" y="3058630"/>
                </a:cubicBezTo>
                <a:close/>
                <a:moveTo>
                  <a:pt x="0" y="116373"/>
                </a:moveTo>
                <a:lnTo>
                  <a:pt x="0" y="0"/>
                </a:lnTo>
                <a:lnTo>
                  <a:pt x="90880" y="0"/>
                </a:lnTo>
                <a:lnTo>
                  <a:pt x="22652" y="76659"/>
                </a:lnTo>
                <a:close/>
                <a:moveTo>
                  <a:pt x="0" y="443121"/>
                </a:moveTo>
                <a:lnTo>
                  <a:pt x="0" y="311637"/>
                </a:lnTo>
                <a:lnTo>
                  <a:pt x="82171" y="276703"/>
                </a:lnTo>
                <a:cubicBezTo>
                  <a:pt x="190106" y="222464"/>
                  <a:pt x="281723" y="142152"/>
                  <a:pt x="348118" y="44350"/>
                </a:cubicBezTo>
                <a:lnTo>
                  <a:pt x="370347" y="0"/>
                </a:lnTo>
                <a:lnTo>
                  <a:pt x="518984" y="0"/>
                </a:lnTo>
                <a:lnTo>
                  <a:pt x="467145" y="95636"/>
                </a:lnTo>
                <a:cubicBezTo>
                  <a:pt x="364000" y="256913"/>
                  <a:pt x="203621" y="380350"/>
                  <a:pt x="13323" y="439959"/>
                </a:cubicBezTo>
                <a:close/>
                <a:moveTo>
                  <a:pt x="0" y="1070142"/>
                </a:moveTo>
                <a:lnTo>
                  <a:pt x="0" y="862064"/>
                </a:lnTo>
                <a:lnTo>
                  <a:pt x="31905" y="912052"/>
                </a:lnTo>
                <a:cubicBezTo>
                  <a:pt x="132041" y="1046318"/>
                  <a:pt x="280461" y="1144085"/>
                  <a:pt x="452455" y="1181049"/>
                </a:cubicBezTo>
                <a:cubicBezTo>
                  <a:pt x="405840" y="944006"/>
                  <a:pt x="235523" y="749922"/>
                  <a:pt x="9316" y="665484"/>
                </a:cubicBezTo>
                <a:lnTo>
                  <a:pt x="0" y="662760"/>
                </a:lnTo>
                <a:lnTo>
                  <a:pt x="0" y="530567"/>
                </a:lnTo>
                <a:lnTo>
                  <a:pt x="26399" y="537107"/>
                </a:lnTo>
                <a:cubicBezTo>
                  <a:pt x="321280" y="635466"/>
                  <a:pt x="541950" y="889030"/>
                  <a:pt x="585941" y="1197788"/>
                </a:cubicBezTo>
                <a:cubicBezTo>
                  <a:pt x="586109" y="1197841"/>
                  <a:pt x="586278" y="1197846"/>
                  <a:pt x="586447" y="1197851"/>
                </a:cubicBezTo>
                <a:lnTo>
                  <a:pt x="586987" y="1204541"/>
                </a:lnTo>
                <a:cubicBezTo>
                  <a:pt x="592044" y="1234785"/>
                  <a:pt x="594493" y="1265670"/>
                  <a:pt x="594451" y="1296998"/>
                </a:cubicBezTo>
                <a:cubicBezTo>
                  <a:pt x="595763" y="1302628"/>
                  <a:pt x="595822" y="1308297"/>
                  <a:pt x="595822" y="1313979"/>
                </a:cubicBezTo>
                <a:cubicBezTo>
                  <a:pt x="595822" y="1317801"/>
                  <a:pt x="595795" y="1321617"/>
                  <a:pt x="595229" y="1325419"/>
                </a:cubicBezTo>
                <a:lnTo>
                  <a:pt x="594730" y="1325386"/>
                </a:lnTo>
                <a:lnTo>
                  <a:pt x="594704" y="1325881"/>
                </a:lnTo>
                <a:lnTo>
                  <a:pt x="577585" y="1324255"/>
                </a:lnTo>
                <a:cubicBezTo>
                  <a:pt x="545211" y="1323728"/>
                  <a:pt x="513331" y="1320747"/>
                  <a:pt x="482159" y="1315193"/>
                </a:cubicBezTo>
                <a:cubicBezTo>
                  <a:pt x="476582" y="1315612"/>
                  <a:pt x="471253" y="1314664"/>
                  <a:pt x="465942" y="1313653"/>
                </a:cubicBezTo>
                <a:lnTo>
                  <a:pt x="465826" y="1312505"/>
                </a:lnTo>
                <a:cubicBezTo>
                  <a:pt x="286401" y="1282806"/>
                  <a:pt x="126428" y="1197762"/>
                  <a:pt x="5028" y="1076034"/>
                </a:cubicBezTo>
                <a:close/>
                <a:moveTo>
                  <a:pt x="0" y="2139063"/>
                </a:moveTo>
                <a:lnTo>
                  <a:pt x="0" y="2007909"/>
                </a:lnTo>
                <a:lnTo>
                  <a:pt x="9314" y="2005207"/>
                </a:lnTo>
                <a:cubicBezTo>
                  <a:pt x="235521" y="1921432"/>
                  <a:pt x="405837" y="1728872"/>
                  <a:pt x="452453" y="1493690"/>
                </a:cubicBezTo>
                <a:cubicBezTo>
                  <a:pt x="280459" y="1530364"/>
                  <a:pt x="132038" y="1627363"/>
                  <a:pt x="31903" y="1760575"/>
                </a:cubicBezTo>
                <a:lnTo>
                  <a:pt x="0" y="1810167"/>
                </a:lnTo>
                <a:lnTo>
                  <a:pt x="0" y="1603724"/>
                </a:lnTo>
                <a:lnTo>
                  <a:pt x="5025" y="1597880"/>
                </a:lnTo>
                <a:cubicBezTo>
                  <a:pt x="126426" y="1477109"/>
                  <a:pt x="286398" y="1392733"/>
                  <a:pt x="465823" y="1363267"/>
                </a:cubicBezTo>
                <a:lnTo>
                  <a:pt x="465940" y="1362128"/>
                </a:lnTo>
                <a:cubicBezTo>
                  <a:pt x="471249" y="1361126"/>
                  <a:pt x="476577" y="1360185"/>
                  <a:pt x="482153" y="1360601"/>
                </a:cubicBezTo>
                <a:cubicBezTo>
                  <a:pt x="513336" y="1355088"/>
                  <a:pt x="545229" y="1352130"/>
                  <a:pt x="577614" y="1351607"/>
                </a:cubicBezTo>
                <a:lnTo>
                  <a:pt x="594702" y="1349997"/>
                </a:lnTo>
                <a:lnTo>
                  <a:pt x="594728" y="1350487"/>
                </a:lnTo>
                <a:lnTo>
                  <a:pt x="595226" y="1350455"/>
                </a:lnTo>
                <a:lnTo>
                  <a:pt x="595820" y="1361805"/>
                </a:lnTo>
                <a:cubicBezTo>
                  <a:pt x="595820" y="1367441"/>
                  <a:pt x="595761" y="1373063"/>
                  <a:pt x="594449" y="1378647"/>
                </a:cubicBezTo>
                <a:cubicBezTo>
                  <a:pt x="594491" y="1409736"/>
                  <a:pt x="592041" y="1440385"/>
                  <a:pt x="586982" y="1470397"/>
                </a:cubicBezTo>
                <a:lnTo>
                  <a:pt x="586444" y="1477021"/>
                </a:lnTo>
                <a:cubicBezTo>
                  <a:pt x="586274" y="1477026"/>
                  <a:pt x="586106" y="1477030"/>
                  <a:pt x="585938" y="1477083"/>
                </a:cubicBezTo>
                <a:cubicBezTo>
                  <a:pt x="541948" y="1783415"/>
                  <a:pt x="321278" y="2034989"/>
                  <a:pt x="26396" y="2132575"/>
                </a:cubicBezTo>
                <a:close/>
                <a:moveTo>
                  <a:pt x="0" y="2766967"/>
                </a:moveTo>
                <a:lnTo>
                  <a:pt x="0" y="2558889"/>
                </a:lnTo>
                <a:lnTo>
                  <a:pt x="31905" y="2608877"/>
                </a:lnTo>
                <a:cubicBezTo>
                  <a:pt x="132041" y="2743143"/>
                  <a:pt x="280461" y="2840910"/>
                  <a:pt x="452455" y="2877874"/>
                </a:cubicBezTo>
                <a:cubicBezTo>
                  <a:pt x="405840" y="2640831"/>
                  <a:pt x="235523" y="2446747"/>
                  <a:pt x="9316" y="2362309"/>
                </a:cubicBezTo>
                <a:lnTo>
                  <a:pt x="0" y="2359585"/>
                </a:lnTo>
                <a:lnTo>
                  <a:pt x="0" y="2227392"/>
                </a:lnTo>
                <a:lnTo>
                  <a:pt x="26399" y="2233932"/>
                </a:lnTo>
                <a:cubicBezTo>
                  <a:pt x="321280" y="2332291"/>
                  <a:pt x="541950" y="2585855"/>
                  <a:pt x="585941" y="2894613"/>
                </a:cubicBezTo>
                <a:cubicBezTo>
                  <a:pt x="586109" y="2894666"/>
                  <a:pt x="586278" y="2894671"/>
                  <a:pt x="586447" y="2894676"/>
                </a:cubicBezTo>
                <a:lnTo>
                  <a:pt x="586987" y="2901366"/>
                </a:lnTo>
                <a:cubicBezTo>
                  <a:pt x="592044" y="2931610"/>
                  <a:pt x="594493" y="2962495"/>
                  <a:pt x="594451" y="2993823"/>
                </a:cubicBezTo>
                <a:cubicBezTo>
                  <a:pt x="595763" y="2999453"/>
                  <a:pt x="595822" y="3005122"/>
                  <a:pt x="595822" y="3010804"/>
                </a:cubicBezTo>
                <a:cubicBezTo>
                  <a:pt x="595822" y="3014626"/>
                  <a:pt x="595795" y="3018442"/>
                  <a:pt x="595229" y="3022244"/>
                </a:cubicBezTo>
                <a:lnTo>
                  <a:pt x="594730" y="3022211"/>
                </a:lnTo>
                <a:lnTo>
                  <a:pt x="594704" y="3022706"/>
                </a:lnTo>
                <a:lnTo>
                  <a:pt x="577585" y="3021080"/>
                </a:lnTo>
                <a:cubicBezTo>
                  <a:pt x="545211" y="3020553"/>
                  <a:pt x="513331" y="3017572"/>
                  <a:pt x="482159" y="3012018"/>
                </a:cubicBezTo>
                <a:cubicBezTo>
                  <a:pt x="476582" y="3012437"/>
                  <a:pt x="471253" y="3011489"/>
                  <a:pt x="465942" y="3010478"/>
                </a:cubicBezTo>
                <a:lnTo>
                  <a:pt x="465826" y="3009330"/>
                </a:lnTo>
                <a:cubicBezTo>
                  <a:pt x="286401" y="2979630"/>
                  <a:pt x="126428" y="2894586"/>
                  <a:pt x="5028" y="2772859"/>
                </a:cubicBezTo>
                <a:close/>
                <a:moveTo>
                  <a:pt x="0" y="3835888"/>
                </a:moveTo>
                <a:lnTo>
                  <a:pt x="0" y="3704734"/>
                </a:lnTo>
                <a:lnTo>
                  <a:pt x="9314" y="3702032"/>
                </a:lnTo>
                <a:cubicBezTo>
                  <a:pt x="235521" y="3618257"/>
                  <a:pt x="405837" y="3425697"/>
                  <a:pt x="452453" y="3190516"/>
                </a:cubicBezTo>
                <a:cubicBezTo>
                  <a:pt x="280459" y="3227190"/>
                  <a:pt x="132038" y="3324188"/>
                  <a:pt x="31903" y="3457400"/>
                </a:cubicBezTo>
                <a:lnTo>
                  <a:pt x="0" y="3506992"/>
                </a:lnTo>
                <a:lnTo>
                  <a:pt x="0" y="3300549"/>
                </a:lnTo>
                <a:lnTo>
                  <a:pt x="5025" y="3294705"/>
                </a:lnTo>
                <a:cubicBezTo>
                  <a:pt x="126426" y="3173934"/>
                  <a:pt x="286398" y="3089558"/>
                  <a:pt x="465823" y="3060092"/>
                </a:cubicBezTo>
                <a:lnTo>
                  <a:pt x="465940" y="3058953"/>
                </a:lnTo>
                <a:cubicBezTo>
                  <a:pt x="471249" y="3057951"/>
                  <a:pt x="476577" y="3057010"/>
                  <a:pt x="482153" y="3057426"/>
                </a:cubicBezTo>
                <a:cubicBezTo>
                  <a:pt x="513336" y="3051913"/>
                  <a:pt x="545229" y="3048955"/>
                  <a:pt x="577614" y="3048432"/>
                </a:cubicBezTo>
                <a:lnTo>
                  <a:pt x="594702" y="3046822"/>
                </a:lnTo>
                <a:lnTo>
                  <a:pt x="594728" y="3047312"/>
                </a:lnTo>
                <a:lnTo>
                  <a:pt x="595226" y="3047280"/>
                </a:lnTo>
                <a:lnTo>
                  <a:pt x="595820" y="3058630"/>
                </a:lnTo>
                <a:cubicBezTo>
                  <a:pt x="595820" y="3064266"/>
                  <a:pt x="595761" y="3069889"/>
                  <a:pt x="594449" y="3075472"/>
                </a:cubicBezTo>
                <a:cubicBezTo>
                  <a:pt x="594491" y="3106561"/>
                  <a:pt x="592041" y="3137210"/>
                  <a:pt x="586982" y="3167222"/>
                </a:cubicBezTo>
                <a:lnTo>
                  <a:pt x="586444" y="3173846"/>
                </a:lnTo>
                <a:cubicBezTo>
                  <a:pt x="586274" y="3173851"/>
                  <a:pt x="586106" y="3173856"/>
                  <a:pt x="585938" y="3173908"/>
                </a:cubicBezTo>
                <a:cubicBezTo>
                  <a:pt x="541948" y="3480240"/>
                  <a:pt x="321278" y="3731813"/>
                  <a:pt x="26396" y="3829400"/>
                </a:cubicBezTo>
                <a:close/>
                <a:moveTo>
                  <a:pt x="0" y="4056079"/>
                </a:moveTo>
                <a:lnTo>
                  <a:pt x="0" y="3923091"/>
                </a:lnTo>
                <a:lnTo>
                  <a:pt x="9850" y="3925425"/>
                </a:lnTo>
                <a:cubicBezTo>
                  <a:pt x="194718" y="3982914"/>
                  <a:pt x="351664" y="4101018"/>
                  <a:pt x="456028" y="4255797"/>
                </a:cubicBezTo>
                <a:lnTo>
                  <a:pt x="484473" y="4305008"/>
                </a:lnTo>
                <a:lnTo>
                  <a:pt x="333423" y="4305008"/>
                </a:lnTo>
                <a:lnTo>
                  <a:pt x="281300" y="4241205"/>
                </a:lnTo>
                <a:cubicBezTo>
                  <a:pt x="223282" y="4178491"/>
                  <a:pt x="153561" y="4126262"/>
                  <a:pt x="75476" y="4087725"/>
                </a:cubicBezTo>
                <a:close/>
                <a:moveTo>
                  <a:pt x="0" y="4305008"/>
                </a:moveTo>
                <a:lnTo>
                  <a:pt x="0" y="4256099"/>
                </a:lnTo>
                <a:lnTo>
                  <a:pt x="8327" y="4271827"/>
                </a:lnTo>
                <a:lnTo>
                  <a:pt x="35009" y="430500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a:extLst>
              <a:ext uri="{FF2B5EF4-FFF2-40B4-BE49-F238E27FC236}">
                <a16:creationId xmlns:a16="http://schemas.microsoft.com/office/drawing/2014/main" id="{1B26E892-1320-40AA-9CA1-246721C187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8592" y="620720"/>
            <a:ext cx="7323231" cy="5593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A80468D4-7B30-4F03-AF9B-7A54E2D3FB3E}"/>
              </a:ext>
            </a:extLst>
          </p:cNvPr>
          <p:cNvSpPr>
            <a:spLocks noGrp="1"/>
          </p:cNvSpPr>
          <p:nvPr>
            <p:ph type="ctrTitle"/>
          </p:nvPr>
        </p:nvSpPr>
        <p:spPr>
          <a:xfrm>
            <a:off x="4713224" y="1105351"/>
            <a:ext cx="6353967" cy="3023981"/>
          </a:xfrm>
        </p:spPr>
        <p:txBody>
          <a:bodyPr anchor="b">
            <a:normAutofit/>
          </a:bodyPr>
          <a:lstStyle/>
          <a:p>
            <a:pPr algn="l"/>
            <a:r>
              <a:rPr lang="en-GB" sz="4800">
                <a:solidFill>
                  <a:srgbClr val="FFFFFF"/>
                </a:solidFill>
              </a:rPr>
              <a:t>Demonstrate how learning theories can support effective teaching and learning.</a:t>
            </a:r>
          </a:p>
        </p:txBody>
      </p:sp>
      <p:sp>
        <p:nvSpPr>
          <p:cNvPr id="3" name="Subtitle 2">
            <a:extLst>
              <a:ext uri="{FF2B5EF4-FFF2-40B4-BE49-F238E27FC236}">
                <a16:creationId xmlns:a16="http://schemas.microsoft.com/office/drawing/2014/main" id="{56E46D78-E74D-4B31-B74F-27A8EF2BB4E6}"/>
              </a:ext>
            </a:extLst>
          </p:cNvPr>
          <p:cNvSpPr>
            <a:spLocks noGrp="1"/>
          </p:cNvSpPr>
          <p:nvPr>
            <p:ph type="subTitle" idx="1"/>
          </p:nvPr>
        </p:nvSpPr>
        <p:spPr>
          <a:xfrm>
            <a:off x="4713224" y="4297556"/>
            <a:ext cx="6353968" cy="1433391"/>
          </a:xfrm>
        </p:spPr>
        <p:txBody>
          <a:bodyPr anchor="t">
            <a:normAutofit/>
          </a:bodyPr>
          <a:lstStyle/>
          <a:p>
            <a:r>
              <a:rPr lang="en-GB" dirty="0">
                <a:solidFill>
                  <a:srgbClr val="FFFFFF"/>
                </a:solidFill>
              </a:rPr>
              <a:t>Student Name: Ellie Cobley                          </a:t>
            </a:r>
          </a:p>
          <a:p>
            <a:r>
              <a:rPr lang="en-GB" dirty="0">
                <a:solidFill>
                  <a:srgbClr val="FFFFFF"/>
                </a:solidFill>
              </a:rPr>
              <a:t>Student Number: 2100520</a:t>
            </a:r>
          </a:p>
          <a:p>
            <a:endParaRPr lang="en-GB" dirty="0">
              <a:solidFill>
                <a:srgbClr val="FFFFFF"/>
              </a:solidFill>
            </a:endParaRPr>
          </a:p>
        </p:txBody>
      </p:sp>
      <p:cxnSp>
        <p:nvCxnSpPr>
          <p:cNvPr id="32" name="Straight Connector 31">
            <a:extLst>
              <a:ext uri="{FF2B5EF4-FFF2-40B4-BE49-F238E27FC236}">
                <a16:creationId xmlns:a16="http://schemas.microsoft.com/office/drawing/2014/main" id="{C9A1F79C-E4D1-4AAE-BA11-3A09005252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2932" y="4214336"/>
            <a:ext cx="5120640"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useBgFill="1">
        <p:nvSpPr>
          <p:cNvPr id="34" name="Rectangle 33">
            <a:extLst>
              <a:ext uri="{FF2B5EF4-FFF2-40B4-BE49-F238E27FC236}">
                <a16:creationId xmlns:a16="http://schemas.microsoft.com/office/drawing/2014/main" id="{C170DF7D-4686-4BD5-A9CD-C896492846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4000" y="-2"/>
            <a:ext cx="164592"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474121019"/>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Introduction – who is my chosen theorist?</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9" y="2199861"/>
            <a:ext cx="9720072" cy="4293704"/>
          </a:xfrm>
        </p:spPr>
        <p:txBody>
          <a:bodyPr>
            <a:normAutofit fontScale="70000" lnSpcReduction="20000"/>
          </a:bodyPr>
          <a:lstStyle/>
          <a:p>
            <a:pPr>
              <a:buFont typeface="Wingdings" panose="05000000000000000000" pitchFamily="2" charset="2"/>
              <a:buChar char="v"/>
            </a:pPr>
            <a:r>
              <a:rPr lang="en-GB" dirty="0"/>
              <a:t>Jean Piaget was born in 1896 in Neuchâtel, Switzerland.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He was a growing scientist from very early on in his life, publishing a scholarly paper at the age of 11. In his career he published over 60 books and hundreds of articles.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He is an epistemologist, this is someone who studies the nature and beginning of knowledge.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He didn’t plan on working with children, having a doctorate in biology but never pursuing the field – choosing a career in psychology instead. (Mooney, 2013)</a:t>
            </a:r>
            <a:r>
              <a:rPr lang="en-GB" dirty="0">
                <a:hlinkClick r:id="rId2" action="ppaction://hlinksldjump">
                  <a:extLst>
                    <a:ext uri="{A12FA001-AC4F-418D-AE19-62706E023703}">
                      <ahyp:hlinkClr xmlns:ahyp="http://schemas.microsoft.com/office/drawing/2018/hyperlinkcolor" val="tx"/>
                    </a:ext>
                  </a:extLst>
                </a:hlinkClick>
              </a:rPr>
              <a:t> [1]</a:t>
            </a:r>
            <a:endParaRPr lang="en-GB" dirty="0"/>
          </a:p>
          <a:p>
            <a:pPr>
              <a:buFont typeface="Wingdings" panose="05000000000000000000" pitchFamily="2" charset="2"/>
              <a:buChar char="v"/>
            </a:pPr>
            <a:r>
              <a:rPr lang="en-GB" dirty="0"/>
              <a:t>When he took a job in 1919 for the Albert Binet Laboratory School, he travelled to Paris where he was to ‘standardise the French version of the British Intelligence test.’ While doing this he started to notice ‘similarities in the wrong answers that children gave to questions at certain ages, and he began to wonder what thought processes they were using. He continued to study children and their thought processes until his death in 1980.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He had a major impact on educational psychology because while others focused on what the children knew and when they knew it, he focused on how they arrived at this conclusion or how they gained this piece of knowledge or how they developed a skill.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‘The teacher – organiser should know not only his own science but also be well versed in the details of development of the child’s or adolescent’s mind.’ – Jean Piaget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‘Piaget believed that children learned through repeated actions and behaviours on objects and materials within their environment. Through these repeated actions, working theories are built up and developed.’ </a:t>
            </a:r>
            <a:r>
              <a:rPr lang="en-GB" dirty="0">
                <a:hlinkClick r:id="rId3">
                  <a:extLst>
                    <a:ext uri="{A12FA001-AC4F-418D-AE19-62706E023703}">
                      <ahyp:hlinkClr xmlns:ahyp="http://schemas.microsoft.com/office/drawing/2018/hyperlinkcolor" val="tx"/>
                    </a:ext>
                  </a:extLst>
                </a:hlinkClick>
              </a:rPr>
              <a:t>(Thomas, 2019) </a:t>
            </a:r>
            <a:r>
              <a:rPr lang="en-GB" dirty="0">
                <a:hlinkClick r:id="rId4"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endParaRPr lang="en-GB" dirty="0"/>
          </a:p>
          <a:p>
            <a:pPr marL="0" indent="0">
              <a:buNone/>
            </a:pPr>
            <a:endParaRPr lang="en-GB" dirty="0"/>
          </a:p>
        </p:txBody>
      </p:sp>
    </p:spTree>
    <p:extLst>
      <p:ext uri="{BB962C8B-B14F-4D97-AF65-F5344CB8AC3E}">
        <p14:creationId xmlns:p14="http://schemas.microsoft.com/office/powerpoint/2010/main" val="529098751"/>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Introduction – what is my chosen theory?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10319733" cy="4446104"/>
          </a:xfrm>
        </p:spPr>
        <p:txBody>
          <a:bodyPr>
            <a:normAutofit fontScale="70000" lnSpcReduction="20000"/>
          </a:bodyPr>
          <a:lstStyle/>
          <a:p>
            <a:pPr>
              <a:buFont typeface="Wingdings" panose="05000000000000000000" pitchFamily="2" charset="2"/>
              <a:buChar char="v"/>
            </a:pPr>
            <a:r>
              <a:rPr lang="en-GB" dirty="0"/>
              <a:t>Piaget argued that learning is extrinsic, meaning that it is affected by the environment and their interactions with it but this alone could not explain learning. Learning is also affected by the child’s physical development.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Children have a structured development with set stages which they transition through as they develop. (</a:t>
            </a:r>
            <a:r>
              <a:rPr lang="en-GB" dirty="0">
                <a:hlinkClick r:id="rId3">
                  <a:extLst>
                    <a:ext uri="{A12FA001-AC4F-418D-AE19-62706E023703}">
                      <ahyp:hlinkClr xmlns:ahyp="http://schemas.microsoft.com/office/drawing/2018/hyperlinkcolor" val="tx"/>
                    </a:ext>
                  </a:extLst>
                </a:hlinkClick>
              </a:rPr>
              <a:t>McLendon, 2011</a:t>
            </a:r>
            <a:r>
              <a:rPr lang="en-GB" dirty="0"/>
              <a:t>) </a:t>
            </a:r>
            <a:r>
              <a:rPr lang="en-GB" dirty="0">
                <a:hlinkClick r:id="rId2" action="ppaction://hlinksldjump">
                  <a:extLst>
                    <a:ext uri="{A12FA001-AC4F-418D-AE19-62706E023703}">
                      <ahyp:hlinkClr xmlns:ahyp="http://schemas.microsoft.com/office/drawing/2018/hyperlinkcolor" val="tx"/>
                    </a:ext>
                  </a:extLst>
                </a:hlinkClick>
              </a:rPr>
              <a:t>[3]</a:t>
            </a:r>
            <a:r>
              <a:rPr lang="en-GB" dirty="0"/>
              <a:t> He believed that ‘all pass through the same stages when developing their thinking skills. The age at which children accomplish these stages of development can vary. Because of this variation, charts outlining Piaget’s stages may also differ slightly… Children have their own rates of development.’ (Mooney, 2013) </a:t>
            </a:r>
            <a:r>
              <a:rPr lang="en-GB" dirty="0">
                <a:hlinkClick r:id="rId2" action="ppaction://hlinksldjump">
                  <a:extLst>
                    <a:ext uri="{A12FA001-AC4F-418D-AE19-62706E023703}">
                      <ahyp:hlinkClr xmlns:ahyp="http://schemas.microsoft.com/office/drawing/2018/hyperlinkcolor" val="tx"/>
                    </a:ext>
                  </a:extLst>
                </a:hlinkClick>
              </a:rPr>
              <a:t>[1] </a:t>
            </a:r>
            <a:r>
              <a:rPr lang="en-GB" dirty="0"/>
              <a:t>The 4 stages that Piaget believed children to go through as part of their development ‘represent children’s capacities in cognitive skills and learning at different points in their developmental journey. The progress that each child makes through each stage will be dependent on their ability, and the mutual interaction between people and the environment.’’ (</a:t>
            </a:r>
            <a:r>
              <a:rPr lang="en-GB" dirty="0">
                <a:hlinkClick r:id="rId4">
                  <a:extLst>
                    <a:ext uri="{A12FA001-AC4F-418D-AE19-62706E023703}">
                      <ahyp:hlinkClr xmlns:ahyp="http://schemas.microsoft.com/office/drawing/2018/hyperlinkcolor" val="tx"/>
                    </a:ext>
                  </a:extLst>
                </a:hlinkClick>
              </a:rPr>
              <a:t>Martin, 2021</a:t>
            </a:r>
            <a:r>
              <a:rPr lang="en-GB" dirty="0"/>
              <a:t>) </a:t>
            </a:r>
            <a:r>
              <a:rPr lang="en-GB" dirty="0">
                <a:hlinkClick r:id="rId2" action="ppaction://hlinksldjump">
                  <a:extLst>
                    <a:ext uri="{A12FA001-AC4F-418D-AE19-62706E023703}">
                      <ahyp:hlinkClr xmlns:ahyp="http://schemas.microsoft.com/office/drawing/2018/hyperlinkcolor" val="tx"/>
                    </a:ext>
                  </a:extLst>
                </a:hlinkClick>
              </a:rPr>
              <a:t>[4] </a:t>
            </a:r>
            <a:r>
              <a:rPr lang="en-GB" dirty="0"/>
              <a:t>‘Each stage represents a fundamental, qualitative difference in ways of perceiving the world, processing and responding to information, and developing concepts.’ (</a:t>
            </a:r>
            <a:r>
              <a:rPr lang="en-GB" dirty="0">
                <a:hlinkClick r:id="rId5">
                  <a:extLst>
                    <a:ext uri="{A12FA001-AC4F-418D-AE19-62706E023703}">
                      <ahyp:hlinkClr xmlns:ahyp="http://schemas.microsoft.com/office/drawing/2018/hyperlinkcolor" val="tx"/>
                    </a:ext>
                  </a:extLst>
                </a:hlinkClick>
              </a:rPr>
              <a:t>Hargraves, 2021</a:t>
            </a:r>
            <a:r>
              <a:rPr lang="en-GB" dirty="0"/>
              <a:t>) </a:t>
            </a:r>
            <a:r>
              <a:rPr lang="en-GB" dirty="0">
                <a:hlinkClick r:id="rId2" action="ppaction://hlinksldjump">
                  <a:extLst>
                    <a:ext uri="{A12FA001-AC4F-418D-AE19-62706E023703}">
                      <ahyp:hlinkClr xmlns:ahyp="http://schemas.microsoft.com/office/drawing/2018/hyperlinkcolor" val="tx"/>
                    </a:ext>
                  </a:extLst>
                </a:hlinkClick>
              </a:rPr>
              <a:t>[5]</a:t>
            </a:r>
            <a:endParaRPr lang="en-GB" dirty="0"/>
          </a:p>
          <a:p>
            <a:pPr>
              <a:buFont typeface="Wingdings" panose="05000000000000000000" pitchFamily="2" charset="2"/>
              <a:buChar char="v"/>
            </a:pPr>
            <a:r>
              <a:rPr lang="en-GB" dirty="0"/>
              <a:t>Piaget was a constructivist theorist as he believed children learn best by constructing their own knowledge – doing something by themselves – building their own understanding and their own skills. (Pope, 2008) </a:t>
            </a:r>
            <a:r>
              <a:rPr lang="en-GB" dirty="0">
                <a:hlinkClick r:id="rId6" action="ppaction://hlinksldjump">
                  <a:extLst>
                    <a:ext uri="{A12FA001-AC4F-418D-AE19-62706E023703}">
                      <ahyp:hlinkClr xmlns:ahyp="http://schemas.microsoft.com/office/drawing/2018/hyperlinkcolor" val="tx"/>
                    </a:ext>
                  </a:extLst>
                </a:hlinkClick>
              </a:rPr>
              <a:t>[6]</a:t>
            </a:r>
            <a:endParaRPr lang="en-GB" dirty="0"/>
          </a:p>
          <a:p>
            <a:pPr>
              <a:buFont typeface="Wingdings" panose="05000000000000000000" pitchFamily="2" charset="2"/>
              <a:buChar char="v"/>
            </a:pPr>
            <a:r>
              <a:rPr lang="en-GB" dirty="0"/>
              <a:t>Children need every possible opportunity to do things for themselves to develop their learning. Children only learn when ‘their curiosity is not fully satisfied.’ – believed that children’s curiosity drives their learning.  He believed that the best strategy for teaching children and allowing them to develop in their learning is to keep them interested by keeping them curious through challenges such as problem – solving.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Piaget believed that play was a very important part of learning as children engage in ‘symbolic play’ which then allows them to make sense of the objects around them – as children also use play to re-enact real life situations, i.e. shop which then helps them to develop their understanding of the world around them – how they work and what their function is.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338977469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Stages of cognitive development – sensorimotor.</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11167872" cy="4572000"/>
          </a:xfrm>
        </p:spPr>
        <p:txBody>
          <a:bodyPr>
            <a:normAutofit fontScale="70000" lnSpcReduction="20000"/>
          </a:bodyPr>
          <a:lstStyle/>
          <a:p>
            <a:pPr>
              <a:buFont typeface="Wingdings" panose="05000000000000000000" pitchFamily="2" charset="2"/>
              <a:buChar char="v"/>
            </a:pPr>
            <a:r>
              <a:rPr lang="en-GB" dirty="0"/>
              <a:t>‘Birth to 2 years – Sensorimotor – Learn through the senses; Learn through reflexes; manipulate materials.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Babies reactions are completely reflexive and they do not think about them – ‘intelligence began when the reactions became purposeful.’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This is the first stage in the process of cognitive development.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At this stage the baby is dependent on their senses and physical activity to learn about the environment around them and the world.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At the end of this stage, object permeance occurs – this means that the baby understands that something can exist even when they do not see it. This is a very important part of development for children as it allows them to understand the world around them. Before they achieve this process of thought, babies only think about the objects or the things that they can see around them.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At this stage, separation anxiety also occurs and children cry when their parents/ caregivers leave them to go somewhere else. The child does understand that the parent/ caregiver is still there, just not in view – therefore, cry to get the attention of the parent/ caregiver and to get the parent/ caregiver to come back.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‘Around one and a half, the child is clearly developing mental representation, that is, the ability to hold an image in their mind for a period beyond the immediate experience…They can use mental combinations to solve simple problems.’ (</a:t>
            </a:r>
            <a:r>
              <a:rPr lang="en-GB" dirty="0" err="1">
                <a:hlinkClick r:id="rId3">
                  <a:extLst>
                    <a:ext uri="{A12FA001-AC4F-418D-AE19-62706E023703}">
                      <ahyp:hlinkClr xmlns:ahyp="http://schemas.microsoft.com/office/drawing/2018/hyperlinkcolor" val="tx"/>
                    </a:ext>
                  </a:extLst>
                </a:hlinkClick>
              </a:rPr>
              <a:t>Boeree</a:t>
            </a:r>
            <a:r>
              <a:rPr lang="en-GB" dirty="0">
                <a:hlinkClick r:id="rId3">
                  <a:extLst>
                    <a:ext uri="{A12FA001-AC4F-418D-AE19-62706E023703}">
                      <ahyp:hlinkClr xmlns:ahyp="http://schemas.microsoft.com/office/drawing/2018/hyperlinkcolor" val="tx"/>
                    </a:ext>
                  </a:extLst>
                </a:hlinkClick>
              </a:rPr>
              <a:t>, 2006) </a:t>
            </a:r>
            <a:r>
              <a:rPr lang="en-GB" dirty="0">
                <a:hlinkClick r:id="rId4"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When using Piaget’s theory in an education setting, supporting cognitive development, teachers must keep the children safe and be comforting when responding to separation anxiety. Possibly through circle time where the children feel safe and comfortable opening up about their feelings or through a one to one session where they can talk to the teachers.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3227554346"/>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Stages of cognitive development – preoperational.</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11022098" cy="4572000"/>
          </a:xfrm>
        </p:spPr>
        <p:txBody>
          <a:bodyPr>
            <a:normAutofit fontScale="55000" lnSpcReduction="20000"/>
          </a:bodyPr>
          <a:lstStyle/>
          <a:p>
            <a:pPr>
              <a:buFont typeface="Wingdings" panose="05000000000000000000" pitchFamily="2" charset="2"/>
              <a:buChar char="v"/>
            </a:pPr>
            <a:r>
              <a:rPr lang="en-GB" dirty="0"/>
              <a:t>2 to 7 years – Preoperational – Form ideas based on their perceptions; can only focus on one variable at a time; overgeneralise based on limited experience.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Babies and children are egocentric in this stage, meaning that they only see things from their point of view and therefore, need help in understanding a situation from another’s point of view.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‘Children form ideas from their direct experiences in life.’ – showing them a solution to the problem is better than telling them how to solve a problem.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Children go through a process of disequilibrium – the child changes their view and adapts it to their new information.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When children are adapting their understanding om the basis of the new information then they are in the process of equilibrium.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Preoperational children will usually believe what they see meaning that they do not understand qualities of the objects around them – i.e. confusing “heavy” with “large”. (Mooney, 2013)</a:t>
            </a:r>
            <a:r>
              <a:rPr lang="en-GB" dirty="0">
                <a:hlinkClick r:id="rId2" action="ppaction://hlinksldjump">
                  <a:extLst>
                    <a:ext uri="{A12FA001-AC4F-418D-AE19-62706E023703}">
                      <ahyp:hlinkClr xmlns:ahyp="http://schemas.microsoft.com/office/drawing/2018/hyperlinkcolor" val="tx"/>
                    </a:ext>
                  </a:extLst>
                </a:hlinkClick>
              </a:rPr>
              <a:t> [1]</a:t>
            </a:r>
            <a:endParaRPr lang="en-GB" dirty="0"/>
          </a:p>
          <a:p>
            <a:pPr>
              <a:buFont typeface="Wingdings" panose="05000000000000000000" pitchFamily="2" charset="2"/>
              <a:buChar char="v"/>
            </a:pPr>
            <a:r>
              <a:rPr lang="en-GB" dirty="0"/>
              <a:t>Piaget conducted an experiment in which children were to complete a conservation task in order to show the thought processes of children. He put 2 sets of coins in 2 lines on the table in front of the child, both sets had the same amount of coins in them but the coins in 1 line were spread wider apart. When the children were asked which line had more coins in it, the children always said the line in which the coins were spread wider apart. They stuck to this belief even when the coins in both lines were matched to show that there was the same amount in each line. ‘Conservation tasks such as this one involving conservation of a number show whether a child has grasped the concept that certain physical characteristics of objects remain the same, even though their outward appearance changes.’ (Mooney, 2013) </a:t>
            </a:r>
            <a:r>
              <a:rPr lang="en-GB" dirty="0">
                <a:hlinkClick r:id="rId2" action="ppaction://hlinksldjump">
                  <a:extLst>
                    <a:ext uri="{A12FA001-AC4F-418D-AE19-62706E023703}">
                      <ahyp:hlinkClr xmlns:ahyp="http://schemas.microsoft.com/office/drawing/2018/hyperlinkcolor" val="tx"/>
                    </a:ext>
                  </a:extLst>
                </a:hlinkClick>
              </a:rPr>
              <a:t>[1] </a:t>
            </a:r>
            <a:endParaRPr lang="en-GB" dirty="0"/>
          </a:p>
          <a:p>
            <a:pPr>
              <a:buFont typeface="Wingdings" panose="05000000000000000000" pitchFamily="2" charset="2"/>
              <a:buChar char="v"/>
            </a:pPr>
            <a:r>
              <a:rPr lang="en-GB" dirty="0"/>
              <a:t>Preoperational children will usually make incorrect assumptions due to them only using their experience as knowledge.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Preoperational children will usually concentrate on characteristic or quality of an object or person at a time.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The child now recognises symbols – using them in their play, i.e. different colour counters may represent different amounts of money in games of shop - and is beginning to understand and learn about past, present and future tenses – they can remember and copy things they have seen or experienced before, again if I take the example of a shop game, they would choose the items they need and know how to pay for them if they have been taken to a shop before or if they have seen someone do this in a film or video. They are learning by themselves in this situation from very early on through observation. (</a:t>
            </a:r>
            <a:r>
              <a:rPr lang="en-GB" dirty="0" err="1">
                <a:hlinkClick r:id="rId3">
                  <a:extLst>
                    <a:ext uri="{A12FA001-AC4F-418D-AE19-62706E023703}">
                      <ahyp:hlinkClr xmlns:ahyp="http://schemas.microsoft.com/office/drawing/2018/hyperlinkcolor" val="tx"/>
                    </a:ext>
                  </a:extLst>
                </a:hlinkClick>
              </a:rPr>
              <a:t>Boeree</a:t>
            </a:r>
            <a:r>
              <a:rPr lang="en-GB" dirty="0">
                <a:hlinkClick r:id="rId3">
                  <a:extLst>
                    <a:ext uri="{A12FA001-AC4F-418D-AE19-62706E023703}">
                      <ahyp:hlinkClr xmlns:ahyp="http://schemas.microsoft.com/office/drawing/2018/hyperlinkcolor" val="tx"/>
                    </a:ext>
                  </a:extLst>
                </a:hlinkClick>
              </a:rPr>
              <a:t>, 2006</a:t>
            </a:r>
            <a:r>
              <a:rPr lang="en-GB" dirty="0"/>
              <a:t>) </a:t>
            </a:r>
            <a:r>
              <a:rPr lang="en-GB" dirty="0">
                <a:hlinkClick r:id="rId4"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1615607571"/>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Stages of cognitive development – concrete operational.</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11167872" cy="4572000"/>
          </a:xfrm>
        </p:spPr>
        <p:txBody>
          <a:bodyPr>
            <a:normAutofit fontScale="55000" lnSpcReduction="20000"/>
          </a:bodyPr>
          <a:lstStyle/>
          <a:p>
            <a:pPr>
              <a:buFont typeface="Wingdings" panose="05000000000000000000" pitchFamily="2" charset="2"/>
              <a:buChar char="v"/>
            </a:pPr>
            <a:r>
              <a:rPr lang="en-GB" dirty="0"/>
              <a:t>7 to 11 or 12 years – Concrete Operational – Form ideas based on their reasoning; limit thinking to objects and familiar events.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Children will usually have the ‘characteristic of reversibility, which allows them to reverse the direction of their thought.’ I.e. they learn how to retrace their steps. (Mooney, 2013)</a:t>
            </a:r>
            <a:r>
              <a:rPr lang="en-GB" dirty="0">
                <a:hlinkClick r:id="rId2" action="ppaction://hlinksldjump">
                  <a:extLst>
                    <a:ext uri="{A12FA001-AC4F-418D-AE19-62706E023703}">
                      <ahyp:hlinkClr xmlns:ahyp="http://schemas.microsoft.com/office/drawing/2018/hyperlinkcolor" val="tx"/>
                    </a:ext>
                  </a:extLst>
                </a:hlinkClick>
              </a:rPr>
              <a:t> [1]</a:t>
            </a:r>
            <a:endParaRPr lang="en-GB" dirty="0"/>
          </a:p>
          <a:p>
            <a:pPr>
              <a:buFont typeface="Wingdings" panose="05000000000000000000" pitchFamily="2" charset="2"/>
              <a:buChar char="v"/>
            </a:pPr>
            <a:r>
              <a:rPr lang="en-GB" dirty="0"/>
              <a:t>They no longer count on their fingers because they are beginning to think abstractly.’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They can hold more than one characteristic or quality in their mind.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‘Not only uses symbols representationally but can manipulate those symbols logically.’ This, however, can only be done at this stage in concrete situations. (</a:t>
            </a:r>
            <a:r>
              <a:rPr lang="en-GB" dirty="0" err="1"/>
              <a:t>Boeree</a:t>
            </a:r>
            <a:r>
              <a:rPr lang="en-GB" dirty="0"/>
              <a:t>, 2006)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The stage begins with progressive decentring.  By six or seven, most children develop the ability to conserve number, length, and liquid volume.  Conservation refers to the idea that a quantity remains the same despite changes in appearance.’ </a:t>
            </a:r>
            <a:r>
              <a:rPr lang="en-GB" dirty="0">
                <a:hlinkClick r:id="rId4">
                  <a:extLst>
                    <a:ext uri="{A12FA001-AC4F-418D-AE19-62706E023703}">
                      <ahyp:hlinkClr xmlns:ahyp="http://schemas.microsoft.com/office/drawing/2018/hyperlinkcolor" val="tx"/>
                    </a:ext>
                  </a:extLst>
                </a:hlinkClick>
              </a:rPr>
              <a:t>(</a:t>
            </a:r>
            <a:r>
              <a:rPr lang="en-GB" dirty="0" err="1">
                <a:hlinkClick r:id="rId4">
                  <a:extLst>
                    <a:ext uri="{A12FA001-AC4F-418D-AE19-62706E023703}">
                      <ahyp:hlinkClr xmlns:ahyp="http://schemas.microsoft.com/office/drawing/2018/hyperlinkcolor" val="tx"/>
                    </a:ext>
                  </a:extLst>
                </a:hlinkClick>
              </a:rPr>
              <a:t>Boeree</a:t>
            </a:r>
            <a:r>
              <a:rPr lang="en-GB" dirty="0">
                <a:hlinkClick r:id="rId4">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‘By seven or eight years old, children develop conservation of substance.’ (</a:t>
            </a:r>
            <a:r>
              <a:rPr lang="en-GB" dirty="0" err="1">
                <a:hlinkClick r:id="rId4">
                  <a:extLst>
                    <a:ext uri="{A12FA001-AC4F-418D-AE19-62706E023703}">
                      <ahyp:hlinkClr xmlns:ahyp="http://schemas.microsoft.com/office/drawing/2018/hyperlinkcolor" val="tx"/>
                    </a:ext>
                  </a:extLst>
                </a:hlinkClick>
              </a:rPr>
              <a:t>Boeree</a:t>
            </a:r>
            <a:r>
              <a:rPr lang="en-GB" dirty="0">
                <a:hlinkClick r:id="rId4">
                  <a:extLst>
                    <a:ext uri="{A12FA001-AC4F-418D-AE19-62706E023703}">
                      <ahyp:hlinkClr xmlns:ahyp="http://schemas.microsoft.com/office/drawing/2018/hyperlinkcolor" val="tx"/>
                    </a:ext>
                  </a:extLst>
                </a:hlinkClick>
              </a:rPr>
              <a:t>, 2006</a:t>
            </a:r>
            <a:r>
              <a:rPr lang="en-GB" dirty="0"/>
              <a:t>)</a:t>
            </a:r>
            <a:r>
              <a:rPr lang="en-GB" dirty="0">
                <a:hlinkClick r:id="rId3" action="ppaction://hlinksldjump">
                  <a:extLst>
                    <a:ext uri="{A12FA001-AC4F-418D-AE19-62706E023703}">
                      <ahyp:hlinkClr xmlns:ahyp="http://schemas.microsoft.com/office/drawing/2018/hyperlinkcolor" val="tx"/>
                    </a:ext>
                  </a:extLst>
                </a:hlinkClick>
              </a:rPr>
              <a:t> [7]</a:t>
            </a:r>
            <a:endParaRPr lang="en-GB" dirty="0"/>
          </a:p>
          <a:p>
            <a:pPr>
              <a:buFont typeface="Wingdings" panose="05000000000000000000" pitchFamily="2" charset="2"/>
              <a:buChar char="v"/>
            </a:pPr>
            <a:r>
              <a:rPr lang="en-GB" dirty="0"/>
              <a:t>They also begin to understand reversibility – the idea that an object such as clay can have its appearance be changed, and then reversed back and the amount of clay stays the same, i.e. if the clay were rolled into a ball and flattened back out it would still have the same amount of it there, it would just look different. </a:t>
            </a:r>
            <a:r>
              <a:rPr lang="en-GB" dirty="0">
                <a:hlinkClick r:id="rId4">
                  <a:extLst>
                    <a:ext uri="{A12FA001-AC4F-418D-AE19-62706E023703}">
                      <ahyp:hlinkClr xmlns:ahyp="http://schemas.microsoft.com/office/drawing/2018/hyperlinkcolor" val="tx"/>
                    </a:ext>
                  </a:extLst>
                </a:hlinkClick>
              </a:rPr>
              <a:t>(</a:t>
            </a:r>
            <a:r>
              <a:rPr lang="en-GB" dirty="0" err="1">
                <a:hlinkClick r:id="rId4">
                  <a:extLst>
                    <a:ext uri="{A12FA001-AC4F-418D-AE19-62706E023703}">
                      <ahyp:hlinkClr xmlns:ahyp="http://schemas.microsoft.com/office/drawing/2018/hyperlinkcolor" val="tx"/>
                    </a:ext>
                  </a:extLst>
                </a:hlinkClick>
              </a:rPr>
              <a:t>Boeree</a:t>
            </a:r>
            <a:r>
              <a:rPr lang="en-GB" dirty="0">
                <a:hlinkClick r:id="rId4">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‘By nine or ten, the last of the conservation tests is mastered:  conservation of area.  If you take four one-inch square pieces of felt, and lay them on a six-by-six cloth together in the centre, the child who conserves will know that they take up just as much room as the same squares spread out in the corners, or, for that matter, anywhere at all.’ (</a:t>
            </a:r>
            <a:r>
              <a:rPr lang="en-GB" dirty="0" err="1">
                <a:hlinkClick r:id="rId4">
                  <a:extLst>
                    <a:ext uri="{A12FA001-AC4F-418D-AE19-62706E023703}">
                      <ahyp:hlinkClr xmlns:ahyp="http://schemas.microsoft.com/office/drawing/2018/hyperlinkcolor" val="tx"/>
                    </a:ext>
                  </a:extLst>
                </a:hlinkClick>
              </a:rPr>
              <a:t>Boeree</a:t>
            </a:r>
            <a:r>
              <a:rPr lang="en-GB" dirty="0">
                <a:hlinkClick r:id="rId4">
                  <a:extLst>
                    <a:ext uri="{A12FA001-AC4F-418D-AE19-62706E023703}">
                      <ahyp:hlinkClr xmlns:ahyp="http://schemas.microsoft.com/office/drawing/2018/hyperlinkcolor" val="tx"/>
                    </a:ext>
                  </a:extLst>
                </a:hlinkClick>
              </a:rPr>
              <a:t>, 2006</a:t>
            </a:r>
            <a:r>
              <a:rPr lang="en-GB" dirty="0"/>
              <a:t>)</a:t>
            </a:r>
            <a:r>
              <a:rPr lang="en-GB" dirty="0">
                <a:hlinkClick r:id="rId3" action="ppaction://hlinksldjump">
                  <a:extLst>
                    <a:ext uri="{A12FA001-AC4F-418D-AE19-62706E023703}">
                      <ahyp:hlinkClr xmlns:ahyp="http://schemas.microsoft.com/office/drawing/2018/hyperlinkcolor" val="tx"/>
                    </a:ext>
                  </a:extLst>
                </a:hlinkClick>
              </a:rPr>
              <a:t> [7] </a:t>
            </a:r>
            <a:endParaRPr lang="en-GB" dirty="0"/>
          </a:p>
          <a:p>
            <a:pPr>
              <a:buFont typeface="Wingdings" panose="05000000000000000000" pitchFamily="2" charset="2"/>
              <a:buChar char="v"/>
            </a:pPr>
            <a:r>
              <a:rPr lang="en-GB" dirty="0"/>
              <a:t>During this stage, children will learn about ‘classification and seriation Classification refers back to the question of whether there are more marbles or more black marbles?  Now the child begins to get the idea that one set can include another.  Seriation is putting things in order.’ </a:t>
            </a:r>
            <a:r>
              <a:rPr lang="en-GB" dirty="0">
                <a:hlinkClick r:id="rId4">
                  <a:extLst>
                    <a:ext uri="{A12FA001-AC4F-418D-AE19-62706E023703}">
                      <ahyp:hlinkClr xmlns:ahyp="http://schemas.microsoft.com/office/drawing/2018/hyperlinkcolor" val="tx"/>
                    </a:ext>
                  </a:extLst>
                </a:hlinkClick>
              </a:rPr>
              <a:t>(</a:t>
            </a:r>
            <a:r>
              <a:rPr lang="en-GB" dirty="0" err="1">
                <a:hlinkClick r:id="rId4">
                  <a:extLst>
                    <a:ext uri="{A12FA001-AC4F-418D-AE19-62706E023703}">
                      <ahyp:hlinkClr xmlns:ahyp="http://schemas.microsoft.com/office/drawing/2018/hyperlinkcolor" val="tx"/>
                    </a:ext>
                  </a:extLst>
                </a:hlinkClick>
              </a:rPr>
              <a:t>Boeree</a:t>
            </a:r>
            <a:r>
              <a:rPr lang="en-GB" dirty="0">
                <a:hlinkClick r:id="rId4">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At this stage children may still struggle with hypothetical or abstract thoughts. Still very focused on real and concrete ideas. </a:t>
            </a:r>
            <a:r>
              <a:rPr lang="en-GB" dirty="0">
                <a:hlinkClick r:id="rId4">
                  <a:extLst>
                    <a:ext uri="{A12FA001-AC4F-418D-AE19-62706E023703}">
                      <ahyp:hlinkClr xmlns:ahyp="http://schemas.microsoft.com/office/drawing/2018/hyperlinkcolor" val="tx"/>
                    </a:ext>
                  </a:extLst>
                </a:hlinkClick>
              </a:rPr>
              <a:t>(</a:t>
            </a:r>
            <a:r>
              <a:rPr lang="en-GB" dirty="0" err="1">
                <a:hlinkClick r:id="rId4">
                  <a:extLst>
                    <a:ext uri="{A12FA001-AC4F-418D-AE19-62706E023703}">
                      <ahyp:hlinkClr xmlns:ahyp="http://schemas.microsoft.com/office/drawing/2018/hyperlinkcolor" val="tx"/>
                    </a:ext>
                  </a:extLst>
                </a:hlinkClick>
              </a:rPr>
              <a:t>Boeree</a:t>
            </a:r>
            <a:r>
              <a:rPr lang="en-GB" dirty="0">
                <a:hlinkClick r:id="rId4">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2314022098"/>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Stages of cognitive development – formal operational.</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a:bodyPr>
          <a:lstStyle/>
          <a:p>
            <a:pPr>
              <a:buFont typeface="Wingdings" panose="05000000000000000000" pitchFamily="2" charset="2"/>
              <a:buChar char="v"/>
            </a:pPr>
            <a:r>
              <a:rPr lang="en-GB" dirty="0"/>
              <a:t>11 or 12 years and older – Formal Operational – ‘Think conceptually; think hypothetically.’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Children possess the ability to think ‘logically and in hypothetical terms.’ Once children have reached this stage they start to think about moral questions and think about what is right and wrong and they also think about questions with no definitive answer, i.e. “If a tree falls in the forest a no one is there to hear it, does it make a sound?”.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At this stage, children are able to think in a more logical way and can understand hypothetical and abstract thoughts and ideas. </a:t>
            </a:r>
            <a:r>
              <a:rPr lang="en-GB" dirty="0">
                <a:hlinkClick r:id="rId3">
                  <a:extLst>
                    <a:ext uri="{A12FA001-AC4F-418D-AE19-62706E023703}">
                      <ahyp:hlinkClr xmlns:ahyp="http://schemas.microsoft.com/office/drawing/2018/hyperlinkcolor" val="tx"/>
                    </a:ext>
                  </a:extLst>
                </a:hlinkClick>
              </a:rPr>
              <a:t>(</a:t>
            </a:r>
            <a:r>
              <a:rPr lang="en-GB" dirty="0" err="1">
                <a:hlinkClick r:id="rId3">
                  <a:extLst>
                    <a:ext uri="{A12FA001-AC4F-418D-AE19-62706E023703}">
                      <ahyp:hlinkClr xmlns:ahyp="http://schemas.microsoft.com/office/drawing/2018/hyperlinkcolor" val="tx"/>
                    </a:ext>
                  </a:extLst>
                </a:hlinkClick>
              </a:rPr>
              <a:t>Boeree</a:t>
            </a:r>
            <a:r>
              <a:rPr lang="en-GB" dirty="0">
                <a:hlinkClick r:id="rId3">
                  <a:extLst>
                    <a:ext uri="{A12FA001-AC4F-418D-AE19-62706E023703}">
                      <ahyp:hlinkClr xmlns:ahyp="http://schemas.microsoft.com/office/drawing/2018/hyperlinkcolor" val="tx"/>
                    </a:ext>
                  </a:extLst>
                </a:hlinkClick>
              </a:rPr>
              <a:t>, 2006</a:t>
            </a:r>
            <a:r>
              <a:rPr lang="en-GB" dirty="0"/>
              <a:t>) </a:t>
            </a:r>
            <a:r>
              <a:rPr lang="en-GB" dirty="0">
                <a:hlinkClick r:id="rId4" action="ppaction://hlinksldjump">
                  <a:extLst>
                    <a:ext uri="{A12FA001-AC4F-418D-AE19-62706E023703}">
                      <ahyp:hlinkClr xmlns:ahyp="http://schemas.microsoft.com/office/drawing/2018/hyperlinkcolor" val="tx"/>
                    </a:ext>
                  </a:extLst>
                </a:hlinkClick>
              </a:rPr>
              <a:t>[7]</a:t>
            </a:r>
            <a:endParaRPr lang="en-GB" dirty="0"/>
          </a:p>
        </p:txBody>
      </p:sp>
    </p:spTree>
    <p:extLst>
      <p:ext uri="{BB962C8B-B14F-4D97-AF65-F5344CB8AC3E}">
        <p14:creationId xmlns:p14="http://schemas.microsoft.com/office/powerpoint/2010/main" val="2435102565"/>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Schemas, assimilation, accommodation and equilibrium. </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85000" lnSpcReduction="20000"/>
          </a:bodyPr>
          <a:lstStyle/>
          <a:p>
            <a:pPr>
              <a:buFont typeface="Wingdings" panose="05000000000000000000" pitchFamily="2" charset="2"/>
              <a:buChar char="v"/>
            </a:pPr>
            <a:r>
              <a:rPr lang="en-GB" dirty="0"/>
              <a:t>Piaget’s cognitive development theory is implemented in the Foundation Phase as ‘the Foundation Phase believes the child to be an active learner with his or her own interests, which practitioners can build upon. This puts ‘the child and not the curriculum at the centre of learning’’. ‘Piaget suggested that children organise their knowledge and understanding the world into cognitive structures called schemas’. </a:t>
            </a:r>
            <a:r>
              <a:rPr lang="en-GB" dirty="0">
                <a:hlinkClick r:id="rId2">
                  <a:extLst>
                    <a:ext uri="{A12FA001-AC4F-418D-AE19-62706E023703}">
                      <ahyp:hlinkClr xmlns:ahyp="http://schemas.microsoft.com/office/drawing/2018/hyperlinkcolor" val="tx"/>
                    </a:ext>
                  </a:extLst>
                </a:hlinkClick>
              </a:rPr>
              <a:t>(Thomas, 2019</a:t>
            </a:r>
            <a:r>
              <a:rPr lang="en-GB" dirty="0"/>
              <a:t>) </a:t>
            </a:r>
            <a:r>
              <a:rPr lang="en-GB" dirty="0">
                <a:hlinkClick r:id="rId3"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r>
              <a:rPr lang="en-GB" dirty="0"/>
              <a:t>‘By repeating a learning experience, they develop schema or patterns of thoughts that are strengthened until they are able to make connections.’ (Department for Children, Education, Lifelong Learning and Skills, 2008) </a:t>
            </a:r>
            <a:r>
              <a:rPr lang="en-GB" dirty="0">
                <a:hlinkClick r:id="rId4" action="ppaction://hlinksldjump">
                  <a:extLst>
                    <a:ext uri="{A12FA001-AC4F-418D-AE19-62706E023703}">
                      <ahyp:hlinkClr xmlns:ahyp="http://schemas.microsoft.com/office/drawing/2018/hyperlinkcolor" val="tx"/>
                    </a:ext>
                  </a:extLst>
                </a:hlinkClick>
              </a:rPr>
              <a:t>[8]</a:t>
            </a:r>
            <a:endParaRPr lang="en-GB" dirty="0"/>
          </a:p>
          <a:p>
            <a:pPr>
              <a:buFont typeface="Wingdings" panose="05000000000000000000" pitchFamily="2" charset="2"/>
              <a:buChar char="v"/>
            </a:pPr>
            <a:r>
              <a:rPr lang="en-GB" dirty="0"/>
              <a:t>‘Piaget’s work on schemas has provided a basis for understanding child development. By identifying children’s schemas, educators can provide learning experiences attuned to their interest, develop their threads of thinking and therefore provide consistency of learning opportunities.’ This can be implemented as part of the Foundation Phase as the Foundation Phase encourages the child to explore and learn, and to be provided with the materials and tools needed to do this. (</a:t>
            </a:r>
            <a:r>
              <a:rPr lang="en-GB" dirty="0">
                <a:hlinkClick r:id="rId2">
                  <a:extLst>
                    <a:ext uri="{A12FA001-AC4F-418D-AE19-62706E023703}">
                      <ahyp:hlinkClr xmlns:ahyp="http://schemas.microsoft.com/office/drawing/2018/hyperlinkcolor" val="tx"/>
                    </a:ext>
                  </a:extLst>
                </a:hlinkClick>
              </a:rPr>
              <a:t>Thomas, 2019)</a:t>
            </a:r>
            <a:r>
              <a:rPr lang="en-GB" dirty="0">
                <a:hlinkClick r:id="rId3" action="ppaction://hlinksldjump">
                  <a:extLst>
                    <a:ext uri="{A12FA001-AC4F-418D-AE19-62706E023703}">
                      <ahyp:hlinkClr xmlns:ahyp="http://schemas.microsoft.com/office/drawing/2018/hyperlinkcolor" val="tx"/>
                    </a:ext>
                  </a:extLst>
                </a:hlinkClick>
              </a:rPr>
              <a:t> [2]</a:t>
            </a:r>
            <a:endParaRPr lang="en-GB" dirty="0"/>
          </a:p>
          <a:p>
            <a:pPr>
              <a:buFont typeface="Wingdings" panose="05000000000000000000" pitchFamily="2" charset="2"/>
              <a:buChar char="v"/>
            </a:pPr>
            <a:r>
              <a:rPr lang="en-GB" dirty="0"/>
              <a:t>‘Schema is the label Piaget gave to cognitive structures that individuals use to internalise their actions.’ (</a:t>
            </a:r>
            <a:r>
              <a:rPr lang="en-GB" dirty="0">
                <a:hlinkClick r:id="rId2">
                  <a:extLst>
                    <a:ext uri="{A12FA001-AC4F-418D-AE19-62706E023703}">
                      <ahyp:hlinkClr xmlns:ahyp="http://schemas.microsoft.com/office/drawing/2018/hyperlinkcolor" val="tx"/>
                    </a:ext>
                  </a:extLst>
                </a:hlinkClick>
              </a:rPr>
              <a:t>Thomas, 2019) </a:t>
            </a:r>
            <a:r>
              <a:rPr lang="en-GB" dirty="0">
                <a:hlinkClick r:id="rId3"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3790693244"/>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Schemas, assimilation, accommodation and equilibrium. </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92500" lnSpcReduction="20000"/>
          </a:bodyPr>
          <a:lstStyle/>
          <a:p>
            <a:pPr>
              <a:buFont typeface="Wingdings" panose="05000000000000000000" pitchFamily="2" charset="2"/>
              <a:buChar char="v"/>
            </a:pPr>
            <a:r>
              <a:rPr lang="en-GB" dirty="0"/>
              <a:t>‘Infants have certain skills in regard to objects in their environment.  These skills were certainly simple ones, sensorimotor skills, but they directed the way in which the infant explored his or her environment and so how they gained more knowledge of the world and more sophisticated exploratory skills.  These skills he called schemas.’ (</a:t>
            </a:r>
            <a:r>
              <a:rPr lang="en-GB" dirty="0" err="1">
                <a:hlinkClick r:id="rId2">
                  <a:extLst>
                    <a:ext uri="{A12FA001-AC4F-418D-AE19-62706E023703}">
                      <ahyp:hlinkClr xmlns:ahyp="http://schemas.microsoft.com/office/drawing/2018/hyperlinkcolor" val="tx"/>
                    </a:ext>
                  </a:extLst>
                </a:hlinkClick>
              </a:rPr>
              <a:t>Boeree</a:t>
            </a:r>
            <a:r>
              <a:rPr lang="en-GB" dirty="0">
                <a:hlinkClick r:id="rId2">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Adaptation is a ‘fundamentally biological process’ and ‘assimilation and accommodation are the two sides of adaptation.’ (</a:t>
            </a:r>
            <a:r>
              <a:rPr lang="en-GB" dirty="0" err="1">
                <a:hlinkClick r:id="rId2">
                  <a:extLst>
                    <a:ext uri="{A12FA001-AC4F-418D-AE19-62706E023703}">
                      <ahyp:hlinkClr xmlns:ahyp="http://schemas.microsoft.com/office/drawing/2018/hyperlinkcolor" val="tx"/>
                    </a:ext>
                  </a:extLst>
                </a:hlinkClick>
              </a:rPr>
              <a:t>Boeree</a:t>
            </a:r>
            <a:r>
              <a:rPr lang="en-GB" dirty="0">
                <a:hlinkClick r:id="rId2">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r>
              <a:rPr lang="en-GB" dirty="0"/>
              <a:t>‘Assimilation and accommodation work like pendulum swings at advancing our understanding of the world and our competency in it.  According to Piaget, they are directed at a balance between the structure of the mind and the environment, at a certain congruency between the two, that would indicate that you have a good (or at least good-enough) model of the universe.  This ideal state he calls equilibrium. As he continued his investigation of children, he noted that there were periods where assimilation dominated, periods where accommodation dominated, and periods of relative equilibrium, and that these periods were similar among all the children he looked at in their nature and their timing.  And so, he developed the idea of stages of cognitive development.’ (</a:t>
            </a:r>
            <a:r>
              <a:rPr lang="en-GB" dirty="0" err="1">
                <a:hlinkClick r:id="rId2">
                  <a:extLst>
                    <a:ext uri="{A12FA001-AC4F-418D-AE19-62706E023703}">
                      <ahyp:hlinkClr xmlns:ahyp="http://schemas.microsoft.com/office/drawing/2018/hyperlinkcolor" val="tx"/>
                    </a:ext>
                  </a:extLst>
                </a:hlinkClick>
              </a:rPr>
              <a:t>Boeree</a:t>
            </a:r>
            <a:r>
              <a:rPr lang="en-GB" dirty="0">
                <a:hlinkClick r:id="rId2">
                  <a:extLst>
                    <a:ext uri="{A12FA001-AC4F-418D-AE19-62706E023703}">
                      <ahyp:hlinkClr xmlns:ahyp="http://schemas.microsoft.com/office/drawing/2018/hyperlinkcolor" val="tx"/>
                    </a:ext>
                  </a:extLst>
                </a:hlinkClick>
              </a:rPr>
              <a:t>, 2006</a:t>
            </a:r>
            <a:r>
              <a:rPr lang="en-GB" dirty="0"/>
              <a:t>) </a:t>
            </a:r>
            <a:r>
              <a:rPr lang="en-GB" dirty="0">
                <a:hlinkClick r:id="rId3" action="ppaction://hlinksldjump">
                  <a:extLst>
                    <a:ext uri="{A12FA001-AC4F-418D-AE19-62706E023703}">
                      <ahyp:hlinkClr xmlns:ahyp="http://schemas.microsoft.com/office/drawing/2018/hyperlinkcolor" val="tx"/>
                    </a:ext>
                  </a:extLst>
                </a:hlinkClick>
              </a:rPr>
              <a:t>[7]</a:t>
            </a: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1686969647"/>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Schemas, assimilation, accommodation and equilibrium. </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10306481" cy="4141304"/>
          </a:xfrm>
        </p:spPr>
        <p:txBody>
          <a:bodyPr>
            <a:normAutofit fontScale="77500" lnSpcReduction="20000"/>
          </a:bodyPr>
          <a:lstStyle/>
          <a:p>
            <a:pPr>
              <a:buFont typeface="Wingdings" panose="05000000000000000000" pitchFamily="2" charset="2"/>
              <a:buChar char="v"/>
            </a:pPr>
            <a:r>
              <a:rPr lang="en-GB" dirty="0"/>
              <a:t>‘There are 2 major aspects to his theory: the process of coming to know and the stages we move through as we gradually acquire this ability.’ (</a:t>
            </a:r>
            <a:r>
              <a:rPr lang="en-GB" dirty="0">
                <a:hlinkClick r:id="rId2">
                  <a:extLst>
                    <a:ext uri="{A12FA001-AC4F-418D-AE19-62706E023703}">
                      <ahyp:hlinkClr xmlns:ahyp="http://schemas.microsoft.com/office/drawing/2018/hyperlinkcolor" val="tx"/>
                    </a:ext>
                  </a:extLst>
                </a:hlinkClick>
              </a:rPr>
              <a:t>Educational Psychology Interactive , 2003</a:t>
            </a:r>
            <a:r>
              <a:rPr lang="en-GB" dirty="0"/>
              <a:t>) </a:t>
            </a:r>
            <a:r>
              <a:rPr lang="en-GB" dirty="0">
                <a:hlinkClick r:id="rId3" action="ppaction://hlinksldjump">
                  <a:extLst>
                    <a:ext uri="{A12FA001-AC4F-418D-AE19-62706E023703}">
                      <ahyp:hlinkClr xmlns:ahyp="http://schemas.microsoft.com/office/drawing/2018/hyperlinkcolor" val="tx"/>
                    </a:ext>
                  </a:extLst>
                </a:hlinkClick>
              </a:rPr>
              <a:t>[9]</a:t>
            </a:r>
            <a:endParaRPr lang="en-GB" dirty="0"/>
          </a:p>
          <a:p>
            <a:pPr>
              <a:buFont typeface="Wingdings" panose="05000000000000000000" pitchFamily="2" charset="2"/>
              <a:buChar char="v"/>
            </a:pPr>
            <a:r>
              <a:rPr lang="en-GB" dirty="0"/>
              <a:t>Piaget was intrigued by how a person adapts to its environment and believed that their behaviour was controlled by schemes – which are actions that a person uses to ‘represent the world and designate action.’ (</a:t>
            </a:r>
            <a:r>
              <a:rPr lang="en-GB" dirty="0">
                <a:hlinkClick r:id="rId2">
                  <a:extLst>
                    <a:ext uri="{A12FA001-AC4F-418D-AE19-62706E023703}">
                      <ahyp:hlinkClr xmlns:ahyp="http://schemas.microsoft.com/office/drawing/2018/hyperlinkcolor" val="tx"/>
                    </a:ext>
                  </a:extLst>
                </a:hlinkClick>
              </a:rPr>
              <a:t>Educational Psychology Interactive , 2003</a:t>
            </a:r>
            <a:r>
              <a:rPr lang="en-GB" dirty="0"/>
              <a:t>) </a:t>
            </a:r>
            <a:r>
              <a:rPr lang="en-GB" dirty="0">
                <a:hlinkClick r:id="rId3" action="ppaction://hlinksldjump">
                  <a:extLst>
                    <a:ext uri="{A12FA001-AC4F-418D-AE19-62706E023703}">
                      <ahyp:hlinkClr xmlns:ahyp="http://schemas.microsoft.com/office/drawing/2018/hyperlinkcolor" val="tx"/>
                    </a:ext>
                  </a:extLst>
                </a:hlinkClick>
              </a:rPr>
              <a:t>[9] </a:t>
            </a:r>
            <a:endParaRPr lang="en-GB" dirty="0"/>
          </a:p>
          <a:p>
            <a:pPr>
              <a:buFont typeface="Wingdings" panose="05000000000000000000" pitchFamily="2" charset="2"/>
              <a:buChar char="v"/>
            </a:pPr>
            <a:r>
              <a:rPr lang="en-GB" dirty="0"/>
              <a:t>A person has schemes from birth which Piaget called “reflexes”. These are used for the child to adapt to their environment. As the child grows, ‘these “reflexes are quickly replaced with constructed schemes.’ (</a:t>
            </a:r>
            <a:r>
              <a:rPr lang="en-GB" dirty="0">
                <a:hlinkClick r:id="rId2">
                  <a:extLst>
                    <a:ext uri="{A12FA001-AC4F-418D-AE19-62706E023703}">
                      <ahyp:hlinkClr xmlns:ahyp="http://schemas.microsoft.com/office/drawing/2018/hyperlinkcolor" val="tx"/>
                    </a:ext>
                  </a:extLst>
                </a:hlinkClick>
              </a:rPr>
              <a:t>Educational Psychology Interactive , 2003</a:t>
            </a:r>
            <a:r>
              <a:rPr lang="en-GB" dirty="0"/>
              <a:t>) </a:t>
            </a:r>
            <a:r>
              <a:rPr lang="en-GB" dirty="0">
                <a:hlinkClick r:id="rId3" action="ppaction://hlinksldjump">
                  <a:extLst>
                    <a:ext uri="{A12FA001-AC4F-418D-AE19-62706E023703}">
                      <ahyp:hlinkClr xmlns:ahyp="http://schemas.microsoft.com/office/drawing/2018/hyperlinkcolor" val="tx"/>
                    </a:ext>
                  </a:extLst>
                </a:hlinkClick>
              </a:rPr>
              <a:t>[9]</a:t>
            </a:r>
            <a:endParaRPr lang="en-GB" dirty="0"/>
          </a:p>
          <a:p>
            <a:pPr>
              <a:buFont typeface="Wingdings" panose="05000000000000000000" pitchFamily="2" charset="2"/>
              <a:buChar char="v"/>
            </a:pPr>
            <a:r>
              <a:rPr lang="en-GB" dirty="0"/>
              <a:t>When children are adapting they use two processes which are known as assimilation and accommodation. </a:t>
            </a:r>
            <a:r>
              <a:rPr lang="en-GB" dirty="0">
                <a:hlinkClick r:id="rId2">
                  <a:extLst>
                    <a:ext uri="{A12FA001-AC4F-418D-AE19-62706E023703}">
                      <ahyp:hlinkClr xmlns:ahyp="http://schemas.microsoft.com/office/drawing/2018/hyperlinkcolor" val="tx"/>
                    </a:ext>
                  </a:extLst>
                </a:hlinkClick>
              </a:rPr>
              <a:t>(Educational Psychology Interactive , 2003) </a:t>
            </a:r>
            <a:r>
              <a:rPr lang="en-GB" dirty="0">
                <a:hlinkClick r:id="rId3" action="ppaction://hlinksldjump">
                  <a:extLst>
                    <a:ext uri="{A12FA001-AC4F-418D-AE19-62706E023703}">
                      <ahyp:hlinkClr xmlns:ahyp="http://schemas.microsoft.com/office/drawing/2018/hyperlinkcolor" val="tx"/>
                    </a:ext>
                  </a:extLst>
                </a:hlinkClick>
              </a:rPr>
              <a:t>[9]</a:t>
            </a:r>
            <a:endParaRPr lang="en-GB" dirty="0"/>
          </a:p>
          <a:p>
            <a:pPr>
              <a:buFont typeface="Wingdings" panose="05000000000000000000" pitchFamily="2" charset="2"/>
              <a:buChar char="v"/>
            </a:pPr>
            <a:r>
              <a:rPr lang="en-GB" dirty="0"/>
              <a:t>Assimilation is ‘using or transforming the environment so that it can be placed in pre-existing cognitive structures. (</a:t>
            </a:r>
            <a:r>
              <a:rPr lang="en-GB" dirty="0">
                <a:hlinkClick r:id="rId2">
                  <a:extLst>
                    <a:ext uri="{A12FA001-AC4F-418D-AE19-62706E023703}">
                      <ahyp:hlinkClr xmlns:ahyp="http://schemas.microsoft.com/office/drawing/2018/hyperlinkcolor" val="tx"/>
                    </a:ext>
                  </a:extLst>
                </a:hlinkClick>
              </a:rPr>
              <a:t>Educational Psychology Interactive , 2003</a:t>
            </a:r>
            <a:r>
              <a:rPr lang="en-GB" dirty="0"/>
              <a:t>) </a:t>
            </a:r>
            <a:r>
              <a:rPr lang="en-GB" dirty="0">
                <a:hlinkClick r:id="rId3" action="ppaction://hlinksldjump">
                  <a:extLst>
                    <a:ext uri="{A12FA001-AC4F-418D-AE19-62706E023703}">
                      <ahyp:hlinkClr xmlns:ahyp="http://schemas.microsoft.com/office/drawing/2018/hyperlinkcolor" val="tx"/>
                    </a:ext>
                  </a:extLst>
                </a:hlinkClick>
              </a:rPr>
              <a:t>[9]</a:t>
            </a:r>
            <a:endParaRPr lang="en-GB" dirty="0"/>
          </a:p>
          <a:p>
            <a:pPr>
              <a:buFont typeface="Wingdings" panose="05000000000000000000" pitchFamily="2" charset="2"/>
              <a:buChar char="v"/>
            </a:pPr>
            <a:r>
              <a:rPr lang="en-GB" dirty="0"/>
              <a:t>Accommodation is ‘changing cognitive structures in order to accept something from the environment.’ (</a:t>
            </a:r>
            <a:r>
              <a:rPr lang="en-GB" dirty="0">
                <a:hlinkClick r:id="rId2">
                  <a:extLst>
                    <a:ext uri="{A12FA001-AC4F-418D-AE19-62706E023703}">
                      <ahyp:hlinkClr xmlns:ahyp="http://schemas.microsoft.com/office/drawing/2018/hyperlinkcolor" val="tx"/>
                    </a:ext>
                  </a:extLst>
                </a:hlinkClick>
              </a:rPr>
              <a:t>Educational Psychology Interactive , 2003) </a:t>
            </a:r>
            <a:r>
              <a:rPr lang="en-GB" dirty="0">
                <a:hlinkClick r:id="rId3" action="ppaction://hlinksldjump">
                  <a:extLst>
                    <a:ext uri="{A12FA001-AC4F-418D-AE19-62706E023703}">
                      <ahyp:hlinkClr xmlns:ahyp="http://schemas.microsoft.com/office/drawing/2018/hyperlinkcolor" val="tx"/>
                    </a:ext>
                  </a:extLst>
                </a:hlinkClick>
              </a:rPr>
              <a:t>[9]</a:t>
            </a:r>
            <a:endParaRPr lang="en-GB" dirty="0"/>
          </a:p>
          <a:p>
            <a:pPr>
              <a:buFont typeface="Wingdings" panose="05000000000000000000" pitchFamily="2" charset="2"/>
              <a:buChar char="v"/>
            </a:pPr>
            <a:r>
              <a:rPr lang="en-GB" dirty="0"/>
              <a:t>These processes can be used at the same time or can alternate throughout a person’s life. (</a:t>
            </a:r>
            <a:r>
              <a:rPr lang="en-GB" dirty="0">
                <a:hlinkClick r:id="rId2">
                  <a:extLst>
                    <a:ext uri="{A12FA001-AC4F-418D-AE19-62706E023703}">
                      <ahyp:hlinkClr xmlns:ahyp="http://schemas.microsoft.com/office/drawing/2018/hyperlinkcolor" val="tx"/>
                    </a:ext>
                  </a:extLst>
                </a:hlinkClick>
              </a:rPr>
              <a:t>Educational Psychology Interactive , 2003</a:t>
            </a:r>
            <a:r>
              <a:rPr lang="en-GB" dirty="0"/>
              <a:t>) </a:t>
            </a:r>
            <a:r>
              <a:rPr lang="en-GB" dirty="0">
                <a:hlinkClick r:id="rId3" action="ppaction://hlinksldjump">
                  <a:extLst>
                    <a:ext uri="{A12FA001-AC4F-418D-AE19-62706E023703}">
                      <ahyp:hlinkClr xmlns:ahyp="http://schemas.microsoft.com/office/drawing/2018/hyperlinkcolor" val="tx"/>
                    </a:ext>
                  </a:extLst>
                </a:hlinkClick>
              </a:rPr>
              <a:t>[9]</a:t>
            </a: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1231858331"/>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Feedback from other professionals - Praise and criticisms of my chosen theory.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70000" lnSpcReduction="20000"/>
          </a:bodyPr>
          <a:lstStyle/>
          <a:p>
            <a:pPr>
              <a:buFont typeface="Wingdings" panose="05000000000000000000" pitchFamily="2" charset="2"/>
              <a:buChar char="v"/>
            </a:pPr>
            <a:r>
              <a:rPr lang="en-GB" dirty="0"/>
              <a:t>‘Piaget’s theory has had an influence on the current Foundation Phase (Wales), in particular the understanding that children learn best when they are actively exploring a stimulating and challenging environment. Children are active in the construction of their own learning and they need opportunity to play and discover.’ (</a:t>
            </a:r>
            <a:r>
              <a:rPr lang="en-GB" dirty="0">
                <a:hlinkClick r:id="rId2">
                  <a:extLst>
                    <a:ext uri="{A12FA001-AC4F-418D-AE19-62706E023703}">
                      <ahyp:hlinkClr xmlns:ahyp="http://schemas.microsoft.com/office/drawing/2018/hyperlinkcolor" val="tx"/>
                    </a:ext>
                  </a:extLst>
                </a:hlinkClick>
              </a:rPr>
              <a:t>PACEY - Professional Association for Childcare and Early Years, 2016</a:t>
            </a:r>
            <a:r>
              <a:rPr lang="en-GB" dirty="0"/>
              <a:t>) </a:t>
            </a:r>
            <a:r>
              <a:rPr lang="en-GB" dirty="0">
                <a:hlinkClick r:id="rId3" action="ppaction://hlinksldjump">
                  <a:extLst>
                    <a:ext uri="{A12FA001-AC4F-418D-AE19-62706E023703}">
                      <ahyp:hlinkClr xmlns:ahyp="http://schemas.microsoft.com/office/drawing/2018/hyperlinkcolor" val="tx"/>
                    </a:ext>
                  </a:extLst>
                </a:hlinkClick>
              </a:rPr>
              <a:t>[10]</a:t>
            </a:r>
            <a:endParaRPr lang="en-GB" dirty="0"/>
          </a:p>
          <a:p>
            <a:pPr>
              <a:buFont typeface="Wingdings" panose="05000000000000000000" pitchFamily="2" charset="2"/>
              <a:buChar char="v"/>
            </a:pPr>
            <a:r>
              <a:rPr lang="en-GB" dirty="0"/>
              <a:t>Many have said that Piaget has been a ‘primary influence’ in education as his work provides an in – depth perspective and idea of how children construct their knowledge. (Mooney, 2013) </a:t>
            </a:r>
            <a:r>
              <a:rPr lang="en-GB" dirty="0">
                <a:hlinkClick r:id="rId4"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Many also believe that ‘Piaget’s stages of cognitive development have created our overall view of how children think in their early years.’ (Mooney, 2013) </a:t>
            </a:r>
            <a:r>
              <a:rPr lang="en-GB" dirty="0">
                <a:hlinkClick r:id="rId4"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Teachers are able to understand that his ‘basic concepts still help us to plan curriculum to challenge young children’s minds.’ (Mooney, 2013) </a:t>
            </a:r>
            <a:r>
              <a:rPr lang="en-GB" dirty="0">
                <a:hlinkClick r:id="rId4"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However, there are also those who believe that his work is hard to read and understand, which then makes it difficult for teachers to implement it in their educational settings. (Mooney, 2013) </a:t>
            </a:r>
            <a:r>
              <a:rPr lang="en-GB" dirty="0">
                <a:hlinkClick r:id="rId4"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Furthermore, others have criticised his work due to limitations that have been challenged by current research – many teachers believe he focused too much on the children’s thought processes and not enough on their feelings and social relationships with their peers and teachers. (Mooney, 2013) </a:t>
            </a:r>
            <a:r>
              <a:rPr lang="en-GB" dirty="0">
                <a:hlinkClick r:id="rId4"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Also criticised because most of the observations were done on his own 3 children (Mooney, 2013) </a:t>
            </a:r>
            <a:r>
              <a:rPr lang="en-GB" dirty="0">
                <a:hlinkClick r:id="rId4" action="ppaction://hlinksldjump">
                  <a:extLst>
                    <a:ext uri="{A12FA001-AC4F-418D-AE19-62706E023703}">
                      <ahyp:hlinkClr xmlns:ahyp="http://schemas.microsoft.com/office/drawing/2018/hyperlinkcolor" val="tx"/>
                    </a:ext>
                  </a:extLst>
                </a:hlinkClick>
              </a:rPr>
              <a:t>[1] </a:t>
            </a:r>
            <a:r>
              <a:rPr lang="en-GB" dirty="0"/>
              <a:t>which means that readers believe the research to not be accurate as the sample size was too small. (</a:t>
            </a:r>
            <a:r>
              <a:rPr lang="en-GB" dirty="0">
                <a:hlinkClick r:id="rId5">
                  <a:extLst>
                    <a:ext uri="{A12FA001-AC4F-418D-AE19-62706E023703}">
                      <ahyp:hlinkClr xmlns:ahyp="http://schemas.microsoft.com/office/drawing/2018/hyperlinkcolor" val="tx"/>
                    </a:ext>
                  </a:extLst>
                </a:hlinkClick>
              </a:rPr>
              <a:t>Discover Early Childhood EDU, 2022</a:t>
            </a:r>
            <a:r>
              <a:rPr lang="en-GB" dirty="0"/>
              <a:t>) </a:t>
            </a:r>
            <a:r>
              <a:rPr lang="en-GB" dirty="0">
                <a:hlinkClick r:id="rId6" action="ppaction://hlinksldjump">
                  <a:extLst>
                    <a:ext uri="{A12FA001-AC4F-418D-AE19-62706E023703}">
                      <ahyp:hlinkClr xmlns:ahyp="http://schemas.microsoft.com/office/drawing/2018/hyperlinkcolor" val="tx"/>
                    </a:ext>
                  </a:extLst>
                </a:hlinkClick>
              </a:rPr>
              <a:t>[11]</a:t>
            </a:r>
            <a:endParaRPr lang="en-GB" dirty="0"/>
          </a:p>
        </p:txBody>
      </p:sp>
    </p:spTree>
    <p:extLst>
      <p:ext uri="{BB962C8B-B14F-4D97-AF65-F5344CB8AC3E}">
        <p14:creationId xmlns:p14="http://schemas.microsoft.com/office/powerpoint/2010/main" val="500026721"/>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Feedback from other professionals - Praise and criticisms of my chosen theory.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85000" lnSpcReduction="20000"/>
          </a:bodyPr>
          <a:lstStyle/>
          <a:p>
            <a:pPr>
              <a:buFont typeface="Wingdings" panose="05000000000000000000" pitchFamily="2" charset="2"/>
              <a:buChar char="v"/>
            </a:pPr>
            <a:r>
              <a:rPr lang="en-GB" dirty="0"/>
              <a:t>In addition, Piaget’s Cognitive Development Theory has been criticised because he did not clearly identify the variables that he used, meaning that it is difficult to see what he thought also affects their development along with their environment. (</a:t>
            </a:r>
            <a:r>
              <a:rPr lang="en-GB" dirty="0">
                <a:hlinkClick r:id="rId2">
                  <a:extLst>
                    <a:ext uri="{A12FA001-AC4F-418D-AE19-62706E023703}">
                      <ahyp:hlinkClr xmlns:ahyp="http://schemas.microsoft.com/office/drawing/2018/hyperlinkcolor" val="tx"/>
                    </a:ext>
                  </a:extLst>
                </a:hlinkClick>
              </a:rPr>
              <a:t>Discover Early Childhood EDU, 2022</a:t>
            </a:r>
            <a:r>
              <a:rPr lang="en-GB" dirty="0"/>
              <a:t>) </a:t>
            </a:r>
            <a:r>
              <a:rPr lang="en-GB" dirty="0">
                <a:hlinkClick r:id="rId3" action="ppaction://hlinksldjump">
                  <a:extLst>
                    <a:ext uri="{A12FA001-AC4F-418D-AE19-62706E023703}">
                      <ahyp:hlinkClr xmlns:ahyp="http://schemas.microsoft.com/office/drawing/2018/hyperlinkcolor" val="tx"/>
                    </a:ext>
                  </a:extLst>
                </a:hlinkClick>
              </a:rPr>
              <a:t>[11]</a:t>
            </a:r>
            <a:endParaRPr lang="en-GB" dirty="0"/>
          </a:p>
          <a:p>
            <a:pPr>
              <a:buFont typeface="Wingdings" panose="05000000000000000000" pitchFamily="2" charset="2"/>
              <a:buChar char="v"/>
            </a:pPr>
            <a:r>
              <a:rPr lang="en-GB" dirty="0"/>
              <a:t>Moreover, this theory has also been criticised because Piaget used his children as the ‘subjects’ for his observation, it is likely that they would have all had the same environment and background. Therefore, there is also not enough variety in his observation to have enough data to see whether his theory would be accurate. (</a:t>
            </a:r>
            <a:r>
              <a:rPr lang="en-GB" dirty="0">
                <a:hlinkClick r:id="rId2">
                  <a:extLst>
                    <a:ext uri="{A12FA001-AC4F-418D-AE19-62706E023703}">
                      <ahyp:hlinkClr xmlns:ahyp="http://schemas.microsoft.com/office/drawing/2018/hyperlinkcolor" val="tx"/>
                    </a:ext>
                  </a:extLst>
                </a:hlinkClick>
              </a:rPr>
              <a:t>Discover Early Childhood EDU, 2022) </a:t>
            </a:r>
            <a:r>
              <a:rPr lang="en-GB" dirty="0"/>
              <a:t>[</a:t>
            </a:r>
            <a:r>
              <a:rPr lang="en-GB" dirty="0">
                <a:hlinkClick r:id="rId3" action="ppaction://hlinksldjump">
                  <a:extLst>
                    <a:ext uri="{A12FA001-AC4F-418D-AE19-62706E023703}">
                      <ahyp:hlinkClr xmlns:ahyp="http://schemas.microsoft.com/office/drawing/2018/hyperlinkcolor" val="tx"/>
                    </a:ext>
                  </a:extLst>
                </a:hlinkClick>
              </a:rPr>
              <a:t>11] </a:t>
            </a:r>
            <a:r>
              <a:rPr lang="en-GB" dirty="0"/>
              <a:t>However, he did understand that different genetics and environments would affect the child’s rate of cognitive development. (</a:t>
            </a:r>
            <a:r>
              <a:rPr lang="en-GB" dirty="0">
                <a:hlinkClick r:id="rId4">
                  <a:extLst>
                    <a:ext uri="{A12FA001-AC4F-418D-AE19-62706E023703}">
                      <ahyp:hlinkClr xmlns:ahyp="http://schemas.microsoft.com/office/drawing/2018/hyperlinkcolor" val="tx"/>
                    </a:ext>
                  </a:extLst>
                </a:hlinkClick>
              </a:rPr>
              <a:t>Thomas, 2019) </a:t>
            </a:r>
            <a:r>
              <a:rPr lang="en-GB" dirty="0">
                <a:hlinkClick r:id="rId5"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r>
              <a:rPr lang="en-GB" dirty="0"/>
              <a:t>However, ‘his theory has influenced concepts of individual and student-centred learning, formative assessment, active learning, discovery learning, and peer interaction.’ (</a:t>
            </a:r>
            <a:r>
              <a:rPr lang="en-GB" dirty="0">
                <a:hlinkClick r:id="rId6">
                  <a:extLst>
                    <a:ext uri="{A12FA001-AC4F-418D-AE19-62706E023703}">
                      <ahyp:hlinkClr xmlns:ahyp="http://schemas.microsoft.com/office/drawing/2018/hyperlinkcolor" val="tx"/>
                    </a:ext>
                  </a:extLst>
                </a:hlinkClick>
              </a:rPr>
              <a:t>Hargraves, 2021</a:t>
            </a:r>
            <a:r>
              <a:rPr lang="en-GB" dirty="0"/>
              <a:t>) </a:t>
            </a:r>
            <a:r>
              <a:rPr lang="en-GB" dirty="0">
                <a:hlinkClick r:id="rId7" action="ppaction://hlinksldjump">
                  <a:extLst>
                    <a:ext uri="{A12FA001-AC4F-418D-AE19-62706E023703}">
                      <ahyp:hlinkClr xmlns:ahyp="http://schemas.microsoft.com/office/drawing/2018/hyperlinkcolor" val="tx"/>
                    </a:ext>
                  </a:extLst>
                </a:hlinkClick>
              </a:rPr>
              <a:t>[5]</a:t>
            </a:r>
            <a:endParaRPr lang="en-GB" dirty="0"/>
          </a:p>
          <a:p>
            <a:pPr>
              <a:buFont typeface="Wingdings" panose="05000000000000000000" pitchFamily="2" charset="2"/>
              <a:buChar char="v"/>
            </a:pPr>
            <a:r>
              <a:rPr lang="en-GB" dirty="0"/>
              <a:t>And lastly, his theory has been criticised by many as he underestimates younger children’s abilities and overestimates older children’s abilities which makes it more difficult for the teachers to assess how the children are doing and makes it more difficult for the teachers to understand at what rate and stage the child should be developing at. (</a:t>
            </a:r>
            <a:r>
              <a:rPr lang="en-GB" dirty="0" err="1"/>
              <a:t>Ojose</a:t>
            </a:r>
            <a:r>
              <a:rPr lang="en-GB" dirty="0"/>
              <a:t>, 2008) </a:t>
            </a:r>
            <a:r>
              <a:rPr lang="en-GB" dirty="0">
                <a:hlinkClick r:id="rId7" action="ppaction://hlinksldjump">
                  <a:extLst>
                    <a:ext uri="{A12FA001-AC4F-418D-AE19-62706E023703}">
                      <ahyp:hlinkClr xmlns:ahyp="http://schemas.microsoft.com/office/drawing/2018/hyperlinkcolor" val="tx"/>
                    </a:ext>
                  </a:extLst>
                </a:hlinkClick>
              </a:rPr>
              <a:t>[12]</a:t>
            </a:r>
            <a:endParaRPr lang="en-GB" dirty="0"/>
          </a:p>
        </p:txBody>
      </p:sp>
    </p:spTree>
    <p:extLst>
      <p:ext uri="{BB962C8B-B14F-4D97-AF65-F5344CB8AC3E}">
        <p14:creationId xmlns:p14="http://schemas.microsoft.com/office/powerpoint/2010/main" val="2067581611"/>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How does this theory facilitate the development of skills and knowledge?</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829402" cy="4300330"/>
          </a:xfrm>
        </p:spPr>
        <p:txBody>
          <a:bodyPr>
            <a:normAutofit fontScale="70000" lnSpcReduction="20000"/>
          </a:bodyPr>
          <a:lstStyle/>
          <a:p>
            <a:pPr>
              <a:buFont typeface="Wingdings" panose="05000000000000000000" pitchFamily="2" charset="2"/>
              <a:buChar char="v"/>
            </a:pPr>
            <a:r>
              <a:rPr lang="en-GB" dirty="0"/>
              <a:t>This theory facilitates the development of skills and knowledge because learning through play and exploration allows children to be curious and interested which is when they will listen, interact and concentrate more. Outdoor play provides many opportunities for children to explore the world around them and develop their learning as well as indoor play. Play and exploration allows them to develop their motor skills when they are moving around and grasping objects, their language, communication and literacy skills when they are making pretend games with their friends, i.e. playing on grass and pretending that they are animals in the jungle which also increases their creative development.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Teachers need to implement the theory in the classroom as they need to understand that the child may have ‘different meanings for the same words or different words for the same meaning’ and that the children may ‘expect everyone to understand words they have invented’ meaning that teachers need to listen carefully to the children and adapt the way in which they teach and the language they use when teaching to ensure that the child is able to understand and learn from them. (</a:t>
            </a:r>
            <a:r>
              <a:rPr lang="en-GB" dirty="0">
                <a:hlinkClick r:id="rId3">
                  <a:extLst>
                    <a:ext uri="{A12FA001-AC4F-418D-AE19-62706E023703}">
                      <ahyp:hlinkClr xmlns:ahyp="http://schemas.microsoft.com/office/drawing/2018/hyperlinkcolor" val="tx"/>
                    </a:ext>
                  </a:extLst>
                </a:hlinkClick>
              </a:rPr>
              <a:t>McLendon, 2011</a:t>
            </a:r>
            <a:r>
              <a:rPr lang="en-GB" dirty="0"/>
              <a:t>) </a:t>
            </a:r>
            <a:r>
              <a:rPr lang="en-GB" dirty="0">
                <a:hlinkClick r:id="rId2" action="ppaction://hlinksldjump">
                  <a:extLst>
                    <a:ext uri="{A12FA001-AC4F-418D-AE19-62706E023703}">
                      <ahyp:hlinkClr xmlns:ahyp="http://schemas.microsoft.com/office/drawing/2018/hyperlinkcolor" val="tx"/>
                    </a:ext>
                  </a:extLst>
                </a:hlinkClick>
              </a:rPr>
              <a:t>[3]</a:t>
            </a:r>
            <a:endParaRPr lang="en-GB" dirty="0"/>
          </a:p>
          <a:p>
            <a:pPr>
              <a:buFont typeface="Wingdings" panose="05000000000000000000" pitchFamily="2" charset="2"/>
              <a:buChar char="v"/>
            </a:pPr>
            <a:r>
              <a:rPr lang="en-GB" dirty="0"/>
              <a:t>The theory facilitates the development of skills and knowledge because teachers implement the theory in the classroom by teachers designing a classroom and planning activities that stimulate and challenge the children to keep them interested in their learning, thus helping them to develop. (</a:t>
            </a:r>
            <a:r>
              <a:rPr lang="en-GB" dirty="0">
                <a:hlinkClick r:id="rId4">
                  <a:extLst>
                    <a:ext uri="{A12FA001-AC4F-418D-AE19-62706E023703}">
                      <ahyp:hlinkClr xmlns:ahyp="http://schemas.microsoft.com/office/drawing/2018/hyperlinkcolor" val="tx"/>
                    </a:ext>
                  </a:extLst>
                </a:hlinkClick>
              </a:rPr>
              <a:t>Thomas, 2019</a:t>
            </a:r>
            <a:r>
              <a:rPr lang="en-GB" dirty="0"/>
              <a:t>)</a:t>
            </a:r>
            <a:r>
              <a:rPr lang="en-GB" dirty="0">
                <a:hlinkClick r:id="rId5" action="ppaction://hlinksldjump">
                  <a:extLst>
                    <a:ext uri="{A12FA001-AC4F-418D-AE19-62706E023703}">
                      <ahyp:hlinkClr xmlns:ahyp="http://schemas.microsoft.com/office/drawing/2018/hyperlinkcolor" val="tx"/>
                    </a:ext>
                  </a:extLst>
                </a:hlinkClick>
              </a:rPr>
              <a:t> [2]</a:t>
            </a:r>
            <a:endParaRPr lang="en-GB" dirty="0"/>
          </a:p>
          <a:p>
            <a:pPr>
              <a:buFont typeface="Wingdings" panose="05000000000000000000" pitchFamily="2" charset="2"/>
              <a:buChar char="v"/>
            </a:pPr>
            <a:r>
              <a:rPr lang="en-GB" dirty="0"/>
              <a:t>Teachers implement Piaget’s theory in classroom learn through exploring the environment around them – arts and crafts allows them to use the materials they have and create something with them. Also, sensory play allows  them to explore the objects around them and create new patterns or ideas with them, i.e. water, wet sand, clay and playdoh (knowledge and understanding of the world). The children must be provided with these materials to facilitate their learning and development of skills and knowledge. (Department for Children, Education, Lifelong Learning and Skills, 2008) </a:t>
            </a:r>
            <a:r>
              <a:rPr lang="en-GB" dirty="0">
                <a:hlinkClick r:id="rId6" action="ppaction://hlinksldjump">
                  <a:extLst>
                    <a:ext uri="{A12FA001-AC4F-418D-AE19-62706E023703}">
                      <ahyp:hlinkClr xmlns:ahyp="http://schemas.microsoft.com/office/drawing/2018/hyperlinkcolor" val="tx"/>
                    </a:ext>
                  </a:extLst>
                </a:hlinkClick>
              </a:rPr>
              <a:t>[8]</a:t>
            </a: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1083527981"/>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How does this theory facilitate the development of skills and knowledge?</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829402" cy="4300330"/>
          </a:xfrm>
        </p:spPr>
        <p:txBody>
          <a:bodyPr>
            <a:normAutofit fontScale="70000" lnSpcReduction="20000"/>
          </a:bodyPr>
          <a:lstStyle/>
          <a:p>
            <a:pPr>
              <a:buFont typeface="Wingdings" panose="05000000000000000000" pitchFamily="2" charset="2"/>
              <a:buChar char="v"/>
            </a:pPr>
            <a:r>
              <a:rPr lang="en-GB" dirty="0"/>
              <a:t>Implemented in classroom as children ages 4 – 5 years old will have a more experience-based education with more physical learning, activities and play allowing them to learn at their own pace. (Pope, 2008) </a:t>
            </a:r>
            <a:r>
              <a:rPr lang="en-GB" dirty="0">
                <a:hlinkClick r:id="rId2" action="ppaction://hlinksldjump">
                  <a:extLst>
                    <a:ext uri="{A12FA001-AC4F-418D-AE19-62706E023703}">
                      <ahyp:hlinkClr xmlns:ahyp="http://schemas.microsoft.com/office/drawing/2018/hyperlinkcolor" val="tx"/>
                    </a:ext>
                  </a:extLst>
                </a:hlinkClick>
              </a:rPr>
              <a:t>[6]</a:t>
            </a:r>
            <a:endParaRPr lang="en-GB" dirty="0"/>
          </a:p>
          <a:p>
            <a:pPr>
              <a:buFont typeface="Wingdings" panose="05000000000000000000" pitchFamily="2" charset="2"/>
              <a:buChar char="v"/>
            </a:pPr>
            <a:r>
              <a:rPr lang="en-GB" dirty="0"/>
              <a:t>Implemented in classroom as teachers will rotate each station (different stations to increase cognitive ability, role play station, reading station, play station, mathematics station etc…) and provide the children with materials to facilitate their learning so that they each have every possible opportunity to explore their environment and learn, at the end of the day, after this is done, children can be brought back together to share what they have learned. (Pope, 2008)</a:t>
            </a:r>
            <a:r>
              <a:rPr lang="en-GB" dirty="0">
                <a:hlinkClick r:id="rId2" action="ppaction://hlinksldjump">
                  <a:extLst>
                    <a:ext uri="{A12FA001-AC4F-418D-AE19-62706E023703}">
                      <ahyp:hlinkClr xmlns:ahyp="http://schemas.microsoft.com/office/drawing/2018/hyperlinkcolor" val="tx"/>
                    </a:ext>
                  </a:extLst>
                </a:hlinkClick>
              </a:rPr>
              <a:t> [6]</a:t>
            </a:r>
            <a:endParaRPr lang="en-GB" dirty="0"/>
          </a:p>
          <a:p>
            <a:pPr>
              <a:buFont typeface="Wingdings" panose="05000000000000000000" pitchFamily="2" charset="2"/>
              <a:buChar char="v"/>
            </a:pPr>
            <a:r>
              <a:rPr lang="en-GB" dirty="0"/>
              <a:t>Implemented in classroom through role play and games allow children to pretend and to use symbols as representation which will increase skills such as problem – solving, memory, language and literacy, logical reasoning and further their cognitive development. (Pope, 2008) </a:t>
            </a:r>
            <a:r>
              <a:rPr lang="en-GB" dirty="0">
                <a:hlinkClick r:id="rId2" action="ppaction://hlinksldjump">
                  <a:extLst>
                    <a:ext uri="{A12FA001-AC4F-418D-AE19-62706E023703}">
                      <ahyp:hlinkClr xmlns:ahyp="http://schemas.microsoft.com/office/drawing/2018/hyperlinkcolor" val="tx"/>
                    </a:ext>
                  </a:extLst>
                </a:hlinkClick>
              </a:rPr>
              <a:t>[6] </a:t>
            </a:r>
            <a:r>
              <a:rPr lang="en-GB" dirty="0"/>
              <a:t>Games such as playing with building blocks or Legos, jigsaw puzzles or shape match puzzles increase the child’s understanding of seriation and classification. (</a:t>
            </a:r>
            <a:r>
              <a:rPr lang="en-GB" dirty="0" err="1"/>
              <a:t>Ojose</a:t>
            </a:r>
            <a:r>
              <a:rPr lang="en-GB" dirty="0"/>
              <a:t>, 2008) </a:t>
            </a:r>
            <a:r>
              <a:rPr lang="en-GB" dirty="0">
                <a:hlinkClick r:id="rId3" action="ppaction://hlinksldjump">
                  <a:extLst>
                    <a:ext uri="{A12FA001-AC4F-418D-AE19-62706E023703}">
                      <ahyp:hlinkClr xmlns:ahyp="http://schemas.microsoft.com/office/drawing/2018/hyperlinkcolor" val="tx"/>
                    </a:ext>
                  </a:extLst>
                </a:hlinkClick>
              </a:rPr>
              <a:t>[12]</a:t>
            </a:r>
            <a:endParaRPr lang="en-GB" dirty="0"/>
          </a:p>
          <a:p>
            <a:pPr>
              <a:buFont typeface="Wingdings" panose="05000000000000000000" pitchFamily="2" charset="2"/>
              <a:buChar char="v"/>
            </a:pPr>
            <a:r>
              <a:rPr lang="en-GB" dirty="0"/>
              <a:t>To use Piaget’s theory in practice, teachers must nurture children’s curiosity and allow the children to learn by themselves. This then facilitates their learning and development of skills and knowledge. (Mooney, 2013) </a:t>
            </a:r>
            <a:r>
              <a:rPr lang="en-GB" dirty="0">
                <a:hlinkClick r:id="rId3"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Practitioners are encouraged to regularly observe children throughout the Foundation Phase due to them developing many different skills and learning so much during these times. </a:t>
            </a:r>
            <a:r>
              <a:rPr lang="en-GB" dirty="0">
                <a:hlinkClick r:id="rId4">
                  <a:extLst>
                    <a:ext uri="{A12FA001-AC4F-418D-AE19-62706E023703}">
                      <ahyp:hlinkClr xmlns:ahyp="http://schemas.microsoft.com/office/drawing/2018/hyperlinkcolor" val="tx"/>
                    </a:ext>
                  </a:extLst>
                </a:hlinkClick>
              </a:rPr>
              <a:t>(Thomas, 2019</a:t>
            </a:r>
            <a:r>
              <a:rPr lang="en-GB" dirty="0"/>
              <a:t>) </a:t>
            </a:r>
            <a:r>
              <a:rPr lang="en-GB" dirty="0">
                <a:hlinkClick r:id="rId2"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r>
              <a:rPr lang="en-GB" dirty="0"/>
              <a:t>In an educational setting ‘the child in the pre-operation stage continues to initiate activities where they can explore and expand their thinking, and can use their preferred schemas to facilitate this.’ The teachers must provide the necessary tools and equipment for the children do have these opportunities to learn. (</a:t>
            </a:r>
            <a:r>
              <a:rPr lang="en-GB" dirty="0">
                <a:hlinkClick r:id="rId4">
                  <a:extLst>
                    <a:ext uri="{A12FA001-AC4F-418D-AE19-62706E023703}">
                      <ahyp:hlinkClr xmlns:ahyp="http://schemas.microsoft.com/office/drawing/2018/hyperlinkcolor" val="tx"/>
                    </a:ext>
                  </a:extLst>
                </a:hlinkClick>
              </a:rPr>
              <a:t>Thomas, 2019</a:t>
            </a:r>
            <a:r>
              <a:rPr lang="en-GB" dirty="0"/>
              <a:t>) </a:t>
            </a:r>
            <a:r>
              <a:rPr lang="en-GB" dirty="0">
                <a:hlinkClick r:id="rId2"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2434252770"/>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How does this theory facilitate the development of skills and knowledge?</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5999"/>
            <a:ext cx="10876324" cy="4353339"/>
          </a:xfrm>
        </p:spPr>
        <p:txBody>
          <a:bodyPr>
            <a:normAutofit fontScale="77500" lnSpcReduction="20000"/>
          </a:bodyPr>
          <a:lstStyle/>
          <a:p>
            <a:pPr>
              <a:buFont typeface="Wingdings" panose="05000000000000000000" pitchFamily="2" charset="2"/>
              <a:buChar char="v"/>
            </a:pPr>
            <a:r>
              <a:rPr lang="en-GB" dirty="0"/>
              <a:t>‘The Foundation Phase Framework emphasises the importance of: every child’s entitlement to equal opportunities and access to a broad, balanced, relevant and differentiated curriculum that meets their developmental needs, the impact of children’s pre-school experiences on their subsequent development and positive links between the home and providers of care and education.’ Ensuring that the child has an environment that meets all of their cognitive development needs and allows them to develop on their prior experiences in order for them to learn is exactly what Piaget was proposing was needed for them to have to develop and learn. (Department for Children, Education, Lifelong Learning and Skills, 2008) </a:t>
            </a:r>
            <a:r>
              <a:rPr lang="en-GB" dirty="0">
                <a:hlinkClick r:id="rId2" action="ppaction://hlinksldjump">
                  <a:extLst>
                    <a:ext uri="{A12FA001-AC4F-418D-AE19-62706E023703}">
                      <ahyp:hlinkClr xmlns:ahyp="http://schemas.microsoft.com/office/drawing/2018/hyperlinkcolor" val="tx"/>
                    </a:ext>
                  </a:extLst>
                </a:hlinkClick>
              </a:rPr>
              <a:t>[8]</a:t>
            </a:r>
            <a:endParaRPr lang="en-GB" dirty="0"/>
          </a:p>
          <a:p>
            <a:pPr>
              <a:buFont typeface="Wingdings" panose="05000000000000000000" pitchFamily="2" charset="2"/>
              <a:buChar char="v"/>
            </a:pPr>
            <a:r>
              <a:rPr lang="en-GB" dirty="0"/>
              <a:t>Each of the learning areas can be linked to another one, so that when one of them is met, the child can develop in more ways than one, i.e. if the children have opportunities to play, explore and experience then they may choose to play pretend games or role play games such as shop in which their language development is furthered as they are communicating their wants and needs but their mathematical development will also be furthered because they have to add up the prices of each item they want and then pay, in regards to this their problem – solving, logical thinking and memory skills will also be developed as they have to work out how much they can get with their money, how much things cost, how to get everything they need with their money – how to budget and how to prioritise things whilst also remembering how to do everything they need to do when shopping from seeing somebody else do it which is where their memory skills would be developed. ‘Through play/ active learning children can develop transferable skills that apply across all seven Areas of Learning.’ Piaget very much demonstrated the importance of children having opportunities for play and exploration in their education for their learning and development. (Department for Children, Education, Lifelong Learning and Skills, 2008) </a:t>
            </a:r>
            <a:r>
              <a:rPr lang="en-GB" dirty="0">
                <a:hlinkClick r:id="rId2" action="ppaction://hlinksldjump">
                  <a:extLst>
                    <a:ext uri="{A12FA001-AC4F-418D-AE19-62706E023703}">
                      <ahyp:hlinkClr xmlns:ahyp="http://schemas.microsoft.com/office/drawing/2018/hyperlinkcolor" val="tx"/>
                    </a:ext>
                  </a:extLst>
                </a:hlinkClick>
              </a:rPr>
              <a:t>[8]</a:t>
            </a:r>
            <a:endParaRPr lang="en-GB" dirty="0"/>
          </a:p>
          <a:p>
            <a:pPr>
              <a:buFont typeface="Wingdings" panose="05000000000000000000" pitchFamily="2" charset="2"/>
              <a:buChar char="v"/>
            </a:pPr>
            <a:r>
              <a:rPr lang="en-GB" dirty="0"/>
              <a:t>The purpose of play/active learning is that it motivates, stimulates and supports children in their development of skills, concepts, language acquisition/communication skills and concentration. In addition to consolidating learning, it also provides opportunities for children to develop positive attitudes, demonstrate awareness/use of recent learning, skills and competencies.’ (Department for Children, Education, Lifelong Learning and Skills, 2008) </a:t>
            </a:r>
            <a:r>
              <a:rPr lang="en-GB" dirty="0">
                <a:hlinkClick r:id="rId2" action="ppaction://hlinksldjump">
                  <a:extLst>
                    <a:ext uri="{A12FA001-AC4F-418D-AE19-62706E023703}">
                      <ahyp:hlinkClr xmlns:ahyp="http://schemas.microsoft.com/office/drawing/2018/hyperlinkcolor" val="tx"/>
                    </a:ext>
                  </a:extLst>
                </a:hlinkClick>
              </a:rPr>
              <a:t>[8]</a:t>
            </a:r>
            <a:endParaRPr lang="en-GB" dirty="0"/>
          </a:p>
          <a:p>
            <a:pPr>
              <a:buFont typeface="Wingdings" panose="05000000000000000000" pitchFamily="2" charset="2"/>
              <a:buChar char="v"/>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3660052627"/>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How is this theory evident in the chosen learning environment?</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62500" lnSpcReduction="20000"/>
          </a:bodyPr>
          <a:lstStyle/>
          <a:p>
            <a:pPr>
              <a:buFont typeface="Wingdings" panose="05000000000000000000" pitchFamily="2" charset="2"/>
              <a:buChar char="v"/>
            </a:pPr>
            <a:r>
              <a:rPr lang="en-GB" dirty="0"/>
              <a:t>The theory is evident in primary schools as many teachers allow the children more time to play meaning that they can explore their environment and develop their knowledge and understanding of the world around them, thus constructing their knowledge and furthering their cognitive development by themselves. Piaget’s theory is also evident in primary schools as children are provided with opportunities for outdoor play. Through outdoor play children can learn why it is important to take care of the world around them. These are playtimes during breaks, activity lessons, golden time, free periods between lessons and any trips such as forest trips or trips to places such as </a:t>
            </a:r>
            <a:r>
              <a:rPr lang="en-GB" dirty="0" err="1"/>
              <a:t>Techniquest</a:t>
            </a:r>
            <a:r>
              <a:rPr lang="en-GB" dirty="0"/>
              <a:t>.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The theory is evident in primary schools as they allow children to have real – world experiences, i.e. if learning about animals on the farm then teachers would plan a day trip to the farm so they can see, smell and touch the animals by themselves. This could be things such as cooking lessons or gardening lessons (this would also be done in eco clubs etc…) so that children understand how to follow a step – by – step guide such as a recipe and they understand the function of each tool needed, i.e. for cooking it could be a saucepan to put the food in and for gardening it could be using a shovel to dig with to plant something. (Mooney, 2013)</a:t>
            </a:r>
            <a:r>
              <a:rPr lang="en-GB" dirty="0">
                <a:hlinkClick r:id="rId2" action="ppaction://hlinksldjump">
                  <a:extLst>
                    <a:ext uri="{A12FA001-AC4F-418D-AE19-62706E023703}">
                      <ahyp:hlinkClr xmlns:ahyp="http://schemas.microsoft.com/office/drawing/2018/hyperlinkcolor" val="tx"/>
                    </a:ext>
                  </a:extLst>
                </a:hlinkClick>
              </a:rPr>
              <a:t> [1]</a:t>
            </a:r>
            <a:endParaRPr lang="en-GB" dirty="0"/>
          </a:p>
          <a:p>
            <a:pPr>
              <a:buFont typeface="Wingdings" panose="05000000000000000000" pitchFamily="2" charset="2"/>
              <a:buChar char="v"/>
            </a:pPr>
            <a:r>
              <a:rPr lang="en-GB" dirty="0"/>
              <a:t>This theory is implemented in the classroom through asking open – ended questions and planning open – ended activities as these allow children opportunities to think. Instead of being right or wrong, these make children curious about what the possibilities or results could be. i.e. a science experiment in which children grow a plant to see its outcome. This also allows children to focus on more than one aspect of something, i.e. to grow a plant they need to make sure it has enough water, enough sun and light, and enough space and this must be consistent. They also help children to be open minded and understand new information because the experiment could result in something completely unexpected, i.e. it grows very large in a short space of time, which then makes them consider what else may be different from the way they believe. (Mooney, 2013) </a:t>
            </a:r>
            <a:r>
              <a:rPr lang="en-GB" dirty="0">
                <a:hlinkClick r:id="rId2" action="ppaction://hlinksldjump">
                  <a:extLst>
                    <a:ext uri="{A12FA001-AC4F-418D-AE19-62706E023703}">
                      <ahyp:hlinkClr xmlns:ahyp="http://schemas.microsoft.com/office/drawing/2018/hyperlinkcolor" val="tx"/>
                    </a:ext>
                  </a:extLst>
                </a:hlinkClick>
              </a:rPr>
              <a:t>[1]</a:t>
            </a:r>
            <a:endParaRPr lang="en-GB" dirty="0"/>
          </a:p>
          <a:p>
            <a:pPr>
              <a:buFont typeface="Wingdings" panose="05000000000000000000" pitchFamily="2" charset="2"/>
              <a:buChar char="v"/>
            </a:pPr>
            <a:r>
              <a:rPr lang="en-GB" dirty="0"/>
              <a:t>The theory is implemented in the classroom as teachers will group children by their developmental levels and ages so that they can learn at the right pace for themselves. (Pope, 2008) </a:t>
            </a:r>
            <a:r>
              <a:rPr lang="en-GB" dirty="0">
                <a:hlinkClick r:id="rId3" action="ppaction://hlinksldjump">
                  <a:extLst>
                    <a:ext uri="{A12FA001-AC4F-418D-AE19-62706E023703}">
                      <ahyp:hlinkClr xmlns:ahyp="http://schemas.microsoft.com/office/drawing/2018/hyperlinkcolor" val="tx"/>
                    </a:ext>
                  </a:extLst>
                </a:hlinkClick>
              </a:rPr>
              <a:t>[6]</a:t>
            </a: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3666867546"/>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How is this theory evident in the chosen learning environment?</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70000" lnSpcReduction="20000"/>
          </a:bodyPr>
          <a:lstStyle/>
          <a:p>
            <a:pPr>
              <a:buFont typeface="Wingdings" panose="05000000000000000000" pitchFamily="2" charset="2"/>
              <a:buChar char="v"/>
            </a:pPr>
            <a:r>
              <a:rPr lang="en-GB" dirty="0"/>
              <a:t>‘Well-planned play: supports the development of children’s thinking, allows children to express their ideas creatively and imaginatively, promotes language development and communication through a range of mediums, enables children to develop and apply number skills, introduces children to ICT, helps children to make sense of the world around them and solve problems, and actively involves children in their learning indoors and outdoors.’ (Department for Children, Education, Lifelong Learning and Skills, 2008) </a:t>
            </a:r>
            <a:r>
              <a:rPr lang="en-GB" dirty="0">
                <a:hlinkClick r:id="rId2" action="ppaction://hlinksldjump">
                  <a:extLst>
                    <a:ext uri="{A12FA001-AC4F-418D-AE19-62706E023703}">
                      <ahyp:hlinkClr xmlns:ahyp="http://schemas.microsoft.com/office/drawing/2018/hyperlinkcolor" val="tx"/>
                    </a:ext>
                  </a:extLst>
                </a:hlinkClick>
              </a:rPr>
              <a:t>[8]</a:t>
            </a:r>
            <a:endParaRPr lang="en-GB" dirty="0"/>
          </a:p>
          <a:p>
            <a:pPr>
              <a:buFont typeface="Wingdings" panose="05000000000000000000" pitchFamily="2" charset="2"/>
              <a:buChar char="v"/>
            </a:pPr>
            <a:r>
              <a:rPr lang="en-GB" dirty="0"/>
              <a:t>Implementing Piaget’s cognitive development theory in the classroom by ensuring that teachers and practitioners take an active role in helping and guiding their students with their learning. Concentrate on how they do something, not just the answer that they have. If the answer they have is wrong, then concentrating on how they have the answer will allow the teacher to adapt their teaching method or style to suit the child which will allow the child to understand what the answer is, why the answer is that way and different ways of getting that answer. – improve cognitive skills, especially mathematical skills. (</a:t>
            </a:r>
            <a:r>
              <a:rPr lang="en-GB" dirty="0">
                <a:hlinkClick r:id="rId3">
                  <a:extLst>
                    <a:ext uri="{A12FA001-AC4F-418D-AE19-62706E023703}">
                      <ahyp:hlinkClr xmlns:ahyp="http://schemas.microsoft.com/office/drawing/2018/hyperlinkcolor" val="tx"/>
                    </a:ext>
                  </a:extLst>
                </a:hlinkClick>
              </a:rPr>
              <a:t>Murphy, 2018) </a:t>
            </a:r>
            <a:r>
              <a:rPr lang="en-GB" dirty="0">
                <a:hlinkClick r:id="rId4" action="ppaction://hlinksldjump">
                  <a:extLst>
                    <a:ext uri="{A12FA001-AC4F-418D-AE19-62706E023703}">
                      <ahyp:hlinkClr xmlns:ahyp="http://schemas.microsoft.com/office/drawing/2018/hyperlinkcolor" val="tx"/>
                    </a:ext>
                  </a:extLst>
                </a:hlinkClick>
              </a:rPr>
              <a:t>[13]</a:t>
            </a:r>
            <a:endParaRPr lang="en-GB" dirty="0"/>
          </a:p>
          <a:p>
            <a:pPr>
              <a:buFont typeface="Wingdings" panose="05000000000000000000" pitchFamily="2" charset="2"/>
              <a:buChar char="v"/>
            </a:pPr>
            <a:r>
              <a:rPr lang="en-GB" dirty="0"/>
              <a:t>Implementing Piaget’s cognitive development theory in the classroom by choosing to do and plan hands – on activities for the children to learn rather than the traditional sitting at a table and writing or making notes of something, allow the children a chance to explore it for themselves, and allow them to make mistakes as children will learn through a trial and error process – do not discipline them right away, give them a chance to learn from their mistake first. This will show the child that they need to try hard and be determined, whilst accepting responsibility for what they did wrong. [</a:t>
            </a:r>
            <a:r>
              <a:rPr lang="en-GB" dirty="0">
                <a:hlinkClick r:id="rId3">
                  <a:extLst>
                    <a:ext uri="{A12FA001-AC4F-418D-AE19-62706E023703}">
                      <ahyp:hlinkClr xmlns:ahyp="http://schemas.microsoft.com/office/drawing/2018/hyperlinkcolor" val="tx"/>
                    </a:ext>
                  </a:extLst>
                </a:hlinkClick>
              </a:rPr>
              <a:t>Murphy, 2018</a:t>
            </a:r>
            <a:r>
              <a:rPr lang="en-GB" dirty="0"/>
              <a:t>) </a:t>
            </a:r>
            <a:r>
              <a:rPr lang="en-GB" dirty="0">
                <a:hlinkClick r:id="rId4" action="ppaction://hlinksldjump">
                  <a:extLst>
                    <a:ext uri="{A12FA001-AC4F-418D-AE19-62706E023703}">
                      <ahyp:hlinkClr xmlns:ahyp="http://schemas.microsoft.com/office/drawing/2018/hyperlinkcolor" val="tx"/>
                    </a:ext>
                  </a:extLst>
                </a:hlinkClick>
              </a:rPr>
              <a:t>[13]</a:t>
            </a:r>
            <a:endParaRPr lang="en-GB" dirty="0"/>
          </a:p>
          <a:p>
            <a:pPr>
              <a:buFont typeface="Wingdings" panose="05000000000000000000" pitchFamily="2" charset="2"/>
              <a:buChar char="v"/>
            </a:pPr>
            <a:r>
              <a:rPr lang="en-GB" dirty="0"/>
              <a:t>‘The Foundation Phase advocates a pedagogy where the child is seen to be an active proponent of his own knowledge construction.’ (</a:t>
            </a:r>
            <a:r>
              <a:rPr lang="en-GB" dirty="0">
                <a:hlinkClick r:id="rId5">
                  <a:extLst>
                    <a:ext uri="{A12FA001-AC4F-418D-AE19-62706E023703}">
                      <ahyp:hlinkClr xmlns:ahyp="http://schemas.microsoft.com/office/drawing/2018/hyperlinkcolor" val="tx"/>
                    </a:ext>
                  </a:extLst>
                </a:hlinkClick>
              </a:rPr>
              <a:t>Thomas, 2019</a:t>
            </a:r>
            <a:r>
              <a:rPr lang="en-GB" dirty="0"/>
              <a:t>)</a:t>
            </a:r>
            <a:r>
              <a:rPr lang="en-GB" dirty="0">
                <a:hlinkClick r:id="rId6" action="ppaction://hlinksldjump">
                  <a:extLst>
                    <a:ext uri="{A12FA001-AC4F-418D-AE19-62706E023703}">
                      <ahyp:hlinkClr xmlns:ahyp="http://schemas.microsoft.com/office/drawing/2018/hyperlinkcolor" val="tx"/>
                    </a:ext>
                  </a:extLst>
                </a:hlinkClick>
              </a:rPr>
              <a:t> [2]</a:t>
            </a: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2333418590"/>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fontScale="90000"/>
          </a:bodyPr>
          <a:lstStyle/>
          <a:p>
            <a:r>
              <a:rPr lang="en-GB" dirty="0"/>
              <a:t>draw main points together – what are the implications for the future when this theory is used in education?</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5999"/>
            <a:ext cx="11167872" cy="4790662"/>
          </a:xfrm>
        </p:spPr>
        <p:txBody>
          <a:bodyPr>
            <a:normAutofit fontScale="62500" lnSpcReduction="20000"/>
          </a:bodyPr>
          <a:lstStyle/>
          <a:p>
            <a:pPr>
              <a:buFont typeface="Wingdings" panose="05000000000000000000" pitchFamily="2" charset="2"/>
              <a:buChar char="v"/>
            </a:pPr>
            <a:r>
              <a:rPr lang="en-GB" dirty="0"/>
              <a:t>‘Piaget’s focus on learning as individual development is reflected in the organisation of most education systems, where learning is individualised and students are measured on their individual rather than collaborative performances.’ This is still happening in children’s learning, development and education now. (</a:t>
            </a:r>
            <a:r>
              <a:rPr lang="en-GB" dirty="0">
                <a:hlinkClick r:id="rId2">
                  <a:extLst>
                    <a:ext uri="{A12FA001-AC4F-418D-AE19-62706E023703}">
                      <ahyp:hlinkClr xmlns:ahyp="http://schemas.microsoft.com/office/drawing/2018/hyperlinkcolor" val="tx"/>
                    </a:ext>
                  </a:extLst>
                </a:hlinkClick>
              </a:rPr>
              <a:t>Hargraves, 2021) </a:t>
            </a:r>
            <a:r>
              <a:rPr lang="en-GB" dirty="0">
                <a:hlinkClick r:id="rId3" action="ppaction://hlinksldjump">
                  <a:extLst>
                    <a:ext uri="{A12FA001-AC4F-418D-AE19-62706E023703}">
                      <ahyp:hlinkClr xmlns:ahyp="http://schemas.microsoft.com/office/drawing/2018/hyperlinkcolor" val="tx"/>
                    </a:ext>
                  </a:extLst>
                </a:hlinkClick>
              </a:rPr>
              <a:t>[5]</a:t>
            </a:r>
            <a:endParaRPr lang="en-GB" dirty="0"/>
          </a:p>
          <a:p>
            <a:pPr>
              <a:buFont typeface="Wingdings" panose="05000000000000000000" pitchFamily="2" charset="2"/>
              <a:buChar char="v"/>
            </a:pPr>
            <a:r>
              <a:rPr lang="en-GB" dirty="0"/>
              <a:t>Due to Piaget’s cognitive development theory having such a major impact on education and learning – teachers now use assessments to understand the student’s level of knowledge more, and to understand how the child has come to understand or learn this – in which way their brain is working to process and learn this. (</a:t>
            </a:r>
            <a:r>
              <a:rPr lang="en-GB" dirty="0">
                <a:hlinkClick r:id="rId2">
                  <a:extLst>
                    <a:ext uri="{A12FA001-AC4F-418D-AE19-62706E023703}">
                      <ahyp:hlinkClr xmlns:ahyp="http://schemas.microsoft.com/office/drawing/2018/hyperlinkcolor" val="tx"/>
                    </a:ext>
                  </a:extLst>
                </a:hlinkClick>
              </a:rPr>
              <a:t>Hargraves, 2021</a:t>
            </a:r>
            <a:r>
              <a:rPr lang="en-GB" dirty="0"/>
              <a:t>) </a:t>
            </a:r>
            <a:r>
              <a:rPr lang="en-GB" dirty="0">
                <a:hlinkClick r:id="rId3" action="ppaction://hlinksldjump">
                  <a:extLst>
                    <a:ext uri="{A12FA001-AC4F-418D-AE19-62706E023703}">
                      <ahyp:hlinkClr xmlns:ahyp="http://schemas.microsoft.com/office/drawing/2018/hyperlinkcolor" val="tx"/>
                    </a:ext>
                  </a:extLst>
                </a:hlinkClick>
              </a:rPr>
              <a:t>[5] </a:t>
            </a:r>
            <a:endParaRPr lang="en-GB" dirty="0"/>
          </a:p>
          <a:p>
            <a:pPr>
              <a:buFont typeface="Wingdings" panose="05000000000000000000" pitchFamily="2" charset="2"/>
              <a:buChar char="v"/>
            </a:pPr>
            <a:r>
              <a:rPr lang="en-GB" dirty="0"/>
              <a:t>Learning depends upon students’ ‘hands on’ interactions with objects rather than the transmission of information. Students need to experience concepts such as addition or capacity by interacting with things in their environment, and they develop logical and mathematical thought as they internalise these actions as thought processes. (</a:t>
            </a:r>
            <a:r>
              <a:rPr lang="en-GB" dirty="0">
                <a:hlinkClick r:id="rId2">
                  <a:extLst>
                    <a:ext uri="{A12FA001-AC4F-418D-AE19-62706E023703}">
                      <ahyp:hlinkClr xmlns:ahyp="http://schemas.microsoft.com/office/drawing/2018/hyperlinkcolor" val="tx"/>
                    </a:ext>
                  </a:extLst>
                </a:hlinkClick>
              </a:rPr>
              <a:t>Hargraves, 2021) </a:t>
            </a:r>
            <a:r>
              <a:rPr lang="en-GB" dirty="0">
                <a:hlinkClick r:id="rId3" action="ppaction://hlinksldjump">
                  <a:extLst>
                    <a:ext uri="{A12FA001-AC4F-418D-AE19-62706E023703}">
                      <ahyp:hlinkClr xmlns:ahyp="http://schemas.microsoft.com/office/drawing/2018/hyperlinkcolor" val="tx"/>
                    </a:ext>
                  </a:extLst>
                </a:hlinkClick>
              </a:rPr>
              <a:t>[5]</a:t>
            </a:r>
            <a:r>
              <a:rPr lang="en-GB" dirty="0"/>
              <a:t> Because teachers understand Piaget’s theory they are now planning days out and hands – on activities for children to experience their learning for themselves in an active way. ‘Early childhood professionals recognise the importance of child-initiated activity as being essential for meaningful learning and development. is ‘learning through experience’ is often called ‘discovery learning.’’ (</a:t>
            </a:r>
            <a:r>
              <a:rPr lang="en-GB" dirty="0">
                <a:hlinkClick r:id="rId4">
                  <a:extLst>
                    <a:ext uri="{A12FA001-AC4F-418D-AE19-62706E023703}">
                      <ahyp:hlinkClr xmlns:ahyp="http://schemas.microsoft.com/office/drawing/2018/hyperlinkcolor" val="tx"/>
                    </a:ext>
                  </a:extLst>
                </a:hlinkClick>
              </a:rPr>
              <a:t>Martin, 2021</a:t>
            </a:r>
            <a:r>
              <a:rPr lang="en-GB" dirty="0"/>
              <a:t>) </a:t>
            </a:r>
            <a:r>
              <a:rPr lang="en-GB" dirty="0">
                <a:hlinkClick r:id="rId3" action="ppaction://hlinksldjump">
                  <a:extLst>
                    <a:ext uri="{A12FA001-AC4F-418D-AE19-62706E023703}">
                      <ahyp:hlinkClr xmlns:ahyp="http://schemas.microsoft.com/office/drawing/2018/hyperlinkcolor" val="tx"/>
                    </a:ext>
                  </a:extLst>
                </a:hlinkClick>
              </a:rPr>
              <a:t>[4] </a:t>
            </a:r>
            <a:endParaRPr lang="en-GB" dirty="0"/>
          </a:p>
          <a:p>
            <a:pPr>
              <a:buFont typeface="Wingdings" panose="05000000000000000000" pitchFamily="2" charset="2"/>
              <a:buChar char="v"/>
            </a:pPr>
            <a:r>
              <a:rPr lang="en-GB" dirty="0"/>
              <a:t>‘Piaget knew that practitioners who were adept at using observation could analyse children’s responses to their learning experiences, which, in turn, would give them an insight into the child’s perspective of the world.’ Teachers are now using his theory to observe children which helps the child as the teacher can identify key points in their development where they are doing well and key points where the child is struggling and needs help. (</a:t>
            </a:r>
            <a:r>
              <a:rPr lang="en-GB" dirty="0">
                <a:hlinkClick r:id="rId4">
                  <a:extLst>
                    <a:ext uri="{A12FA001-AC4F-418D-AE19-62706E023703}">
                      <ahyp:hlinkClr xmlns:ahyp="http://schemas.microsoft.com/office/drawing/2018/hyperlinkcolor" val="tx"/>
                    </a:ext>
                  </a:extLst>
                </a:hlinkClick>
              </a:rPr>
              <a:t>Martin, 2021</a:t>
            </a:r>
            <a:r>
              <a:rPr lang="en-GB" dirty="0">
                <a:hlinkClick r:id="rId3" action="ppaction://hlinksldjump">
                  <a:extLst>
                    <a:ext uri="{A12FA001-AC4F-418D-AE19-62706E023703}">
                      <ahyp:hlinkClr xmlns:ahyp="http://schemas.microsoft.com/office/drawing/2018/hyperlinkcolor" val="tx"/>
                    </a:ext>
                  </a:extLst>
                </a:hlinkClick>
              </a:rPr>
              <a:t>) [4] </a:t>
            </a:r>
            <a:endParaRPr lang="en-GB" dirty="0"/>
          </a:p>
          <a:p>
            <a:pPr>
              <a:buFont typeface="Wingdings" panose="05000000000000000000" pitchFamily="2" charset="2"/>
              <a:buChar char="v"/>
            </a:pPr>
            <a:r>
              <a:rPr lang="en-GB" dirty="0"/>
              <a:t>‘In the classroom, teachers can apply Piaget's notions of assimilation and accommodation when introducing new material. They can help students approach a new idea through the lens of what they have already learned. When they can achieve what Piaget called equilibrium, they can then move forward to again advance their knowledge.’ (</a:t>
            </a:r>
            <a:r>
              <a:rPr lang="en-GB" dirty="0">
                <a:hlinkClick r:id="rId5">
                  <a:extLst>
                    <a:ext uri="{A12FA001-AC4F-418D-AE19-62706E023703}">
                      <ahyp:hlinkClr xmlns:ahyp="http://schemas.microsoft.com/office/drawing/2018/hyperlinkcolor" val="tx"/>
                    </a:ext>
                  </a:extLst>
                </a:hlinkClick>
              </a:rPr>
              <a:t>Discover Early Childhood EDU, 2022</a:t>
            </a:r>
            <a:r>
              <a:rPr lang="en-GB" dirty="0"/>
              <a:t>) [</a:t>
            </a:r>
            <a:r>
              <a:rPr lang="en-GB" dirty="0">
                <a:hlinkClick r:id="rId6" action="ppaction://hlinksldjump">
                  <a:extLst>
                    <a:ext uri="{A12FA001-AC4F-418D-AE19-62706E023703}">
                      <ahyp:hlinkClr xmlns:ahyp="http://schemas.microsoft.com/office/drawing/2018/hyperlinkcolor" val="tx"/>
                    </a:ext>
                  </a:extLst>
                </a:hlinkClick>
              </a:rPr>
              <a:t>11</a:t>
            </a:r>
            <a:r>
              <a:rPr lang="en-GB" dirty="0"/>
              <a:t>] Teachers can use this theory in the future to help plan a curriculum based on what the child already knows and what they can be taught. ‘When motivating children to learn, it is of paramount importance to ensure that the curriculum responds to their needs and interests and builds on prior experiences.’ (Department for Children, Education, Lifelong Learning and Skills, 2008)</a:t>
            </a:r>
            <a:r>
              <a:rPr lang="en-GB" dirty="0">
                <a:hlinkClick r:id="rId6" action="ppaction://hlinksldjump">
                  <a:extLst>
                    <a:ext uri="{A12FA001-AC4F-418D-AE19-62706E023703}">
                      <ahyp:hlinkClr xmlns:ahyp="http://schemas.microsoft.com/office/drawing/2018/hyperlinkcolor" val="tx"/>
                    </a:ext>
                  </a:extLst>
                </a:hlinkClick>
              </a:rPr>
              <a:t> [8]</a:t>
            </a:r>
            <a:endParaRPr lang="en-GB" dirty="0"/>
          </a:p>
          <a:p>
            <a:pPr>
              <a:buFont typeface="Wingdings" panose="05000000000000000000" pitchFamily="2" charset="2"/>
              <a:buChar char="v"/>
            </a:pPr>
            <a:r>
              <a:rPr lang="en-GB" dirty="0"/>
              <a:t>‘Relevant and engaging learning experiences will enable children to make steady progress appropriate to their stage of development. There should be a balance of activities that are initiated by a practitioner, including planned, structured play activities, and those initiated by children according to their interests and the resources available. Children’s involvement in planning and decision making will enhance the learning experiences for them.’ (Department for Children, Education, Lifelong Learning and Skills, 2008) [</a:t>
            </a:r>
            <a:r>
              <a:rPr lang="en-GB" dirty="0">
                <a:hlinkClick r:id="rId6" action="ppaction://hlinksldjump">
                  <a:extLst>
                    <a:ext uri="{A12FA001-AC4F-418D-AE19-62706E023703}">
                      <ahyp:hlinkClr xmlns:ahyp="http://schemas.microsoft.com/office/drawing/2018/hyperlinkcolor" val="tx"/>
                    </a:ext>
                  </a:extLst>
                </a:hlinkClick>
              </a:rPr>
              <a:t>8]</a:t>
            </a:r>
            <a:endParaRPr lang="en-GB" dirty="0"/>
          </a:p>
        </p:txBody>
      </p:sp>
    </p:spTree>
    <p:extLst>
      <p:ext uri="{BB962C8B-B14F-4D97-AF65-F5344CB8AC3E}">
        <p14:creationId xmlns:p14="http://schemas.microsoft.com/office/powerpoint/2010/main" val="4242207562"/>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Similarities between the theories of </a:t>
            </a:r>
            <a:r>
              <a:rPr lang="en-GB" dirty="0" err="1"/>
              <a:t>piaget</a:t>
            </a:r>
            <a:r>
              <a:rPr lang="en-GB" dirty="0"/>
              <a:t> and Vygotsky.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49424"/>
            <a:ext cx="11167872" cy="4429672"/>
          </a:xfrm>
        </p:spPr>
        <p:txBody>
          <a:bodyPr>
            <a:normAutofit fontScale="92500" lnSpcReduction="20000"/>
          </a:bodyPr>
          <a:lstStyle/>
          <a:p>
            <a:pPr>
              <a:buFont typeface="Wingdings" panose="05000000000000000000" pitchFamily="2" charset="2"/>
              <a:buChar char="v"/>
            </a:pPr>
            <a:r>
              <a:rPr lang="en-GB" dirty="0"/>
              <a:t>Jean Piaget and Lev Vygotsky both had a major impact on understanding cognitive development with their respective theories, which both discuss how children learn and develop. (</a:t>
            </a:r>
            <a:r>
              <a:rPr lang="en-GB" dirty="0">
                <a:hlinkClick r:id="rId2">
                  <a:extLst>
                    <a:ext uri="{A12FA001-AC4F-418D-AE19-62706E023703}">
                      <ahyp:hlinkClr xmlns:ahyp="http://schemas.microsoft.com/office/drawing/2018/hyperlinkcolor" val="tx"/>
                    </a:ext>
                  </a:extLst>
                </a:hlinkClick>
              </a:rPr>
              <a:t>Atlantis Press: Yu-Chia Huang, 2021</a:t>
            </a:r>
            <a:r>
              <a:rPr lang="en-GB" dirty="0"/>
              <a:t>) [</a:t>
            </a:r>
            <a:r>
              <a:rPr lang="en-GB" dirty="0">
                <a:hlinkClick r:id="rId3" action="ppaction://hlinksldjump">
                  <a:extLst>
                    <a:ext uri="{A12FA001-AC4F-418D-AE19-62706E023703}">
                      <ahyp:hlinkClr xmlns:ahyp="http://schemas.microsoft.com/office/drawing/2018/hyperlinkcolor" val="tx"/>
                    </a:ext>
                  </a:extLst>
                </a:hlinkClick>
              </a:rPr>
              <a:t>14]</a:t>
            </a:r>
            <a:endParaRPr lang="en-GB" dirty="0"/>
          </a:p>
          <a:p>
            <a:pPr>
              <a:buFont typeface="Wingdings" panose="05000000000000000000" pitchFamily="2" charset="2"/>
              <a:buChar char="v"/>
            </a:pPr>
            <a:r>
              <a:rPr lang="en-GB" dirty="0"/>
              <a:t>Both theories state that children’s learning should be facilitated and every opportunity to learn should be provided. (</a:t>
            </a:r>
            <a:r>
              <a:rPr lang="en-GB" dirty="0">
                <a:hlinkClick r:id="rId2">
                  <a:extLst>
                    <a:ext uri="{A12FA001-AC4F-418D-AE19-62706E023703}">
                      <ahyp:hlinkClr xmlns:ahyp="http://schemas.microsoft.com/office/drawing/2018/hyperlinkcolor" val="tx"/>
                    </a:ext>
                  </a:extLst>
                </a:hlinkClick>
              </a:rPr>
              <a:t>Atlantis Press: Yu-Chia Huang, 2021</a:t>
            </a:r>
            <a:r>
              <a:rPr lang="en-GB" dirty="0"/>
              <a:t>) </a:t>
            </a:r>
            <a:r>
              <a:rPr lang="en-GB" dirty="0">
                <a:hlinkClick r:id="rId3" action="ppaction://hlinksldjump">
                  <a:extLst>
                    <a:ext uri="{A12FA001-AC4F-418D-AE19-62706E023703}">
                      <ahyp:hlinkClr xmlns:ahyp="http://schemas.microsoft.com/office/drawing/2018/hyperlinkcolor" val="tx"/>
                    </a:ext>
                  </a:extLst>
                </a:hlinkClick>
              </a:rPr>
              <a:t>[14]</a:t>
            </a:r>
            <a:endParaRPr lang="en-GB" dirty="0"/>
          </a:p>
          <a:p>
            <a:pPr>
              <a:buFont typeface="Wingdings" panose="05000000000000000000" pitchFamily="2" charset="2"/>
              <a:buChar char="v"/>
            </a:pPr>
            <a:r>
              <a:rPr lang="en-GB" dirty="0"/>
              <a:t>Both believed that social factors were very important in a child’s cognitive development (especially interactions with peers of equal intelligence – for Piaget). This was the main focus of Vygotsky’s theory but Piaget believed that the children’s interactions with the environment were the main factor in their cognitive development. (</a:t>
            </a:r>
            <a:r>
              <a:rPr lang="en-GB" dirty="0">
                <a:hlinkClick r:id="rId4">
                  <a:extLst>
                    <a:ext uri="{A12FA001-AC4F-418D-AE19-62706E023703}">
                      <ahyp:hlinkClr xmlns:ahyp="http://schemas.microsoft.com/office/drawing/2018/hyperlinkcolor" val="tx"/>
                    </a:ext>
                  </a:extLst>
                </a:hlinkClick>
              </a:rPr>
              <a:t>Thomas, 2019) </a:t>
            </a:r>
            <a:r>
              <a:rPr lang="en-GB" dirty="0">
                <a:hlinkClick r:id="rId5" action="ppaction://hlinksldjump">
                  <a:extLst>
                    <a:ext uri="{A12FA001-AC4F-418D-AE19-62706E023703}">
                      <ahyp:hlinkClr xmlns:ahyp="http://schemas.microsoft.com/office/drawing/2018/hyperlinkcolor" val="tx"/>
                    </a:ext>
                  </a:extLst>
                </a:hlinkClick>
              </a:rPr>
              <a:t>[2]</a:t>
            </a:r>
            <a:endParaRPr lang="en-GB" dirty="0"/>
          </a:p>
          <a:p>
            <a:pPr>
              <a:buFont typeface="Wingdings" panose="05000000000000000000" pitchFamily="2" charset="2"/>
              <a:buChar char="v"/>
            </a:pPr>
            <a:r>
              <a:rPr lang="en-GB" dirty="0"/>
              <a:t>Both theories believe that children in some part construct their own knowledge and learn by themselves. For Piaget this was the main basis of his theory, he believed that they did learn on their own and construct their own knowledge. Whereas for Vygotsky this is partly true as his theory states that children need to be supported and taught until they become self – reliant. Where the learning and constructing knowledge by themselves comes about in Vygotsky’s theory is when the child becomes self – reliant. (</a:t>
            </a:r>
            <a:r>
              <a:rPr lang="en-GB" dirty="0">
                <a:hlinkClick r:id="rId2">
                  <a:extLst>
                    <a:ext uri="{A12FA001-AC4F-418D-AE19-62706E023703}">
                      <ahyp:hlinkClr xmlns:ahyp="http://schemas.microsoft.com/office/drawing/2018/hyperlinkcolor" val="tx"/>
                    </a:ext>
                  </a:extLst>
                </a:hlinkClick>
              </a:rPr>
              <a:t>Atlantis Press: Yu-Chia Huang, 2021</a:t>
            </a:r>
            <a:r>
              <a:rPr lang="en-GB" dirty="0"/>
              <a:t>) [</a:t>
            </a:r>
            <a:r>
              <a:rPr lang="en-GB" dirty="0">
                <a:hlinkClick r:id="rId3" action="ppaction://hlinksldjump">
                  <a:extLst>
                    <a:ext uri="{A12FA001-AC4F-418D-AE19-62706E023703}">
                      <ahyp:hlinkClr xmlns:ahyp="http://schemas.microsoft.com/office/drawing/2018/hyperlinkcolor" val="tx"/>
                    </a:ext>
                  </a:extLst>
                </a:hlinkClick>
              </a:rPr>
              <a:t>14] </a:t>
            </a:r>
            <a:r>
              <a:rPr lang="en-GB" dirty="0"/>
              <a:t>(Piaget is a constructivist theorist and Vygotsky is a sociocultural theorist). (</a:t>
            </a:r>
            <a:r>
              <a:rPr lang="en-GB" dirty="0">
                <a:hlinkClick r:id="rId6">
                  <a:extLst>
                    <a:ext uri="{A12FA001-AC4F-418D-AE19-62706E023703}">
                      <ahyp:hlinkClr xmlns:ahyp="http://schemas.microsoft.com/office/drawing/2018/hyperlinkcolor" val="tx"/>
                    </a:ext>
                  </a:extLst>
                </a:hlinkClick>
              </a:rPr>
              <a:t>Cherry, 2020</a:t>
            </a:r>
            <a:r>
              <a:rPr lang="en-GB" dirty="0"/>
              <a:t>) </a:t>
            </a:r>
            <a:r>
              <a:rPr lang="en-GB" dirty="0">
                <a:hlinkClick r:id="rId3" action="ppaction://hlinksldjump">
                  <a:extLst>
                    <a:ext uri="{A12FA001-AC4F-418D-AE19-62706E023703}">
                      <ahyp:hlinkClr xmlns:ahyp="http://schemas.microsoft.com/office/drawing/2018/hyperlinkcolor" val="tx"/>
                    </a:ext>
                  </a:extLst>
                </a:hlinkClick>
              </a:rPr>
              <a:t>[15]</a:t>
            </a:r>
            <a:endParaRPr lang="en-GB" dirty="0"/>
          </a:p>
        </p:txBody>
      </p:sp>
    </p:spTree>
    <p:extLst>
      <p:ext uri="{BB962C8B-B14F-4D97-AF65-F5344CB8AC3E}">
        <p14:creationId xmlns:p14="http://schemas.microsoft.com/office/powerpoint/2010/main" val="4173316817"/>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Differences between the theories of </a:t>
            </a:r>
            <a:r>
              <a:rPr lang="en-GB" dirty="0" err="1"/>
              <a:t>piaget</a:t>
            </a:r>
            <a:r>
              <a:rPr lang="en-GB" dirty="0"/>
              <a:t> and Vygotsky.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77500" lnSpcReduction="20000"/>
          </a:bodyPr>
          <a:lstStyle/>
          <a:p>
            <a:pPr>
              <a:buFont typeface="Wingdings" panose="05000000000000000000" pitchFamily="2" charset="2"/>
              <a:buChar char="v"/>
            </a:pPr>
            <a:r>
              <a:rPr lang="en-GB" dirty="0"/>
              <a:t>Piaget states that the environment affects the child’s cognitive development whereas Vygotsky states that social interactions affect the child’s cognitive development. (</a:t>
            </a:r>
            <a:r>
              <a:rPr lang="en-GB" dirty="0">
                <a:hlinkClick r:id="rId2">
                  <a:extLst>
                    <a:ext uri="{A12FA001-AC4F-418D-AE19-62706E023703}">
                      <ahyp:hlinkClr xmlns:ahyp="http://schemas.microsoft.com/office/drawing/2018/hyperlinkcolor" val="tx"/>
                    </a:ext>
                  </a:extLst>
                </a:hlinkClick>
              </a:rPr>
              <a:t>Atlantis Press: Yu-Chia Huang, 2021</a:t>
            </a:r>
            <a:r>
              <a:rPr lang="en-GB" dirty="0"/>
              <a:t>) </a:t>
            </a:r>
            <a:r>
              <a:rPr lang="en-GB" dirty="0">
                <a:hlinkClick r:id="rId3" action="ppaction://hlinksldjump">
                  <a:extLst>
                    <a:ext uri="{A12FA001-AC4F-418D-AE19-62706E023703}">
                      <ahyp:hlinkClr xmlns:ahyp="http://schemas.microsoft.com/office/drawing/2018/hyperlinkcolor" val="tx"/>
                    </a:ext>
                  </a:extLst>
                </a:hlinkClick>
              </a:rPr>
              <a:t>[14]</a:t>
            </a:r>
            <a:endParaRPr lang="en-GB" dirty="0"/>
          </a:p>
          <a:p>
            <a:pPr>
              <a:buFont typeface="Wingdings" panose="05000000000000000000" pitchFamily="2" charset="2"/>
              <a:buChar char="v"/>
            </a:pPr>
            <a:r>
              <a:rPr lang="en-GB" dirty="0"/>
              <a:t> Piaget believed that children would only learn after they had achieved assimilation, accommodation and equilibrium. Whereas, Vygotsky believed that children would learn from someone more knowledgeable. (</a:t>
            </a:r>
            <a:r>
              <a:rPr lang="en-GB" dirty="0">
                <a:hlinkClick r:id="rId2">
                  <a:extLst>
                    <a:ext uri="{A12FA001-AC4F-418D-AE19-62706E023703}">
                      <ahyp:hlinkClr xmlns:ahyp="http://schemas.microsoft.com/office/drawing/2018/hyperlinkcolor" val="tx"/>
                    </a:ext>
                  </a:extLst>
                </a:hlinkClick>
              </a:rPr>
              <a:t>Atlantis Press: Yu-Chia Huang, 2021) </a:t>
            </a:r>
            <a:r>
              <a:rPr lang="en-GB" dirty="0">
                <a:hlinkClick r:id="rId3" action="ppaction://hlinksldjump">
                  <a:extLst>
                    <a:ext uri="{A12FA001-AC4F-418D-AE19-62706E023703}">
                      <ahyp:hlinkClr xmlns:ahyp="http://schemas.microsoft.com/office/drawing/2018/hyperlinkcolor" val="tx"/>
                    </a:ext>
                  </a:extLst>
                </a:hlinkClick>
              </a:rPr>
              <a:t>[14]</a:t>
            </a:r>
            <a:endParaRPr lang="en-GB" dirty="0"/>
          </a:p>
          <a:p>
            <a:pPr>
              <a:buFont typeface="Wingdings" panose="05000000000000000000" pitchFamily="2" charset="2"/>
              <a:buChar char="v"/>
            </a:pPr>
            <a:r>
              <a:rPr lang="en-GB" dirty="0"/>
              <a:t>Piaget believed that children were active learners and were more likely to complete tasks if they were goal oriented, but even though Vygotsky believed that children being active learners was partly how they developed cognitively, he also believed that they needed to have proper support and teaching to complete tasks and develop as well as being active learners – if learners were not successful in completing a task then it is because they were not taught how to complete it properly. (Pope, 2008) </a:t>
            </a:r>
            <a:r>
              <a:rPr lang="en-GB" dirty="0">
                <a:hlinkClick r:id="rId4" action="ppaction://hlinksldjump">
                  <a:extLst>
                    <a:ext uri="{A12FA001-AC4F-418D-AE19-62706E023703}">
                      <ahyp:hlinkClr xmlns:ahyp="http://schemas.microsoft.com/office/drawing/2018/hyperlinkcolor" val="tx"/>
                    </a:ext>
                  </a:extLst>
                </a:hlinkClick>
              </a:rPr>
              <a:t>[6]</a:t>
            </a:r>
            <a:endParaRPr lang="en-GB" dirty="0"/>
          </a:p>
          <a:p>
            <a:pPr>
              <a:buFont typeface="Wingdings" panose="05000000000000000000" pitchFamily="2" charset="2"/>
              <a:buChar char="v"/>
            </a:pPr>
            <a:r>
              <a:rPr lang="en-GB" dirty="0"/>
              <a:t>And lastly, Vygotsky’s theory of cognitive development focuses on allowing children to experience their culture and learn from this and focuses on the zone of proximal development in which there are 3 stages – what children already know, what they can learn with help and support and what they cannot do. However, Piaget’s theory focuses on the 4 stages of development and the 3 step process of learning – assimilation, accommodation and equilibrium. (</a:t>
            </a:r>
            <a:r>
              <a:rPr lang="en-GB" dirty="0">
                <a:hlinkClick r:id="rId5">
                  <a:extLst>
                    <a:ext uri="{A12FA001-AC4F-418D-AE19-62706E023703}">
                      <ahyp:hlinkClr xmlns:ahyp="http://schemas.microsoft.com/office/drawing/2018/hyperlinkcolor" val="tx"/>
                    </a:ext>
                  </a:extLst>
                </a:hlinkClick>
              </a:rPr>
              <a:t>Cherry, 2021) </a:t>
            </a:r>
            <a:r>
              <a:rPr lang="en-GB" dirty="0">
                <a:hlinkClick r:id="rId3" action="ppaction://hlinksldjump">
                  <a:extLst>
                    <a:ext uri="{A12FA001-AC4F-418D-AE19-62706E023703}">
                      <ahyp:hlinkClr xmlns:ahyp="http://schemas.microsoft.com/office/drawing/2018/hyperlinkcolor" val="tx"/>
                    </a:ext>
                  </a:extLst>
                </a:hlinkClick>
              </a:rPr>
              <a:t>[16]</a:t>
            </a:r>
            <a:endParaRPr lang="en-GB" dirty="0"/>
          </a:p>
        </p:txBody>
      </p:sp>
    </p:spTree>
    <p:extLst>
      <p:ext uri="{BB962C8B-B14F-4D97-AF65-F5344CB8AC3E}">
        <p14:creationId xmlns:p14="http://schemas.microsoft.com/office/powerpoint/2010/main" val="1596734226"/>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7" y="585216"/>
            <a:ext cx="9720072" cy="1499616"/>
          </a:xfrm>
        </p:spPr>
        <p:txBody>
          <a:bodyPr>
            <a:normAutofit/>
          </a:bodyPr>
          <a:lstStyle/>
          <a:p>
            <a:r>
              <a:rPr lang="en-GB" dirty="0"/>
              <a:t>Reference list </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1740724"/>
            <a:ext cx="11167872" cy="5117276"/>
          </a:xfrm>
        </p:spPr>
        <p:txBody>
          <a:bodyPr>
            <a:normAutofit fontScale="70000" lnSpcReduction="20000"/>
          </a:bodyPr>
          <a:lstStyle/>
          <a:p>
            <a:pPr>
              <a:buFont typeface="Wingdings" panose="05000000000000000000" pitchFamily="2" charset="2"/>
              <a:buChar char="v"/>
            </a:pPr>
            <a:r>
              <a:rPr lang="en-GB" dirty="0"/>
              <a:t>Atlantis Press: Yu-Chia Huang, 2021 . Comparison and Contrast of Piaget and Vygotsky's Theories. [Online] Available at: </a:t>
            </a:r>
            <a:r>
              <a:rPr lang="en-GB" dirty="0">
                <a:hlinkClick r:id="rId2">
                  <a:extLst>
                    <a:ext uri="{A12FA001-AC4F-418D-AE19-62706E023703}">
                      <ahyp:hlinkClr xmlns:ahyp="http://schemas.microsoft.com/office/drawing/2018/hyperlinkcolor" val="tx"/>
                    </a:ext>
                  </a:extLst>
                </a:hlinkClick>
              </a:rPr>
              <a:t>file:///C:/Users/44772/Downloads/125956903.pdf</a:t>
            </a:r>
            <a:endParaRPr lang="en-GB" dirty="0"/>
          </a:p>
          <a:p>
            <a:pPr marL="0" indent="0">
              <a:buNone/>
            </a:pPr>
            <a:r>
              <a:rPr lang="en-GB" dirty="0"/>
              <a:t>  [Accessed 10 January 2022].</a:t>
            </a:r>
          </a:p>
          <a:p>
            <a:pPr>
              <a:buFont typeface="Wingdings" panose="05000000000000000000" pitchFamily="2" charset="2"/>
              <a:buChar char="v"/>
            </a:pPr>
            <a:r>
              <a:rPr lang="en-GB" dirty="0" err="1"/>
              <a:t>Boeree</a:t>
            </a:r>
            <a:r>
              <a:rPr lang="en-GB" dirty="0"/>
              <a:t>, G., 2006. Personality Theories - Jean Piaget: 1896 - 1980. [Online] Available at: </a:t>
            </a:r>
            <a:r>
              <a:rPr lang="en-GB" dirty="0">
                <a:hlinkClick r:id="rId3">
                  <a:extLst>
                    <a:ext uri="{A12FA001-AC4F-418D-AE19-62706E023703}">
                      <ahyp:hlinkClr xmlns:ahyp="http://schemas.microsoft.com/office/drawing/2018/hyperlinkcolor" val="tx"/>
                    </a:ext>
                  </a:extLst>
                </a:hlinkClick>
              </a:rPr>
              <a:t>http://webspace.ship.edu/cgboer/piaget.html</a:t>
            </a:r>
            <a:endParaRPr lang="en-GB" dirty="0"/>
          </a:p>
          <a:p>
            <a:pPr marL="0" indent="0">
              <a:buNone/>
            </a:pPr>
            <a:r>
              <a:rPr lang="en-GB" dirty="0"/>
              <a:t>  [Accessed 10 January 2022].</a:t>
            </a:r>
          </a:p>
          <a:p>
            <a:pPr>
              <a:buFont typeface="Wingdings" panose="05000000000000000000" pitchFamily="2" charset="2"/>
              <a:buChar char="v"/>
            </a:pPr>
            <a:r>
              <a:rPr lang="en-GB" dirty="0"/>
              <a:t>Cherry, K., 2020. </a:t>
            </a:r>
            <a:r>
              <a:rPr lang="en-GB" dirty="0" err="1"/>
              <a:t>VeryWellMind</a:t>
            </a:r>
            <a:r>
              <a:rPr lang="en-GB" dirty="0"/>
              <a:t> - History and Biographies: A Biography of Lev Vygotsky, One of the Most Influential Psychologists. [Online] Available at: </a:t>
            </a:r>
            <a:r>
              <a:rPr lang="en-GB" dirty="0">
                <a:hlinkClick r:id="rId4">
                  <a:extLst>
                    <a:ext uri="{A12FA001-AC4F-418D-AE19-62706E023703}">
                      <ahyp:hlinkClr xmlns:ahyp="http://schemas.microsoft.com/office/drawing/2018/hyperlinkcolor" val="tx"/>
                    </a:ext>
                  </a:extLst>
                </a:hlinkClick>
              </a:rPr>
              <a:t>https://www.verywellmind.com/lev-vygotsky-biography-2795533</a:t>
            </a:r>
            <a:endParaRPr lang="en-GB" dirty="0"/>
          </a:p>
          <a:p>
            <a:pPr marL="0" indent="0">
              <a:buNone/>
            </a:pPr>
            <a:r>
              <a:rPr lang="en-GB" dirty="0"/>
              <a:t>  [Accessed 10 January 2022].</a:t>
            </a:r>
          </a:p>
          <a:p>
            <a:pPr>
              <a:buFont typeface="Wingdings" panose="05000000000000000000" pitchFamily="2" charset="2"/>
              <a:buChar char="v"/>
            </a:pPr>
            <a:r>
              <a:rPr lang="en-GB" dirty="0"/>
              <a:t>Cherry, K., 2021. </a:t>
            </a:r>
            <a:r>
              <a:rPr lang="en-GB" dirty="0" err="1"/>
              <a:t>VeryWellMind</a:t>
            </a:r>
            <a:r>
              <a:rPr lang="en-GB" dirty="0"/>
              <a:t>: What Is the Zone of Proximal Development?. [Online] Available at: </a:t>
            </a:r>
            <a:r>
              <a:rPr lang="en-GB" dirty="0">
                <a:hlinkClick r:id="rId5">
                  <a:extLst>
                    <a:ext uri="{A12FA001-AC4F-418D-AE19-62706E023703}">
                      <ahyp:hlinkClr xmlns:ahyp="http://schemas.microsoft.com/office/drawing/2018/hyperlinkcolor" val="tx"/>
                    </a:ext>
                  </a:extLst>
                </a:hlinkClick>
              </a:rPr>
              <a:t>https://www.verywellmind.com/what-is-the-zone-of-proximal-development-2796034#:~:text=The%20zone%20of%20proximal%20development%20%28ZPD%29%2C%20or%20zone,expert%2C%20but%20cannot%20yet%20perform%20on%20their%20own.</a:t>
            </a:r>
            <a:endParaRPr lang="en-GB" dirty="0"/>
          </a:p>
          <a:p>
            <a:pPr marL="0" indent="0">
              <a:buNone/>
            </a:pPr>
            <a:r>
              <a:rPr lang="en-GB" dirty="0"/>
              <a:t>  [Accessed 10 January 2022].</a:t>
            </a:r>
          </a:p>
          <a:p>
            <a:pPr>
              <a:buFont typeface="Wingdings" panose="05000000000000000000" pitchFamily="2" charset="2"/>
              <a:buChar char="v"/>
            </a:pPr>
            <a:r>
              <a:rPr lang="en-GB" dirty="0"/>
              <a:t>Department for Children, Education, Lifelong Learning and Skills, 2008. Learning and Teaching Pedagogy, Cardiff: Welsh Assembly Government.</a:t>
            </a:r>
          </a:p>
          <a:p>
            <a:pPr>
              <a:buFont typeface="Wingdings" panose="05000000000000000000" pitchFamily="2" charset="2"/>
              <a:buChar char="v"/>
            </a:pPr>
            <a:r>
              <a:rPr lang="en-GB" dirty="0"/>
              <a:t>Discover Early Childhood EDU, 2022. Applying Piaget’s Stages of Development in the Classroom: What Is Piaget’s Theory of Development? - Teachers use. [Online] Available at: </a:t>
            </a:r>
            <a:r>
              <a:rPr lang="en-GB" dirty="0">
                <a:hlinkClick r:id="rId6">
                  <a:extLst>
                    <a:ext uri="{A12FA001-AC4F-418D-AE19-62706E023703}">
                      <ahyp:hlinkClr xmlns:ahyp="http://schemas.microsoft.com/office/drawing/2018/hyperlinkcolor" val="tx"/>
                    </a:ext>
                  </a:extLst>
                </a:hlinkClick>
              </a:rPr>
              <a:t>https://discoverearlychildhoodedu.org/resources/teaching-styles/piagets-stages-development/#teachers_use</a:t>
            </a:r>
            <a:endParaRPr lang="en-GB" dirty="0"/>
          </a:p>
          <a:p>
            <a:pPr marL="0" indent="0">
              <a:buNone/>
            </a:pPr>
            <a:r>
              <a:rPr lang="en-GB" dirty="0"/>
              <a:t>  [Accessed 12 January 2022].</a:t>
            </a:r>
          </a:p>
          <a:p>
            <a:pPr>
              <a:buFont typeface="Wingdings" panose="05000000000000000000" pitchFamily="2" charset="2"/>
              <a:buChar char="v"/>
            </a:pPr>
            <a:endParaRPr lang="en-GB" dirty="0"/>
          </a:p>
        </p:txBody>
      </p:sp>
    </p:spTree>
    <p:extLst>
      <p:ext uri="{BB962C8B-B14F-4D97-AF65-F5344CB8AC3E}">
        <p14:creationId xmlns:p14="http://schemas.microsoft.com/office/powerpoint/2010/main" val="2194508513"/>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Reference list </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927657" y="1630017"/>
            <a:ext cx="11264329" cy="5227983"/>
          </a:xfrm>
        </p:spPr>
        <p:txBody>
          <a:bodyPr>
            <a:normAutofit fontScale="70000" lnSpcReduction="20000"/>
          </a:bodyPr>
          <a:lstStyle/>
          <a:p>
            <a:pPr>
              <a:buFont typeface="Wingdings" panose="05000000000000000000" pitchFamily="2" charset="2"/>
              <a:buChar char="v"/>
            </a:pPr>
            <a:r>
              <a:rPr lang="en-GB" dirty="0"/>
              <a:t>Educational Psychology Interactive , 2003. Piaget's Theory of Cognitive Development. [Online] Available at: </a:t>
            </a:r>
            <a:r>
              <a:rPr lang="en-GB" dirty="0">
                <a:hlinkClick r:id="rId2">
                  <a:extLst>
                    <a:ext uri="{A12FA001-AC4F-418D-AE19-62706E023703}">
                      <ahyp:hlinkClr xmlns:ahyp="http://schemas.microsoft.com/office/drawing/2018/hyperlinkcolor" val="tx"/>
                    </a:ext>
                  </a:extLst>
                </a:hlinkClick>
              </a:rPr>
              <a:t>https://intranet.newriver.edu/images/stories/library/stennett_psychology_articles/Piagets%20Theory%20of%20Cognitive%20Development.pdf</a:t>
            </a:r>
            <a:endParaRPr lang="en-GB" dirty="0"/>
          </a:p>
          <a:p>
            <a:pPr marL="0" indent="0">
              <a:buNone/>
            </a:pPr>
            <a:r>
              <a:rPr lang="en-GB" dirty="0"/>
              <a:t>  [Accessed 10 January 2022].</a:t>
            </a:r>
          </a:p>
          <a:p>
            <a:pPr>
              <a:buFont typeface="Wingdings" panose="05000000000000000000" pitchFamily="2" charset="2"/>
              <a:buChar char="v"/>
            </a:pPr>
            <a:r>
              <a:rPr lang="en-GB" dirty="0"/>
              <a:t>Hargraves, V., 2021. The Education Hub: Piaget’s theory of education. [Online] Available at: </a:t>
            </a:r>
            <a:r>
              <a:rPr lang="en-GB" dirty="0">
                <a:hlinkClick r:id="rId3">
                  <a:extLst>
                    <a:ext uri="{A12FA001-AC4F-418D-AE19-62706E023703}">
                      <ahyp:hlinkClr xmlns:ahyp="http://schemas.microsoft.com/office/drawing/2018/hyperlinkcolor" val="tx"/>
                    </a:ext>
                  </a:extLst>
                </a:hlinkClick>
              </a:rPr>
              <a:t>https://theeducationhub.org.nz/piagets-theory-of-education/</a:t>
            </a:r>
            <a:endParaRPr lang="en-GB" dirty="0"/>
          </a:p>
          <a:p>
            <a:pPr marL="0" indent="0">
              <a:buNone/>
            </a:pPr>
            <a:r>
              <a:rPr lang="en-GB" dirty="0"/>
              <a:t>  [Accessed 12 January 2022].</a:t>
            </a:r>
          </a:p>
          <a:p>
            <a:pPr>
              <a:buFont typeface="Wingdings" panose="05000000000000000000" pitchFamily="2" charset="2"/>
              <a:buChar char="v"/>
            </a:pPr>
            <a:r>
              <a:rPr lang="en-GB" dirty="0"/>
              <a:t>Martin, E., 2021. Early Years Educator - Pioneers: Jean Piaget and Lev Vygotsky. [Online] Available at: </a:t>
            </a:r>
            <a:r>
              <a:rPr lang="en-GB" dirty="0">
                <a:hlinkClick r:id="rId4">
                  <a:extLst>
                    <a:ext uri="{A12FA001-AC4F-418D-AE19-62706E023703}">
                      <ahyp:hlinkClr xmlns:ahyp="http://schemas.microsoft.com/office/drawing/2018/hyperlinkcolor" val="tx"/>
                    </a:ext>
                  </a:extLst>
                </a:hlinkClick>
              </a:rPr>
              <a:t>https://www.earlyyearseducator.co.uk/features/article/pioneers-jean-piaget-and-lev-vygotsky</a:t>
            </a:r>
            <a:endParaRPr lang="en-GB" dirty="0"/>
          </a:p>
          <a:p>
            <a:pPr marL="0" indent="0">
              <a:buNone/>
            </a:pPr>
            <a:r>
              <a:rPr lang="en-GB" dirty="0"/>
              <a:t>  [Accessed 12 January 2022].</a:t>
            </a:r>
          </a:p>
          <a:p>
            <a:pPr>
              <a:buFont typeface="Wingdings" panose="05000000000000000000" pitchFamily="2" charset="2"/>
              <a:buChar char="v"/>
            </a:pPr>
            <a:r>
              <a:rPr lang="en-GB" dirty="0"/>
              <a:t>[3] McLendon, K., 2011. </a:t>
            </a:r>
            <a:r>
              <a:rPr lang="en-GB" dirty="0" err="1"/>
              <a:t>Funderstanding</a:t>
            </a:r>
            <a:r>
              <a:rPr lang="en-GB" dirty="0"/>
              <a:t> - Inspiring People Who Care About Learning - Jean Piaget: Cognitive Development In The Classroom. [Online] Available at: </a:t>
            </a:r>
            <a:r>
              <a:rPr lang="en-GB" dirty="0">
                <a:hlinkClick r:id="rId5">
                  <a:extLst>
                    <a:ext uri="{A12FA001-AC4F-418D-AE19-62706E023703}">
                      <ahyp:hlinkClr xmlns:ahyp="http://schemas.microsoft.com/office/drawing/2018/hyperlinkcolor" val="tx"/>
                    </a:ext>
                  </a:extLst>
                </a:hlinkClick>
              </a:rPr>
              <a:t>https://www.funderstanding.com/educators/jean-piaget-cognitive-development-in-the-classroom/</a:t>
            </a:r>
            <a:endParaRPr lang="en-GB" dirty="0"/>
          </a:p>
          <a:p>
            <a:pPr marL="0" indent="0">
              <a:buNone/>
            </a:pPr>
            <a:r>
              <a:rPr lang="en-GB" dirty="0"/>
              <a:t>  [Accessed 11 January 2022]. </a:t>
            </a:r>
          </a:p>
          <a:p>
            <a:pPr>
              <a:buFont typeface="Wingdings" panose="05000000000000000000" pitchFamily="2" charset="2"/>
              <a:buChar char="v"/>
            </a:pPr>
            <a:r>
              <a:rPr lang="en-GB" dirty="0"/>
              <a:t>Mooney, C., 2013. Chapter 4: Jean Piaget. In: Theories of Childhood: An introduction to Dewey, Montessori, Erikson, Piaget &amp; Vygotsky. s.l.:</a:t>
            </a:r>
            <a:r>
              <a:rPr lang="en-GB" dirty="0" err="1"/>
              <a:t>Redleaf</a:t>
            </a:r>
            <a:r>
              <a:rPr lang="en-GB" dirty="0"/>
              <a:t> Press , pp. 77 - 86.</a:t>
            </a:r>
          </a:p>
          <a:p>
            <a:pPr>
              <a:buFont typeface="Wingdings" panose="05000000000000000000" pitchFamily="2" charset="2"/>
              <a:buChar char="v"/>
            </a:pPr>
            <a:r>
              <a:rPr lang="en-GB" dirty="0"/>
              <a:t>Murphy, S., 2018. The Classroom: How to Apply Piaget's Theory in the Classroom. [Online] Available at: </a:t>
            </a:r>
            <a:r>
              <a:rPr lang="en-GB" dirty="0">
                <a:hlinkClick r:id="rId6">
                  <a:extLst>
                    <a:ext uri="{A12FA001-AC4F-418D-AE19-62706E023703}">
                      <ahyp:hlinkClr xmlns:ahyp="http://schemas.microsoft.com/office/drawing/2018/hyperlinkcolor" val="tx"/>
                    </a:ext>
                  </a:extLst>
                </a:hlinkClick>
              </a:rPr>
              <a:t>https://www.theclassroom.com/apply-piagets-theory-classroom-7741298.html</a:t>
            </a:r>
            <a:endParaRPr lang="en-GB" dirty="0"/>
          </a:p>
          <a:p>
            <a:pPr marL="0" indent="0">
              <a:buNone/>
            </a:pPr>
            <a:r>
              <a:rPr lang="en-GB" dirty="0"/>
              <a:t>  [Accessed 12 January 2022].</a:t>
            </a:r>
          </a:p>
          <a:p>
            <a:pPr>
              <a:buFont typeface="Wingdings" panose="05000000000000000000" pitchFamily="2" charset="2"/>
              <a:buChar char="v"/>
            </a:pPr>
            <a:r>
              <a:rPr lang="en-GB" dirty="0" err="1"/>
              <a:t>Ojose</a:t>
            </a:r>
            <a:r>
              <a:rPr lang="en-GB" dirty="0"/>
              <a:t>, B., 2008. Applying Piaget’s Theory of Cognitive Development to Mathematics Instruction. The Mathematics Educator, 18(1), pp. 26-30.</a:t>
            </a:r>
          </a:p>
          <a:p>
            <a:pPr marL="0" indent="0">
              <a:buNone/>
            </a:pPr>
            <a:endParaRPr lang="en-GB" dirty="0"/>
          </a:p>
        </p:txBody>
      </p:sp>
    </p:spTree>
    <p:extLst>
      <p:ext uri="{BB962C8B-B14F-4D97-AF65-F5344CB8AC3E}">
        <p14:creationId xmlns:p14="http://schemas.microsoft.com/office/powerpoint/2010/main" val="1053143157"/>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Reference list </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85000" lnSpcReduction="10000"/>
          </a:bodyPr>
          <a:lstStyle/>
          <a:p>
            <a:pPr>
              <a:buFont typeface="Wingdings" panose="05000000000000000000" pitchFamily="2" charset="2"/>
              <a:buChar char="v"/>
            </a:pPr>
            <a:r>
              <a:rPr lang="en-GB" dirty="0"/>
              <a:t>PACEY - Professional Association for Childcare and Early Years, 2016. Theories of child development: A practice guide to help you understand theories of child development and their influence on early years practice - Supporting members to provide the highest standards of care and learning for children. [Online] Available at: </a:t>
            </a:r>
            <a:r>
              <a:rPr lang="en-GB" dirty="0">
                <a:hlinkClick r:id="rId2">
                  <a:extLst>
                    <a:ext uri="{A12FA001-AC4F-418D-AE19-62706E023703}">
                      <ahyp:hlinkClr xmlns:ahyp="http://schemas.microsoft.com/office/drawing/2018/hyperlinkcolor" val="tx"/>
                    </a:ext>
                  </a:extLst>
                </a:hlinkClick>
              </a:rPr>
              <a:t>https://www.pacey.org.uk/Pacey/media/Website-files/PACEY%20member%20practice%20guides%20(PDFs)/PG28-Theories-of-child-development.pdf</a:t>
            </a:r>
            <a:endParaRPr lang="en-GB" dirty="0"/>
          </a:p>
          <a:p>
            <a:pPr marL="0" indent="0">
              <a:buNone/>
            </a:pPr>
            <a:r>
              <a:rPr lang="en-GB" dirty="0"/>
              <a:t>  [Accessed 12 January 2022].</a:t>
            </a:r>
          </a:p>
          <a:p>
            <a:pPr>
              <a:buFont typeface="Wingdings" panose="05000000000000000000" pitchFamily="2" charset="2"/>
              <a:buChar char="v"/>
            </a:pPr>
            <a:r>
              <a:rPr lang="en-GB" dirty="0"/>
              <a:t>Pope, B. B. &amp;. T., 2008. Developmental Psychology: Incorporating Piaget’s and Vygotsky’s Theories in Classrooms. Journal of Cross-Disciplinary Perspectives in Education, 1(1), pp. 59 - 67.</a:t>
            </a:r>
          </a:p>
          <a:p>
            <a:pPr>
              <a:buFont typeface="Wingdings" panose="05000000000000000000" pitchFamily="2" charset="2"/>
              <a:buChar char="v"/>
            </a:pPr>
            <a:r>
              <a:rPr lang="en-GB" dirty="0"/>
              <a:t>Thomas, A., 2019. Exploring the role of schemas within the Welsh Foundation Phase curriculum. [Online] Available at: </a:t>
            </a:r>
            <a:r>
              <a:rPr lang="en-GB" dirty="0">
                <a:hlinkClick r:id="rId3">
                  <a:extLst>
                    <a:ext uri="{A12FA001-AC4F-418D-AE19-62706E023703}">
                      <ahyp:hlinkClr xmlns:ahyp="http://schemas.microsoft.com/office/drawing/2018/hyperlinkcolor" val="tx"/>
                    </a:ext>
                  </a:extLst>
                </a:hlinkClick>
              </a:rPr>
              <a:t>https://pure.southwales.ac.uk/files/3987200/Amanda_Thomas_PhD_March2019_LSE.pdf</a:t>
            </a:r>
            <a:endParaRPr lang="en-GB" dirty="0"/>
          </a:p>
          <a:p>
            <a:pPr marL="0" indent="0">
              <a:buNone/>
            </a:pPr>
            <a:r>
              <a:rPr lang="en-GB" dirty="0"/>
              <a:t>  [Accessed 11 January 2022].</a:t>
            </a:r>
          </a:p>
          <a:p>
            <a:pPr marL="0" indent="0">
              <a:buNone/>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1102567162"/>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7" y="585216"/>
            <a:ext cx="9720072" cy="1499616"/>
          </a:xfrm>
        </p:spPr>
        <p:txBody>
          <a:bodyPr>
            <a:normAutofit/>
          </a:bodyPr>
          <a:lstStyle/>
          <a:p>
            <a:r>
              <a:rPr lang="en-GB" dirty="0"/>
              <a:t>bibliography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1740724"/>
            <a:ext cx="11167872" cy="5117276"/>
          </a:xfrm>
        </p:spPr>
        <p:txBody>
          <a:bodyPr>
            <a:normAutofit fontScale="70000" lnSpcReduction="20000"/>
          </a:bodyPr>
          <a:lstStyle/>
          <a:p>
            <a:pPr>
              <a:buFont typeface="Wingdings" panose="05000000000000000000" pitchFamily="2" charset="2"/>
              <a:buChar char="v"/>
            </a:pPr>
            <a:r>
              <a:rPr lang="en-GB" dirty="0"/>
              <a:t>[14] Atlantis Press: Yu-Chia Huang, 2021 . Comparison and Contrast of Piaget and Vygotsky's Theories. [Online] Available at: </a:t>
            </a:r>
            <a:r>
              <a:rPr lang="en-GB" dirty="0">
                <a:hlinkClick r:id="rId2">
                  <a:extLst>
                    <a:ext uri="{A12FA001-AC4F-418D-AE19-62706E023703}">
                      <ahyp:hlinkClr xmlns:ahyp="http://schemas.microsoft.com/office/drawing/2018/hyperlinkcolor" val="tx"/>
                    </a:ext>
                  </a:extLst>
                </a:hlinkClick>
              </a:rPr>
              <a:t>file:///C:/Users/44772/Downloads/125956903.pdf</a:t>
            </a:r>
            <a:endParaRPr lang="en-GB" dirty="0"/>
          </a:p>
          <a:p>
            <a:pPr marL="0" indent="0">
              <a:buNone/>
            </a:pPr>
            <a:r>
              <a:rPr lang="en-GB" dirty="0"/>
              <a:t>  [Accessed 10 January 2022].</a:t>
            </a:r>
          </a:p>
          <a:p>
            <a:pPr>
              <a:buFont typeface="Wingdings" panose="05000000000000000000" pitchFamily="2" charset="2"/>
              <a:buChar char="v"/>
            </a:pPr>
            <a:r>
              <a:rPr lang="en-GB" dirty="0"/>
              <a:t>[7] </a:t>
            </a:r>
            <a:r>
              <a:rPr lang="en-GB" dirty="0" err="1"/>
              <a:t>Boeree</a:t>
            </a:r>
            <a:r>
              <a:rPr lang="en-GB" dirty="0"/>
              <a:t>, G., 2006. Personality Theories - Jean Piaget: 1896 - 1980. [Online] Available at: </a:t>
            </a:r>
            <a:r>
              <a:rPr lang="en-GB" dirty="0">
                <a:hlinkClick r:id="rId3">
                  <a:extLst>
                    <a:ext uri="{A12FA001-AC4F-418D-AE19-62706E023703}">
                      <ahyp:hlinkClr xmlns:ahyp="http://schemas.microsoft.com/office/drawing/2018/hyperlinkcolor" val="tx"/>
                    </a:ext>
                  </a:extLst>
                </a:hlinkClick>
              </a:rPr>
              <a:t>http://webspace.ship.edu/cgboer/piaget.html</a:t>
            </a:r>
            <a:endParaRPr lang="en-GB" dirty="0"/>
          </a:p>
          <a:p>
            <a:pPr marL="0" indent="0">
              <a:buNone/>
            </a:pPr>
            <a:r>
              <a:rPr lang="en-GB" dirty="0"/>
              <a:t>  [Accessed 10 January 2022].</a:t>
            </a:r>
          </a:p>
          <a:p>
            <a:pPr>
              <a:buFont typeface="Wingdings" panose="05000000000000000000" pitchFamily="2" charset="2"/>
              <a:buChar char="v"/>
            </a:pPr>
            <a:r>
              <a:rPr lang="en-GB" dirty="0"/>
              <a:t>[15] Cherry, K., 2020. </a:t>
            </a:r>
            <a:r>
              <a:rPr lang="en-GB" dirty="0" err="1"/>
              <a:t>VeryWellMind</a:t>
            </a:r>
            <a:r>
              <a:rPr lang="en-GB" dirty="0"/>
              <a:t> - History and Biographies: A Biography of Lev Vygotsky, One of the Most Influential Psychologists. [Online] Available at: </a:t>
            </a:r>
            <a:r>
              <a:rPr lang="en-GB" dirty="0">
                <a:hlinkClick r:id="rId4">
                  <a:extLst>
                    <a:ext uri="{A12FA001-AC4F-418D-AE19-62706E023703}">
                      <ahyp:hlinkClr xmlns:ahyp="http://schemas.microsoft.com/office/drawing/2018/hyperlinkcolor" val="tx"/>
                    </a:ext>
                  </a:extLst>
                </a:hlinkClick>
              </a:rPr>
              <a:t>https://www.verywellmind.com/lev-vygotsky-biography-2795533</a:t>
            </a:r>
            <a:endParaRPr lang="en-GB" dirty="0"/>
          </a:p>
          <a:p>
            <a:pPr marL="0" indent="0">
              <a:buNone/>
            </a:pPr>
            <a:r>
              <a:rPr lang="en-GB" dirty="0"/>
              <a:t>  [Accessed 10 January 2022].</a:t>
            </a:r>
          </a:p>
          <a:p>
            <a:pPr>
              <a:buFont typeface="Wingdings" panose="05000000000000000000" pitchFamily="2" charset="2"/>
              <a:buChar char="v"/>
            </a:pPr>
            <a:r>
              <a:rPr lang="en-GB" dirty="0"/>
              <a:t>[16] Cherry, K., 2021. </a:t>
            </a:r>
            <a:r>
              <a:rPr lang="en-GB" dirty="0" err="1"/>
              <a:t>VeryWellMind</a:t>
            </a:r>
            <a:r>
              <a:rPr lang="en-GB" dirty="0"/>
              <a:t>: What Is the Zone of Proximal Development?. [Online] Available at: </a:t>
            </a:r>
            <a:r>
              <a:rPr lang="en-GB" dirty="0">
                <a:hlinkClick r:id="rId5">
                  <a:extLst>
                    <a:ext uri="{A12FA001-AC4F-418D-AE19-62706E023703}">
                      <ahyp:hlinkClr xmlns:ahyp="http://schemas.microsoft.com/office/drawing/2018/hyperlinkcolor" val="tx"/>
                    </a:ext>
                  </a:extLst>
                </a:hlinkClick>
              </a:rPr>
              <a:t>https://www.verywellmind.com/what-is-the-zone-of-proximal-development-2796034#:~:text=The%20zone%20of%20proximal%20development%20%28ZPD%29%2C%20or%20zone,expert%2C%20but%20cannot%20yet%20perform%20on%20their%20own.</a:t>
            </a:r>
            <a:endParaRPr lang="en-GB" dirty="0"/>
          </a:p>
          <a:p>
            <a:pPr marL="0" indent="0">
              <a:buNone/>
            </a:pPr>
            <a:r>
              <a:rPr lang="en-GB" dirty="0"/>
              <a:t>  [Accessed 10 January 2022].</a:t>
            </a:r>
          </a:p>
          <a:p>
            <a:pPr>
              <a:buFont typeface="Wingdings" panose="05000000000000000000" pitchFamily="2" charset="2"/>
              <a:buChar char="v"/>
            </a:pPr>
            <a:r>
              <a:rPr lang="en-GB" dirty="0"/>
              <a:t>[8] Department for Children, Education, Lifelong Learning and Skills, 2008. Learning and Teaching Pedagogy, Cardiff: Welsh Assembly Government.</a:t>
            </a:r>
          </a:p>
          <a:p>
            <a:pPr>
              <a:buFont typeface="Wingdings" panose="05000000000000000000" pitchFamily="2" charset="2"/>
              <a:buChar char="v"/>
            </a:pPr>
            <a:r>
              <a:rPr lang="en-GB" dirty="0"/>
              <a:t>[11] Discover Early Childhood EDU, 2022. Applying Piaget’s Stages of Development in the Classroom: What Is Piaget’s Theory of Development? - Teachers use. [Online] Available at: </a:t>
            </a:r>
            <a:r>
              <a:rPr lang="en-GB" dirty="0">
                <a:hlinkClick r:id="rId6">
                  <a:extLst>
                    <a:ext uri="{A12FA001-AC4F-418D-AE19-62706E023703}">
                      <ahyp:hlinkClr xmlns:ahyp="http://schemas.microsoft.com/office/drawing/2018/hyperlinkcolor" val="tx"/>
                    </a:ext>
                  </a:extLst>
                </a:hlinkClick>
              </a:rPr>
              <a:t>https://discoverearlychildhoodedu.org/resources/teaching-styles/piagets-stages-development/#teachers_use</a:t>
            </a:r>
            <a:endParaRPr lang="en-GB" dirty="0"/>
          </a:p>
          <a:p>
            <a:pPr marL="0" indent="0">
              <a:buNone/>
            </a:pPr>
            <a:r>
              <a:rPr lang="en-GB" dirty="0"/>
              <a:t>  [Accessed 12 January 2022].</a:t>
            </a:r>
          </a:p>
          <a:p>
            <a:pPr>
              <a:buFont typeface="Wingdings" panose="05000000000000000000" pitchFamily="2" charset="2"/>
              <a:buChar char="v"/>
            </a:pPr>
            <a:endParaRPr lang="en-GB" dirty="0"/>
          </a:p>
        </p:txBody>
      </p:sp>
    </p:spTree>
    <p:extLst>
      <p:ext uri="{BB962C8B-B14F-4D97-AF65-F5344CB8AC3E}">
        <p14:creationId xmlns:p14="http://schemas.microsoft.com/office/powerpoint/2010/main" val="4160784855"/>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bibliography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927657" y="1669774"/>
            <a:ext cx="11264329" cy="5227983"/>
          </a:xfrm>
        </p:spPr>
        <p:txBody>
          <a:bodyPr>
            <a:normAutofit fontScale="70000" lnSpcReduction="20000"/>
          </a:bodyPr>
          <a:lstStyle/>
          <a:p>
            <a:pPr>
              <a:buFont typeface="Wingdings" panose="05000000000000000000" pitchFamily="2" charset="2"/>
              <a:buChar char="v"/>
            </a:pPr>
            <a:r>
              <a:rPr lang="en-GB" dirty="0"/>
              <a:t>[9] Educational Psychology Interactive , 2003. Piaget's Theory of Cognitive Development. [Online] Available at: </a:t>
            </a:r>
            <a:r>
              <a:rPr lang="en-GB" dirty="0">
                <a:hlinkClick r:id="rId2">
                  <a:extLst>
                    <a:ext uri="{A12FA001-AC4F-418D-AE19-62706E023703}">
                      <ahyp:hlinkClr xmlns:ahyp="http://schemas.microsoft.com/office/drawing/2018/hyperlinkcolor" val="tx"/>
                    </a:ext>
                  </a:extLst>
                </a:hlinkClick>
              </a:rPr>
              <a:t>https://intranet.newriver.edu/images/stories/library/stennett_psychology_articles/Piagets%20Theory%20of%20Cognitive%20Development.pdf</a:t>
            </a:r>
            <a:endParaRPr lang="en-GB" dirty="0"/>
          </a:p>
          <a:p>
            <a:pPr marL="0" indent="0">
              <a:buNone/>
            </a:pPr>
            <a:r>
              <a:rPr lang="en-GB" dirty="0"/>
              <a:t>  [Accessed 10 January 2022].</a:t>
            </a:r>
          </a:p>
          <a:p>
            <a:pPr>
              <a:buFont typeface="Wingdings" panose="05000000000000000000" pitchFamily="2" charset="2"/>
              <a:buChar char="v"/>
            </a:pPr>
            <a:r>
              <a:rPr lang="en-GB" dirty="0"/>
              <a:t>[5] Hargraves, V., 2021. The Education Hub: Piaget’s theory of education. [Online] Available at: </a:t>
            </a:r>
            <a:r>
              <a:rPr lang="en-GB" dirty="0">
                <a:hlinkClick r:id="rId3">
                  <a:extLst>
                    <a:ext uri="{A12FA001-AC4F-418D-AE19-62706E023703}">
                      <ahyp:hlinkClr xmlns:ahyp="http://schemas.microsoft.com/office/drawing/2018/hyperlinkcolor" val="tx"/>
                    </a:ext>
                  </a:extLst>
                </a:hlinkClick>
              </a:rPr>
              <a:t>https://theeducationhub.org.nz/piagets-theory-of-education/</a:t>
            </a:r>
            <a:endParaRPr lang="en-GB" dirty="0"/>
          </a:p>
          <a:p>
            <a:pPr marL="0" indent="0">
              <a:buNone/>
            </a:pPr>
            <a:r>
              <a:rPr lang="en-GB" dirty="0"/>
              <a:t>  [Accessed 12 January 2022].</a:t>
            </a:r>
          </a:p>
          <a:p>
            <a:pPr>
              <a:buFont typeface="Wingdings" panose="05000000000000000000" pitchFamily="2" charset="2"/>
              <a:buChar char="v"/>
            </a:pPr>
            <a:r>
              <a:rPr lang="en-GB" dirty="0"/>
              <a:t>[4] Martin, E., 2021. Early Years Educator - Pioneers: Jean Piaget and Lev Vygotsky. [Online] Available at: </a:t>
            </a:r>
            <a:r>
              <a:rPr lang="en-GB" dirty="0">
                <a:hlinkClick r:id="rId4">
                  <a:extLst>
                    <a:ext uri="{A12FA001-AC4F-418D-AE19-62706E023703}">
                      <ahyp:hlinkClr xmlns:ahyp="http://schemas.microsoft.com/office/drawing/2018/hyperlinkcolor" val="tx"/>
                    </a:ext>
                  </a:extLst>
                </a:hlinkClick>
              </a:rPr>
              <a:t>https://www.earlyyearseducator.co.uk/features/article/pioneers-jean-piaget-and-lev-vygotsky</a:t>
            </a:r>
            <a:endParaRPr lang="en-GB" dirty="0"/>
          </a:p>
          <a:p>
            <a:pPr marL="0" indent="0">
              <a:buNone/>
            </a:pPr>
            <a:r>
              <a:rPr lang="en-GB" dirty="0"/>
              <a:t>  [Accessed 12 January 2022].</a:t>
            </a:r>
          </a:p>
          <a:p>
            <a:pPr>
              <a:buFont typeface="Wingdings" panose="05000000000000000000" pitchFamily="2" charset="2"/>
              <a:buChar char="v"/>
            </a:pPr>
            <a:r>
              <a:rPr lang="en-GB" dirty="0"/>
              <a:t>[3] McLendon, K., 2011. </a:t>
            </a:r>
            <a:r>
              <a:rPr lang="en-GB" dirty="0" err="1"/>
              <a:t>Funderstanding</a:t>
            </a:r>
            <a:r>
              <a:rPr lang="en-GB" dirty="0"/>
              <a:t> - Inspiring People Who Care About Learning - Jean Piaget: Cognitive Development In The Classroom. [Online] Available at: </a:t>
            </a:r>
            <a:r>
              <a:rPr lang="en-GB" dirty="0">
                <a:hlinkClick r:id="rId5">
                  <a:extLst>
                    <a:ext uri="{A12FA001-AC4F-418D-AE19-62706E023703}">
                      <ahyp:hlinkClr xmlns:ahyp="http://schemas.microsoft.com/office/drawing/2018/hyperlinkcolor" val="tx"/>
                    </a:ext>
                  </a:extLst>
                </a:hlinkClick>
              </a:rPr>
              <a:t>https://www.funderstanding.com/educators/jean-piaget-cognitive-development-in-the-classroom/</a:t>
            </a:r>
            <a:endParaRPr lang="en-GB" dirty="0"/>
          </a:p>
          <a:p>
            <a:pPr marL="0" indent="0">
              <a:buNone/>
            </a:pPr>
            <a:r>
              <a:rPr lang="en-GB" dirty="0"/>
              <a:t>  [Accessed 11 January 2022]. </a:t>
            </a:r>
          </a:p>
          <a:p>
            <a:pPr>
              <a:buFont typeface="Wingdings" panose="05000000000000000000" pitchFamily="2" charset="2"/>
              <a:buChar char="v"/>
            </a:pPr>
            <a:r>
              <a:rPr lang="en-GB" dirty="0"/>
              <a:t>[1] Mooney, C., 2013. Chapter 4: Jean Piaget. In: Theories of Childhood: An introduction to Dewey, Montessori, Erikson, Piaget &amp; Vygotsky. s.l.:</a:t>
            </a:r>
            <a:r>
              <a:rPr lang="en-GB" dirty="0" err="1"/>
              <a:t>Redleaf</a:t>
            </a:r>
            <a:r>
              <a:rPr lang="en-GB" dirty="0"/>
              <a:t> Press , pp. 77 - 86. </a:t>
            </a:r>
          </a:p>
          <a:p>
            <a:pPr>
              <a:buFont typeface="Wingdings" panose="05000000000000000000" pitchFamily="2" charset="2"/>
              <a:buChar char="v"/>
            </a:pPr>
            <a:r>
              <a:rPr lang="en-GB" dirty="0"/>
              <a:t>[13] Murphy, S., 2018. The Classroom: How to Apply Piaget's Theory in the Classroom. [Online] Available at: </a:t>
            </a:r>
            <a:r>
              <a:rPr lang="en-GB" dirty="0">
                <a:hlinkClick r:id="rId6">
                  <a:extLst>
                    <a:ext uri="{A12FA001-AC4F-418D-AE19-62706E023703}">
                      <ahyp:hlinkClr xmlns:ahyp="http://schemas.microsoft.com/office/drawing/2018/hyperlinkcolor" val="tx"/>
                    </a:ext>
                  </a:extLst>
                </a:hlinkClick>
              </a:rPr>
              <a:t>https://www.theclassroom.com/apply-piagets-theory-classroom-7741298.html</a:t>
            </a:r>
            <a:endParaRPr lang="en-GB" dirty="0"/>
          </a:p>
          <a:p>
            <a:pPr marL="0" indent="0">
              <a:buNone/>
            </a:pPr>
            <a:r>
              <a:rPr lang="en-GB" dirty="0"/>
              <a:t>  [Accessed 12 January 2022].</a:t>
            </a:r>
          </a:p>
          <a:p>
            <a:pPr>
              <a:buFont typeface="Wingdings" panose="05000000000000000000" pitchFamily="2" charset="2"/>
              <a:buChar char="v"/>
            </a:pPr>
            <a:r>
              <a:rPr lang="en-GB" dirty="0"/>
              <a:t>[12] </a:t>
            </a:r>
            <a:r>
              <a:rPr lang="en-GB" dirty="0" err="1"/>
              <a:t>Ojose</a:t>
            </a:r>
            <a:r>
              <a:rPr lang="en-GB" dirty="0"/>
              <a:t>, B., 2008. Applying Piaget’s Theory of Cognitive Development to Mathematics Instruction. The Mathematics Educator, 18(1), pp. 26-30.</a:t>
            </a:r>
          </a:p>
          <a:p>
            <a:pPr marL="0" indent="0">
              <a:buNone/>
            </a:pPr>
            <a:endParaRPr lang="en-GB" dirty="0"/>
          </a:p>
        </p:txBody>
      </p:sp>
    </p:spTree>
    <p:extLst>
      <p:ext uri="{BB962C8B-B14F-4D97-AF65-F5344CB8AC3E}">
        <p14:creationId xmlns:p14="http://schemas.microsoft.com/office/powerpoint/2010/main" val="1502743553"/>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hade val="85000"/>
            <a:satMod val="1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9B8E572-2CE6-4185-BC38-989024BC01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3076597-D4B6-4892-B9AA-A8192BF744C0}"/>
              </a:ext>
            </a:extLst>
          </p:cNvPr>
          <p:cNvSpPr>
            <a:spLocks noGrp="1"/>
          </p:cNvSpPr>
          <p:nvPr>
            <p:ph type="title"/>
          </p:nvPr>
        </p:nvSpPr>
        <p:spPr>
          <a:xfrm>
            <a:off x="1024128" y="585216"/>
            <a:ext cx="9720072" cy="1499616"/>
          </a:xfrm>
        </p:spPr>
        <p:txBody>
          <a:bodyPr>
            <a:normAutofit/>
          </a:bodyPr>
          <a:lstStyle/>
          <a:p>
            <a:r>
              <a:rPr lang="en-GB" dirty="0"/>
              <a:t>bibliography</a:t>
            </a:r>
          </a:p>
        </p:txBody>
      </p:sp>
      <p:cxnSp>
        <p:nvCxnSpPr>
          <p:cNvPr id="10" name="Straight Connector 9">
            <a:extLst>
              <a:ext uri="{FF2B5EF4-FFF2-40B4-BE49-F238E27FC236}">
                <a16:creationId xmlns:a16="http://schemas.microsoft.com/office/drawing/2014/main" id="{75415567-45D9-4FB5-B020-6FAD778894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FFBC238-2701-41B0-9C2C-B52C9CCB8227}"/>
              </a:ext>
            </a:extLst>
          </p:cNvPr>
          <p:cNvSpPr>
            <a:spLocks noGrp="1"/>
          </p:cNvSpPr>
          <p:nvPr>
            <p:ph idx="1"/>
          </p:nvPr>
        </p:nvSpPr>
        <p:spPr>
          <a:xfrm>
            <a:off x="1024128" y="2286000"/>
            <a:ext cx="9720073" cy="4023360"/>
          </a:xfrm>
        </p:spPr>
        <p:txBody>
          <a:bodyPr>
            <a:normAutofit fontScale="85000" lnSpcReduction="10000"/>
          </a:bodyPr>
          <a:lstStyle/>
          <a:p>
            <a:pPr>
              <a:buFont typeface="Wingdings" panose="05000000000000000000" pitchFamily="2" charset="2"/>
              <a:buChar char="v"/>
            </a:pPr>
            <a:r>
              <a:rPr lang="en-GB" dirty="0"/>
              <a:t>[10] PACEY - Professional Association for Childcare and Early Years, 2016. Theories of child development: A practice guide to help you understand theories of child development and their influence on early years practice - Supporting members to provide the highest standards of care and learning for children. [Online] Available at: </a:t>
            </a:r>
            <a:r>
              <a:rPr lang="en-GB" dirty="0">
                <a:hlinkClick r:id="rId2">
                  <a:extLst>
                    <a:ext uri="{A12FA001-AC4F-418D-AE19-62706E023703}">
                      <ahyp:hlinkClr xmlns:ahyp="http://schemas.microsoft.com/office/drawing/2018/hyperlinkcolor" val="tx"/>
                    </a:ext>
                  </a:extLst>
                </a:hlinkClick>
              </a:rPr>
              <a:t>https://www.pacey.org.uk/Pacey/media/Website-files/PACEY%20member%20practice%20guides%20(PDFs)/PG28-Theories-of-child-development.pdf</a:t>
            </a:r>
            <a:endParaRPr lang="en-GB" dirty="0"/>
          </a:p>
          <a:p>
            <a:pPr marL="0" indent="0">
              <a:buNone/>
            </a:pPr>
            <a:r>
              <a:rPr lang="en-GB" dirty="0"/>
              <a:t>  [Accessed 12 January 2022].</a:t>
            </a:r>
          </a:p>
          <a:p>
            <a:pPr>
              <a:buFont typeface="Wingdings" panose="05000000000000000000" pitchFamily="2" charset="2"/>
              <a:buChar char="v"/>
            </a:pPr>
            <a:r>
              <a:rPr lang="en-GB" dirty="0"/>
              <a:t>[6] Pope, B. B. &amp;. T., 2008. Developmental Psychology: Incorporating Piaget’s and Vygotsky’s Theories in Classrooms. Journal of Cross-Disciplinary Perspectives in Education, 1(1), pp. 59 - 67.</a:t>
            </a:r>
          </a:p>
          <a:p>
            <a:pPr>
              <a:buFont typeface="Wingdings" panose="05000000000000000000" pitchFamily="2" charset="2"/>
              <a:buChar char="v"/>
            </a:pPr>
            <a:r>
              <a:rPr lang="en-GB" dirty="0"/>
              <a:t>[2] Thomas, A., 2019. Exploring the role of schemas within the Welsh Foundation Phase curriculum. [Online] Available at: </a:t>
            </a:r>
            <a:r>
              <a:rPr lang="en-GB" dirty="0">
                <a:hlinkClick r:id="rId3">
                  <a:extLst>
                    <a:ext uri="{A12FA001-AC4F-418D-AE19-62706E023703}">
                      <ahyp:hlinkClr xmlns:ahyp="http://schemas.microsoft.com/office/drawing/2018/hyperlinkcolor" val="tx"/>
                    </a:ext>
                  </a:extLst>
                </a:hlinkClick>
              </a:rPr>
              <a:t>https://pure.southwales.ac.uk/files/3987200/Amanda_Thomas_PhD_March2019_LSE.pdf</a:t>
            </a:r>
            <a:endParaRPr lang="en-GB" dirty="0"/>
          </a:p>
          <a:p>
            <a:pPr marL="0" indent="0">
              <a:buNone/>
            </a:pPr>
            <a:r>
              <a:rPr lang="en-GB" dirty="0"/>
              <a:t>  [Accessed 11 January 2022].</a:t>
            </a:r>
          </a:p>
          <a:p>
            <a:pPr marL="0" indent="0">
              <a:buNone/>
            </a:pPr>
            <a:endParaRPr lang="en-GB" dirty="0"/>
          </a:p>
          <a:p>
            <a:pPr>
              <a:buFont typeface="Wingdings" panose="05000000000000000000" pitchFamily="2" charset="2"/>
              <a:buChar char="v"/>
            </a:pPr>
            <a:endParaRPr lang="en-GB" dirty="0"/>
          </a:p>
        </p:txBody>
      </p:sp>
    </p:spTree>
    <p:extLst>
      <p:ext uri="{BB962C8B-B14F-4D97-AF65-F5344CB8AC3E}">
        <p14:creationId xmlns:p14="http://schemas.microsoft.com/office/powerpoint/2010/main" val="467752472"/>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2" name="Picture 3" descr="Top view of a keyboard, mug with coffee, and office supplies on a white surface">
            <a:extLst>
              <a:ext uri="{FF2B5EF4-FFF2-40B4-BE49-F238E27FC236}">
                <a16:creationId xmlns:a16="http://schemas.microsoft.com/office/drawing/2014/main" id="{D886DDE3-C3DD-4F89-9601-793C4E3BF5CF}"/>
              </a:ext>
            </a:extLst>
          </p:cNvPr>
          <p:cNvPicPr>
            <a:picLocks noChangeAspect="1"/>
          </p:cNvPicPr>
          <p:nvPr/>
        </p:nvPicPr>
        <p:blipFill>
          <a:blip r:embed="rId2"/>
          <a:srcRect b="15730"/>
          <a:stretch>
            <a:fillRect/>
          </a:stretch>
        </p:blipFill>
        <p:spPr>
          <a:xfrm>
            <a:off x="18" y="9"/>
            <a:ext cx="12191978" cy="6857990"/>
          </a:xfrm>
          <a:prstGeom prst="rect">
            <a:avLst/>
          </a:prstGeom>
          <a:noFill/>
          <a:ln cap="flat">
            <a:noFill/>
          </a:ln>
        </p:spPr>
      </p:pic>
      <p:sp>
        <p:nvSpPr>
          <p:cNvPr id="3" name="Rectangle 8">
            <a:extLst>
              <a:ext uri="{FF2B5EF4-FFF2-40B4-BE49-F238E27FC236}">
                <a16:creationId xmlns:a16="http://schemas.microsoft.com/office/drawing/2014/main" id="{0049B6D4-A493-4C11-A447-C1FEA1EFF414}"/>
              </a:ext>
            </a:extLst>
          </p:cNvPr>
          <p:cNvSpPr>
            <a:spLocks noMove="1" noResize="1"/>
          </p:cNvSpPr>
          <p:nvPr/>
        </p:nvSpPr>
        <p:spPr>
          <a:xfrm>
            <a:off x="5695066" y="1808527"/>
            <a:ext cx="5452530" cy="3240935"/>
          </a:xfrm>
          <a:prstGeom prst="rect">
            <a:avLst/>
          </a:prstGeom>
          <a:solidFill>
            <a:srgbClr val="404040"/>
          </a:solidFill>
          <a:ln cap="flat">
            <a:noFill/>
            <a:prstDash val="solid"/>
          </a:ln>
        </p:spPr>
        <p:txBody>
          <a:bodyPr vert="horz" wrap="square" lIns="0" tIns="0" rIns="0" bIns="0"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Calibri"/>
              <a:ea typeface="+mn-ea"/>
              <a:cs typeface="+mn-cs"/>
            </a:endParaRPr>
          </a:p>
        </p:txBody>
      </p:sp>
      <p:sp>
        <p:nvSpPr>
          <p:cNvPr id="4" name="Rectangle 10">
            <a:extLst>
              <a:ext uri="{FF2B5EF4-FFF2-40B4-BE49-F238E27FC236}">
                <a16:creationId xmlns:a16="http://schemas.microsoft.com/office/drawing/2014/main" id="{8B434E70-C530-4C96-90A3-5264B2BC0D4D}"/>
              </a:ext>
            </a:extLst>
          </p:cNvPr>
          <p:cNvSpPr>
            <a:spLocks noMove="1" noResize="1"/>
          </p:cNvSpPr>
          <p:nvPr/>
        </p:nvSpPr>
        <p:spPr>
          <a:xfrm>
            <a:off x="5861011" y="1975104"/>
            <a:ext cx="5120640" cy="2907792"/>
          </a:xfrm>
          <a:prstGeom prst="rect">
            <a:avLst/>
          </a:prstGeom>
          <a:noFill/>
          <a:ln w="6345" cap="sq">
            <a:solidFill>
              <a:srgbClr val="FFFFFF"/>
            </a:solidFill>
            <a:prstDash val="solid"/>
            <a:miter/>
          </a:ln>
        </p:spPr>
        <p:txBody>
          <a:bodyPr vert="horz" wrap="square" lIns="0" tIns="0" rIns="0" bIns="0" anchor="t" anchorCtr="0" compatLnSpc="1">
            <a:no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Calibri"/>
              <a:ea typeface="+mn-ea"/>
              <a:cs typeface="+mn-cs"/>
            </a:endParaRPr>
          </a:p>
        </p:txBody>
      </p:sp>
      <p:sp>
        <p:nvSpPr>
          <p:cNvPr id="5" name="Title 1">
            <a:extLst>
              <a:ext uri="{FF2B5EF4-FFF2-40B4-BE49-F238E27FC236}">
                <a16:creationId xmlns:a16="http://schemas.microsoft.com/office/drawing/2014/main" id="{5B863693-53F6-46AF-9505-FEAE364FAAB4}"/>
              </a:ext>
            </a:extLst>
          </p:cNvPr>
          <p:cNvSpPr txBox="1">
            <a:spLocks noGrp="1"/>
          </p:cNvSpPr>
          <p:nvPr>
            <p:ph type="ctrTitle"/>
          </p:nvPr>
        </p:nvSpPr>
        <p:spPr>
          <a:xfrm>
            <a:off x="6033796" y="2355457"/>
            <a:ext cx="4775079" cy="1630905"/>
          </a:xfrm>
        </p:spPr>
        <p:txBody>
          <a:bodyPr>
            <a:noAutofit/>
          </a:bodyPr>
          <a:lstStyle/>
          <a:p>
            <a:pPr lvl="0"/>
            <a:r>
              <a:rPr lang="en-GB" sz="2800">
                <a:solidFill>
                  <a:srgbClr val="FFFFFF"/>
                </a:solidFill>
              </a:rPr>
              <a:t>Demonstrate how learning theories can support effective teaching and learning.</a:t>
            </a:r>
          </a:p>
        </p:txBody>
      </p:sp>
      <p:sp>
        <p:nvSpPr>
          <p:cNvPr id="6" name="Subtitle 2">
            <a:extLst>
              <a:ext uri="{FF2B5EF4-FFF2-40B4-BE49-F238E27FC236}">
                <a16:creationId xmlns:a16="http://schemas.microsoft.com/office/drawing/2014/main" id="{7CB9436E-8179-441C-B6EF-9ED748A99330}"/>
              </a:ext>
            </a:extLst>
          </p:cNvPr>
          <p:cNvSpPr txBox="1">
            <a:spLocks noGrp="1"/>
          </p:cNvSpPr>
          <p:nvPr>
            <p:ph type="subTitle" idx="1"/>
          </p:nvPr>
        </p:nvSpPr>
        <p:spPr>
          <a:xfrm>
            <a:off x="6033796" y="3995992"/>
            <a:ext cx="4775079" cy="559658"/>
          </a:xfrm>
        </p:spPr>
        <p:txBody>
          <a:bodyPr/>
          <a:lstStyle/>
          <a:p>
            <a:pPr lvl="0">
              <a:lnSpc>
                <a:spcPct val="90000"/>
              </a:lnSpc>
            </a:pPr>
            <a:r>
              <a:rPr lang="en-GB" sz="1700">
                <a:solidFill>
                  <a:srgbClr val="FFFFFF"/>
                </a:solidFill>
                <a:latin typeface="Calibri" pitchFamily="34"/>
                <a:cs typeface="Calibri" pitchFamily="34"/>
              </a:rPr>
              <a:t>Kadie Jones</a:t>
            </a:r>
          </a:p>
          <a:p>
            <a:pPr lvl="0">
              <a:lnSpc>
                <a:spcPct val="90000"/>
              </a:lnSpc>
            </a:pPr>
            <a:r>
              <a:rPr lang="en-GB" sz="1700">
                <a:solidFill>
                  <a:srgbClr val="FFFFFF"/>
                </a:solidFill>
                <a:latin typeface="Calibri" pitchFamily="34"/>
                <a:cs typeface="Calibri" pitchFamily="34"/>
              </a:rPr>
              <a:t>Student number - 2103032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EE5912-D6B4-442E-B79D-9D86BA6CCED7}"/>
              </a:ext>
            </a:extLst>
          </p:cNvPr>
          <p:cNvSpPr txBox="1"/>
          <p:nvPr/>
        </p:nvSpPr>
        <p:spPr>
          <a:xfrm>
            <a:off x="505910" y="442752"/>
            <a:ext cx="11180185" cy="5940088"/>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An introduction to Learning theories</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200" b="1" i="0" u="sng"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400" b="1" i="0" u="sng" strike="noStrike" kern="0" cap="none" spc="0" normalizeH="0" baseline="0" noProof="0">
                <a:ln>
                  <a:noFill/>
                </a:ln>
                <a:solidFill>
                  <a:srgbClr val="000000"/>
                </a:solidFill>
                <a:effectLst/>
                <a:uLnTx/>
                <a:uFillTx/>
                <a:latin typeface="Calibri"/>
                <a:ea typeface="+mn-ea"/>
                <a:cs typeface="+mn-cs"/>
              </a:rPr>
              <a:t>Froebel</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E</a:t>
            </a:r>
            <a:r>
              <a:rPr kumimoji="0" lang="en-GB" sz="1600" b="0" i="0" u="none" strike="noStrike" kern="1200" cap="none" spc="0" normalizeH="0" baseline="0" noProof="0">
                <a:ln>
                  <a:noFill/>
                </a:ln>
                <a:solidFill>
                  <a:srgbClr val="000000"/>
                </a:solidFill>
                <a:effectLst/>
                <a:uLnTx/>
                <a:uFillTx/>
                <a:latin typeface="Calibri"/>
                <a:ea typeface="+mn-ea"/>
                <a:cs typeface="+mn-cs"/>
              </a:rPr>
              <a:t>stablished the first interactive educational programme called ‘Kindergarten’.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M</a:t>
            </a:r>
            <a:r>
              <a:rPr kumimoji="0" lang="en-GB" sz="1600" b="0" i="0" u="none" strike="noStrike" kern="1200" cap="none" spc="0" normalizeH="0" baseline="0" noProof="0">
                <a:ln>
                  <a:noFill/>
                </a:ln>
                <a:solidFill>
                  <a:srgbClr val="000000"/>
                </a:solidFill>
                <a:effectLst/>
                <a:uLnTx/>
                <a:uFillTx/>
                <a:latin typeface="Calibri"/>
                <a:ea typeface="+mn-ea"/>
                <a:cs typeface="+mn-cs"/>
              </a:rPr>
              <a:t>odern education. (Bianka, 2021) </a:t>
            </a: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A</a:t>
            </a:r>
            <a:r>
              <a:rPr kumimoji="0" lang="en-GB" sz="1600" b="0" i="0" u="none" strike="noStrike" kern="1200" cap="none" spc="0" normalizeH="0" baseline="0" noProof="0">
                <a:ln>
                  <a:noFill/>
                </a:ln>
                <a:solidFill>
                  <a:srgbClr val="000000"/>
                </a:solidFill>
                <a:effectLst/>
                <a:uLnTx/>
                <a:uFillTx/>
                <a:latin typeface="Calibri"/>
                <a:ea typeface="+mn-ea"/>
                <a:cs typeface="+mn-cs"/>
              </a:rPr>
              <a:t>ppropriate educational environment to develop.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L</a:t>
            </a:r>
            <a:r>
              <a:rPr kumimoji="0" lang="en-GB" sz="1600" b="0" i="0" u="none" strike="noStrike" kern="1200" cap="none" spc="0" normalizeH="0" baseline="0" noProof="0">
                <a:ln>
                  <a:noFill/>
                </a:ln>
                <a:solidFill>
                  <a:srgbClr val="000000"/>
                </a:solidFill>
                <a:effectLst/>
                <a:uLnTx/>
                <a:uFillTx/>
                <a:latin typeface="Calibri"/>
                <a:ea typeface="+mn-ea"/>
                <a:cs typeface="+mn-cs"/>
              </a:rPr>
              <a:t>earning occurs best through play, exploration</a:t>
            </a:r>
            <a:r>
              <a:rPr kumimoji="0" lang="en-GB" sz="1600" b="0" i="0" u="none" strike="noStrike" kern="0" cap="none" spc="0" normalizeH="0" baseline="0" noProof="0">
                <a:ln>
                  <a:noFill/>
                </a:ln>
                <a:solidFill>
                  <a:srgbClr val="000000"/>
                </a:solidFill>
                <a:effectLst/>
                <a:uLnTx/>
                <a:uFillTx/>
                <a:latin typeface="Calibri"/>
                <a:ea typeface="+mn-ea"/>
                <a:cs typeface="+mn-cs"/>
              </a:rPr>
              <a:t> and</a:t>
            </a:r>
            <a:r>
              <a:rPr kumimoji="0" lang="en-GB" sz="1600" b="0" i="0" u="none" strike="noStrike" kern="1200" cap="none" spc="0" normalizeH="0" baseline="0" noProof="0">
                <a:ln>
                  <a:noFill/>
                </a:ln>
                <a:solidFill>
                  <a:srgbClr val="000000"/>
                </a:solidFill>
                <a:effectLst/>
                <a:uLnTx/>
                <a:uFillTx/>
                <a:latin typeface="Calibri"/>
                <a:ea typeface="+mn-ea"/>
                <a:cs typeface="+mn-cs"/>
              </a:rPr>
              <a:t> creativity. (Wardle,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D</a:t>
            </a:r>
            <a:r>
              <a:rPr kumimoji="0" lang="en-GB" sz="1600" b="0" i="0" u="none" strike="noStrike" kern="1200" cap="none" spc="0" normalizeH="0" baseline="0" noProof="0">
                <a:ln>
                  <a:noFill/>
                </a:ln>
                <a:solidFill>
                  <a:srgbClr val="000000"/>
                </a:solidFill>
                <a:effectLst/>
                <a:uLnTx/>
                <a:uFillTx/>
                <a:latin typeface="Calibri"/>
                <a:ea typeface="+mn-ea"/>
                <a:cs typeface="+mn-cs"/>
              </a:rPr>
              <a:t>eveloped ten gifts and ten occupations to support and develop children’s</a:t>
            </a:r>
            <a:r>
              <a:rPr kumimoji="0" lang="en-GB" sz="1600" b="0" i="0" u="none" strike="noStrike" kern="0" cap="none" spc="0" normalizeH="0" baseline="0" noProof="0">
                <a:ln>
                  <a:noFill/>
                </a:ln>
                <a:solidFill>
                  <a:srgbClr val="000000"/>
                </a:solidFill>
                <a:effectLst/>
                <a:uLnTx/>
                <a:uFillTx/>
                <a:latin typeface="Calibri"/>
                <a:ea typeface="+mn-ea"/>
                <a:cs typeface="+mn-cs"/>
              </a:rPr>
              <a:t> </a:t>
            </a:r>
            <a:r>
              <a:rPr kumimoji="0" lang="en-GB" sz="1600" b="0" i="0" u="none" strike="noStrike" kern="1200" cap="none" spc="0" normalizeH="0" baseline="0" noProof="0">
                <a:ln>
                  <a:noFill/>
                </a:ln>
                <a:solidFill>
                  <a:srgbClr val="000000"/>
                </a:solidFill>
                <a:effectLst/>
                <a:uLnTx/>
                <a:uFillTx/>
                <a:latin typeface="Calibri"/>
                <a:ea typeface="+mn-ea"/>
                <a:cs typeface="+mn-cs"/>
              </a:rPr>
              <a:t>play and learning. (Froebeltrust, 2021)</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-Froebel understood play as the principle means of learning in early childhood. (Anon.,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B</a:t>
            </a:r>
            <a:r>
              <a:rPr kumimoji="0" lang="en-GB" sz="1600" b="0" i="0" u="none" strike="noStrike" kern="1200" cap="none" spc="0" normalizeH="0" baseline="0" noProof="0">
                <a:ln>
                  <a:noFill/>
                </a:ln>
                <a:solidFill>
                  <a:srgbClr val="000000"/>
                </a:solidFill>
                <a:effectLst/>
                <a:uLnTx/>
                <a:uFillTx/>
                <a:latin typeface="Calibri"/>
                <a:ea typeface="+mn-ea"/>
                <a:cs typeface="+mn-cs"/>
              </a:rPr>
              <a:t>elieved in free play as it encourages children's imaginative skills and encourages physicality.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S</a:t>
            </a:r>
            <a:r>
              <a:rPr kumimoji="0" lang="en-GB" sz="1600" b="0" i="0" u="none" strike="noStrike" kern="1200" cap="none" spc="0" normalizeH="0" baseline="0" noProof="0">
                <a:ln>
                  <a:noFill/>
                </a:ln>
                <a:solidFill>
                  <a:srgbClr val="000000"/>
                </a:solidFill>
                <a:effectLst/>
                <a:uLnTx/>
                <a:uFillTx/>
                <a:latin typeface="Calibri"/>
                <a:ea typeface="+mn-ea"/>
                <a:cs typeface="+mn-cs"/>
              </a:rPr>
              <a:t>timulating activities for every individual to develop.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Free play was beneficial to children as it allowed children to learn and develop at their own pace.</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There are four tenants of Froebel’s theory of education:</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Free self activity</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Creativity</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Social participation</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Motor expression.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This philosophy was important to help children develop, it was introduced as a means of engaging children in the development of these skills. (Anon.,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a:t>
            </a:r>
          </a:p>
        </p:txBody>
      </p:sp>
      <p:sp>
        <p:nvSpPr>
          <p:cNvPr id="3" name="TextBox 2">
            <a:extLst>
              <a:ext uri="{FF2B5EF4-FFF2-40B4-BE49-F238E27FC236}">
                <a16:creationId xmlns:a16="http://schemas.microsoft.com/office/drawing/2014/main" id="{3694E636-9D31-469B-B8CF-F1D1BB0A65B0}"/>
              </a:ext>
            </a:extLst>
          </p:cNvPr>
          <p:cNvSpPr txBox="1"/>
          <p:nvPr/>
        </p:nvSpPr>
        <p:spPr>
          <a:xfrm>
            <a:off x="11293315" y="6045912"/>
            <a:ext cx="490191"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1</a:t>
            </a:r>
          </a:p>
        </p:txBody>
      </p:sp>
      <p:sp>
        <p:nvSpPr>
          <p:cNvPr id="4" name="TextBox 3">
            <a:extLst>
              <a:ext uri="{FF2B5EF4-FFF2-40B4-BE49-F238E27FC236}">
                <a16:creationId xmlns:a16="http://schemas.microsoft.com/office/drawing/2014/main" id="{7B7B1A8A-124E-479E-8EB8-32004E08949D}"/>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pic>
        <p:nvPicPr>
          <p:cNvPr id="5" name="Picture 4">
            <a:extLst>
              <a:ext uri="{FF2B5EF4-FFF2-40B4-BE49-F238E27FC236}">
                <a16:creationId xmlns:a16="http://schemas.microsoft.com/office/drawing/2014/main" id="{C97A347A-81BE-4BA7-9EE6-5D930ED0C4FD}"/>
              </a:ext>
            </a:extLst>
          </p:cNvPr>
          <p:cNvPicPr>
            <a:picLocks noChangeAspect="1"/>
          </p:cNvPicPr>
          <p:nvPr/>
        </p:nvPicPr>
        <p:blipFill>
          <a:blip r:embed="rId2"/>
          <a:srcRect/>
          <a:stretch>
            <a:fillRect/>
          </a:stretch>
        </p:blipFill>
        <p:spPr>
          <a:xfrm>
            <a:off x="9121185" y="2773210"/>
            <a:ext cx="2417225" cy="2417225"/>
          </a:xfrm>
          <a:prstGeom prst="rect">
            <a:avLst/>
          </a:prstGeom>
          <a:noFill/>
          <a:ln cap="flat">
            <a:noFill/>
          </a:ln>
        </p:spPr>
      </p:pic>
      <p:sp>
        <p:nvSpPr>
          <p:cNvPr id="6" name="TextBox 5">
            <a:extLst>
              <a:ext uri="{FF2B5EF4-FFF2-40B4-BE49-F238E27FC236}">
                <a16:creationId xmlns:a16="http://schemas.microsoft.com/office/drawing/2014/main" id="{9248EC08-96A5-4323-9003-C2DBB5AA4FA6}"/>
              </a:ext>
            </a:extLst>
          </p:cNvPr>
          <p:cNvSpPr txBox="1"/>
          <p:nvPr/>
        </p:nvSpPr>
        <p:spPr>
          <a:xfrm>
            <a:off x="9095299" y="5164412"/>
            <a:ext cx="2417225"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100" b="0" i="0" u="none" strike="noStrike" kern="1200" cap="none" spc="0" normalizeH="0" baseline="0" noProof="0">
                <a:ln>
                  <a:noFill/>
                </a:ln>
                <a:solidFill>
                  <a:srgbClr val="000000"/>
                </a:solidFill>
                <a:effectLst/>
                <a:uLnTx/>
                <a:uFillTx/>
                <a:latin typeface="Calibri"/>
                <a:ea typeface="+mn-ea"/>
                <a:cs typeface="+mn-cs"/>
              </a:rPr>
              <a:t>(Anon., 2016)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602626-35ED-4A88-B6EA-7148AFCA09F1}"/>
              </a:ext>
            </a:extLst>
          </p:cNvPr>
          <p:cNvSpPr txBox="1"/>
          <p:nvPr/>
        </p:nvSpPr>
        <p:spPr>
          <a:xfrm>
            <a:off x="491764" y="499619"/>
            <a:ext cx="11208468" cy="4708977"/>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400" b="1" i="0" u="sng" strike="noStrike" kern="1200" cap="none" spc="0" normalizeH="0" baseline="0" noProof="0">
                <a:ln>
                  <a:noFill/>
                </a:ln>
                <a:solidFill>
                  <a:srgbClr val="000000"/>
                </a:solidFill>
                <a:effectLst/>
                <a:uLnTx/>
                <a:uFillTx/>
                <a:latin typeface="Calibri"/>
                <a:ea typeface="+mn-ea"/>
                <a:cs typeface="+mn-cs"/>
              </a:rPr>
              <a:t>Reggio Emilia Approach</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400" b="1" i="0" u="sng" strike="noStrike" kern="1200" cap="none" spc="0" normalizeH="0" baseline="0" noProof="0">
                <a:ln>
                  <a:noFill/>
                </a:ln>
                <a:solidFill>
                  <a:srgbClr val="000000"/>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A</a:t>
            </a:r>
            <a:r>
              <a:rPr kumimoji="0" lang="en-GB" sz="1600" b="0" i="0" u="none" strike="noStrike" kern="1200" cap="none" spc="0" normalizeH="0" baseline="0" noProof="0">
                <a:ln>
                  <a:noFill/>
                </a:ln>
                <a:solidFill>
                  <a:srgbClr val="000000"/>
                </a:solidFill>
                <a:effectLst/>
                <a:uLnTx/>
                <a:uFillTx/>
                <a:latin typeface="Calibri"/>
                <a:ea typeface="+mn-ea"/>
                <a:cs typeface="+mn-cs"/>
              </a:rPr>
              <a:t>pproach to teaching, learning and advocacy for children.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P</a:t>
            </a:r>
            <a:r>
              <a:rPr kumimoji="0" lang="en-GB" sz="1600" b="0" i="0" u="none" strike="noStrike" kern="1200" cap="none" spc="0" normalizeH="0" baseline="0" noProof="0">
                <a:ln>
                  <a:noFill/>
                </a:ln>
                <a:solidFill>
                  <a:srgbClr val="000000"/>
                </a:solidFill>
                <a:effectLst/>
                <a:uLnTx/>
                <a:uFillTx/>
                <a:latin typeface="Calibri"/>
                <a:ea typeface="+mn-ea"/>
                <a:cs typeface="+mn-cs"/>
              </a:rPr>
              <a:t>uts an emphasis on children as active learners.</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C</a:t>
            </a:r>
            <a:r>
              <a:rPr kumimoji="0" lang="en-GB" sz="1600" b="0" i="0" u="none" strike="noStrike" kern="1200" cap="none" spc="0" normalizeH="0" baseline="0" noProof="0">
                <a:ln>
                  <a:noFill/>
                </a:ln>
                <a:solidFill>
                  <a:srgbClr val="000000"/>
                </a:solidFill>
                <a:effectLst/>
                <a:uLnTx/>
                <a:uFillTx/>
                <a:latin typeface="Calibri"/>
                <a:ea typeface="+mn-ea"/>
                <a:cs typeface="+mn-cs"/>
              </a:rPr>
              <a:t>hildren learn through play.</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A</a:t>
            </a:r>
            <a:r>
              <a:rPr kumimoji="0" lang="en-GB" sz="1600" b="0" i="0" u="none" strike="noStrike" kern="1200" cap="none" spc="0" normalizeH="0" baseline="0" noProof="0">
                <a:ln>
                  <a:noFill/>
                </a:ln>
                <a:solidFill>
                  <a:srgbClr val="000000"/>
                </a:solidFill>
                <a:effectLst/>
                <a:uLnTx/>
                <a:uFillTx/>
                <a:latin typeface="Calibri"/>
                <a:ea typeface="+mn-ea"/>
                <a:cs typeface="+mn-cs"/>
              </a:rPr>
              <a:t>pproach learning in a holistic manner.</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-S</a:t>
            </a:r>
            <a:r>
              <a:rPr kumimoji="0" lang="en-GB" sz="1600" b="0" i="0" u="none" strike="noStrike" kern="1200" cap="none" spc="0" normalizeH="0" baseline="0" noProof="0">
                <a:ln>
                  <a:noFill/>
                </a:ln>
                <a:solidFill>
                  <a:srgbClr val="000000"/>
                </a:solidFill>
                <a:effectLst/>
                <a:uLnTx/>
                <a:uFillTx/>
                <a:latin typeface="Calibri"/>
                <a:ea typeface="+mn-ea"/>
                <a:cs typeface="+mn-cs"/>
              </a:rPr>
              <a:t>tart from what a child can already do.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The use of indoor and outdoor environment to stimulate children. (Anon.,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“Observation and Documentation are key elements in the Reggio Emilia Approach. Play is the work of the child, and teachers take on many roles within the classroom in the Reggio Emilia project approach. Teachers serve as observers, facilitators, they also document and plan new curriculum based on observations.” (Anon., 2021) The Reggio approach places an emphasis on observation as it identifies the child’s understanding, allows the practitioner to meet needs and identify changes.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The Foundation Phase model encompasses three types of provision:</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C</a:t>
            </a:r>
            <a:r>
              <a:rPr kumimoji="0" lang="en-GB" sz="1600" b="0" i="0" u="none" strike="noStrike" kern="1200" cap="none" spc="0" normalizeH="0" baseline="0" noProof="0">
                <a:ln>
                  <a:noFill/>
                </a:ln>
                <a:solidFill>
                  <a:srgbClr val="000000"/>
                </a:solidFill>
                <a:effectLst/>
                <a:uLnTx/>
                <a:uFillTx/>
                <a:latin typeface="Calibri"/>
                <a:ea typeface="+mn-ea"/>
                <a:cs typeface="+mn-cs"/>
              </a:rPr>
              <a:t>ontinuous provision</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-E</a:t>
            </a:r>
            <a:r>
              <a:rPr kumimoji="0" lang="en-GB" sz="1600" b="0" i="0" u="none" strike="noStrike" kern="1200" cap="none" spc="0" normalizeH="0" baseline="0" noProof="0">
                <a:ln>
                  <a:noFill/>
                </a:ln>
                <a:solidFill>
                  <a:srgbClr val="000000"/>
                </a:solidFill>
                <a:effectLst/>
                <a:uLnTx/>
                <a:uFillTx/>
                <a:latin typeface="Calibri"/>
                <a:ea typeface="+mn-ea"/>
                <a:cs typeface="+mn-cs"/>
              </a:rPr>
              <a:t>nhanced provision</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-F</a:t>
            </a:r>
            <a:r>
              <a:rPr kumimoji="0" lang="en-GB" sz="1600" b="0" i="0" u="none" strike="noStrike" kern="1200" cap="none" spc="0" normalizeH="0" baseline="0" noProof="0">
                <a:ln>
                  <a:noFill/>
                </a:ln>
                <a:solidFill>
                  <a:srgbClr val="000000"/>
                </a:solidFill>
                <a:effectLst/>
                <a:uLnTx/>
                <a:uFillTx/>
                <a:latin typeface="Calibri"/>
                <a:ea typeface="+mn-ea"/>
                <a:cs typeface="+mn-cs"/>
              </a:rPr>
              <a:t>ocused tasks. (Jacobs, 2012)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3DE391B4-6B95-4E21-B594-2BD150CFDAF7}"/>
              </a:ext>
            </a:extLst>
          </p:cNvPr>
          <p:cNvSpPr txBox="1"/>
          <p:nvPr/>
        </p:nvSpPr>
        <p:spPr>
          <a:xfrm>
            <a:off x="11331016" y="5989045"/>
            <a:ext cx="557747"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2</a:t>
            </a:r>
          </a:p>
        </p:txBody>
      </p:sp>
      <p:sp>
        <p:nvSpPr>
          <p:cNvPr id="4" name="TextBox 3">
            <a:extLst>
              <a:ext uri="{FF2B5EF4-FFF2-40B4-BE49-F238E27FC236}">
                <a16:creationId xmlns:a16="http://schemas.microsoft.com/office/drawing/2014/main" id="{4ADA7477-8200-4E87-96DB-A2075BF8D498}"/>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pic>
        <p:nvPicPr>
          <p:cNvPr id="5" name="Picture 4">
            <a:extLst>
              <a:ext uri="{FF2B5EF4-FFF2-40B4-BE49-F238E27FC236}">
                <a16:creationId xmlns:a16="http://schemas.microsoft.com/office/drawing/2014/main" id="{95D1023F-DA0F-4FF9-AFFD-F3B93325989F}"/>
              </a:ext>
            </a:extLst>
          </p:cNvPr>
          <p:cNvPicPr>
            <a:picLocks noChangeAspect="1"/>
          </p:cNvPicPr>
          <p:nvPr/>
        </p:nvPicPr>
        <p:blipFill>
          <a:blip r:embed="rId2"/>
          <a:stretch>
            <a:fillRect/>
          </a:stretch>
        </p:blipFill>
        <p:spPr>
          <a:xfrm>
            <a:off x="7321481" y="3787956"/>
            <a:ext cx="3399931" cy="2549950"/>
          </a:xfrm>
          <a:prstGeom prst="rect">
            <a:avLst/>
          </a:prstGeom>
          <a:noFill/>
          <a:ln cap="flat">
            <a:noFill/>
          </a:ln>
        </p:spPr>
      </p:pic>
      <p:sp>
        <p:nvSpPr>
          <p:cNvPr id="6" name="TextBox 5">
            <a:extLst>
              <a:ext uri="{FF2B5EF4-FFF2-40B4-BE49-F238E27FC236}">
                <a16:creationId xmlns:a16="http://schemas.microsoft.com/office/drawing/2014/main" id="{03822388-A9B5-4B1C-A9BD-4957A84722B0}"/>
              </a:ext>
            </a:extLst>
          </p:cNvPr>
          <p:cNvSpPr txBox="1"/>
          <p:nvPr/>
        </p:nvSpPr>
        <p:spPr>
          <a:xfrm>
            <a:off x="9662803" y="3526347"/>
            <a:ext cx="1159166"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100" b="0" i="0" u="none" strike="noStrike" kern="1200" cap="none" spc="0" normalizeH="0" baseline="0" noProof="0">
                <a:ln>
                  <a:noFill/>
                </a:ln>
                <a:solidFill>
                  <a:srgbClr val="000000"/>
                </a:solidFill>
                <a:effectLst/>
                <a:uLnTx/>
                <a:uFillTx/>
                <a:latin typeface="Calibri"/>
                <a:ea typeface="+mn-ea"/>
                <a:cs typeface="+mn-cs"/>
              </a:rPr>
              <a:t>(Young, 2021)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DCDFE5-16D9-4269-ABB6-E60BE6EE4871}"/>
              </a:ext>
            </a:extLst>
          </p:cNvPr>
          <p:cNvSpPr txBox="1"/>
          <p:nvPr/>
        </p:nvSpPr>
        <p:spPr>
          <a:xfrm>
            <a:off x="452481" y="329942"/>
            <a:ext cx="11123630" cy="5970867"/>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Explain how your chosen theory/learning environment can facilitate the development of skills and knowledge</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2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Froebel strongly believed that children should not be moulded and that they should have </a:t>
            </a:r>
            <a:r>
              <a:rPr kumimoji="0" lang="en-GB" sz="1600" b="0" i="0" u="none" strike="noStrike" kern="0" cap="none" spc="0" normalizeH="0" baseline="0" noProof="0">
                <a:ln>
                  <a:noFill/>
                </a:ln>
                <a:solidFill>
                  <a:srgbClr val="000000"/>
                </a:solidFill>
                <a:effectLst/>
                <a:uLnTx/>
                <a:uFillTx/>
                <a:latin typeface="Calibri"/>
                <a:ea typeface="+mn-ea"/>
                <a:cs typeface="+mn-cs"/>
              </a:rPr>
              <a:t>the</a:t>
            </a:r>
            <a:r>
              <a:rPr kumimoji="0" lang="en-GB" sz="1600" b="0" i="0" u="none" strike="noStrike" kern="1200" cap="none" spc="0" normalizeH="0" baseline="0" noProof="0">
                <a:ln>
                  <a:noFill/>
                </a:ln>
                <a:solidFill>
                  <a:srgbClr val="000000"/>
                </a:solidFill>
                <a:effectLst/>
                <a:uLnTx/>
                <a:uFillTx/>
                <a:latin typeface="Calibri"/>
                <a:ea typeface="+mn-ea"/>
                <a:cs typeface="+mn-cs"/>
              </a:rPr>
              <a:t> opportunity to develop at their own pace.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R</a:t>
            </a:r>
            <a:r>
              <a:rPr kumimoji="0" lang="en-GB" sz="1600" b="0" i="0" u="none" strike="noStrike" kern="1200" cap="none" spc="0" normalizeH="0" baseline="0" noProof="0">
                <a:ln>
                  <a:noFill/>
                </a:ln>
                <a:solidFill>
                  <a:srgbClr val="000000"/>
                </a:solidFill>
                <a:effectLst/>
                <a:uLnTx/>
                <a:uFillTx/>
                <a:latin typeface="Calibri"/>
                <a:ea typeface="+mn-ea"/>
                <a:cs typeface="+mn-cs"/>
              </a:rPr>
              <a:t>ecognise each child’s individual stage of development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P</a:t>
            </a:r>
            <a:r>
              <a:rPr kumimoji="0" lang="en-GB" sz="1600" b="0" i="0" u="none" strike="noStrike" kern="1200" cap="none" spc="0" normalizeH="0" baseline="0" noProof="0">
                <a:ln>
                  <a:noFill/>
                </a:ln>
                <a:solidFill>
                  <a:srgbClr val="000000"/>
                </a:solidFill>
                <a:effectLst/>
                <a:uLnTx/>
                <a:uFillTx/>
                <a:latin typeface="Calibri"/>
                <a:ea typeface="+mn-ea"/>
                <a:cs typeface="+mn-cs"/>
              </a:rPr>
              <a:t>rovide differentiated activities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U</a:t>
            </a:r>
            <a:r>
              <a:rPr kumimoji="0" lang="en-GB" sz="1600" b="0" i="0" u="none" strike="noStrike" kern="1200" cap="none" spc="0" normalizeH="0" baseline="0" noProof="0">
                <a:ln>
                  <a:noFill/>
                </a:ln>
                <a:solidFill>
                  <a:srgbClr val="000000"/>
                </a:solidFill>
                <a:effectLst/>
                <a:uLnTx/>
                <a:uFillTx/>
                <a:latin typeface="Calibri"/>
                <a:ea typeface="+mn-ea"/>
                <a:cs typeface="+mn-cs"/>
              </a:rPr>
              <a:t>se of ‘gifts’ and ‘treasure baskets’.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E</a:t>
            </a:r>
            <a:r>
              <a:rPr kumimoji="0" lang="en-GB" sz="1600" b="0" i="0" u="none" strike="noStrike" kern="1200" cap="none" spc="0" normalizeH="0" baseline="0" noProof="0">
                <a:ln>
                  <a:noFill/>
                </a:ln>
                <a:solidFill>
                  <a:srgbClr val="000000"/>
                </a:solidFill>
                <a:effectLst/>
                <a:uLnTx/>
                <a:uFillTx/>
                <a:latin typeface="Calibri"/>
                <a:ea typeface="+mn-ea"/>
                <a:cs typeface="+mn-cs"/>
              </a:rPr>
              <a:t>ncourage open-ended play. (Froebeltrust,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Elinor Goldschmied created Treasure baskets but it has since been offered to the Froebelian approach. (Anon., 2014)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A reception classroom should allow for every child to learn in every area of development.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Children initiate their own learning (Ephgrave,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Children are given the choice</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D</a:t>
            </a:r>
            <a:r>
              <a:rPr kumimoji="0" lang="en-GB" sz="1600" b="0" i="0" u="none" strike="noStrike" kern="1200" cap="none" spc="0" normalizeH="0" baseline="0" noProof="0">
                <a:ln>
                  <a:noFill/>
                </a:ln>
                <a:solidFill>
                  <a:srgbClr val="000000"/>
                </a:solidFill>
                <a:effectLst/>
                <a:uLnTx/>
                <a:uFillTx/>
                <a:latin typeface="Calibri"/>
                <a:ea typeface="+mn-ea"/>
                <a:cs typeface="+mn-cs"/>
              </a:rPr>
              <a:t>evelop thei</a:t>
            </a:r>
            <a:r>
              <a:rPr kumimoji="0" lang="en-GB" sz="1600" b="0" i="0" u="none" strike="noStrike" kern="0" cap="none" spc="0" normalizeH="0" baseline="0" noProof="0">
                <a:ln>
                  <a:noFill/>
                </a:ln>
                <a:solidFill>
                  <a:srgbClr val="000000"/>
                </a:solidFill>
                <a:effectLst/>
                <a:uLnTx/>
                <a:uFillTx/>
                <a:latin typeface="Calibri"/>
                <a:ea typeface="+mn-ea"/>
                <a:cs typeface="+mn-cs"/>
              </a:rPr>
              <a:t>r skills and knowledge in a natural environment.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Both Froebel’s theory and The Foundation Phase Framework link to each other.</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Understand that children should be encouraged to be creative and imaginative.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Importance of play within children. (Foundationphase, 2015)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Although criticism can be made towards Froebel's theory, Montessori believed that Froebel’s theory “over sentimentalized education in young children and relied too heavily on myths, fables and stories.” Unlike the Froebelian method, Montessori’s methods used science to fragment imagination in children and young people. (Lockridge, 2016)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8E7ECD63-CFA1-4F6D-94A8-842971F634F0}"/>
              </a:ext>
            </a:extLst>
          </p:cNvPr>
          <p:cNvSpPr txBox="1"/>
          <p:nvPr/>
        </p:nvSpPr>
        <p:spPr>
          <a:xfrm>
            <a:off x="11324725" y="6070866"/>
            <a:ext cx="502764"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3</a:t>
            </a:r>
          </a:p>
        </p:txBody>
      </p:sp>
      <p:sp>
        <p:nvSpPr>
          <p:cNvPr id="4" name="TextBox 3">
            <a:extLst>
              <a:ext uri="{FF2B5EF4-FFF2-40B4-BE49-F238E27FC236}">
                <a16:creationId xmlns:a16="http://schemas.microsoft.com/office/drawing/2014/main" id="{EE872E48-D4FA-496C-8552-0C37E96FFD86}"/>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pic>
        <p:nvPicPr>
          <p:cNvPr id="5" name="Picture 5">
            <a:extLst>
              <a:ext uri="{FF2B5EF4-FFF2-40B4-BE49-F238E27FC236}">
                <a16:creationId xmlns:a16="http://schemas.microsoft.com/office/drawing/2014/main" id="{687139BE-B34F-4E4F-93E5-5C23384A8359}"/>
              </a:ext>
            </a:extLst>
          </p:cNvPr>
          <p:cNvPicPr>
            <a:picLocks noChangeAspect="1"/>
          </p:cNvPicPr>
          <p:nvPr/>
        </p:nvPicPr>
        <p:blipFill>
          <a:blip r:embed="rId2"/>
          <a:stretch>
            <a:fillRect/>
          </a:stretch>
        </p:blipFill>
        <p:spPr>
          <a:xfrm>
            <a:off x="8567397" y="2654695"/>
            <a:ext cx="2944276" cy="1960921"/>
          </a:xfrm>
          <a:prstGeom prst="rect">
            <a:avLst/>
          </a:prstGeom>
          <a:noFill/>
          <a:ln cap="flat">
            <a:noFill/>
          </a:ln>
        </p:spPr>
      </p:pic>
      <p:sp>
        <p:nvSpPr>
          <p:cNvPr id="6" name="TextBox 6">
            <a:extLst>
              <a:ext uri="{FF2B5EF4-FFF2-40B4-BE49-F238E27FC236}">
                <a16:creationId xmlns:a16="http://schemas.microsoft.com/office/drawing/2014/main" id="{9C63F437-78B0-48EC-A503-12975595B705}"/>
              </a:ext>
            </a:extLst>
          </p:cNvPr>
          <p:cNvSpPr txBox="1"/>
          <p:nvPr/>
        </p:nvSpPr>
        <p:spPr>
          <a:xfrm>
            <a:off x="8502959" y="4554507"/>
            <a:ext cx="2944276"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100" b="0" i="0" u="none" strike="noStrike" kern="1200" cap="none" spc="0" normalizeH="0" baseline="0" noProof="0">
                <a:ln>
                  <a:noFill/>
                </a:ln>
                <a:solidFill>
                  <a:srgbClr val="000000"/>
                </a:solidFill>
                <a:effectLst/>
                <a:uLnTx/>
                <a:uFillTx/>
                <a:latin typeface="Calibri"/>
                <a:ea typeface="+mn-ea"/>
                <a:cs typeface="+mn-cs"/>
              </a:rPr>
              <a:t>(StockPlanets, 2019)</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36EF18-D924-41BF-8453-5D2D1EAAFD6E}"/>
              </a:ext>
            </a:extLst>
          </p:cNvPr>
          <p:cNvSpPr txBox="1"/>
          <p:nvPr/>
        </p:nvSpPr>
        <p:spPr>
          <a:xfrm>
            <a:off x="468200" y="333134"/>
            <a:ext cx="11029364" cy="6032424"/>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Explain how the learning can be planned (frameworks FP, policy doc, experience)</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Observation,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Allows practitioners to monitor a child’s understanding, if a child needs additional help or support, or if the choice of learning is effective.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“Observation in childcare settings is the method of watching, listening, documenting and analysing children as they explore, play and learn.” (Anon., 2021)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Observations forms a huge part of The foundation Phase (FoundationPhase, 2017)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Froebel also believed that observing children was beneficial (McNair, 2021) </a:t>
            </a:r>
            <a:endParaRPr kumimoji="0" lang="en-GB" sz="12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The right to play is enshrined in the UNCRC</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Ensures that children have the opportunity and space to play freely.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Children should also feel safe, and should be able to enjoy themselves in this environment.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Parents and practitioners are using Froebel’s principles to help conduct their practice and response. (Anon., 2021)</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Although there are many benefits to Froebel’s theory criticism can be made. Many people argued that his theory and structure of the philosophy was too rigid. Advanced educators also modified Froebel’s original theory, providing it with more free and imaginative play for children. (Spielgaben, 2013)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Reception classroom:</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Learning environments should be developed to promote children’s independence and their ability to make decisions.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Desired spaces for children, areas with a purpose, suitable and accessible resources and a role play area.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Suitable environment (Sayer, 2017)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9270C5A6-241D-4C17-9DA4-5DFAC712A684}"/>
              </a:ext>
            </a:extLst>
          </p:cNvPr>
          <p:cNvSpPr txBox="1"/>
          <p:nvPr/>
        </p:nvSpPr>
        <p:spPr>
          <a:xfrm>
            <a:off x="11359298" y="6023728"/>
            <a:ext cx="364498" cy="377071"/>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4</a:t>
            </a:r>
          </a:p>
        </p:txBody>
      </p:sp>
      <p:sp>
        <p:nvSpPr>
          <p:cNvPr id="4" name="TextBox 3">
            <a:extLst>
              <a:ext uri="{FF2B5EF4-FFF2-40B4-BE49-F238E27FC236}">
                <a16:creationId xmlns:a16="http://schemas.microsoft.com/office/drawing/2014/main" id="{CA0E7E08-3CF6-4766-925F-257773302CCC}"/>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pic>
        <p:nvPicPr>
          <p:cNvPr id="5" name="Picture 4">
            <a:extLst>
              <a:ext uri="{FF2B5EF4-FFF2-40B4-BE49-F238E27FC236}">
                <a16:creationId xmlns:a16="http://schemas.microsoft.com/office/drawing/2014/main" id="{DC6B2529-4B49-4143-B9E0-DF7C5FB95B83}"/>
              </a:ext>
            </a:extLst>
          </p:cNvPr>
          <p:cNvPicPr>
            <a:picLocks noChangeAspect="1"/>
          </p:cNvPicPr>
          <p:nvPr/>
        </p:nvPicPr>
        <p:blipFill>
          <a:blip r:embed="rId2"/>
          <a:stretch>
            <a:fillRect/>
          </a:stretch>
        </p:blipFill>
        <p:spPr>
          <a:xfrm>
            <a:off x="8396139" y="1904210"/>
            <a:ext cx="2487524" cy="1635550"/>
          </a:xfrm>
          <a:prstGeom prst="rect">
            <a:avLst/>
          </a:prstGeom>
          <a:noFill/>
          <a:ln cap="flat">
            <a:noFill/>
          </a:ln>
        </p:spPr>
      </p:pic>
      <p:sp>
        <p:nvSpPr>
          <p:cNvPr id="6" name="TextBox 5">
            <a:extLst>
              <a:ext uri="{FF2B5EF4-FFF2-40B4-BE49-F238E27FC236}">
                <a16:creationId xmlns:a16="http://schemas.microsoft.com/office/drawing/2014/main" id="{BB3BB695-3366-4024-B280-89F14BE59A46}"/>
              </a:ext>
            </a:extLst>
          </p:cNvPr>
          <p:cNvSpPr txBox="1"/>
          <p:nvPr/>
        </p:nvSpPr>
        <p:spPr>
          <a:xfrm>
            <a:off x="10573737" y="3500981"/>
            <a:ext cx="1659114"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100" b="0" i="0" u="none" strike="noStrike" kern="1200" cap="none" spc="0" normalizeH="0" baseline="0" noProof="0">
                <a:ln>
                  <a:noFill/>
                </a:ln>
                <a:solidFill>
                  <a:srgbClr val="000000"/>
                </a:solidFill>
                <a:effectLst/>
                <a:uLnTx/>
                <a:uFillTx/>
                <a:latin typeface="Calibri"/>
                <a:ea typeface="+mn-ea"/>
                <a:cs typeface="+mn-cs"/>
              </a:rPr>
              <a:t> (Youngson, 2021)</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B3CDF1-B240-42FC-8B1C-9512A39242B0}"/>
              </a:ext>
            </a:extLst>
          </p:cNvPr>
          <p:cNvSpPr txBox="1"/>
          <p:nvPr/>
        </p:nvSpPr>
        <p:spPr>
          <a:xfrm>
            <a:off x="595457" y="566681"/>
            <a:ext cx="11001082" cy="523220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Consider how theories of learning are evident within your chosen environment.</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2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Allowing children to play, and decide what they want to play allows them to learn at their own pace.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Up to the individual to regulate what they wanted to learn throughout the day.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Learning can be planned and assessed by observing</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Observing allows the practitioner to discover a child’s connection with others and the environment around them. (Anon., 2018)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Observing children frequently is seen as the best way of building an accurate representation of the child.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Play lays the foundation of many learning outcomes, nurtures a child’s learning and allows them to become independent learners. (Hactar, 2017)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The Froebelian approach helped children to develop and grow.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key features to this approach</a:t>
            </a:r>
            <a:r>
              <a:rPr kumimoji="0" lang="en-GB" sz="1600" b="0" i="0" u="none" strike="noStrike" kern="0" cap="none" spc="0" normalizeH="0" baseline="0" noProof="0">
                <a:ln>
                  <a:noFill/>
                </a:ln>
                <a:solidFill>
                  <a:srgbClr val="000000"/>
                </a:solidFill>
                <a:effectLst/>
                <a:uLnTx/>
                <a:uFillTx/>
                <a:latin typeface="Calibri"/>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Children can only learn what they are ready for</a:t>
            </a: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play drives learning</a:t>
            </a: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Suitable environment</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Teachers should be there to help children when needed but not to lead. (Anon., 2019)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1" i="0" u="sng"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Estyn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I</a:t>
            </a:r>
            <a:r>
              <a:rPr kumimoji="0" lang="en-GB" sz="1600" b="0" i="0" u="none" strike="noStrike" kern="1200" cap="none" spc="0" normalizeH="0" baseline="0" noProof="0">
                <a:ln>
                  <a:noFill/>
                </a:ln>
                <a:solidFill>
                  <a:srgbClr val="000000"/>
                </a:solidFill>
                <a:effectLst/>
                <a:uLnTx/>
                <a:uFillTx/>
                <a:latin typeface="Calibri"/>
                <a:ea typeface="+mn-ea"/>
                <a:cs typeface="+mn-cs"/>
              </a:rPr>
              <a:t>nspect education and training in Wales</a:t>
            </a: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Help improve the quality of education and training for all learners</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Improve outcomes for every child and young person. (Estyn, 2021)</a:t>
            </a:r>
            <a:endParaRPr kumimoji="0" lang="en-GB" sz="2400" b="0" i="0" u="none" strike="noStrike" kern="120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36ED84F2-3956-41E5-B54B-AA007914A7C1}"/>
              </a:ext>
            </a:extLst>
          </p:cNvPr>
          <p:cNvSpPr txBox="1"/>
          <p:nvPr/>
        </p:nvSpPr>
        <p:spPr>
          <a:xfrm>
            <a:off x="11364794" y="6106655"/>
            <a:ext cx="463481"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5</a:t>
            </a:r>
          </a:p>
        </p:txBody>
      </p:sp>
      <p:sp>
        <p:nvSpPr>
          <p:cNvPr id="4" name="TextBox 3">
            <a:extLst>
              <a:ext uri="{FF2B5EF4-FFF2-40B4-BE49-F238E27FC236}">
                <a16:creationId xmlns:a16="http://schemas.microsoft.com/office/drawing/2014/main" id="{B94B91A0-D88A-4735-90A4-371420521831}"/>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pic>
        <p:nvPicPr>
          <p:cNvPr id="5" name="Picture 4">
            <a:extLst>
              <a:ext uri="{FF2B5EF4-FFF2-40B4-BE49-F238E27FC236}">
                <a16:creationId xmlns:a16="http://schemas.microsoft.com/office/drawing/2014/main" id="{3B45AABB-902A-4728-88C1-D99C094A3F42}"/>
              </a:ext>
            </a:extLst>
          </p:cNvPr>
          <p:cNvPicPr>
            <a:picLocks noChangeAspect="1"/>
          </p:cNvPicPr>
          <p:nvPr/>
        </p:nvPicPr>
        <p:blipFill>
          <a:blip r:embed="rId2"/>
          <a:stretch>
            <a:fillRect/>
          </a:stretch>
        </p:blipFill>
        <p:spPr>
          <a:xfrm>
            <a:off x="8490213" y="2931740"/>
            <a:ext cx="2874580" cy="2474540"/>
          </a:xfrm>
          <a:prstGeom prst="rect">
            <a:avLst/>
          </a:prstGeom>
          <a:noFill/>
          <a:ln cap="flat">
            <a:noFill/>
          </a:ln>
        </p:spPr>
      </p:pic>
      <p:sp>
        <p:nvSpPr>
          <p:cNvPr id="6" name="TextBox 5">
            <a:extLst>
              <a:ext uri="{FF2B5EF4-FFF2-40B4-BE49-F238E27FC236}">
                <a16:creationId xmlns:a16="http://schemas.microsoft.com/office/drawing/2014/main" id="{2B8DF391-C02B-48B2-9E3B-BE778C717972}"/>
              </a:ext>
            </a:extLst>
          </p:cNvPr>
          <p:cNvSpPr txBox="1"/>
          <p:nvPr/>
        </p:nvSpPr>
        <p:spPr>
          <a:xfrm>
            <a:off x="8626605" y="5419228"/>
            <a:ext cx="2601797"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100" b="0" i="0" u="none" strike="noStrike" kern="1200" cap="none" spc="0" normalizeH="0" baseline="0" noProof="0">
                <a:ln>
                  <a:noFill/>
                </a:ln>
                <a:solidFill>
                  <a:srgbClr val="000000"/>
                </a:solidFill>
                <a:effectLst/>
                <a:uLnTx/>
                <a:uFillTx/>
                <a:latin typeface="Calibri"/>
                <a:ea typeface="+mn-ea"/>
                <a:cs typeface="+mn-cs"/>
              </a:rPr>
              <a:t>(Branigan, 2019)</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5C7AD0-64DA-4735-87DA-C3374B598A49}"/>
              </a:ext>
            </a:extLst>
          </p:cNvPr>
          <p:cNvSpPr txBox="1"/>
          <p:nvPr/>
        </p:nvSpPr>
        <p:spPr>
          <a:xfrm>
            <a:off x="575038" y="631594"/>
            <a:ext cx="11133057" cy="4093430"/>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Draw your main points together and refer back to the question. What are the implications for the future?</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1" i="0" u="sng"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Froebel’s learning theory definitely supports effective teaching and learning.</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M</a:t>
            </a:r>
            <a:r>
              <a:rPr kumimoji="0" lang="en-GB" sz="1600" b="0" i="0" u="none" strike="noStrike" kern="1200" cap="none" spc="0" normalizeH="0" baseline="0" noProof="0">
                <a:ln>
                  <a:noFill/>
                </a:ln>
                <a:solidFill>
                  <a:srgbClr val="000000"/>
                </a:solidFill>
                <a:effectLst/>
                <a:uLnTx/>
                <a:uFillTx/>
                <a:latin typeface="Calibri"/>
                <a:ea typeface="+mn-ea"/>
                <a:cs typeface="+mn-cs"/>
              </a:rPr>
              <a:t>ain focus was based on play.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P</a:t>
            </a:r>
            <a:r>
              <a:rPr kumimoji="0" lang="en-GB" sz="1600" b="0" i="0" u="none" strike="noStrike" kern="1200" cap="none" spc="0" normalizeH="0" baseline="0" noProof="0">
                <a:ln>
                  <a:noFill/>
                </a:ln>
                <a:solidFill>
                  <a:srgbClr val="000000"/>
                </a:solidFill>
                <a:effectLst/>
                <a:uLnTx/>
                <a:uFillTx/>
                <a:latin typeface="Calibri"/>
                <a:ea typeface="+mn-ea"/>
                <a:cs typeface="+mn-cs"/>
              </a:rPr>
              <a:t>lay was necessary </a:t>
            </a:r>
            <a:r>
              <a:rPr kumimoji="0" lang="en-GB" sz="1600" b="0" i="0" u="none" strike="noStrike" kern="0" cap="none" spc="0" normalizeH="0" baseline="0" noProof="0">
                <a:ln>
                  <a:noFill/>
                </a:ln>
                <a:solidFill>
                  <a:srgbClr val="000000"/>
                </a:solidFill>
                <a:effectLst/>
                <a:uLnTx/>
                <a:uFillTx/>
                <a:latin typeface="Calibri"/>
                <a:ea typeface="+mn-ea"/>
                <a:cs typeface="+mn-cs"/>
              </a:rPr>
              <a:t>for </a:t>
            </a:r>
            <a:r>
              <a:rPr kumimoji="0" lang="en-GB" sz="1600" b="0" i="0" u="none" strike="noStrike" kern="1200" cap="none" spc="0" normalizeH="0" baseline="0" noProof="0">
                <a:ln>
                  <a:noFill/>
                </a:ln>
                <a:solidFill>
                  <a:srgbClr val="000000"/>
                </a:solidFill>
                <a:effectLst/>
                <a:uLnTx/>
                <a:uFillTx/>
                <a:latin typeface="Calibri"/>
                <a:ea typeface="+mn-ea"/>
                <a:cs typeface="+mn-cs"/>
              </a:rPr>
              <a:t>every child as it helped with their development and educating the whole child.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 Focused on observing children through play.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My opinion: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Continue to play a part in the education system.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Developed my knowledge and understanding of supporting effective teaching and learning.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Implications for the future:</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0" cap="none" spc="0" normalizeH="0" baseline="0" noProof="0">
                <a:ln>
                  <a:noFill/>
                </a:ln>
                <a:solidFill>
                  <a:srgbClr val="000000"/>
                </a:solidFill>
                <a:effectLst/>
                <a:uLnTx/>
                <a:uFillTx/>
                <a:latin typeface="Calibri"/>
                <a:ea typeface="+mn-ea"/>
                <a:cs typeface="+mn-cs"/>
              </a:rPr>
              <a:t>- I will take into consideration the points made by Froebel and will ensure that play continues to play a part in every child’s early years learning. </a:t>
            </a:r>
            <a:endParaRPr kumimoji="0" lang="en-GB" sz="1600" b="0" i="0" u="none"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600" b="0" i="0" u="none" strike="noStrike" kern="120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28FD3469-0BCF-4FF8-9726-3E25D2392CFF}"/>
              </a:ext>
            </a:extLst>
          </p:cNvPr>
          <p:cNvSpPr txBox="1"/>
          <p:nvPr/>
        </p:nvSpPr>
        <p:spPr>
          <a:xfrm>
            <a:off x="11302733" y="6061438"/>
            <a:ext cx="40535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6</a:t>
            </a:r>
          </a:p>
        </p:txBody>
      </p:sp>
      <p:sp>
        <p:nvSpPr>
          <p:cNvPr id="4" name="TextBox 3">
            <a:extLst>
              <a:ext uri="{FF2B5EF4-FFF2-40B4-BE49-F238E27FC236}">
                <a16:creationId xmlns:a16="http://schemas.microsoft.com/office/drawing/2014/main" id="{6ADE1A7D-BF50-4B3D-A239-BB6923146E9A}"/>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pic>
        <p:nvPicPr>
          <p:cNvPr id="5" name="Picture 5">
            <a:extLst>
              <a:ext uri="{FF2B5EF4-FFF2-40B4-BE49-F238E27FC236}">
                <a16:creationId xmlns:a16="http://schemas.microsoft.com/office/drawing/2014/main" id="{12A7AAC1-F88A-4589-91D2-A07F8526BAC0}"/>
              </a:ext>
            </a:extLst>
          </p:cNvPr>
          <p:cNvPicPr>
            <a:picLocks noChangeAspect="1"/>
          </p:cNvPicPr>
          <p:nvPr/>
        </p:nvPicPr>
        <p:blipFill>
          <a:blip r:embed="rId2"/>
          <a:stretch>
            <a:fillRect/>
          </a:stretch>
        </p:blipFill>
        <p:spPr>
          <a:xfrm>
            <a:off x="4896200" y="3952603"/>
            <a:ext cx="2399586" cy="2478170"/>
          </a:xfrm>
          <a:prstGeom prst="rect">
            <a:avLst/>
          </a:prstGeom>
          <a:noFill/>
          <a:ln cap="flat">
            <a:noFill/>
          </a:ln>
        </p:spPr>
      </p:pic>
      <p:sp>
        <p:nvSpPr>
          <p:cNvPr id="6" name="TextBox 6">
            <a:extLst>
              <a:ext uri="{FF2B5EF4-FFF2-40B4-BE49-F238E27FC236}">
                <a16:creationId xmlns:a16="http://schemas.microsoft.com/office/drawing/2014/main" id="{39CC7C0E-004A-4C96-B8DB-E228FD6CCEA8}"/>
              </a:ext>
            </a:extLst>
          </p:cNvPr>
          <p:cNvSpPr txBox="1"/>
          <p:nvPr/>
        </p:nvSpPr>
        <p:spPr>
          <a:xfrm>
            <a:off x="7295796" y="6150309"/>
            <a:ext cx="2780909" cy="261609"/>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100" b="0" i="0" u="none" strike="noStrike" kern="1200" cap="none" spc="0" normalizeH="0" baseline="0" noProof="0">
                <a:ln>
                  <a:noFill/>
                </a:ln>
                <a:solidFill>
                  <a:srgbClr val="000000"/>
                </a:solidFill>
                <a:effectLst/>
                <a:uLnTx/>
                <a:uFillTx/>
                <a:latin typeface="Calibri"/>
                <a:ea typeface="+mn-ea"/>
                <a:cs typeface="+mn-cs"/>
              </a:rPr>
              <a:t>(Nicole, 2021)</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73598B-6B01-440A-AD2F-E86CD7A9B0FA}"/>
              </a:ext>
            </a:extLst>
          </p:cNvPr>
          <p:cNvSpPr txBox="1"/>
          <p:nvPr/>
        </p:nvSpPr>
        <p:spPr>
          <a:xfrm>
            <a:off x="480764" y="565611"/>
            <a:ext cx="11114202"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Similarities and differences between Froebel and Montessori</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1" i="0" u="sng" strike="noStrike" kern="1200" cap="none" spc="0" normalizeH="0" baseline="0" noProof="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 </a:t>
            </a:r>
          </a:p>
        </p:txBody>
      </p:sp>
      <p:graphicFrame>
        <p:nvGraphicFramePr>
          <p:cNvPr id="3" name="Table 3">
            <a:extLst>
              <a:ext uri="{FF2B5EF4-FFF2-40B4-BE49-F238E27FC236}">
                <a16:creationId xmlns:a16="http://schemas.microsoft.com/office/drawing/2014/main" id="{D6A80843-17D0-4DBE-99AB-EB8B9FBDE915}"/>
              </a:ext>
            </a:extLst>
          </p:cNvPr>
          <p:cNvGraphicFramePr>
            <a:graphicFrameLocks noGrp="1"/>
          </p:cNvGraphicFramePr>
          <p:nvPr/>
        </p:nvGraphicFramePr>
        <p:xfrm>
          <a:off x="2032007" y="942435"/>
          <a:ext cx="8127990" cy="5440457"/>
        </p:xfrm>
        <a:graphic>
          <a:graphicData uri="http://schemas.openxmlformats.org/drawingml/2006/table">
            <a:tbl>
              <a:tblPr firstRow="1" bandRow="1">
                <a:effectLst/>
                <a:tableStyleId>{073A0DAA-6AF3-43AB-8588-CEC1D06C72B9}</a:tableStyleId>
              </a:tblPr>
              <a:tblGrid>
                <a:gridCol w="4063995">
                  <a:extLst>
                    <a:ext uri="{9D8B030D-6E8A-4147-A177-3AD203B41FA5}">
                      <a16:colId xmlns:a16="http://schemas.microsoft.com/office/drawing/2014/main" val="322441024"/>
                    </a:ext>
                  </a:extLst>
                </a:gridCol>
                <a:gridCol w="4063995">
                  <a:extLst>
                    <a:ext uri="{9D8B030D-6E8A-4147-A177-3AD203B41FA5}">
                      <a16:colId xmlns:a16="http://schemas.microsoft.com/office/drawing/2014/main" val="3978215131"/>
                    </a:ext>
                  </a:extLst>
                </a:gridCol>
              </a:tblGrid>
              <a:tr h="670337">
                <a:tc>
                  <a:txBody>
                    <a:bodyPr/>
                    <a:lstStyle/>
                    <a:p>
                      <a:pPr lvl="0" algn="ctr"/>
                      <a:r>
                        <a:rPr lang="en-GB"/>
                        <a:t>Similarities </a:t>
                      </a:r>
                    </a:p>
                  </a:txBody>
                  <a:tcPr/>
                </a:tc>
                <a:tc>
                  <a:txBody>
                    <a:bodyPr/>
                    <a:lstStyle/>
                    <a:p>
                      <a:pPr lvl="0" algn="ctr"/>
                      <a:r>
                        <a:rPr lang="en-GB"/>
                        <a:t>Differences</a:t>
                      </a:r>
                    </a:p>
                  </a:txBody>
                  <a:tcPr/>
                </a:tc>
                <a:extLst>
                  <a:ext uri="{0D108BD9-81ED-4DB2-BD59-A6C34878D82A}">
                    <a16:rowId xmlns:a16="http://schemas.microsoft.com/office/drawing/2014/main" val="1695930031"/>
                  </a:ext>
                </a:extLst>
              </a:tr>
              <a:tr h="670337">
                <a:tc>
                  <a:txBody>
                    <a:bodyPr/>
                    <a:lstStyle/>
                    <a:p>
                      <a:pPr lvl="0"/>
                      <a:r>
                        <a:rPr lang="en-GB" sz="1700"/>
                        <a:t>Both theorists believed that the teachers role in the classroom is to nurture, encourage and assist children when needed. (Lockridge, 2016)</a:t>
                      </a:r>
                    </a:p>
                  </a:txBody>
                  <a:tcPr/>
                </a:tc>
                <a:tc>
                  <a:txBody>
                    <a:bodyPr/>
                    <a:lstStyle/>
                    <a:p>
                      <a:pPr lvl="0"/>
                      <a:r>
                        <a:rPr lang="en-GB" sz="1700"/>
                        <a:t>The Montessori method was far too structured and rigid compared to the Froebelian approach. (Lockridge, 2016)</a:t>
                      </a:r>
                    </a:p>
                  </a:txBody>
                  <a:tcPr/>
                </a:tc>
                <a:extLst>
                  <a:ext uri="{0D108BD9-81ED-4DB2-BD59-A6C34878D82A}">
                    <a16:rowId xmlns:a16="http://schemas.microsoft.com/office/drawing/2014/main" val="2252344932"/>
                  </a:ext>
                </a:extLst>
              </a:tr>
              <a:tr h="670337">
                <a:tc>
                  <a:txBody>
                    <a:bodyPr/>
                    <a:lstStyle/>
                    <a:p>
                      <a:pPr lvl="0"/>
                      <a:r>
                        <a:rPr lang="en-GB" sz="1700"/>
                        <a:t>Both theorists wanted to provide real-life situations so that children could test and formulate their problem solving skills. (Lockridge, 2016)</a:t>
                      </a:r>
                    </a:p>
                  </a:txBody>
                  <a:tcPr/>
                </a:tc>
                <a:tc>
                  <a:txBody>
                    <a:bodyPr/>
                    <a:lstStyle/>
                    <a:p>
                      <a:pPr lvl="0"/>
                      <a:r>
                        <a:rPr lang="en-GB" sz="1700"/>
                        <a:t>The Froebelian approach encourages socialisation between the children while the Montessori method did not encourage it enough. (Lockridge, 2016)</a:t>
                      </a:r>
                    </a:p>
                  </a:txBody>
                  <a:tcPr/>
                </a:tc>
                <a:extLst>
                  <a:ext uri="{0D108BD9-81ED-4DB2-BD59-A6C34878D82A}">
                    <a16:rowId xmlns:a16="http://schemas.microsoft.com/office/drawing/2014/main" val="3883764730"/>
                  </a:ext>
                </a:extLst>
              </a:tr>
              <a:tr h="670337">
                <a:tc>
                  <a:txBody>
                    <a:bodyPr/>
                    <a:lstStyle/>
                    <a:p>
                      <a:pPr lvl="0"/>
                      <a:r>
                        <a:rPr lang="en-GB" sz="1700"/>
                        <a:t>Both theorists also communicated the importance of a prepared environment for children and young people. (Lockridge, 2016)</a:t>
                      </a:r>
                    </a:p>
                  </a:txBody>
                  <a:tcPr/>
                </a:tc>
                <a:tc>
                  <a:txBody>
                    <a:bodyPr/>
                    <a:lstStyle/>
                    <a:p>
                      <a:pPr lvl="0"/>
                      <a:r>
                        <a:rPr lang="en-GB" sz="1700"/>
                        <a:t>The classroom materials used by both Froebel and Montessori was of difference. Froebel's materials were specifically to guide and structure play, while Montessori’s used specific materials for a specific purpose. (Carpenter, 2020) </a:t>
                      </a:r>
                    </a:p>
                  </a:txBody>
                  <a:tcPr/>
                </a:tc>
                <a:extLst>
                  <a:ext uri="{0D108BD9-81ED-4DB2-BD59-A6C34878D82A}">
                    <a16:rowId xmlns:a16="http://schemas.microsoft.com/office/drawing/2014/main" val="1696070734"/>
                  </a:ext>
                </a:extLst>
              </a:tr>
              <a:tr h="670337">
                <a:tc>
                  <a:txBody>
                    <a:bodyPr/>
                    <a:lstStyle/>
                    <a:p>
                      <a:pPr lvl="0"/>
                      <a:r>
                        <a:rPr lang="en-GB" sz="1700"/>
                        <a:t>They both also believed that children had the right to be active learners as they learn best from these experiences. </a:t>
                      </a:r>
                    </a:p>
                  </a:txBody>
                  <a:tcPr/>
                </a:tc>
                <a:tc>
                  <a:txBody>
                    <a:bodyPr/>
                    <a:lstStyle/>
                    <a:p>
                      <a:pPr lvl="0"/>
                      <a:endParaRPr lang="en-GB"/>
                    </a:p>
                  </a:txBody>
                  <a:tcPr/>
                </a:tc>
                <a:extLst>
                  <a:ext uri="{0D108BD9-81ED-4DB2-BD59-A6C34878D82A}">
                    <a16:rowId xmlns:a16="http://schemas.microsoft.com/office/drawing/2014/main" val="1901677540"/>
                  </a:ext>
                </a:extLst>
              </a:tr>
            </a:tbl>
          </a:graphicData>
        </a:graphic>
      </p:graphicFrame>
      <p:sp>
        <p:nvSpPr>
          <p:cNvPr id="4" name="TextBox 3">
            <a:extLst>
              <a:ext uri="{FF2B5EF4-FFF2-40B4-BE49-F238E27FC236}">
                <a16:creationId xmlns:a16="http://schemas.microsoft.com/office/drawing/2014/main" id="{E142F977-C329-4721-B898-113C8778088C}"/>
              </a:ext>
            </a:extLst>
          </p:cNvPr>
          <p:cNvSpPr txBox="1"/>
          <p:nvPr/>
        </p:nvSpPr>
        <p:spPr>
          <a:xfrm>
            <a:off x="11353007" y="6042583"/>
            <a:ext cx="48391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7</a:t>
            </a:r>
          </a:p>
        </p:txBody>
      </p:sp>
      <p:sp>
        <p:nvSpPr>
          <p:cNvPr id="5" name="TextBox 4">
            <a:extLst>
              <a:ext uri="{FF2B5EF4-FFF2-40B4-BE49-F238E27FC236}">
                <a16:creationId xmlns:a16="http://schemas.microsoft.com/office/drawing/2014/main" id="{301DEB92-7A11-4D1C-B2F1-4C728E8723C9}"/>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1A3217-BEF4-45B8-B082-6CF415CBF83C}"/>
              </a:ext>
            </a:extLst>
          </p:cNvPr>
          <p:cNvSpPr txBox="1"/>
          <p:nvPr/>
        </p:nvSpPr>
        <p:spPr>
          <a:xfrm>
            <a:off x="537328" y="427225"/>
            <a:ext cx="11142485" cy="6604692"/>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1" i="0" u="sng" strike="noStrike" kern="1200" cap="none" spc="0" normalizeH="0" baseline="0" noProof="0">
                <a:ln>
                  <a:noFill/>
                </a:ln>
                <a:solidFill>
                  <a:srgbClr val="000000"/>
                </a:solidFill>
                <a:effectLst/>
                <a:uLnTx/>
                <a:uFillTx/>
                <a:latin typeface="Calibri"/>
                <a:ea typeface="+mn-ea"/>
                <a:cs typeface="+mn-cs"/>
              </a:rPr>
              <a:t>Reference list</a:t>
            </a: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2014.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Busy bees.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https://www.busybeeschildcare.co.uk/Treasure-basket-fun-at-the-baby-development-group-n-41216#:~:text=Treasure%20baskets%20support%20personal%2C%20social%20and%20emotional%20development,well%20as%20remembering%20and%20returning%20to%20familiar%20ones</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14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2016.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Froebel Gifts - The Original Spielgabe or Spielgaben.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[Art].</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2018.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Pennstate Extension.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https://extension.psu.edu/programs/betterkidcare/news/2018/why-observe-children#:~:text=Observation%20is%20a%20way%20to%20connect%20with%20children%2C,others%20and%20engage%20in%20their%20world%20to%20learn.</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2 January 2022].</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2019.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Care for kids.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https://www.careforkids.com.au/child-care-articles/article/157/the-froebel-approach</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2 January 2022].</a:t>
            </a: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Azilo Training.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https://azilotraining.com/2019/08/16/the-importance-of-observation-in-childcare-settings.html#:~:text=%20Reasons%20to%20document%20observations%20and%20assessments%20of,provides%20an%20insight%20into%20their%20personality...%20More%20</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18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Everything Outside.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http://everythingoutside.com.au/reggio-emilia-2/</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400" b="1" i="0" u="sng" strike="noStrike" kern="120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D7427B68-CF70-4018-B92F-5D3FBE9FCA95}"/>
              </a:ext>
            </a:extLst>
          </p:cNvPr>
          <p:cNvSpPr txBox="1"/>
          <p:nvPr/>
        </p:nvSpPr>
        <p:spPr>
          <a:xfrm>
            <a:off x="11425290" y="6061438"/>
            <a:ext cx="254523"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8</a:t>
            </a:r>
          </a:p>
        </p:txBody>
      </p:sp>
      <p:sp>
        <p:nvSpPr>
          <p:cNvPr id="4" name="TextBox 3">
            <a:extLst>
              <a:ext uri="{FF2B5EF4-FFF2-40B4-BE49-F238E27FC236}">
                <a16:creationId xmlns:a16="http://schemas.microsoft.com/office/drawing/2014/main" id="{3E357176-4D0B-4508-A6CF-789DBA229579}"/>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91BC94-D014-43CD-BB79-7FCFB9E760E0}"/>
              </a:ext>
            </a:extLst>
          </p:cNvPr>
          <p:cNvSpPr txBox="1"/>
          <p:nvPr/>
        </p:nvSpPr>
        <p:spPr>
          <a:xfrm>
            <a:off x="461909" y="556183"/>
            <a:ext cx="11236750" cy="587154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Froebel Trust.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https://www.froebel.org.uk/about-us/the-power-of-play</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Froebel Trust.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https://www.froebel.org.uk/about-us/the-power-of-play</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18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hrf.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https://healthresearchfunding.org/friedrich-froebels-theory-of-education-explained/</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Anon.,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IPL.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https://www.ipl.org/essay/Strengths-And-Disadvantages-Of-Reggio-Emilia-F3QGN6HESCFR#:~:text=Observation%20and%20Documentation%20are%20key%20elements%20in%20the,document%20and%20plan%20new%20curriculum%20based%20on%20observations.</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Bianka,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Sprouts.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https://sproutsschools.com/froebels-kindergarten-the-origins-of-early-childhood-education/</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Branigan, D. C., 2019.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Reception sign.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[Art] (Barnwood Rust Designs).</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Carpenter, L., 2020.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Classroom.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https://classroom.synonym.com/difference-between-froebel-montessori-8650720.html</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9 January 2022].</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p:txBody>
      </p:sp>
      <p:sp>
        <p:nvSpPr>
          <p:cNvPr id="3" name="TextBox 2">
            <a:extLst>
              <a:ext uri="{FF2B5EF4-FFF2-40B4-BE49-F238E27FC236}">
                <a16:creationId xmlns:a16="http://schemas.microsoft.com/office/drawing/2014/main" id="{6FBACC2C-C735-4A57-ABAA-18E0BD471591}"/>
              </a:ext>
            </a:extLst>
          </p:cNvPr>
          <p:cNvSpPr txBox="1"/>
          <p:nvPr/>
        </p:nvSpPr>
        <p:spPr>
          <a:xfrm>
            <a:off x="11448854" y="6117153"/>
            <a:ext cx="49961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9</a:t>
            </a:r>
          </a:p>
        </p:txBody>
      </p:sp>
      <p:sp>
        <p:nvSpPr>
          <p:cNvPr id="4" name="TextBox 3">
            <a:extLst>
              <a:ext uri="{FF2B5EF4-FFF2-40B4-BE49-F238E27FC236}">
                <a16:creationId xmlns:a16="http://schemas.microsoft.com/office/drawing/2014/main" id="{AF73E92E-276E-4987-BF8D-3B2F1CA5B591}"/>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41A67A-3EF5-451B-9031-D6D2333BC565}"/>
              </a:ext>
            </a:extLst>
          </p:cNvPr>
          <p:cNvSpPr txBox="1"/>
          <p:nvPr/>
        </p:nvSpPr>
        <p:spPr>
          <a:xfrm>
            <a:off x="444627" y="377071"/>
            <a:ext cx="11302742" cy="6563078"/>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Ephgrave, A.,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Teach Early Years.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https://www.teachearlyyears.com/enabling-environments/view/reception-indoor-learning</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14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Estyn,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Estyn.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https://www.estyn.gov.wales/</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2 January 2022].</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Foundationphase, 2015.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Foundation Phase Framework.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https://gov.wales/sites/default/files/publications/2018-02/foundation-phase-framework-revised-2015.pdf</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14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FoundationPhase, 2017.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Foundation Phase Profile Handbook.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https://gov.wales/sites/default/files/publications/2018-03/foundation-phase-profile-handbook-revised-september-2017.pdf#:~:text=Observation%20plays%20a%20key%20role%20in%20the%20everyday,and%20to%20identify%20any%20difficulties%20or%20exceptional%20abilit</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18 December 2021].</a:t>
            </a: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Froebeltrust,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Frobel Trust.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https://www.froebel.org.uk/training-and-resources/froebels-gifts</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14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Froebeltrust,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Froebel Trust.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https://www.froebel.org.uk/training-and-resources/froebels-gifts</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Hactar, 2017.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National Literacy Trust.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https://literacytrust.org.uk/resources/10-reasons-why-play-important/#:~:text=%20Here%20are%2010%20reasons%20why%20it%20is,the%20truck%20on%20the%20ground%20but...%20More%20</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2 January 2022].</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p:txBody>
      </p:sp>
      <p:sp>
        <p:nvSpPr>
          <p:cNvPr id="3" name="TextBox 2">
            <a:extLst>
              <a:ext uri="{FF2B5EF4-FFF2-40B4-BE49-F238E27FC236}">
                <a16:creationId xmlns:a16="http://schemas.microsoft.com/office/drawing/2014/main" id="{4A21BAA4-0186-4042-B09C-AC55A25A1A5D}"/>
              </a:ext>
            </a:extLst>
          </p:cNvPr>
          <p:cNvSpPr txBox="1"/>
          <p:nvPr/>
        </p:nvSpPr>
        <p:spPr>
          <a:xfrm>
            <a:off x="11262673" y="6073892"/>
            <a:ext cx="54675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10</a:t>
            </a:r>
          </a:p>
        </p:txBody>
      </p:sp>
      <p:sp>
        <p:nvSpPr>
          <p:cNvPr id="4" name="TextBox 3">
            <a:extLst>
              <a:ext uri="{FF2B5EF4-FFF2-40B4-BE49-F238E27FC236}">
                <a16:creationId xmlns:a16="http://schemas.microsoft.com/office/drawing/2014/main" id="{CCA092AB-2B25-442F-8738-464EA16508CA}"/>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CE6479-8CC2-416F-85F6-7785EDB151D1}"/>
              </a:ext>
            </a:extLst>
          </p:cNvPr>
          <p:cNvSpPr txBox="1"/>
          <p:nvPr/>
        </p:nvSpPr>
        <p:spPr>
          <a:xfrm>
            <a:off x="499619" y="556183"/>
            <a:ext cx="11095347" cy="6574554"/>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Jacobs, D., 2012.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Slide serve.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https://www.slideserve.com/delora/y-cyfnod-sylfaen-the-foundation-phase</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Lockridge, D., 2016.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Hub pages.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https://discover.hubpages.com/education/-Froebelian-and-Montessori-Methods-of-Early-Childhood-</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Education#:~:text=Conversely%2C%20the%20Montessori%20camp%20believed%20that%20the%20Froebelian,Montessori%20further%20believed%20that%20the%20romantic%20philosop</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14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Lockridge, D., 2016.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Hub pages.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https://discover.hubpages.com/education/-Froebelian-and-Montessori-Methods-of-Early-Childhood-Education</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9 January 2022].</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LOCKRIDGE, D., 2016.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Hub pages.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https://discover.hubpages.com/education/-Froebelian-and-Montessori-Methods-of-Early-Childhood-Education#:~:text=Conversely%2C%20the%20Montessori%20camp%20believed%20that%20the%20Froebelian,Montessori%20further%20believed%20that%20the%20romantic%20philosop</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14 December 2021].</a:t>
            </a: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McNair, D. L.,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Kinderly.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https://kinderly.co.uk/2021/12/02/froebel-the-father-of-observation/#:~:text=Froebel%20was%20the%20father%20of%20observation.%20He%20encouraged,as%20he%20believed%20children%20would%20find%20their%20way.</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18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Nicole,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Let's Play.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[Art] (Etsy).</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n-GB" sz="1800" b="0" i="0" u="none" strike="noStrike" kern="1200" cap="none" spc="0" normalizeH="0" baseline="0" noProof="0">
              <a:ln>
                <a:noFill/>
              </a:ln>
              <a:solidFill>
                <a:srgbClr val="000000"/>
              </a:solidFill>
              <a:effectLst/>
              <a:uLnTx/>
              <a:uFillTx/>
              <a:latin typeface="Calibri"/>
              <a:ea typeface="+mn-ea"/>
              <a:cs typeface="+mn-cs"/>
            </a:endParaRPr>
          </a:p>
        </p:txBody>
      </p:sp>
      <p:sp>
        <p:nvSpPr>
          <p:cNvPr id="3" name="TextBox 2">
            <a:extLst>
              <a:ext uri="{FF2B5EF4-FFF2-40B4-BE49-F238E27FC236}">
                <a16:creationId xmlns:a16="http://schemas.microsoft.com/office/drawing/2014/main" id="{6F1E8C48-8ACA-4C25-8649-D099FE795C3D}"/>
              </a:ext>
            </a:extLst>
          </p:cNvPr>
          <p:cNvSpPr txBox="1"/>
          <p:nvPr/>
        </p:nvSpPr>
        <p:spPr>
          <a:xfrm>
            <a:off x="11269742" y="6023728"/>
            <a:ext cx="499619"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11</a:t>
            </a:r>
          </a:p>
        </p:txBody>
      </p:sp>
      <p:sp>
        <p:nvSpPr>
          <p:cNvPr id="4" name="TextBox 3">
            <a:extLst>
              <a:ext uri="{FF2B5EF4-FFF2-40B4-BE49-F238E27FC236}">
                <a16:creationId xmlns:a16="http://schemas.microsoft.com/office/drawing/2014/main" id="{79512AD0-BEEF-4F76-8A1B-B5FEDD33239A}"/>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D34D45-058A-424D-A75F-A509477FAFDA}"/>
              </a:ext>
            </a:extLst>
          </p:cNvPr>
          <p:cNvSpPr txBox="1"/>
          <p:nvPr/>
        </p:nvSpPr>
        <p:spPr>
          <a:xfrm>
            <a:off x="518473" y="575038"/>
            <a:ext cx="11161340" cy="4221217"/>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Sayer, M., 2017.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Teachwire.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https://www.teachwire.net/news/plan-the-perfect-learning-environment-in-early-years</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18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Spielgaben, 2013.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Spielgaben.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https://spielgaben.com/comparison-froebel-montessori-reggio-waldorf-part-1/#:~:text=Critics%20of%20the%20Froebel%20education%20believed%20that%20the,today%2C%20which%20includes%20more%20free%20and%20imaginative%20play.</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18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StockPlanets, 2019.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Close up of small child.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[Art] (Istock).</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Wardle, D. F.,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Community playthings.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[Online] </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Available at: </a:t>
            </a:r>
            <a:r>
              <a:rPr kumimoji="0" lang="en-US" sz="1400" b="0" i="0" u="sng" strike="noStrike" kern="1200" cap="none" spc="0" normalizeH="0" baseline="0" noProof="0">
                <a:ln>
                  <a:noFill/>
                </a:ln>
                <a:solidFill>
                  <a:srgbClr val="000000"/>
                </a:solidFill>
                <a:effectLst/>
                <a:uLnTx/>
                <a:uFillTx/>
                <a:latin typeface="Calibri" pitchFamily="34"/>
                <a:ea typeface="Calibri" pitchFamily="34"/>
                <a:cs typeface="Times New Roman" pitchFamily="18"/>
              </a:rPr>
              <a:t>https://www.communityplaythings.co.uk/learning-library/articles/what-we-can-learn-from-froebels-kindergarten</a:t>
            </a:r>
            <a:b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b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[Accessed 12 December 2021].</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Young, L.,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Classroom setting.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[Art] (Reggio Inspired Creative Studio).</a:t>
            </a: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Youngson, N., 2021. </a:t>
            </a:r>
            <a:r>
              <a:rPr kumimoji="0" lang="en-US" sz="1400" b="0" i="1" u="none" strike="noStrike" kern="1200" cap="none" spc="0" normalizeH="0" baseline="0" noProof="0">
                <a:ln>
                  <a:noFill/>
                </a:ln>
                <a:solidFill>
                  <a:srgbClr val="000000"/>
                </a:solidFill>
                <a:effectLst/>
                <a:uLnTx/>
                <a:uFillTx/>
                <a:latin typeface="Calibri" pitchFamily="34"/>
                <a:ea typeface="Calibri" pitchFamily="34"/>
                <a:cs typeface="Times New Roman" pitchFamily="18"/>
              </a:rPr>
              <a:t>Observation. </a:t>
            </a:r>
            <a:r>
              <a:rPr kumimoji="0" lang="en-US"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rPr>
              <a:t>[Art] (Creative Commons 3).</a:t>
            </a: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a:p>
            <a:pPr marL="0" marR="0" lvl="0" indent="0" algn="l" defTabSz="914400" rtl="0" eaLnBrk="1" fontAlgn="auto" latinLnBrk="0" hangingPunct="1">
              <a:lnSpc>
                <a:spcPct val="107000"/>
              </a:lnSpc>
              <a:spcBef>
                <a:spcPts val="0"/>
              </a:spcBef>
              <a:spcAft>
                <a:spcPts val="800"/>
              </a:spcAft>
              <a:buClrTx/>
              <a:buSzTx/>
              <a:buFontTx/>
              <a:buNone/>
              <a:tabLst/>
              <a:defRPr sz="1800" b="0" i="0" u="none" strike="noStrike" kern="0" cap="none" spc="0" baseline="0">
                <a:solidFill>
                  <a:srgbClr val="000000"/>
                </a:solidFill>
                <a:uFillTx/>
              </a:defRPr>
            </a:pPr>
            <a:endParaRPr kumimoji="0" lang="en-GB" sz="1400" b="0" i="0" u="none" strike="noStrike" kern="1200" cap="none" spc="0" normalizeH="0" baseline="0" noProof="0">
              <a:ln>
                <a:noFill/>
              </a:ln>
              <a:solidFill>
                <a:srgbClr val="000000"/>
              </a:solidFill>
              <a:effectLst/>
              <a:uLnTx/>
              <a:uFillTx/>
              <a:latin typeface="Calibri" pitchFamily="34"/>
              <a:ea typeface="Calibri" pitchFamily="34"/>
              <a:cs typeface="Times New Roman" pitchFamily="18"/>
            </a:endParaRPr>
          </a:p>
        </p:txBody>
      </p:sp>
      <p:sp>
        <p:nvSpPr>
          <p:cNvPr id="3" name="TextBox 2">
            <a:extLst>
              <a:ext uri="{FF2B5EF4-FFF2-40B4-BE49-F238E27FC236}">
                <a16:creationId xmlns:a16="http://schemas.microsoft.com/office/drawing/2014/main" id="{DBD31D42-3F62-4BCC-99AF-66517F7AD8C4}"/>
              </a:ext>
            </a:extLst>
          </p:cNvPr>
          <p:cNvSpPr txBox="1"/>
          <p:nvPr/>
        </p:nvSpPr>
        <p:spPr>
          <a:xfrm>
            <a:off x="11302733" y="5995446"/>
            <a:ext cx="54675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a:ln>
                  <a:noFill/>
                </a:ln>
                <a:solidFill>
                  <a:srgbClr val="000000"/>
                </a:solidFill>
                <a:effectLst/>
                <a:uLnTx/>
                <a:uFillTx/>
                <a:latin typeface="Calibri"/>
                <a:ea typeface="+mn-ea"/>
                <a:cs typeface="+mn-cs"/>
              </a:rPr>
              <a:t>12</a:t>
            </a:r>
          </a:p>
        </p:txBody>
      </p:sp>
      <p:sp>
        <p:nvSpPr>
          <p:cNvPr id="4" name="TextBox 3">
            <a:extLst>
              <a:ext uri="{FF2B5EF4-FFF2-40B4-BE49-F238E27FC236}">
                <a16:creationId xmlns:a16="http://schemas.microsoft.com/office/drawing/2014/main" id="{529C9D29-5437-4DEA-8A6D-EF039A0A3436}"/>
              </a:ext>
            </a:extLst>
          </p:cNvPr>
          <p:cNvSpPr txBox="1"/>
          <p:nvPr/>
        </p:nvSpPr>
        <p:spPr>
          <a:xfrm>
            <a:off x="197958" y="73417"/>
            <a:ext cx="11774079" cy="338556"/>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a:ln>
                  <a:noFill/>
                </a:ln>
                <a:solidFill>
                  <a:srgbClr val="000000"/>
                </a:solidFill>
                <a:effectLst/>
                <a:uLnTx/>
                <a:uFillTx/>
                <a:latin typeface="Calibri"/>
                <a:ea typeface="+mn-ea"/>
                <a:cs typeface="+mn-cs"/>
              </a:rPr>
              <a:t>Kadie Jones                                                                                                                                                                                       Student number: 2103032</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22"/>
          <p:cNvSpPr txBox="1">
            <a:spLocks noGrp="1"/>
          </p:cNvSpPr>
          <p:nvPr>
            <p:ph type="title"/>
          </p:nvPr>
        </p:nvSpPr>
        <p:spPr>
          <a:xfrm>
            <a:off x="1031967" y="1724127"/>
            <a:ext cx="10128065" cy="2417178"/>
          </a:xfrm>
          <a:prstGeom prst="rect">
            <a:avLst/>
          </a:prstGeom>
          <a:noFill/>
        </p:spPr>
        <p:txBody>
          <a:bodyPr spcFirstLastPara="1" wrap="square" lIns="121900" tIns="121900" rIns="121900" bIns="121900" anchor="t" anchorCtr="0">
            <a:noAutofit/>
          </a:bodyPr>
          <a:lstStyle/>
          <a:p>
            <a:pPr marL="0" lvl="0" indent="0" algn="ctr" rtl="0">
              <a:spcBef>
                <a:spcPts val="0"/>
              </a:spcBef>
              <a:spcAft>
                <a:spcPts val="0"/>
              </a:spcAft>
              <a:buNone/>
            </a:pPr>
            <a:r>
              <a:rPr lang="en-GB" sz="8000" b="1" dirty="0">
                <a:latin typeface="Amatic SC" panose="00000500000000000000" pitchFamily="2" charset="-79"/>
                <a:cs typeface="Amatic SC" panose="00000500000000000000" pitchFamily="2" charset="-79"/>
              </a:rPr>
              <a:t>How are Montessori methods effective to children’s learning?</a:t>
            </a:r>
            <a:endParaRPr sz="8000" b="1" dirty="0">
              <a:latin typeface="Amatic SC" panose="00000500000000000000" pitchFamily="2" charset="-79"/>
              <a:cs typeface="Amatic SC" panose="00000500000000000000" pitchFamily="2" charset="-79"/>
            </a:endParaRPr>
          </a:p>
        </p:txBody>
      </p:sp>
      <p:sp>
        <p:nvSpPr>
          <p:cNvPr id="679" name="Google Shape;679;p22"/>
          <p:cNvSpPr txBox="1">
            <a:spLocks noGrp="1"/>
          </p:cNvSpPr>
          <p:nvPr>
            <p:ph type="subTitle" idx="1"/>
          </p:nvPr>
        </p:nvSpPr>
        <p:spPr>
          <a:xfrm>
            <a:off x="432800" y="6096300"/>
            <a:ext cx="11379900" cy="717900"/>
          </a:xfrm>
          <a:prstGeom prst="rect">
            <a:avLst/>
          </a:prstGeom>
        </p:spPr>
        <p:txBody>
          <a:bodyPr spcFirstLastPara="1" wrap="square" lIns="121900" tIns="121900" rIns="121900" bIns="121900" anchor="t" anchorCtr="0">
            <a:noAutofit/>
          </a:bodyPr>
          <a:lstStyle/>
          <a:p>
            <a:pPr marL="0" lvl="0" indent="0" algn="ctr" rtl="0">
              <a:spcBef>
                <a:spcPts val="0"/>
              </a:spcBef>
              <a:spcAft>
                <a:spcPts val="2100"/>
              </a:spcAft>
              <a:buNone/>
            </a:pPr>
            <a:r>
              <a:rPr lang="en" dirty="0"/>
              <a:t>2005395   Yoshino Deguchi</a:t>
            </a:r>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83"/>
        <p:cNvGrpSpPr/>
        <p:nvPr/>
      </p:nvGrpSpPr>
      <p:grpSpPr>
        <a:xfrm>
          <a:off x="0" y="0"/>
          <a:ext cx="0" cy="0"/>
          <a:chOff x="0" y="0"/>
          <a:chExt cx="0" cy="0"/>
        </a:xfrm>
      </p:grpSpPr>
      <p:sp>
        <p:nvSpPr>
          <p:cNvPr id="685" name="Google Shape;685;p23"/>
          <p:cNvSpPr txBox="1">
            <a:spLocks noGrp="1"/>
          </p:cNvSpPr>
          <p:nvPr>
            <p:ph type="title"/>
          </p:nvPr>
        </p:nvSpPr>
        <p:spPr>
          <a:xfrm>
            <a:off x="681550" y="1921368"/>
            <a:ext cx="3386867" cy="890868"/>
          </a:xfrm>
          <a:prstGeom prst="rect">
            <a:avLst/>
          </a:prstGeom>
        </p:spPr>
        <p:txBody>
          <a:bodyPr spcFirstLastPara="1" wrap="square" lIns="121900" tIns="121900" rIns="121900" bIns="121900" anchor="t" anchorCtr="0">
            <a:noAutofit/>
          </a:bodyPr>
          <a:lstStyle/>
          <a:p>
            <a:pPr marL="0" lvl="0" indent="0" algn="dist" rtl="0">
              <a:spcBef>
                <a:spcPts val="0"/>
              </a:spcBef>
              <a:spcAft>
                <a:spcPts val="0"/>
              </a:spcAft>
              <a:buNone/>
            </a:pPr>
            <a:r>
              <a:rPr lang="en-GB" sz="4800" b="1" dirty="0">
                <a:solidFill>
                  <a:schemeClr val="accent4"/>
                </a:solidFill>
                <a:latin typeface="Amatic SC" panose="00000500000000000000" pitchFamily="2" charset="-79"/>
                <a:cs typeface="Amatic SC" panose="00000500000000000000" pitchFamily="2" charset="-79"/>
              </a:rPr>
              <a:t>M</a:t>
            </a:r>
            <a:r>
              <a:rPr lang="en" sz="4800" b="1" dirty="0">
                <a:solidFill>
                  <a:schemeClr val="accent4"/>
                </a:solidFill>
                <a:latin typeface="Amatic SC" panose="00000500000000000000" pitchFamily="2" charset="-79"/>
                <a:cs typeface="Amatic SC" panose="00000500000000000000" pitchFamily="2" charset="-79"/>
              </a:rPr>
              <a:t>aria Montessori</a:t>
            </a:r>
            <a:endParaRPr sz="4800" b="1" dirty="0">
              <a:solidFill>
                <a:schemeClr val="accent4"/>
              </a:solidFill>
              <a:latin typeface="Amatic SC" panose="00000500000000000000" pitchFamily="2" charset="-79"/>
              <a:cs typeface="Amatic SC" panose="00000500000000000000" pitchFamily="2" charset="-79"/>
            </a:endParaRPr>
          </a:p>
        </p:txBody>
      </p:sp>
      <p:sp>
        <p:nvSpPr>
          <p:cNvPr id="686" name="Google Shape;686;p23"/>
          <p:cNvSpPr txBox="1">
            <a:spLocks noGrp="1"/>
          </p:cNvSpPr>
          <p:nvPr>
            <p:ph type="body" idx="1"/>
          </p:nvPr>
        </p:nvSpPr>
        <p:spPr>
          <a:xfrm>
            <a:off x="681550" y="2912076"/>
            <a:ext cx="5322600" cy="2759856"/>
          </a:xfrm>
          <a:prstGeom prst="rect">
            <a:avLst/>
          </a:prstGeom>
        </p:spPr>
        <p:txBody>
          <a:bodyPr spcFirstLastPara="1" wrap="square" lIns="121900" tIns="121900" rIns="121900" bIns="121900" anchor="t" anchorCtr="0">
            <a:noAutofit/>
          </a:bodyPr>
          <a:lstStyle/>
          <a:p>
            <a:pPr>
              <a:buClr>
                <a:schemeClr val="accent1"/>
              </a:buClr>
            </a:pPr>
            <a:r>
              <a:rPr lang="en-GB" sz="1800" dirty="0">
                <a:solidFill>
                  <a:schemeClr val="tx1">
                    <a:lumMod val="65000"/>
                    <a:lumOff val="35000"/>
                  </a:schemeClr>
                </a:solidFill>
              </a:rPr>
              <a:t>Born in 1870</a:t>
            </a:r>
          </a:p>
          <a:p>
            <a:pPr>
              <a:buClr>
                <a:schemeClr val="accent2"/>
              </a:buClr>
            </a:pPr>
            <a:r>
              <a:rPr lang="en-GB" sz="1800" dirty="0">
                <a:solidFill>
                  <a:schemeClr val="tx1">
                    <a:lumMod val="65000"/>
                    <a:lumOff val="35000"/>
                  </a:schemeClr>
                </a:solidFill>
              </a:rPr>
              <a:t>Italy</a:t>
            </a:r>
          </a:p>
          <a:p>
            <a:pPr>
              <a:buClr>
                <a:schemeClr val="accent3"/>
              </a:buClr>
            </a:pPr>
            <a:r>
              <a:rPr lang="en-GB" sz="1800" dirty="0">
                <a:solidFill>
                  <a:schemeClr val="tx1">
                    <a:lumMod val="65000"/>
                    <a:lumOff val="35000"/>
                  </a:schemeClr>
                </a:solidFill>
              </a:rPr>
              <a:t>No suitable environment for education</a:t>
            </a:r>
          </a:p>
          <a:p>
            <a:pPr>
              <a:buClr>
                <a:schemeClr val="accent4"/>
              </a:buClr>
            </a:pPr>
            <a:r>
              <a:rPr lang="en-GB" sz="1800" dirty="0">
                <a:solidFill>
                  <a:schemeClr val="tx1">
                    <a:lumMod val="65000"/>
                    <a:lumOff val="35000"/>
                  </a:schemeClr>
                </a:solidFill>
              </a:rPr>
              <a:t>Study medicine at university</a:t>
            </a:r>
          </a:p>
          <a:p>
            <a:pPr>
              <a:buClr>
                <a:schemeClr val="accent5"/>
              </a:buClr>
            </a:pPr>
            <a:r>
              <a:rPr lang="en-GB" sz="1800" dirty="0">
                <a:solidFill>
                  <a:schemeClr val="tx1">
                    <a:lumMod val="65000"/>
                    <a:lumOff val="35000"/>
                  </a:schemeClr>
                </a:solidFill>
              </a:rPr>
              <a:t>First female doctor in Italy</a:t>
            </a:r>
          </a:p>
          <a:p>
            <a:pPr>
              <a:buClr>
                <a:schemeClr val="accent6"/>
              </a:buClr>
            </a:pPr>
            <a:r>
              <a:rPr lang="en-GB" sz="1800" dirty="0">
                <a:solidFill>
                  <a:schemeClr val="tx1">
                    <a:lumMod val="65000"/>
                    <a:lumOff val="35000"/>
                  </a:schemeClr>
                </a:solidFill>
              </a:rPr>
              <a:t>Study about education</a:t>
            </a:r>
          </a:p>
          <a:p>
            <a:pPr>
              <a:buClr>
                <a:schemeClr val="bg2"/>
              </a:buClr>
            </a:pPr>
            <a:r>
              <a:rPr lang="en-GB" sz="1800" dirty="0">
                <a:solidFill>
                  <a:schemeClr val="tx1">
                    <a:lumMod val="65000"/>
                    <a:lumOff val="35000"/>
                  </a:schemeClr>
                </a:solidFill>
              </a:rPr>
              <a:t>Casa </a:t>
            </a:r>
            <a:r>
              <a:rPr lang="en-GB" sz="1800" dirty="0" err="1">
                <a:solidFill>
                  <a:schemeClr val="tx1">
                    <a:lumMod val="65000"/>
                    <a:lumOff val="35000"/>
                  </a:schemeClr>
                </a:solidFill>
              </a:rPr>
              <a:t>dei</a:t>
            </a:r>
            <a:r>
              <a:rPr lang="en-GB" sz="1800" dirty="0">
                <a:solidFill>
                  <a:schemeClr val="tx1">
                    <a:lumMod val="65000"/>
                    <a:lumOff val="35000"/>
                  </a:schemeClr>
                </a:solidFill>
              </a:rPr>
              <a:t> Bambini</a:t>
            </a:r>
          </a:p>
          <a:p>
            <a:pPr marL="0" indent="0">
              <a:buNone/>
            </a:pPr>
            <a:r>
              <a:rPr lang="en-GB" sz="1800" dirty="0">
                <a:solidFill>
                  <a:schemeClr val="tx1">
                    <a:lumMod val="65000"/>
                    <a:lumOff val="35000"/>
                  </a:schemeClr>
                </a:solidFill>
              </a:rPr>
              <a:t>[Parker, 2015]</a:t>
            </a:r>
            <a:endParaRPr dirty="0">
              <a:solidFill>
                <a:schemeClr val="tx1">
                  <a:lumMod val="65000"/>
                  <a:lumOff val="35000"/>
                </a:schemeClr>
              </a:solidFill>
            </a:endParaRPr>
          </a:p>
        </p:txBody>
      </p:sp>
      <p:pic>
        <p:nvPicPr>
          <p:cNvPr id="2" name="Picture 1">
            <a:extLst>
              <a:ext uri="{FF2B5EF4-FFF2-40B4-BE49-F238E27FC236}">
                <a16:creationId xmlns:a16="http://schemas.microsoft.com/office/drawing/2014/main" id="{3C73D139-2B8E-4705-A19C-774AFE698A20}"/>
              </a:ext>
            </a:extLst>
          </p:cNvPr>
          <p:cNvPicPr>
            <a:picLocks noChangeAspect="1"/>
          </p:cNvPicPr>
          <p:nvPr/>
        </p:nvPicPr>
        <p:blipFill>
          <a:blip r:embed="rId3"/>
          <a:stretch>
            <a:fillRect/>
          </a:stretch>
        </p:blipFill>
        <p:spPr>
          <a:xfrm>
            <a:off x="7838203" y="1921368"/>
            <a:ext cx="2924175" cy="3895725"/>
          </a:xfrm>
          <a:prstGeom prst="rect">
            <a:avLst/>
          </a:prstGeom>
          <a:ln>
            <a:noFill/>
          </a:ln>
          <a:effectLst>
            <a:softEdge rad="112500"/>
          </a:effectLst>
        </p:spPr>
      </p:pic>
      <p:sp>
        <p:nvSpPr>
          <p:cNvPr id="10" name="TextBox 9">
            <a:extLst>
              <a:ext uri="{FF2B5EF4-FFF2-40B4-BE49-F238E27FC236}">
                <a16:creationId xmlns:a16="http://schemas.microsoft.com/office/drawing/2014/main" id="{DBCC0CD0-808B-4591-8B9C-BBE87A2555AB}"/>
              </a:ext>
            </a:extLst>
          </p:cNvPr>
          <p:cNvSpPr txBox="1"/>
          <p:nvPr/>
        </p:nvSpPr>
        <p:spPr>
          <a:xfrm>
            <a:off x="7531953" y="5817093"/>
            <a:ext cx="3646256" cy="307777"/>
          </a:xfrm>
          <a:prstGeom prst="rect">
            <a:avLst/>
          </a:prstGeom>
          <a:noFill/>
        </p:spPr>
        <p:txBody>
          <a:bodyPr wrap="square">
            <a:spAutoFit/>
          </a:bodyPr>
          <a:lstStyle/>
          <a:p>
            <a:r>
              <a:rPr lang="it-IT" dirty="0">
                <a:solidFill>
                  <a:schemeClr val="tx1">
                    <a:lumMod val="65000"/>
                    <a:lumOff val="35000"/>
                  </a:schemeClr>
                </a:solidFill>
                <a:latin typeface="Ubuntu" panose="020B0600070205080204" charset="0"/>
              </a:rPr>
              <a:t>[Montesssori Australia Group Pty Ltd, n.d.]</a:t>
            </a:r>
            <a:endParaRPr lang="en-GB" dirty="0">
              <a:solidFill>
                <a:schemeClr val="tx1">
                  <a:lumMod val="65000"/>
                  <a:lumOff val="35000"/>
                </a:schemeClr>
              </a:solidFill>
              <a:latin typeface="Ubuntu" panose="020B0600070205080204" charset="0"/>
            </a:endParaRPr>
          </a:p>
        </p:txBody>
      </p:sp>
      <p:grpSp>
        <p:nvGrpSpPr>
          <p:cNvPr id="12" name="Group 11">
            <a:extLst>
              <a:ext uri="{FF2B5EF4-FFF2-40B4-BE49-F238E27FC236}">
                <a16:creationId xmlns:a16="http://schemas.microsoft.com/office/drawing/2014/main" id="{B26DA66A-96C5-460D-8010-2200B4221B24}"/>
              </a:ext>
            </a:extLst>
          </p:cNvPr>
          <p:cNvGrpSpPr/>
          <p:nvPr/>
        </p:nvGrpSpPr>
        <p:grpSpPr>
          <a:xfrm>
            <a:off x="7938172" y="5950002"/>
            <a:ext cx="360" cy="360"/>
            <a:chOff x="7938172" y="5950002"/>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9" name="Ink 8">
                  <a:extLst>
                    <a:ext uri="{FF2B5EF4-FFF2-40B4-BE49-F238E27FC236}">
                      <a16:creationId xmlns:a16="http://schemas.microsoft.com/office/drawing/2014/main" id="{120AFC5E-20AA-40FE-A60B-39ABCC9E8680}"/>
                    </a:ext>
                  </a:extLst>
                </p14:cNvPr>
                <p14:cNvContentPartPr/>
                <p14:nvPr/>
              </p14:nvContentPartPr>
              <p14:xfrm>
                <a:off x="7938172" y="5950002"/>
                <a:ext cx="360" cy="360"/>
              </p14:xfrm>
            </p:contentPart>
          </mc:Choice>
          <mc:Fallback xmlns="">
            <p:pic>
              <p:nvPicPr>
                <p:cNvPr id="9" name="Ink 8">
                  <a:extLst>
                    <a:ext uri="{FF2B5EF4-FFF2-40B4-BE49-F238E27FC236}">
                      <a16:creationId xmlns:a16="http://schemas.microsoft.com/office/drawing/2014/main" id="{120AFC5E-20AA-40FE-A60B-39ABCC9E8680}"/>
                    </a:ext>
                  </a:extLst>
                </p:cNvPr>
                <p:cNvPicPr/>
                <p:nvPr/>
              </p:nvPicPr>
              <p:blipFill>
                <a:blip r:embed="rId5"/>
                <a:stretch>
                  <a:fillRect/>
                </a:stretch>
              </p:blipFill>
              <p:spPr>
                <a:xfrm>
                  <a:off x="7902172" y="5734002"/>
                  <a:ext cx="72000" cy="432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6">
              <p14:nvContentPartPr>
                <p14:cNvPr id="11" name="Ink 10">
                  <a:extLst>
                    <a:ext uri="{FF2B5EF4-FFF2-40B4-BE49-F238E27FC236}">
                      <a16:creationId xmlns:a16="http://schemas.microsoft.com/office/drawing/2014/main" id="{45B79AA6-C3F7-48B3-BC13-71358185F3AD}"/>
                    </a:ext>
                  </a:extLst>
                </p14:cNvPr>
                <p14:cNvContentPartPr/>
                <p14:nvPr/>
              </p14:nvContentPartPr>
              <p14:xfrm>
                <a:off x="7938172" y="5950002"/>
                <a:ext cx="360" cy="360"/>
              </p14:xfrm>
            </p:contentPart>
          </mc:Choice>
          <mc:Fallback xmlns="">
            <p:pic>
              <p:nvPicPr>
                <p:cNvPr id="11" name="Ink 10">
                  <a:extLst>
                    <a:ext uri="{FF2B5EF4-FFF2-40B4-BE49-F238E27FC236}">
                      <a16:creationId xmlns:a16="http://schemas.microsoft.com/office/drawing/2014/main" id="{45B79AA6-C3F7-48B3-BC13-71358185F3AD}"/>
                    </a:ext>
                  </a:extLst>
                </p:cNvPr>
                <p:cNvPicPr/>
                <p:nvPr/>
              </p:nvPicPr>
              <p:blipFill>
                <a:blip r:embed="rId5"/>
                <a:stretch>
                  <a:fillRect/>
                </a:stretch>
              </p:blipFill>
              <p:spPr>
                <a:xfrm>
                  <a:off x="7902172" y="5734002"/>
                  <a:ext cx="72000" cy="432000"/>
                </a:xfrm>
                <a:prstGeom prst="rect">
                  <a:avLst/>
                </a:prstGeom>
              </p:spPr>
            </p:pic>
          </mc:Fallback>
        </mc:AlternateContent>
      </p:grpSp>
      <p:grpSp>
        <p:nvGrpSpPr>
          <p:cNvPr id="14" name="Group 13">
            <a:extLst>
              <a:ext uri="{FF2B5EF4-FFF2-40B4-BE49-F238E27FC236}">
                <a16:creationId xmlns:a16="http://schemas.microsoft.com/office/drawing/2014/main" id="{0BA908F3-9DF9-4F05-A63A-93894C91CC11}"/>
              </a:ext>
            </a:extLst>
          </p:cNvPr>
          <p:cNvGrpSpPr/>
          <p:nvPr/>
        </p:nvGrpSpPr>
        <p:grpSpPr>
          <a:xfrm>
            <a:off x="7619932" y="5943522"/>
            <a:ext cx="99720" cy="40320"/>
            <a:chOff x="7619932" y="5943522"/>
            <a:chExt cx="99720" cy="40320"/>
          </a:xfrm>
        </p:grpSpPr>
        <mc:AlternateContent xmlns:mc="http://schemas.openxmlformats.org/markup-compatibility/2006" xmlns:p14="http://schemas.microsoft.com/office/powerpoint/2010/main" xmlns:aink="http://schemas.microsoft.com/office/drawing/2016/ink">
          <mc:Choice Requires="p14 aink">
            <p:contentPart p14:bwMode="auto" r:id="rId7">
              <p14:nvContentPartPr>
                <p14:cNvPr id="5" name="Ink 4">
                  <a:extLst>
                    <a:ext uri="{FF2B5EF4-FFF2-40B4-BE49-F238E27FC236}">
                      <a16:creationId xmlns:a16="http://schemas.microsoft.com/office/drawing/2014/main" id="{3650D94B-BDF0-46DD-BF77-0F7D395998EA}"/>
                    </a:ext>
                  </a:extLst>
                </p14:cNvPr>
                <p14:cNvContentPartPr/>
                <p14:nvPr/>
              </p14:nvContentPartPr>
              <p14:xfrm>
                <a:off x="7653052" y="5943522"/>
                <a:ext cx="360" cy="360"/>
              </p14:xfrm>
            </p:contentPart>
          </mc:Choice>
          <mc:Fallback xmlns="">
            <p:pic>
              <p:nvPicPr>
                <p:cNvPr id="5" name="Ink 4">
                  <a:extLst>
                    <a:ext uri="{FF2B5EF4-FFF2-40B4-BE49-F238E27FC236}">
                      <a16:creationId xmlns:a16="http://schemas.microsoft.com/office/drawing/2014/main" id="{3650D94B-BDF0-46DD-BF77-0F7D395998EA}"/>
                    </a:ext>
                  </a:extLst>
                </p:cNvPr>
                <p:cNvPicPr/>
                <p:nvPr/>
              </p:nvPicPr>
              <p:blipFill>
                <a:blip r:embed="rId8"/>
                <a:stretch>
                  <a:fillRect/>
                </a:stretch>
              </p:blipFill>
              <p:spPr>
                <a:xfrm>
                  <a:off x="7617052" y="5727522"/>
                  <a:ext cx="72000" cy="432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9">
              <p14:nvContentPartPr>
                <p14:cNvPr id="6" name="Ink 5">
                  <a:extLst>
                    <a:ext uri="{FF2B5EF4-FFF2-40B4-BE49-F238E27FC236}">
                      <a16:creationId xmlns:a16="http://schemas.microsoft.com/office/drawing/2014/main" id="{DE8F12D8-449A-42E2-86E1-294FD4583EBA}"/>
                    </a:ext>
                  </a:extLst>
                </p14:cNvPr>
                <p14:cNvContentPartPr/>
                <p14:nvPr/>
              </p14:nvContentPartPr>
              <p14:xfrm>
                <a:off x="7719292" y="5956482"/>
                <a:ext cx="360" cy="360"/>
              </p14:xfrm>
            </p:contentPart>
          </mc:Choice>
          <mc:Fallback xmlns="">
            <p:pic>
              <p:nvPicPr>
                <p:cNvPr id="6" name="Ink 5">
                  <a:extLst>
                    <a:ext uri="{FF2B5EF4-FFF2-40B4-BE49-F238E27FC236}">
                      <a16:creationId xmlns:a16="http://schemas.microsoft.com/office/drawing/2014/main" id="{DE8F12D8-449A-42E2-86E1-294FD4583EBA}"/>
                    </a:ext>
                  </a:extLst>
                </p:cNvPr>
                <p:cNvPicPr/>
                <p:nvPr/>
              </p:nvPicPr>
              <p:blipFill>
                <a:blip r:embed="rId10"/>
                <a:stretch>
                  <a:fillRect/>
                </a:stretch>
              </p:blipFill>
              <p:spPr>
                <a:xfrm>
                  <a:off x="7683652" y="5740842"/>
                  <a:ext cx="72000" cy="432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1">
              <p14:nvContentPartPr>
                <p14:cNvPr id="13" name="Ink 12">
                  <a:extLst>
                    <a:ext uri="{FF2B5EF4-FFF2-40B4-BE49-F238E27FC236}">
                      <a16:creationId xmlns:a16="http://schemas.microsoft.com/office/drawing/2014/main" id="{963F60B4-D9C7-4C32-9C67-9C509BB71763}"/>
                    </a:ext>
                  </a:extLst>
                </p14:cNvPr>
                <p14:cNvContentPartPr/>
                <p14:nvPr/>
              </p14:nvContentPartPr>
              <p14:xfrm>
                <a:off x="7619932" y="5983482"/>
                <a:ext cx="360" cy="360"/>
              </p14:xfrm>
            </p:contentPart>
          </mc:Choice>
          <mc:Fallback xmlns="">
            <p:pic>
              <p:nvPicPr>
                <p:cNvPr id="13" name="Ink 12">
                  <a:extLst>
                    <a:ext uri="{FF2B5EF4-FFF2-40B4-BE49-F238E27FC236}">
                      <a16:creationId xmlns:a16="http://schemas.microsoft.com/office/drawing/2014/main" id="{963F60B4-D9C7-4C32-9C67-9C509BB71763}"/>
                    </a:ext>
                  </a:extLst>
                </p:cNvPr>
                <p:cNvPicPr/>
                <p:nvPr/>
              </p:nvPicPr>
              <p:blipFill>
                <a:blip r:embed="rId12"/>
                <a:stretch>
                  <a:fillRect/>
                </a:stretch>
              </p:blipFill>
              <p:spPr>
                <a:xfrm>
                  <a:off x="7583932" y="5767482"/>
                  <a:ext cx="72000" cy="432000"/>
                </a:xfrm>
                <a:prstGeom prst="rect">
                  <a:avLst/>
                </a:prstGeom>
              </p:spPr>
            </p:pic>
          </mc:Fallback>
        </mc:AlternateContent>
      </p:grpSp>
      <p:grpSp>
        <p:nvGrpSpPr>
          <p:cNvPr id="17" name="Group 16">
            <a:extLst>
              <a:ext uri="{FF2B5EF4-FFF2-40B4-BE49-F238E27FC236}">
                <a16:creationId xmlns:a16="http://schemas.microsoft.com/office/drawing/2014/main" id="{4A560D7A-04F6-43DA-9EC5-1A2F031D3F3A}"/>
              </a:ext>
            </a:extLst>
          </p:cNvPr>
          <p:cNvGrpSpPr/>
          <p:nvPr/>
        </p:nvGrpSpPr>
        <p:grpSpPr>
          <a:xfrm>
            <a:off x="9170092" y="5930202"/>
            <a:ext cx="360" cy="360"/>
            <a:chOff x="9170092" y="5930202"/>
            <a:chExt cx="360" cy="360"/>
          </a:xfrm>
        </p:grpSpPr>
        <mc:AlternateContent xmlns:mc="http://schemas.openxmlformats.org/markup-compatibility/2006" xmlns:p14="http://schemas.microsoft.com/office/powerpoint/2010/main" xmlns:aink="http://schemas.microsoft.com/office/drawing/2016/ink">
          <mc:Choice Requires="p14 aink">
            <p:contentPart p14:bwMode="auto" r:id="rId13">
              <p14:nvContentPartPr>
                <p14:cNvPr id="15" name="Ink 14">
                  <a:extLst>
                    <a:ext uri="{FF2B5EF4-FFF2-40B4-BE49-F238E27FC236}">
                      <a16:creationId xmlns:a16="http://schemas.microsoft.com/office/drawing/2014/main" id="{3EDC9628-E266-42FC-87AE-C9DBB60798BA}"/>
                    </a:ext>
                  </a:extLst>
                </p14:cNvPr>
                <p14:cNvContentPartPr/>
                <p14:nvPr/>
              </p14:nvContentPartPr>
              <p14:xfrm>
                <a:off x="9170092" y="5930202"/>
                <a:ext cx="360" cy="360"/>
              </p14:xfrm>
            </p:contentPart>
          </mc:Choice>
          <mc:Fallback xmlns="">
            <p:pic>
              <p:nvPicPr>
                <p:cNvPr id="15" name="Ink 14">
                  <a:extLst>
                    <a:ext uri="{FF2B5EF4-FFF2-40B4-BE49-F238E27FC236}">
                      <a16:creationId xmlns:a16="http://schemas.microsoft.com/office/drawing/2014/main" id="{3EDC9628-E266-42FC-87AE-C9DBB60798BA}"/>
                    </a:ext>
                  </a:extLst>
                </p:cNvPr>
                <p:cNvPicPr/>
                <p:nvPr/>
              </p:nvPicPr>
              <p:blipFill>
                <a:blip r:embed="rId14"/>
                <a:stretch>
                  <a:fillRect/>
                </a:stretch>
              </p:blipFill>
              <p:spPr>
                <a:xfrm>
                  <a:off x="9134452" y="5714562"/>
                  <a:ext cx="72000" cy="432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5">
              <p14:nvContentPartPr>
                <p14:cNvPr id="16" name="Ink 15">
                  <a:extLst>
                    <a:ext uri="{FF2B5EF4-FFF2-40B4-BE49-F238E27FC236}">
                      <a16:creationId xmlns:a16="http://schemas.microsoft.com/office/drawing/2014/main" id="{A8CE1296-6E94-4308-AC05-90A1EF88627C}"/>
                    </a:ext>
                  </a:extLst>
                </p14:cNvPr>
                <p14:cNvContentPartPr/>
                <p14:nvPr/>
              </p14:nvContentPartPr>
              <p14:xfrm>
                <a:off x="9170092" y="5930202"/>
                <a:ext cx="360" cy="360"/>
              </p14:xfrm>
            </p:contentPart>
          </mc:Choice>
          <mc:Fallback xmlns="">
            <p:pic>
              <p:nvPicPr>
                <p:cNvPr id="16" name="Ink 15">
                  <a:extLst>
                    <a:ext uri="{FF2B5EF4-FFF2-40B4-BE49-F238E27FC236}">
                      <a16:creationId xmlns:a16="http://schemas.microsoft.com/office/drawing/2014/main" id="{A8CE1296-6E94-4308-AC05-90A1EF88627C}"/>
                    </a:ext>
                  </a:extLst>
                </p:cNvPr>
                <p:cNvPicPr/>
                <p:nvPr/>
              </p:nvPicPr>
              <p:blipFill>
                <a:blip r:embed="rId14"/>
                <a:stretch>
                  <a:fillRect/>
                </a:stretch>
              </p:blipFill>
              <p:spPr>
                <a:xfrm>
                  <a:off x="9134452" y="5714562"/>
                  <a:ext cx="72000" cy="432000"/>
                </a:xfrm>
                <a:prstGeom prst="rect">
                  <a:avLst/>
                </a:prstGeom>
              </p:spPr>
            </p:pic>
          </mc:Fallback>
        </mc:AlternateContent>
      </p:gr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91"/>
        <p:cNvGrpSpPr/>
        <p:nvPr/>
      </p:nvGrpSpPr>
      <p:grpSpPr>
        <a:xfrm>
          <a:off x="0" y="0"/>
          <a:ext cx="0" cy="0"/>
          <a:chOff x="0" y="0"/>
          <a:chExt cx="0" cy="0"/>
        </a:xfrm>
      </p:grpSpPr>
      <p:sp>
        <p:nvSpPr>
          <p:cNvPr id="692" name="Google Shape;692;p24"/>
          <p:cNvSpPr txBox="1">
            <a:spLocks noGrp="1"/>
          </p:cNvSpPr>
          <p:nvPr>
            <p:ph type="title"/>
          </p:nvPr>
        </p:nvSpPr>
        <p:spPr>
          <a:xfrm>
            <a:off x="1966903" y="2618485"/>
            <a:ext cx="2234035" cy="959602"/>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4800" b="1" dirty="0">
                <a:latin typeface="Amatic SC" panose="00000500000000000000" pitchFamily="2" charset="-79"/>
                <a:cs typeface="Amatic SC" panose="00000500000000000000" pitchFamily="2" charset="-79"/>
              </a:rPr>
              <a:t>contents</a:t>
            </a:r>
            <a:endParaRPr sz="4800" b="1" dirty="0">
              <a:latin typeface="Amatic SC" panose="00000500000000000000" pitchFamily="2" charset="-79"/>
              <a:cs typeface="Amatic SC" panose="00000500000000000000" pitchFamily="2" charset="-79"/>
            </a:endParaRPr>
          </a:p>
        </p:txBody>
      </p:sp>
      <p:sp>
        <p:nvSpPr>
          <p:cNvPr id="693" name="Google Shape;693;p24"/>
          <p:cNvSpPr txBox="1">
            <a:spLocks noGrp="1"/>
          </p:cNvSpPr>
          <p:nvPr>
            <p:ph type="body" idx="1"/>
          </p:nvPr>
        </p:nvSpPr>
        <p:spPr>
          <a:xfrm>
            <a:off x="5601444" y="1572039"/>
            <a:ext cx="5524800" cy="3713922"/>
          </a:xfrm>
          <a:prstGeom prst="rect">
            <a:avLst/>
          </a:prstGeom>
          <a:noFill/>
        </p:spPr>
        <p:txBody>
          <a:bodyPr spcFirstLastPara="1" wrap="square" lIns="121900" tIns="121900" rIns="121900" bIns="121900" anchor="t" anchorCtr="0">
            <a:noAutofit/>
          </a:bodyPr>
          <a:lstStyle/>
          <a:p>
            <a:pPr marL="457200" lvl="0" indent="-368300" algn="l" rtl="0">
              <a:lnSpc>
                <a:spcPct val="200000"/>
              </a:lnSpc>
              <a:spcBef>
                <a:spcPts val="0"/>
              </a:spcBef>
              <a:spcAft>
                <a:spcPts val="0"/>
              </a:spcAft>
              <a:buClr>
                <a:schemeClr val="accent1"/>
              </a:buClr>
              <a:buSzPts val="2200"/>
              <a:buChar char="●"/>
            </a:pPr>
            <a:r>
              <a:rPr lang="en" sz="2000" dirty="0">
                <a:solidFill>
                  <a:schemeClr val="tx1">
                    <a:lumMod val="65000"/>
                    <a:lumOff val="35000"/>
                  </a:schemeClr>
                </a:solidFill>
              </a:rPr>
              <a:t>Introduction : Montessori education</a:t>
            </a:r>
            <a:endParaRPr sz="2000" dirty="0">
              <a:solidFill>
                <a:schemeClr val="tx1">
                  <a:lumMod val="65000"/>
                  <a:lumOff val="35000"/>
                </a:schemeClr>
              </a:solidFill>
            </a:endParaRPr>
          </a:p>
          <a:p>
            <a:pPr marL="457200" lvl="0" indent="-368300" algn="l" rtl="0">
              <a:lnSpc>
                <a:spcPct val="200000"/>
              </a:lnSpc>
              <a:spcBef>
                <a:spcPts val="0"/>
              </a:spcBef>
              <a:spcAft>
                <a:spcPts val="0"/>
              </a:spcAft>
              <a:buClr>
                <a:schemeClr val="accent2"/>
              </a:buClr>
              <a:buSzPts val="2200"/>
              <a:buChar char="●"/>
            </a:pPr>
            <a:r>
              <a:rPr lang="en-GB" sz="2000" dirty="0">
                <a:solidFill>
                  <a:schemeClr val="tx1">
                    <a:lumMod val="65000"/>
                    <a:lumOff val="35000"/>
                  </a:schemeClr>
                </a:solidFill>
              </a:rPr>
              <a:t>1. Freedom within limits</a:t>
            </a:r>
          </a:p>
          <a:p>
            <a:pPr marL="457200" lvl="0" indent="-368300" algn="l" rtl="0">
              <a:lnSpc>
                <a:spcPct val="200000"/>
              </a:lnSpc>
              <a:spcBef>
                <a:spcPts val="0"/>
              </a:spcBef>
              <a:spcAft>
                <a:spcPts val="0"/>
              </a:spcAft>
              <a:buClr>
                <a:schemeClr val="accent3"/>
              </a:buClr>
              <a:buSzPts val="2200"/>
              <a:buChar char="●"/>
            </a:pPr>
            <a:r>
              <a:rPr lang="en-GB" sz="2000" dirty="0">
                <a:solidFill>
                  <a:schemeClr val="tx1">
                    <a:lumMod val="65000"/>
                    <a:lumOff val="35000"/>
                  </a:schemeClr>
                </a:solidFill>
              </a:rPr>
              <a:t>2. Case study</a:t>
            </a:r>
          </a:p>
          <a:p>
            <a:pPr marL="457200" lvl="0" indent="-368300" algn="l" rtl="0">
              <a:lnSpc>
                <a:spcPct val="200000"/>
              </a:lnSpc>
              <a:spcBef>
                <a:spcPts val="0"/>
              </a:spcBef>
              <a:spcAft>
                <a:spcPts val="0"/>
              </a:spcAft>
              <a:buClr>
                <a:schemeClr val="accent4"/>
              </a:buClr>
              <a:buSzPts val="2200"/>
              <a:buChar char="●"/>
            </a:pPr>
            <a:r>
              <a:rPr lang="en-GB" sz="2000" dirty="0">
                <a:solidFill>
                  <a:schemeClr val="tx1">
                    <a:lumMod val="65000"/>
                    <a:lumOff val="35000"/>
                  </a:schemeClr>
                </a:solidFill>
              </a:rPr>
              <a:t>3. Comparison with Froebel</a:t>
            </a:r>
          </a:p>
          <a:p>
            <a:pPr marL="457200" lvl="0" indent="-368300" algn="l" rtl="0">
              <a:lnSpc>
                <a:spcPct val="200000"/>
              </a:lnSpc>
              <a:spcBef>
                <a:spcPts val="0"/>
              </a:spcBef>
              <a:spcAft>
                <a:spcPts val="0"/>
              </a:spcAft>
              <a:buClr>
                <a:schemeClr val="accent6"/>
              </a:buClr>
              <a:buSzPts val="2200"/>
              <a:buChar char="●"/>
            </a:pPr>
            <a:r>
              <a:rPr lang="en-GB" sz="2000" dirty="0">
                <a:solidFill>
                  <a:schemeClr val="tx1">
                    <a:lumMod val="65000"/>
                    <a:lumOff val="35000"/>
                  </a:schemeClr>
                </a:solidFill>
              </a:rPr>
              <a:t>Conclusion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29"/>
          <p:cNvSpPr txBox="1">
            <a:spLocks noGrp="1"/>
          </p:cNvSpPr>
          <p:nvPr>
            <p:ph type="title"/>
          </p:nvPr>
        </p:nvSpPr>
        <p:spPr>
          <a:xfrm>
            <a:off x="2536527" y="367562"/>
            <a:ext cx="7118945"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4800" b="1" dirty="0">
                <a:latin typeface="Amatic SC" panose="00000500000000000000" pitchFamily="2" charset="-79"/>
                <a:cs typeface="Amatic SC" panose="00000500000000000000" pitchFamily="2" charset="-79"/>
              </a:rPr>
              <a:t>introduction : Montessori Education</a:t>
            </a:r>
            <a:endParaRPr sz="4800" b="1" dirty="0">
              <a:latin typeface="Amatic SC" panose="00000500000000000000" pitchFamily="2" charset="-79"/>
              <a:cs typeface="Amatic SC" panose="00000500000000000000" pitchFamily="2" charset="-79"/>
            </a:endParaRPr>
          </a:p>
        </p:txBody>
      </p:sp>
      <p:sp>
        <p:nvSpPr>
          <p:cNvPr id="728" name="Google Shape;728;p29"/>
          <p:cNvSpPr txBox="1">
            <a:spLocks noGrp="1"/>
          </p:cNvSpPr>
          <p:nvPr>
            <p:ph type="subTitle" idx="1"/>
          </p:nvPr>
        </p:nvSpPr>
        <p:spPr>
          <a:xfrm>
            <a:off x="3966465" y="1352045"/>
            <a:ext cx="6406800" cy="606900"/>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dirty="0"/>
              <a:t>L</a:t>
            </a:r>
            <a:r>
              <a:rPr lang="en" dirty="0"/>
              <a:t>imited free play</a:t>
            </a:r>
            <a:endParaRPr dirty="0"/>
          </a:p>
        </p:txBody>
      </p:sp>
      <p:sp>
        <p:nvSpPr>
          <p:cNvPr id="730" name="Google Shape;730;p29"/>
          <p:cNvSpPr txBox="1">
            <a:spLocks noGrp="1"/>
          </p:cNvSpPr>
          <p:nvPr>
            <p:ph type="subTitle" idx="2"/>
          </p:nvPr>
        </p:nvSpPr>
        <p:spPr>
          <a:xfrm>
            <a:off x="4020681" y="2665988"/>
            <a:ext cx="6406800" cy="880011"/>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dirty="0"/>
              <a:t>Three ages grouping</a:t>
            </a:r>
          </a:p>
          <a:p>
            <a:pPr marL="0" lvl="0" indent="0" algn="l" rtl="0">
              <a:spcBef>
                <a:spcPts val="0"/>
              </a:spcBef>
              <a:spcAft>
                <a:spcPts val="2100"/>
              </a:spcAft>
              <a:buNone/>
            </a:pPr>
            <a:endParaRPr lang="en-GB" dirty="0"/>
          </a:p>
        </p:txBody>
      </p:sp>
      <p:sp>
        <p:nvSpPr>
          <p:cNvPr id="731" name="Google Shape;731;p29"/>
          <p:cNvSpPr txBox="1">
            <a:spLocks noGrp="1"/>
          </p:cNvSpPr>
          <p:nvPr>
            <p:ph type="body" idx="6"/>
          </p:nvPr>
        </p:nvSpPr>
        <p:spPr>
          <a:xfrm>
            <a:off x="4065600" y="4281961"/>
            <a:ext cx="2955381" cy="793130"/>
          </a:xfrm>
          <a:prstGeom prst="rect">
            <a:avLst/>
          </a:prstGeom>
        </p:spPr>
        <p:txBody>
          <a:bodyPr spcFirstLastPara="1" wrap="square" lIns="121900" tIns="121900" rIns="121900" bIns="121900" anchor="t" anchorCtr="0">
            <a:noAutofit/>
          </a:bodyPr>
          <a:lstStyle/>
          <a:p>
            <a:pPr marL="0" lvl="0" indent="0" algn="l" rtl="0">
              <a:lnSpc>
                <a:spcPct val="100000"/>
              </a:lnSpc>
              <a:spcBef>
                <a:spcPts val="2100"/>
              </a:spcBef>
              <a:spcAft>
                <a:spcPts val="2100"/>
              </a:spcAft>
              <a:buNone/>
            </a:pPr>
            <a:r>
              <a:rPr lang="en-GB" sz="1600" dirty="0">
                <a:solidFill>
                  <a:schemeClr val="tx1">
                    <a:lumMod val="65000"/>
                    <a:lumOff val="35000"/>
                  </a:schemeClr>
                </a:solidFill>
              </a:rPr>
              <a:t>Children learn on their own.</a:t>
            </a:r>
            <a:endParaRPr sz="1600" dirty="0">
              <a:solidFill>
                <a:schemeClr val="tx1">
                  <a:lumMod val="65000"/>
                  <a:lumOff val="35000"/>
                </a:schemeClr>
              </a:solidFill>
            </a:endParaRPr>
          </a:p>
        </p:txBody>
      </p:sp>
      <p:sp>
        <p:nvSpPr>
          <p:cNvPr id="732" name="Google Shape;732;p29"/>
          <p:cNvSpPr txBox="1">
            <a:spLocks noGrp="1"/>
          </p:cNvSpPr>
          <p:nvPr>
            <p:ph type="subTitle" idx="3"/>
          </p:nvPr>
        </p:nvSpPr>
        <p:spPr>
          <a:xfrm>
            <a:off x="4065600" y="3987966"/>
            <a:ext cx="6406800" cy="551563"/>
          </a:xfrm>
          <a:prstGeom prst="rect">
            <a:avLst/>
          </a:prstGeom>
        </p:spPr>
        <p:txBody>
          <a:bodyPr spcFirstLastPara="1" wrap="square" lIns="121900" tIns="121900" rIns="121900" bIns="121900" anchor="t" anchorCtr="0">
            <a:noAutofit/>
          </a:bodyPr>
          <a:lstStyle/>
          <a:p>
            <a:pPr marL="0" lvl="0" indent="0" algn="l" rtl="0">
              <a:spcBef>
                <a:spcPts val="0"/>
              </a:spcBef>
              <a:spcAft>
                <a:spcPts val="2100"/>
              </a:spcAft>
              <a:buNone/>
            </a:pPr>
            <a:r>
              <a:rPr lang="en-GB" dirty="0"/>
              <a:t>Independent learning</a:t>
            </a:r>
            <a:endParaRPr dirty="0"/>
          </a:p>
        </p:txBody>
      </p:sp>
      <p:sp>
        <p:nvSpPr>
          <p:cNvPr id="733" name="Google Shape;733;p29"/>
          <p:cNvSpPr txBox="1">
            <a:spLocks noGrp="1"/>
          </p:cNvSpPr>
          <p:nvPr>
            <p:ph type="body" idx="4"/>
          </p:nvPr>
        </p:nvSpPr>
        <p:spPr>
          <a:xfrm>
            <a:off x="3966465" y="1833327"/>
            <a:ext cx="6406800" cy="626432"/>
          </a:xfrm>
          <a:prstGeom prst="rect">
            <a:avLst/>
          </a:prstGeom>
        </p:spPr>
        <p:txBody>
          <a:bodyPr spcFirstLastPara="1" wrap="square" lIns="121900" tIns="121900" rIns="121900" bIns="121900" anchor="t" anchorCtr="0">
            <a:noAutofit/>
          </a:bodyPr>
          <a:lstStyle/>
          <a:p>
            <a:pPr marL="0" indent="0">
              <a:spcAft>
                <a:spcPts val="2100"/>
              </a:spcAft>
              <a:buNone/>
            </a:pPr>
            <a:r>
              <a:rPr lang="en-GB" sz="1600" dirty="0">
                <a:solidFill>
                  <a:schemeClr val="tx1">
                    <a:lumMod val="65000"/>
                    <a:lumOff val="35000"/>
                  </a:schemeClr>
                </a:solidFill>
              </a:rPr>
              <a:t>Free play is constructed by specific objects, space and Montessori teachers.</a:t>
            </a:r>
          </a:p>
          <a:p>
            <a:pPr marL="0" lvl="0" indent="0" algn="l" rtl="0">
              <a:spcBef>
                <a:spcPts val="0"/>
              </a:spcBef>
              <a:spcAft>
                <a:spcPts val="2100"/>
              </a:spcAft>
              <a:buNone/>
            </a:pPr>
            <a:endParaRPr dirty="0"/>
          </a:p>
        </p:txBody>
      </p:sp>
      <p:sp>
        <p:nvSpPr>
          <p:cNvPr id="734" name="Google Shape;734;p29"/>
          <p:cNvSpPr/>
          <p:nvPr/>
        </p:nvSpPr>
        <p:spPr>
          <a:xfrm>
            <a:off x="3270226" y="2665988"/>
            <a:ext cx="642023" cy="607428"/>
          </a:xfrm>
          <a:custGeom>
            <a:avLst/>
            <a:gdLst/>
            <a:ahLst/>
            <a:cxnLst/>
            <a:rect l="l" t="t" r="r" b="b"/>
            <a:pathLst>
              <a:path w="2647519" h="2612594" extrusionOk="0">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Calibri"/>
              <a:buNone/>
            </a:pPr>
            <a:endParaRPr sz="1800" i="0" u="none" strike="noStrike" cap="none" dirty="0">
              <a:solidFill>
                <a:schemeClr val="lt1"/>
              </a:solidFill>
              <a:latin typeface="Spicy Rice"/>
              <a:ea typeface="Spicy Rice"/>
              <a:cs typeface="Spicy Rice"/>
              <a:sym typeface="Spicy Rice"/>
            </a:endParaRPr>
          </a:p>
        </p:txBody>
      </p:sp>
      <p:sp>
        <p:nvSpPr>
          <p:cNvPr id="735" name="Google Shape;735;p29"/>
          <p:cNvSpPr/>
          <p:nvPr/>
        </p:nvSpPr>
        <p:spPr>
          <a:xfrm>
            <a:off x="3270226" y="1344010"/>
            <a:ext cx="642023" cy="607428"/>
          </a:xfrm>
          <a:custGeom>
            <a:avLst/>
            <a:gdLst/>
            <a:ahLst/>
            <a:cxnLst/>
            <a:rect l="l" t="t" r="r" b="b"/>
            <a:pathLst>
              <a:path w="2647519" h="2612594" extrusionOk="0">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Calibri"/>
              <a:buNone/>
            </a:pPr>
            <a:endParaRPr sz="1800" i="0" u="none" strike="noStrike" cap="none" dirty="0">
              <a:solidFill>
                <a:schemeClr val="lt1"/>
              </a:solidFill>
              <a:latin typeface="Spicy Rice"/>
              <a:ea typeface="Spicy Rice"/>
              <a:cs typeface="Spicy Rice"/>
              <a:sym typeface="Spicy Rice"/>
            </a:endParaRPr>
          </a:p>
        </p:txBody>
      </p:sp>
      <p:sp>
        <p:nvSpPr>
          <p:cNvPr id="736" name="Google Shape;736;p29"/>
          <p:cNvSpPr/>
          <p:nvPr/>
        </p:nvSpPr>
        <p:spPr>
          <a:xfrm>
            <a:off x="3270225" y="3987966"/>
            <a:ext cx="642023" cy="607428"/>
          </a:xfrm>
          <a:custGeom>
            <a:avLst/>
            <a:gdLst/>
            <a:ahLst/>
            <a:cxnLst/>
            <a:rect l="l" t="t" r="r" b="b"/>
            <a:pathLst>
              <a:path w="2647519" h="2612594" extrusionOk="0">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Calibri"/>
              <a:buNone/>
            </a:pPr>
            <a:endParaRPr sz="1800" i="0" u="none" strike="noStrike" cap="none" dirty="0">
              <a:solidFill>
                <a:schemeClr val="lt1"/>
              </a:solidFill>
              <a:latin typeface="Spicy Rice"/>
              <a:ea typeface="Spicy Rice"/>
              <a:cs typeface="Spicy Rice"/>
              <a:sym typeface="Spicy Rice"/>
            </a:endParaRPr>
          </a:p>
        </p:txBody>
      </p:sp>
      <p:sp>
        <p:nvSpPr>
          <p:cNvPr id="14" name="Google Shape;736;p29">
            <a:extLst>
              <a:ext uri="{FF2B5EF4-FFF2-40B4-BE49-F238E27FC236}">
                <a16:creationId xmlns:a16="http://schemas.microsoft.com/office/drawing/2014/main" id="{8F916972-2757-45ED-BEA5-40942C4846E5}"/>
              </a:ext>
            </a:extLst>
          </p:cNvPr>
          <p:cNvSpPr/>
          <p:nvPr/>
        </p:nvSpPr>
        <p:spPr>
          <a:xfrm>
            <a:off x="3270224" y="5309944"/>
            <a:ext cx="642023" cy="607428"/>
          </a:xfrm>
          <a:custGeom>
            <a:avLst/>
            <a:gdLst/>
            <a:ahLst/>
            <a:cxnLst/>
            <a:rect l="l" t="t" r="r" b="b"/>
            <a:pathLst>
              <a:path w="2647519" h="2612594" extrusionOk="0">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5"/>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Calibri"/>
              <a:buNone/>
            </a:pPr>
            <a:endParaRPr sz="1800" i="0" u="none" strike="noStrike" cap="none" dirty="0">
              <a:solidFill>
                <a:schemeClr val="lt1"/>
              </a:solidFill>
              <a:latin typeface="Spicy Rice"/>
              <a:ea typeface="Spicy Rice"/>
              <a:cs typeface="Spicy Rice"/>
              <a:sym typeface="Spicy Rice"/>
            </a:endParaRPr>
          </a:p>
        </p:txBody>
      </p:sp>
      <p:sp>
        <p:nvSpPr>
          <p:cNvPr id="19" name="TextBox 18">
            <a:extLst>
              <a:ext uri="{FF2B5EF4-FFF2-40B4-BE49-F238E27FC236}">
                <a16:creationId xmlns:a16="http://schemas.microsoft.com/office/drawing/2014/main" id="{6A48C750-2C58-4A4C-8388-F08EF2B84CBF}"/>
              </a:ext>
            </a:extLst>
          </p:cNvPr>
          <p:cNvSpPr txBox="1"/>
          <p:nvPr/>
        </p:nvSpPr>
        <p:spPr>
          <a:xfrm>
            <a:off x="4065600" y="3255219"/>
            <a:ext cx="6152320" cy="584775"/>
          </a:xfrm>
          <a:prstGeom prst="rect">
            <a:avLst/>
          </a:prstGeom>
          <a:noFill/>
        </p:spPr>
        <p:txBody>
          <a:bodyPr wrap="square">
            <a:spAutoFit/>
          </a:bodyPr>
          <a:lstStyle/>
          <a:p>
            <a:pPr marL="0" lvl="0" indent="0" algn="l" rtl="0">
              <a:spcBef>
                <a:spcPts val="2100"/>
              </a:spcBef>
              <a:spcAft>
                <a:spcPts val="0"/>
              </a:spcAft>
              <a:buNone/>
            </a:pPr>
            <a:r>
              <a:rPr lang="en-GB" sz="1600" dirty="0">
                <a:solidFill>
                  <a:schemeClr val="tx1">
                    <a:lumMod val="65000"/>
                    <a:lumOff val="35000"/>
                  </a:schemeClr>
                </a:solidFill>
                <a:latin typeface="Ubuntu" panose="020B0600070205080204" charset="0"/>
              </a:rPr>
              <a:t>Teachers group children together at the age of 3 to 6, 6 to 9 and 9 to 12.</a:t>
            </a:r>
          </a:p>
        </p:txBody>
      </p:sp>
      <p:sp>
        <p:nvSpPr>
          <p:cNvPr id="22" name="TextBox 21">
            <a:extLst>
              <a:ext uri="{FF2B5EF4-FFF2-40B4-BE49-F238E27FC236}">
                <a16:creationId xmlns:a16="http://schemas.microsoft.com/office/drawing/2014/main" id="{AC5472B2-B238-4280-AC89-0A6778C45D65}"/>
              </a:ext>
            </a:extLst>
          </p:cNvPr>
          <p:cNvSpPr txBox="1"/>
          <p:nvPr/>
        </p:nvSpPr>
        <p:spPr>
          <a:xfrm>
            <a:off x="7681819" y="6304002"/>
            <a:ext cx="4510181" cy="553998"/>
          </a:xfrm>
          <a:prstGeom prst="rect">
            <a:avLst/>
          </a:prstGeom>
          <a:noFill/>
        </p:spPr>
        <p:txBody>
          <a:bodyPr wrap="square">
            <a:spAutoFit/>
          </a:bodyPr>
          <a:lstStyle/>
          <a:p>
            <a:r>
              <a:rPr lang="en-GB" sz="1600" dirty="0">
                <a:solidFill>
                  <a:schemeClr val="tx1">
                    <a:lumMod val="65000"/>
                    <a:lumOff val="35000"/>
                  </a:schemeClr>
                </a:solidFill>
                <a:latin typeface="Ubuntu" panose="020B0600070205080204" charset="0"/>
              </a:rPr>
              <a:t>[Johnson, 2009] [</a:t>
            </a:r>
            <a:r>
              <a:rPr lang="en-GB" sz="1600" dirty="0" err="1">
                <a:solidFill>
                  <a:schemeClr val="tx1">
                    <a:lumMod val="65000"/>
                    <a:lumOff val="35000"/>
                  </a:schemeClr>
                </a:solidFill>
                <a:latin typeface="Ubuntu" panose="020B0600070205080204" charset="0"/>
              </a:rPr>
              <a:t>Halula</a:t>
            </a:r>
            <a:r>
              <a:rPr lang="en-GB" sz="1600" dirty="0">
                <a:solidFill>
                  <a:schemeClr val="tx1">
                    <a:lumMod val="65000"/>
                    <a:lumOff val="35000"/>
                  </a:schemeClr>
                </a:solidFill>
                <a:latin typeface="Ubuntu" panose="020B0600070205080204" charset="0"/>
              </a:rPr>
              <a:t>, 2016] [Lillard, 2013]</a:t>
            </a:r>
          </a:p>
          <a:p>
            <a:r>
              <a:rPr lang="en-GB" dirty="0">
                <a:solidFill>
                  <a:schemeClr val="tx1">
                    <a:lumMod val="65000"/>
                    <a:lumOff val="35000"/>
                  </a:schemeClr>
                </a:solidFill>
              </a:rPr>
              <a:t> </a:t>
            </a:r>
          </a:p>
        </p:txBody>
      </p:sp>
      <p:sp>
        <p:nvSpPr>
          <p:cNvPr id="25" name="Google Shape;732;p29">
            <a:extLst>
              <a:ext uri="{FF2B5EF4-FFF2-40B4-BE49-F238E27FC236}">
                <a16:creationId xmlns:a16="http://schemas.microsoft.com/office/drawing/2014/main" id="{D3BB8027-2851-4A5E-BCEE-68E9155AB30D}"/>
              </a:ext>
            </a:extLst>
          </p:cNvPr>
          <p:cNvSpPr txBox="1">
            <a:spLocks/>
          </p:cNvSpPr>
          <p:nvPr/>
        </p:nvSpPr>
        <p:spPr>
          <a:xfrm>
            <a:off x="4065600" y="5310472"/>
            <a:ext cx="6406800" cy="1077076"/>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68300" algn="l" rtl="0">
              <a:lnSpc>
                <a:spcPct val="115000"/>
              </a:lnSpc>
              <a:spcBef>
                <a:spcPts val="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1pPr>
            <a:lvl2pPr marL="914400" marR="0" lvl="1"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2pPr>
            <a:lvl3pPr marL="1371600" marR="0" lvl="2"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3pPr>
            <a:lvl4pPr marL="1828800" marR="0" lvl="3"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4pPr>
            <a:lvl5pPr marL="2286000" marR="0" lvl="4"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5pPr>
            <a:lvl6pPr marL="2743200" marR="0" lvl="5"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6pPr>
            <a:lvl7pPr marL="3200400" marR="0" lvl="6"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7pPr>
            <a:lvl8pPr marL="3657600" marR="0" lvl="7" indent="-368300" algn="l" rtl="0">
              <a:lnSpc>
                <a:spcPct val="115000"/>
              </a:lnSpc>
              <a:spcBef>
                <a:spcPts val="2100"/>
              </a:spcBef>
              <a:spcAft>
                <a:spcPts val="0"/>
              </a:spcAft>
              <a:buClr>
                <a:schemeClr val="dk2"/>
              </a:buClr>
              <a:buSzPts val="1800"/>
              <a:buFont typeface="Ubuntu"/>
              <a:buNone/>
              <a:defRPr sz="1800" b="1" i="0" u="none" strike="noStrike" cap="none">
                <a:solidFill>
                  <a:schemeClr val="dk2"/>
                </a:solidFill>
                <a:latin typeface="Ubuntu"/>
                <a:ea typeface="Ubuntu"/>
                <a:cs typeface="Ubuntu"/>
                <a:sym typeface="Ubuntu"/>
              </a:defRPr>
            </a:lvl8pPr>
            <a:lvl9pPr marL="4114800" marR="0" lvl="8" indent="-368300" algn="l" rtl="0">
              <a:lnSpc>
                <a:spcPct val="115000"/>
              </a:lnSpc>
              <a:spcBef>
                <a:spcPts val="2100"/>
              </a:spcBef>
              <a:spcAft>
                <a:spcPts val="2100"/>
              </a:spcAft>
              <a:buClr>
                <a:schemeClr val="dk2"/>
              </a:buClr>
              <a:buSzPts val="1800"/>
              <a:buFont typeface="Ubuntu"/>
              <a:buNone/>
              <a:defRPr sz="1800" b="1" i="0" u="none" strike="noStrike" cap="none">
                <a:solidFill>
                  <a:schemeClr val="dk2"/>
                </a:solidFill>
                <a:latin typeface="Ubuntu"/>
                <a:ea typeface="Ubuntu"/>
                <a:cs typeface="Ubuntu"/>
                <a:sym typeface="Ubuntu"/>
              </a:defRPr>
            </a:lvl9pPr>
          </a:lstStyle>
          <a:p>
            <a:pPr marL="0" indent="0">
              <a:spcAft>
                <a:spcPts val="2100"/>
              </a:spcAft>
            </a:pPr>
            <a:r>
              <a:rPr lang="en-GB" dirty="0"/>
              <a:t>Hands-on activities</a:t>
            </a:r>
          </a:p>
          <a:p>
            <a:pPr marL="0" indent="0">
              <a:lnSpc>
                <a:spcPct val="100000"/>
              </a:lnSpc>
              <a:spcAft>
                <a:spcPts val="2100"/>
              </a:spcAft>
            </a:pPr>
            <a:r>
              <a:rPr lang="en-GB" sz="1600" b="0" dirty="0">
                <a:solidFill>
                  <a:schemeClr val="tx1">
                    <a:lumMod val="65000"/>
                    <a:lumOff val="35000"/>
                  </a:schemeClr>
                </a:solidFill>
              </a:rPr>
              <a:t>Children use real objects.</a:t>
            </a:r>
          </a:p>
          <a:p>
            <a:pPr marL="0" indent="0">
              <a:spcAft>
                <a:spcPts val="2100"/>
              </a:spcAft>
            </a:pPr>
            <a:endParaRPr lang="en-GB"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9" name="Google Shape;749;p31"/>
          <p:cNvSpPr/>
          <p:nvPr/>
        </p:nvSpPr>
        <p:spPr>
          <a:xfrm rot="5400000" flipH="1">
            <a:off x="7800040" y="2570464"/>
            <a:ext cx="6857995" cy="1717076"/>
          </a:xfrm>
          <a:custGeom>
            <a:avLst/>
            <a:gdLst/>
            <a:ahLst/>
            <a:cxnLst/>
            <a:rect l="l" t="t" r="r" b="b"/>
            <a:pathLst>
              <a:path w="6857995" h="2506680" extrusionOk="0">
                <a:moveTo>
                  <a:pt x="6857995" y="0"/>
                </a:moveTo>
                <a:lnTo>
                  <a:pt x="6857995" y="2091955"/>
                </a:lnTo>
                <a:cubicBezTo>
                  <a:pt x="6234209" y="2091955"/>
                  <a:pt x="6234209" y="931468"/>
                  <a:pt x="5608315" y="931468"/>
                </a:cubicBezTo>
                <a:cubicBezTo>
                  <a:pt x="4984528" y="931468"/>
                  <a:pt x="4984528" y="2506680"/>
                  <a:pt x="4358634" y="2506680"/>
                </a:cubicBezTo>
                <a:cubicBezTo>
                  <a:pt x="3734848" y="2506680"/>
                  <a:pt x="3732741" y="1493114"/>
                  <a:pt x="3108955" y="1493114"/>
                </a:cubicBezTo>
                <a:cubicBezTo>
                  <a:pt x="2485169" y="1493114"/>
                  <a:pt x="2485169" y="2257473"/>
                  <a:pt x="1859276" y="2257473"/>
                </a:cubicBezTo>
                <a:cubicBezTo>
                  <a:pt x="1235490" y="2257473"/>
                  <a:pt x="1235490" y="1085826"/>
                  <a:pt x="609596" y="1085826"/>
                </a:cubicBezTo>
                <a:cubicBezTo>
                  <a:pt x="375676" y="1085826"/>
                  <a:pt x="229476" y="1203253"/>
                  <a:pt x="105095" y="1350036"/>
                </a:cubicBezTo>
                <a:lnTo>
                  <a:pt x="0" y="1484806"/>
                </a:lnTo>
                <a:lnTo>
                  <a:pt x="0" y="0"/>
                </a:lnTo>
                <a:close/>
              </a:path>
            </a:pathLst>
          </a:custGeom>
          <a:solidFill>
            <a:srgbClr val="231F2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750" name="Google Shape;750;p31"/>
          <p:cNvSpPr/>
          <p:nvPr/>
        </p:nvSpPr>
        <p:spPr>
          <a:xfrm rot="5400000" flipH="1">
            <a:off x="7935804" y="2601798"/>
            <a:ext cx="6857995" cy="1654409"/>
          </a:xfrm>
          <a:custGeom>
            <a:avLst/>
            <a:gdLst/>
            <a:ahLst/>
            <a:cxnLst/>
            <a:rect l="l" t="t" r="r" b="b"/>
            <a:pathLst>
              <a:path w="6857995" h="2506680" extrusionOk="0">
                <a:moveTo>
                  <a:pt x="6857995" y="0"/>
                </a:moveTo>
                <a:lnTo>
                  <a:pt x="6857995" y="2091955"/>
                </a:lnTo>
                <a:cubicBezTo>
                  <a:pt x="6234209" y="2091955"/>
                  <a:pt x="6234209" y="931468"/>
                  <a:pt x="5608315" y="931468"/>
                </a:cubicBezTo>
                <a:cubicBezTo>
                  <a:pt x="4984528" y="931468"/>
                  <a:pt x="4984528" y="2506680"/>
                  <a:pt x="4358634" y="2506680"/>
                </a:cubicBezTo>
                <a:cubicBezTo>
                  <a:pt x="3734848" y="2506680"/>
                  <a:pt x="3732741" y="1493114"/>
                  <a:pt x="3108955" y="1493114"/>
                </a:cubicBezTo>
                <a:cubicBezTo>
                  <a:pt x="2485169" y="1493114"/>
                  <a:pt x="2485169" y="2257473"/>
                  <a:pt x="1859276" y="2257473"/>
                </a:cubicBezTo>
                <a:cubicBezTo>
                  <a:pt x="1235490" y="2257473"/>
                  <a:pt x="1235490" y="1085826"/>
                  <a:pt x="609596" y="1085826"/>
                </a:cubicBezTo>
                <a:cubicBezTo>
                  <a:pt x="375676" y="1085826"/>
                  <a:pt x="229476" y="1203253"/>
                  <a:pt x="105095" y="1350036"/>
                </a:cubicBezTo>
                <a:lnTo>
                  <a:pt x="0" y="1484806"/>
                </a:lnTo>
                <a:lnTo>
                  <a:pt x="0" y="0"/>
                </a:lnTo>
                <a:close/>
              </a:path>
            </a:pathLst>
          </a:custGeom>
          <a:gradFill>
            <a:gsLst>
              <a:gs pos="0">
                <a:schemeClr val="accent1"/>
              </a:gs>
              <a:gs pos="20000">
                <a:schemeClr val="accent2"/>
              </a:gs>
              <a:gs pos="44000">
                <a:schemeClr val="accent3"/>
              </a:gs>
              <a:gs pos="64000">
                <a:schemeClr val="accent4"/>
              </a:gs>
              <a:gs pos="81000">
                <a:schemeClr val="accent5"/>
              </a:gs>
              <a:gs pos="97829">
                <a:schemeClr val="accent6"/>
              </a:gs>
              <a:gs pos="100000">
                <a:schemeClr val="accent6"/>
              </a:gs>
            </a:gsLst>
            <a:lin ang="10800025" scaled="0"/>
          </a:gra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sp>
        <p:nvSpPr>
          <p:cNvPr id="4" name="TextBox 3">
            <a:extLst>
              <a:ext uri="{FF2B5EF4-FFF2-40B4-BE49-F238E27FC236}">
                <a16:creationId xmlns:a16="http://schemas.microsoft.com/office/drawing/2014/main" id="{DA989002-11B4-4B70-ADEB-1A8894D9401B}"/>
              </a:ext>
            </a:extLst>
          </p:cNvPr>
          <p:cNvSpPr txBox="1"/>
          <p:nvPr/>
        </p:nvSpPr>
        <p:spPr>
          <a:xfrm>
            <a:off x="224507" y="359715"/>
            <a:ext cx="4653351" cy="830997"/>
          </a:xfrm>
          <a:prstGeom prst="rect">
            <a:avLst/>
          </a:prstGeom>
          <a:noFill/>
        </p:spPr>
        <p:txBody>
          <a:bodyPr wrap="square" rtlCol="0">
            <a:spAutoFit/>
          </a:bodyPr>
          <a:lstStyle/>
          <a:p>
            <a:r>
              <a:rPr lang="en-GB" sz="4800" b="1" dirty="0">
                <a:solidFill>
                  <a:schemeClr val="accent4"/>
                </a:solidFill>
                <a:latin typeface="Amatic SC" panose="00000500000000000000" pitchFamily="2" charset="-79"/>
                <a:cs typeface="Amatic SC" panose="00000500000000000000" pitchFamily="2" charset="-79"/>
              </a:rPr>
              <a:t>1. Freedom within limits</a:t>
            </a:r>
          </a:p>
        </p:txBody>
      </p:sp>
      <p:sp>
        <p:nvSpPr>
          <p:cNvPr id="11" name="TextBox 10">
            <a:extLst>
              <a:ext uri="{FF2B5EF4-FFF2-40B4-BE49-F238E27FC236}">
                <a16:creationId xmlns:a16="http://schemas.microsoft.com/office/drawing/2014/main" id="{D9E72D64-E9DA-4E0B-9517-74D22FB12125}"/>
              </a:ext>
            </a:extLst>
          </p:cNvPr>
          <p:cNvSpPr txBox="1"/>
          <p:nvPr/>
        </p:nvSpPr>
        <p:spPr>
          <a:xfrm>
            <a:off x="4877858" y="551289"/>
            <a:ext cx="5896159" cy="5755422"/>
          </a:xfrm>
          <a:prstGeom prst="rect">
            <a:avLst/>
          </a:prstGeom>
          <a:noFill/>
        </p:spPr>
        <p:txBody>
          <a:bodyPr wrap="square">
            <a:spAutoFit/>
          </a:bodyPr>
          <a:lstStyle/>
          <a:p>
            <a:pPr marL="285750" indent="-285750">
              <a:buClr>
                <a:schemeClr val="accent1"/>
              </a:buClr>
              <a:buFont typeface="Arial" panose="020B0604020202020204" pitchFamily="34" charset="0"/>
              <a:buChar char="•"/>
            </a:pPr>
            <a:r>
              <a:rPr lang="en-GB" sz="1600" dirty="0">
                <a:solidFill>
                  <a:schemeClr val="tx1">
                    <a:lumMod val="65000"/>
                    <a:lumOff val="35000"/>
                  </a:schemeClr>
                </a:solidFill>
                <a:latin typeface="Ubuntu" panose="020B0600070205080204" charset="0"/>
              </a:rPr>
              <a:t>Free play constructed for effective learning = “</a:t>
            </a:r>
            <a:r>
              <a:rPr lang="en-GB" sz="1600" b="1" dirty="0">
                <a:solidFill>
                  <a:schemeClr val="tx1"/>
                </a:solidFill>
                <a:latin typeface="Ubuntu" panose="020B0600070205080204" charset="0"/>
              </a:rPr>
              <a:t>work</a:t>
            </a:r>
            <a:r>
              <a:rPr lang="en-GB" sz="1600" dirty="0">
                <a:solidFill>
                  <a:schemeClr val="tx1">
                    <a:lumMod val="65000"/>
                    <a:lumOff val="35000"/>
                  </a:schemeClr>
                </a:solidFill>
                <a:latin typeface="Ubuntu" panose="020B0600070205080204" charset="0"/>
              </a:rPr>
              <a:t> ”. [Lillard, 2013]</a:t>
            </a:r>
          </a:p>
          <a:p>
            <a:endParaRPr lang="en-GB" sz="1600" dirty="0">
              <a:solidFill>
                <a:schemeClr val="tx1">
                  <a:lumMod val="65000"/>
                  <a:lumOff val="35000"/>
                </a:schemeClr>
              </a:solidFill>
              <a:latin typeface="Ubuntu" panose="020B0600070205080204" charset="0"/>
            </a:endParaRPr>
          </a:p>
          <a:p>
            <a:pPr marL="285750" indent="-285750">
              <a:buClr>
                <a:schemeClr val="accent2"/>
              </a:buClr>
              <a:buFont typeface="Arial" panose="020B0604020202020204" pitchFamily="34" charset="0"/>
              <a:buChar char="•"/>
            </a:pPr>
            <a:r>
              <a:rPr lang="en-GB" sz="1600" b="1" dirty="0">
                <a:solidFill>
                  <a:schemeClr val="tx1"/>
                </a:solidFill>
                <a:latin typeface="Ubuntu" panose="020B0600070205080204" charset="0"/>
              </a:rPr>
              <a:t>Freedom</a:t>
            </a:r>
          </a:p>
          <a:p>
            <a:r>
              <a:rPr lang="en-GB" sz="1600" dirty="0">
                <a:solidFill>
                  <a:schemeClr val="tx1">
                    <a:lumMod val="65000"/>
                    <a:lumOff val="35000"/>
                  </a:schemeClr>
                </a:solidFill>
                <a:latin typeface="Ubuntu" panose="020B0600070205080204" charset="0"/>
              </a:rPr>
              <a:t>      -Choice of objects</a:t>
            </a:r>
          </a:p>
          <a:p>
            <a:r>
              <a:rPr lang="en-GB" sz="1600" dirty="0">
                <a:solidFill>
                  <a:schemeClr val="tx1">
                    <a:lumMod val="65000"/>
                    <a:lumOff val="35000"/>
                  </a:schemeClr>
                </a:solidFill>
                <a:latin typeface="Ubuntu" panose="020B0600070205080204" charset="0"/>
              </a:rPr>
              <a:t>      -Play individually or in small groups</a:t>
            </a:r>
          </a:p>
          <a:p>
            <a:endParaRPr lang="en-GB" sz="1600" dirty="0">
              <a:solidFill>
                <a:schemeClr val="tx1">
                  <a:lumMod val="65000"/>
                  <a:lumOff val="35000"/>
                </a:schemeClr>
              </a:solidFill>
              <a:latin typeface="Ubuntu" panose="020B0600070205080204" charset="0"/>
            </a:endParaRPr>
          </a:p>
          <a:p>
            <a:pPr marL="285750" indent="-285750">
              <a:buClr>
                <a:schemeClr val="accent3"/>
              </a:buClr>
              <a:buFont typeface="Arial" panose="020B0604020202020204" pitchFamily="34" charset="0"/>
              <a:buChar char="•"/>
            </a:pPr>
            <a:r>
              <a:rPr lang="en-GB" sz="1600" b="1" dirty="0">
                <a:solidFill>
                  <a:schemeClr val="tx1"/>
                </a:solidFill>
                <a:latin typeface="Ubuntu" panose="020B0600070205080204" charset="0"/>
              </a:rPr>
              <a:t>Guided play</a:t>
            </a:r>
          </a:p>
          <a:p>
            <a:r>
              <a:rPr lang="en-GB" sz="1600" dirty="0">
                <a:solidFill>
                  <a:schemeClr val="tx1">
                    <a:lumMod val="65000"/>
                    <a:lumOff val="35000"/>
                  </a:schemeClr>
                </a:solidFill>
                <a:latin typeface="Ubuntu" panose="020B0600070205080204" charset="0"/>
              </a:rPr>
              <a:t>      -Children use particular toys.</a:t>
            </a:r>
          </a:p>
          <a:p>
            <a:r>
              <a:rPr lang="en-GB" sz="1600" dirty="0">
                <a:solidFill>
                  <a:schemeClr val="tx1">
                    <a:lumMod val="65000"/>
                    <a:lumOff val="35000"/>
                  </a:schemeClr>
                </a:solidFill>
                <a:latin typeface="Ubuntu" panose="020B0600070205080204" charset="0"/>
              </a:rPr>
              <a:t>      -Teachers observe children and ask them questions.</a:t>
            </a:r>
          </a:p>
          <a:p>
            <a:r>
              <a:rPr lang="en-GB" sz="1600" dirty="0">
                <a:solidFill>
                  <a:schemeClr val="tx1">
                    <a:lumMod val="65000"/>
                    <a:lumOff val="35000"/>
                  </a:schemeClr>
                </a:solidFill>
                <a:latin typeface="Ubuntu" panose="020B0600070205080204" charset="0"/>
              </a:rPr>
              <a:t>      -Teachers respect children’s curiosity and their pace. </a:t>
            </a:r>
          </a:p>
          <a:p>
            <a:r>
              <a:rPr lang="en-GB" sz="1600" dirty="0">
                <a:solidFill>
                  <a:schemeClr val="tx1">
                    <a:lumMod val="65000"/>
                    <a:lumOff val="35000"/>
                  </a:schemeClr>
                </a:solidFill>
                <a:latin typeface="Ubuntu" panose="020B0600070205080204" charset="0"/>
              </a:rPr>
              <a:t>      [Lillard, 2013] </a:t>
            </a:r>
          </a:p>
          <a:p>
            <a:endParaRPr lang="en-GB" sz="1600" dirty="0">
              <a:solidFill>
                <a:schemeClr val="tx1">
                  <a:lumMod val="65000"/>
                  <a:lumOff val="35000"/>
                </a:schemeClr>
              </a:solidFill>
              <a:latin typeface="Ubuntu" panose="020B0600070205080204" charset="0"/>
            </a:endParaRPr>
          </a:p>
          <a:p>
            <a:pPr marL="285750" indent="-285750">
              <a:buClr>
                <a:schemeClr val="accent4"/>
              </a:buClr>
              <a:buFont typeface="Arial" panose="020B0604020202020204" pitchFamily="34" charset="0"/>
              <a:buChar char="•"/>
            </a:pPr>
            <a:r>
              <a:rPr lang="en-GB" sz="1600" b="1" dirty="0">
                <a:solidFill>
                  <a:schemeClr val="tx1"/>
                </a:solidFill>
                <a:latin typeface="Ubuntu" panose="020B0600070205080204" charset="0"/>
              </a:rPr>
              <a:t>Limits</a:t>
            </a:r>
          </a:p>
          <a:p>
            <a:r>
              <a:rPr lang="en-GB" sz="1600" dirty="0">
                <a:solidFill>
                  <a:schemeClr val="tx1">
                    <a:lumMod val="65000"/>
                    <a:lumOff val="35000"/>
                  </a:schemeClr>
                </a:solidFill>
                <a:latin typeface="Ubuntu" panose="020B0600070205080204" charset="0"/>
              </a:rPr>
              <a:t>      -Specific objects for learning</a:t>
            </a:r>
          </a:p>
          <a:p>
            <a:r>
              <a:rPr lang="en-GB" sz="1600" dirty="0">
                <a:solidFill>
                  <a:schemeClr val="tx1">
                    <a:lumMod val="65000"/>
                    <a:lumOff val="35000"/>
                  </a:schemeClr>
                </a:solidFill>
                <a:latin typeface="Ubuntu" panose="020B0600070205080204" charset="0"/>
              </a:rPr>
              <a:t>      -Clean and tidy classrooms</a:t>
            </a:r>
          </a:p>
          <a:p>
            <a:r>
              <a:rPr lang="en-GB" sz="1600" dirty="0">
                <a:solidFill>
                  <a:schemeClr val="tx1">
                    <a:lumMod val="65000"/>
                    <a:lumOff val="35000"/>
                  </a:schemeClr>
                </a:solidFill>
                <a:latin typeface="Ubuntu" panose="020B0600070205080204" charset="0"/>
              </a:rPr>
              <a:t>      -Instruction before playing and when children misbehave</a:t>
            </a:r>
          </a:p>
          <a:p>
            <a:r>
              <a:rPr lang="en-GB" sz="1600" dirty="0">
                <a:solidFill>
                  <a:schemeClr val="tx1">
                    <a:lumMod val="65000"/>
                    <a:lumOff val="35000"/>
                  </a:schemeClr>
                </a:solidFill>
                <a:latin typeface="Ubuntu" panose="020B0600070205080204" charset="0"/>
              </a:rPr>
              <a:t>      [Lillard, 2013] [</a:t>
            </a:r>
            <a:r>
              <a:rPr lang="en-GB" sz="1600" dirty="0" err="1">
                <a:solidFill>
                  <a:schemeClr val="tx1">
                    <a:lumMod val="65000"/>
                    <a:lumOff val="35000"/>
                  </a:schemeClr>
                </a:solidFill>
                <a:latin typeface="Ubuntu" panose="020B0600070205080204" charset="0"/>
              </a:rPr>
              <a:t>Feez</a:t>
            </a:r>
            <a:r>
              <a:rPr lang="en-GB" sz="1600" dirty="0">
                <a:solidFill>
                  <a:schemeClr val="tx1">
                    <a:lumMod val="65000"/>
                    <a:lumOff val="35000"/>
                  </a:schemeClr>
                </a:solidFill>
                <a:latin typeface="Ubuntu" panose="020B0600070205080204" charset="0"/>
              </a:rPr>
              <a:t>, 2010]</a:t>
            </a:r>
          </a:p>
          <a:p>
            <a:endParaRPr lang="en-GB" sz="1600" dirty="0">
              <a:solidFill>
                <a:schemeClr val="tx1">
                  <a:lumMod val="65000"/>
                  <a:lumOff val="35000"/>
                </a:schemeClr>
              </a:solidFill>
              <a:latin typeface="Ubuntu" panose="020B0600070205080204" charset="0"/>
            </a:endParaRPr>
          </a:p>
          <a:p>
            <a:pPr marL="285750" indent="-285750">
              <a:buClr>
                <a:schemeClr val="accent6"/>
              </a:buClr>
              <a:buFont typeface="Arial" panose="020B0604020202020204" pitchFamily="34" charset="0"/>
              <a:buChar char="•"/>
            </a:pPr>
            <a:r>
              <a:rPr lang="en-GB" sz="1600" dirty="0">
                <a:solidFill>
                  <a:schemeClr val="tx1">
                    <a:lumMod val="65000"/>
                    <a:lumOff val="35000"/>
                  </a:schemeClr>
                </a:solidFill>
                <a:latin typeface="Ubuntu" panose="020B0600070205080204" charset="0"/>
              </a:rPr>
              <a:t>Children are more likely to fair, cooperative, sophisticated, creative, positive and assertive. </a:t>
            </a:r>
          </a:p>
          <a:p>
            <a:r>
              <a:rPr lang="en-GB" sz="1600" dirty="0">
                <a:solidFill>
                  <a:schemeClr val="tx1">
                    <a:lumMod val="65000"/>
                    <a:lumOff val="35000"/>
                  </a:schemeClr>
                </a:solidFill>
                <a:latin typeface="Ubuntu" panose="020B0600070205080204" charset="0"/>
              </a:rPr>
              <a:t>     [Kathryn </a:t>
            </a:r>
            <a:r>
              <a:rPr lang="en-GB" sz="1600" dirty="0" err="1">
                <a:solidFill>
                  <a:schemeClr val="tx1">
                    <a:lumMod val="65000"/>
                    <a:lumOff val="35000"/>
                  </a:schemeClr>
                </a:solidFill>
                <a:latin typeface="Ubuntu" panose="020B0600070205080204" charset="0"/>
              </a:rPr>
              <a:t>Rindskopf</a:t>
            </a:r>
            <a:r>
              <a:rPr lang="en-GB" sz="1600" dirty="0">
                <a:solidFill>
                  <a:schemeClr val="tx1">
                    <a:lumMod val="65000"/>
                    <a:lumOff val="35000"/>
                  </a:schemeClr>
                </a:solidFill>
                <a:latin typeface="Ubuntu" panose="020B0600070205080204" charset="0"/>
              </a:rPr>
              <a:t> Dohrmann; Tracy K. Nishida; Alan   </a:t>
            </a:r>
          </a:p>
          <a:p>
            <a:r>
              <a:rPr lang="en-GB" sz="1600" dirty="0">
                <a:solidFill>
                  <a:schemeClr val="tx1">
                    <a:lumMod val="65000"/>
                    <a:lumOff val="35000"/>
                  </a:schemeClr>
                </a:solidFill>
                <a:latin typeface="Ubuntu" panose="020B0600070205080204" charset="0"/>
              </a:rPr>
              <a:t>     Gartner; Dorothy Kerzner Lipsky; Kevin J. Grimm, 2007]</a:t>
            </a:r>
          </a:p>
        </p:txBody>
      </p:sp>
      <p:pic>
        <p:nvPicPr>
          <p:cNvPr id="7" name="Picture 6">
            <a:extLst>
              <a:ext uri="{FF2B5EF4-FFF2-40B4-BE49-F238E27FC236}">
                <a16:creationId xmlns:a16="http://schemas.microsoft.com/office/drawing/2014/main" id="{BE00121E-EEEE-42D6-9A2D-B098215D91D5}"/>
              </a:ext>
            </a:extLst>
          </p:cNvPr>
          <p:cNvPicPr>
            <a:picLocks noChangeAspect="1"/>
          </p:cNvPicPr>
          <p:nvPr/>
        </p:nvPicPr>
        <p:blipFill rotWithShape="1">
          <a:blip r:embed="rId3">
            <a:clrChange>
              <a:clrFrom>
                <a:srgbClr val="FFFFFF"/>
              </a:clrFrom>
              <a:clrTo>
                <a:srgbClr val="FFFFFF">
                  <a:alpha val="0"/>
                </a:srgbClr>
              </a:clrTo>
            </a:clrChange>
          </a:blip>
          <a:srcRect l="10772" t="35362" r="28744" b="24927"/>
          <a:stretch/>
        </p:blipFill>
        <p:spPr>
          <a:xfrm>
            <a:off x="358021" y="1938670"/>
            <a:ext cx="4454080" cy="1990599"/>
          </a:xfrm>
          <a:prstGeom prst="rect">
            <a:avLst/>
          </a:prstGeom>
        </p:spPr>
      </p:pic>
      <p:sp>
        <p:nvSpPr>
          <p:cNvPr id="17" name="TextBox 16">
            <a:extLst>
              <a:ext uri="{FF2B5EF4-FFF2-40B4-BE49-F238E27FC236}">
                <a16:creationId xmlns:a16="http://schemas.microsoft.com/office/drawing/2014/main" id="{FC390D31-9A65-4952-A28F-4523B31B5E79}"/>
              </a:ext>
            </a:extLst>
          </p:cNvPr>
          <p:cNvSpPr txBox="1"/>
          <p:nvPr/>
        </p:nvSpPr>
        <p:spPr>
          <a:xfrm>
            <a:off x="613015" y="4957769"/>
            <a:ext cx="3718803" cy="1258372"/>
          </a:xfrm>
          <a:prstGeom prst="roundRect">
            <a:avLst>
              <a:gd name="adj" fmla="val 8154"/>
            </a:avLst>
          </a:prstGeom>
          <a:solidFill>
            <a:schemeClr val="accent5">
              <a:lumMod val="20000"/>
              <a:lumOff val="80000"/>
            </a:schemeClr>
          </a:solidFill>
        </p:spPr>
        <p:txBody>
          <a:bodyPr wrap="square">
            <a:spAutoFit/>
          </a:bodyPr>
          <a:lstStyle/>
          <a:p>
            <a:pPr algn="ctr"/>
            <a:r>
              <a:rPr lang="en-GB" sz="1800" dirty="0">
                <a:solidFill>
                  <a:schemeClr val="tx1">
                    <a:lumMod val="65000"/>
                    <a:lumOff val="35000"/>
                  </a:schemeClr>
                </a:solidFill>
                <a:latin typeface="Ubuntu" panose="020B0600070205080204" charset="0"/>
              </a:rPr>
              <a:t>Freedom within limits strengthens children’s ability to understand, cooperativeness, creativity and spontaneousness.</a:t>
            </a:r>
          </a:p>
        </p:txBody>
      </p:sp>
      <p:sp>
        <p:nvSpPr>
          <p:cNvPr id="34" name="TextBox 33">
            <a:extLst>
              <a:ext uri="{FF2B5EF4-FFF2-40B4-BE49-F238E27FC236}">
                <a16:creationId xmlns:a16="http://schemas.microsoft.com/office/drawing/2014/main" id="{40227EB4-D42B-4791-9DB5-65841D57F1F0}"/>
              </a:ext>
            </a:extLst>
          </p:cNvPr>
          <p:cNvSpPr txBox="1"/>
          <p:nvPr/>
        </p:nvSpPr>
        <p:spPr>
          <a:xfrm>
            <a:off x="324143" y="3861962"/>
            <a:ext cx="4553715" cy="430887"/>
          </a:xfrm>
          <a:prstGeom prst="rect">
            <a:avLst/>
          </a:prstGeom>
          <a:noFill/>
        </p:spPr>
        <p:txBody>
          <a:bodyPr wrap="square">
            <a:spAutoFit/>
          </a:bodyPr>
          <a:lstStyle/>
          <a:p>
            <a:r>
              <a:rPr lang="en-GB" sz="1100" dirty="0">
                <a:latin typeface="Ubuntu" panose="020B0600070205080204" charset="0"/>
              </a:rPr>
              <a:t> </a:t>
            </a:r>
            <a:r>
              <a:rPr lang="en-GB" sz="1050" dirty="0">
                <a:solidFill>
                  <a:schemeClr val="tx1">
                    <a:lumMod val="65000"/>
                    <a:lumOff val="35000"/>
                  </a:schemeClr>
                </a:solidFill>
                <a:latin typeface="Ubuntu" panose="020B0600070205080204" charset="0"/>
              </a:rPr>
              <a:t>[Jennifer M. </a:t>
            </a:r>
            <a:r>
              <a:rPr lang="en-GB" sz="1050" dirty="0" err="1">
                <a:solidFill>
                  <a:schemeClr val="tx1">
                    <a:lumMod val="65000"/>
                    <a:lumOff val="35000"/>
                  </a:schemeClr>
                </a:solidFill>
                <a:latin typeface="Ubuntu" panose="020B0600070205080204" charset="0"/>
              </a:rPr>
              <a:t>Zosh</a:t>
            </a:r>
            <a:r>
              <a:rPr lang="en-GB" sz="1050" dirty="0">
                <a:solidFill>
                  <a:schemeClr val="tx1">
                    <a:lumMod val="65000"/>
                    <a:lumOff val="35000"/>
                  </a:schemeClr>
                </a:solidFill>
                <a:latin typeface="Ubuntu" panose="020B0600070205080204" charset="0"/>
              </a:rPr>
              <a:t>; Emily J. Hopkins; Hanne Jensen; Claire Liu; Dave Neale; Kathy Hirsh-</a:t>
            </a:r>
            <a:r>
              <a:rPr lang="en-GB" sz="1050" dirty="0" err="1">
                <a:solidFill>
                  <a:schemeClr val="tx1">
                    <a:lumMod val="65000"/>
                    <a:lumOff val="35000"/>
                  </a:schemeClr>
                </a:solidFill>
                <a:latin typeface="Ubuntu" panose="020B0600070205080204" charset="0"/>
              </a:rPr>
              <a:t>Pasek</a:t>
            </a:r>
            <a:r>
              <a:rPr lang="en-GB" sz="1050" dirty="0">
                <a:solidFill>
                  <a:schemeClr val="tx1">
                    <a:lumMod val="65000"/>
                    <a:lumOff val="35000"/>
                  </a:schemeClr>
                </a:solidFill>
                <a:latin typeface="Ubuntu" panose="020B0600070205080204" charset="0"/>
              </a:rPr>
              <a:t>; S. </a:t>
            </a:r>
            <a:r>
              <a:rPr lang="en-GB" sz="1050" dirty="0" err="1">
                <a:solidFill>
                  <a:schemeClr val="tx1">
                    <a:lumMod val="65000"/>
                    <a:lumOff val="35000"/>
                  </a:schemeClr>
                </a:solidFill>
                <a:latin typeface="Ubuntu" panose="020B0600070205080204" charset="0"/>
              </a:rPr>
              <a:t>Lynneth</a:t>
            </a:r>
            <a:r>
              <a:rPr lang="en-GB" sz="1050" dirty="0">
                <a:solidFill>
                  <a:schemeClr val="tx1">
                    <a:lumMod val="65000"/>
                    <a:lumOff val="35000"/>
                  </a:schemeClr>
                </a:solidFill>
                <a:latin typeface="Ubuntu" panose="020B0600070205080204" charset="0"/>
              </a:rPr>
              <a:t> Solis; David </a:t>
            </a:r>
            <a:r>
              <a:rPr lang="en-GB" sz="1050" dirty="0" err="1">
                <a:solidFill>
                  <a:schemeClr val="tx1">
                    <a:lumMod val="65000"/>
                    <a:lumOff val="35000"/>
                  </a:schemeClr>
                </a:solidFill>
                <a:latin typeface="Ubuntu" panose="020B0600070205080204" charset="0"/>
              </a:rPr>
              <a:t>Whitebread</a:t>
            </a:r>
            <a:r>
              <a:rPr lang="en-GB" sz="1050" dirty="0">
                <a:solidFill>
                  <a:schemeClr val="tx1">
                    <a:lumMod val="65000"/>
                    <a:lumOff val="35000"/>
                  </a:schemeClr>
                </a:solidFill>
                <a:latin typeface="Ubuntu" panose="020B0600070205080204" charset="0"/>
              </a:rPr>
              <a:t>, 2017]</a:t>
            </a:r>
            <a:endParaRPr lang="en-GB" sz="1100" dirty="0">
              <a:solidFill>
                <a:schemeClr val="tx1">
                  <a:lumMod val="65000"/>
                  <a:lumOff val="35000"/>
                </a:schemeClr>
              </a:solidFill>
              <a:latin typeface="Ubuntu" panose="020B060007020508020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pic>
        <p:nvPicPr>
          <p:cNvPr id="9" name="Picture 8">
            <a:extLst>
              <a:ext uri="{FF2B5EF4-FFF2-40B4-BE49-F238E27FC236}">
                <a16:creationId xmlns:a16="http://schemas.microsoft.com/office/drawing/2014/main" id="{A946DB40-8E3D-4EF2-983F-F0FE165AF537}"/>
              </a:ext>
            </a:extLst>
          </p:cNvPr>
          <p:cNvPicPr>
            <a:picLocks noChangeAspect="1"/>
          </p:cNvPicPr>
          <p:nvPr/>
        </p:nvPicPr>
        <p:blipFill rotWithShape="1">
          <a:blip r:embed="rId3">
            <a:clrChange>
              <a:clrFrom>
                <a:srgbClr val="FFFFFF"/>
              </a:clrFrom>
              <a:clrTo>
                <a:srgbClr val="FFFFFF">
                  <a:alpha val="0"/>
                </a:srgbClr>
              </a:clrTo>
            </a:clrChange>
          </a:blip>
          <a:srcRect l="17717" t="1793" r="2065" b="1577"/>
          <a:stretch/>
        </p:blipFill>
        <p:spPr>
          <a:xfrm>
            <a:off x="3152521" y="1383366"/>
            <a:ext cx="8876306" cy="5346232"/>
          </a:xfrm>
          <a:prstGeom prst="rect">
            <a:avLst/>
          </a:prstGeom>
        </p:spPr>
      </p:pic>
      <p:sp>
        <p:nvSpPr>
          <p:cNvPr id="712" name="Google Shape;712;p27"/>
          <p:cNvSpPr txBox="1">
            <a:spLocks noGrp="1"/>
          </p:cNvSpPr>
          <p:nvPr>
            <p:ph type="title"/>
          </p:nvPr>
        </p:nvSpPr>
        <p:spPr>
          <a:xfrm>
            <a:off x="266588" y="2005747"/>
            <a:ext cx="2714318"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 sz="4800" b="1" dirty="0">
                <a:latin typeface="Amatic SC" panose="00000500000000000000" pitchFamily="2" charset="-79"/>
                <a:cs typeface="Amatic SC" panose="00000500000000000000" pitchFamily="2" charset="-79"/>
              </a:rPr>
              <a:t>2. </a:t>
            </a:r>
            <a:r>
              <a:rPr lang="en-GB" sz="4800" b="1" dirty="0">
                <a:latin typeface="Amatic SC" panose="00000500000000000000" pitchFamily="2" charset="-79"/>
                <a:cs typeface="Amatic SC" panose="00000500000000000000" pitchFamily="2" charset="-79"/>
              </a:rPr>
              <a:t>C</a:t>
            </a:r>
            <a:r>
              <a:rPr lang="en" sz="4800" b="1" dirty="0">
                <a:latin typeface="Amatic SC" panose="00000500000000000000" pitchFamily="2" charset="-79"/>
                <a:cs typeface="Amatic SC" panose="00000500000000000000" pitchFamily="2" charset="-79"/>
              </a:rPr>
              <a:t>ase study</a:t>
            </a:r>
            <a:endParaRPr sz="4800" b="1" dirty="0">
              <a:latin typeface="Amatic SC" panose="00000500000000000000" pitchFamily="2" charset="-79"/>
              <a:cs typeface="Amatic SC" panose="00000500000000000000" pitchFamily="2" charset="-79"/>
            </a:endParaRPr>
          </a:p>
        </p:txBody>
      </p:sp>
      <p:sp>
        <p:nvSpPr>
          <p:cNvPr id="18" name="Callout: Line 17">
            <a:extLst>
              <a:ext uri="{FF2B5EF4-FFF2-40B4-BE49-F238E27FC236}">
                <a16:creationId xmlns:a16="http://schemas.microsoft.com/office/drawing/2014/main" id="{B021A80C-BC37-4B7F-8AD8-7E080BFC8F56}"/>
              </a:ext>
            </a:extLst>
          </p:cNvPr>
          <p:cNvSpPr/>
          <p:nvPr/>
        </p:nvSpPr>
        <p:spPr>
          <a:xfrm>
            <a:off x="9627704" y="2640217"/>
            <a:ext cx="1789044" cy="596347"/>
          </a:xfrm>
          <a:prstGeom prst="borderCallout1">
            <a:avLst>
              <a:gd name="adj1" fmla="val 47321"/>
              <a:gd name="adj2" fmla="val -185"/>
              <a:gd name="adj3" fmla="val 270178"/>
              <a:gd name="adj4" fmla="val -36111"/>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Visible Montessori materials in order</a:t>
            </a:r>
          </a:p>
        </p:txBody>
      </p:sp>
      <p:sp>
        <p:nvSpPr>
          <p:cNvPr id="19" name="Callout: Line 18">
            <a:extLst>
              <a:ext uri="{FF2B5EF4-FFF2-40B4-BE49-F238E27FC236}">
                <a16:creationId xmlns:a16="http://schemas.microsoft.com/office/drawing/2014/main" id="{2533A702-D869-436C-B693-E9CC161F13EE}"/>
              </a:ext>
            </a:extLst>
          </p:cNvPr>
          <p:cNvSpPr/>
          <p:nvPr/>
        </p:nvSpPr>
        <p:spPr>
          <a:xfrm>
            <a:off x="3771292" y="1531320"/>
            <a:ext cx="865024" cy="269748"/>
          </a:xfrm>
          <a:prstGeom prst="borderCallout1">
            <a:avLst>
              <a:gd name="adj1" fmla="val 53140"/>
              <a:gd name="adj2" fmla="val 100439"/>
              <a:gd name="adj3" fmla="val 546054"/>
              <a:gd name="adj4" fmla="val 215979"/>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music</a:t>
            </a:r>
          </a:p>
        </p:txBody>
      </p:sp>
      <p:sp>
        <p:nvSpPr>
          <p:cNvPr id="20" name="Callout: Line 19">
            <a:extLst>
              <a:ext uri="{FF2B5EF4-FFF2-40B4-BE49-F238E27FC236}">
                <a16:creationId xmlns:a16="http://schemas.microsoft.com/office/drawing/2014/main" id="{A7BB6D34-C0EB-411B-8F9A-FF8887EA1560}"/>
              </a:ext>
            </a:extLst>
          </p:cNvPr>
          <p:cNvSpPr/>
          <p:nvPr/>
        </p:nvSpPr>
        <p:spPr>
          <a:xfrm>
            <a:off x="7263430" y="1639691"/>
            <a:ext cx="1913700" cy="322753"/>
          </a:xfrm>
          <a:prstGeom prst="borderCallout1">
            <a:avLst>
              <a:gd name="adj1" fmla="val 51197"/>
              <a:gd name="adj2" fmla="val 917"/>
              <a:gd name="adj3" fmla="val 213867"/>
              <a:gd name="adj4" fmla="val -39045"/>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Pictures of musicians</a:t>
            </a:r>
          </a:p>
        </p:txBody>
      </p:sp>
      <p:sp>
        <p:nvSpPr>
          <p:cNvPr id="21" name="Callout: Line 20">
            <a:extLst>
              <a:ext uri="{FF2B5EF4-FFF2-40B4-BE49-F238E27FC236}">
                <a16:creationId xmlns:a16="http://schemas.microsoft.com/office/drawing/2014/main" id="{98884A23-DCCA-40D6-93C7-77AE5FB09F0D}"/>
              </a:ext>
            </a:extLst>
          </p:cNvPr>
          <p:cNvSpPr/>
          <p:nvPr/>
        </p:nvSpPr>
        <p:spPr>
          <a:xfrm>
            <a:off x="2675311" y="4598860"/>
            <a:ext cx="1114363" cy="313141"/>
          </a:xfrm>
          <a:prstGeom prst="borderCallout1">
            <a:avLst>
              <a:gd name="adj1" fmla="val 461"/>
              <a:gd name="adj2" fmla="val 51683"/>
              <a:gd name="adj3" fmla="val -80026"/>
              <a:gd name="adj4" fmla="val 87189"/>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Snack area</a:t>
            </a:r>
          </a:p>
        </p:txBody>
      </p:sp>
      <p:sp>
        <p:nvSpPr>
          <p:cNvPr id="22" name="Callout: Line 21">
            <a:extLst>
              <a:ext uri="{FF2B5EF4-FFF2-40B4-BE49-F238E27FC236}">
                <a16:creationId xmlns:a16="http://schemas.microsoft.com/office/drawing/2014/main" id="{119A8198-F03F-4830-A552-8421AB674886}"/>
              </a:ext>
            </a:extLst>
          </p:cNvPr>
          <p:cNvSpPr/>
          <p:nvPr/>
        </p:nvSpPr>
        <p:spPr>
          <a:xfrm>
            <a:off x="10462591" y="5089763"/>
            <a:ext cx="1258957" cy="317124"/>
          </a:xfrm>
          <a:prstGeom prst="borderCallout1">
            <a:avLst>
              <a:gd name="adj1" fmla="val 47877"/>
              <a:gd name="adj2" fmla="val 1191"/>
              <a:gd name="adj3" fmla="val 162899"/>
              <a:gd name="adj4" fmla="val -64198"/>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Reading area</a:t>
            </a:r>
          </a:p>
        </p:txBody>
      </p:sp>
      <p:sp>
        <p:nvSpPr>
          <p:cNvPr id="24" name="Callout: Line 23">
            <a:extLst>
              <a:ext uri="{FF2B5EF4-FFF2-40B4-BE49-F238E27FC236}">
                <a16:creationId xmlns:a16="http://schemas.microsoft.com/office/drawing/2014/main" id="{8C20ED75-B84E-40B6-96B5-DAE5A3C55C9D}"/>
              </a:ext>
            </a:extLst>
          </p:cNvPr>
          <p:cNvSpPr/>
          <p:nvPr/>
        </p:nvSpPr>
        <p:spPr>
          <a:xfrm>
            <a:off x="8845827" y="6250326"/>
            <a:ext cx="993912" cy="253985"/>
          </a:xfrm>
          <a:prstGeom prst="borderCallout1">
            <a:avLst>
              <a:gd name="adj1" fmla="val 47783"/>
              <a:gd name="adj2" fmla="val 758"/>
              <a:gd name="adj3" fmla="val -30987"/>
              <a:gd name="adj4" fmla="val -21000"/>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Art area</a:t>
            </a:r>
          </a:p>
        </p:txBody>
      </p:sp>
      <p:sp>
        <p:nvSpPr>
          <p:cNvPr id="25" name="Callout: Line 24">
            <a:extLst>
              <a:ext uri="{FF2B5EF4-FFF2-40B4-BE49-F238E27FC236}">
                <a16:creationId xmlns:a16="http://schemas.microsoft.com/office/drawing/2014/main" id="{F07A973E-82B9-4709-9742-7200F68AC9C9}"/>
              </a:ext>
            </a:extLst>
          </p:cNvPr>
          <p:cNvSpPr/>
          <p:nvPr/>
        </p:nvSpPr>
        <p:spPr>
          <a:xfrm>
            <a:off x="5247860" y="6250326"/>
            <a:ext cx="1696279" cy="322752"/>
          </a:xfrm>
          <a:prstGeom prst="borderCallout1">
            <a:avLst>
              <a:gd name="adj1" fmla="val -1614"/>
              <a:gd name="adj2" fmla="val 51976"/>
              <a:gd name="adj3" fmla="val -306543"/>
              <a:gd name="adj4" fmla="val 92184"/>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Academic material</a:t>
            </a:r>
          </a:p>
        </p:txBody>
      </p:sp>
      <p:sp>
        <p:nvSpPr>
          <p:cNvPr id="26" name="Callout: Line 25">
            <a:extLst>
              <a:ext uri="{FF2B5EF4-FFF2-40B4-BE49-F238E27FC236}">
                <a16:creationId xmlns:a16="http://schemas.microsoft.com/office/drawing/2014/main" id="{AE5BBB63-E42A-4699-9A2B-156555E8BD1D}"/>
              </a:ext>
            </a:extLst>
          </p:cNvPr>
          <p:cNvSpPr/>
          <p:nvPr/>
        </p:nvSpPr>
        <p:spPr>
          <a:xfrm>
            <a:off x="3710609" y="5394111"/>
            <a:ext cx="1756962" cy="417702"/>
          </a:xfrm>
          <a:prstGeom prst="borderCallout1">
            <a:avLst>
              <a:gd name="adj1" fmla="val 50410"/>
              <a:gd name="adj2" fmla="val 99029"/>
              <a:gd name="adj3" fmla="val -118898"/>
              <a:gd name="adj4" fmla="val 136381"/>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500"/>
              </a:lnSpc>
            </a:pPr>
            <a:r>
              <a:rPr lang="en-GB" dirty="0">
                <a:latin typeface="Ubuntu" panose="020B0600070205080204" charset="0"/>
              </a:rPr>
              <a:t>Carpet for timeline</a:t>
            </a:r>
          </a:p>
        </p:txBody>
      </p:sp>
      <p:sp>
        <p:nvSpPr>
          <p:cNvPr id="27" name="TextBox 26">
            <a:extLst>
              <a:ext uri="{FF2B5EF4-FFF2-40B4-BE49-F238E27FC236}">
                <a16:creationId xmlns:a16="http://schemas.microsoft.com/office/drawing/2014/main" id="{6AE4E785-20A6-4B5E-B772-C89E281B4425}"/>
              </a:ext>
            </a:extLst>
          </p:cNvPr>
          <p:cNvSpPr txBox="1"/>
          <p:nvPr/>
        </p:nvSpPr>
        <p:spPr>
          <a:xfrm>
            <a:off x="10190921" y="6004104"/>
            <a:ext cx="1921565" cy="492443"/>
          </a:xfrm>
          <a:prstGeom prst="rect">
            <a:avLst/>
          </a:prstGeom>
          <a:noFill/>
        </p:spPr>
        <p:txBody>
          <a:bodyPr wrap="square" rtlCol="0">
            <a:spAutoFit/>
          </a:bodyPr>
          <a:lstStyle/>
          <a:p>
            <a:r>
              <a:rPr lang="en-GB" sz="1200" dirty="0">
                <a:solidFill>
                  <a:schemeClr val="tx1">
                    <a:lumMod val="65000"/>
                    <a:lumOff val="35000"/>
                  </a:schemeClr>
                </a:solidFill>
                <a:latin typeface="Ubuntu" panose="020B0600070205080204" charset="0"/>
              </a:rPr>
              <a:t>Based on [</a:t>
            </a:r>
            <a:r>
              <a:rPr lang="en-GB" sz="1200" dirty="0" err="1">
                <a:solidFill>
                  <a:schemeClr val="tx1">
                    <a:lumMod val="65000"/>
                    <a:lumOff val="35000"/>
                  </a:schemeClr>
                </a:solidFill>
                <a:latin typeface="Ubuntu" panose="020B0600070205080204" charset="0"/>
              </a:rPr>
              <a:t>Bunnag</a:t>
            </a:r>
            <a:r>
              <a:rPr lang="en-GB" sz="1200" dirty="0">
                <a:solidFill>
                  <a:schemeClr val="tx1">
                    <a:lumMod val="65000"/>
                    <a:lumOff val="35000"/>
                  </a:schemeClr>
                </a:solidFill>
                <a:latin typeface="Ubuntu" panose="020B0600070205080204" charset="0"/>
              </a:rPr>
              <a:t>, 2000]</a:t>
            </a:r>
          </a:p>
          <a:p>
            <a:endParaRPr lang="en-GB" dirty="0"/>
          </a:p>
        </p:txBody>
      </p:sp>
      <p:sp>
        <p:nvSpPr>
          <p:cNvPr id="36" name="TextBox 35">
            <a:extLst>
              <a:ext uri="{FF2B5EF4-FFF2-40B4-BE49-F238E27FC236}">
                <a16:creationId xmlns:a16="http://schemas.microsoft.com/office/drawing/2014/main" id="{D29B354A-1563-4267-B7A6-C2D19E200C0A}"/>
              </a:ext>
            </a:extLst>
          </p:cNvPr>
          <p:cNvSpPr txBox="1"/>
          <p:nvPr/>
        </p:nvSpPr>
        <p:spPr>
          <a:xfrm>
            <a:off x="434645" y="2872294"/>
            <a:ext cx="2581020" cy="1323439"/>
          </a:xfrm>
          <a:prstGeom prst="rect">
            <a:avLst/>
          </a:prstGeom>
          <a:noFill/>
        </p:spPr>
        <p:txBody>
          <a:bodyPr wrap="square">
            <a:spAutoFit/>
          </a:bodyPr>
          <a:lstStyle/>
          <a:p>
            <a:r>
              <a:rPr lang="en-GB" sz="1600" dirty="0">
                <a:solidFill>
                  <a:schemeClr val="tx1">
                    <a:lumMod val="65000"/>
                    <a:lumOff val="35000"/>
                  </a:schemeClr>
                </a:solidFill>
                <a:latin typeface="Ubuntu" panose="020B0600070205080204" charset="0"/>
              </a:rPr>
              <a:t>Lead children to solve their problems and automatically cooperate with other children</a:t>
            </a:r>
          </a:p>
          <a:p>
            <a:r>
              <a:rPr lang="en-GB" sz="1600" dirty="0">
                <a:solidFill>
                  <a:schemeClr val="tx1">
                    <a:lumMod val="65000"/>
                    <a:lumOff val="35000"/>
                  </a:schemeClr>
                </a:solidFill>
                <a:latin typeface="Ubuntu" panose="020B0600070205080204" charset="0"/>
              </a:rPr>
              <a:t>[</a:t>
            </a:r>
            <a:r>
              <a:rPr lang="en-GB" sz="1600" dirty="0" err="1">
                <a:solidFill>
                  <a:schemeClr val="tx1">
                    <a:lumMod val="65000"/>
                    <a:lumOff val="35000"/>
                  </a:schemeClr>
                </a:solidFill>
                <a:latin typeface="Ubuntu" panose="020B0600070205080204" charset="0"/>
              </a:rPr>
              <a:t>Bunnag</a:t>
            </a:r>
            <a:r>
              <a:rPr lang="en-GB" sz="1600" dirty="0">
                <a:solidFill>
                  <a:schemeClr val="tx1">
                    <a:lumMod val="65000"/>
                    <a:lumOff val="35000"/>
                  </a:schemeClr>
                </a:solidFill>
                <a:latin typeface="Ubuntu" panose="020B0600070205080204" charset="0"/>
              </a:rPr>
              <a:t>, 2000]</a:t>
            </a:r>
          </a:p>
        </p:txBody>
      </p:sp>
      <p:sp>
        <p:nvSpPr>
          <p:cNvPr id="38" name="TextBox 37">
            <a:extLst>
              <a:ext uri="{FF2B5EF4-FFF2-40B4-BE49-F238E27FC236}">
                <a16:creationId xmlns:a16="http://schemas.microsoft.com/office/drawing/2014/main" id="{4C1256B1-A1C0-455C-B57D-904D9AAA7E6C}"/>
              </a:ext>
            </a:extLst>
          </p:cNvPr>
          <p:cNvSpPr txBox="1"/>
          <p:nvPr/>
        </p:nvSpPr>
        <p:spPr>
          <a:xfrm>
            <a:off x="453433" y="5118095"/>
            <a:ext cx="2767433" cy="1387435"/>
          </a:xfrm>
          <a:prstGeom prst="roundRect">
            <a:avLst>
              <a:gd name="adj" fmla="val 8986"/>
            </a:avLst>
          </a:prstGeom>
          <a:solidFill>
            <a:schemeClr val="accent5">
              <a:lumMod val="20000"/>
              <a:lumOff val="80000"/>
            </a:schemeClr>
          </a:solidFill>
        </p:spPr>
        <p:txBody>
          <a:bodyPr wrap="square">
            <a:spAutoFit/>
          </a:bodyPr>
          <a:lstStyle/>
          <a:p>
            <a:pPr algn="ctr"/>
            <a:r>
              <a:rPr lang="en-GB" sz="1600" dirty="0">
                <a:solidFill>
                  <a:schemeClr val="tx1">
                    <a:lumMod val="65000"/>
                    <a:lumOff val="35000"/>
                  </a:schemeClr>
                </a:solidFill>
              </a:rPr>
              <a:t>She skilfully guides children with respect. Her classroom stimulates their senses and blends academic factors into play.</a:t>
            </a:r>
          </a:p>
        </p:txBody>
      </p:sp>
      <p:sp>
        <p:nvSpPr>
          <p:cNvPr id="31" name="TextBox 30">
            <a:extLst>
              <a:ext uri="{FF2B5EF4-FFF2-40B4-BE49-F238E27FC236}">
                <a16:creationId xmlns:a16="http://schemas.microsoft.com/office/drawing/2014/main" id="{7FB870C6-05C8-42A8-82BB-FD607491D395}"/>
              </a:ext>
            </a:extLst>
          </p:cNvPr>
          <p:cNvSpPr txBox="1"/>
          <p:nvPr/>
        </p:nvSpPr>
        <p:spPr>
          <a:xfrm>
            <a:off x="7522236" y="3380124"/>
            <a:ext cx="1654894" cy="307777"/>
          </a:xfrm>
          <a:prstGeom prst="rect">
            <a:avLst/>
          </a:prstGeom>
          <a:noFill/>
        </p:spPr>
        <p:txBody>
          <a:bodyPr wrap="square" rtlCol="0">
            <a:spAutoFit/>
          </a:bodyPr>
          <a:lstStyle/>
          <a:p>
            <a:r>
              <a:rPr lang="en-GB" dirty="0">
                <a:solidFill>
                  <a:schemeClr val="tx1">
                    <a:lumMod val="65000"/>
                    <a:lumOff val="35000"/>
                  </a:schemeClr>
                </a:solidFill>
                <a:latin typeface="Ubuntu" panose="020B0600070205080204" charset="0"/>
              </a:rPr>
              <a:t>Sandy’s classroom</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760"/>
        <p:cNvGrpSpPr/>
        <p:nvPr/>
      </p:nvGrpSpPr>
      <p:grpSpPr>
        <a:xfrm>
          <a:off x="0" y="0"/>
          <a:ext cx="0" cy="0"/>
          <a:chOff x="0" y="0"/>
          <a:chExt cx="0" cy="0"/>
        </a:xfrm>
      </p:grpSpPr>
      <p:sp>
        <p:nvSpPr>
          <p:cNvPr id="761" name="Google Shape;761;p33"/>
          <p:cNvSpPr txBox="1">
            <a:spLocks noGrp="1"/>
          </p:cNvSpPr>
          <p:nvPr>
            <p:ph type="title" idx="2"/>
          </p:nvPr>
        </p:nvSpPr>
        <p:spPr>
          <a:xfrm>
            <a:off x="1655596" y="342389"/>
            <a:ext cx="8880801"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 sz="4800" b="1" dirty="0">
                <a:latin typeface="Amatic SC" panose="00000500000000000000" pitchFamily="2" charset="-79"/>
                <a:cs typeface="Amatic SC" panose="00000500000000000000" pitchFamily="2" charset="-79"/>
              </a:rPr>
              <a:t>3. </a:t>
            </a:r>
            <a:r>
              <a:rPr lang="en-GB" sz="4800" b="1" dirty="0">
                <a:latin typeface="Amatic SC" panose="00000500000000000000" pitchFamily="2" charset="-79"/>
                <a:cs typeface="Amatic SC" panose="00000500000000000000" pitchFamily="2" charset="-79"/>
              </a:rPr>
              <a:t>C</a:t>
            </a:r>
            <a:r>
              <a:rPr lang="en" sz="4800" b="1" dirty="0">
                <a:latin typeface="Amatic SC" panose="00000500000000000000" pitchFamily="2" charset="-79"/>
                <a:cs typeface="Amatic SC" panose="00000500000000000000" pitchFamily="2" charset="-79"/>
              </a:rPr>
              <a:t>omparison between Montessori and Froebel</a:t>
            </a:r>
            <a:endParaRPr sz="4800" b="1" dirty="0">
              <a:latin typeface="Amatic SC" panose="00000500000000000000" pitchFamily="2" charset="-79"/>
              <a:cs typeface="Amatic SC" panose="00000500000000000000" pitchFamily="2" charset="-79"/>
            </a:endParaRPr>
          </a:p>
        </p:txBody>
      </p:sp>
      <p:sp>
        <p:nvSpPr>
          <p:cNvPr id="14" name="Rectangle: Rounded Corners 13">
            <a:extLst>
              <a:ext uri="{FF2B5EF4-FFF2-40B4-BE49-F238E27FC236}">
                <a16:creationId xmlns:a16="http://schemas.microsoft.com/office/drawing/2014/main" id="{E9DABD93-32DD-4FB2-B694-71B65EDB9935}"/>
              </a:ext>
            </a:extLst>
          </p:cNvPr>
          <p:cNvSpPr/>
          <p:nvPr/>
        </p:nvSpPr>
        <p:spPr>
          <a:xfrm>
            <a:off x="2835963" y="1717426"/>
            <a:ext cx="6520069" cy="3768974"/>
          </a:xfrm>
          <a:prstGeom prst="roundRect">
            <a:avLst>
              <a:gd name="adj" fmla="val 7701"/>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2D864283-9AEF-4FB8-8116-B0A6485933C5}"/>
              </a:ext>
            </a:extLst>
          </p:cNvPr>
          <p:cNvSpPr/>
          <p:nvPr/>
        </p:nvSpPr>
        <p:spPr>
          <a:xfrm>
            <a:off x="3041523" y="2218398"/>
            <a:ext cx="3067879" cy="2767029"/>
          </a:xfrm>
          <a:prstGeom prst="roundRect">
            <a:avLst>
              <a:gd name="adj" fmla="val 11159"/>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u="sng" dirty="0">
                <a:solidFill>
                  <a:schemeClr val="tx1">
                    <a:lumMod val="65000"/>
                    <a:lumOff val="35000"/>
                  </a:schemeClr>
                </a:solidFill>
                <a:latin typeface="Ubuntu" panose="020B0600070205080204" charset="0"/>
              </a:rPr>
              <a:t>Montessori </a:t>
            </a:r>
          </a:p>
          <a:p>
            <a:pPr marL="285750" indent="-285750">
              <a:buFont typeface="Arial" panose="020B0604020202020204" pitchFamily="34" charset="0"/>
              <a:buChar char="•"/>
            </a:pPr>
            <a:r>
              <a:rPr lang="en-GB" sz="1800" dirty="0">
                <a:solidFill>
                  <a:schemeClr val="tx1">
                    <a:lumMod val="65000"/>
                    <a:lumOff val="35000"/>
                  </a:schemeClr>
                </a:solidFill>
                <a:latin typeface="Ubuntu" panose="020B0600070205080204" charset="0"/>
              </a:rPr>
              <a:t>Montessori materials</a:t>
            </a:r>
          </a:p>
          <a:p>
            <a:pPr marL="285750" indent="-285750">
              <a:buFont typeface="Arial" panose="020B0604020202020204" pitchFamily="34" charset="0"/>
              <a:buChar char="•"/>
            </a:pPr>
            <a:r>
              <a:rPr lang="en-GB" sz="1800" dirty="0">
                <a:solidFill>
                  <a:schemeClr val="tx1">
                    <a:lumMod val="65000"/>
                    <a:lumOff val="35000"/>
                  </a:schemeClr>
                </a:solidFill>
                <a:latin typeface="Ubuntu" panose="020B0600070205080204" charset="0"/>
              </a:rPr>
              <a:t>Separated space by activity</a:t>
            </a:r>
          </a:p>
          <a:p>
            <a:pPr marL="285750" indent="-285750">
              <a:buFont typeface="Arial" panose="020B0604020202020204" pitchFamily="34" charset="0"/>
              <a:buChar char="•"/>
            </a:pPr>
            <a:r>
              <a:rPr lang="en-GB" sz="1800" dirty="0">
                <a:solidFill>
                  <a:schemeClr val="tx1">
                    <a:lumMod val="65000"/>
                    <a:lumOff val="35000"/>
                  </a:schemeClr>
                </a:solidFill>
                <a:latin typeface="Ubuntu" panose="020B0600070205080204" charset="0"/>
              </a:rPr>
              <a:t>Guidance for the use of materials and proper behaviour</a:t>
            </a:r>
          </a:p>
        </p:txBody>
      </p:sp>
      <p:sp>
        <p:nvSpPr>
          <p:cNvPr id="32" name="TextBox 31">
            <a:extLst>
              <a:ext uri="{FF2B5EF4-FFF2-40B4-BE49-F238E27FC236}">
                <a16:creationId xmlns:a16="http://schemas.microsoft.com/office/drawing/2014/main" id="{F06B6FCC-F50F-4927-887D-AFB0DC616339}"/>
              </a:ext>
            </a:extLst>
          </p:cNvPr>
          <p:cNvSpPr txBox="1"/>
          <p:nvPr/>
        </p:nvSpPr>
        <p:spPr>
          <a:xfrm>
            <a:off x="6430435" y="2579893"/>
            <a:ext cx="2769337" cy="1754326"/>
          </a:xfrm>
          <a:prstGeom prst="rect">
            <a:avLst/>
          </a:prstGeom>
          <a:noFill/>
        </p:spPr>
        <p:txBody>
          <a:bodyPr wrap="square">
            <a:spAutoFit/>
          </a:bodyPr>
          <a:lstStyle/>
          <a:p>
            <a:r>
              <a:rPr lang="en-GB" sz="1800" u="sng" dirty="0">
                <a:solidFill>
                  <a:schemeClr val="tx1">
                    <a:lumMod val="65000"/>
                    <a:lumOff val="35000"/>
                  </a:schemeClr>
                </a:solidFill>
                <a:latin typeface="Ubuntu" panose="020B0600070205080204" charset="0"/>
              </a:rPr>
              <a:t>Froebel</a:t>
            </a:r>
          </a:p>
          <a:p>
            <a:pPr marL="285750" indent="-285750">
              <a:buFont typeface="Arial" panose="020B0604020202020204" pitchFamily="34" charset="0"/>
              <a:buChar char="•"/>
            </a:pPr>
            <a:r>
              <a:rPr lang="en-GB" sz="1800" dirty="0">
                <a:solidFill>
                  <a:schemeClr val="tx1">
                    <a:lumMod val="65000"/>
                    <a:lumOff val="35000"/>
                  </a:schemeClr>
                </a:solidFill>
                <a:latin typeface="Ubuntu" panose="020B0600070205080204" charset="0"/>
              </a:rPr>
              <a:t>A variety of toys</a:t>
            </a:r>
          </a:p>
          <a:p>
            <a:pPr marL="285750" indent="-285750">
              <a:buFont typeface="Arial" panose="020B0604020202020204" pitchFamily="34" charset="0"/>
              <a:buChar char="•"/>
            </a:pPr>
            <a:r>
              <a:rPr lang="en-GB" sz="1800" dirty="0">
                <a:solidFill>
                  <a:schemeClr val="tx1">
                    <a:lumMod val="65000"/>
                    <a:lumOff val="35000"/>
                  </a:schemeClr>
                </a:solidFill>
                <a:latin typeface="Ubuntu" panose="020B0600070205080204" charset="0"/>
              </a:rPr>
              <a:t>Indoor and outdoor activities</a:t>
            </a:r>
          </a:p>
          <a:p>
            <a:pPr marL="285750" indent="-285750">
              <a:buFont typeface="Arial" panose="020B0604020202020204" pitchFamily="34" charset="0"/>
              <a:buChar char="•"/>
            </a:pPr>
            <a:r>
              <a:rPr lang="en-GB" sz="1800" dirty="0">
                <a:solidFill>
                  <a:schemeClr val="tx1">
                    <a:lumMod val="65000"/>
                    <a:lumOff val="35000"/>
                  </a:schemeClr>
                </a:solidFill>
                <a:latin typeface="Ubuntu" panose="020B0600070205080204" charset="0"/>
              </a:rPr>
              <a:t>Minimal help</a:t>
            </a:r>
          </a:p>
          <a:p>
            <a:r>
              <a:rPr lang="en-GB" sz="1800" dirty="0">
                <a:solidFill>
                  <a:schemeClr val="tx1">
                    <a:lumMod val="65000"/>
                    <a:lumOff val="35000"/>
                  </a:schemeClr>
                </a:solidFill>
                <a:latin typeface="Ubuntu" panose="020B0600070205080204" charset="0"/>
              </a:rPr>
              <a:t>[Tovey, 2020]</a:t>
            </a:r>
            <a:endParaRPr lang="en-GB" dirty="0">
              <a:solidFill>
                <a:schemeClr val="tx1">
                  <a:lumMod val="65000"/>
                  <a:lumOff val="35000"/>
                </a:schemeClr>
              </a:solidFill>
              <a:latin typeface="Ubuntu" panose="020B0600070205080204" charset="0"/>
            </a:endParaRPr>
          </a:p>
        </p:txBody>
      </p:sp>
      <p:sp>
        <p:nvSpPr>
          <p:cNvPr id="39" name="TextBox 38">
            <a:extLst>
              <a:ext uri="{FF2B5EF4-FFF2-40B4-BE49-F238E27FC236}">
                <a16:creationId xmlns:a16="http://schemas.microsoft.com/office/drawing/2014/main" id="{8D5B61E6-5E18-4319-BE51-F16DE94EA8E9}"/>
              </a:ext>
            </a:extLst>
          </p:cNvPr>
          <p:cNvSpPr txBox="1"/>
          <p:nvPr/>
        </p:nvSpPr>
        <p:spPr>
          <a:xfrm rot="20849056">
            <a:off x="30347" y="4249522"/>
            <a:ext cx="2934244" cy="1015663"/>
          </a:xfrm>
          <a:prstGeom prst="rect">
            <a:avLst/>
          </a:prstGeom>
          <a:noFill/>
        </p:spPr>
        <p:txBody>
          <a:bodyPr wrap="square">
            <a:spAutoFit/>
          </a:bodyPr>
          <a:lstStyle/>
          <a:p>
            <a:pPr algn="ctr"/>
            <a:r>
              <a:rPr lang="en-GB" altLang="ja-JP" sz="2000" b="1" dirty="0">
                <a:solidFill>
                  <a:schemeClr val="tx1">
                    <a:lumMod val="65000"/>
                    <a:lumOff val="35000"/>
                  </a:schemeClr>
                </a:solidFill>
                <a:latin typeface="Ink Free" panose="03080402000500000000" pitchFamily="66" charset="0"/>
              </a:rPr>
              <a:t>The problem-solving ability</a:t>
            </a:r>
          </a:p>
          <a:p>
            <a:pPr algn="ctr"/>
            <a:r>
              <a:rPr lang="en-GB" altLang="ja-JP" sz="2000" b="1" dirty="0">
                <a:solidFill>
                  <a:schemeClr val="tx1">
                    <a:lumMod val="65000"/>
                    <a:lumOff val="35000"/>
                  </a:schemeClr>
                </a:solidFill>
                <a:latin typeface="Ink Free" panose="03080402000500000000" pitchFamily="66" charset="0"/>
              </a:rPr>
              <a:t>Independence</a:t>
            </a:r>
            <a:endParaRPr lang="en-GB" sz="1800" b="1" dirty="0">
              <a:solidFill>
                <a:schemeClr val="tx1">
                  <a:lumMod val="65000"/>
                  <a:lumOff val="35000"/>
                </a:schemeClr>
              </a:solidFill>
              <a:latin typeface="Ink Free" panose="03080402000500000000" pitchFamily="66" charset="0"/>
            </a:endParaRPr>
          </a:p>
        </p:txBody>
      </p:sp>
      <p:sp>
        <p:nvSpPr>
          <p:cNvPr id="41" name="TextBox 40">
            <a:extLst>
              <a:ext uri="{FF2B5EF4-FFF2-40B4-BE49-F238E27FC236}">
                <a16:creationId xmlns:a16="http://schemas.microsoft.com/office/drawing/2014/main" id="{1A192AD4-41A1-484D-B784-D8BDF7C1E2E3}"/>
              </a:ext>
            </a:extLst>
          </p:cNvPr>
          <p:cNvSpPr txBox="1"/>
          <p:nvPr/>
        </p:nvSpPr>
        <p:spPr>
          <a:xfrm rot="935835">
            <a:off x="9739477" y="2024624"/>
            <a:ext cx="1778921" cy="707886"/>
          </a:xfrm>
          <a:prstGeom prst="rect">
            <a:avLst/>
          </a:prstGeom>
          <a:noFill/>
        </p:spPr>
        <p:txBody>
          <a:bodyPr wrap="square">
            <a:spAutoFit/>
          </a:bodyPr>
          <a:lstStyle/>
          <a:p>
            <a:pPr algn="ctr"/>
            <a:r>
              <a:rPr lang="en-GB" altLang="ja-JP" sz="2000" b="1" dirty="0">
                <a:solidFill>
                  <a:schemeClr val="tx1">
                    <a:lumMod val="65000"/>
                    <a:lumOff val="35000"/>
                  </a:schemeClr>
                </a:solidFill>
                <a:latin typeface="Ink Free" panose="03080402000500000000" pitchFamily="66" charset="0"/>
                <a:cs typeface="MV Boli" panose="02000500030200090000" pitchFamily="2" charset="0"/>
              </a:rPr>
              <a:t>Cooperation</a:t>
            </a:r>
          </a:p>
          <a:p>
            <a:pPr algn="ctr"/>
            <a:r>
              <a:rPr lang="en-GB" altLang="ja-JP" sz="2000" b="1" dirty="0">
                <a:solidFill>
                  <a:schemeClr val="tx1">
                    <a:lumMod val="65000"/>
                    <a:lumOff val="35000"/>
                  </a:schemeClr>
                </a:solidFill>
                <a:latin typeface="Ink Free" panose="03080402000500000000" pitchFamily="66" charset="0"/>
                <a:cs typeface="MV Boli" panose="02000500030200090000" pitchFamily="2" charset="0"/>
              </a:rPr>
              <a:t>Spontaneity</a:t>
            </a:r>
            <a:endParaRPr lang="en-GB" sz="2000" b="1" dirty="0">
              <a:solidFill>
                <a:schemeClr val="tx1">
                  <a:lumMod val="65000"/>
                  <a:lumOff val="35000"/>
                </a:schemeClr>
              </a:solidFill>
              <a:latin typeface="Ink Free" panose="03080402000500000000" pitchFamily="66" charset="0"/>
              <a:cs typeface="MV Boli" panose="02000500030200090000" pitchFamily="2" charset="0"/>
            </a:endParaRPr>
          </a:p>
        </p:txBody>
      </p:sp>
      <p:sp>
        <p:nvSpPr>
          <p:cNvPr id="51" name="TextBox 50">
            <a:extLst>
              <a:ext uri="{FF2B5EF4-FFF2-40B4-BE49-F238E27FC236}">
                <a16:creationId xmlns:a16="http://schemas.microsoft.com/office/drawing/2014/main" id="{7E18B197-1EAD-42A2-87DD-D870EB865C68}"/>
              </a:ext>
            </a:extLst>
          </p:cNvPr>
          <p:cNvSpPr txBox="1"/>
          <p:nvPr/>
        </p:nvSpPr>
        <p:spPr>
          <a:xfrm>
            <a:off x="3597964" y="1517370"/>
            <a:ext cx="5148469" cy="400110"/>
          </a:xfrm>
          <a:prstGeom prst="rect">
            <a:avLst/>
          </a:prstGeom>
          <a:noFill/>
        </p:spPr>
        <p:txBody>
          <a:bodyPr wrap="square" rtlCol="0">
            <a:spAutoFit/>
          </a:bodyPr>
          <a:lstStyle/>
          <a:p>
            <a:r>
              <a:rPr lang="en-GB" sz="2000" b="1" dirty="0">
                <a:solidFill>
                  <a:schemeClr val="tx1">
                    <a:lumMod val="65000"/>
                    <a:lumOff val="35000"/>
                  </a:schemeClr>
                </a:solidFill>
                <a:latin typeface="Ubuntu" panose="020B0600070205080204" charset="0"/>
              </a:rPr>
              <a:t>Free play and the use of toys in learning</a:t>
            </a:r>
          </a:p>
        </p:txBody>
      </p:sp>
      <p:grpSp>
        <p:nvGrpSpPr>
          <p:cNvPr id="705" name="Group 704">
            <a:extLst>
              <a:ext uri="{FF2B5EF4-FFF2-40B4-BE49-F238E27FC236}">
                <a16:creationId xmlns:a16="http://schemas.microsoft.com/office/drawing/2014/main" id="{49BD0B6C-427A-4A4C-B9C7-32AD6421FDA6}"/>
              </a:ext>
            </a:extLst>
          </p:cNvPr>
          <p:cNvGrpSpPr/>
          <p:nvPr/>
        </p:nvGrpSpPr>
        <p:grpSpPr>
          <a:xfrm>
            <a:off x="8568172" y="2753562"/>
            <a:ext cx="1968120" cy="1243440"/>
            <a:chOff x="8568172" y="2753562"/>
            <a:chExt cx="1968120" cy="1243440"/>
          </a:xfrm>
        </p:grpSpPr>
        <mc:AlternateContent xmlns:mc="http://schemas.openxmlformats.org/markup-compatibility/2006" xmlns:p14="http://schemas.microsoft.com/office/powerpoint/2010/main" xmlns:aink="http://schemas.microsoft.com/office/drawing/2016/ink">
          <mc:Choice Requires="p14 aink">
            <p:contentPart p14:bwMode="auto" r:id="rId3">
              <p14:nvContentPartPr>
                <p14:cNvPr id="63" name="Ink 62">
                  <a:extLst>
                    <a:ext uri="{FF2B5EF4-FFF2-40B4-BE49-F238E27FC236}">
                      <a16:creationId xmlns:a16="http://schemas.microsoft.com/office/drawing/2014/main" id="{2ACF52B4-055F-4423-9BDB-D25575793C79}"/>
                    </a:ext>
                  </a:extLst>
                </p14:cNvPr>
                <p14:cNvContentPartPr/>
                <p14:nvPr/>
              </p14:nvContentPartPr>
              <p14:xfrm>
                <a:off x="8568172" y="2756802"/>
                <a:ext cx="1888920" cy="1240200"/>
              </p14:xfrm>
            </p:contentPart>
          </mc:Choice>
          <mc:Fallback xmlns="">
            <p:pic>
              <p:nvPicPr>
                <p:cNvPr id="63" name="Ink 62">
                  <a:extLst>
                    <a:ext uri="{FF2B5EF4-FFF2-40B4-BE49-F238E27FC236}">
                      <a16:creationId xmlns:a16="http://schemas.microsoft.com/office/drawing/2014/main" id="{2ACF52B4-055F-4423-9BDB-D25575793C79}"/>
                    </a:ext>
                  </a:extLst>
                </p:cNvPr>
                <p:cNvPicPr/>
                <p:nvPr/>
              </p:nvPicPr>
              <p:blipFill>
                <a:blip r:embed="rId4"/>
                <a:stretch>
                  <a:fillRect/>
                </a:stretch>
              </p:blipFill>
              <p:spPr>
                <a:xfrm>
                  <a:off x="8532172" y="2541162"/>
                  <a:ext cx="1960560" cy="167184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5">
              <p14:nvContentPartPr>
                <p14:cNvPr id="704" name="Ink 703">
                  <a:extLst>
                    <a:ext uri="{FF2B5EF4-FFF2-40B4-BE49-F238E27FC236}">
                      <a16:creationId xmlns:a16="http://schemas.microsoft.com/office/drawing/2014/main" id="{129BA131-A1B0-401E-A120-DE018998EFDE}"/>
                    </a:ext>
                  </a:extLst>
                </p14:cNvPr>
                <p14:cNvContentPartPr/>
                <p14:nvPr/>
              </p14:nvContentPartPr>
              <p14:xfrm>
                <a:off x="10223812" y="2753562"/>
                <a:ext cx="312480" cy="371520"/>
              </p14:xfrm>
            </p:contentPart>
          </mc:Choice>
          <mc:Fallback xmlns="">
            <p:pic>
              <p:nvPicPr>
                <p:cNvPr id="704" name="Ink 703">
                  <a:extLst>
                    <a:ext uri="{FF2B5EF4-FFF2-40B4-BE49-F238E27FC236}">
                      <a16:creationId xmlns:a16="http://schemas.microsoft.com/office/drawing/2014/main" id="{129BA131-A1B0-401E-A120-DE018998EFDE}"/>
                    </a:ext>
                  </a:extLst>
                </p:cNvPr>
                <p:cNvPicPr/>
                <p:nvPr/>
              </p:nvPicPr>
              <p:blipFill>
                <a:blip r:embed="rId6"/>
                <a:stretch>
                  <a:fillRect/>
                </a:stretch>
              </p:blipFill>
              <p:spPr>
                <a:xfrm>
                  <a:off x="10188172" y="2537922"/>
                  <a:ext cx="384120" cy="803160"/>
                </a:xfrm>
                <a:prstGeom prst="rect">
                  <a:avLst/>
                </a:prstGeom>
              </p:spPr>
            </p:pic>
          </mc:Fallback>
        </mc:AlternateContent>
      </p:grpSp>
      <p:grpSp>
        <p:nvGrpSpPr>
          <p:cNvPr id="708" name="Group 707">
            <a:extLst>
              <a:ext uri="{FF2B5EF4-FFF2-40B4-BE49-F238E27FC236}">
                <a16:creationId xmlns:a16="http://schemas.microsoft.com/office/drawing/2014/main" id="{4CFFA670-6779-4BF7-9088-AFDE73E63CA1}"/>
              </a:ext>
            </a:extLst>
          </p:cNvPr>
          <p:cNvGrpSpPr/>
          <p:nvPr/>
        </p:nvGrpSpPr>
        <p:grpSpPr>
          <a:xfrm>
            <a:off x="1186012" y="2100287"/>
            <a:ext cx="2143440" cy="2165995"/>
            <a:chOff x="1186012" y="2100287"/>
            <a:chExt cx="2143440" cy="2165995"/>
          </a:xfrm>
        </p:grpSpPr>
        <mc:AlternateContent xmlns:mc="http://schemas.openxmlformats.org/markup-compatibility/2006" xmlns:p14="http://schemas.microsoft.com/office/powerpoint/2010/main" xmlns:aink="http://schemas.microsoft.com/office/drawing/2016/ink">
          <mc:Choice Requires="p14 aink">
            <p:contentPart p14:bwMode="auto" r:id="rId7">
              <p14:nvContentPartPr>
                <p14:cNvPr id="43" name="Ink 42">
                  <a:extLst>
                    <a:ext uri="{FF2B5EF4-FFF2-40B4-BE49-F238E27FC236}">
                      <a16:creationId xmlns:a16="http://schemas.microsoft.com/office/drawing/2014/main" id="{376DF4AC-0EAD-4ADD-9AC2-6D9AC4E78687}"/>
                    </a:ext>
                  </a:extLst>
                </p14:cNvPr>
                <p14:cNvContentPartPr/>
                <p14:nvPr/>
              </p14:nvContentPartPr>
              <p14:xfrm>
                <a:off x="1186012" y="2378567"/>
                <a:ext cx="360" cy="360"/>
              </p14:xfrm>
            </p:contentPart>
          </mc:Choice>
          <mc:Fallback xmlns="">
            <p:pic>
              <p:nvPicPr>
                <p:cNvPr id="43" name="Ink 42">
                  <a:extLst>
                    <a:ext uri="{FF2B5EF4-FFF2-40B4-BE49-F238E27FC236}">
                      <a16:creationId xmlns:a16="http://schemas.microsoft.com/office/drawing/2014/main" id="{376DF4AC-0EAD-4ADD-9AC2-6D9AC4E78687}"/>
                    </a:ext>
                  </a:extLst>
                </p:cNvPr>
                <p:cNvPicPr/>
                <p:nvPr/>
              </p:nvPicPr>
              <p:blipFill>
                <a:blip r:embed="rId8"/>
                <a:stretch>
                  <a:fillRect/>
                </a:stretch>
              </p:blipFill>
              <p:spPr>
                <a:xfrm>
                  <a:off x="1177012" y="2324567"/>
                  <a:ext cx="18000" cy="108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9">
              <p14:nvContentPartPr>
                <p14:cNvPr id="44" name="Ink 43">
                  <a:extLst>
                    <a:ext uri="{FF2B5EF4-FFF2-40B4-BE49-F238E27FC236}">
                      <a16:creationId xmlns:a16="http://schemas.microsoft.com/office/drawing/2014/main" id="{1DA1ECCE-E1D0-443A-96B6-677DE2E19802}"/>
                    </a:ext>
                  </a:extLst>
                </p14:cNvPr>
                <p14:cNvContentPartPr/>
                <p14:nvPr/>
              </p14:nvContentPartPr>
              <p14:xfrm>
                <a:off x="1391572" y="2312327"/>
                <a:ext cx="360" cy="360"/>
              </p14:xfrm>
            </p:contentPart>
          </mc:Choice>
          <mc:Fallback xmlns="">
            <p:pic>
              <p:nvPicPr>
                <p:cNvPr id="44" name="Ink 43">
                  <a:extLst>
                    <a:ext uri="{FF2B5EF4-FFF2-40B4-BE49-F238E27FC236}">
                      <a16:creationId xmlns:a16="http://schemas.microsoft.com/office/drawing/2014/main" id="{1DA1ECCE-E1D0-443A-96B6-677DE2E19802}"/>
                    </a:ext>
                  </a:extLst>
                </p:cNvPr>
                <p:cNvPicPr/>
                <p:nvPr/>
              </p:nvPicPr>
              <p:blipFill>
                <a:blip r:embed="rId10"/>
                <a:stretch>
                  <a:fillRect/>
                </a:stretch>
              </p:blipFill>
              <p:spPr>
                <a:xfrm>
                  <a:off x="1382572" y="2258687"/>
                  <a:ext cx="18000" cy="108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1">
              <p14:nvContentPartPr>
                <p14:cNvPr id="45" name="Ink 44">
                  <a:extLst>
                    <a:ext uri="{FF2B5EF4-FFF2-40B4-BE49-F238E27FC236}">
                      <a16:creationId xmlns:a16="http://schemas.microsoft.com/office/drawing/2014/main" id="{0CCC6D85-0753-484D-B981-D378297B2338}"/>
                    </a:ext>
                  </a:extLst>
                </p14:cNvPr>
                <p14:cNvContentPartPr/>
                <p14:nvPr/>
              </p14:nvContentPartPr>
              <p14:xfrm>
                <a:off x="1450972" y="2133767"/>
                <a:ext cx="360" cy="360"/>
              </p14:xfrm>
            </p:contentPart>
          </mc:Choice>
          <mc:Fallback xmlns="">
            <p:pic>
              <p:nvPicPr>
                <p:cNvPr id="45" name="Ink 44">
                  <a:extLst>
                    <a:ext uri="{FF2B5EF4-FFF2-40B4-BE49-F238E27FC236}">
                      <a16:creationId xmlns:a16="http://schemas.microsoft.com/office/drawing/2014/main" id="{0CCC6D85-0753-484D-B981-D378297B2338}"/>
                    </a:ext>
                  </a:extLst>
                </p:cNvPr>
                <p:cNvPicPr/>
                <p:nvPr/>
              </p:nvPicPr>
              <p:blipFill>
                <a:blip r:embed="rId12"/>
                <a:stretch>
                  <a:fillRect/>
                </a:stretch>
              </p:blipFill>
              <p:spPr>
                <a:xfrm>
                  <a:off x="1441972" y="2079767"/>
                  <a:ext cx="18000" cy="108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3">
              <p14:nvContentPartPr>
                <p14:cNvPr id="46" name="Ink 45">
                  <a:extLst>
                    <a:ext uri="{FF2B5EF4-FFF2-40B4-BE49-F238E27FC236}">
                      <a16:creationId xmlns:a16="http://schemas.microsoft.com/office/drawing/2014/main" id="{C39D751E-EC4F-4108-90B7-39AA3FBAC3CC}"/>
                    </a:ext>
                  </a:extLst>
                </p14:cNvPr>
                <p14:cNvContentPartPr/>
                <p14:nvPr/>
              </p14:nvContentPartPr>
              <p14:xfrm>
                <a:off x="1450972" y="2133767"/>
                <a:ext cx="360" cy="360"/>
              </p14:xfrm>
            </p:contentPart>
          </mc:Choice>
          <mc:Fallback xmlns="">
            <p:pic>
              <p:nvPicPr>
                <p:cNvPr id="46" name="Ink 45">
                  <a:extLst>
                    <a:ext uri="{FF2B5EF4-FFF2-40B4-BE49-F238E27FC236}">
                      <a16:creationId xmlns:a16="http://schemas.microsoft.com/office/drawing/2014/main" id="{C39D751E-EC4F-4108-90B7-39AA3FBAC3CC}"/>
                    </a:ext>
                  </a:extLst>
                </p:cNvPr>
                <p:cNvPicPr/>
                <p:nvPr/>
              </p:nvPicPr>
              <p:blipFill>
                <a:blip r:embed="rId12"/>
                <a:stretch>
                  <a:fillRect/>
                </a:stretch>
              </p:blipFill>
              <p:spPr>
                <a:xfrm>
                  <a:off x="1441972" y="2079767"/>
                  <a:ext cx="18000" cy="108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4">
              <p14:nvContentPartPr>
                <p14:cNvPr id="48" name="Ink 47">
                  <a:extLst>
                    <a:ext uri="{FF2B5EF4-FFF2-40B4-BE49-F238E27FC236}">
                      <a16:creationId xmlns:a16="http://schemas.microsoft.com/office/drawing/2014/main" id="{3B0EB88E-CC12-4AF0-AD54-0CAAFAB8129B}"/>
                    </a:ext>
                  </a:extLst>
                </p14:cNvPr>
                <p14:cNvContentPartPr/>
                <p14:nvPr/>
              </p14:nvContentPartPr>
              <p14:xfrm>
                <a:off x="1689292" y="2100287"/>
                <a:ext cx="360" cy="360"/>
              </p14:xfrm>
            </p:contentPart>
          </mc:Choice>
          <mc:Fallback xmlns="">
            <p:pic>
              <p:nvPicPr>
                <p:cNvPr id="48" name="Ink 47">
                  <a:extLst>
                    <a:ext uri="{FF2B5EF4-FFF2-40B4-BE49-F238E27FC236}">
                      <a16:creationId xmlns:a16="http://schemas.microsoft.com/office/drawing/2014/main" id="{3B0EB88E-CC12-4AF0-AD54-0CAAFAB8129B}"/>
                    </a:ext>
                  </a:extLst>
                </p:cNvPr>
                <p:cNvPicPr/>
                <p:nvPr/>
              </p:nvPicPr>
              <p:blipFill>
                <a:blip r:embed="rId15"/>
                <a:stretch>
                  <a:fillRect/>
                </a:stretch>
              </p:blipFill>
              <p:spPr>
                <a:xfrm>
                  <a:off x="1680652" y="2046287"/>
                  <a:ext cx="18000" cy="108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6">
              <p14:nvContentPartPr>
                <p14:cNvPr id="49" name="Ink 48">
                  <a:extLst>
                    <a:ext uri="{FF2B5EF4-FFF2-40B4-BE49-F238E27FC236}">
                      <a16:creationId xmlns:a16="http://schemas.microsoft.com/office/drawing/2014/main" id="{6ECFAB11-13B6-4DC7-89E3-A7A3214ABEFF}"/>
                    </a:ext>
                  </a:extLst>
                </p14:cNvPr>
                <p14:cNvContentPartPr/>
                <p14:nvPr/>
              </p14:nvContentPartPr>
              <p14:xfrm>
                <a:off x="1689292" y="2100287"/>
                <a:ext cx="360" cy="360"/>
              </p14:xfrm>
            </p:contentPart>
          </mc:Choice>
          <mc:Fallback xmlns="">
            <p:pic>
              <p:nvPicPr>
                <p:cNvPr id="49" name="Ink 48">
                  <a:extLst>
                    <a:ext uri="{FF2B5EF4-FFF2-40B4-BE49-F238E27FC236}">
                      <a16:creationId xmlns:a16="http://schemas.microsoft.com/office/drawing/2014/main" id="{6ECFAB11-13B6-4DC7-89E3-A7A3214ABEFF}"/>
                    </a:ext>
                  </a:extLst>
                </p:cNvPr>
                <p:cNvPicPr/>
                <p:nvPr/>
              </p:nvPicPr>
              <p:blipFill>
                <a:blip r:embed="rId15"/>
                <a:stretch>
                  <a:fillRect/>
                </a:stretch>
              </p:blipFill>
              <p:spPr>
                <a:xfrm>
                  <a:off x="1680652" y="2046287"/>
                  <a:ext cx="18000" cy="10800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7">
              <p14:nvContentPartPr>
                <p14:cNvPr id="706" name="Ink 705">
                  <a:extLst>
                    <a:ext uri="{FF2B5EF4-FFF2-40B4-BE49-F238E27FC236}">
                      <a16:creationId xmlns:a16="http://schemas.microsoft.com/office/drawing/2014/main" id="{486F8BDD-3A49-423C-9D65-59F7E25CFC95}"/>
                    </a:ext>
                  </a:extLst>
                </p14:cNvPr>
                <p14:cNvContentPartPr/>
                <p14:nvPr/>
              </p14:nvContentPartPr>
              <p14:xfrm>
                <a:off x="1382932" y="2291682"/>
                <a:ext cx="1946520" cy="1881720"/>
              </p14:xfrm>
            </p:contentPart>
          </mc:Choice>
          <mc:Fallback xmlns="">
            <p:pic>
              <p:nvPicPr>
                <p:cNvPr id="706" name="Ink 705">
                  <a:extLst>
                    <a:ext uri="{FF2B5EF4-FFF2-40B4-BE49-F238E27FC236}">
                      <a16:creationId xmlns:a16="http://schemas.microsoft.com/office/drawing/2014/main" id="{486F8BDD-3A49-423C-9D65-59F7E25CFC95}"/>
                    </a:ext>
                  </a:extLst>
                </p:cNvPr>
                <p:cNvPicPr/>
                <p:nvPr/>
              </p:nvPicPr>
              <p:blipFill>
                <a:blip r:embed="rId18"/>
                <a:stretch>
                  <a:fillRect/>
                </a:stretch>
              </p:blipFill>
              <p:spPr>
                <a:xfrm>
                  <a:off x="1346932" y="2076042"/>
                  <a:ext cx="2018160" cy="2313360"/>
                </a:xfrm>
                <a:prstGeom prst="rect">
                  <a:avLst/>
                </a:prstGeom>
              </p:spPr>
            </p:pic>
          </mc:Fallback>
        </mc:AlternateContent>
        <mc:AlternateContent xmlns:mc="http://schemas.openxmlformats.org/markup-compatibility/2006" xmlns:p14="http://schemas.microsoft.com/office/powerpoint/2010/main" xmlns:aink="http://schemas.microsoft.com/office/drawing/2016/ink">
          <mc:Choice Requires="p14 aink">
            <p:contentPart p14:bwMode="auto" r:id="rId19">
              <p14:nvContentPartPr>
                <p14:cNvPr id="707" name="Ink 706">
                  <a:extLst>
                    <a:ext uri="{FF2B5EF4-FFF2-40B4-BE49-F238E27FC236}">
                      <a16:creationId xmlns:a16="http://schemas.microsoft.com/office/drawing/2014/main" id="{14F29242-EEA5-408D-9D2E-7ABC0BF42C26}"/>
                    </a:ext>
                  </a:extLst>
                </p14:cNvPr>
                <p14:cNvContentPartPr/>
                <p14:nvPr/>
              </p14:nvContentPartPr>
              <p14:xfrm>
                <a:off x="1199332" y="3844722"/>
                <a:ext cx="473760" cy="421560"/>
              </p14:xfrm>
            </p:contentPart>
          </mc:Choice>
          <mc:Fallback xmlns="">
            <p:pic>
              <p:nvPicPr>
                <p:cNvPr id="707" name="Ink 706">
                  <a:extLst>
                    <a:ext uri="{FF2B5EF4-FFF2-40B4-BE49-F238E27FC236}">
                      <a16:creationId xmlns:a16="http://schemas.microsoft.com/office/drawing/2014/main" id="{14F29242-EEA5-408D-9D2E-7ABC0BF42C26}"/>
                    </a:ext>
                  </a:extLst>
                </p:cNvPr>
                <p:cNvPicPr/>
                <p:nvPr/>
              </p:nvPicPr>
              <p:blipFill>
                <a:blip r:embed="rId20"/>
                <a:stretch>
                  <a:fillRect/>
                </a:stretch>
              </p:blipFill>
              <p:spPr>
                <a:xfrm>
                  <a:off x="1163692" y="3628722"/>
                  <a:ext cx="545400" cy="853200"/>
                </a:xfrm>
                <a:prstGeom prst="rect">
                  <a:avLst/>
                </a:prstGeom>
              </p:spPr>
            </p:pic>
          </mc:Fallback>
        </mc:AlternateContent>
      </p:gr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sp>
        <p:nvSpPr>
          <p:cNvPr id="795" name="Google Shape;795;p35"/>
          <p:cNvSpPr txBox="1">
            <a:spLocks noGrp="1"/>
          </p:cNvSpPr>
          <p:nvPr>
            <p:ph type="title"/>
          </p:nvPr>
        </p:nvSpPr>
        <p:spPr>
          <a:xfrm>
            <a:off x="4890746" y="696079"/>
            <a:ext cx="2410508" cy="763500"/>
          </a:xfrm>
          <a:prstGeom prst="rect">
            <a:avLst/>
          </a:prstGeom>
        </p:spPr>
        <p:txBody>
          <a:bodyPr spcFirstLastPara="1" wrap="square" lIns="121900" tIns="121900" rIns="121900" bIns="121900" anchor="t" anchorCtr="0">
            <a:noAutofit/>
          </a:bodyPr>
          <a:lstStyle/>
          <a:p>
            <a:pPr marL="0" lvl="0" indent="0" algn="ctr" rtl="0">
              <a:spcBef>
                <a:spcPts val="0"/>
              </a:spcBef>
              <a:spcAft>
                <a:spcPts val="0"/>
              </a:spcAft>
              <a:buNone/>
            </a:pPr>
            <a:r>
              <a:rPr lang="en-GB" sz="4800" b="1" dirty="0">
                <a:latin typeface="Amatic SC" panose="00000500000000000000" pitchFamily="2" charset="-79"/>
                <a:cs typeface="Amatic SC" panose="00000500000000000000" pitchFamily="2" charset="-79"/>
              </a:rPr>
              <a:t>conclusion</a:t>
            </a:r>
            <a:endParaRPr sz="4800" b="1" dirty="0">
              <a:latin typeface="Amatic SC" panose="00000500000000000000" pitchFamily="2" charset="-79"/>
              <a:cs typeface="Amatic SC" panose="00000500000000000000" pitchFamily="2" charset="-79"/>
            </a:endParaRPr>
          </a:p>
        </p:txBody>
      </p:sp>
      <p:sp>
        <p:nvSpPr>
          <p:cNvPr id="25" name="TextBox 24">
            <a:extLst>
              <a:ext uri="{FF2B5EF4-FFF2-40B4-BE49-F238E27FC236}">
                <a16:creationId xmlns:a16="http://schemas.microsoft.com/office/drawing/2014/main" id="{42E2339E-3BA8-430C-A141-606D83A4D470}"/>
              </a:ext>
            </a:extLst>
          </p:cNvPr>
          <p:cNvSpPr txBox="1"/>
          <p:nvPr/>
        </p:nvSpPr>
        <p:spPr>
          <a:xfrm>
            <a:off x="3301449" y="1978919"/>
            <a:ext cx="6152320" cy="2528128"/>
          </a:xfrm>
          <a:prstGeom prst="rect">
            <a:avLst/>
          </a:prstGeom>
          <a:noFill/>
        </p:spPr>
        <p:txBody>
          <a:bodyPr wrap="square">
            <a:spAutoFit/>
          </a:bodyPr>
          <a:lstStyle/>
          <a:p>
            <a:pPr marL="285750" indent="-285750">
              <a:lnSpc>
                <a:spcPct val="150000"/>
              </a:lnSpc>
              <a:buClr>
                <a:schemeClr val="accent2"/>
              </a:buClr>
              <a:buFont typeface="Arial" panose="020B0604020202020204" pitchFamily="34" charset="0"/>
              <a:buChar char="•"/>
            </a:pPr>
            <a:r>
              <a:rPr lang="en-GB" sz="1800" dirty="0">
                <a:solidFill>
                  <a:schemeClr val="tx1">
                    <a:lumMod val="65000"/>
                    <a:lumOff val="35000"/>
                  </a:schemeClr>
                </a:solidFill>
                <a:latin typeface="Ubuntu" panose="020B0600070205080204" charset="0"/>
              </a:rPr>
              <a:t>Construct the surroundings for effective learning</a:t>
            </a:r>
          </a:p>
          <a:p>
            <a:pPr marL="285750" indent="-285750">
              <a:lnSpc>
                <a:spcPct val="150000"/>
              </a:lnSpc>
              <a:buClr>
                <a:schemeClr val="accent3"/>
              </a:buClr>
              <a:buFont typeface="Arial" panose="020B0604020202020204" pitchFamily="34" charset="0"/>
              <a:buChar char="•"/>
            </a:pPr>
            <a:r>
              <a:rPr lang="en-GB" sz="1800" dirty="0">
                <a:solidFill>
                  <a:schemeClr val="tx1">
                    <a:lumMod val="65000"/>
                    <a:lumOff val="35000"/>
                  </a:schemeClr>
                </a:solidFill>
                <a:latin typeface="Ubuntu" panose="020B0600070205080204" charset="0"/>
              </a:rPr>
              <a:t>Give choice and guide to the intellectual work</a:t>
            </a:r>
          </a:p>
          <a:p>
            <a:pPr marL="285750" indent="-285750">
              <a:lnSpc>
                <a:spcPct val="150000"/>
              </a:lnSpc>
              <a:buClr>
                <a:schemeClr val="accent5"/>
              </a:buClr>
              <a:buFont typeface="Arial" panose="020B0604020202020204" pitchFamily="34" charset="0"/>
              <a:buChar char="•"/>
            </a:pPr>
            <a:r>
              <a:rPr lang="en-GB" sz="1800" dirty="0">
                <a:solidFill>
                  <a:schemeClr val="tx1">
                    <a:lumMod val="65000"/>
                    <a:lumOff val="35000"/>
                  </a:schemeClr>
                </a:solidFill>
                <a:latin typeface="Ubuntu" panose="020B0600070205080204" charset="0"/>
              </a:rPr>
              <a:t>Montessori materials, well-designed classroom and guidance</a:t>
            </a:r>
          </a:p>
          <a:p>
            <a:pPr>
              <a:lnSpc>
                <a:spcPct val="150000"/>
              </a:lnSpc>
              <a:buClr>
                <a:schemeClr val="accent6"/>
              </a:buClr>
            </a:pPr>
            <a:r>
              <a:rPr lang="en-US" altLang="ja-JP" sz="1800" dirty="0">
                <a:solidFill>
                  <a:schemeClr val="accent6"/>
                </a:solidFill>
                <a:latin typeface="Ubuntu" panose="020B0600070205080204" charset="0"/>
              </a:rPr>
              <a:t>‣‣‣ </a:t>
            </a:r>
            <a:r>
              <a:rPr lang="en-GB" altLang="ja-JP" sz="1800" dirty="0">
                <a:solidFill>
                  <a:schemeClr val="tx1">
                    <a:lumMod val="65000"/>
                    <a:lumOff val="35000"/>
                  </a:schemeClr>
                </a:solidFill>
                <a:latin typeface="Ubuntu" panose="020B0600070205080204" charset="0"/>
              </a:rPr>
              <a:t>Develop children’s interest, creativity, consideration and independence besides knowledge</a:t>
            </a:r>
          </a:p>
        </p:txBody>
      </p:sp>
      <p:sp>
        <p:nvSpPr>
          <p:cNvPr id="27" name="TextBox 26">
            <a:extLst>
              <a:ext uri="{FF2B5EF4-FFF2-40B4-BE49-F238E27FC236}">
                <a16:creationId xmlns:a16="http://schemas.microsoft.com/office/drawing/2014/main" id="{0D93A310-A8F7-4EB1-ACC5-8827B239C27E}"/>
              </a:ext>
            </a:extLst>
          </p:cNvPr>
          <p:cNvSpPr txBox="1"/>
          <p:nvPr/>
        </p:nvSpPr>
        <p:spPr>
          <a:xfrm>
            <a:off x="2848389" y="5026388"/>
            <a:ext cx="6495221" cy="924770"/>
          </a:xfrm>
          <a:prstGeom prst="roundRect">
            <a:avLst>
              <a:gd name="adj" fmla="val 10944"/>
            </a:avLst>
          </a:prstGeom>
          <a:solidFill>
            <a:schemeClr val="accent5">
              <a:lumMod val="20000"/>
              <a:lumOff val="80000"/>
            </a:schemeClr>
          </a:solidFill>
        </p:spPr>
        <p:txBody>
          <a:bodyPr wrap="square">
            <a:spAutoFit/>
          </a:bodyPr>
          <a:lstStyle/>
          <a:p>
            <a:pPr algn="ctr">
              <a:lnSpc>
                <a:spcPct val="150000"/>
              </a:lnSpc>
            </a:pPr>
            <a:r>
              <a:rPr lang="en-GB" sz="1800" dirty="0">
                <a:solidFill>
                  <a:schemeClr val="tx1">
                    <a:lumMod val="65000"/>
                    <a:lumOff val="35000"/>
                  </a:schemeClr>
                </a:solidFill>
                <a:latin typeface="Ubuntu" panose="020B0600070205080204" charset="0"/>
              </a:rPr>
              <a:t>Free play within limits simultaneously enhance children’s  ability, grow their humanity and boost their curiosity.</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109FB07-F3EA-4574-BF6D-E1CA41EFB39F}"/>
              </a:ext>
            </a:extLst>
          </p:cNvPr>
          <p:cNvSpPr>
            <a:spLocks noGrp="1"/>
          </p:cNvSpPr>
          <p:nvPr>
            <p:ph type="title"/>
          </p:nvPr>
        </p:nvSpPr>
        <p:spPr>
          <a:xfrm>
            <a:off x="415600" y="292175"/>
            <a:ext cx="2453496" cy="763500"/>
          </a:xfrm>
        </p:spPr>
        <p:txBody>
          <a:bodyPr/>
          <a:lstStyle/>
          <a:p>
            <a:r>
              <a:rPr lang="en-GB" sz="4800" b="1" dirty="0">
                <a:latin typeface="Amatic SC" panose="00000500000000000000" pitchFamily="2" charset="-79"/>
                <a:cs typeface="Amatic SC" panose="00000500000000000000" pitchFamily="2" charset="-79"/>
              </a:rPr>
              <a:t>Bibliography</a:t>
            </a:r>
          </a:p>
        </p:txBody>
      </p:sp>
      <p:sp>
        <p:nvSpPr>
          <p:cNvPr id="28" name="TextBox 27">
            <a:extLst>
              <a:ext uri="{FF2B5EF4-FFF2-40B4-BE49-F238E27FC236}">
                <a16:creationId xmlns:a16="http://schemas.microsoft.com/office/drawing/2014/main" id="{23FDD5E1-C11F-4ED9-B1E6-F576FA9618A7}"/>
              </a:ext>
            </a:extLst>
          </p:cNvPr>
          <p:cNvSpPr txBox="1"/>
          <p:nvPr/>
        </p:nvSpPr>
        <p:spPr>
          <a:xfrm>
            <a:off x="415600" y="1055675"/>
            <a:ext cx="10239148" cy="5447645"/>
          </a:xfrm>
          <a:prstGeom prst="rect">
            <a:avLst/>
          </a:prstGeom>
          <a:noFill/>
        </p:spPr>
        <p:txBody>
          <a:bodyPr wrap="square">
            <a:spAutoFit/>
          </a:bodyPr>
          <a:lstStyle/>
          <a:p>
            <a:r>
              <a:rPr lang="en-GB" sz="1200" dirty="0">
                <a:solidFill>
                  <a:schemeClr val="tx1">
                    <a:lumMod val="65000"/>
                    <a:lumOff val="35000"/>
                  </a:schemeClr>
                </a:solidFill>
                <a:latin typeface="Ubuntu" panose="020B0600070205080204" charset="0"/>
              </a:rPr>
              <a:t>-</a:t>
            </a:r>
            <a:r>
              <a:rPr lang="en-GB" sz="1200" dirty="0" err="1">
                <a:solidFill>
                  <a:schemeClr val="tx1">
                    <a:lumMod val="65000"/>
                    <a:lumOff val="35000"/>
                  </a:schemeClr>
                </a:solidFill>
                <a:latin typeface="Ubuntu" panose="020B0600070205080204" charset="0"/>
              </a:rPr>
              <a:t>Bunnag</a:t>
            </a:r>
            <a:r>
              <a:rPr lang="en-GB" sz="1200" dirty="0">
                <a:solidFill>
                  <a:schemeClr val="tx1">
                    <a:lumMod val="65000"/>
                    <a:lumOff val="35000"/>
                  </a:schemeClr>
                </a:solidFill>
                <a:latin typeface="Ubuntu" panose="020B0600070205080204" charset="0"/>
              </a:rPr>
              <a:t>, D., 2000. ERIC. [Online] </a:t>
            </a:r>
          </a:p>
          <a:p>
            <a:r>
              <a:rPr lang="en-GB" sz="1200" dirty="0">
                <a:solidFill>
                  <a:schemeClr val="tx1">
                    <a:lumMod val="65000"/>
                    <a:lumOff val="35000"/>
                  </a:schemeClr>
                </a:solidFill>
                <a:latin typeface="Ubuntu" panose="020B0600070205080204" charset="0"/>
              </a:rPr>
              <a:t>Available at: https://files.eric.ed.gov/fulltext/ED470882.pdf</a:t>
            </a:r>
          </a:p>
          <a:p>
            <a:r>
              <a:rPr lang="en-GB" sz="1200" dirty="0">
                <a:solidFill>
                  <a:schemeClr val="tx1">
                    <a:lumMod val="65000"/>
                    <a:lumOff val="35000"/>
                  </a:schemeClr>
                </a:solidFill>
                <a:latin typeface="Ubuntu" panose="020B0600070205080204" charset="0"/>
              </a:rPr>
              <a:t>[Accessed 12 January 2022].</a:t>
            </a:r>
          </a:p>
          <a:p>
            <a:r>
              <a:rPr lang="en-GB" sz="1200" dirty="0">
                <a:solidFill>
                  <a:schemeClr val="tx1">
                    <a:lumMod val="65000"/>
                    <a:lumOff val="35000"/>
                  </a:schemeClr>
                </a:solidFill>
                <a:latin typeface="Ubuntu" panose="020B0600070205080204" charset="0"/>
              </a:rPr>
              <a:t>-</a:t>
            </a:r>
            <a:r>
              <a:rPr lang="en-GB" sz="1200" dirty="0" err="1">
                <a:solidFill>
                  <a:schemeClr val="tx1">
                    <a:lumMod val="65000"/>
                    <a:lumOff val="35000"/>
                  </a:schemeClr>
                </a:solidFill>
                <a:latin typeface="Ubuntu" panose="020B0600070205080204" charset="0"/>
              </a:rPr>
              <a:t>Feez</a:t>
            </a:r>
            <a:r>
              <a:rPr lang="en-GB" sz="1200" dirty="0">
                <a:solidFill>
                  <a:schemeClr val="tx1">
                    <a:lumMod val="65000"/>
                    <a:lumOff val="35000"/>
                  </a:schemeClr>
                </a:solidFill>
                <a:latin typeface="Ubuntu" panose="020B0600070205080204" charset="0"/>
              </a:rPr>
              <a:t>, S., 2010. Montessori and Early Childhood: A Guide for Students, Los Angeles: SAGE Publications Ltd..</a:t>
            </a:r>
          </a:p>
          <a:p>
            <a:r>
              <a:rPr lang="en-GB" sz="1200" dirty="0">
                <a:solidFill>
                  <a:schemeClr val="tx1">
                    <a:lumMod val="65000"/>
                    <a:lumOff val="35000"/>
                  </a:schemeClr>
                </a:solidFill>
                <a:latin typeface="Ubuntu" panose="020B0600070205080204" charset="0"/>
              </a:rPr>
              <a:t>-</a:t>
            </a:r>
            <a:r>
              <a:rPr lang="en-GB" sz="1200" dirty="0" err="1">
                <a:solidFill>
                  <a:schemeClr val="tx1">
                    <a:lumMod val="65000"/>
                    <a:lumOff val="35000"/>
                  </a:schemeClr>
                </a:solidFill>
                <a:latin typeface="Ubuntu" panose="020B0600070205080204" charset="0"/>
              </a:rPr>
              <a:t>Halula</a:t>
            </a:r>
            <a:r>
              <a:rPr lang="en-GB" sz="1200" dirty="0">
                <a:solidFill>
                  <a:schemeClr val="tx1">
                    <a:lumMod val="65000"/>
                    <a:lumOff val="35000"/>
                  </a:schemeClr>
                </a:solidFill>
                <a:latin typeface="Ubuntu" panose="020B0600070205080204" charset="0"/>
              </a:rPr>
              <a:t>, J., 2016. Alexander Street. [Online] </a:t>
            </a:r>
          </a:p>
          <a:p>
            <a:r>
              <a:rPr lang="en-GB" sz="1200" dirty="0">
                <a:solidFill>
                  <a:schemeClr val="tx1">
                    <a:lumMod val="65000"/>
                    <a:lumOff val="35000"/>
                  </a:schemeClr>
                </a:solidFill>
                <a:latin typeface="Ubuntu" panose="020B0600070205080204" charset="0"/>
              </a:rPr>
              <a:t>Available at: https://video.alexanderstreet.com/watch/child-development-theorists-freud-to-erikson-to-spock-and-beyond-2</a:t>
            </a:r>
          </a:p>
          <a:p>
            <a:r>
              <a:rPr lang="en-GB" sz="1200" dirty="0">
                <a:solidFill>
                  <a:schemeClr val="tx1">
                    <a:lumMod val="65000"/>
                    <a:lumOff val="35000"/>
                  </a:schemeClr>
                </a:solidFill>
                <a:latin typeface="Ubuntu" panose="020B0600070205080204" charset="0"/>
              </a:rPr>
              <a:t>[Accessed 3 January 2022].</a:t>
            </a:r>
          </a:p>
          <a:p>
            <a:r>
              <a:rPr lang="en-GB" sz="1200" dirty="0">
                <a:solidFill>
                  <a:schemeClr val="tx1">
                    <a:lumMod val="65000"/>
                    <a:lumOff val="35000"/>
                  </a:schemeClr>
                </a:solidFill>
                <a:latin typeface="Ubuntu" panose="020B0600070205080204" charset="0"/>
              </a:rPr>
              <a:t>-Jennifer M. </a:t>
            </a:r>
            <a:r>
              <a:rPr lang="en-GB" sz="1200" dirty="0" err="1">
                <a:solidFill>
                  <a:schemeClr val="tx1">
                    <a:lumMod val="65000"/>
                    <a:lumOff val="35000"/>
                  </a:schemeClr>
                </a:solidFill>
                <a:latin typeface="Ubuntu" panose="020B0600070205080204" charset="0"/>
              </a:rPr>
              <a:t>Zosh</a:t>
            </a:r>
            <a:r>
              <a:rPr lang="en-GB" sz="1200" dirty="0">
                <a:solidFill>
                  <a:schemeClr val="tx1">
                    <a:lumMod val="65000"/>
                    <a:lumOff val="35000"/>
                  </a:schemeClr>
                </a:solidFill>
                <a:latin typeface="Ubuntu" panose="020B0600070205080204" charset="0"/>
              </a:rPr>
              <a:t>; Emily J. Hopkins; Hanne Jensen; Claire Liu; Dave Neale; Kathy Hirsh-</a:t>
            </a:r>
            <a:r>
              <a:rPr lang="en-GB" sz="1200" dirty="0" err="1">
                <a:solidFill>
                  <a:schemeClr val="tx1">
                    <a:lumMod val="65000"/>
                    <a:lumOff val="35000"/>
                  </a:schemeClr>
                </a:solidFill>
                <a:latin typeface="Ubuntu" panose="020B0600070205080204" charset="0"/>
              </a:rPr>
              <a:t>Pasek</a:t>
            </a:r>
            <a:r>
              <a:rPr lang="en-GB" sz="1200" dirty="0">
                <a:solidFill>
                  <a:schemeClr val="tx1">
                    <a:lumMod val="65000"/>
                    <a:lumOff val="35000"/>
                  </a:schemeClr>
                </a:solidFill>
                <a:latin typeface="Ubuntu" panose="020B0600070205080204" charset="0"/>
              </a:rPr>
              <a:t>; S. </a:t>
            </a:r>
            <a:r>
              <a:rPr lang="en-GB" sz="1200" dirty="0" err="1">
                <a:solidFill>
                  <a:schemeClr val="tx1">
                    <a:lumMod val="65000"/>
                    <a:lumOff val="35000"/>
                  </a:schemeClr>
                </a:solidFill>
                <a:latin typeface="Ubuntu" panose="020B0600070205080204" charset="0"/>
              </a:rPr>
              <a:t>Lynneth</a:t>
            </a:r>
            <a:r>
              <a:rPr lang="en-GB" sz="1200" dirty="0">
                <a:solidFill>
                  <a:schemeClr val="tx1">
                    <a:lumMod val="65000"/>
                    <a:lumOff val="35000"/>
                  </a:schemeClr>
                </a:solidFill>
                <a:latin typeface="Ubuntu" panose="020B0600070205080204" charset="0"/>
              </a:rPr>
              <a:t> Solis; David </a:t>
            </a:r>
            <a:r>
              <a:rPr lang="en-GB" sz="1200" dirty="0" err="1">
                <a:solidFill>
                  <a:schemeClr val="tx1">
                    <a:lumMod val="65000"/>
                    <a:lumOff val="35000"/>
                  </a:schemeClr>
                </a:solidFill>
                <a:latin typeface="Ubuntu" panose="020B0600070205080204" charset="0"/>
              </a:rPr>
              <a:t>Whitebread</a:t>
            </a:r>
            <a:r>
              <a:rPr lang="en-GB" sz="1200" dirty="0">
                <a:solidFill>
                  <a:schemeClr val="tx1">
                    <a:lumMod val="65000"/>
                    <a:lumOff val="35000"/>
                  </a:schemeClr>
                </a:solidFill>
                <a:latin typeface="Ubuntu" panose="020B0600070205080204" charset="0"/>
              </a:rPr>
              <a:t>, 2017. Learning Through Play. [Online] </a:t>
            </a:r>
          </a:p>
          <a:p>
            <a:r>
              <a:rPr lang="en-GB" sz="1200" dirty="0">
                <a:solidFill>
                  <a:schemeClr val="tx1">
                    <a:lumMod val="65000"/>
                    <a:lumOff val="35000"/>
                  </a:schemeClr>
                </a:solidFill>
                <a:latin typeface="Ubuntu" panose="020B0600070205080204" charset="0"/>
              </a:rPr>
              <a:t>Available at: https://cms.learningthroughplay.com/media/wmtlmbe0/learning-through-play_web.pdf</a:t>
            </a:r>
          </a:p>
          <a:p>
            <a:r>
              <a:rPr lang="en-GB" sz="1200" dirty="0">
                <a:solidFill>
                  <a:schemeClr val="tx1">
                    <a:lumMod val="65000"/>
                    <a:lumOff val="35000"/>
                  </a:schemeClr>
                </a:solidFill>
                <a:latin typeface="Ubuntu" panose="020B0600070205080204" charset="0"/>
              </a:rPr>
              <a:t>[Accessed 13 January 2022].</a:t>
            </a:r>
          </a:p>
          <a:p>
            <a:r>
              <a:rPr lang="en-GB" sz="1200" dirty="0">
                <a:solidFill>
                  <a:schemeClr val="tx1">
                    <a:lumMod val="65000"/>
                    <a:lumOff val="35000"/>
                  </a:schemeClr>
                </a:solidFill>
                <a:latin typeface="Ubuntu" panose="020B0600070205080204" charset="0"/>
              </a:rPr>
              <a:t>-Johnson, E., 2009. Alexander Street. [Online] </a:t>
            </a:r>
          </a:p>
          <a:p>
            <a:r>
              <a:rPr lang="en-GB" sz="1200" dirty="0">
                <a:solidFill>
                  <a:schemeClr val="tx1">
                    <a:lumMod val="65000"/>
                    <a:lumOff val="35000"/>
                  </a:schemeClr>
                </a:solidFill>
                <a:latin typeface="Ubuntu" panose="020B0600070205080204" charset="0"/>
              </a:rPr>
              <a:t>Available at: https://video.alexanderstreet.com/watch/the-montessori-method-2</a:t>
            </a:r>
          </a:p>
          <a:p>
            <a:r>
              <a:rPr lang="en-GB" sz="1200" dirty="0">
                <a:solidFill>
                  <a:schemeClr val="tx1">
                    <a:lumMod val="65000"/>
                    <a:lumOff val="35000"/>
                  </a:schemeClr>
                </a:solidFill>
                <a:latin typeface="Ubuntu" panose="020B0600070205080204" charset="0"/>
              </a:rPr>
              <a:t>[Accessed 1 January 2022].</a:t>
            </a:r>
          </a:p>
          <a:p>
            <a:r>
              <a:rPr lang="en-GB" sz="1200" dirty="0">
                <a:solidFill>
                  <a:schemeClr val="tx1">
                    <a:lumMod val="65000"/>
                    <a:lumOff val="35000"/>
                  </a:schemeClr>
                </a:solidFill>
                <a:latin typeface="Ubuntu" panose="020B0600070205080204" charset="0"/>
              </a:rPr>
              <a:t>-Kathryn </a:t>
            </a:r>
            <a:r>
              <a:rPr lang="en-GB" sz="1200" dirty="0" err="1">
                <a:solidFill>
                  <a:schemeClr val="tx1">
                    <a:lumMod val="65000"/>
                    <a:lumOff val="35000"/>
                  </a:schemeClr>
                </a:solidFill>
                <a:latin typeface="Ubuntu" panose="020B0600070205080204" charset="0"/>
              </a:rPr>
              <a:t>Rindskopf</a:t>
            </a:r>
            <a:r>
              <a:rPr lang="en-GB" sz="1200" dirty="0">
                <a:solidFill>
                  <a:schemeClr val="tx1">
                    <a:lumMod val="65000"/>
                    <a:lumOff val="35000"/>
                  </a:schemeClr>
                </a:solidFill>
                <a:latin typeface="Ubuntu" panose="020B0600070205080204" charset="0"/>
              </a:rPr>
              <a:t> Dohrmann; Tracy K. Nishida; Alan Gartner; Dorothy Kerzner Lipsky; Kevin J. Grimm, 2007. High School Outcomes for Students in a Public Montessori Program. Journal of Research in Childhood Education, 22(2), pp. 205-217.</a:t>
            </a:r>
          </a:p>
          <a:p>
            <a:r>
              <a:rPr lang="en-GB" sz="1200" dirty="0">
                <a:solidFill>
                  <a:schemeClr val="tx1">
                    <a:lumMod val="65000"/>
                    <a:lumOff val="35000"/>
                  </a:schemeClr>
                </a:solidFill>
                <a:latin typeface="Ubuntu" panose="020B0600070205080204" charset="0"/>
              </a:rPr>
              <a:t>-Lillard, A. S., 2013. Playful learning and Montessori education. The NAMTA Journal, 38(2), pp. 137-174.</a:t>
            </a:r>
          </a:p>
          <a:p>
            <a:r>
              <a:rPr lang="en-GB" sz="1200" dirty="0">
                <a:solidFill>
                  <a:schemeClr val="tx1">
                    <a:lumMod val="65000"/>
                    <a:lumOff val="35000"/>
                  </a:schemeClr>
                </a:solidFill>
                <a:latin typeface="Ubuntu" panose="020B0600070205080204" charset="0"/>
              </a:rPr>
              <a:t>-Montessori Australia Group Pty Ltd, n.d.. Montessori Australia. [Online] </a:t>
            </a:r>
          </a:p>
          <a:p>
            <a:r>
              <a:rPr lang="en-GB" sz="1200" dirty="0">
                <a:solidFill>
                  <a:schemeClr val="tx1">
                    <a:lumMod val="65000"/>
                    <a:lumOff val="35000"/>
                  </a:schemeClr>
                </a:solidFill>
                <a:latin typeface="Ubuntu" panose="020B0600070205080204" charset="0"/>
              </a:rPr>
              <a:t>Available at: https://montessori.org.au/biography-dr-maria-montessori</a:t>
            </a:r>
          </a:p>
          <a:p>
            <a:r>
              <a:rPr lang="en-GB" sz="1200" dirty="0">
                <a:solidFill>
                  <a:schemeClr val="tx1">
                    <a:lumMod val="65000"/>
                    <a:lumOff val="35000"/>
                  </a:schemeClr>
                </a:solidFill>
                <a:latin typeface="Ubuntu" panose="020B0600070205080204" charset="0"/>
              </a:rPr>
              <a:t>[Accessed 14 January 2022].</a:t>
            </a:r>
          </a:p>
          <a:p>
            <a:r>
              <a:rPr lang="en-GB" sz="1200" dirty="0">
                <a:solidFill>
                  <a:schemeClr val="tx1">
                    <a:lumMod val="65000"/>
                    <a:lumOff val="35000"/>
                  </a:schemeClr>
                </a:solidFill>
                <a:latin typeface="Ubuntu" panose="020B0600070205080204" charset="0"/>
              </a:rPr>
              <a:t>-Parker, N., 2015. Alexander Street. [Online] </a:t>
            </a:r>
          </a:p>
          <a:p>
            <a:r>
              <a:rPr lang="en-GB" sz="1200" dirty="0">
                <a:solidFill>
                  <a:schemeClr val="tx1">
                    <a:lumMod val="65000"/>
                    <a:lumOff val="35000"/>
                  </a:schemeClr>
                </a:solidFill>
                <a:latin typeface="Ubuntu" panose="020B0600070205080204" charset="0"/>
              </a:rPr>
              <a:t>Available at: https://video.alexanderstreet.com/watch/maria-montessori</a:t>
            </a:r>
          </a:p>
          <a:p>
            <a:r>
              <a:rPr lang="en-GB" sz="1200" dirty="0">
                <a:solidFill>
                  <a:schemeClr val="tx1">
                    <a:lumMod val="65000"/>
                    <a:lumOff val="35000"/>
                  </a:schemeClr>
                </a:solidFill>
                <a:latin typeface="Ubuntu" panose="020B0600070205080204" charset="0"/>
              </a:rPr>
              <a:t>[Accessed 3 January 2021].</a:t>
            </a:r>
          </a:p>
          <a:p>
            <a:r>
              <a:rPr lang="en-GB" sz="1200" dirty="0">
                <a:solidFill>
                  <a:schemeClr val="tx1">
                    <a:lumMod val="65000"/>
                    <a:lumOff val="35000"/>
                  </a:schemeClr>
                </a:solidFill>
                <a:latin typeface="Ubuntu" panose="020B0600070205080204" charset="0"/>
              </a:rPr>
              <a:t>-Tovey, H., 2020. </a:t>
            </a:r>
            <a:r>
              <a:rPr lang="en-GB" sz="1200" dirty="0" err="1">
                <a:solidFill>
                  <a:schemeClr val="tx1">
                    <a:lumMod val="65000"/>
                    <a:lumOff val="35000"/>
                  </a:schemeClr>
                </a:solidFill>
                <a:latin typeface="Ubuntu" panose="020B0600070205080204" charset="0"/>
              </a:rPr>
              <a:t>Freobel</a:t>
            </a:r>
            <a:r>
              <a:rPr lang="en-GB" sz="1200" dirty="0">
                <a:solidFill>
                  <a:schemeClr val="tx1">
                    <a:lumMod val="65000"/>
                    <a:lumOff val="35000"/>
                  </a:schemeClr>
                </a:solidFill>
                <a:latin typeface="Ubuntu" panose="020B0600070205080204" charset="0"/>
              </a:rPr>
              <a:t> Trust. [Online] </a:t>
            </a:r>
          </a:p>
          <a:p>
            <a:r>
              <a:rPr lang="en-GB" sz="1200" dirty="0">
                <a:solidFill>
                  <a:schemeClr val="tx1">
                    <a:lumMod val="65000"/>
                    <a:lumOff val="35000"/>
                  </a:schemeClr>
                </a:solidFill>
                <a:latin typeface="Ubuntu" panose="020B0600070205080204" charset="0"/>
              </a:rPr>
              <a:t>Available at: https://www.froebel.org.uk/uploads/documents/FT-Froebels-principles-and-practice-today.pdf</a:t>
            </a:r>
          </a:p>
          <a:p>
            <a:r>
              <a:rPr lang="en-GB" sz="1200" dirty="0">
                <a:solidFill>
                  <a:schemeClr val="tx1">
                    <a:lumMod val="65000"/>
                    <a:lumOff val="35000"/>
                  </a:schemeClr>
                </a:solidFill>
                <a:latin typeface="Ubuntu" panose="020B0600070205080204" charset="0"/>
              </a:rPr>
              <a:t>[Accessed 13 January 2022].</a:t>
            </a:r>
          </a:p>
          <a:p>
            <a:endParaRPr lang="en-GB" sz="1200" dirty="0">
              <a:solidFill>
                <a:schemeClr val="tx1">
                  <a:lumMod val="65000"/>
                  <a:lumOff val="35000"/>
                </a:schemeClr>
              </a:solidFill>
              <a:latin typeface="Ubuntu" panose="020B0600070205080204" charset="0"/>
            </a:endParaRPr>
          </a:p>
          <a:p>
            <a:r>
              <a:rPr lang="en-GB" sz="1200" dirty="0">
                <a:solidFill>
                  <a:schemeClr val="tx1">
                    <a:lumMod val="65000"/>
                    <a:lumOff val="35000"/>
                  </a:schemeClr>
                </a:solidFill>
                <a:latin typeface="Ubuntu" panose="020B0600070205080204" charset="0"/>
              </a:rPr>
              <a:t>Presentation Template: </a:t>
            </a:r>
            <a:r>
              <a:rPr lang="en-GB" sz="1200" dirty="0" err="1">
                <a:solidFill>
                  <a:schemeClr val="tx1">
                    <a:lumMod val="65000"/>
                    <a:lumOff val="35000"/>
                  </a:schemeClr>
                </a:solidFill>
                <a:latin typeface="Ubuntu" panose="020B0600070205080204" charset="0"/>
              </a:rPr>
              <a:t>SlidesMania</a:t>
            </a:r>
            <a:endParaRPr lang="en-GB" sz="1200" dirty="0">
              <a:solidFill>
                <a:schemeClr val="tx1">
                  <a:lumMod val="65000"/>
                  <a:lumOff val="35000"/>
                </a:schemeClr>
              </a:solidFill>
              <a:latin typeface="Ubuntu" panose="020B0600070205080204" charset="0"/>
            </a:endParaRPr>
          </a:p>
          <a:p>
            <a:r>
              <a:rPr lang="en-GB" sz="1200" dirty="0">
                <a:solidFill>
                  <a:schemeClr val="tx1">
                    <a:lumMod val="65000"/>
                    <a:lumOff val="35000"/>
                  </a:schemeClr>
                </a:solidFill>
                <a:latin typeface="Ubuntu" panose="020B0600070205080204" charset="0"/>
              </a:rPr>
              <a:t>Image on slide 6: created in ICOGRAMS</a:t>
            </a:r>
          </a:p>
        </p:txBody>
      </p:sp>
      <p:sp>
        <p:nvSpPr>
          <p:cNvPr id="29" name="TextBox 28">
            <a:extLst>
              <a:ext uri="{FF2B5EF4-FFF2-40B4-BE49-F238E27FC236}">
                <a16:creationId xmlns:a16="http://schemas.microsoft.com/office/drawing/2014/main" id="{7B5FCAF2-DF6D-4A39-8975-CEEF50BBC40E}"/>
              </a:ext>
            </a:extLst>
          </p:cNvPr>
          <p:cNvSpPr txBox="1"/>
          <p:nvPr/>
        </p:nvSpPr>
        <p:spPr>
          <a:xfrm rot="5400000">
            <a:off x="10867647" y="5533648"/>
            <a:ext cx="2279373" cy="369332"/>
          </a:xfrm>
          <a:prstGeom prst="rect">
            <a:avLst/>
          </a:prstGeom>
          <a:noFill/>
        </p:spPr>
        <p:txBody>
          <a:bodyPr wrap="square" rtlCol="0">
            <a:spAutoFit/>
          </a:bodyPr>
          <a:lstStyle/>
          <a:p>
            <a:r>
              <a:rPr lang="en-GB" sz="1800" b="1" dirty="0">
                <a:solidFill>
                  <a:schemeClr val="bg1"/>
                </a:solidFill>
                <a:latin typeface="Amatic SC" panose="00000500000000000000" pitchFamily="2" charset="-79"/>
                <a:cs typeface="Amatic SC" panose="00000500000000000000" pitchFamily="2" charset="-79"/>
              </a:rPr>
              <a:t>Thank you for your attention:)</a:t>
            </a:r>
          </a:p>
        </p:txBody>
      </p:sp>
    </p:spTree>
    <p:extLst>
      <p:ext uri="{BB962C8B-B14F-4D97-AF65-F5344CB8AC3E}">
        <p14:creationId xmlns:p14="http://schemas.microsoft.com/office/powerpoint/2010/main" val="10054297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420"/>
        <p:cNvGrpSpPr/>
        <p:nvPr/>
      </p:nvGrpSpPr>
      <p:grpSpPr>
        <a:xfrm>
          <a:off x="0" y="0"/>
          <a:ext cx="0" cy="0"/>
          <a:chOff x="0" y="0"/>
          <a:chExt cx="0" cy="0"/>
        </a:xfrm>
      </p:grpSpPr>
    </p:spTree>
  </p:cSld>
  <p:clrMapOvr>
    <a:masterClrMapping/>
  </p:clrMapOvr>
</p:sld>
</file>

<file path=ppt/theme/_rels/theme3.xml.rels><?xml version="1.0" encoding="UTF-8" standalone="yes"?>
<Relationships xmlns="http://schemas.openxmlformats.org/package/2006/relationships"><Relationship Id="rId1" Type="http://schemas.openxmlformats.org/officeDocument/2006/relationships/image" Target="../media/image6.jpeg"/></Relationships>
</file>

<file path=ppt/theme/_rels/theme4.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SlidesMania">
  <a:themeElements>
    <a:clrScheme name="Simple Light">
      <a:dk1>
        <a:srgbClr val="000000"/>
      </a:dk1>
      <a:lt1>
        <a:srgbClr val="FFFFFF"/>
      </a:lt1>
      <a:dk2>
        <a:srgbClr val="252525"/>
      </a:dk2>
      <a:lt2>
        <a:srgbClr val="EEEEEE"/>
      </a:lt2>
      <a:accent1>
        <a:srgbClr val="ABD6C4"/>
      </a:accent1>
      <a:accent2>
        <a:srgbClr val="DAE9C2"/>
      </a:accent2>
      <a:accent3>
        <a:srgbClr val="F9D2B6"/>
      </a:accent3>
      <a:accent4>
        <a:srgbClr val="ECACA7"/>
      </a:accent4>
      <a:accent5>
        <a:srgbClr val="E38D94"/>
      </a:accent5>
      <a:accent6>
        <a:srgbClr val="8A8099"/>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avon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4.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448</TotalTime>
  <Words>12066</Words>
  <Application>Microsoft Office PowerPoint</Application>
  <PresentationFormat>Widescreen</PresentationFormat>
  <Paragraphs>563</Paragraphs>
  <Slides>61</Slides>
  <Notes>9</Notes>
  <HiddenSlides>0</HiddenSlides>
  <MMClips>0</MMClips>
  <ScaleCrop>false</ScaleCrop>
  <HeadingPairs>
    <vt:vector size="6" baseType="variant">
      <vt:variant>
        <vt:lpstr>Fonts Used</vt:lpstr>
      </vt:variant>
      <vt:variant>
        <vt:i4>21</vt:i4>
      </vt:variant>
      <vt:variant>
        <vt:lpstr>Theme</vt:lpstr>
      </vt:variant>
      <vt:variant>
        <vt:i4>4</vt:i4>
      </vt:variant>
      <vt:variant>
        <vt:lpstr>Slide Titles</vt:lpstr>
      </vt:variant>
      <vt:variant>
        <vt:i4>61</vt:i4>
      </vt:variant>
    </vt:vector>
  </HeadingPairs>
  <TitlesOfParts>
    <vt:vector size="86" baseType="lpstr">
      <vt:lpstr>Wingdings</vt:lpstr>
      <vt:lpstr>MV Boli</vt:lpstr>
      <vt:lpstr>Verdana</vt:lpstr>
      <vt:lpstr>Ink Free</vt:lpstr>
      <vt:lpstr>Calibri</vt:lpstr>
      <vt:lpstr>Spicy Rice</vt:lpstr>
      <vt:lpstr>Wingdings 3</vt:lpstr>
      <vt:lpstr>Garamond</vt:lpstr>
      <vt:lpstr>Arial</vt:lpstr>
      <vt:lpstr>Aldrich</vt:lpstr>
      <vt:lpstr>Homemade Apple</vt:lpstr>
      <vt:lpstr>Amatic SC</vt:lpstr>
      <vt:lpstr>Times New Roman</vt:lpstr>
      <vt:lpstr>Tw Cen MT Condensed</vt:lpstr>
      <vt:lpstr>Century Gothic</vt:lpstr>
      <vt:lpstr>Abril Fatface</vt:lpstr>
      <vt:lpstr>Poppins</vt:lpstr>
      <vt:lpstr>Ubuntu</vt:lpstr>
      <vt:lpstr>Griffy</vt:lpstr>
      <vt:lpstr>Barlow Condensed</vt:lpstr>
      <vt:lpstr>Tw Cen MT</vt:lpstr>
      <vt:lpstr>SlidesMania</vt:lpstr>
      <vt:lpstr>SavonVTI</vt:lpstr>
      <vt:lpstr>Integral</vt:lpstr>
      <vt:lpstr>Ion Boardroom</vt:lpstr>
      <vt:lpstr>PowerPoint Presentation</vt:lpstr>
      <vt:lpstr>Lev Vygotsky</vt:lpstr>
      <vt:lpstr>Introduction</vt:lpstr>
      <vt:lpstr>1 Vygotsky’s theory</vt:lpstr>
      <vt:lpstr>1 Vygotsky’s theory</vt:lpstr>
      <vt:lpstr>1 Vygotsky’s theory</vt:lpstr>
      <vt:lpstr>2 The viewpoints of others about Vygotskty’s theory</vt:lpstr>
      <vt:lpstr>3 How Vygotsky’s theory facilitates the development of skills and knowledge</vt:lpstr>
      <vt:lpstr>4 How the learning is planned and assessed</vt:lpstr>
      <vt:lpstr>5 How Vygotsky’s theory is evident in the Foundation Phase</vt:lpstr>
      <vt:lpstr>Conclusion</vt:lpstr>
      <vt:lpstr>References</vt:lpstr>
      <vt:lpstr>Demonstrate how learning theories can support effective teaching and learning.</vt:lpstr>
      <vt:lpstr>Introduction – who is my chosen theorist?</vt:lpstr>
      <vt:lpstr>Introduction – what is my chosen theory?</vt:lpstr>
      <vt:lpstr>Stages of cognitive development – sensorimotor.</vt:lpstr>
      <vt:lpstr>Stages of cognitive development – preoperational.</vt:lpstr>
      <vt:lpstr>Stages of cognitive development – concrete operational.</vt:lpstr>
      <vt:lpstr>Stages of cognitive development – formal operational.</vt:lpstr>
      <vt:lpstr>Schemas, assimilation, accommodation and equilibrium. </vt:lpstr>
      <vt:lpstr>Schemas, assimilation, accommodation and equilibrium. </vt:lpstr>
      <vt:lpstr>Schemas, assimilation, accommodation and equilibrium. </vt:lpstr>
      <vt:lpstr>Feedback from other professionals - Praise and criticisms of my chosen theory.</vt:lpstr>
      <vt:lpstr>Feedback from other professionals - Praise and criticisms of my chosen theory.</vt:lpstr>
      <vt:lpstr>How does this theory facilitate the development of skills and knowledge?</vt:lpstr>
      <vt:lpstr>How does this theory facilitate the development of skills and knowledge?</vt:lpstr>
      <vt:lpstr>How does this theory facilitate the development of skills and knowledge?</vt:lpstr>
      <vt:lpstr>How is this theory evident in the chosen learning environment?</vt:lpstr>
      <vt:lpstr>How is this theory evident in the chosen learning environment?</vt:lpstr>
      <vt:lpstr>draw main points together – what are the implications for the future when this theory is used in education?</vt:lpstr>
      <vt:lpstr>Similarities between the theories of piaget and Vygotsky.</vt:lpstr>
      <vt:lpstr>Differences between the theories of piaget and Vygotsky.</vt:lpstr>
      <vt:lpstr>Reference list </vt:lpstr>
      <vt:lpstr>Reference list </vt:lpstr>
      <vt:lpstr>Reference list </vt:lpstr>
      <vt:lpstr>bibliography</vt:lpstr>
      <vt:lpstr>bibliography</vt:lpstr>
      <vt:lpstr>bibliography</vt:lpstr>
      <vt:lpstr>Demonstrate how learning theories can support effective teaching and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are Montessori methods effective to children’s learning?</vt:lpstr>
      <vt:lpstr>Maria Montessori</vt:lpstr>
      <vt:lpstr>contents</vt:lpstr>
      <vt:lpstr>introduction : Montessori Education</vt:lpstr>
      <vt:lpstr>PowerPoint Presentation</vt:lpstr>
      <vt:lpstr>2. Case study</vt:lpstr>
      <vt:lpstr>3. Comparison between Montessori and Froebel</vt:lpstr>
      <vt:lpstr>conclusion</vt:lpstr>
      <vt:lpstr>Bibliography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are Montssori methods effective to children’s learning?</dc:title>
  <dc:creator>Yoshino Deguchi</dc:creator>
  <cp:lastModifiedBy>Ellie Cobley (2100520)</cp:lastModifiedBy>
  <cp:revision>30</cp:revision>
  <dcterms:modified xsi:type="dcterms:W3CDTF">2022-01-14T22:33:39Z</dcterms:modified>
</cp:coreProperties>
</file>