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4"/>
  </p:sldMasterIdLst>
  <p:notesMasterIdLst>
    <p:notesMasterId r:id="rId27"/>
  </p:notesMasterIdLst>
  <p:sldIdLst>
    <p:sldId id="256" r:id="rId5"/>
    <p:sldId id="257" r:id="rId6"/>
    <p:sldId id="258" r:id="rId7"/>
    <p:sldId id="271" r:id="rId8"/>
    <p:sldId id="261" r:id="rId9"/>
    <p:sldId id="260" r:id="rId10"/>
    <p:sldId id="262" r:id="rId11"/>
    <p:sldId id="263" r:id="rId12"/>
    <p:sldId id="264" r:id="rId13"/>
    <p:sldId id="265" r:id="rId14"/>
    <p:sldId id="266" r:id="rId15"/>
    <p:sldId id="267" r:id="rId16"/>
    <p:sldId id="269" r:id="rId17"/>
    <p:sldId id="270" r:id="rId18"/>
    <p:sldId id="268" r:id="rId19"/>
    <p:sldId id="272" r:id="rId20"/>
    <p:sldId id="273" r:id="rId21"/>
    <p:sldId id="277" r:id="rId22"/>
    <p:sldId id="274" r:id="rId23"/>
    <p:sldId id="275" r:id="rId24"/>
    <p:sldId id="278" r:id="rId25"/>
    <p:sldId id="276"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DE3FB"/>
    <a:srgbClr val="CBC9F3"/>
    <a:srgbClr val="EDFE8A"/>
    <a:srgbClr val="C2DDFA"/>
    <a:srgbClr val="FA94C0"/>
    <a:srgbClr val="ACF67A"/>
    <a:srgbClr val="DFF6A4"/>
    <a:srgbClr val="FBCF81"/>
    <a:srgbClr val="1EC8EA"/>
    <a:srgbClr val="F4F49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269586-5F6B-4F29-B68B-32A645DB4D42}" v="46" dt="2026-01-18T23:10:14.2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60" d="100"/>
          <a:sy n="60" d="100"/>
        </p:scale>
        <p:origin x="1478" y="3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a Lewis (2501843)" userId="528ffc28-8f0c-4ae3-be09-7802f5d9b9ea" providerId="ADAL" clId="{371A0C0D-2BBD-43FC-9F73-38F3C9CAD061}"/>
    <pc:docChg chg="undo redo custSel addSld delSld modSld sldOrd addMainMaster delMainMaster modMainMaster">
      <pc:chgData name="Cara Lewis (2501843)" userId="528ffc28-8f0c-4ae3-be09-7802f5d9b9ea" providerId="ADAL" clId="{371A0C0D-2BBD-43FC-9F73-38F3C9CAD061}" dt="2026-01-18T23:10:14.225" v="6365"/>
      <pc:docMkLst>
        <pc:docMk/>
      </pc:docMkLst>
      <pc:sldChg chg="addSp delSp modSp mod setBg modClrScheme addAnim setClrOvrMap chgLayout">
        <pc:chgData name="Cara Lewis (2501843)" userId="528ffc28-8f0c-4ae3-be09-7802f5d9b9ea" providerId="ADAL" clId="{371A0C0D-2BBD-43FC-9F73-38F3C9CAD061}" dt="2026-01-18T23:01:39.760" v="6335" actId="20577"/>
        <pc:sldMkLst>
          <pc:docMk/>
          <pc:sldMk cId="2365874877" sldId="256"/>
        </pc:sldMkLst>
        <pc:spChg chg="mod">
          <ac:chgData name="Cara Lewis (2501843)" userId="528ffc28-8f0c-4ae3-be09-7802f5d9b9ea" providerId="ADAL" clId="{371A0C0D-2BBD-43FC-9F73-38F3C9CAD061}" dt="2026-01-13T12:33:30.208" v="58" actId="26606"/>
          <ac:spMkLst>
            <pc:docMk/>
            <pc:sldMk cId="2365874877" sldId="256"/>
            <ac:spMk id="2" creationId="{1276C2DE-4086-40B0-CBB4-631EBB4BA56B}"/>
          </ac:spMkLst>
        </pc:spChg>
        <pc:spChg chg="mod">
          <ac:chgData name="Cara Lewis (2501843)" userId="528ffc28-8f0c-4ae3-be09-7802f5d9b9ea" providerId="ADAL" clId="{371A0C0D-2BBD-43FC-9F73-38F3C9CAD061}" dt="2026-01-18T23:01:39.760" v="6335" actId="20577"/>
          <ac:spMkLst>
            <pc:docMk/>
            <pc:sldMk cId="2365874877" sldId="256"/>
            <ac:spMk id="3" creationId="{C18E6979-1062-C9F9-CD13-C7302A39CE58}"/>
          </ac:spMkLst>
        </pc:spChg>
        <pc:spChg chg="add">
          <ac:chgData name="Cara Lewis (2501843)" userId="528ffc28-8f0c-4ae3-be09-7802f5d9b9ea" providerId="ADAL" clId="{371A0C0D-2BBD-43FC-9F73-38F3C9CAD061}" dt="2026-01-13T12:33:30.208" v="58" actId="26606"/>
          <ac:spMkLst>
            <pc:docMk/>
            <pc:sldMk cId="2365874877" sldId="256"/>
            <ac:spMk id="15" creationId="{7A875D55-4A80-43E9-38F6-27E3664939B0}"/>
          </ac:spMkLst>
        </pc:spChg>
        <pc:picChg chg="add mod">
          <ac:chgData name="Cara Lewis (2501843)" userId="528ffc28-8f0c-4ae3-be09-7802f5d9b9ea" providerId="ADAL" clId="{371A0C0D-2BBD-43FC-9F73-38F3C9CAD061}" dt="2026-01-13T12:33:30.208" v="58" actId="26606"/>
          <ac:picMkLst>
            <pc:docMk/>
            <pc:sldMk cId="2365874877" sldId="256"/>
            <ac:picMk id="4" creationId="{26957601-BEBC-875C-1370-9A03C1CF7523}"/>
          </ac:picMkLst>
        </pc:picChg>
      </pc:sldChg>
      <pc:sldChg chg="addSp modSp new mod setBg">
        <pc:chgData name="Cara Lewis (2501843)" userId="528ffc28-8f0c-4ae3-be09-7802f5d9b9ea" providerId="ADAL" clId="{371A0C0D-2BBD-43FC-9F73-38F3C9CAD061}" dt="2026-01-18T23:08:46.341" v="6359" actId="27636"/>
        <pc:sldMkLst>
          <pc:docMk/>
          <pc:sldMk cId="844498424" sldId="257"/>
        </pc:sldMkLst>
        <pc:spChg chg="mod">
          <ac:chgData name="Cara Lewis (2501843)" userId="528ffc28-8f0c-4ae3-be09-7802f5d9b9ea" providerId="ADAL" clId="{371A0C0D-2BBD-43FC-9F73-38F3C9CAD061}" dt="2026-01-13T13:20:04.584" v="1673" actId="1076"/>
          <ac:spMkLst>
            <pc:docMk/>
            <pc:sldMk cId="844498424" sldId="257"/>
            <ac:spMk id="2" creationId="{FAC366D7-2C7C-F8C5-19B6-C88F36C803AA}"/>
          </ac:spMkLst>
        </pc:spChg>
        <pc:spChg chg="mod">
          <ac:chgData name="Cara Lewis (2501843)" userId="528ffc28-8f0c-4ae3-be09-7802f5d9b9ea" providerId="ADAL" clId="{371A0C0D-2BBD-43FC-9F73-38F3C9CAD061}" dt="2026-01-18T23:08:46.341" v="6359" actId="27636"/>
          <ac:spMkLst>
            <pc:docMk/>
            <pc:sldMk cId="844498424" sldId="257"/>
            <ac:spMk id="3" creationId="{BA47CFD4-1FFE-C2CE-67F5-333528396CA1}"/>
          </ac:spMkLst>
        </pc:spChg>
        <pc:spChg chg="add">
          <ac:chgData name="Cara Lewis (2501843)" userId="528ffc28-8f0c-4ae3-be09-7802f5d9b9ea" providerId="ADAL" clId="{371A0C0D-2BBD-43FC-9F73-38F3C9CAD061}" dt="2026-01-13T13:08:27.784" v="464" actId="26606"/>
          <ac:spMkLst>
            <pc:docMk/>
            <pc:sldMk cId="844498424" sldId="257"/>
            <ac:spMk id="9" creationId="{2961259D-605E-E200-FF9F-7C8C71D7C8E4}"/>
          </ac:spMkLst>
        </pc:spChg>
        <pc:picChg chg="add">
          <ac:chgData name="Cara Lewis (2501843)" userId="528ffc28-8f0c-4ae3-be09-7802f5d9b9ea" providerId="ADAL" clId="{371A0C0D-2BBD-43FC-9F73-38F3C9CAD061}" dt="2026-01-13T13:08:27.784" v="464" actId="26606"/>
          <ac:picMkLst>
            <pc:docMk/>
            <pc:sldMk cId="844498424" sldId="257"/>
            <ac:picMk id="5" creationId="{16DE18B5-B921-9AD6-C8CC-1E4A483BEBED}"/>
          </ac:picMkLst>
        </pc:picChg>
      </pc:sldChg>
      <pc:sldChg chg="addSp delSp modSp new mod setBg">
        <pc:chgData name="Cara Lewis (2501843)" userId="528ffc28-8f0c-4ae3-be09-7802f5d9b9ea" providerId="ADAL" clId="{371A0C0D-2BBD-43FC-9F73-38F3C9CAD061}" dt="2026-01-18T23:09:02.899" v="6360"/>
        <pc:sldMkLst>
          <pc:docMk/>
          <pc:sldMk cId="4051171653" sldId="258"/>
        </pc:sldMkLst>
        <pc:spChg chg="mod">
          <ac:chgData name="Cara Lewis (2501843)" userId="528ffc28-8f0c-4ae3-be09-7802f5d9b9ea" providerId="ADAL" clId="{371A0C0D-2BBD-43FC-9F73-38F3C9CAD061}" dt="2026-01-13T16:18:04.485" v="2778" actId="115"/>
          <ac:spMkLst>
            <pc:docMk/>
            <pc:sldMk cId="4051171653" sldId="258"/>
            <ac:spMk id="2" creationId="{9D42E5F7-CB71-684F-A1A2-377F47519573}"/>
          </ac:spMkLst>
        </pc:spChg>
        <pc:spChg chg="add mod">
          <ac:chgData name="Cara Lewis (2501843)" userId="528ffc28-8f0c-4ae3-be09-7802f5d9b9ea" providerId="ADAL" clId="{371A0C0D-2BBD-43FC-9F73-38F3C9CAD061}" dt="2026-01-18T23:09:02.899" v="6360"/>
          <ac:spMkLst>
            <pc:docMk/>
            <pc:sldMk cId="4051171653" sldId="258"/>
            <ac:spMk id="5" creationId="{881C7FD7-93B9-3BD6-B1C4-76296E791A0E}"/>
          </ac:spMkLst>
        </pc:spChg>
        <pc:spChg chg="add">
          <ac:chgData name="Cara Lewis (2501843)" userId="528ffc28-8f0c-4ae3-be09-7802f5d9b9ea" providerId="ADAL" clId="{371A0C0D-2BBD-43FC-9F73-38F3C9CAD061}" dt="2026-01-13T16:06:13.371" v="2675" actId="26606"/>
          <ac:spMkLst>
            <pc:docMk/>
            <pc:sldMk cId="4051171653" sldId="258"/>
            <ac:spMk id="15" creationId="{37B65277-82C6-6D08-6DCA-4A7DCC3B7136}"/>
          </ac:spMkLst>
        </pc:spChg>
        <pc:graphicFrameChg chg="add mod modGraphic">
          <ac:chgData name="Cara Lewis (2501843)" userId="528ffc28-8f0c-4ae3-be09-7802f5d9b9ea" providerId="ADAL" clId="{371A0C0D-2BBD-43FC-9F73-38F3C9CAD061}" dt="2026-01-13T16:17:03.188" v="2774" actId="20577"/>
          <ac:graphicFrameMkLst>
            <pc:docMk/>
            <pc:sldMk cId="4051171653" sldId="258"/>
            <ac:graphicFrameMk id="19" creationId="{EAA1CE26-961F-DB44-5E14-E50CC83CDE8D}"/>
          </ac:graphicFrameMkLst>
        </pc:graphicFrameChg>
        <pc:picChg chg="add mod">
          <ac:chgData name="Cara Lewis (2501843)" userId="528ffc28-8f0c-4ae3-be09-7802f5d9b9ea" providerId="ADAL" clId="{371A0C0D-2BBD-43FC-9F73-38F3C9CAD061}" dt="2026-01-13T16:17:39.006" v="2776" actId="1076"/>
          <ac:picMkLst>
            <pc:docMk/>
            <pc:sldMk cId="4051171653" sldId="258"/>
            <ac:picMk id="7" creationId="{C3F3A246-4853-03F0-3600-4E08227A2D48}"/>
          </ac:picMkLst>
        </pc:picChg>
      </pc:sldChg>
      <pc:sldChg chg="addSp delSp modSp new mod">
        <pc:chgData name="Cara Lewis (2501843)" userId="528ffc28-8f0c-4ae3-be09-7802f5d9b9ea" providerId="ADAL" clId="{371A0C0D-2BBD-43FC-9F73-38F3C9CAD061}" dt="2026-01-15T13:56:43.634" v="4469" actId="478"/>
        <pc:sldMkLst>
          <pc:docMk/>
          <pc:sldMk cId="939998366" sldId="260"/>
        </pc:sldMkLst>
        <pc:picChg chg="add">
          <ac:chgData name="Cara Lewis (2501843)" userId="528ffc28-8f0c-4ae3-be09-7802f5d9b9ea" providerId="ADAL" clId="{371A0C0D-2BBD-43FC-9F73-38F3C9CAD061}" dt="2026-01-15T13:43:46.360" v="4451"/>
          <ac:picMkLst>
            <pc:docMk/>
            <pc:sldMk cId="939998366" sldId="260"/>
            <ac:picMk id="8" creationId="{BB7A8E10-61E4-50D8-028F-52C207DEA4B6}"/>
          </ac:picMkLst>
        </pc:picChg>
      </pc:sldChg>
      <pc:sldChg chg="addSp delSp modSp new mod setBg">
        <pc:chgData name="Cara Lewis (2501843)" userId="528ffc28-8f0c-4ae3-be09-7802f5d9b9ea" providerId="ADAL" clId="{371A0C0D-2BBD-43FC-9F73-38F3C9CAD061}" dt="2026-01-18T22:58:57.790" v="6285" actId="20577"/>
        <pc:sldMkLst>
          <pc:docMk/>
          <pc:sldMk cId="791514455" sldId="261"/>
        </pc:sldMkLst>
        <pc:spChg chg="mod">
          <ac:chgData name="Cara Lewis (2501843)" userId="528ffc28-8f0c-4ae3-be09-7802f5d9b9ea" providerId="ADAL" clId="{371A0C0D-2BBD-43FC-9F73-38F3C9CAD061}" dt="2026-01-15T14:02:11.797" v="4532" actId="1076"/>
          <ac:spMkLst>
            <pc:docMk/>
            <pc:sldMk cId="791514455" sldId="261"/>
            <ac:spMk id="2" creationId="{898FE63D-9C89-EE65-A5E5-60F17F8E7D8B}"/>
          </ac:spMkLst>
        </pc:spChg>
        <pc:spChg chg="add mod">
          <ac:chgData name="Cara Lewis (2501843)" userId="528ffc28-8f0c-4ae3-be09-7802f5d9b9ea" providerId="ADAL" clId="{371A0C0D-2BBD-43FC-9F73-38F3C9CAD061}" dt="2026-01-18T22:58:57.790" v="6285" actId="20577"/>
          <ac:spMkLst>
            <pc:docMk/>
            <pc:sldMk cId="791514455" sldId="261"/>
            <ac:spMk id="6" creationId="{7BD636B8-8999-1E4B-0920-2286429D1B51}"/>
          </ac:spMkLst>
        </pc:spChg>
        <pc:spChg chg="add">
          <ac:chgData name="Cara Lewis (2501843)" userId="528ffc28-8f0c-4ae3-be09-7802f5d9b9ea" providerId="ADAL" clId="{371A0C0D-2BBD-43FC-9F73-38F3C9CAD061}" dt="2026-01-15T14:01:00.611" v="4506" actId="26606"/>
          <ac:spMkLst>
            <pc:docMk/>
            <pc:sldMk cId="791514455" sldId="261"/>
            <ac:spMk id="26" creationId="{92CC1E4F-F1F0-B945-BE50-C72A7103E8AC}"/>
          </ac:spMkLst>
        </pc:spChg>
        <pc:picChg chg="add mod ord">
          <ac:chgData name="Cara Lewis (2501843)" userId="528ffc28-8f0c-4ae3-be09-7802f5d9b9ea" providerId="ADAL" clId="{371A0C0D-2BBD-43FC-9F73-38F3C9CAD061}" dt="2026-01-15T14:01:04.191" v="4507" actId="1076"/>
          <ac:picMkLst>
            <pc:docMk/>
            <pc:sldMk cId="791514455" sldId="261"/>
            <ac:picMk id="5" creationId="{D2D72092-2B13-6CF6-0450-36E94773FD89}"/>
          </ac:picMkLst>
        </pc:picChg>
      </pc:sldChg>
      <pc:sldChg chg="addSp modSp new mod setBg">
        <pc:chgData name="Cara Lewis (2501843)" userId="528ffc28-8f0c-4ae3-be09-7802f5d9b9ea" providerId="ADAL" clId="{371A0C0D-2BBD-43FC-9F73-38F3C9CAD061}" dt="2026-01-18T23:09:23.973" v="6362" actId="5793"/>
        <pc:sldMkLst>
          <pc:docMk/>
          <pc:sldMk cId="3065991967" sldId="262"/>
        </pc:sldMkLst>
        <pc:spChg chg="mod">
          <ac:chgData name="Cara Lewis (2501843)" userId="528ffc28-8f0c-4ae3-be09-7802f5d9b9ea" providerId="ADAL" clId="{371A0C0D-2BBD-43FC-9F73-38F3C9CAD061}" dt="2026-01-15T14:56:45.196" v="5100" actId="1076"/>
          <ac:spMkLst>
            <pc:docMk/>
            <pc:sldMk cId="3065991967" sldId="262"/>
            <ac:spMk id="2" creationId="{AE4DABBF-1C5E-E27C-4434-2A67CACD1A57}"/>
          </ac:spMkLst>
        </pc:spChg>
        <pc:spChg chg="mod">
          <ac:chgData name="Cara Lewis (2501843)" userId="528ffc28-8f0c-4ae3-be09-7802f5d9b9ea" providerId="ADAL" clId="{371A0C0D-2BBD-43FC-9F73-38F3C9CAD061}" dt="2026-01-18T23:09:23.973" v="6362" actId="5793"/>
          <ac:spMkLst>
            <pc:docMk/>
            <pc:sldMk cId="3065991967" sldId="262"/>
            <ac:spMk id="3" creationId="{7161932F-0E5E-F5B4-8BC4-848500D2F083}"/>
          </ac:spMkLst>
        </pc:spChg>
        <pc:spChg chg="add">
          <ac:chgData name="Cara Lewis (2501843)" userId="528ffc28-8f0c-4ae3-be09-7802f5d9b9ea" providerId="ADAL" clId="{371A0C0D-2BBD-43FC-9F73-38F3C9CAD061}" dt="2026-01-15T14:56:23.447" v="5091" actId="26606"/>
          <ac:spMkLst>
            <pc:docMk/>
            <pc:sldMk cId="3065991967" sldId="262"/>
            <ac:spMk id="9" creationId="{BA2AFC67-0973-EC0D-F14E-710D701B20BD}"/>
          </ac:spMkLst>
        </pc:spChg>
        <pc:picChg chg="add">
          <ac:chgData name="Cara Lewis (2501843)" userId="528ffc28-8f0c-4ae3-be09-7802f5d9b9ea" providerId="ADAL" clId="{371A0C0D-2BBD-43FC-9F73-38F3C9CAD061}" dt="2026-01-15T14:56:23.447" v="5091" actId="26606"/>
          <ac:picMkLst>
            <pc:docMk/>
            <pc:sldMk cId="3065991967" sldId="262"/>
            <ac:picMk id="5" creationId="{8422E8C3-D428-EAB3-AFE8-337AF327CA8B}"/>
          </ac:picMkLst>
        </pc:picChg>
      </pc:sldChg>
      <pc:sldChg chg="addSp delSp modSp new mod setBg">
        <pc:chgData name="Cara Lewis (2501843)" userId="528ffc28-8f0c-4ae3-be09-7802f5d9b9ea" providerId="ADAL" clId="{371A0C0D-2BBD-43FC-9F73-38F3C9CAD061}" dt="2026-01-18T23:09:28.453" v="6363"/>
        <pc:sldMkLst>
          <pc:docMk/>
          <pc:sldMk cId="1323941752" sldId="263"/>
        </pc:sldMkLst>
        <pc:spChg chg="mod">
          <ac:chgData name="Cara Lewis (2501843)" userId="528ffc28-8f0c-4ae3-be09-7802f5d9b9ea" providerId="ADAL" clId="{371A0C0D-2BBD-43FC-9F73-38F3C9CAD061}" dt="2026-01-15T15:10:08.047" v="5149" actId="26606"/>
          <ac:spMkLst>
            <pc:docMk/>
            <pc:sldMk cId="1323941752" sldId="263"/>
            <ac:spMk id="2" creationId="{17735876-FC70-F755-956F-81959C13B4C3}"/>
          </ac:spMkLst>
        </pc:spChg>
        <pc:spChg chg="add mod">
          <ac:chgData name="Cara Lewis (2501843)" userId="528ffc28-8f0c-4ae3-be09-7802f5d9b9ea" providerId="ADAL" clId="{371A0C0D-2BBD-43FC-9F73-38F3C9CAD061}" dt="2026-01-18T23:09:28.453" v="6363"/>
          <ac:spMkLst>
            <pc:docMk/>
            <pc:sldMk cId="1323941752" sldId="263"/>
            <ac:spMk id="6" creationId="{617E34E8-B9BA-CC51-568E-379BFD9F2F58}"/>
          </ac:spMkLst>
        </pc:spChg>
        <pc:spChg chg="add">
          <ac:chgData name="Cara Lewis (2501843)" userId="528ffc28-8f0c-4ae3-be09-7802f5d9b9ea" providerId="ADAL" clId="{371A0C0D-2BBD-43FC-9F73-38F3C9CAD061}" dt="2026-01-15T15:10:08.047" v="5149" actId="26606"/>
          <ac:spMkLst>
            <pc:docMk/>
            <pc:sldMk cId="1323941752" sldId="263"/>
            <ac:spMk id="9" creationId="{01A22726-DA03-BCB0-F12E-98258FB7E5C0}"/>
          </ac:spMkLst>
        </pc:spChg>
        <pc:graphicFrameChg chg="add mod">
          <ac:chgData name="Cara Lewis (2501843)" userId="528ffc28-8f0c-4ae3-be09-7802f5d9b9ea" providerId="ADAL" clId="{371A0C0D-2BBD-43FC-9F73-38F3C9CAD061}" dt="2026-01-15T15:11:42.492" v="5156"/>
          <ac:graphicFrameMkLst>
            <pc:docMk/>
            <pc:sldMk cId="1323941752" sldId="263"/>
            <ac:graphicFrameMk id="5" creationId="{ADE6A3BA-C575-7B3F-7439-75596964D3C5}"/>
          </ac:graphicFrameMkLst>
        </pc:graphicFrameChg>
      </pc:sldChg>
      <pc:sldChg chg="addSp delSp modSp new mod setBg">
        <pc:chgData name="Cara Lewis (2501843)" userId="528ffc28-8f0c-4ae3-be09-7802f5d9b9ea" providerId="ADAL" clId="{371A0C0D-2BBD-43FC-9F73-38F3C9CAD061}" dt="2026-01-18T23:09:53.303" v="6364"/>
        <pc:sldMkLst>
          <pc:docMk/>
          <pc:sldMk cId="2352922448" sldId="264"/>
        </pc:sldMkLst>
        <pc:spChg chg="mod">
          <ac:chgData name="Cara Lewis (2501843)" userId="528ffc28-8f0c-4ae3-be09-7802f5d9b9ea" providerId="ADAL" clId="{371A0C0D-2BBD-43FC-9F73-38F3C9CAD061}" dt="2026-01-15T15:20:57.828" v="5205" actId="20577"/>
          <ac:spMkLst>
            <pc:docMk/>
            <pc:sldMk cId="2352922448" sldId="264"/>
            <ac:spMk id="2" creationId="{79F2FDCA-C1AC-C19F-58BE-9754F81CE536}"/>
          </ac:spMkLst>
        </pc:spChg>
        <pc:spChg chg="add mod">
          <ac:chgData name="Cara Lewis (2501843)" userId="528ffc28-8f0c-4ae3-be09-7802f5d9b9ea" providerId="ADAL" clId="{371A0C0D-2BBD-43FC-9F73-38F3C9CAD061}" dt="2026-01-18T23:09:53.303" v="6364"/>
          <ac:spMkLst>
            <pc:docMk/>
            <pc:sldMk cId="2352922448" sldId="264"/>
            <ac:spMk id="5" creationId="{4EF6C9F0-D28D-1A05-259F-9F3F19CBFF08}"/>
          </ac:spMkLst>
        </pc:spChg>
        <pc:graphicFrameChg chg="add modGraphic">
          <ac:chgData name="Cara Lewis (2501843)" userId="528ffc28-8f0c-4ae3-be09-7802f5d9b9ea" providerId="ADAL" clId="{371A0C0D-2BBD-43FC-9F73-38F3C9CAD061}" dt="2026-01-15T16:04:48.350" v="5471" actId="26606"/>
          <ac:graphicFrameMkLst>
            <pc:docMk/>
            <pc:sldMk cId="2352922448" sldId="264"/>
            <ac:graphicFrameMk id="7" creationId="{8806224C-82D5-00B8-36FD-2E16CB766F65}"/>
          </ac:graphicFrameMkLst>
        </pc:graphicFrameChg>
      </pc:sldChg>
      <pc:sldChg chg="addSp delSp modSp new mod setBg">
        <pc:chgData name="Cara Lewis (2501843)" userId="528ffc28-8f0c-4ae3-be09-7802f5d9b9ea" providerId="ADAL" clId="{371A0C0D-2BBD-43FC-9F73-38F3C9CAD061}" dt="2026-01-18T23:10:14.225" v="6365"/>
        <pc:sldMkLst>
          <pc:docMk/>
          <pc:sldMk cId="386532878" sldId="265"/>
        </pc:sldMkLst>
        <pc:spChg chg="mod">
          <ac:chgData name="Cara Lewis (2501843)" userId="528ffc28-8f0c-4ae3-be09-7802f5d9b9ea" providerId="ADAL" clId="{371A0C0D-2BBD-43FC-9F73-38F3C9CAD061}" dt="2026-01-15T16:37:34.084" v="5486" actId="115"/>
          <ac:spMkLst>
            <pc:docMk/>
            <pc:sldMk cId="386532878" sldId="265"/>
            <ac:spMk id="2" creationId="{257E0D0E-C020-333D-45D6-58FF329A0982}"/>
          </ac:spMkLst>
        </pc:spChg>
        <pc:spChg chg="add mod">
          <ac:chgData name="Cara Lewis (2501843)" userId="528ffc28-8f0c-4ae3-be09-7802f5d9b9ea" providerId="ADAL" clId="{371A0C0D-2BBD-43FC-9F73-38F3C9CAD061}" dt="2026-01-18T23:10:14.225" v="6365"/>
          <ac:spMkLst>
            <pc:docMk/>
            <pc:sldMk cId="386532878" sldId="265"/>
            <ac:spMk id="11" creationId="{FB2303D1-3C2E-7A6A-8887-8C41F94F7A8B}"/>
          </ac:spMkLst>
        </pc:spChg>
        <pc:spChg chg="add">
          <ac:chgData name="Cara Lewis (2501843)" userId="528ffc28-8f0c-4ae3-be09-7802f5d9b9ea" providerId="ADAL" clId="{371A0C0D-2BBD-43FC-9F73-38F3C9CAD061}" dt="2026-01-15T15:58:29.739" v="5462" actId="26606"/>
          <ac:spMkLst>
            <pc:docMk/>
            <pc:sldMk cId="386532878" sldId="265"/>
            <ac:spMk id="19" creationId="{CBB0869A-0BE5-B3E9-F73D-2F3691E4D932}"/>
          </ac:spMkLst>
        </pc:spChg>
        <pc:graphicFrameChg chg="add">
          <ac:chgData name="Cara Lewis (2501843)" userId="528ffc28-8f0c-4ae3-be09-7802f5d9b9ea" providerId="ADAL" clId="{371A0C0D-2BBD-43FC-9F73-38F3C9CAD061}" dt="2026-01-16T18:00:55.911" v="5583" actId="26606"/>
          <ac:graphicFrameMkLst>
            <pc:docMk/>
            <pc:sldMk cId="386532878" sldId="265"/>
            <ac:graphicFrameMk id="26" creationId="{EA67E985-3400-4AAC-5476-E615C167027A}"/>
          </ac:graphicFrameMkLst>
        </pc:graphicFrameChg>
        <pc:picChg chg="add mod">
          <ac:chgData name="Cara Lewis (2501843)" userId="528ffc28-8f0c-4ae3-be09-7802f5d9b9ea" providerId="ADAL" clId="{371A0C0D-2BBD-43FC-9F73-38F3C9CAD061}" dt="2026-01-15T15:58:29.739" v="5462" actId="26606"/>
          <ac:picMkLst>
            <pc:docMk/>
            <pc:sldMk cId="386532878" sldId="265"/>
            <ac:picMk id="9" creationId="{DFF5B5D9-D626-4C49-7DB7-A3A4C7493D44}"/>
          </ac:picMkLst>
        </pc:picChg>
      </pc:sldChg>
      <pc:sldChg chg="addSp modSp new mod setBg">
        <pc:chgData name="Cara Lewis (2501843)" userId="528ffc28-8f0c-4ae3-be09-7802f5d9b9ea" providerId="ADAL" clId="{371A0C0D-2BBD-43FC-9F73-38F3C9CAD061}" dt="2026-01-16T18:00:29.940" v="5578"/>
        <pc:sldMkLst>
          <pc:docMk/>
          <pc:sldMk cId="4188911398" sldId="266"/>
        </pc:sldMkLst>
        <pc:spChg chg="mod">
          <ac:chgData name="Cara Lewis (2501843)" userId="528ffc28-8f0c-4ae3-be09-7802f5d9b9ea" providerId="ADAL" clId="{371A0C0D-2BBD-43FC-9F73-38F3C9CAD061}" dt="2026-01-16T17:34:07.244" v="5555" actId="115"/>
          <ac:spMkLst>
            <pc:docMk/>
            <pc:sldMk cId="4188911398" sldId="266"/>
            <ac:spMk id="2" creationId="{6DED0811-B760-6E89-080D-6CEEDB620D45}"/>
          </ac:spMkLst>
        </pc:spChg>
        <pc:spChg chg="mod ord">
          <ac:chgData name="Cara Lewis (2501843)" userId="528ffc28-8f0c-4ae3-be09-7802f5d9b9ea" providerId="ADAL" clId="{371A0C0D-2BBD-43FC-9F73-38F3C9CAD061}" dt="2026-01-16T17:33:50.606" v="5553" actId="14100"/>
          <ac:spMkLst>
            <pc:docMk/>
            <pc:sldMk cId="4188911398" sldId="266"/>
            <ac:spMk id="3" creationId="{3171E753-0D83-2532-BCF2-7998011D8B6A}"/>
          </ac:spMkLst>
        </pc:spChg>
        <pc:spChg chg="add mod">
          <ac:chgData name="Cara Lewis (2501843)" userId="528ffc28-8f0c-4ae3-be09-7802f5d9b9ea" providerId="ADAL" clId="{371A0C0D-2BBD-43FC-9F73-38F3C9CAD061}" dt="2026-01-16T17:41:37.987" v="5560" actId="1076"/>
          <ac:spMkLst>
            <pc:docMk/>
            <pc:sldMk cId="4188911398" sldId="266"/>
            <ac:spMk id="7" creationId="{0C187C17-D883-5FF9-7922-6F37DC22CCFC}"/>
          </ac:spMkLst>
        </pc:spChg>
        <pc:spChg chg="add">
          <ac:chgData name="Cara Lewis (2501843)" userId="528ffc28-8f0c-4ae3-be09-7802f5d9b9ea" providerId="ADAL" clId="{371A0C0D-2BBD-43FC-9F73-38F3C9CAD061}" dt="2026-01-16T17:33:15.159" v="5535" actId="26606"/>
          <ac:spMkLst>
            <pc:docMk/>
            <pc:sldMk cId="4188911398" sldId="266"/>
            <ac:spMk id="10" creationId="{6ACA6F80-D392-A64E-3CF8-F28F1CCEE67B}"/>
          </ac:spMkLst>
        </pc:spChg>
        <pc:picChg chg="add mod">
          <ac:chgData name="Cara Lewis (2501843)" userId="528ffc28-8f0c-4ae3-be09-7802f5d9b9ea" providerId="ADAL" clId="{371A0C0D-2BBD-43FC-9F73-38F3C9CAD061}" dt="2026-01-16T17:34:16.911" v="5557" actId="1076"/>
          <ac:picMkLst>
            <pc:docMk/>
            <pc:sldMk cId="4188911398" sldId="266"/>
            <ac:picMk id="5" creationId="{8C4DC691-21DA-B7D7-2EC6-E5B8B30BAC06}"/>
          </ac:picMkLst>
        </pc:picChg>
      </pc:sldChg>
      <pc:sldChg chg="addSp delSp modSp new mod setBg">
        <pc:chgData name="Cara Lewis (2501843)" userId="528ffc28-8f0c-4ae3-be09-7802f5d9b9ea" providerId="ADAL" clId="{371A0C0D-2BBD-43FC-9F73-38F3C9CAD061}" dt="2026-01-16T18:12:18.149" v="5692" actId="1076"/>
        <pc:sldMkLst>
          <pc:docMk/>
          <pc:sldMk cId="2992238271" sldId="267"/>
        </pc:sldMkLst>
        <pc:spChg chg="mod">
          <ac:chgData name="Cara Lewis (2501843)" userId="528ffc28-8f0c-4ae3-be09-7802f5d9b9ea" providerId="ADAL" clId="{371A0C0D-2BBD-43FC-9F73-38F3C9CAD061}" dt="2026-01-16T18:12:18.149" v="5692" actId="1076"/>
          <ac:spMkLst>
            <pc:docMk/>
            <pc:sldMk cId="2992238271" sldId="267"/>
            <ac:spMk id="3" creationId="{4995957C-CC80-7E26-5F15-89C1E9BDF65A}"/>
          </ac:spMkLst>
        </pc:spChg>
        <pc:spChg chg="add mod">
          <ac:chgData name="Cara Lewis (2501843)" userId="528ffc28-8f0c-4ae3-be09-7802f5d9b9ea" providerId="ADAL" clId="{371A0C0D-2BBD-43FC-9F73-38F3C9CAD061}" dt="2026-01-16T18:12:15.066" v="5691" actId="115"/>
          <ac:spMkLst>
            <pc:docMk/>
            <pc:sldMk cId="2992238271" sldId="267"/>
            <ac:spMk id="5" creationId="{E1C86544-B697-4CC1-63F8-76D508CA6BC4}"/>
          </ac:spMkLst>
        </pc:spChg>
        <pc:spChg chg="add">
          <ac:chgData name="Cara Lewis (2501843)" userId="528ffc28-8f0c-4ae3-be09-7802f5d9b9ea" providerId="ADAL" clId="{371A0C0D-2BBD-43FC-9F73-38F3C9CAD061}" dt="2026-01-16T17:59:26.579" v="5574" actId="26606"/>
          <ac:spMkLst>
            <pc:docMk/>
            <pc:sldMk cId="2992238271" sldId="267"/>
            <ac:spMk id="15" creationId="{CBB0869A-0BE5-B3E9-F73D-2F3691E4D932}"/>
          </ac:spMkLst>
        </pc:spChg>
        <pc:picChg chg="add mod">
          <ac:chgData name="Cara Lewis (2501843)" userId="528ffc28-8f0c-4ae3-be09-7802f5d9b9ea" providerId="ADAL" clId="{371A0C0D-2BBD-43FC-9F73-38F3C9CAD061}" dt="2026-01-16T18:02:00.669" v="5587" actId="1076"/>
          <ac:picMkLst>
            <pc:docMk/>
            <pc:sldMk cId="2992238271" sldId="267"/>
            <ac:picMk id="7" creationId="{AD7C6643-381F-37ED-499E-E558874DEACE}"/>
          </ac:picMkLst>
        </pc:picChg>
      </pc:sldChg>
      <pc:sldChg chg="addSp delSp modSp new mod ord setBg">
        <pc:chgData name="Cara Lewis (2501843)" userId="528ffc28-8f0c-4ae3-be09-7802f5d9b9ea" providerId="ADAL" clId="{371A0C0D-2BBD-43FC-9F73-38F3C9CAD061}" dt="2026-01-16T18:44:41.377" v="5780"/>
        <pc:sldMkLst>
          <pc:docMk/>
          <pc:sldMk cId="3031846314" sldId="268"/>
        </pc:sldMkLst>
        <pc:spChg chg="add mod">
          <ac:chgData name="Cara Lewis (2501843)" userId="528ffc28-8f0c-4ae3-be09-7802f5d9b9ea" providerId="ADAL" clId="{371A0C0D-2BBD-43FC-9F73-38F3C9CAD061}" dt="2026-01-16T18:42:03.402" v="5776" actId="403"/>
          <ac:spMkLst>
            <pc:docMk/>
            <pc:sldMk cId="3031846314" sldId="268"/>
            <ac:spMk id="4" creationId="{D1308A69-6D9C-7838-9562-C720268BB1A3}"/>
          </ac:spMkLst>
        </pc:spChg>
        <pc:spChg chg="add">
          <ac:chgData name="Cara Lewis (2501843)" userId="528ffc28-8f0c-4ae3-be09-7802f5d9b9ea" providerId="ADAL" clId="{371A0C0D-2BBD-43FC-9F73-38F3C9CAD061}" dt="2026-01-16T18:41:57.832" v="5773" actId="26606"/>
          <ac:spMkLst>
            <pc:docMk/>
            <pc:sldMk cId="3031846314" sldId="268"/>
            <ac:spMk id="19" creationId="{01A22726-DA03-BCB0-F12E-98258FB7E5C0}"/>
          </ac:spMkLst>
        </pc:spChg>
        <pc:graphicFrameChg chg="add mod ord modGraphic">
          <ac:chgData name="Cara Lewis (2501843)" userId="528ffc28-8f0c-4ae3-be09-7802f5d9b9ea" providerId="ADAL" clId="{371A0C0D-2BBD-43FC-9F73-38F3C9CAD061}" dt="2026-01-16T18:41:57.832" v="5773" actId="26606"/>
          <ac:graphicFrameMkLst>
            <pc:docMk/>
            <pc:sldMk cId="3031846314" sldId="268"/>
            <ac:graphicFrameMk id="12" creationId="{D8BC37CD-32C2-38CB-6F78-8A6F249F29E6}"/>
          </ac:graphicFrameMkLst>
        </pc:graphicFrameChg>
      </pc:sldChg>
      <pc:sldChg chg="addSp modSp new mod setBg">
        <pc:chgData name="Cara Lewis (2501843)" userId="528ffc28-8f0c-4ae3-be09-7802f5d9b9ea" providerId="ADAL" clId="{371A0C0D-2BBD-43FC-9F73-38F3C9CAD061}" dt="2026-01-16T18:35:20.059" v="5740"/>
        <pc:sldMkLst>
          <pc:docMk/>
          <pc:sldMk cId="4065154466" sldId="269"/>
        </pc:sldMkLst>
        <pc:spChg chg="mod">
          <ac:chgData name="Cara Lewis (2501843)" userId="528ffc28-8f0c-4ae3-be09-7802f5d9b9ea" providerId="ADAL" clId="{371A0C0D-2BBD-43FC-9F73-38F3C9CAD061}" dt="2026-01-16T18:32:48.279" v="5735" actId="115"/>
          <ac:spMkLst>
            <pc:docMk/>
            <pc:sldMk cId="4065154466" sldId="269"/>
            <ac:spMk id="2" creationId="{F913AF49-0A0F-9468-3811-02187A572E8E}"/>
          </ac:spMkLst>
        </pc:spChg>
        <pc:spChg chg="mod">
          <ac:chgData name="Cara Lewis (2501843)" userId="528ffc28-8f0c-4ae3-be09-7802f5d9b9ea" providerId="ADAL" clId="{371A0C0D-2BBD-43FC-9F73-38F3C9CAD061}" dt="2026-01-16T18:32:41.903" v="5732" actId="1076"/>
          <ac:spMkLst>
            <pc:docMk/>
            <pc:sldMk cId="4065154466" sldId="269"/>
            <ac:spMk id="3" creationId="{B5B97544-4CF3-EA39-3A28-51D688C72E2F}"/>
          </ac:spMkLst>
        </pc:spChg>
        <pc:spChg chg="add">
          <ac:chgData name="Cara Lewis (2501843)" userId="528ffc28-8f0c-4ae3-be09-7802f5d9b9ea" providerId="ADAL" clId="{371A0C0D-2BBD-43FC-9F73-38F3C9CAD061}" dt="2026-01-16T18:32:29.025" v="5726" actId="26606"/>
          <ac:spMkLst>
            <pc:docMk/>
            <pc:sldMk cId="4065154466" sldId="269"/>
            <ac:spMk id="2057" creationId="{9B61FEBE-B024-E867-ADF8-B65D117A2EEE}"/>
          </ac:spMkLst>
        </pc:spChg>
        <pc:picChg chg="add mod">
          <ac:chgData name="Cara Lewis (2501843)" userId="528ffc28-8f0c-4ae3-be09-7802f5d9b9ea" providerId="ADAL" clId="{371A0C0D-2BBD-43FC-9F73-38F3C9CAD061}" dt="2026-01-16T18:32:29.025" v="5726" actId="26606"/>
          <ac:picMkLst>
            <pc:docMk/>
            <pc:sldMk cId="4065154466" sldId="269"/>
            <ac:picMk id="5" creationId="{04E32CBB-6E4F-92D6-D989-8566AB911419}"/>
          </ac:picMkLst>
        </pc:picChg>
        <pc:picChg chg="add mod">
          <ac:chgData name="Cara Lewis (2501843)" userId="528ffc28-8f0c-4ae3-be09-7802f5d9b9ea" providerId="ADAL" clId="{371A0C0D-2BBD-43FC-9F73-38F3C9CAD061}" dt="2026-01-16T18:32:29.025" v="5726" actId="26606"/>
          <ac:picMkLst>
            <pc:docMk/>
            <pc:sldMk cId="4065154466" sldId="269"/>
            <ac:picMk id="2052" creationId="{445C9924-491B-7784-8FE2-3BC48969C399}"/>
          </ac:picMkLst>
        </pc:picChg>
      </pc:sldChg>
      <pc:sldChg chg="addSp delSp modSp new mod setBg">
        <pc:chgData name="Cara Lewis (2501843)" userId="528ffc28-8f0c-4ae3-be09-7802f5d9b9ea" providerId="ADAL" clId="{371A0C0D-2BBD-43FC-9F73-38F3C9CAD061}" dt="2026-01-18T19:21:31.570" v="6025" actId="26606"/>
        <pc:sldMkLst>
          <pc:docMk/>
          <pc:sldMk cId="3496357134" sldId="270"/>
        </pc:sldMkLst>
        <pc:spChg chg="mod">
          <ac:chgData name="Cara Lewis (2501843)" userId="528ffc28-8f0c-4ae3-be09-7802f5d9b9ea" providerId="ADAL" clId="{371A0C0D-2BBD-43FC-9F73-38F3C9CAD061}" dt="2026-01-18T19:21:31.570" v="6025" actId="26606"/>
          <ac:spMkLst>
            <pc:docMk/>
            <pc:sldMk cId="3496357134" sldId="270"/>
            <ac:spMk id="2" creationId="{97600846-D759-7019-DDCD-B6194CDBF5F0}"/>
          </ac:spMkLst>
        </pc:spChg>
        <pc:spChg chg="del mod ord">
          <ac:chgData name="Cara Lewis (2501843)" userId="528ffc28-8f0c-4ae3-be09-7802f5d9b9ea" providerId="ADAL" clId="{371A0C0D-2BBD-43FC-9F73-38F3C9CAD061}" dt="2026-01-18T19:20:47.656" v="6021" actId="26606"/>
          <ac:spMkLst>
            <pc:docMk/>
            <pc:sldMk cId="3496357134" sldId="270"/>
            <ac:spMk id="3" creationId="{5A39D562-7DEC-1494-C264-7A8F44A0D0B3}"/>
          </ac:spMkLst>
        </pc:spChg>
        <pc:spChg chg="add del">
          <ac:chgData name="Cara Lewis (2501843)" userId="528ffc28-8f0c-4ae3-be09-7802f5d9b9ea" providerId="ADAL" clId="{371A0C0D-2BBD-43FC-9F73-38F3C9CAD061}" dt="2026-01-18T19:21:31.570" v="6025" actId="26606"/>
          <ac:spMkLst>
            <pc:docMk/>
            <pc:sldMk cId="3496357134" sldId="270"/>
            <ac:spMk id="10" creationId="{37B65277-82C6-6D08-6DCA-4A7DCC3B7136}"/>
          </ac:spMkLst>
        </pc:spChg>
        <pc:spChg chg="add">
          <ac:chgData name="Cara Lewis (2501843)" userId="528ffc28-8f0c-4ae3-be09-7802f5d9b9ea" providerId="ADAL" clId="{371A0C0D-2BBD-43FC-9F73-38F3C9CAD061}" dt="2026-01-18T19:21:31.570" v="6025" actId="26606"/>
          <ac:spMkLst>
            <pc:docMk/>
            <pc:sldMk cId="3496357134" sldId="270"/>
            <ac:spMk id="17" creationId="{5E8D3B17-7638-DFD3-18E4-8A6D611749CF}"/>
          </ac:spMkLst>
        </pc:spChg>
        <pc:graphicFrameChg chg="add mod modGraphic">
          <ac:chgData name="Cara Lewis (2501843)" userId="528ffc28-8f0c-4ae3-be09-7802f5d9b9ea" providerId="ADAL" clId="{371A0C0D-2BBD-43FC-9F73-38F3C9CAD061}" dt="2026-01-18T19:21:31.570" v="6025" actId="26606"/>
          <ac:graphicFrameMkLst>
            <pc:docMk/>
            <pc:sldMk cId="3496357134" sldId="270"/>
            <ac:graphicFrameMk id="12" creationId="{D4EF918F-531B-3532-8060-EBC0F0F31748}"/>
          </ac:graphicFrameMkLst>
        </pc:graphicFrameChg>
        <pc:picChg chg="add mod">
          <ac:chgData name="Cara Lewis (2501843)" userId="528ffc28-8f0c-4ae3-be09-7802f5d9b9ea" providerId="ADAL" clId="{371A0C0D-2BBD-43FC-9F73-38F3C9CAD061}" dt="2026-01-18T19:21:31.570" v="6025" actId="26606"/>
          <ac:picMkLst>
            <pc:docMk/>
            <pc:sldMk cId="3496357134" sldId="270"/>
            <ac:picMk id="5" creationId="{EFBC12F4-76EF-876C-9CA4-5DCF8AC448E9}"/>
          </ac:picMkLst>
        </pc:picChg>
      </pc:sldChg>
      <pc:sldChg chg="addSp modSp new mod setBg">
        <pc:chgData name="Cara Lewis (2501843)" userId="528ffc28-8f0c-4ae3-be09-7802f5d9b9ea" providerId="ADAL" clId="{371A0C0D-2BBD-43FC-9F73-38F3C9CAD061}" dt="2026-01-18T18:40:53.175" v="5966" actId="115"/>
        <pc:sldMkLst>
          <pc:docMk/>
          <pc:sldMk cId="2514540461" sldId="271"/>
        </pc:sldMkLst>
        <pc:spChg chg="mod">
          <ac:chgData name="Cara Lewis (2501843)" userId="528ffc28-8f0c-4ae3-be09-7802f5d9b9ea" providerId="ADAL" clId="{371A0C0D-2BBD-43FC-9F73-38F3C9CAD061}" dt="2026-01-18T18:40:53.175" v="5966" actId="115"/>
          <ac:spMkLst>
            <pc:docMk/>
            <pc:sldMk cId="2514540461" sldId="271"/>
            <ac:spMk id="2" creationId="{6C07894C-178E-2427-4CF7-08B8F9B8F7ED}"/>
          </ac:spMkLst>
        </pc:spChg>
        <pc:spChg chg="mod">
          <ac:chgData name="Cara Lewis (2501843)" userId="528ffc28-8f0c-4ae3-be09-7802f5d9b9ea" providerId="ADAL" clId="{371A0C0D-2BBD-43FC-9F73-38F3C9CAD061}" dt="2026-01-18T18:40:16.149" v="5964" actId="115"/>
          <ac:spMkLst>
            <pc:docMk/>
            <pc:sldMk cId="2514540461" sldId="271"/>
            <ac:spMk id="3" creationId="{8121F269-C239-3276-4B25-53EC2CA360B4}"/>
          </ac:spMkLst>
        </pc:spChg>
        <pc:spChg chg="add">
          <ac:chgData name="Cara Lewis (2501843)" userId="528ffc28-8f0c-4ae3-be09-7802f5d9b9ea" providerId="ADAL" clId="{371A0C0D-2BBD-43FC-9F73-38F3C9CAD061}" dt="2026-01-18T18:40:08.631" v="5963" actId="26606"/>
          <ac:spMkLst>
            <pc:docMk/>
            <pc:sldMk cId="2514540461" sldId="271"/>
            <ac:spMk id="8" creationId="{604B8143-3907-5396-F19C-4EDBFE8DED3F}"/>
          </ac:spMkLst>
        </pc:spChg>
      </pc:sldChg>
      <pc:sldChg chg="addSp delSp modSp new mod setBg">
        <pc:chgData name="Cara Lewis (2501843)" userId="528ffc28-8f0c-4ae3-be09-7802f5d9b9ea" providerId="ADAL" clId="{371A0C0D-2BBD-43FC-9F73-38F3C9CAD061}" dt="2026-01-18T19:19:52.383" v="6014" actId="404"/>
        <pc:sldMkLst>
          <pc:docMk/>
          <pc:sldMk cId="578789216" sldId="272"/>
        </pc:sldMkLst>
        <pc:spChg chg="mod">
          <ac:chgData name="Cara Lewis (2501843)" userId="528ffc28-8f0c-4ae3-be09-7802f5d9b9ea" providerId="ADAL" clId="{371A0C0D-2BBD-43FC-9F73-38F3C9CAD061}" dt="2026-01-18T19:19:52.383" v="6014" actId="404"/>
          <ac:spMkLst>
            <pc:docMk/>
            <pc:sldMk cId="578789216" sldId="272"/>
            <ac:spMk id="2" creationId="{1691FA68-F69E-D42E-CD8B-B81B931FA383}"/>
          </ac:spMkLst>
        </pc:spChg>
        <pc:spChg chg="del mod">
          <ac:chgData name="Cara Lewis (2501843)" userId="528ffc28-8f0c-4ae3-be09-7802f5d9b9ea" providerId="ADAL" clId="{371A0C0D-2BBD-43FC-9F73-38F3C9CAD061}" dt="2026-01-18T19:17:12.907" v="5980" actId="26606"/>
          <ac:spMkLst>
            <pc:docMk/>
            <pc:sldMk cId="578789216" sldId="272"/>
            <ac:spMk id="3" creationId="{4EB5B4C5-2863-D9C3-8A76-DA62DEB0063F}"/>
          </ac:spMkLst>
        </pc:spChg>
        <pc:spChg chg="add">
          <ac:chgData name="Cara Lewis (2501843)" userId="528ffc28-8f0c-4ae3-be09-7802f5d9b9ea" providerId="ADAL" clId="{371A0C0D-2BBD-43FC-9F73-38F3C9CAD061}" dt="2026-01-18T19:17:12.907" v="5980" actId="26606"/>
          <ac:spMkLst>
            <pc:docMk/>
            <pc:sldMk cId="578789216" sldId="272"/>
            <ac:spMk id="9" creationId="{353CF00F-82D0-0DBA-75D5-1D01B4526C68}"/>
          </ac:spMkLst>
        </pc:spChg>
        <pc:graphicFrameChg chg="add mod modGraphic">
          <ac:chgData name="Cara Lewis (2501843)" userId="528ffc28-8f0c-4ae3-be09-7802f5d9b9ea" providerId="ADAL" clId="{371A0C0D-2BBD-43FC-9F73-38F3C9CAD061}" dt="2026-01-18T19:19:48.010" v="6012" actId="14100"/>
          <ac:graphicFrameMkLst>
            <pc:docMk/>
            <pc:sldMk cId="578789216" sldId="272"/>
            <ac:graphicFrameMk id="5" creationId="{3948B8F6-1F11-D8D0-6EDD-1C03EECD1EAA}"/>
          </ac:graphicFrameMkLst>
        </pc:graphicFrameChg>
      </pc:sldChg>
      <pc:sldChg chg="addSp delSp modSp new mod setBg">
        <pc:chgData name="Cara Lewis (2501843)" userId="528ffc28-8f0c-4ae3-be09-7802f5d9b9ea" providerId="ADAL" clId="{371A0C0D-2BBD-43FC-9F73-38F3C9CAD061}" dt="2026-01-18T19:20:14.680" v="6019" actId="1076"/>
        <pc:sldMkLst>
          <pc:docMk/>
          <pc:sldMk cId="883553233" sldId="273"/>
        </pc:sldMkLst>
        <pc:spChg chg="mod">
          <ac:chgData name="Cara Lewis (2501843)" userId="528ffc28-8f0c-4ae3-be09-7802f5d9b9ea" providerId="ADAL" clId="{371A0C0D-2BBD-43FC-9F73-38F3C9CAD061}" dt="2026-01-18T19:20:14.680" v="6019" actId="1076"/>
          <ac:spMkLst>
            <pc:docMk/>
            <pc:sldMk cId="883553233" sldId="273"/>
            <ac:spMk id="2" creationId="{7AC1CFE0-D24C-5A42-7EE5-529F5BD38063}"/>
          </ac:spMkLst>
        </pc:spChg>
        <pc:spChg chg="add del mod">
          <ac:chgData name="Cara Lewis (2501843)" userId="528ffc28-8f0c-4ae3-be09-7802f5d9b9ea" providerId="ADAL" clId="{371A0C0D-2BBD-43FC-9F73-38F3C9CAD061}" dt="2026-01-18T19:18:52.239" v="5999" actId="26606"/>
          <ac:spMkLst>
            <pc:docMk/>
            <pc:sldMk cId="883553233" sldId="273"/>
            <ac:spMk id="3" creationId="{9573E6A1-A10D-2424-0D21-7BDB812E7557}"/>
          </ac:spMkLst>
        </pc:spChg>
        <pc:spChg chg="add del">
          <ac:chgData name="Cara Lewis (2501843)" userId="528ffc28-8f0c-4ae3-be09-7802f5d9b9ea" providerId="ADAL" clId="{371A0C0D-2BBD-43FC-9F73-38F3C9CAD061}" dt="2026-01-18T19:18:48.168" v="5996" actId="26606"/>
          <ac:spMkLst>
            <pc:docMk/>
            <pc:sldMk cId="883553233" sldId="273"/>
            <ac:spMk id="9" creationId="{353CF00F-82D0-0DBA-75D5-1D01B4526C68}"/>
          </ac:spMkLst>
        </pc:spChg>
        <pc:spChg chg="add del">
          <ac:chgData name="Cara Lewis (2501843)" userId="528ffc28-8f0c-4ae3-be09-7802f5d9b9ea" providerId="ADAL" clId="{371A0C0D-2BBD-43FC-9F73-38F3C9CAD061}" dt="2026-01-18T19:18:52.171" v="5998" actId="26606"/>
          <ac:spMkLst>
            <pc:docMk/>
            <pc:sldMk cId="883553233" sldId="273"/>
            <ac:spMk id="10" creationId="{37B65277-82C6-6D08-6DCA-4A7DCC3B7136}"/>
          </ac:spMkLst>
        </pc:spChg>
        <pc:spChg chg="add del">
          <ac:chgData name="Cara Lewis (2501843)" userId="528ffc28-8f0c-4ae3-be09-7802f5d9b9ea" providerId="ADAL" clId="{371A0C0D-2BBD-43FC-9F73-38F3C9CAD061}" dt="2026-01-18T19:18:52.171" v="5998" actId="26606"/>
          <ac:spMkLst>
            <pc:docMk/>
            <pc:sldMk cId="883553233" sldId="273"/>
            <ac:spMk id="11" creationId="{9573E6A1-A10D-2424-0D21-7BDB812E7557}"/>
          </ac:spMkLst>
        </pc:spChg>
        <pc:graphicFrameChg chg="add del">
          <ac:chgData name="Cara Lewis (2501843)" userId="528ffc28-8f0c-4ae3-be09-7802f5d9b9ea" providerId="ADAL" clId="{371A0C0D-2BBD-43FC-9F73-38F3C9CAD061}" dt="2026-01-18T19:18:48.168" v="5996" actId="26606"/>
          <ac:graphicFrameMkLst>
            <pc:docMk/>
            <pc:sldMk cId="883553233" sldId="273"/>
            <ac:graphicFrameMk id="5" creationId="{8F477662-3EAF-331A-43DC-DA8BAD679460}"/>
          </ac:graphicFrameMkLst>
        </pc:graphicFrameChg>
        <pc:graphicFrameChg chg="add mod modGraphic">
          <ac:chgData name="Cara Lewis (2501843)" userId="528ffc28-8f0c-4ae3-be09-7802f5d9b9ea" providerId="ADAL" clId="{371A0C0D-2BBD-43FC-9F73-38F3C9CAD061}" dt="2026-01-18T19:19:40.317" v="6011" actId="404"/>
          <ac:graphicFrameMkLst>
            <pc:docMk/>
            <pc:sldMk cId="883553233" sldId="273"/>
            <ac:graphicFrameMk id="13" creationId="{A6D2585C-09B5-546F-755F-8EE606E803C1}"/>
          </ac:graphicFrameMkLst>
        </pc:graphicFrameChg>
        <pc:picChg chg="add del">
          <ac:chgData name="Cara Lewis (2501843)" userId="528ffc28-8f0c-4ae3-be09-7802f5d9b9ea" providerId="ADAL" clId="{371A0C0D-2BBD-43FC-9F73-38F3C9CAD061}" dt="2026-01-18T19:18:52.171" v="5998" actId="26606"/>
          <ac:picMkLst>
            <pc:docMk/>
            <pc:sldMk cId="883553233" sldId="273"/>
            <ac:picMk id="7" creationId="{2B11B5EC-4E07-30BF-459E-3CA01B5C4C9F}"/>
          </ac:picMkLst>
        </pc:picChg>
      </pc:sldChg>
      <pc:sldChg chg="addSp modSp new mod ord setBg">
        <pc:chgData name="Cara Lewis (2501843)" userId="528ffc28-8f0c-4ae3-be09-7802f5d9b9ea" providerId="ADAL" clId="{371A0C0D-2BBD-43FC-9F73-38F3C9CAD061}" dt="2026-01-18T22:29:56.062" v="6179"/>
        <pc:sldMkLst>
          <pc:docMk/>
          <pc:sldMk cId="2977460710" sldId="274"/>
        </pc:sldMkLst>
        <pc:spChg chg="mod">
          <ac:chgData name="Cara Lewis (2501843)" userId="528ffc28-8f0c-4ae3-be09-7802f5d9b9ea" providerId="ADAL" clId="{371A0C0D-2BBD-43FC-9F73-38F3C9CAD061}" dt="2026-01-18T21:18:38.699" v="6077" actId="1076"/>
          <ac:spMkLst>
            <pc:docMk/>
            <pc:sldMk cId="2977460710" sldId="274"/>
            <ac:spMk id="2" creationId="{C1E5E0D7-E2B0-E73E-52C6-91087B267FFE}"/>
          </ac:spMkLst>
        </pc:spChg>
        <pc:spChg chg="mod ord">
          <ac:chgData name="Cara Lewis (2501843)" userId="528ffc28-8f0c-4ae3-be09-7802f5d9b9ea" providerId="ADAL" clId="{371A0C0D-2BBD-43FC-9F73-38F3C9CAD061}" dt="2026-01-18T21:18:53.284" v="6085" actId="27636"/>
          <ac:spMkLst>
            <pc:docMk/>
            <pc:sldMk cId="2977460710" sldId="274"/>
            <ac:spMk id="3" creationId="{13EBA1B8-8D56-D776-F10C-CD9801BE5CE0}"/>
          </ac:spMkLst>
        </pc:spChg>
        <pc:spChg chg="add">
          <ac:chgData name="Cara Lewis (2501843)" userId="528ffc28-8f0c-4ae3-be09-7802f5d9b9ea" providerId="ADAL" clId="{371A0C0D-2BBD-43FC-9F73-38F3C9CAD061}" dt="2026-01-18T21:18:01.582" v="6062"/>
          <ac:spMkLst>
            <pc:docMk/>
            <pc:sldMk cId="2977460710" sldId="274"/>
            <ac:spMk id="4" creationId="{72300308-A20D-9336-9AF4-6FC942434C9E}"/>
          </ac:spMkLst>
        </pc:spChg>
        <pc:spChg chg="add">
          <ac:chgData name="Cara Lewis (2501843)" userId="528ffc28-8f0c-4ae3-be09-7802f5d9b9ea" providerId="ADAL" clId="{371A0C0D-2BBD-43FC-9F73-38F3C9CAD061}" dt="2026-01-18T21:18:17.192" v="6064" actId="26606"/>
          <ac:spMkLst>
            <pc:docMk/>
            <pc:sldMk cId="2977460710" sldId="274"/>
            <ac:spMk id="10" creationId="{5E8D3B17-7638-DFD3-18E4-8A6D611749CF}"/>
          </ac:spMkLst>
        </pc:spChg>
        <pc:picChg chg="add mod">
          <ac:chgData name="Cara Lewis (2501843)" userId="528ffc28-8f0c-4ae3-be09-7802f5d9b9ea" providerId="ADAL" clId="{371A0C0D-2BBD-43FC-9F73-38F3C9CAD061}" dt="2026-01-18T21:18:17.192" v="6064" actId="26606"/>
          <ac:picMkLst>
            <pc:docMk/>
            <pc:sldMk cId="2977460710" sldId="274"/>
            <ac:picMk id="5" creationId="{A4C104C4-EF9C-3E78-1482-8DDAB6C5A670}"/>
          </ac:picMkLst>
        </pc:picChg>
      </pc:sldChg>
      <pc:sldChg chg="addSp delSp modSp new mod setBg">
        <pc:chgData name="Cara Lewis (2501843)" userId="528ffc28-8f0c-4ae3-be09-7802f5d9b9ea" providerId="ADAL" clId="{371A0C0D-2BBD-43FC-9F73-38F3C9CAD061}" dt="2026-01-18T22:54:14.115" v="6274"/>
        <pc:sldMkLst>
          <pc:docMk/>
          <pc:sldMk cId="2395310244" sldId="275"/>
        </pc:sldMkLst>
        <pc:spChg chg="mod">
          <ac:chgData name="Cara Lewis (2501843)" userId="528ffc28-8f0c-4ae3-be09-7802f5d9b9ea" providerId="ADAL" clId="{371A0C0D-2BBD-43FC-9F73-38F3C9CAD061}" dt="2026-01-18T22:54:07.345" v="6273" actId="26606"/>
          <ac:spMkLst>
            <pc:docMk/>
            <pc:sldMk cId="2395310244" sldId="275"/>
            <ac:spMk id="2" creationId="{0F807134-3DCB-9D3C-8260-402349652681}"/>
          </ac:spMkLst>
        </pc:spChg>
        <pc:spChg chg="mod ord">
          <ac:chgData name="Cara Lewis (2501843)" userId="528ffc28-8f0c-4ae3-be09-7802f5d9b9ea" providerId="ADAL" clId="{371A0C0D-2BBD-43FC-9F73-38F3C9CAD061}" dt="2026-01-18T22:54:07.345" v="6273" actId="26606"/>
          <ac:spMkLst>
            <pc:docMk/>
            <pc:sldMk cId="2395310244" sldId="275"/>
            <ac:spMk id="3" creationId="{937C3E66-1764-D320-10A4-004085D638D6}"/>
          </ac:spMkLst>
        </pc:spChg>
        <pc:spChg chg="add del">
          <ac:chgData name="Cara Lewis (2501843)" userId="528ffc28-8f0c-4ae3-be09-7802f5d9b9ea" providerId="ADAL" clId="{371A0C0D-2BBD-43FC-9F73-38F3C9CAD061}" dt="2026-01-18T22:12:15.357" v="6120" actId="26606"/>
          <ac:spMkLst>
            <pc:docMk/>
            <pc:sldMk cId="2395310244" sldId="275"/>
            <ac:spMk id="5127" creationId="{92CC1E4F-F1F0-B945-BE50-C72A7103E8AC}"/>
          </ac:spMkLst>
        </pc:spChg>
        <pc:spChg chg="add del">
          <ac:chgData name="Cara Lewis (2501843)" userId="528ffc28-8f0c-4ae3-be09-7802f5d9b9ea" providerId="ADAL" clId="{371A0C0D-2BBD-43FC-9F73-38F3C9CAD061}" dt="2026-01-18T22:12:18.413" v="6122" actId="26606"/>
          <ac:spMkLst>
            <pc:docMk/>
            <pc:sldMk cId="2395310244" sldId="275"/>
            <ac:spMk id="5129" creationId="{37B65277-82C6-6D08-6DCA-4A7DCC3B7136}"/>
          </ac:spMkLst>
        </pc:spChg>
        <pc:spChg chg="add del">
          <ac:chgData name="Cara Lewis (2501843)" userId="528ffc28-8f0c-4ae3-be09-7802f5d9b9ea" providerId="ADAL" clId="{371A0C0D-2BBD-43FC-9F73-38F3C9CAD061}" dt="2026-01-18T22:54:07.345" v="6273" actId="26606"/>
          <ac:spMkLst>
            <pc:docMk/>
            <pc:sldMk cId="2395310244" sldId="275"/>
            <ac:spMk id="5131" creationId="{37B65277-82C6-6D08-6DCA-4A7DCC3B7136}"/>
          </ac:spMkLst>
        </pc:spChg>
        <pc:spChg chg="add del">
          <ac:chgData name="Cara Lewis (2501843)" userId="528ffc28-8f0c-4ae3-be09-7802f5d9b9ea" providerId="ADAL" clId="{371A0C0D-2BBD-43FC-9F73-38F3C9CAD061}" dt="2026-01-18T22:54:07.345" v="6273" actId="26606"/>
          <ac:spMkLst>
            <pc:docMk/>
            <pc:sldMk cId="2395310244" sldId="275"/>
            <ac:spMk id="5136" creationId="{2961259D-605E-E200-FF9F-7C8C71D7C8E4}"/>
          </ac:spMkLst>
        </pc:spChg>
        <pc:picChg chg="add mod">
          <ac:chgData name="Cara Lewis (2501843)" userId="528ffc28-8f0c-4ae3-be09-7802f5d9b9ea" providerId="ADAL" clId="{371A0C0D-2BBD-43FC-9F73-38F3C9CAD061}" dt="2026-01-18T22:54:07.345" v="6273" actId="26606"/>
          <ac:picMkLst>
            <pc:docMk/>
            <pc:sldMk cId="2395310244" sldId="275"/>
            <ac:picMk id="5122" creationId="{C8D17AE3-C45C-F6A1-D2A3-E232BD3721BA}"/>
          </ac:picMkLst>
        </pc:picChg>
      </pc:sldChg>
      <pc:sldChg chg="modSp new mod">
        <pc:chgData name="Cara Lewis (2501843)" userId="528ffc28-8f0c-4ae3-be09-7802f5d9b9ea" providerId="ADAL" clId="{371A0C0D-2BBD-43FC-9F73-38F3C9CAD061}" dt="2026-01-18T23:08:23.116" v="6355" actId="5793"/>
        <pc:sldMkLst>
          <pc:docMk/>
          <pc:sldMk cId="471227360" sldId="276"/>
        </pc:sldMkLst>
        <pc:spChg chg="mod">
          <ac:chgData name="Cara Lewis (2501843)" userId="528ffc28-8f0c-4ae3-be09-7802f5d9b9ea" providerId="ADAL" clId="{371A0C0D-2BBD-43FC-9F73-38F3C9CAD061}" dt="2026-01-18T22:14:14.891" v="6174" actId="20577"/>
          <ac:spMkLst>
            <pc:docMk/>
            <pc:sldMk cId="471227360" sldId="276"/>
            <ac:spMk id="2" creationId="{52199281-4AE5-A608-3E77-3D6FAC1804E6}"/>
          </ac:spMkLst>
        </pc:spChg>
        <pc:spChg chg="mod">
          <ac:chgData name="Cara Lewis (2501843)" userId="528ffc28-8f0c-4ae3-be09-7802f5d9b9ea" providerId="ADAL" clId="{371A0C0D-2BBD-43FC-9F73-38F3C9CAD061}" dt="2026-01-18T23:08:23.116" v="6355" actId="5793"/>
          <ac:spMkLst>
            <pc:docMk/>
            <pc:sldMk cId="471227360" sldId="276"/>
            <ac:spMk id="3" creationId="{D63C7B9A-FF38-29C5-786D-061C3463BEC0}"/>
          </ac:spMkLst>
        </pc:spChg>
      </pc:sldChg>
      <pc:sldChg chg="modSp new del mod">
        <pc:chgData name="Cara Lewis (2501843)" userId="528ffc28-8f0c-4ae3-be09-7802f5d9b9ea" providerId="ADAL" clId="{371A0C0D-2BBD-43FC-9F73-38F3C9CAD061}" dt="2026-01-18T22:30:25.185" v="6181" actId="47"/>
        <pc:sldMkLst>
          <pc:docMk/>
          <pc:sldMk cId="120647556" sldId="277"/>
        </pc:sldMkLst>
        <pc:spChg chg="mod">
          <ac:chgData name="Cara Lewis (2501843)" userId="528ffc28-8f0c-4ae3-be09-7802f5d9b9ea" providerId="ADAL" clId="{371A0C0D-2BBD-43FC-9F73-38F3C9CAD061}" dt="2026-01-18T22:30:22.723" v="6180" actId="5793"/>
          <ac:spMkLst>
            <pc:docMk/>
            <pc:sldMk cId="120647556" sldId="277"/>
            <ac:spMk id="3" creationId="{CA9E1BC4-B650-C2E1-ED39-9471106A91AF}"/>
          </ac:spMkLst>
        </pc:spChg>
      </pc:sldChg>
      <pc:sldChg chg="new del">
        <pc:chgData name="Cara Lewis (2501843)" userId="528ffc28-8f0c-4ae3-be09-7802f5d9b9ea" providerId="ADAL" clId="{371A0C0D-2BBD-43FC-9F73-38F3C9CAD061}" dt="2026-01-18T22:30:28.354" v="6183" actId="47"/>
        <pc:sldMkLst>
          <pc:docMk/>
          <pc:sldMk cId="1663332980" sldId="277"/>
        </pc:sldMkLst>
      </pc:sldChg>
      <pc:sldChg chg="addSp modSp new mod modMedia setBg">
        <pc:chgData name="Cara Lewis (2501843)" userId="528ffc28-8f0c-4ae3-be09-7802f5d9b9ea" providerId="ADAL" clId="{371A0C0D-2BBD-43FC-9F73-38F3C9CAD061}" dt="2026-01-18T22:30:50.693" v="6193" actId="1076"/>
        <pc:sldMkLst>
          <pc:docMk/>
          <pc:sldMk cId="3733031110" sldId="277"/>
        </pc:sldMkLst>
        <pc:spChg chg="mod">
          <ac:chgData name="Cara Lewis (2501843)" userId="528ffc28-8f0c-4ae3-be09-7802f5d9b9ea" providerId="ADAL" clId="{371A0C0D-2BBD-43FC-9F73-38F3C9CAD061}" dt="2026-01-18T22:30:50.693" v="6193" actId="1076"/>
          <ac:spMkLst>
            <pc:docMk/>
            <pc:sldMk cId="3733031110" sldId="277"/>
            <ac:spMk id="2" creationId="{88128E17-C3BA-A5F6-605F-8DC322E620F9}"/>
          </ac:spMkLst>
        </pc:spChg>
        <pc:spChg chg="add">
          <ac:chgData name="Cara Lewis (2501843)" userId="528ffc28-8f0c-4ae3-be09-7802f5d9b9ea" providerId="ADAL" clId="{371A0C0D-2BBD-43FC-9F73-38F3C9CAD061}" dt="2026-01-18T22:30:36.188" v="6187" actId="26606"/>
          <ac:spMkLst>
            <pc:docMk/>
            <pc:sldMk cId="3733031110" sldId="277"/>
            <ac:spMk id="8" creationId="{21E0DC6F-DB0E-DBE1-8178-AE81BC6B96EA}"/>
          </ac:spMkLst>
        </pc:spChg>
        <pc:spChg chg="add">
          <ac:chgData name="Cara Lewis (2501843)" userId="528ffc28-8f0c-4ae3-be09-7802f5d9b9ea" providerId="ADAL" clId="{371A0C0D-2BBD-43FC-9F73-38F3C9CAD061}" dt="2026-01-18T22:30:36.188" v="6187" actId="26606"/>
          <ac:spMkLst>
            <pc:docMk/>
            <pc:sldMk cId="3733031110" sldId="277"/>
            <ac:spMk id="10" creationId="{84D07BF5-D29E-918E-55FE-747AF2A0E23F}"/>
          </ac:spMkLst>
        </pc:spChg>
        <pc:picChg chg="add mod">
          <ac:chgData name="Cara Lewis (2501843)" userId="528ffc28-8f0c-4ae3-be09-7802f5d9b9ea" providerId="ADAL" clId="{371A0C0D-2BBD-43FC-9F73-38F3C9CAD061}" dt="2026-01-18T22:30:37.115" v="6189"/>
          <ac:picMkLst>
            <pc:docMk/>
            <pc:sldMk cId="3733031110" sldId="277"/>
            <ac:picMk id="4" creationId="{501A2C30-3466-44F2-7904-860580C0E321}"/>
          </ac:picMkLst>
        </pc:picChg>
      </pc:sldChg>
      <pc:sldChg chg="addSp delSp modSp new mod setBg">
        <pc:chgData name="Cara Lewis (2501843)" userId="528ffc28-8f0c-4ae3-be09-7802f5d9b9ea" providerId="ADAL" clId="{371A0C0D-2BBD-43FC-9F73-38F3C9CAD061}" dt="2026-01-18T22:53:57.597" v="6271"/>
        <pc:sldMkLst>
          <pc:docMk/>
          <pc:sldMk cId="1324325171" sldId="278"/>
        </pc:sldMkLst>
        <pc:spChg chg="mod">
          <ac:chgData name="Cara Lewis (2501843)" userId="528ffc28-8f0c-4ae3-be09-7802f5d9b9ea" providerId="ADAL" clId="{371A0C0D-2BBD-43FC-9F73-38F3C9CAD061}" dt="2026-01-18T22:53:49.252" v="6270" actId="115"/>
          <ac:spMkLst>
            <pc:docMk/>
            <pc:sldMk cId="1324325171" sldId="278"/>
            <ac:spMk id="2" creationId="{99F8E7E9-45EC-D36C-C870-AF08E446A871}"/>
          </ac:spMkLst>
        </pc:spChg>
        <pc:spChg chg="mod ord">
          <ac:chgData name="Cara Lewis (2501843)" userId="528ffc28-8f0c-4ae3-be09-7802f5d9b9ea" providerId="ADAL" clId="{371A0C0D-2BBD-43FC-9F73-38F3C9CAD061}" dt="2026-01-18T22:53:43.920" v="6269" actId="27636"/>
          <ac:spMkLst>
            <pc:docMk/>
            <pc:sldMk cId="1324325171" sldId="278"/>
            <ac:spMk id="3" creationId="{B46312D1-A650-CFB2-DD13-E22E6628509A}"/>
          </ac:spMkLst>
        </pc:spChg>
        <pc:spChg chg="add del">
          <ac:chgData name="Cara Lewis (2501843)" userId="528ffc28-8f0c-4ae3-be09-7802f5d9b9ea" providerId="ADAL" clId="{371A0C0D-2BBD-43FC-9F73-38F3C9CAD061}" dt="2026-01-18T22:53:14.591" v="6250" actId="26606"/>
          <ac:spMkLst>
            <pc:docMk/>
            <pc:sldMk cId="1324325171" sldId="278"/>
            <ac:spMk id="9" creationId="{2961259D-605E-E200-FF9F-7C8C71D7C8E4}"/>
          </ac:spMkLst>
        </pc:spChg>
        <pc:spChg chg="add">
          <ac:chgData name="Cara Lewis (2501843)" userId="528ffc28-8f0c-4ae3-be09-7802f5d9b9ea" providerId="ADAL" clId="{371A0C0D-2BBD-43FC-9F73-38F3C9CAD061}" dt="2026-01-18T22:53:14.591" v="6250" actId="26606"/>
          <ac:spMkLst>
            <pc:docMk/>
            <pc:sldMk cId="1324325171" sldId="278"/>
            <ac:spMk id="14" creationId="{5E8D3B17-7638-DFD3-18E4-8A6D611749CF}"/>
          </ac:spMkLst>
        </pc:spChg>
        <pc:picChg chg="add mod">
          <ac:chgData name="Cara Lewis (2501843)" userId="528ffc28-8f0c-4ae3-be09-7802f5d9b9ea" providerId="ADAL" clId="{371A0C0D-2BBD-43FC-9F73-38F3C9CAD061}" dt="2026-01-18T22:53:14.591" v="6250" actId="26606"/>
          <ac:picMkLst>
            <pc:docMk/>
            <pc:sldMk cId="1324325171" sldId="278"/>
            <ac:picMk id="5" creationId="{A3B8B32D-94B3-74F8-C1A7-2462D1CF3B2D}"/>
          </ac:picMkLst>
        </pc:picChg>
      </pc:sldChg>
      <pc:sldMasterChg chg="add setBg addSldLayout modSldLayout">
        <pc:chgData name="Cara Lewis (2501843)" userId="528ffc28-8f0c-4ae3-be09-7802f5d9b9ea" providerId="ADAL" clId="{371A0C0D-2BBD-43FC-9F73-38F3C9CAD061}" dt="2026-01-15T15:12:16.708" v="5158"/>
        <pc:sldMasterMkLst>
          <pc:docMk/>
          <pc:sldMasterMk cId="1521322193" sldId="2147483711"/>
        </pc:sldMasterMkLst>
        <pc:sldLayoutChg chg="add setBg">
          <pc:chgData name="Cara Lewis (2501843)" userId="528ffc28-8f0c-4ae3-be09-7802f5d9b9ea" providerId="ADAL" clId="{371A0C0D-2BBD-43FC-9F73-38F3C9CAD061}" dt="2026-01-15T15:12:16.708" v="5158"/>
          <pc:sldLayoutMkLst>
            <pc:docMk/>
            <pc:sldMasterMk cId="1521322193" sldId="2147483711"/>
            <pc:sldLayoutMk cId="1630906946" sldId="2147483700"/>
          </pc:sldLayoutMkLst>
        </pc:sldLayoutChg>
        <pc:sldLayoutChg chg="add setBg">
          <pc:chgData name="Cara Lewis (2501843)" userId="528ffc28-8f0c-4ae3-be09-7802f5d9b9ea" providerId="ADAL" clId="{371A0C0D-2BBD-43FC-9F73-38F3C9CAD061}" dt="2026-01-15T15:12:16.708" v="5158"/>
          <pc:sldLayoutMkLst>
            <pc:docMk/>
            <pc:sldMasterMk cId="1521322193" sldId="2147483711"/>
            <pc:sldLayoutMk cId="2019042618" sldId="2147483701"/>
          </pc:sldLayoutMkLst>
        </pc:sldLayoutChg>
        <pc:sldLayoutChg chg="add setBg">
          <pc:chgData name="Cara Lewis (2501843)" userId="528ffc28-8f0c-4ae3-be09-7802f5d9b9ea" providerId="ADAL" clId="{371A0C0D-2BBD-43FC-9F73-38F3C9CAD061}" dt="2026-01-15T15:12:16.708" v="5158"/>
          <pc:sldLayoutMkLst>
            <pc:docMk/>
            <pc:sldMasterMk cId="1521322193" sldId="2147483711"/>
            <pc:sldLayoutMk cId="1286355996" sldId="2147483702"/>
          </pc:sldLayoutMkLst>
        </pc:sldLayoutChg>
        <pc:sldLayoutChg chg="add setBg">
          <pc:chgData name="Cara Lewis (2501843)" userId="528ffc28-8f0c-4ae3-be09-7802f5d9b9ea" providerId="ADAL" clId="{371A0C0D-2BBD-43FC-9F73-38F3C9CAD061}" dt="2026-01-15T15:12:16.708" v="5158"/>
          <pc:sldLayoutMkLst>
            <pc:docMk/>
            <pc:sldMasterMk cId="1521322193" sldId="2147483711"/>
            <pc:sldLayoutMk cId="3430922596" sldId="2147483703"/>
          </pc:sldLayoutMkLst>
        </pc:sldLayoutChg>
        <pc:sldLayoutChg chg="add setBg">
          <pc:chgData name="Cara Lewis (2501843)" userId="528ffc28-8f0c-4ae3-be09-7802f5d9b9ea" providerId="ADAL" clId="{371A0C0D-2BBD-43FC-9F73-38F3C9CAD061}" dt="2026-01-15T15:12:16.708" v="5158"/>
          <pc:sldLayoutMkLst>
            <pc:docMk/>
            <pc:sldMasterMk cId="1521322193" sldId="2147483711"/>
            <pc:sldLayoutMk cId="664128349" sldId="2147483704"/>
          </pc:sldLayoutMkLst>
        </pc:sldLayoutChg>
        <pc:sldLayoutChg chg="add setBg">
          <pc:chgData name="Cara Lewis (2501843)" userId="528ffc28-8f0c-4ae3-be09-7802f5d9b9ea" providerId="ADAL" clId="{371A0C0D-2BBD-43FC-9F73-38F3C9CAD061}" dt="2026-01-15T15:12:16.708" v="5158"/>
          <pc:sldLayoutMkLst>
            <pc:docMk/>
            <pc:sldMasterMk cId="1521322193" sldId="2147483711"/>
            <pc:sldLayoutMk cId="848158046" sldId="2147483705"/>
          </pc:sldLayoutMkLst>
        </pc:sldLayoutChg>
        <pc:sldLayoutChg chg="add setBg">
          <pc:chgData name="Cara Lewis (2501843)" userId="528ffc28-8f0c-4ae3-be09-7802f5d9b9ea" providerId="ADAL" clId="{371A0C0D-2BBD-43FC-9F73-38F3C9CAD061}" dt="2026-01-15T15:12:16.708" v="5158"/>
          <pc:sldLayoutMkLst>
            <pc:docMk/>
            <pc:sldMasterMk cId="1521322193" sldId="2147483711"/>
            <pc:sldLayoutMk cId="3567373147" sldId="2147483706"/>
          </pc:sldLayoutMkLst>
        </pc:sldLayoutChg>
        <pc:sldLayoutChg chg="add setBg">
          <pc:chgData name="Cara Lewis (2501843)" userId="528ffc28-8f0c-4ae3-be09-7802f5d9b9ea" providerId="ADAL" clId="{371A0C0D-2BBD-43FC-9F73-38F3C9CAD061}" dt="2026-01-15T15:12:16.708" v="5158"/>
          <pc:sldLayoutMkLst>
            <pc:docMk/>
            <pc:sldMasterMk cId="1521322193" sldId="2147483711"/>
            <pc:sldLayoutMk cId="3797233709" sldId="2147483707"/>
          </pc:sldLayoutMkLst>
        </pc:sldLayoutChg>
        <pc:sldLayoutChg chg="add setBg">
          <pc:chgData name="Cara Lewis (2501843)" userId="528ffc28-8f0c-4ae3-be09-7802f5d9b9ea" providerId="ADAL" clId="{371A0C0D-2BBD-43FC-9F73-38F3C9CAD061}" dt="2026-01-15T15:12:16.708" v="5158"/>
          <pc:sldLayoutMkLst>
            <pc:docMk/>
            <pc:sldMasterMk cId="1521322193" sldId="2147483711"/>
            <pc:sldLayoutMk cId="2113397348" sldId="2147483708"/>
          </pc:sldLayoutMkLst>
        </pc:sldLayoutChg>
        <pc:sldLayoutChg chg="add setBg">
          <pc:chgData name="Cara Lewis (2501843)" userId="528ffc28-8f0c-4ae3-be09-7802f5d9b9ea" providerId="ADAL" clId="{371A0C0D-2BBD-43FC-9F73-38F3C9CAD061}" dt="2026-01-15T15:12:16.708" v="5158"/>
          <pc:sldLayoutMkLst>
            <pc:docMk/>
            <pc:sldMasterMk cId="1521322193" sldId="2147483711"/>
            <pc:sldLayoutMk cId="3514923627" sldId="2147483709"/>
          </pc:sldLayoutMkLst>
        </pc:sldLayoutChg>
        <pc:sldLayoutChg chg="add setBg">
          <pc:chgData name="Cara Lewis (2501843)" userId="528ffc28-8f0c-4ae3-be09-7802f5d9b9ea" providerId="ADAL" clId="{371A0C0D-2BBD-43FC-9F73-38F3C9CAD061}" dt="2026-01-15T15:12:16.708" v="5158"/>
          <pc:sldLayoutMkLst>
            <pc:docMk/>
            <pc:sldMasterMk cId="1521322193" sldId="2147483711"/>
            <pc:sldLayoutMk cId="1011102602" sldId="2147483710"/>
          </pc:sldLayoutMkLst>
        </pc:sldLayoutChg>
      </pc:sldMasterChg>
    </pc:docChg>
  </pc:docChgLst>
</pc:chgInfo>
</file>

<file path=ppt/diagrams/_rels/data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ata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rawing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EB0CB2B-9416-4A8F-908F-EF6B54829098}"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67541535-3C2B-449A-9F22-F42C59A0E218}">
      <dgm:prSet/>
      <dgm:spPr>
        <a:solidFill>
          <a:srgbClr val="FB9FF0"/>
        </a:solidFill>
      </dgm:spPr>
      <dgm:t>
        <a:bodyPr/>
        <a:lstStyle/>
        <a:p>
          <a:r>
            <a:rPr lang="en-GB" dirty="0"/>
            <a:t>The main reason why the first 1000 days are important is because studies have shown that a strong start to life will lead to a successful development within that child. </a:t>
          </a:r>
          <a:endParaRPr lang="en-US" dirty="0"/>
        </a:p>
      </dgm:t>
    </dgm:pt>
    <dgm:pt modelId="{46F409E6-3878-4CE9-A67C-5F7215D5FC2D}" type="parTrans" cxnId="{4E22572D-4E72-43AE-85DE-C6963C0B8349}">
      <dgm:prSet/>
      <dgm:spPr/>
      <dgm:t>
        <a:bodyPr/>
        <a:lstStyle/>
        <a:p>
          <a:endParaRPr lang="en-US"/>
        </a:p>
      </dgm:t>
    </dgm:pt>
    <dgm:pt modelId="{F8C2E695-1DD5-40E3-A2A2-0DD0F53175EB}" type="sibTrans" cxnId="{4E22572D-4E72-43AE-85DE-C6963C0B8349}">
      <dgm:prSet/>
      <dgm:spPr/>
      <dgm:t>
        <a:bodyPr/>
        <a:lstStyle/>
        <a:p>
          <a:endParaRPr lang="en-US"/>
        </a:p>
      </dgm:t>
    </dgm:pt>
    <dgm:pt modelId="{5553B86B-7DA2-4490-8D4E-8B01B4887480}">
      <dgm:prSet/>
      <dgm:spPr>
        <a:solidFill>
          <a:srgbClr val="F4F494"/>
        </a:solidFill>
      </dgm:spPr>
      <dgm:t>
        <a:bodyPr/>
        <a:lstStyle/>
        <a:p>
          <a:r>
            <a:rPr lang="en-GB"/>
            <a:t>Nutrition – malnutrition and lack of nutrients can both impact on mental and physical development within children.</a:t>
          </a:r>
          <a:endParaRPr lang="en-US"/>
        </a:p>
      </dgm:t>
    </dgm:pt>
    <dgm:pt modelId="{3B5B8C88-301E-4582-8D63-71CB38D5D760}" type="parTrans" cxnId="{6E937F0C-39C3-4874-BA48-61004E326D2D}">
      <dgm:prSet/>
      <dgm:spPr/>
      <dgm:t>
        <a:bodyPr/>
        <a:lstStyle/>
        <a:p>
          <a:endParaRPr lang="en-US"/>
        </a:p>
      </dgm:t>
    </dgm:pt>
    <dgm:pt modelId="{41DABFF3-518C-42A6-B574-736717FCF2B4}" type="sibTrans" cxnId="{6E937F0C-39C3-4874-BA48-61004E326D2D}">
      <dgm:prSet/>
      <dgm:spPr/>
      <dgm:t>
        <a:bodyPr/>
        <a:lstStyle/>
        <a:p>
          <a:endParaRPr lang="en-US"/>
        </a:p>
      </dgm:t>
    </dgm:pt>
    <dgm:pt modelId="{B2B69A67-5B57-4D78-AD70-A8C6324D6163}">
      <dgm:prSet/>
      <dgm:spPr>
        <a:solidFill>
          <a:srgbClr val="9CD8D7"/>
        </a:solidFill>
      </dgm:spPr>
      <dgm:t>
        <a:bodyPr/>
        <a:lstStyle/>
        <a:p>
          <a:r>
            <a:rPr lang="en-GB"/>
            <a:t>Engagement – attachment with caregivers/ parents influence emotional well-being.</a:t>
          </a:r>
          <a:endParaRPr lang="en-US"/>
        </a:p>
      </dgm:t>
    </dgm:pt>
    <dgm:pt modelId="{57315B52-7207-4E07-82C4-AEDB5BBECB02}" type="parTrans" cxnId="{0E753A01-3F1E-4D28-9672-A652D9F884A6}">
      <dgm:prSet/>
      <dgm:spPr/>
      <dgm:t>
        <a:bodyPr/>
        <a:lstStyle/>
        <a:p>
          <a:endParaRPr lang="en-US"/>
        </a:p>
      </dgm:t>
    </dgm:pt>
    <dgm:pt modelId="{CB616213-8A02-47D6-940A-C13092821DC8}" type="sibTrans" cxnId="{0E753A01-3F1E-4D28-9672-A652D9F884A6}">
      <dgm:prSet/>
      <dgm:spPr/>
      <dgm:t>
        <a:bodyPr/>
        <a:lstStyle/>
        <a:p>
          <a:endParaRPr lang="en-US"/>
        </a:p>
      </dgm:t>
    </dgm:pt>
    <dgm:pt modelId="{D62C2533-D558-4B96-AAB0-BE495558D2E9}">
      <dgm:prSet/>
      <dgm:spPr>
        <a:solidFill>
          <a:srgbClr val="1EC8EA"/>
        </a:solidFill>
      </dgm:spPr>
      <dgm:t>
        <a:bodyPr/>
        <a:lstStyle/>
        <a:p>
          <a:r>
            <a:rPr lang="en-GB"/>
            <a:t>Healthy brain development during the first 1000 days sets foundation for success for example in school and how to create a good relationship with people. </a:t>
          </a:r>
          <a:endParaRPr lang="en-US"/>
        </a:p>
      </dgm:t>
    </dgm:pt>
    <dgm:pt modelId="{78DEA8F1-1467-4B62-9D50-C7C108EDE57F}" type="parTrans" cxnId="{F49D43E1-07F9-4AAF-A873-97DC93806C81}">
      <dgm:prSet/>
      <dgm:spPr/>
      <dgm:t>
        <a:bodyPr/>
        <a:lstStyle/>
        <a:p>
          <a:endParaRPr lang="en-US"/>
        </a:p>
      </dgm:t>
    </dgm:pt>
    <dgm:pt modelId="{C2009CBD-D4AF-4EFD-B9F5-EAF22BCEFE9E}" type="sibTrans" cxnId="{F49D43E1-07F9-4AAF-A873-97DC93806C81}">
      <dgm:prSet/>
      <dgm:spPr/>
      <dgm:t>
        <a:bodyPr/>
        <a:lstStyle/>
        <a:p>
          <a:endParaRPr lang="en-US"/>
        </a:p>
      </dgm:t>
    </dgm:pt>
    <dgm:pt modelId="{E235A6E5-C262-46B6-91F5-7F3BF8FFB226}">
      <dgm:prSet/>
      <dgm:spPr>
        <a:solidFill>
          <a:srgbClr val="FBCF81"/>
        </a:solidFill>
      </dgm:spPr>
      <dgm:t>
        <a:bodyPr/>
        <a:lstStyle/>
        <a:p>
          <a:r>
            <a:rPr lang="en-GB"/>
            <a:t>One study showed that children whose mothers were stressed in pregnancy we’re twice as likely to have mental health problems during their teenage years.</a:t>
          </a:r>
          <a:endParaRPr lang="en-US"/>
        </a:p>
      </dgm:t>
    </dgm:pt>
    <dgm:pt modelId="{DB99B7C7-C5A0-4868-A81F-E5B4F6A80A89}" type="parTrans" cxnId="{214153EC-4F48-44C4-B8B7-E195FC22D1D9}">
      <dgm:prSet/>
      <dgm:spPr/>
      <dgm:t>
        <a:bodyPr/>
        <a:lstStyle/>
        <a:p>
          <a:endParaRPr lang="en-US"/>
        </a:p>
      </dgm:t>
    </dgm:pt>
    <dgm:pt modelId="{C70C0ECF-A95F-4856-9EAD-67DC09B986F5}" type="sibTrans" cxnId="{214153EC-4F48-44C4-B8B7-E195FC22D1D9}">
      <dgm:prSet/>
      <dgm:spPr/>
      <dgm:t>
        <a:bodyPr/>
        <a:lstStyle/>
        <a:p>
          <a:endParaRPr lang="en-US"/>
        </a:p>
      </dgm:t>
    </dgm:pt>
    <dgm:pt modelId="{25511A24-8206-4AE8-93A5-DE18F883AAF6}">
      <dgm:prSet/>
      <dgm:spPr>
        <a:solidFill>
          <a:srgbClr val="FA94C0"/>
        </a:solidFill>
      </dgm:spPr>
      <dgm:t>
        <a:bodyPr/>
        <a:lstStyle/>
        <a:p>
          <a:pPr>
            <a:buNone/>
          </a:pPr>
          <a:r>
            <a:rPr lang="en-GB" dirty="0"/>
            <a:t>During the first 1000 days the infant brain develops at an incomparable speed forming more than one million neural connections per second, a rate that is not repeated later in life.</a:t>
          </a:r>
        </a:p>
      </dgm:t>
    </dgm:pt>
    <dgm:pt modelId="{15E48FCA-5C83-4EFC-9EB5-FC5176143D1D}" type="parTrans" cxnId="{1BDE3AA6-5FDB-45CC-9854-D15A1FFAF4BB}">
      <dgm:prSet/>
      <dgm:spPr/>
      <dgm:t>
        <a:bodyPr/>
        <a:lstStyle/>
        <a:p>
          <a:endParaRPr lang="en-GB"/>
        </a:p>
      </dgm:t>
    </dgm:pt>
    <dgm:pt modelId="{D6C2B2C9-5D84-4AEC-A94E-6E42D316BCE5}" type="sibTrans" cxnId="{1BDE3AA6-5FDB-45CC-9854-D15A1FFAF4BB}">
      <dgm:prSet/>
      <dgm:spPr/>
      <dgm:t>
        <a:bodyPr/>
        <a:lstStyle/>
        <a:p>
          <a:endParaRPr lang="en-GB"/>
        </a:p>
      </dgm:t>
    </dgm:pt>
    <dgm:pt modelId="{97BBEB20-388C-49F3-9641-37CDF2109A4F}" type="pres">
      <dgm:prSet presAssocID="{1EB0CB2B-9416-4A8F-908F-EF6B54829098}" presName="Name0" presStyleCnt="0">
        <dgm:presLayoutVars>
          <dgm:dir/>
          <dgm:resizeHandles val="exact"/>
        </dgm:presLayoutVars>
      </dgm:prSet>
      <dgm:spPr/>
    </dgm:pt>
    <dgm:pt modelId="{B16C34F1-E62E-4B58-854E-09A2F7676BA4}" type="pres">
      <dgm:prSet presAssocID="{67541535-3C2B-449A-9F22-F42C59A0E218}" presName="node" presStyleLbl="node1" presStyleIdx="0" presStyleCnt="6">
        <dgm:presLayoutVars>
          <dgm:bulletEnabled val="1"/>
        </dgm:presLayoutVars>
      </dgm:prSet>
      <dgm:spPr/>
    </dgm:pt>
    <dgm:pt modelId="{6AF82FB6-2E51-4401-ACBD-FBC0805C186C}" type="pres">
      <dgm:prSet presAssocID="{F8C2E695-1DD5-40E3-A2A2-0DD0F53175EB}" presName="sibTrans" presStyleLbl="sibTrans1D1" presStyleIdx="0" presStyleCnt="5"/>
      <dgm:spPr/>
    </dgm:pt>
    <dgm:pt modelId="{846A0B7C-32C8-423C-B4A4-2A0EB53D9860}" type="pres">
      <dgm:prSet presAssocID="{F8C2E695-1DD5-40E3-A2A2-0DD0F53175EB}" presName="connectorText" presStyleLbl="sibTrans1D1" presStyleIdx="0" presStyleCnt="5"/>
      <dgm:spPr/>
    </dgm:pt>
    <dgm:pt modelId="{3AED6DDF-9A17-4A78-A39A-78755D8F83CC}" type="pres">
      <dgm:prSet presAssocID="{5553B86B-7DA2-4490-8D4E-8B01B4887480}" presName="node" presStyleLbl="node1" presStyleIdx="1" presStyleCnt="6">
        <dgm:presLayoutVars>
          <dgm:bulletEnabled val="1"/>
        </dgm:presLayoutVars>
      </dgm:prSet>
      <dgm:spPr/>
    </dgm:pt>
    <dgm:pt modelId="{1024A6F8-1306-4D50-A6C5-D74A78CAEED2}" type="pres">
      <dgm:prSet presAssocID="{41DABFF3-518C-42A6-B574-736717FCF2B4}" presName="sibTrans" presStyleLbl="sibTrans1D1" presStyleIdx="1" presStyleCnt="5"/>
      <dgm:spPr/>
    </dgm:pt>
    <dgm:pt modelId="{7284B231-852D-4047-9463-B8F54889005D}" type="pres">
      <dgm:prSet presAssocID="{41DABFF3-518C-42A6-B574-736717FCF2B4}" presName="connectorText" presStyleLbl="sibTrans1D1" presStyleIdx="1" presStyleCnt="5"/>
      <dgm:spPr/>
    </dgm:pt>
    <dgm:pt modelId="{B247CA6F-CC47-4FE7-A3F3-56544A498768}" type="pres">
      <dgm:prSet presAssocID="{B2B69A67-5B57-4D78-AD70-A8C6324D6163}" presName="node" presStyleLbl="node1" presStyleIdx="2" presStyleCnt="6">
        <dgm:presLayoutVars>
          <dgm:bulletEnabled val="1"/>
        </dgm:presLayoutVars>
      </dgm:prSet>
      <dgm:spPr/>
    </dgm:pt>
    <dgm:pt modelId="{458A3B3A-71CD-44D2-B4DC-D23B77BF22CB}" type="pres">
      <dgm:prSet presAssocID="{CB616213-8A02-47D6-940A-C13092821DC8}" presName="sibTrans" presStyleLbl="sibTrans1D1" presStyleIdx="2" presStyleCnt="5"/>
      <dgm:spPr/>
    </dgm:pt>
    <dgm:pt modelId="{62BD4EDB-732C-47DD-BF78-F3481186F03F}" type="pres">
      <dgm:prSet presAssocID="{CB616213-8A02-47D6-940A-C13092821DC8}" presName="connectorText" presStyleLbl="sibTrans1D1" presStyleIdx="2" presStyleCnt="5"/>
      <dgm:spPr/>
    </dgm:pt>
    <dgm:pt modelId="{37A832BD-D095-4E90-A3AF-29AB5439A940}" type="pres">
      <dgm:prSet presAssocID="{D62C2533-D558-4B96-AAB0-BE495558D2E9}" presName="node" presStyleLbl="node1" presStyleIdx="3" presStyleCnt="6">
        <dgm:presLayoutVars>
          <dgm:bulletEnabled val="1"/>
        </dgm:presLayoutVars>
      </dgm:prSet>
      <dgm:spPr/>
    </dgm:pt>
    <dgm:pt modelId="{0ACEFDA6-E12D-4BDF-8AAD-D883EF2EF9F8}" type="pres">
      <dgm:prSet presAssocID="{C2009CBD-D4AF-4EFD-B9F5-EAF22BCEFE9E}" presName="sibTrans" presStyleLbl="sibTrans1D1" presStyleIdx="3" presStyleCnt="5"/>
      <dgm:spPr/>
    </dgm:pt>
    <dgm:pt modelId="{891AED78-1762-46AD-A1C2-CBE085E62634}" type="pres">
      <dgm:prSet presAssocID="{C2009CBD-D4AF-4EFD-B9F5-EAF22BCEFE9E}" presName="connectorText" presStyleLbl="sibTrans1D1" presStyleIdx="3" presStyleCnt="5"/>
      <dgm:spPr/>
    </dgm:pt>
    <dgm:pt modelId="{F0601AA5-EE04-43A7-BBA1-ACD2FE6A369B}" type="pres">
      <dgm:prSet presAssocID="{25511A24-8206-4AE8-93A5-DE18F883AAF6}" presName="node" presStyleLbl="node1" presStyleIdx="4" presStyleCnt="6">
        <dgm:presLayoutVars>
          <dgm:bulletEnabled val="1"/>
        </dgm:presLayoutVars>
      </dgm:prSet>
      <dgm:spPr/>
    </dgm:pt>
    <dgm:pt modelId="{17603044-3372-47B8-9907-F4C116F3DD80}" type="pres">
      <dgm:prSet presAssocID="{D6C2B2C9-5D84-4AEC-A94E-6E42D316BCE5}" presName="sibTrans" presStyleLbl="sibTrans1D1" presStyleIdx="4" presStyleCnt="5"/>
      <dgm:spPr/>
    </dgm:pt>
    <dgm:pt modelId="{C0B81774-87A6-4D85-8C6B-25CBEF40D13D}" type="pres">
      <dgm:prSet presAssocID="{D6C2B2C9-5D84-4AEC-A94E-6E42D316BCE5}" presName="connectorText" presStyleLbl="sibTrans1D1" presStyleIdx="4" presStyleCnt="5"/>
      <dgm:spPr/>
    </dgm:pt>
    <dgm:pt modelId="{C03A5380-64C8-4D48-9647-C0102BC1A0F6}" type="pres">
      <dgm:prSet presAssocID="{E235A6E5-C262-46B6-91F5-7F3BF8FFB226}" presName="node" presStyleLbl="node1" presStyleIdx="5" presStyleCnt="6">
        <dgm:presLayoutVars>
          <dgm:bulletEnabled val="1"/>
        </dgm:presLayoutVars>
      </dgm:prSet>
      <dgm:spPr/>
    </dgm:pt>
  </dgm:ptLst>
  <dgm:cxnLst>
    <dgm:cxn modelId="{77A5A800-1FEB-4936-9153-7FABE188A145}" type="presOf" srcId="{CB616213-8A02-47D6-940A-C13092821DC8}" destId="{458A3B3A-71CD-44D2-B4DC-D23B77BF22CB}" srcOrd="0" destOrd="0" presId="urn:microsoft.com/office/officeart/2016/7/layout/RepeatingBendingProcessNew"/>
    <dgm:cxn modelId="{C7E42001-95EF-4DAC-8241-7AFD57F2A77F}" type="presOf" srcId="{D6C2B2C9-5D84-4AEC-A94E-6E42D316BCE5}" destId="{C0B81774-87A6-4D85-8C6B-25CBEF40D13D}" srcOrd="1" destOrd="0" presId="urn:microsoft.com/office/officeart/2016/7/layout/RepeatingBendingProcessNew"/>
    <dgm:cxn modelId="{0E753A01-3F1E-4D28-9672-A652D9F884A6}" srcId="{1EB0CB2B-9416-4A8F-908F-EF6B54829098}" destId="{B2B69A67-5B57-4D78-AD70-A8C6324D6163}" srcOrd="2" destOrd="0" parTransId="{57315B52-7207-4E07-82C4-AEDB5BBECB02}" sibTransId="{CB616213-8A02-47D6-940A-C13092821DC8}"/>
    <dgm:cxn modelId="{6E937F0C-39C3-4874-BA48-61004E326D2D}" srcId="{1EB0CB2B-9416-4A8F-908F-EF6B54829098}" destId="{5553B86B-7DA2-4490-8D4E-8B01B4887480}" srcOrd="1" destOrd="0" parTransId="{3B5B8C88-301E-4582-8D63-71CB38D5D760}" sibTransId="{41DABFF3-518C-42A6-B574-736717FCF2B4}"/>
    <dgm:cxn modelId="{913AE518-7AE1-4BAD-9788-B1152B8F148D}" type="presOf" srcId="{F8C2E695-1DD5-40E3-A2A2-0DD0F53175EB}" destId="{846A0B7C-32C8-423C-B4A4-2A0EB53D9860}" srcOrd="1" destOrd="0" presId="urn:microsoft.com/office/officeart/2016/7/layout/RepeatingBendingProcessNew"/>
    <dgm:cxn modelId="{4E22572D-4E72-43AE-85DE-C6963C0B8349}" srcId="{1EB0CB2B-9416-4A8F-908F-EF6B54829098}" destId="{67541535-3C2B-449A-9F22-F42C59A0E218}" srcOrd="0" destOrd="0" parTransId="{46F409E6-3878-4CE9-A67C-5F7215D5FC2D}" sibTransId="{F8C2E695-1DD5-40E3-A2A2-0DD0F53175EB}"/>
    <dgm:cxn modelId="{92981238-7DFF-434C-8511-6770B69268DD}" type="presOf" srcId="{41DABFF3-518C-42A6-B574-736717FCF2B4}" destId="{7284B231-852D-4047-9463-B8F54889005D}" srcOrd="1" destOrd="0" presId="urn:microsoft.com/office/officeart/2016/7/layout/RepeatingBendingProcessNew"/>
    <dgm:cxn modelId="{1C036D52-8A2B-43E1-AE16-7D8F28D65D39}" type="presOf" srcId="{CB616213-8A02-47D6-940A-C13092821DC8}" destId="{62BD4EDB-732C-47DD-BF78-F3481186F03F}" srcOrd="1" destOrd="0" presId="urn:microsoft.com/office/officeart/2016/7/layout/RepeatingBendingProcessNew"/>
    <dgm:cxn modelId="{627CB858-152A-419A-8B7F-EF2A650B83D5}" type="presOf" srcId="{C2009CBD-D4AF-4EFD-B9F5-EAF22BCEFE9E}" destId="{0ACEFDA6-E12D-4BDF-8AAD-D883EF2EF9F8}" srcOrd="0" destOrd="0" presId="urn:microsoft.com/office/officeart/2016/7/layout/RepeatingBendingProcessNew"/>
    <dgm:cxn modelId="{A825FC7C-68A9-4DC4-A08F-3DA1438FFC82}" type="presOf" srcId="{25511A24-8206-4AE8-93A5-DE18F883AAF6}" destId="{F0601AA5-EE04-43A7-BBA1-ACD2FE6A369B}" srcOrd="0" destOrd="0" presId="urn:microsoft.com/office/officeart/2016/7/layout/RepeatingBendingProcessNew"/>
    <dgm:cxn modelId="{1D5C1383-CD8D-4917-84DC-13CA2F55E503}" type="presOf" srcId="{F8C2E695-1DD5-40E3-A2A2-0DD0F53175EB}" destId="{6AF82FB6-2E51-4401-ACBD-FBC0805C186C}" srcOrd="0" destOrd="0" presId="urn:microsoft.com/office/officeart/2016/7/layout/RepeatingBendingProcessNew"/>
    <dgm:cxn modelId="{57AD6B97-4D06-455F-923F-938D31AAA508}" type="presOf" srcId="{1EB0CB2B-9416-4A8F-908F-EF6B54829098}" destId="{97BBEB20-388C-49F3-9641-37CDF2109A4F}" srcOrd="0" destOrd="0" presId="urn:microsoft.com/office/officeart/2016/7/layout/RepeatingBendingProcessNew"/>
    <dgm:cxn modelId="{8D7D689F-ECB8-4CF4-84E3-E6BC7B16B2DE}" type="presOf" srcId="{D62C2533-D558-4B96-AAB0-BE495558D2E9}" destId="{37A832BD-D095-4E90-A3AF-29AB5439A940}" srcOrd="0" destOrd="0" presId="urn:microsoft.com/office/officeart/2016/7/layout/RepeatingBendingProcessNew"/>
    <dgm:cxn modelId="{72D80DA6-EEE4-47DC-ABBE-4BA1E24C8315}" type="presOf" srcId="{D6C2B2C9-5D84-4AEC-A94E-6E42D316BCE5}" destId="{17603044-3372-47B8-9907-F4C116F3DD80}" srcOrd="0" destOrd="0" presId="urn:microsoft.com/office/officeart/2016/7/layout/RepeatingBendingProcessNew"/>
    <dgm:cxn modelId="{1BDE3AA6-5FDB-45CC-9854-D15A1FFAF4BB}" srcId="{1EB0CB2B-9416-4A8F-908F-EF6B54829098}" destId="{25511A24-8206-4AE8-93A5-DE18F883AAF6}" srcOrd="4" destOrd="0" parTransId="{15E48FCA-5C83-4EFC-9EB5-FC5176143D1D}" sibTransId="{D6C2B2C9-5D84-4AEC-A94E-6E42D316BCE5}"/>
    <dgm:cxn modelId="{6902ACA8-F498-4D8D-A638-A9428497CE2E}" type="presOf" srcId="{41DABFF3-518C-42A6-B574-736717FCF2B4}" destId="{1024A6F8-1306-4D50-A6C5-D74A78CAEED2}" srcOrd="0" destOrd="0" presId="urn:microsoft.com/office/officeart/2016/7/layout/RepeatingBendingProcessNew"/>
    <dgm:cxn modelId="{A15B07B3-38AF-4149-A4E7-62344A91207E}" type="presOf" srcId="{C2009CBD-D4AF-4EFD-B9F5-EAF22BCEFE9E}" destId="{891AED78-1762-46AD-A1C2-CBE085E62634}" srcOrd="1" destOrd="0" presId="urn:microsoft.com/office/officeart/2016/7/layout/RepeatingBendingProcessNew"/>
    <dgm:cxn modelId="{C0B187CC-F367-43CD-A75A-9CA6F819BFBE}" type="presOf" srcId="{E235A6E5-C262-46B6-91F5-7F3BF8FFB226}" destId="{C03A5380-64C8-4D48-9647-C0102BC1A0F6}" srcOrd="0" destOrd="0" presId="urn:microsoft.com/office/officeart/2016/7/layout/RepeatingBendingProcessNew"/>
    <dgm:cxn modelId="{F49D43E1-07F9-4AAF-A873-97DC93806C81}" srcId="{1EB0CB2B-9416-4A8F-908F-EF6B54829098}" destId="{D62C2533-D558-4B96-AAB0-BE495558D2E9}" srcOrd="3" destOrd="0" parTransId="{78DEA8F1-1467-4B62-9D50-C7C108EDE57F}" sibTransId="{C2009CBD-D4AF-4EFD-B9F5-EAF22BCEFE9E}"/>
    <dgm:cxn modelId="{EB0E8AE4-7D2F-4A51-AE67-8A8934F598F5}" type="presOf" srcId="{B2B69A67-5B57-4D78-AD70-A8C6324D6163}" destId="{B247CA6F-CC47-4FE7-A3F3-56544A498768}" srcOrd="0" destOrd="0" presId="urn:microsoft.com/office/officeart/2016/7/layout/RepeatingBendingProcessNew"/>
    <dgm:cxn modelId="{214153EC-4F48-44C4-B8B7-E195FC22D1D9}" srcId="{1EB0CB2B-9416-4A8F-908F-EF6B54829098}" destId="{E235A6E5-C262-46B6-91F5-7F3BF8FFB226}" srcOrd="5" destOrd="0" parTransId="{DB99B7C7-C5A0-4868-A81F-E5B4F6A80A89}" sibTransId="{C70C0ECF-A95F-4856-9EAD-67DC09B986F5}"/>
    <dgm:cxn modelId="{6A4F62EE-3FFB-4C1D-8279-B7C3607A8A14}" type="presOf" srcId="{5553B86B-7DA2-4490-8D4E-8B01B4887480}" destId="{3AED6DDF-9A17-4A78-A39A-78755D8F83CC}" srcOrd="0" destOrd="0" presId="urn:microsoft.com/office/officeart/2016/7/layout/RepeatingBendingProcessNew"/>
    <dgm:cxn modelId="{102531FF-B266-4ACE-B200-FC18DB264B5A}" type="presOf" srcId="{67541535-3C2B-449A-9F22-F42C59A0E218}" destId="{B16C34F1-E62E-4B58-854E-09A2F7676BA4}" srcOrd="0" destOrd="0" presId="urn:microsoft.com/office/officeart/2016/7/layout/RepeatingBendingProcessNew"/>
    <dgm:cxn modelId="{7FE37956-40AA-425B-A8F4-44076786ABBE}" type="presParOf" srcId="{97BBEB20-388C-49F3-9641-37CDF2109A4F}" destId="{B16C34F1-E62E-4B58-854E-09A2F7676BA4}" srcOrd="0" destOrd="0" presId="urn:microsoft.com/office/officeart/2016/7/layout/RepeatingBendingProcessNew"/>
    <dgm:cxn modelId="{CB83D13C-1A66-469B-B3D6-37C7E5FECED6}" type="presParOf" srcId="{97BBEB20-388C-49F3-9641-37CDF2109A4F}" destId="{6AF82FB6-2E51-4401-ACBD-FBC0805C186C}" srcOrd="1" destOrd="0" presId="urn:microsoft.com/office/officeart/2016/7/layout/RepeatingBendingProcessNew"/>
    <dgm:cxn modelId="{171B2617-0C52-41FA-A163-CAC594F29AB0}" type="presParOf" srcId="{6AF82FB6-2E51-4401-ACBD-FBC0805C186C}" destId="{846A0B7C-32C8-423C-B4A4-2A0EB53D9860}" srcOrd="0" destOrd="0" presId="urn:microsoft.com/office/officeart/2016/7/layout/RepeatingBendingProcessNew"/>
    <dgm:cxn modelId="{B86E366F-F40D-4EC7-83BF-BBDFC1B63399}" type="presParOf" srcId="{97BBEB20-388C-49F3-9641-37CDF2109A4F}" destId="{3AED6DDF-9A17-4A78-A39A-78755D8F83CC}" srcOrd="2" destOrd="0" presId="urn:microsoft.com/office/officeart/2016/7/layout/RepeatingBendingProcessNew"/>
    <dgm:cxn modelId="{251A23DA-24DD-42C2-B98A-84F35CAEEAB6}" type="presParOf" srcId="{97BBEB20-388C-49F3-9641-37CDF2109A4F}" destId="{1024A6F8-1306-4D50-A6C5-D74A78CAEED2}" srcOrd="3" destOrd="0" presId="urn:microsoft.com/office/officeart/2016/7/layout/RepeatingBendingProcessNew"/>
    <dgm:cxn modelId="{F938C189-5ABE-4FDB-BC90-32DEB06A5B08}" type="presParOf" srcId="{1024A6F8-1306-4D50-A6C5-D74A78CAEED2}" destId="{7284B231-852D-4047-9463-B8F54889005D}" srcOrd="0" destOrd="0" presId="urn:microsoft.com/office/officeart/2016/7/layout/RepeatingBendingProcessNew"/>
    <dgm:cxn modelId="{EB1890D5-7F56-40BB-9720-D4E4602BAE7F}" type="presParOf" srcId="{97BBEB20-388C-49F3-9641-37CDF2109A4F}" destId="{B247CA6F-CC47-4FE7-A3F3-56544A498768}" srcOrd="4" destOrd="0" presId="urn:microsoft.com/office/officeart/2016/7/layout/RepeatingBendingProcessNew"/>
    <dgm:cxn modelId="{41625CE3-B5F3-4E88-A4BF-AC3C6D5639CB}" type="presParOf" srcId="{97BBEB20-388C-49F3-9641-37CDF2109A4F}" destId="{458A3B3A-71CD-44D2-B4DC-D23B77BF22CB}" srcOrd="5" destOrd="0" presId="urn:microsoft.com/office/officeart/2016/7/layout/RepeatingBendingProcessNew"/>
    <dgm:cxn modelId="{B37C3EBD-DB8C-4616-9BFF-B7A893016329}" type="presParOf" srcId="{458A3B3A-71CD-44D2-B4DC-D23B77BF22CB}" destId="{62BD4EDB-732C-47DD-BF78-F3481186F03F}" srcOrd="0" destOrd="0" presId="urn:microsoft.com/office/officeart/2016/7/layout/RepeatingBendingProcessNew"/>
    <dgm:cxn modelId="{3B49CD61-F4C7-4AB9-BCAF-AD388E5367E9}" type="presParOf" srcId="{97BBEB20-388C-49F3-9641-37CDF2109A4F}" destId="{37A832BD-D095-4E90-A3AF-29AB5439A940}" srcOrd="6" destOrd="0" presId="urn:microsoft.com/office/officeart/2016/7/layout/RepeatingBendingProcessNew"/>
    <dgm:cxn modelId="{F671A46C-0BBF-49BB-B721-52AC7F0B7085}" type="presParOf" srcId="{97BBEB20-388C-49F3-9641-37CDF2109A4F}" destId="{0ACEFDA6-E12D-4BDF-8AAD-D883EF2EF9F8}" srcOrd="7" destOrd="0" presId="urn:microsoft.com/office/officeart/2016/7/layout/RepeatingBendingProcessNew"/>
    <dgm:cxn modelId="{757584AC-A835-4D94-ABE9-3BDB973ED1B4}" type="presParOf" srcId="{0ACEFDA6-E12D-4BDF-8AAD-D883EF2EF9F8}" destId="{891AED78-1762-46AD-A1C2-CBE085E62634}" srcOrd="0" destOrd="0" presId="urn:microsoft.com/office/officeart/2016/7/layout/RepeatingBendingProcessNew"/>
    <dgm:cxn modelId="{E3EDB08E-9346-4C84-B936-D98C8DC5A985}" type="presParOf" srcId="{97BBEB20-388C-49F3-9641-37CDF2109A4F}" destId="{F0601AA5-EE04-43A7-BBA1-ACD2FE6A369B}" srcOrd="8" destOrd="0" presId="urn:microsoft.com/office/officeart/2016/7/layout/RepeatingBendingProcessNew"/>
    <dgm:cxn modelId="{51D702C5-1492-4CCB-8738-E94CF09AF317}" type="presParOf" srcId="{97BBEB20-388C-49F3-9641-37CDF2109A4F}" destId="{17603044-3372-47B8-9907-F4C116F3DD80}" srcOrd="9" destOrd="0" presId="urn:microsoft.com/office/officeart/2016/7/layout/RepeatingBendingProcessNew"/>
    <dgm:cxn modelId="{AC8DF35E-BBD6-492B-801D-A031DB28377A}" type="presParOf" srcId="{17603044-3372-47B8-9907-F4C116F3DD80}" destId="{C0B81774-87A6-4D85-8C6B-25CBEF40D13D}" srcOrd="0" destOrd="0" presId="urn:microsoft.com/office/officeart/2016/7/layout/RepeatingBendingProcessNew"/>
    <dgm:cxn modelId="{5A20CF35-DC0E-4C72-916E-FA6F6D6E757D}" type="presParOf" srcId="{97BBEB20-388C-49F3-9641-37CDF2109A4F}" destId="{C03A5380-64C8-4D48-9647-C0102BC1A0F6}" srcOrd="10"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BBE8BC0-AD61-415E-A989-7B25C376D672}" type="doc">
      <dgm:prSet loTypeId="urn:microsoft.com/office/officeart/2016/7/layout/BasicLinearProcessNumbered" loCatId="process" qsTypeId="urn:microsoft.com/office/officeart/2005/8/quickstyle/simple1" qsCatId="simple" csTypeId="urn:microsoft.com/office/officeart/2005/8/colors/colorful1" csCatId="colorful"/>
      <dgm:spPr/>
      <dgm:t>
        <a:bodyPr/>
        <a:lstStyle/>
        <a:p>
          <a:endParaRPr lang="en-US"/>
        </a:p>
      </dgm:t>
    </dgm:pt>
    <dgm:pt modelId="{0BB26E47-F920-4D97-B730-4E56CD04A346}">
      <dgm:prSet/>
      <dgm:spPr/>
      <dgm:t>
        <a:bodyPr/>
        <a:lstStyle/>
        <a:p>
          <a:r>
            <a:rPr lang="en-GB"/>
            <a:t>Allowing children to interact with each other.</a:t>
          </a:r>
          <a:endParaRPr lang="en-US"/>
        </a:p>
      </dgm:t>
    </dgm:pt>
    <dgm:pt modelId="{F83C8694-2C88-4DA0-9349-94C3A2789BB0}" type="parTrans" cxnId="{F0D9CB4C-7D31-4BCF-AC20-653026B4EF27}">
      <dgm:prSet/>
      <dgm:spPr/>
      <dgm:t>
        <a:bodyPr/>
        <a:lstStyle/>
        <a:p>
          <a:endParaRPr lang="en-US"/>
        </a:p>
      </dgm:t>
    </dgm:pt>
    <dgm:pt modelId="{574A4EE8-6BED-4EE2-BE92-E07666277888}" type="sibTrans" cxnId="{F0D9CB4C-7D31-4BCF-AC20-653026B4EF27}">
      <dgm:prSet phldrT="1" phldr="0"/>
      <dgm:spPr/>
      <dgm:t>
        <a:bodyPr/>
        <a:lstStyle/>
        <a:p>
          <a:r>
            <a:rPr lang="en-US"/>
            <a:t>1</a:t>
          </a:r>
        </a:p>
      </dgm:t>
    </dgm:pt>
    <dgm:pt modelId="{5D8BEBCE-2342-43FB-BA43-EC06218200EE}">
      <dgm:prSet/>
      <dgm:spPr/>
      <dgm:t>
        <a:bodyPr/>
        <a:lstStyle/>
        <a:p>
          <a:r>
            <a:rPr lang="en-GB" dirty="0"/>
            <a:t>Giving a chid the opportunity to practice their social skills in a safe and appropriate environment.</a:t>
          </a:r>
          <a:endParaRPr lang="en-US" dirty="0"/>
        </a:p>
      </dgm:t>
    </dgm:pt>
    <dgm:pt modelId="{69D32CAF-1398-421F-BD47-B38FB87F4ECB}" type="parTrans" cxnId="{504CBFBE-E6FE-4CDC-806D-8FB548AD27BD}">
      <dgm:prSet/>
      <dgm:spPr/>
      <dgm:t>
        <a:bodyPr/>
        <a:lstStyle/>
        <a:p>
          <a:endParaRPr lang="en-US"/>
        </a:p>
      </dgm:t>
    </dgm:pt>
    <dgm:pt modelId="{A0503534-E806-494C-A4A1-672089AAB602}" type="sibTrans" cxnId="{504CBFBE-E6FE-4CDC-806D-8FB548AD27BD}">
      <dgm:prSet phldrT="2" phldr="0"/>
      <dgm:spPr/>
      <dgm:t>
        <a:bodyPr/>
        <a:lstStyle/>
        <a:p>
          <a:r>
            <a:rPr lang="en-US"/>
            <a:t>2</a:t>
          </a:r>
        </a:p>
      </dgm:t>
    </dgm:pt>
    <dgm:pt modelId="{9D0D8994-BB6F-45F6-BF06-29701414E090}">
      <dgm:prSet/>
      <dgm:spPr/>
      <dgm:t>
        <a:bodyPr/>
        <a:lstStyle/>
        <a:p>
          <a:r>
            <a:rPr lang="en-GB"/>
            <a:t>Allowing children time and support to learn about themselves and who they are as an individual. </a:t>
          </a:r>
          <a:endParaRPr lang="en-US"/>
        </a:p>
      </dgm:t>
    </dgm:pt>
    <dgm:pt modelId="{80C0930F-29DA-4C54-9070-F6F615A2F81F}" type="parTrans" cxnId="{294905B6-539B-46BC-9F0B-067B37FD0E92}">
      <dgm:prSet/>
      <dgm:spPr/>
      <dgm:t>
        <a:bodyPr/>
        <a:lstStyle/>
        <a:p>
          <a:endParaRPr lang="en-US"/>
        </a:p>
      </dgm:t>
    </dgm:pt>
    <dgm:pt modelId="{5CCAD01A-0383-472B-90AC-63C9BA2A7474}" type="sibTrans" cxnId="{294905B6-539B-46BC-9F0B-067B37FD0E92}">
      <dgm:prSet phldrT="3" phldr="0"/>
      <dgm:spPr/>
      <dgm:t>
        <a:bodyPr/>
        <a:lstStyle/>
        <a:p>
          <a:r>
            <a:rPr lang="en-US"/>
            <a:t>3</a:t>
          </a:r>
        </a:p>
      </dgm:t>
    </dgm:pt>
    <dgm:pt modelId="{0328FDCE-3C42-485E-9E6F-508DC4A01091}">
      <dgm:prSet/>
      <dgm:spPr/>
      <dgm:t>
        <a:bodyPr/>
        <a:lstStyle/>
        <a:p>
          <a:r>
            <a:rPr lang="en-GB"/>
            <a:t>Guiding the child to build relationships with other children within a similar age range and with their care givers. </a:t>
          </a:r>
          <a:endParaRPr lang="en-US"/>
        </a:p>
      </dgm:t>
    </dgm:pt>
    <dgm:pt modelId="{5CF3CF35-89FF-4A6D-8EAA-5794F3849349}" type="parTrans" cxnId="{D9DF7114-D3A3-49F1-826C-C0B86FC530E8}">
      <dgm:prSet/>
      <dgm:spPr/>
      <dgm:t>
        <a:bodyPr/>
        <a:lstStyle/>
        <a:p>
          <a:endParaRPr lang="en-US"/>
        </a:p>
      </dgm:t>
    </dgm:pt>
    <dgm:pt modelId="{526D9C98-CBBF-4B43-A315-0ACC77F5A306}" type="sibTrans" cxnId="{D9DF7114-D3A3-49F1-826C-C0B86FC530E8}">
      <dgm:prSet phldrT="4" phldr="0"/>
      <dgm:spPr/>
      <dgm:t>
        <a:bodyPr/>
        <a:lstStyle/>
        <a:p>
          <a:r>
            <a:rPr lang="en-US"/>
            <a:t>4</a:t>
          </a:r>
        </a:p>
      </dgm:t>
    </dgm:pt>
    <dgm:pt modelId="{8DB02F02-5858-45FF-A3AF-91A69B5D815F}">
      <dgm:prSet/>
      <dgm:spPr/>
      <dgm:t>
        <a:bodyPr/>
        <a:lstStyle/>
        <a:p>
          <a:r>
            <a:rPr lang="en-GB"/>
            <a:t>Allowing a child to learn at their own pace with support available if needed.</a:t>
          </a:r>
          <a:endParaRPr lang="en-US"/>
        </a:p>
      </dgm:t>
    </dgm:pt>
    <dgm:pt modelId="{C4F027F1-6184-4F7D-B47E-47F3BCD7497C}" type="parTrans" cxnId="{D18142AD-9499-4116-9158-8DED61028391}">
      <dgm:prSet/>
      <dgm:spPr/>
      <dgm:t>
        <a:bodyPr/>
        <a:lstStyle/>
        <a:p>
          <a:endParaRPr lang="en-US"/>
        </a:p>
      </dgm:t>
    </dgm:pt>
    <dgm:pt modelId="{B80D3990-C4C4-4A53-B731-7701BBB95609}" type="sibTrans" cxnId="{D18142AD-9499-4116-9158-8DED61028391}">
      <dgm:prSet phldrT="5" phldr="0"/>
      <dgm:spPr/>
      <dgm:t>
        <a:bodyPr/>
        <a:lstStyle/>
        <a:p>
          <a:r>
            <a:rPr lang="en-US"/>
            <a:t>5</a:t>
          </a:r>
        </a:p>
      </dgm:t>
    </dgm:pt>
    <dgm:pt modelId="{8763B256-D3C2-4AA4-9295-D28E3CCD4A5B}" type="pres">
      <dgm:prSet presAssocID="{2BBE8BC0-AD61-415E-A989-7B25C376D672}" presName="Name0" presStyleCnt="0">
        <dgm:presLayoutVars>
          <dgm:animLvl val="lvl"/>
          <dgm:resizeHandles val="exact"/>
        </dgm:presLayoutVars>
      </dgm:prSet>
      <dgm:spPr/>
    </dgm:pt>
    <dgm:pt modelId="{AE989EDE-5F4F-4DB6-B968-EC93EDCEE233}" type="pres">
      <dgm:prSet presAssocID="{0BB26E47-F920-4D97-B730-4E56CD04A346}" presName="compositeNode" presStyleCnt="0">
        <dgm:presLayoutVars>
          <dgm:bulletEnabled val="1"/>
        </dgm:presLayoutVars>
      </dgm:prSet>
      <dgm:spPr/>
    </dgm:pt>
    <dgm:pt modelId="{13982581-E5D6-4461-B453-6C8CBB4A9559}" type="pres">
      <dgm:prSet presAssocID="{0BB26E47-F920-4D97-B730-4E56CD04A346}" presName="bgRect" presStyleLbl="bgAccFollowNode1" presStyleIdx="0" presStyleCnt="5"/>
      <dgm:spPr/>
    </dgm:pt>
    <dgm:pt modelId="{02CAEA77-5BF5-49FC-AB8C-B3235BB815E0}" type="pres">
      <dgm:prSet presAssocID="{574A4EE8-6BED-4EE2-BE92-E07666277888}" presName="sibTransNodeCircle" presStyleLbl="alignNode1" presStyleIdx="0" presStyleCnt="10">
        <dgm:presLayoutVars>
          <dgm:chMax val="0"/>
          <dgm:bulletEnabled/>
        </dgm:presLayoutVars>
      </dgm:prSet>
      <dgm:spPr/>
    </dgm:pt>
    <dgm:pt modelId="{7715D0D0-156B-42E6-8D3E-EA28FF4529D6}" type="pres">
      <dgm:prSet presAssocID="{0BB26E47-F920-4D97-B730-4E56CD04A346}" presName="bottomLine" presStyleLbl="alignNode1" presStyleIdx="1" presStyleCnt="10">
        <dgm:presLayoutVars/>
      </dgm:prSet>
      <dgm:spPr/>
    </dgm:pt>
    <dgm:pt modelId="{ADEF0155-6C1C-4030-9CAA-157274E076EF}" type="pres">
      <dgm:prSet presAssocID="{0BB26E47-F920-4D97-B730-4E56CD04A346}" presName="nodeText" presStyleLbl="bgAccFollowNode1" presStyleIdx="0" presStyleCnt="5">
        <dgm:presLayoutVars>
          <dgm:bulletEnabled val="1"/>
        </dgm:presLayoutVars>
      </dgm:prSet>
      <dgm:spPr/>
    </dgm:pt>
    <dgm:pt modelId="{F5FEAB7D-F0FE-4292-95AE-661E0ECE486C}" type="pres">
      <dgm:prSet presAssocID="{574A4EE8-6BED-4EE2-BE92-E07666277888}" presName="sibTrans" presStyleCnt="0"/>
      <dgm:spPr/>
    </dgm:pt>
    <dgm:pt modelId="{F9B82E8E-CA9A-40FB-8498-83E824712628}" type="pres">
      <dgm:prSet presAssocID="{5D8BEBCE-2342-43FB-BA43-EC06218200EE}" presName="compositeNode" presStyleCnt="0">
        <dgm:presLayoutVars>
          <dgm:bulletEnabled val="1"/>
        </dgm:presLayoutVars>
      </dgm:prSet>
      <dgm:spPr/>
    </dgm:pt>
    <dgm:pt modelId="{1A59F597-626E-41BB-B043-95B1C2AEE357}" type="pres">
      <dgm:prSet presAssocID="{5D8BEBCE-2342-43FB-BA43-EC06218200EE}" presName="bgRect" presStyleLbl="bgAccFollowNode1" presStyleIdx="1" presStyleCnt="5"/>
      <dgm:spPr/>
    </dgm:pt>
    <dgm:pt modelId="{EE1C2A04-1A6C-4C20-94B4-7FB6E3652077}" type="pres">
      <dgm:prSet presAssocID="{A0503534-E806-494C-A4A1-672089AAB602}" presName="sibTransNodeCircle" presStyleLbl="alignNode1" presStyleIdx="2" presStyleCnt="10">
        <dgm:presLayoutVars>
          <dgm:chMax val="0"/>
          <dgm:bulletEnabled/>
        </dgm:presLayoutVars>
      </dgm:prSet>
      <dgm:spPr/>
    </dgm:pt>
    <dgm:pt modelId="{E7798160-1EA9-4B25-B8B2-A279B8B998A7}" type="pres">
      <dgm:prSet presAssocID="{5D8BEBCE-2342-43FB-BA43-EC06218200EE}" presName="bottomLine" presStyleLbl="alignNode1" presStyleIdx="3" presStyleCnt="10">
        <dgm:presLayoutVars/>
      </dgm:prSet>
      <dgm:spPr/>
    </dgm:pt>
    <dgm:pt modelId="{B11ECD2F-AF94-4BB8-8AF8-4D215A9B9DD2}" type="pres">
      <dgm:prSet presAssocID="{5D8BEBCE-2342-43FB-BA43-EC06218200EE}" presName="nodeText" presStyleLbl="bgAccFollowNode1" presStyleIdx="1" presStyleCnt="5">
        <dgm:presLayoutVars>
          <dgm:bulletEnabled val="1"/>
        </dgm:presLayoutVars>
      </dgm:prSet>
      <dgm:spPr/>
    </dgm:pt>
    <dgm:pt modelId="{BA58D928-37A1-4091-AFFA-13FC3B7F0FCF}" type="pres">
      <dgm:prSet presAssocID="{A0503534-E806-494C-A4A1-672089AAB602}" presName="sibTrans" presStyleCnt="0"/>
      <dgm:spPr/>
    </dgm:pt>
    <dgm:pt modelId="{9792156B-F0B4-426A-8272-33859B1FDCDC}" type="pres">
      <dgm:prSet presAssocID="{9D0D8994-BB6F-45F6-BF06-29701414E090}" presName="compositeNode" presStyleCnt="0">
        <dgm:presLayoutVars>
          <dgm:bulletEnabled val="1"/>
        </dgm:presLayoutVars>
      </dgm:prSet>
      <dgm:spPr/>
    </dgm:pt>
    <dgm:pt modelId="{8FACEE52-E910-4A7E-AA27-7FC712E75A21}" type="pres">
      <dgm:prSet presAssocID="{9D0D8994-BB6F-45F6-BF06-29701414E090}" presName="bgRect" presStyleLbl="bgAccFollowNode1" presStyleIdx="2" presStyleCnt="5"/>
      <dgm:spPr/>
    </dgm:pt>
    <dgm:pt modelId="{400A276A-8D99-4D1C-A6CE-85874F600B0B}" type="pres">
      <dgm:prSet presAssocID="{5CCAD01A-0383-472B-90AC-63C9BA2A7474}" presName="sibTransNodeCircle" presStyleLbl="alignNode1" presStyleIdx="4" presStyleCnt="10">
        <dgm:presLayoutVars>
          <dgm:chMax val="0"/>
          <dgm:bulletEnabled/>
        </dgm:presLayoutVars>
      </dgm:prSet>
      <dgm:spPr/>
    </dgm:pt>
    <dgm:pt modelId="{D0038767-2AF1-4B6C-BF78-E2E8ABC9B6C4}" type="pres">
      <dgm:prSet presAssocID="{9D0D8994-BB6F-45F6-BF06-29701414E090}" presName="bottomLine" presStyleLbl="alignNode1" presStyleIdx="5" presStyleCnt="10">
        <dgm:presLayoutVars/>
      </dgm:prSet>
      <dgm:spPr/>
    </dgm:pt>
    <dgm:pt modelId="{A20FB29D-E0A0-4387-A3C7-EB2B55C9C060}" type="pres">
      <dgm:prSet presAssocID="{9D0D8994-BB6F-45F6-BF06-29701414E090}" presName="nodeText" presStyleLbl="bgAccFollowNode1" presStyleIdx="2" presStyleCnt="5">
        <dgm:presLayoutVars>
          <dgm:bulletEnabled val="1"/>
        </dgm:presLayoutVars>
      </dgm:prSet>
      <dgm:spPr/>
    </dgm:pt>
    <dgm:pt modelId="{3E7B9E94-9F84-4248-8A0C-A578974383FD}" type="pres">
      <dgm:prSet presAssocID="{5CCAD01A-0383-472B-90AC-63C9BA2A7474}" presName="sibTrans" presStyleCnt="0"/>
      <dgm:spPr/>
    </dgm:pt>
    <dgm:pt modelId="{1464B683-142A-45F4-B5B2-84A234A3D141}" type="pres">
      <dgm:prSet presAssocID="{0328FDCE-3C42-485E-9E6F-508DC4A01091}" presName="compositeNode" presStyleCnt="0">
        <dgm:presLayoutVars>
          <dgm:bulletEnabled val="1"/>
        </dgm:presLayoutVars>
      </dgm:prSet>
      <dgm:spPr/>
    </dgm:pt>
    <dgm:pt modelId="{460B0364-3146-415D-8B52-559C6700C38E}" type="pres">
      <dgm:prSet presAssocID="{0328FDCE-3C42-485E-9E6F-508DC4A01091}" presName="bgRect" presStyleLbl="bgAccFollowNode1" presStyleIdx="3" presStyleCnt="5"/>
      <dgm:spPr/>
    </dgm:pt>
    <dgm:pt modelId="{014D4CF5-859A-44A3-96A5-43FA9C02B25E}" type="pres">
      <dgm:prSet presAssocID="{526D9C98-CBBF-4B43-A315-0ACC77F5A306}" presName="sibTransNodeCircle" presStyleLbl="alignNode1" presStyleIdx="6" presStyleCnt="10">
        <dgm:presLayoutVars>
          <dgm:chMax val="0"/>
          <dgm:bulletEnabled/>
        </dgm:presLayoutVars>
      </dgm:prSet>
      <dgm:spPr/>
    </dgm:pt>
    <dgm:pt modelId="{FF29DF89-ACFA-4E58-95D4-7BFBFD0410AC}" type="pres">
      <dgm:prSet presAssocID="{0328FDCE-3C42-485E-9E6F-508DC4A01091}" presName="bottomLine" presStyleLbl="alignNode1" presStyleIdx="7" presStyleCnt="10">
        <dgm:presLayoutVars/>
      </dgm:prSet>
      <dgm:spPr/>
    </dgm:pt>
    <dgm:pt modelId="{D90BE72F-816A-4D5F-9398-273644ED48E0}" type="pres">
      <dgm:prSet presAssocID="{0328FDCE-3C42-485E-9E6F-508DC4A01091}" presName="nodeText" presStyleLbl="bgAccFollowNode1" presStyleIdx="3" presStyleCnt="5">
        <dgm:presLayoutVars>
          <dgm:bulletEnabled val="1"/>
        </dgm:presLayoutVars>
      </dgm:prSet>
      <dgm:spPr/>
    </dgm:pt>
    <dgm:pt modelId="{8123A124-62E7-41B9-AB7B-C3B1188668D9}" type="pres">
      <dgm:prSet presAssocID="{526D9C98-CBBF-4B43-A315-0ACC77F5A306}" presName="sibTrans" presStyleCnt="0"/>
      <dgm:spPr/>
    </dgm:pt>
    <dgm:pt modelId="{EA928561-044F-47E0-99A6-ACAE10DB0864}" type="pres">
      <dgm:prSet presAssocID="{8DB02F02-5858-45FF-A3AF-91A69B5D815F}" presName="compositeNode" presStyleCnt="0">
        <dgm:presLayoutVars>
          <dgm:bulletEnabled val="1"/>
        </dgm:presLayoutVars>
      </dgm:prSet>
      <dgm:spPr/>
    </dgm:pt>
    <dgm:pt modelId="{57CB9CE4-61B1-45A1-B3B1-7F2870C20BEC}" type="pres">
      <dgm:prSet presAssocID="{8DB02F02-5858-45FF-A3AF-91A69B5D815F}" presName="bgRect" presStyleLbl="bgAccFollowNode1" presStyleIdx="4" presStyleCnt="5"/>
      <dgm:spPr/>
    </dgm:pt>
    <dgm:pt modelId="{F5B3DD25-9BAD-4924-B6E4-D5AAFD575BF3}" type="pres">
      <dgm:prSet presAssocID="{B80D3990-C4C4-4A53-B731-7701BBB95609}" presName="sibTransNodeCircle" presStyleLbl="alignNode1" presStyleIdx="8" presStyleCnt="10">
        <dgm:presLayoutVars>
          <dgm:chMax val="0"/>
          <dgm:bulletEnabled/>
        </dgm:presLayoutVars>
      </dgm:prSet>
      <dgm:spPr/>
    </dgm:pt>
    <dgm:pt modelId="{A4191164-DC80-484B-8685-364EB7D590EB}" type="pres">
      <dgm:prSet presAssocID="{8DB02F02-5858-45FF-A3AF-91A69B5D815F}" presName="bottomLine" presStyleLbl="alignNode1" presStyleIdx="9" presStyleCnt="10">
        <dgm:presLayoutVars/>
      </dgm:prSet>
      <dgm:spPr/>
    </dgm:pt>
    <dgm:pt modelId="{5BE84637-ABFC-4463-BFEC-600EF8DFBCBC}" type="pres">
      <dgm:prSet presAssocID="{8DB02F02-5858-45FF-A3AF-91A69B5D815F}" presName="nodeText" presStyleLbl="bgAccFollowNode1" presStyleIdx="4" presStyleCnt="5">
        <dgm:presLayoutVars>
          <dgm:bulletEnabled val="1"/>
        </dgm:presLayoutVars>
      </dgm:prSet>
      <dgm:spPr/>
    </dgm:pt>
  </dgm:ptLst>
  <dgm:cxnLst>
    <dgm:cxn modelId="{1FF03000-A06F-4B89-8CD8-8ACAE8CE0CBB}" type="presOf" srcId="{574A4EE8-6BED-4EE2-BE92-E07666277888}" destId="{02CAEA77-5BF5-49FC-AB8C-B3235BB815E0}" srcOrd="0" destOrd="0" presId="urn:microsoft.com/office/officeart/2016/7/layout/BasicLinearProcessNumbered"/>
    <dgm:cxn modelId="{CFEA9312-E1BF-43BE-9A34-5AD08E5FD7C7}" type="presOf" srcId="{526D9C98-CBBF-4B43-A315-0ACC77F5A306}" destId="{014D4CF5-859A-44A3-96A5-43FA9C02B25E}" srcOrd="0" destOrd="0" presId="urn:microsoft.com/office/officeart/2016/7/layout/BasicLinearProcessNumbered"/>
    <dgm:cxn modelId="{D9DF7114-D3A3-49F1-826C-C0B86FC530E8}" srcId="{2BBE8BC0-AD61-415E-A989-7B25C376D672}" destId="{0328FDCE-3C42-485E-9E6F-508DC4A01091}" srcOrd="3" destOrd="0" parTransId="{5CF3CF35-89FF-4A6D-8EAA-5794F3849349}" sibTransId="{526D9C98-CBBF-4B43-A315-0ACC77F5A306}"/>
    <dgm:cxn modelId="{6C6E8626-ACB5-47A9-86CB-127313065383}" type="presOf" srcId="{0BB26E47-F920-4D97-B730-4E56CD04A346}" destId="{13982581-E5D6-4461-B453-6C8CBB4A9559}" srcOrd="0" destOrd="0" presId="urn:microsoft.com/office/officeart/2016/7/layout/BasicLinearProcessNumbered"/>
    <dgm:cxn modelId="{99260036-4DE8-48B5-BC43-65B95212B6AE}" type="presOf" srcId="{9D0D8994-BB6F-45F6-BF06-29701414E090}" destId="{8FACEE52-E910-4A7E-AA27-7FC712E75A21}" srcOrd="0" destOrd="0" presId="urn:microsoft.com/office/officeart/2016/7/layout/BasicLinearProcessNumbered"/>
    <dgm:cxn modelId="{D0DDA139-781E-4660-AF84-85A5688F3BDF}" type="presOf" srcId="{5D8BEBCE-2342-43FB-BA43-EC06218200EE}" destId="{1A59F597-626E-41BB-B043-95B1C2AEE357}" srcOrd="0" destOrd="0" presId="urn:microsoft.com/office/officeart/2016/7/layout/BasicLinearProcessNumbered"/>
    <dgm:cxn modelId="{F0D9CB4C-7D31-4BCF-AC20-653026B4EF27}" srcId="{2BBE8BC0-AD61-415E-A989-7B25C376D672}" destId="{0BB26E47-F920-4D97-B730-4E56CD04A346}" srcOrd="0" destOrd="0" parTransId="{F83C8694-2C88-4DA0-9349-94C3A2789BB0}" sibTransId="{574A4EE8-6BED-4EE2-BE92-E07666277888}"/>
    <dgm:cxn modelId="{FA206F7C-AFDF-4D28-A2FD-E7F478D28547}" type="presOf" srcId="{0328FDCE-3C42-485E-9E6F-508DC4A01091}" destId="{460B0364-3146-415D-8B52-559C6700C38E}" srcOrd="0" destOrd="0" presId="urn:microsoft.com/office/officeart/2016/7/layout/BasicLinearProcessNumbered"/>
    <dgm:cxn modelId="{5F970688-78EF-4B3A-AA65-EDED7F633CB5}" type="presOf" srcId="{0BB26E47-F920-4D97-B730-4E56CD04A346}" destId="{ADEF0155-6C1C-4030-9CAA-157274E076EF}" srcOrd="1" destOrd="0" presId="urn:microsoft.com/office/officeart/2016/7/layout/BasicLinearProcessNumbered"/>
    <dgm:cxn modelId="{FEEF6789-8656-4CF9-9C1F-1648ACCF56C5}" type="presOf" srcId="{B80D3990-C4C4-4A53-B731-7701BBB95609}" destId="{F5B3DD25-9BAD-4924-B6E4-D5AAFD575BF3}" srcOrd="0" destOrd="0" presId="urn:microsoft.com/office/officeart/2016/7/layout/BasicLinearProcessNumbered"/>
    <dgm:cxn modelId="{FD87928B-EF64-42F4-94E1-18625A2AB42D}" type="presOf" srcId="{A0503534-E806-494C-A4A1-672089AAB602}" destId="{EE1C2A04-1A6C-4C20-94B4-7FB6E3652077}" srcOrd="0" destOrd="0" presId="urn:microsoft.com/office/officeart/2016/7/layout/BasicLinearProcessNumbered"/>
    <dgm:cxn modelId="{1AB1878C-5D16-4AF1-BB44-E711805345CC}" type="presOf" srcId="{8DB02F02-5858-45FF-A3AF-91A69B5D815F}" destId="{57CB9CE4-61B1-45A1-B3B1-7F2870C20BEC}" srcOrd="0" destOrd="0" presId="urn:microsoft.com/office/officeart/2016/7/layout/BasicLinearProcessNumbered"/>
    <dgm:cxn modelId="{7B41EA8F-8FB9-42EB-96D2-D847728CAC55}" type="presOf" srcId="{0328FDCE-3C42-485E-9E6F-508DC4A01091}" destId="{D90BE72F-816A-4D5F-9398-273644ED48E0}" srcOrd="1" destOrd="0" presId="urn:microsoft.com/office/officeart/2016/7/layout/BasicLinearProcessNumbered"/>
    <dgm:cxn modelId="{D18142AD-9499-4116-9158-8DED61028391}" srcId="{2BBE8BC0-AD61-415E-A989-7B25C376D672}" destId="{8DB02F02-5858-45FF-A3AF-91A69B5D815F}" srcOrd="4" destOrd="0" parTransId="{C4F027F1-6184-4F7D-B47E-47F3BCD7497C}" sibTransId="{B80D3990-C4C4-4A53-B731-7701BBB95609}"/>
    <dgm:cxn modelId="{50051EAE-E619-4BDB-B3AA-55D2FB5BEFC4}" type="presOf" srcId="{8DB02F02-5858-45FF-A3AF-91A69B5D815F}" destId="{5BE84637-ABFC-4463-BFEC-600EF8DFBCBC}" srcOrd="1" destOrd="0" presId="urn:microsoft.com/office/officeart/2016/7/layout/BasicLinearProcessNumbered"/>
    <dgm:cxn modelId="{294905B6-539B-46BC-9F0B-067B37FD0E92}" srcId="{2BBE8BC0-AD61-415E-A989-7B25C376D672}" destId="{9D0D8994-BB6F-45F6-BF06-29701414E090}" srcOrd="2" destOrd="0" parTransId="{80C0930F-29DA-4C54-9070-F6F615A2F81F}" sibTransId="{5CCAD01A-0383-472B-90AC-63C9BA2A7474}"/>
    <dgm:cxn modelId="{504CBFBE-E6FE-4CDC-806D-8FB548AD27BD}" srcId="{2BBE8BC0-AD61-415E-A989-7B25C376D672}" destId="{5D8BEBCE-2342-43FB-BA43-EC06218200EE}" srcOrd="1" destOrd="0" parTransId="{69D32CAF-1398-421F-BD47-B38FB87F4ECB}" sibTransId="{A0503534-E806-494C-A4A1-672089AAB602}"/>
    <dgm:cxn modelId="{2B4D46BF-1A5D-4CE8-BBFC-DF0FCC05DEC4}" type="presOf" srcId="{9D0D8994-BB6F-45F6-BF06-29701414E090}" destId="{A20FB29D-E0A0-4387-A3C7-EB2B55C9C060}" srcOrd="1" destOrd="0" presId="urn:microsoft.com/office/officeart/2016/7/layout/BasicLinearProcessNumbered"/>
    <dgm:cxn modelId="{2CDF9FED-A176-4E94-A686-62B049C4B467}" type="presOf" srcId="{5CCAD01A-0383-472B-90AC-63C9BA2A7474}" destId="{400A276A-8D99-4D1C-A6CE-85874F600B0B}" srcOrd="0" destOrd="0" presId="urn:microsoft.com/office/officeart/2016/7/layout/BasicLinearProcessNumbered"/>
    <dgm:cxn modelId="{34025CEF-9597-4E52-9292-5BF67D24A34A}" type="presOf" srcId="{5D8BEBCE-2342-43FB-BA43-EC06218200EE}" destId="{B11ECD2F-AF94-4BB8-8AF8-4D215A9B9DD2}" srcOrd="1" destOrd="0" presId="urn:microsoft.com/office/officeart/2016/7/layout/BasicLinearProcessNumbered"/>
    <dgm:cxn modelId="{232C80F0-5893-4F47-8625-1C2438BB07E4}" type="presOf" srcId="{2BBE8BC0-AD61-415E-A989-7B25C376D672}" destId="{8763B256-D3C2-4AA4-9295-D28E3CCD4A5B}" srcOrd="0" destOrd="0" presId="urn:microsoft.com/office/officeart/2016/7/layout/BasicLinearProcessNumbered"/>
    <dgm:cxn modelId="{602D88A5-6179-47E9-B7AE-1FAD2A7FAE02}" type="presParOf" srcId="{8763B256-D3C2-4AA4-9295-D28E3CCD4A5B}" destId="{AE989EDE-5F4F-4DB6-B968-EC93EDCEE233}" srcOrd="0" destOrd="0" presId="urn:microsoft.com/office/officeart/2016/7/layout/BasicLinearProcessNumbered"/>
    <dgm:cxn modelId="{03749AF0-78E4-43B8-8093-9363CFCD9A0B}" type="presParOf" srcId="{AE989EDE-5F4F-4DB6-B968-EC93EDCEE233}" destId="{13982581-E5D6-4461-B453-6C8CBB4A9559}" srcOrd="0" destOrd="0" presId="urn:microsoft.com/office/officeart/2016/7/layout/BasicLinearProcessNumbered"/>
    <dgm:cxn modelId="{B15C242C-B8C8-4ECB-BA05-58717663BC08}" type="presParOf" srcId="{AE989EDE-5F4F-4DB6-B968-EC93EDCEE233}" destId="{02CAEA77-5BF5-49FC-AB8C-B3235BB815E0}" srcOrd="1" destOrd="0" presId="urn:microsoft.com/office/officeart/2016/7/layout/BasicLinearProcessNumbered"/>
    <dgm:cxn modelId="{5D51687A-F2EA-4053-94D9-B2D03361797F}" type="presParOf" srcId="{AE989EDE-5F4F-4DB6-B968-EC93EDCEE233}" destId="{7715D0D0-156B-42E6-8D3E-EA28FF4529D6}" srcOrd="2" destOrd="0" presId="urn:microsoft.com/office/officeart/2016/7/layout/BasicLinearProcessNumbered"/>
    <dgm:cxn modelId="{9DC89772-F07E-48DB-8099-8D46A5721C3B}" type="presParOf" srcId="{AE989EDE-5F4F-4DB6-B968-EC93EDCEE233}" destId="{ADEF0155-6C1C-4030-9CAA-157274E076EF}" srcOrd="3" destOrd="0" presId="urn:microsoft.com/office/officeart/2016/7/layout/BasicLinearProcessNumbered"/>
    <dgm:cxn modelId="{794A1525-54AC-4309-9D0D-2C9877D831A4}" type="presParOf" srcId="{8763B256-D3C2-4AA4-9295-D28E3CCD4A5B}" destId="{F5FEAB7D-F0FE-4292-95AE-661E0ECE486C}" srcOrd="1" destOrd="0" presId="urn:microsoft.com/office/officeart/2016/7/layout/BasicLinearProcessNumbered"/>
    <dgm:cxn modelId="{5CB40D8D-3D9C-46A1-81DD-22A1CDDF4D7D}" type="presParOf" srcId="{8763B256-D3C2-4AA4-9295-D28E3CCD4A5B}" destId="{F9B82E8E-CA9A-40FB-8498-83E824712628}" srcOrd="2" destOrd="0" presId="urn:microsoft.com/office/officeart/2016/7/layout/BasicLinearProcessNumbered"/>
    <dgm:cxn modelId="{339923EB-441D-4B3F-A412-130EFEBCF656}" type="presParOf" srcId="{F9B82E8E-CA9A-40FB-8498-83E824712628}" destId="{1A59F597-626E-41BB-B043-95B1C2AEE357}" srcOrd="0" destOrd="0" presId="urn:microsoft.com/office/officeart/2016/7/layout/BasicLinearProcessNumbered"/>
    <dgm:cxn modelId="{A4B9B83E-2B90-45AC-8FA9-9C1D08F84156}" type="presParOf" srcId="{F9B82E8E-CA9A-40FB-8498-83E824712628}" destId="{EE1C2A04-1A6C-4C20-94B4-7FB6E3652077}" srcOrd="1" destOrd="0" presId="urn:microsoft.com/office/officeart/2016/7/layout/BasicLinearProcessNumbered"/>
    <dgm:cxn modelId="{747A473A-E454-4573-A6E9-593107AE3EEC}" type="presParOf" srcId="{F9B82E8E-CA9A-40FB-8498-83E824712628}" destId="{E7798160-1EA9-4B25-B8B2-A279B8B998A7}" srcOrd="2" destOrd="0" presId="urn:microsoft.com/office/officeart/2016/7/layout/BasicLinearProcessNumbered"/>
    <dgm:cxn modelId="{20FCFCA3-2279-425F-AFA0-A25F6611DF81}" type="presParOf" srcId="{F9B82E8E-CA9A-40FB-8498-83E824712628}" destId="{B11ECD2F-AF94-4BB8-8AF8-4D215A9B9DD2}" srcOrd="3" destOrd="0" presId="urn:microsoft.com/office/officeart/2016/7/layout/BasicLinearProcessNumbered"/>
    <dgm:cxn modelId="{C63E4144-0D32-4D65-8320-608E3F97F1EC}" type="presParOf" srcId="{8763B256-D3C2-4AA4-9295-D28E3CCD4A5B}" destId="{BA58D928-37A1-4091-AFFA-13FC3B7F0FCF}" srcOrd="3" destOrd="0" presId="urn:microsoft.com/office/officeart/2016/7/layout/BasicLinearProcessNumbered"/>
    <dgm:cxn modelId="{ADDBE8D4-916E-45E3-8F43-F60EA62D7548}" type="presParOf" srcId="{8763B256-D3C2-4AA4-9295-D28E3CCD4A5B}" destId="{9792156B-F0B4-426A-8272-33859B1FDCDC}" srcOrd="4" destOrd="0" presId="urn:microsoft.com/office/officeart/2016/7/layout/BasicLinearProcessNumbered"/>
    <dgm:cxn modelId="{B6E2782F-4047-4D57-B067-805B27373736}" type="presParOf" srcId="{9792156B-F0B4-426A-8272-33859B1FDCDC}" destId="{8FACEE52-E910-4A7E-AA27-7FC712E75A21}" srcOrd="0" destOrd="0" presId="urn:microsoft.com/office/officeart/2016/7/layout/BasicLinearProcessNumbered"/>
    <dgm:cxn modelId="{B72CBA0B-C0FA-4095-97B2-1E41750D5714}" type="presParOf" srcId="{9792156B-F0B4-426A-8272-33859B1FDCDC}" destId="{400A276A-8D99-4D1C-A6CE-85874F600B0B}" srcOrd="1" destOrd="0" presId="urn:microsoft.com/office/officeart/2016/7/layout/BasicLinearProcessNumbered"/>
    <dgm:cxn modelId="{B81275CF-33F4-4317-A93A-9D8D03D82DD9}" type="presParOf" srcId="{9792156B-F0B4-426A-8272-33859B1FDCDC}" destId="{D0038767-2AF1-4B6C-BF78-E2E8ABC9B6C4}" srcOrd="2" destOrd="0" presId="urn:microsoft.com/office/officeart/2016/7/layout/BasicLinearProcessNumbered"/>
    <dgm:cxn modelId="{C73D0006-9934-474A-8669-3DBA9FFF0A70}" type="presParOf" srcId="{9792156B-F0B4-426A-8272-33859B1FDCDC}" destId="{A20FB29D-E0A0-4387-A3C7-EB2B55C9C060}" srcOrd="3" destOrd="0" presId="urn:microsoft.com/office/officeart/2016/7/layout/BasicLinearProcessNumbered"/>
    <dgm:cxn modelId="{20027CBB-74E2-4F1D-8E56-741D226D45BA}" type="presParOf" srcId="{8763B256-D3C2-4AA4-9295-D28E3CCD4A5B}" destId="{3E7B9E94-9F84-4248-8A0C-A578974383FD}" srcOrd="5" destOrd="0" presId="urn:microsoft.com/office/officeart/2016/7/layout/BasicLinearProcessNumbered"/>
    <dgm:cxn modelId="{48666DDB-CE7B-4C4B-807B-BF74A658A3A3}" type="presParOf" srcId="{8763B256-D3C2-4AA4-9295-D28E3CCD4A5B}" destId="{1464B683-142A-45F4-B5B2-84A234A3D141}" srcOrd="6" destOrd="0" presId="urn:microsoft.com/office/officeart/2016/7/layout/BasicLinearProcessNumbered"/>
    <dgm:cxn modelId="{97F603EC-B68D-4BDF-8460-FCF0FF00888D}" type="presParOf" srcId="{1464B683-142A-45F4-B5B2-84A234A3D141}" destId="{460B0364-3146-415D-8B52-559C6700C38E}" srcOrd="0" destOrd="0" presId="urn:microsoft.com/office/officeart/2016/7/layout/BasicLinearProcessNumbered"/>
    <dgm:cxn modelId="{F1F3EB03-7EB5-4FD9-A3B1-4864127FC7E1}" type="presParOf" srcId="{1464B683-142A-45F4-B5B2-84A234A3D141}" destId="{014D4CF5-859A-44A3-96A5-43FA9C02B25E}" srcOrd="1" destOrd="0" presId="urn:microsoft.com/office/officeart/2016/7/layout/BasicLinearProcessNumbered"/>
    <dgm:cxn modelId="{0BF19AB7-36C1-4E6E-BCF2-D6E01E111D76}" type="presParOf" srcId="{1464B683-142A-45F4-B5B2-84A234A3D141}" destId="{FF29DF89-ACFA-4E58-95D4-7BFBFD0410AC}" srcOrd="2" destOrd="0" presId="urn:microsoft.com/office/officeart/2016/7/layout/BasicLinearProcessNumbered"/>
    <dgm:cxn modelId="{FC9A3372-21D9-4682-B6D3-D88C9482970F}" type="presParOf" srcId="{1464B683-142A-45F4-B5B2-84A234A3D141}" destId="{D90BE72F-816A-4D5F-9398-273644ED48E0}" srcOrd="3" destOrd="0" presId="urn:microsoft.com/office/officeart/2016/7/layout/BasicLinearProcessNumbered"/>
    <dgm:cxn modelId="{36E59263-851E-45EF-B6C8-F4E3C4076FEA}" type="presParOf" srcId="{8763B256-D3C2-4AA4-9295-D28E3CCD4A5B}" destId="{8123A124-62E7-41B9-AB7B-C3B1188668D9}" srcOrd="7" destOrd="0" presId="urn:microsoft.com/office/officeart/2016/7/layout/BasicLinearProcessNumbered"/>
    <dgm:cxn modelId="{2D2DEE10-092F-4E0B-A5CA-1F10F76D86DF}" type="presParOf" srcId="{8763B256-D3C2-4AA4-9295-D28E3CCD4A5B}" destId="{EA928561-044F-47E0-99A6-ACAE10DB0864}" srcOrd="8" destOrd="0" presId="urn:microsoft.com/office/officeart/2016/7/layout/BasicLinearProcessNumbered"/>
    <dgm:cxn modelId="{2CAB1E76-3EF5-4EF6-AC1C-0E0E7788EE38}" type="presParOf" srcId="{EA928561-044F-47E0-99A6-ACAE10DB0864}" destId="{57CB9CE4-61B1-45A1-B3B1-7F2870C20BEC}" srcOrd="0" destOrd="0" presId="urn:microsoft.com/office/officeart/2016/7/layout/BasicLinearProcessNumbered"/>
    <dgm:cxn modelId="{151CFEA5-9C97-4583-ABF8-6947A4A7EA04}" type="presParOf" srcId="{EA928561-044F-47E0-99A6-ACAE10DB0864}" destId="{F5B3DD25-9BAD-4924-B6E4-D5AAFD575BF3}" srcOrd="1" destOrd="0" presId="urn:microsoft.com/office/officeart/2016/7/layout/BasicLinearProcessNumbered"/>
    <dgm:cxn modelId="{E15CABE3-0D3C-41DD-9EB5-9202F180B2B7}" type="presParOf" srcId="{EA928561-044F-47E0-99A6-ACAE10DB0864}" destId="{A4191164-DC80-484B-8685-364EB7D590EB}" srcOrd="2" destOrd="0" presId="urn:microsoft.com/office/officeart/2016/7/layout/BasicLinearProcessNumbered"/>
    <dgm:cxn modelId="{A361DEF0-F2FD-4185-AAAC-93D086289A13}" type="presParOf" srcId="{EA928561-044F-47E0-99A6-ACAE10DB0864}" destId="{5BE84637-ABFC-4463-BFEC-600EF8DFBCBC}" srcOrd="3" destOrd="0" presId="urn:microsoft.com/office/officeart/2016/7/layout/BasicLinearProcessNumbered"/>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BE8D686-2A9E-46D1-B9B2-03316F568062}"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D839D2BD-A8DC-4A75-836B-8BECAF41FEAA}">
      <dgm:prSet/>
      <dgm:spPr/>
      <dgm:t>
        <a:bodyPr/>
        <a:lstStyle/>
        <a:p>
          <a:r>
            <a:rPr lang="en-GB"/>
            <a:t>Inclusive practice is vital within the first 1000 days of a child’s life because it helps promote equity, which is crucial for maintaining a supportive and respectful environment. </a:t>
          </a:r>
          <a:endParaRPr lang="en-US"/>
        </a:p>
      </dgm:t>
    </dgm:pt>
    <dgm:pt modelId="{DE6758A6-F9D1-4F9C-B705-97822B7449AB}" type="parTrans" cxnId="{151D4BC0-9F05-4C2E-9EDE-512E7B3E7D70}">
      <dgm:prSet/>
      <dgm:spPr/>
      <dgm:t>
        <a:bodyPr/>
        <a:lstStyle/>
        <a:p>
          <a:endParaRPr lang="en-US"/>
        </a:p>
      </dgm:t>
    </dgm:pt>
    <dgm:pt modelId="{22162C54-A5B7-469F-AC38-CA6AB737EBAA}" type="sibTrans" cxnId="{151D4BC0-9F05-4C2E-9EDE-512E7B3E7D70}">
      <dgm:prSet/>
      <dgm:spPr/>
      <dgm:t>
        <a:bodyPr/>
        <a:lstStyle/>
        <a:p>
          <a:endParaRPr lang="en-US"/>
        </a:p>
      </dgm:t>
    </dgm:pt>
    <dgm:pt modelId="{41937BBE-AB87-4BA6-8479-C788922FEF1F}">
      <dgm:prSet/>
      <dgm:spPr/>
      <dgm:t>
        <a:bodyPr/>
        <a:lstStyle/>
        <a:p>
          <a:r>
            <a:rPr lang="en-GB"/>
            <a:t>Similarly, inclusive practice is in important because it supports brain development. During the first 1000 days of a baby’s life the baby’s brain develops immensely which is why it is vital that the child receives the best and correct care that is available for them. </a:t>
          </a:r>
          <a:endParaRPr lang="en-US"/>
        </a:p>
      </dgm:t>
    </dgm:pt>
    <dgm:pt modelId="{13EDFBAF-3E0B-49F3-9B79-1EB732E5B25A}" type="parTrans" cxnId="{CA1E4114-7A85-459B-9B46-C3B545B1733C}">
      <dgm:prSet/>
      <dgm:spPr/>
      <dgm:t>
        <a:bodyPr/>
        <a:lstStyle/>
        <a:p>
          <a:endParaRPr lang="en-US"/>
        </a:p>
      </dgm:t>
    </dgm:pt>
    <dgm:pt modelId="{759ABD6C-D235-4914-A5E6-60C9F8F40DCE}" type="sibTrans" cxnId="{CA1E4114-7A85-459B-9B46-C3B545B1733C}">
      <dgm:prSet/>
      <dgm:spPr/>
      <dgm:t>
        <a:bodyPr/>
        <a:lstStyle/>
        <a:p>
          <a:endParaRPr lang="en-US"/>
        </a:p>
      </dgm:t>
    </dgm:pt>
    <dgm:pt modelId="{E0682123-59D4-4E5B-9A62-788D968A382F}">
      <dgm:prSet/>
      <dgm:spPr/>
      <dgm:t>
        <a:bodyPr/>
        <a:lstStyle/>
        <a:p>
          <a:r>
            <a:rPr lang="en-GB"/>
            <a:t>In the same way inclusive practice supports the child and their caregiver to build relationships, trust and attachment. This can be shown when the caregiver of the child responds to the baby’s individual needs. </a:t>
          </a:r>
          <a:endParaRPr lang="en-US"/>
        </a:p>
      </dgm:t>
    </dgm:pt>
    <dgm:pt modelId="{7A92DE08-0AFC-4D42-916A-422EB5847F1D}" type="parTrans" cxnId="{47A9FE5E-954C-4E53-BAC5-96BC1A2E9734}">
      <dgm:prSet/>
      <dgm:spPr/>
      <dgm:t>
        <a:bodyPr/>
        <a:lstStyle/>
        <a:p>
          <a:endParaRPr lang="en-US"/>
        </a:p>
      </dgm:t>
    </dgm:pt>
    <dgm:pt modelId="{EA266D1C-61E7-48C6-992D-6EEE6F177DD3}" type="sibTrans" cxnId="{47A9FE5E-954C-4E53-BAC5-96BC1A2E9734}">
      <dgm:prSet/>
      <dgm:spPr/>
      <dgm:t>
        <a:bodyPr/>
        <a:lstStyle/>
        <a:p>
          <a:endParaRPr lang="en-US"/>
        </a:p>
      </dgm:t>
    </dgm:pt>
    <dgm:pt modelId="{137456A1-ADF8-451F-AE91-C2EF133BBBFB}">
      <dgm:prSet/>
      <dgm:spPr/>
      <dgm:t>
        <a:bodyPr/>
        <a:lstStyle/>
        <a:p>
          <a:r>
            <a:rPr lang="en-GB"/>
            <a:t>Finally, inclusive practice is vital within the first 1000 days of a baby’s life because it allows children and their caregivers to feel belonged. It will also allow them to feel positive about their language or family culture without them feeling different or singled out. </a:t>
          </a:r>
          <a:endParaRPr lang="en-US"/>
        </a:p>
      </dgm:t>
    </dgm:pt>
    <dgm:pt modelId="{039CEF75-03EB-488E-B9E6-FF77DDBD7F29}" type="parTrans" cxnId="{F26A699D-F5DA-4C89-AD18-DE86ED14801F}">
      <dgm:prSet/>
      <dgm:spPr/>
      <dgm:t>
        <a:bodyPr/>
        <a:lstStyle/>
        <a:p>
          <a:endParaRPr lang="en-US"/>
        </a:p>
      </dgm:t>
    </dgm:pt>
    <dgm:pt modelId="{3EA999F2-34D6-4EEA-9B73-73E7EC855719}" type="sibTrans" cxnId="{F26A699D-F5DA-4C89-AD18-DE86ED14801F}">
      <dgm:prSet/>
      <dgm:spPr/>
      <dgm:t>
        <a:bodyPr/>
        <a:lstStyle/>
        <a:p>
          <a:endParaRPr lang="en-US"/>
        </a:p>
      </dgm:t>
    </dgm:pt>
    <dgm:pt modelId="{749555E7-C148-4CD3-A7FA-FE54AA727B2D}" type="pres">
      <dgm:prSet presAssocID="{2BE8D686-2A9E-46D1-B9B2-03316F568062}" presName="outerComposite" presStyleCnt="0">
        <dgm:presLayoutVars>
          <dgm:chMax val="5"/>
          <dgm:dir/>
          <dgm:resizeHandles val="exact"/>
        </dgm:presLayoutVars>
      </dgm:prSet>
      <dgm:spPr/>
    </dgm:pt>
    <dgm:pt modelId="{5E7092DA-7844-4168-A8E6-F5D16E2B23A1}" type="pres">
      <dgm:prSet presAssocID="{2BE8D686-2A9E-46D1-B9B2-03316F568062}" presName="dummyMaxCanvas" presStyleCnt="0">
        <dgm:presLayoutVars/>
      </dgm:prSet>
      <dgm:spPr/>
    </dgm:pt>
    <dgm:pt modelId="{B4489EE1-584C-4C43-B7AA-0AA20CCCE584}" type="pres">
      <dgm:prSet presAssocID="{2BE8D686-2A9E-46D1-B9B2-03316F568062}" presName="FourNodes_1" presStyleLbl="node1" presStyleIdx="0" presStyleCnt="4">
        <dgm:presLayoutVars>
          <dgm:bulletEnabled val="1"/>
        </dgm:presLayoutVars>
      </dgm:prSet>
      <dgm:spPr/>
    </dgm:pt>
    <dgm:pt modelId="{59A8686A-816A-49F0-9A28-82B8D778003C}" type="pres">
      <dgm:prSet presAssocID="{2BE8D686-2A9E-46D1-B9B2-03316F568062}" presName="FourNodes_2" presStyleLbl="node1" presStyleIdx="1" presStyleCnt="4">
        <dgm:presLayoutVars>
          <dgm:bulletEnabled val="1"/>
        </dgm:presLayoutVars>
      </dgm:prSet>
      <dgm:spPr/>
    </dgm:pt>
    <dgm:pt modelId="{352C099D-4178-4325-AD3A-338B971F1680}" type="pres">
      <dgm:prSet presAssocID="{2BE8D686-2A9E-46D1-B9B2-03316F568062}" presName="FourNodes_3" presStyleLbl="node1" presStyleIdx="2" presStyleCnt="4">
        <dgm:presLayoutVars>
          <dgm:bulletEnabled val="1"/>
        </dgm:presLayoutVars>
      </dgm:prSet>
      <dgm:spPr/>
    </dgm:pt>
    <dgm:pt modelId="{2BFD7590-61B8-48AC-B80A-AD0A843C1BC4}" type="pres">
      <dgm:prSet presAssocID="{2BE8D686-2A9E-46D1-B9B2-03316F568062}" presName="FourNodes_4" presStyleLbl="node1" presStyleIdx="3" presStyleCnt="4">
        <dgm:presLayoutVars>
          <dgm:bulletEnabled val="1"/>
        </dgm:presLayoutVars>
      </dgm:prSet>
      <dgm:spPr/>
    </dgm:pt>
    <dgm:pt modelId="{07CCBF8A-F180-454F-9E0E-E1EDDF0C39F3}" type="pres">
      <dgm:prSet presAssocID="{2BE8D686-2A9E-46D1-B9B2-03316F568062}" presName="FourConn_1-2" presStyleLbl="fgAccFollowNode1" presStyleIdx="0" presStyleCnt="3">
        <dgm:presLayoutVars>
          <dgm:bulletEnabled val="1"/>
        </dgm:presLayoutVars>
      </dgm:prSet>
      <dgm:spPr/>
    </dgm:pt>
    <dgm:pt modelId="{262199F4-CCBE-4AA7-A4BF-74E9A9C65EDA}" type="pres">
      <dgm:prSet presAssocID="{2BE8D686-2A9E-46D1-B9B2-03316F568062}" presName="FourConn_2-3" presStyleLbl="fgAccFollowNode1" presStyleIdx="1" presStyleCnt="3">
        <dgm:presLayoutVars>
          <dgm:bulletEnabled val="1"/>
        </dgm:presLayoutVars>
      </dgm:prSet>
      <dgm:spPr/>
    </dgm:pt>
    <dgm:pt modelId="{5407FD89-B26B-4B06-9609-9DE6D6C47CBB}" type="pres">
      <dgm:prSet presAssocID="{2BE8D686-2A9E-46D1-B9B2-03316F568062}" presName="FourConn_3-4" presStyleLbl="fgAccFollowNode1" presStyleIdx="2" presStyleCnt="3">
        <dgm:presLayoutVars>
          <dgm:bulletEnabled val="1"/>
        </dgm:presLayoutVars>
      </dgm:prSet>
      <dgm:spPr/>
    </dgm:pt>
    <dgm:pt modelId="{F369358D-880E-4E9C-8D11-386B8D1E2611}" type="pres">
      <dgm:prSet presAssocID="{2BE8D686-2A9E-46D1-B9B2-03316F568062}" presName="FourNodes_1_text" presStyleLbl="node1" presStyleIdx="3" presStyleCnt="4">
        <dgm:presLayoutVars>
          <dgm:bulletEnabled val="1"/>
        </dgm:presLayoutVars>
      </dgm:prSet>
      <dgm:spPr/>
    </dgm:pt>
    <dgm:pt modelId="{DAC82519-B07E-4831-BFE6-2D370D19F48A}" type="pres">
      <dgm:prSet presAssocID="{2BE8D686-2A9E-46D1-B9B2-03316F568062}" presName="FourNodes_2_text" presStyleLbl="node1" presStyleIdx="3" presStyleCnt="4">
        <dgm:presLayoutVars>
          <dgm:bulletEnabled val="1"/>
        </dgm:presLayoutVars>
      </dgm:prSet>
      <dgm:spPr/>
    </dgm:pt>
    <dgm:pt modelId="{2F0DB4C6-96C8-4EE6-BE7A-F0D042AAFB12}" type="pres">
      <dgm:prSet presAssocID="{2BE8D686-2A9E-46D1-B9B2-03316F568062}" presName="FourNodes_3_text" presStyleLbl="node1" presStyleIdx="3" presStyleCnt="4">
        <dgm:presLayoutVars>
          <dgm:bulletEnabled val="1"/>
        </dgm:presLayoutVars>
      </dgm:prSet>
      <dgm:spPr/>
    </dgm:pt>
    <dgm:pt modelId="{790024DC-1081-4042-AACC-9F77DF1F490D}" type="pres">
      <dgm:prSet presAssocID="{2BE8D686-2A9E-46D1-B9B2-03316F568062}" presName="FourNodes_4_text" presStyleLbl="node1" presStyleIdx="3" presStyleCnt="4">
        <dgm:presLayoutVars>
          <dgm:bulletEnabled val="1"/>
        </dgm:presLayoutVars>
      </dgm:prSet>
      <dgm:spPr/>
    </dgm:pt>
  </dgm:ptLst>
  <dgm:cxnLst>
    <dgm:cxn modelId="{34CDD003-B191-4AC2-949D-15B4B254B183}" type="presOf" srcId="{22162C54-A5B7-469F-AC38-CA6AB737EBAA}" destId="{07CCBF8A-F180-454F-9E0E-E1EDDF0C39F3}" srcOrd="0" destOrd="0" presId="urn:microsoft.com/office/officeart/2005/8/layout/vProcess5"/>
    <dgm:cxn modelId="{0B01CC0A-0990-4413-851A-FA2240E23F27}" type="presOf" srcId="{41937BBE-AB87-4BA6-8479-C788922FEF1F}" destId="{DAC82519-B07E-4831-BFE6-2D370D19F48A}" srcOrd="1" destOrd="0" presId="urn:microsoft.com/office/officeart/2005/8/layout/vProcess5"/>
    <dgm:cxn modelId="{45157410-999D-4061-9E8A-6B3EA13630A8}" type="presOf" srcId="{2BE8D686-2A9E-46D1-B9B2-03316F568062}" destId="{749555E7-C148-4CD3-A7FA-FE54AA727B2D}" srcOrd="0" destOrd="0" presId="urn:microsoft.com/office/officeart/2005/8/layout/vProcess5"/>
    <dgm:cxn modelId="{CA1E4114-7A85-459B-9B46-C3B545B1733C}" srcId="{2BE8D686-2A9E-46D1-B9B2-03316F568062}" destId="{41937BBE-AB87-4BA6-8479-C788922FEF1F}" srcOrd="1" destOrd="0" parTransId="{13EDFBAF-3E0B-49F3-9B79-1EB732E5B25A}" sibTransId="{759ABD6C-D235-4914-A5E6-60C9F8F40DCE}"/>
    <dgm:cxn modelId="{C3557317-37CC-4253-BCD0-6BADDC7DFAC0}" type="presOf" srcId="{137456A1-ADF8-451F-AE91-C2EF133BBBFB}" destId="{2BFD7590-61B8-48AC-B80A-AD0A843C1BC4}" srcOrd="0" destOrd="0" presId="urn:microsoft.com/office/officeart/2005/8/layout/vProcess5"/>
    <dgm:cxn modelId="{30660E38-3C23-458D-8140-26A56446C4CA}" type="presOf" srcId="{759ABD6C-D235-4914-A5E6-60C9F8F40DCE}" destId="{262199F4-CCBE-4AA7-A4BF-74E9A9C65EDA}" srcOrd="0" destOrd="0" presId="urn:microsoft.com/office/officeart/2005/8/layout/vProcess5"/>
    <dgm:cxn modelId="{47A9FE5E-954C-4E53-BAC5-96BC1A2E9734}" srcId="{2BE8D686-2A9E-46D1-B9B2-03316F568062}" destId="{E0682123-59D4-4E5B-9A62-788D968A382F}" srcOrd="2" destOrd="0" parTransId="{7A92DE08-0AFC-4D42-916A-422EB5847F1D}" sibTransId="{EA266D1C-61E7-48C6-992D-6EEE6F177DD3}"/>
    <dgm:cxn modelId="{01F5E152-2BB0-442B-ABE0-362959378489}" type="presOf" srcId="{E0682123-59D4-4E5B-9A62-788D968A382F}" destId="{2F0DB4C6-96C8-4EE6-BE7A-F0D042AAFB12}" srcOrd="1" destOrd="0" presId="urn:microsoft.com/office/officeart/2005/8/layout/vProcess5"/>
    <dgm:cxn modelId="{91363388-372F-4BB7-BC4D-0E0048FD3CD2}" type="presOf" srcId="{E0682123-59D4-4E5B-9A62-788D968A382F}" destId="{352C099D-4178-4325-AD3A-338B971F1680}" srcOrd="0" destOrd="0" presId="urn:microsoft.com/office/officeart/2005/8/layout/vProcess5"/>
    <dgm:cxn modelId="{F26A699D-F5DA-4C89-AD18-DE86ED14801F}" srcId="{2BE8D686-2A9E-46D1-B9B2-03316F568062}" destId="{137456A1-ADF8-451F-AE91-C2EF133BBBFB}" srcOrd="3" destOrd="0" parTransId="{039CEF75-03EB-488E-B9E6-FF77DDBD7F29}" sibTransId="{3EA999F2-34D6-4EEA-9B73-73E7EC855719}"/>
    <dgm:cxn modelId="{FBCBE7A2-3992-4DF7-906F-19AF301420A2}" type="presOf" srcId="{D839D2BD-A8DC-4A75-836B-8BECAF41FEAA}" destId="{B4489EE1-584C-4C43-B7AA-0AA20CCCE584}" srcOrd="0" destOrd="0" presId="urn:microsoft.com/office/officeart/2005/8/layout/vProcess5"/>
    <dgm:cxn modelId="{6CDA22A5-0462-49CF-BFEA-BB8710964214}" type="presOf" srcId="{41937BBE-AB87-4BA6-8479-C788922FEF1F}" destId="{59A8686A-816A-49F0-9A28-82B8D778003C}" srcOrd="0" destOrd="0" presId="urn:microsoft.com/office/officeart/2005/8/layout/vProcess5"/>
    <dgm:cxn modelId="{310569B1-656B-4629-B863-CDD272E6EAF0}" type="presOf" srcId="{EA266D1C-61E7-48C6-992D-6EEE6F177DD3}" destId="{5407FD89-B26B-4B06-9609-9DE6D6C47CBB}" srcOrd="0" destOrd="0" presId="urn:microsoft.com/office/officeart/2005/8/layout/vProcess5"/>
    <dgm:cxn modelId="{4353CABD-38DD-434D-8390-6FA0AE893A47}" type="presOf" srcId="{137456A1-ADF8-451F-AE91-C2EF133BBBFB}" destId="{790024DC-1081-4042-AACC-9F77DF1F490D}" srcOrd="1" destOrd="0" presId="urn:microsoft.com/office/officeart/2005/8/layout/vProcess5"/>
    <dgm:cxn modelId="{151D4BC0-9F05-4C2E-9EDE-512E7B3E7D70}" srcId="{2BE8D686-2A9E-46D1-B9B2-03316F568062}" destId="{D839D2BD-A8DC-4A75-836B-8BECAF41FEAA}" srcOrd="0" destOrd="0" parTransId="{DE6758A6-F9D1-4F9C-B705-97822B7449AB}" sibTransId="{22162C54-A5B7-469F-AC38-CA6AB737EBAA}"/>
    <dgm:cxn modelId="{5F0815D2-E9B5-4FE3-BEC6-4A98BD33EBD3}" type="presOf" srcId="{D839D2BD-A8DC-4A75-836B-8BECAF41FEAA}" destId="{F369358D-880E-4E9C-8D11-386B8D1E2611}" srcOrd="1" destOrd="0" presId="urn:microsoft.com/office/officeart/2005/8/layout/vProcess5"/>
    <dgm:cxn modelId="{3380E2E7-9A8D-43CD-9CB4-0FED1E4CDC57}" type="presParOf" srcId="{749555E7-C148-4CD3-A7FA-FE54AA727B2D}" destId="{5E7092DA-7844-4168-A8E6-F5D16E2B23A1}" srcOrd="0" destOrd="0" presId="urn:microsoft.com/office/officeart/2005/8/layout/vProcess5"/>
    <dgm:cxn modelId="{3443820D-EE24-4731-973B-42240D4A7DE6}" type="presParOf" srcId="{749555E7-C148-4CD3-A7FA-FE54AA727B2D}" destId="{B4489EE1-584C-4C43-B7AA-0AA20CCCE584}" srcOrd="1" destOrd="0" presId="urn:microsoft.com/office/officeart/2005/8/layout/vProcess5"/>
    <dgm:cxn modelId="{0D278640-D233-472C-8974-853E762CEE85}" type="presParOf" srcId="{749555E7-C148-4CD3-A7FA-FE54AA727B2D}" destId="{59A8686A-816A-49F0-9A28-82B8D778003C}" srcOrd="2" destOrd="0" presId="urn:microsoft.com/office/officeart/2005/8/layout/vProcess5"/>
    <dgm:cxn modelId="{8CAB6702-13B6-4921-8864-CCCD766EA8DA}" type="presParOf" srcId="{749555E7-C148-4CD3-A7FA-FE54AA727B2D}" destId="{352C099D-4178-4325-AD3A-338B971F1680}" srcOrd="3" destOrd="0" presId="urn:microsoft.com/office/officeart/2005/8/layout/vProcess5"/>
    <dgm:cxn modelId="{14778371-B4A5-471C-8D74-105862C29EC1}" type="presParOf" srcId="{749555E7-C148-4CD3-A7FA-FE54AA727B2D}" destId="{2BFD7590-61B8-48AC-B80A-AD0A843C1BC4}" srcOrd="4" destOrd="0" presId="urn:microsoft.com/office/officeart/2005/8/layout/vProcess5"/>
    <dgm:cxn modelId="{5E10B2F6-6F04-4AF2-82B2-C7BED286D630}" type="presParOf" srcId="{749555E7-C148-4CD3-A7FA-FE54AA727B2D}" destId="{07CCBF8A-F180-454F-9E0E-E1EDDF0C39F3}" srcOrd="5" destOrd="0" presId="urn:microsoft.com/office/officeart/2005/8/layout/vProcess5"/>
    <dgm:cxn modelId="{A68AFAD7-9CC8-47C7-9219-84BBE6928A2D}" type="presParOf" srcId="{749555E7-C148-4CD3-A7FA-FE54AA727B2D}" destId="{262199F4-CCBE-4AA7-A4BF-74E9A9C65EDA}" srcOrd="6" destOrd="0" presId="urn:microsoft.com/office/officeart/2005/8/layout/vProcess5"/>
    <dgm:cxn modelId="{A37E22AD-7D9A-4593-8A1F-B6DA8B8025F1}" type="presParOf" srcId="{749555E7-C148-4CD3-A7FA-FE54AA727B2D}" destId="{5407FD89-B26B-4B06-9609-9DE6D6C47CBB}" srcOrd="7" destOrd="0" presId="urn:microsoft.com/office/officeart/2005/8/layout/vProcess5"/>
    <dgm:cxn modelId="{03779933-AB26-45A8-8037-609C6B949A40}" type="presParOf" srcId="{749555E7-C148-4CD3-A7FA-FE54AA727B2D}" destId="{F369358D-880E-4E9C-8D11-386B8D1E2611}" srcOrd="8" destOrd="0" presId="urn:microsoft.com/office/officeart/2005/8/layout/vProcess5"/>
    <dgm:cxn modelId="{98F4C30C-64DD-4797-948D-56226197F6A1}" type="presParOf" srcId="{749555E7-C148-4CD3-A7FA-FE54AA727B2D}" destId="{DAC82519-B07E-4831-BFE6-2D370D19F48A}" srcOrd="9" destOrd="0" presId="urn:microsoft.com/office/officeart/2005/8/layout/vProcess5"/>
    <dgm:cxn modelId="{C3EFF577-7C68-4B31-9F13-DBA3EADD48EE}" type="presParOf" srcId="{749555E7-C148-4CD3-A7FA-FE54AA727B2D}" destId="{2F0DB4C6-96C8-4EE6-BE7A-F0D042AAFB12}" srcOrd="10" destOrd="0" presId="urn:microsoft.com/office/officeart/2005/8/layout/vProcess5"/>
    <dgm:cxn modelId="{3B1E9295-132D-4B7F-A9C3-24E046E545CA}" type="presParOf" srcId="{749555E7-C148-4CD3-A7FA-FE54AA727B2D}" destId="{790024DC-1081-4042-AACC-9F77DF1F490D}"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4D814DD-9607-45DC-9474-4FD2D618FA7A}" type="doc">
      <dgm:prSet loTypeId="urn:microsoft.com/office/officeart/2005/8/layout/process2" loCatId="process" qsTypeId="urn:microsoft.com/office/officeart/2005/8/quickstyle/simple1" qsCatId="simple" csTypeId="urn:microsoft.com/office/officeart/2005/8/colors/accent1_2" csCatId="accent1"/>
      <dgm:spPr/>
      <dgm:t>
        <a:bodyPr/>
        <a:lstStyle/>
        <a:p>
          <a:endParaRPr lang="en-US"/>
        </a:p>
      </dgm:t>
    </dgm:pt>
    <dgm:pt modelId="{B83EF9F3-7AEB-46EF-A0FA-F4BFFCE79929}">
      <dgm:prSet/>
      <dgm:spPr/>
      <dgm:t>
        <a:bodyPr/>
        <a:lstStyle/>
        <a:p>
          <a:r>
            <a:rPr lang="en-GB"/>
            <a:t>An early year’s practitioner plays a crucial role within the first 1000 days of a child’s life. They are responsible for ‘nurturing, educating and supporting young children’.</a:t>
          </a:r>
          <a:endParaRPr lang="en-US"/>
        </a:p>
      </dgm:t>
    </dgm:pt>
    <dgm:pt modelId="{82E8E4E0-4934-43BD-A2DE-0C16B43B8DC8}" type="parTrans" cxnId="{6CADB646-284E-48E7-88E7-5B833B17AE31}">
      <dgm:prSet/>
      <dgm:spPr/>
      <dgm:t>
        <a:bodyPr/>
        <a:lstStyle/>
        <a:p>
          <a:endParaRPr lang="en-US"/>
        </a:p>
      </dgm:t>
    </dgm:pt>
    <dgm:pt modelId="{B55BEA99-9DE6-42CE-A5CD-088F37FFA38D}" type="sibTrans" cxnId="{6CADB646-284E-48E7-88E7-5B833B17AE31}">
      <dgm:prSet/>
      <dgm:spPr/>
      <dgm:t>
        <a:bodyPr/>
        <a:lstStyle/>
        <a:p>
          <a:endParaRPr lang="en-US"/>
        </a:p>
      </dgm:t>
    </dgm:pt>
    <dgm:pt modelId="{DA374C2E-E9DA-438F-9C28-46EA66D5767A}">
      <dgm:prSet/>
      <dgm:spPr/>
      <dgm:t>
        <a:bodyPr/>
        <a:lstStyle/>
        <a:p>
          <a:r>
            <a:rPr lang="en-GB"/>
            <a:t>As an early year practitioner one of their main roles would be to build a safe and secure environment and relationship for that child. This will allow the child to feel safe and trustworthy of their practitioner/ care giver, which can allow them to develop better and more enhanced self-confidence. </a:t>
          </a:r>
          <a:endParaRPr lang="en-US"/>
        </a:p>
      </dgm:t>
    </dgm:pt>
    <dgm:pt modelId="{E32DAFA9-26CB-4E15-9F2D-34AF80E8B9E6}" type="parTrans" cxnId="{948A058C-C7B6-44A8-8FFF-CD6921A3BD9E}">
      <dgm:prSet/>
      <dgm:spPr/>
      <dgm:t>
        <a:bodyPr/>
        <a:lstStyle/>
        <a:p>
          <a:endParaRPr lang="en-US"/>
        </a:p>
      </dgm:t>
    </dgm:pt>
    <dgm:pt modelId="{AC8F56A0-97F9-417E-AE13-7BB92D47915A}" type="sibTrans" cxnId="{948A058C-C7B6-44A8-8FFF-CD6921A3BD9E}">
      <dgm:prSet/>
      <dgm:spPr/>
      <dgm:t>
        <a:bodyPr/>
        <a:lstStyle/>
        <a:p>
          <a:endParaRPr lang="en-US"/>
        </a:p>
      </dgm:t>
    </dgm:pt>
    <dgm:pt modelId="{B0022D19-8DE3-43A1-A41E-0E17CE496366}">
      <dgm:prSet/>
      <dgm:spPr/>
      <dgm:t>
        <a:bodyPr/>
        <a:lstStyle/>
        <a:p>
          <a:r>
            <a:rPr lang="en-GB"/>
            <a:t>Even though the main role of an early year practitioner is to work with the children, an early year practitioner also works alongside the families of the children. The early years practitioner will support the parents/ care givers of the child, by listening to any concerns that may occur, whilst offering their support, reassurance and guidance. This is to ensure that no families have to feel alone or isolated but will get the help that they need. </a:t>
          </a:r>
          <a:endParaRPr lang="en-US"/>
        </a:p>
      </dgm:t>
    </dgm:pt>
    <dgm:pt modelId="{992B24EF-11C3-463E-9063-99E955659DD1}" type="parTrans" cxnId="{219E490B-4F24-4DA8-91F0-B3354071A230}">
      <dgm:prSet/>
      <dgm:spPr/>
      <dgm:t>
        <a:bodyPr/>
        <a:lstStyle/>
        <a:p>
          <a:endParaRPr lang="en-US"/>
        </a:p>
      </dgm:t>
    </dgm:pt>
    <dgm:pt modelId="{FD593A30-96A7-4DE7-8C6C-978AA03EA98A}" type="sibTrans" cxnId="{219E490B-4F24-4DA8-91F0-B3354071A230}">
      <dgm:prSet/>
      <dgm:spPr/>
      <dgm:t>
        <a:bodyPr/>
        <a:lstStyle/>
        <a:p>
          <a:endParaRPr lang="en-US"/>
        </a:p>
      </dgm:t>
    </dgm:pt>
    <dgm:pt modelId="{1325E52A-E0F1-4B9F-B687-32AEB01ED0B5}" type="pres">
      <dgm:prSet presAssocID="{24D814DD-9607-45DC-9474-4FD2D618FA7A}" presName="linearFlow" presStyleCnt="0">
        <dgm:presLayoutVars>
          <dgm:resizeHandles val="exact"/>
        </dgm:presLayoutVars>
      </dgm:prSet>
      <dgm:spPr/>
    </dgm:pt>
    <dgm:pt modelId="{F745B63B-9B7F-4497-81E6-8DE5E261ED40}" type="pres">
      <dgm:prSet presAssocID="{B83EF9F3-7AEB-46EF-A0FA-F4BFFCE79929}" presName="node" presStyleLbl="node1" presStyleIdx="0" presStyleCnt="3">
        <dgm:presLayoutVars>
          <dgm:bulletEnabled val="1"/>
        </dgm:presLayoutVars>
      </dgm:prSet>
      <dgm:spPr/>
    </dgm:pt>
    <dgm:pt modelId="{FCE07E2D-7C39-4330-A83C-42BC453777AF}" type="pres">
      <dgm:prSet presAssocID="{B55BEA99-9DE6-42CE-A5CD-088F37FFA38D}" presName="sibTrans" presStyleLbl="sibTrans2D1" presStyleIdx="0" presStyleCnt="2"/>
      <dgm:spPr/>
    </dgm:pt>
    <dgm:pt modelId="{9AB0A678-DEC1-45AF-943D-FB72E22877FE}" type="pres">
      <dgm:prSet presAssocID="{B55BEA99-9DE6-42CE-A5CD-088F37FFA38D}" presName="connectorText" presStyleLbl="sibTrans2D1" presStyleIdx="0" presStyleCnt="2"/>
      <dgm:spPr/>
    </dgm:pt>
    <dgm:pt modelId="{E7790D03-0D41-4171-A11D-64B89C23E001}" type="pres">
      <dgm:prSet presAssocID="{DA374C2E-E9DA-438F-9C28-46EA66D5767A}" presName="node" presStyleLbl="node1" presStyleIdx="1" presStyleCnt="3">
        <dgm:presLayoutVars>
          <dgm:bulletEnabled val="1"/>
        </dgm:presLayoutVars>
      </dgm:prSet>
      <dgm:spPr/>
    </dgm:pt>
    <dgm:pt modelId="{CA518C67-D714-4B62-B41A-17900A713EF7}" type="pres">
      <dgm:prSet presAssocID="{AC8F56A0-97F9-417E-AE13-7BB92D47915A}" presName="sibTrans" presStyleLbl="sibTrans2D1" presStyleIdx="1" presStyleCnt="2"/>
      <dgm:spPr/>
    </dgm:pt>
    <dgm:pt modelId="{5BD9280E-FE94-4CEA-9ED2-A162573A7A86}" type="pres">
      <dgm:prSet presAssocID="{AC8F56A0-97F9-417E-AE13-7BB92D47915A}" presName="connectorText" presStyleLbl="sibTrans2D1" presStyleIdx="1" presStyleCnt="2"/>
      <dgm:spPr/>
    </dgm:pt>
    <dgm:pt modelId="{B542BAFE-4566-4299-8E9B-764726C7E517}" type="pres">
      <dgm:prSet presAssocID="{B0022D19-8DE3-43A1-A41E-0E17CE496366}" presName="node" presStyleLbl="node1" presStyleIdx="2" presStyleCnt="3">
        <dgm:presLayoutVars>
          <dgm:bulletEnabled val="1"/>
        </dgm:presLayoutVars>
      </dgm:prSet>
      <dgm:spPr/>
    </dgm:pt>
  </dgm:ptLst>
  <dgm:cxnLst>
    <dgm:cxn modelId="{219E490B-4F24-4DA8-91F0-B3354071A230}" srcId="{24D814DD-9607-45DC-9474-4FD2D618FA7A}" destId="{B0022D19-8DE3-43A1-A41E-0E17CE496366}" srcOrd="2" destOrd="0" parTransId="{992B24EF-11C3-463E-9063-99E955659DD1}" sibTransId="{FD593A30-96A7-4DE7-8C6C-978AA03EA98A}"/>
    <dgm:cxn modelId="{4FB7E824-DA55-4736-9009-D67437F974A0}" type="presOf" srcId="{24D814DD-9607-45DC-9474-4FD2D618FA7A}" destId="{1325E52A-E0F1-4B9F-B687-32AEB01ED0B5}" srcOrd="0" destOrd="0" presId="urn:microsoft.com/office/officeart/2005/8/layout/process2"/>
    <dgm:cxn modelId="{1F74C82F-6FB7-4173-A2D7-295BC34373FC}" type="presOf" srcId="{B55BEA99-9DE6-42CE-A5CD-088F37FFA38D}" destId="{9AB0A678-DEC1-45AF-943D-FB72E22877FE}" srcOrd="1" destOrd="0" presId="urn:microsoft.com/office/officeart/2005/8/layout/process2"/>
    <dgm:cxn modelId="{6CADB646-284E-48E7-88E7-5B833B17AE31}" srcId="{24D814DD-9607-45DC-9474-4FD2D618FA7A}" destId="{B83EF9F3-7AEB-46EF-A0FA-F4BFFCE79929}" srcOrd="0" destOrd="0" parTransId="{82E8E4E0-4934-43BD-A2DE-0C16B43B8DC8}" sibTransId="{B55BEA99-9DE6-42CE-A5CD-088F37FFA38D}"/>
    <dgm:cxn modelId="{07E3054B-BFC7-4E97-8BE2-9BEC62B3220C}" type="presOf" srcId="{B55BEA99-9DE6-42CE-A5CD-088F37FFA38D}" destId="{FCE07E2D-7C39-4330-A83C-42BC453777AF}" srcOrd="0" destOrd="0" presId="urn:microsoft.com/office/officeart/2005/8/layout/process2"/>
    <dgm:cxn modelId="{7040B66E-21D0-4D5C-9F2B-760300BB4C66}" type="presOf" srcId="{DA374C2E-E9DA-438F-9C28-46EA66D5767A}" destId="{E7790D03-0D41-4171-A11D-64B89C23E001}" srcOrd="0" destOrd="0" presId="urn:microsoft.com/office/officeart/2005/8/layout/process2"/>
    <dgm:cxn modelId="{7D03315A-77BE-4479-8A16-2DB504C62872}" type="presOf" srcId="{B0022D19-8DE3-43A1-A41E-0E17CE496366}" destId="{B542BAFE-4566-4299-8E9B-764726C7E517}" srcOrd="0" destOrd="0" presId="urn:microsoft.com/office/officeart/2005/8/layout/process2"/>
    <dgm:cxn modelId="{948A058C-C7B6-44A8-8FFF-CD6921A3BD9E}" srcId="{24D814DD-9607-45DC-9474-4FD2D618FA7A}" destId="{DA374C2E-E9DA-438F-9C28-46EA66D5767A}" srcOrd="1" destOrd="0" parTransId="{E32DAFA9-26CB-4E15-9F2D-34AF80E8B9E6}" sibTransId="{AC8F56A0-97F9-417E-AE13-7BB92D47915A}"/>
    <dgm:cxn modelId="{1A490294-D0A0-46E3-8B1B-7A82572F5032}" type="presOf" srcId="{AC8F56A0-97F9-417E-AE13-7BB92D47915A}" destId="{CA518C67-D714-4B62-B41A-17900A713EF7}" srcOrd="0" destOrd="0" presId="urn:microsoft.com/office/officeart/2005/8/layout/process2"/>
    <dgm:cxn modelId="{E9A71FBC-2E61-44CF-AC3A-FD27E37C647F}" type="presOf" srcId="{AC8F56A0-97F9-417E-AE13-7BB92D47915A}" destId="{5BD9280E-FE94-4CEA-9ED2-A162573A7A86}" srcOrd="1" destOrd="0" presId="urn:microsoft.com/office/officeart/2005/8/layout/process2"/>
    <dgm:cxn modelId="{434592CB-A4DA-4573-B81F-D3BDE7C42E89}" type="presOf" srcId="{B83EF9F3-7AEB-46EF-A0FA-F4BFFCE79929}" destId="{F745B63B-9B7F-4497-81E6-8DE5E261ED40}" srcOrd="0" destOrd="0" presId="urn:microsoft.com/office/officeart/2005/8/layout/process2"/>
    <dgm:cxn modelId="{025D0A22-F264-4D14-976B-1D53E1ECCADA}" type="presParOf" srcId="{1325E52A-E0F1-4B9F-B687-32AEB01ED0B5}" destId="{F745B63B-9B7F-4497-81E6-8DE5E261ED40}" srcOrd="0" destOrd="0" presId="urn:microsoft.com/office/officeart/2005/8/layout/process2"/>
    <dgm:cxn modelId="{AA99F403-6A12-49D5-8666-A02E5A28334B}" type="presParOf" srcId="{1325E52A-E0F1-4B9F-B687-32AEB01ED0B5}" destId="{FCE07E2D-7C39-4330-A83C-42BC453777AF}" srcOrd="1" destOrd="0" presId="urn:microsoft.com/office/officeart/2005/8/layout/process2"/>
    <dgm:cxn modelId="{F1ABEB49-9A07-48F2-AA8B-F97D27E5B1BB}" type="presParOf" srcId="{FCE07E2D-7C39-4330-A83C-42BC453777AF}" destId="{9AB0A678-DEC1-45AF-943D-FB72E22877FE}" srcOrd="0" destOrd="0" presId="urn:microsoft.com/office/officeart/2005/8/layout/process2"/>
    <dgm:cxn modelId="{0AC7A956-395C-4F44-956A-6CC36B99FAB7}" type="presParOf" srcId="{1325E52A-E0F1-4B9F-B687-32AEB01ED0B5}" destId="{E7790D03-0D41-4171-A11D-64B89C23E001}" srcOrd="2" destOrd="0" presId="urn:microsoft.com/office/officeart/2005/8/layout/process2"/>
    <dgm:cxn modelId="{481E3372-A939-464F-932F-2C7562371DED}" type="presParOf" srcId="{1325E52A-E0F1-4B9F-B687-32AEB01ED0B5}" destId="{CA518C67-D714-4B62-B41A-17900A713EF7}" srcOrd="3" destOrd="0" presId="urn:microsoft.com/office/officeart/2005/8/layout/process2"/>
    <dgm:cxn modelId="{5576683C-F1E4-42E6-B0BE-C64019CE4C78}" type="presParOf" srcId="{CA518C67-D714-4B62-B41A-17900A713EF7}" destId="{5BD9280E-FE94-4CEA-9ED2-A162573A7A86}" srcOrd="0" destOrd="0" presId="urn:microsoft.com/office/officeart/2005/8/layout/process2"/>
    <dgm:cxn modelId="{A715D815-F6AA-4668-9492-441BB5228D75}" type="presParOf" srcId="{1325E52A-E0F1-4B9F-B687-32AEB01ED0B5}" destId="{B542BAFE-4566-4299-8E9B-764726C7E517}" srcOrd="4"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9DCF067-5B8D-4868-9BD3-EE535045C51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6B311B3-5B63-44B8-9633-2F1E125CADF4}">
      <dgm:prSet/>
      <dgm:spPr/>
      <dgm:t>
        <a:bodyPr/>
        <a:lstStyle/>
        <a:p>
          <a:r>
            <a:rPr lang="en-GB"/>
            <a:t>During pregnancy, the mother’s nutrition directly affects the baby’s growth and development. </a:t>
          </a:r>
          <a:endParaRPr lang="en-US"/>
        </a:p>
      </dgm:t>
    </dgm:pt>
    <dgm:pt modelId="{CBF49B0D-740A-4E38-90E4-34F2B9150D1B}" type="parTrans" cxnId="{E392DE63-BCBF-4DBB-8C8A-9AD5CB59728C}">
      <dgm:prSet/>
      <dgm:spPr/>
      <dgm:t>
        <a:bodyPr/>
        <a:lstStyle/>
        <a:p>
          <a:endParaRPr lang="en-US"/>
        </a:p>
      </dgm:t>
    </dgm:pt>
    <dgm:pt modelId="{70C721CC-FFE8-4D4F-9C81-D11191C58452}" type="sibTrans" cxnId="{E392DE63-BCBF-4DBB-8C8A-9AD5CB59728C}">
      <dgm:prSet/>
      <dgm:spPr/>
      <dgm:t>
        <a:bodyPr/>
        <a:lstStyle/>
        <a:p>
          <a:endParaRPr lang="en-US"/>
        </a:p>
      </dgm:t>
    </dgm:pt>
    <dgm:pt modelId="{5EB60279-977E-44A0-8C58-0BA9E03DF8B3}">
      <dgm:prSet/>
      <dgm:spPr/>
      <dgm:t>
        <a:bodyPr/>
        <a:lstStyle/>
        <a:p>
          <a:r>
            <a:rPr lang="en-GB"/>
            <a:t>The correct care during pregnancy also supports neurological development.</a:t>
          </a:r>
          <a:endParaRPr lang="en-US"/>
        </a:p>
      </dgm:t>
    </dgm:pt>
    <dgm:pt modelId="{C666F1DC-11DC-48A4-98AE-7B290500E634}" type="parTrans" cxnId="{708780B6-CEBC-4B58-99E9-F913F4083455}">
      <dgm:prSet/>
      <dgm:spPr/>
      <dgm:t>
        <a:bodyPr/>
        <a:lstStyle/>
        <a:p>
          <a:endParaRPr lang="en-US"/>
        </a:p>
      </dgm:t>
    </dgm:pt>
    <dgm:pt modelId="{DFD49A37-CD57-4892-AD59-843F9326A328}" type="sibTrans" cxnId="{708780B6-CEBC-4B58-99E9-F913F4083455}">
      <dgm:prSet/>
      <dgm:spPr/>
      <dgm:t>
        <a:bodyPr/>
        <a:lstStyle/>
        <a:p>
          <a:endParaRPr lang="en-US"/>
        </a:p>
      </dgm:t>
    </dgm:pt>
    <dgm:pt modelId="{6CA73A02-AFEC-4264-A27F-5725AC4DB713}">
      <dgm:prSet/>
      <dgm:spPr/>
      <dgm:t>
        <a:bodyPr/>
        <a:lstStyle/>
        <a:p>
          <a:r>
            <a:rPr lang="en-GB" dirty="0"/>
            <a:t>Adequate prenatal care helps prevent complications such as low body weight and developmental delays.</a:t>
          </a:r>
          <a:endParaRPr lang="en-US" dirty="0"/>
        </a:p>
      </dgm:t>
    </dgm:pt>
    <dgm:pt modelId="{7D47EA2B-7E01-4633-8C8F-AA28B7F96B40}" type="parTrans" cxnId="{5BC29721-9FFD-4149-869D-3F009DC48711}">
      <dgm:prSet/>
      <dgm:spPr/>
      <dgm:t>
        <a:bodyPr/>
        <a:lstStyle/>
        <a:p>
          <a:endParaRPr lang="en-US"/>
        </a:p>
      </dgm:t>
    </dgm:pt>
    <dgm:pt modelId="{66DC851A-CC07-498C-AA65-7EBCE7437FC6}" type="sibTrans" cxnId="{5BC29721-9FFD-4149-869D-3F009DC48711}">
      <dgm:prSet/>
      <dgm:spPr/>
      <dgm:t>
        <a:bodyPr/>
        <a:lstStyle/>
        <a:p>
          <a:endParaRPr lang="en-US"/>
        </a:p>
      </dgm:t>
    </dgm:pt>
    <dgm:pt modelId="{542DC886-DE7A-44F9-904F-60F106ED393C}" type="pres">
      <dgm:prSet presAssocID="{09DCF067-5B8D-4868-9BD3-EE535045C511}" presName="linear" presStyleCnt="0">
        <dgm:presLayoutVars>
          <dgm:animLvl val="lvl"/>
          <dgm:resizeHandles val="exact"/>
        </dgm:presLayoutVars>
      </dgm:prSet>
      <dgm:spPr/>
    </dgm:pt>
    <dgm:pt modelId="{9EC84B63-E375-4961-AD07-25C50FDAA5DF}" type="pres">
      <dgm:prSet presAssocID="{B6B311B3-5B63-44B8-9633-2F1E125CADF4}" presName="parentText" presStyleLbl="node1" presStyleIdx="0" presStyleCnt="3">
        <dgm:presLayoutVars>
          <dgm:chMax val="0"/>
          <dgm:bulletEnabled val="1"/>
        </dgm:presLayoutVars>
      </dgm:prSet>
      <dgm:spPr/>
    </dgm:pt>
    <dgm:pt modelId="{A520DD00-2397-4A61-834D-52A0F258ADBA}" type="pres">
      <dgm:prSet presAssocID="{70C721CC-FFE8-4D4F-9C81-D11191C58452}" presName="spacer" presStyleCnt="0"/>
      <dgm:spPr/>
    </dgm:pt>
    <dgm:pt modelId="{34AE8D61-F6F0-4E90-9305-FA7B8271044F}" type="pres">
      <dgm:prSet presAssocID="{5EB60279-977E-44A0-8C58-0BA9E03DF8B3}" presName="parentText" presStyleLbl="node1" presStyleIdx="1" presStyleCnt="3">
        <dgm:presLayoutVars>
          <dgm:chMax val="0"/>
          <dgm:bulletEnabled val="1"/>
        </dgm:presLayoutVars>
      </dgm:prSet>
      <dgm:spPr/>
    </dgm:pt>
    <dgm:pt modelId="{22B3DD02-BE3D-4CF6-812A-2ACC13914A56}" type="pres">
      <dgm:prSet presAssocID="{DFD49A37-CD57-4892-AD59-843F9326A328}" presName="spacer" presStyleCnt="0"/>
      <dgm:spPr/>
    </dgm:pt>
    <dgm:pt modelId="{C6AE499B-E844-4361-8CE8-FDB5E82977CE}" type="pres">
      <dgm:prSet presAssocID="{6CA73A02-AFEC-4264-A27F-5725AC4DB713}" presName="parentText" presStyleLbl="node1" presStyleIdx="2" presStyleCnt="3">
        <dgm:presLayoutVars>
          <dgm:chMax val="0"/>
          <dgm:bulletEnabled val="1"/>
        </dgm:presLayoutVars>
      </dgm:prSet>
      <dgm:spPr/>
    </dgm:pt>
  </dgm:ptLst>
  <dgm:cxnLst>
    <dgm:cxn modelId="{5BC29721-9FFD-4149-869D-3F009DC48711}" srcId="{09DCF067-5B8D-4868-9BD3-EE535045C511}" destId="{6CA73A02-AFEC-4264-A27F-5725AC4DB713}" srcOrd="2" destOrd="0" parTransId="{7D47EA2B-7E01-4633-8C8F-AA28B7F96B40}" sibTransId="{66DC851A-CC07-498C-AA65-7EBCE7437FC6}"/>
    <dgm:cxn modelId="{A61D9231-A6E6-47E1-A789-7F15BD23C88D}" type="presOf" srcId="{6CA73A02-AFEC-4264-A27F-5725AC4DB713}" destId="{C6AE499B-E844-4361-8CE8-FDB5E82977CE}" srcOrd="0" destOrd="0" presId="urn:microsoft.com/office/officeart/2005/8/layout/vList2"/>
    <dgm:cxn modelId="{E392DE63-BCBF-4DBB-8C8A-9AD5CB59728C}" srcId="{09DCF067-5B8D-4868-9BD3-EE535045C511}" destId="{B6B311B3-5B63-44B8-9633-2F1E125CADF4}" srcOrd="0" destOrd="0" parTransId="{CBF49B0D-740A-4E38-90E4-34F2B9150D1B}" sibTransId="{70C721CC-FFE8-4D4F-9C81-D11191C58452}"/>
    <dgm:cxn modelId="{339D46B1-DFA4-4C11-9FA8-9F4A110994BB}" type="presOf" srcId="{B6B311B3-5B63-44B8-9633-2F1E125CADF4}" destId="{9EC84B63-E375-4961-AD07-25C50FDAA5DF}" srcOrd="0" destOrd="0" presId="urn:microsoft.com/office/officeart/2005/8/layout/vList2"/>
    <dgm:cxn modelId="{708780B6-CEBC-4B58-99E9-F913F4083455}" srcId="{09DCF067-5B8D-4868-9BD3-EE535045C511}" destId="{5EB60279-977E-44A0-8C58-0BA9E03DF8B3}" srcOrd="1" destOrd="0" parTransId="{C666F1DC-11DC-48A4-98AE-7B290500E634}" sibTransId="{DFD49A37-CD57-4892-AD59-843F9326A328}"/>
    <dgm:cxn modelId="{E8BCC4C9-1833-4106-B557-BEA697604FBC}" type="presOf" srcId="{5EB60279-977E-44A0-8C58-0BA9E03DF8B3}" destId="{34AE8D61-F6F0-4E90-9305-FA7B8271044F}" srcOrd="0" destOrd="0" presId="urn:microsoft.com/office/officeart/2005/8/layout/vList2"/>
    <dgm:cxn modelId="{38B667F3-9D2C-4FC7-B2D3-9DD6B51DE38F}" type="presOf" srcId="{09DCF067-5B8D-4868-9BD3-EE535045C511}" destId="{542DC886-DE7A-44F9-904F-60F106ED393C}" srcOrd="0" destOrd="0" presId="urn:microsoft.com/office/officeart/2005/8/layout/vList2"/>
    <dgm:cxn modelId="{BA48A2E5-3F98-431C-BF7F-2DC549303F08}" type="presParOf" srcId="{542DC886-DE7A-44F9-904F-60F106ED393C}" destId="{9EC84B63-E375-4961-AD07-25C50FDAA5DF}" srcOrd="0" destOrd="0" presId="urn:microsoft.com/office/officeart/2005/8/layout/vList2"/>
    <dgm:cxn modelId="{3D6C489C-6CF2-423C-A4AF-2A1DAF5D8AE5}" type="presParOf" srcId="{542DC886-DE7A-44F9-904F-60F106ED393C}" destId="{A520DD00-2397-4A61-834D-52A0F258ADBA}" srcOrd="1" destOrd="0" presId="urn:microsoft.com/office/officeart/2005/8/layout/vList2"/>
    <dgm:cxn modelId="{7677881E-DA84-4E35-9537-65279EFBB468}" type="presParOf" srcId="{542DC886-DE7A-44F9-904F-60F106ED393C}" destId="{34AE8D61-F6F0-4E90-9305-FA7B8271044F}" srcOrd="2" destOrd="0" presId="urn:microsoft.com/office/officeart/2005/8/layout/vList2"/>
    <dgm:cxn modelId="{867ACE5E-4F63-4F9B-BE97-8F143470D432}" type="presParOf" srcId="{542DC886-DE7A-44F9-904F-60F106ED393C}" destId="{22B3DD02-BE3D-4CF6-812A-2ACC13914A56}" srcOrd="3" destOrd="0" presId="urn:microsoft.com/office/officeart/2005/8/layout/vList2"/>
    <dgm:cxn modelId="{444227B1-829A-4FED-A1CA-CFD7D0B542FF}" type="presParOf" srcId="{542DC886-DE7A-44F9-904F-60F106ED393C}" destId="{C6AE499B-E844-4361-8CE8-FDB5E82977C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EBEFBE3-E93A-4453-9167-C4F6281E4E53}"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EEC3F423-3CC4-468A-A4C8-8A48F218597A}">
      <dgm:prSet/>
      <dgm:spPr/>
      <dgm:t>
        <a:bodyPr/>
        <a:lstStyle/>
        <a:p>
          <a:r>
            <a:rPr lang="en-GB"/>
            <a:t>Regular medical checks</a:t>
          </a:r>
          <a:endParaRPr lang="en-US"/>
        </a:p>
      </dgm:t>
    </dgm:pt>
    <dgm:pt modelId="{006D76AC-FB27-4525-9818-45BA26064523}" type="parTrans" cxnId="{507A55FA-002A-41B8-AD8A-6453F882D075}">
      <dgm:prSet/>
      <dgm:spPr/>
      <dgm:t>
        <a:bodyPr/>
        <a:lstStyle/>
        <a:p>
          <a:endParaRPr lang="en-US"/>
        </a:p>
      </dgm:t>
    </dgm:pt>
    <dgm:pt modelId="{3E758400-E3E7-4640-BF07-3173DACEC9C2}" type="sibTrans" cxnId="{507A55FA-002A-41B8-AD8A-6453F882D075}">
      <dgm:prSet/>
      <dgm:spPr/>
      <dgm:t>
        <a:bodyPr/>
        <a:lstStyle/>
        <a:p>
          <a:endParaRPr lang="en-US"/>
        </a:p>
      </dgm:t>
    </dgm:pt>
    <dgm:pt modelId="{DA3408B2-0166-4F88-9CBA-3B804D9CA863}">
      <dgm:prSet/>
      <dgm:spPr/>
      <dgm:t>
        <a:bodyPr/>
        <a:lstStyle/>
        <a:p>
          <a:r>
            <a:rPr lang="en-GB"/>
            <a:t>Ultrasounds and monitoring </a:t>
          </a:r>
          <a:endParaRPr lang="en-US"/>
        </a:p>
      </dgm:t>
    </dgm:pt>
    <dgm:pt modelId="{2AAFD288-ADBA-4FF1-BA86-CED093012049}" type="parTrans" cxnId="{E8190DF2-A7D6-425E-8D9C-8B51B136D947}">
      <dgm:prSet/>
      <dgm:spPr/>
      <dgm:t>
        <a:bodyPr/>
        <a:lstStyle/>
        <a:p>
          <a:endParaRPr lang="en-US"/>
        </a:p>
      </dgm:t>
    </dgm:pt>
    <dgm:pt modelId="{B13198CD-3245-4546-8CFC-CCBB36968A45}" type="sibTrans" cxnId="{E8190DF2-A7D6-425E-8D9C-8B51B136D947}">
      <dgm:prSet/>
      <dgm:spPr/>
      <dgm:t>
        <a:bodyPr/>
        <a:lstStyle/>
        <a:p>
          <a:endParaRPr lang="en-US"/>
        </a:p>
      </dgm:t>
    </dgm:pt>
    <dgm:pt modelId="{F16557BE-4494-476F-A4E3-D04D4A20F552}">
      <dgm:prSet/>
      <dgm:spPr/>
      <dgm:t>
        <a:bodyPr/>
        <a:lstStyle/>
        <a:p>
          <a:r>
            <a:rPr lang="en-GB"/>
            <a:t>Screenings</a:t>
          </a:r>
          <a:endParaRPr lang="en-US"/>
        </a:p>
      </dgm:t>
    </dgm:pt>
    <dgm:pt modelId="{50DEC891-7347-4BC1-850A-FE7BB16F7A9D}" type="parTrans" cxnId="{499AA9C7-2176-40BF-9308-631BE1C1BE80}">
      <dgm:prSet/>
      <dgm:spPr/>
      <dgm:t>
        <a:bodyPr/>
        <a:lstStyle/>
        <a:p>
          <a:endParaRPr lang="en-US"/>
        </a:p>
      </dgm:t>
    </dgm:pt>
    <dgm:pt modelId="{8BAFD63E-E2E6-4DCE-9F9E-6C0808DB81AF}" type="sibTrans" cxnId="{499AA9C7-2176-40BF-9308-631BE1C1BE80}">
      <dgm:prSet/>
      <dgm:spPr/>
      <dgm:t>
        <a:bodyPr/>
        <a:lstStyle/>
        <a:p>
          <a:endParaRPr lang="en-US"/>
        </a:p>
      </dgm:t>
    </dgm:pt>
    <dgm:pt modelId="{6F632CFA-D5B7-4A27-B515-4F9681C951DA}">
      <dgm:prSet/>
      <dgm:spPr/>
      <dgm:t>
        <a:bodyPr/>
        <a:lstStyle/>
        <a:p>
          <a:r>
            <a:rPr lang="en-GB" dirty="0"/>
            <a:t>Lifestyle support</a:t>
          </a:r>
          <a:endParaRPr lang="en-US" dirty="0"/>
        </a:p>
      </dgm:t>
    </dgm:pt>
    <dgm:pt modelId="{92967D92-5E4A-49D2-BC4A-64800A01EB81}" type="parTrans" cxnId="{CFB92E9E-CDFC-407D-BACB-38373A99D04E}">
      <dgm:prSet/>
      <dgm:spPr/>
      <dgm:t>
        <a:bodyPr/>
        <a:lstStyle/>
        <a:p>
          <a:endParaRPr lang="en-US"/>
        </a:p>
      </dgm:t>
    </dgm:pt>
    <dgm:pt modelId="{D96A0994-6AF7-43C8-853E-3A75509364E2}" type="sibTrans" cxnId="{CFB92E9E-CDFC-407D-BACB-38373A99D04E}">
      <dgm:prSet/>
      <dgm:spPr/>
      <dgm:t>
        <a:bodyPr/>
        <a:lstStyle/>
        <a:p>
          <a:endParaRPr lang="en-US"/>
        </a:p>
      </dgm:t>
    </dgm:pt>
    <dgm:pt modelId="{E29303D3-4236-46F5-BEEA-54DE4D07A0BA}">
      <dgm:prSet/>
      <dgm:spPr/>
      <dgm:t>
        <a:bodyPr/>
        <a:lstStyle/>
        <a:p>
          <a:r>
            <a:rPr lang="en-GB"/>
            <a:t>Nutritional support</a:t>
          </a:r>
          <a:endParaRPr lang="en-US"/>
        </a:p>
      </dgm:t>
    </dgm:pt>
    <dgm:pt modelId="{5D5128C1-A766-4510-89D0-3BEDD623CFD0}" type="parTrans" cxnId="{8E1993AF-B02E-4A9B-8285-BC41CD90D3BD}">
      <dgm:prSet/>
      <dgm:spPr/>
      <dgm:t>
        <a:bodyPr/>
        <a:lstStyle/>
        <a:p>
          <a:endParaRPr lang="en-US"/>
        </a:p>
      </dgm:t>
    </dgm:pt>
    <dgm:pt modelId="{5E173F91-BD5D-4148-AEDA-52153FB14853}" type="sibTrans" cxnId="{8E1993AF-B02E-4A9B-8285-BC41CD90D3BD}">
      <dgm:prSet/>
      <dgm:spPr/>
      <dgm:t>
        <a:bodyPr/>
        <a:lstStyle/>
        <a:p>
          <a:endParaRPr lang="en-US"/>
        </a:p>
      </dgm:t>
    </dgm:pt>
    <dgm:pt modelId="{227966F9-BE08-43DB-8F5B-158E1EA526DA}">
      <dgm:prSet/>
      <dgm:spPr/>
      <dgm:t>
        <a:bodyPr/>
        <a:lstStyle/>
        <a:p>
          <a:r>
            <a:rPr lang="en-GB"/>
            <a:t>Childbirth classes</a:t>
          </a:r>
          <a:endParaRPr lang="en-US"/>
        </a:p>
      </dgm:t>
    </dgm:pt>
    <dgm:pt modelId="{67AA64B7-6193-4BC9-8945-BCAEE318324B}" type="parTrans" cxnId="{53EB3F9C-5F54-488D-BEF3-D2929C084A93}">
      <dgm:prSet/>
      <dgm:spPr/>
      <dgm:t>
        <a:bodyPr/>
        <a:lstStyle/>
        <a:p>
          <a:endParaRPr lang="en-US"/>
        </a:p>
      </dgm:t>
    </dgm:pt>
    <dgm:pt modelId="{39F80FB7-803D-44BA-A971-2D1FAEABA1FA}" type="sibTrans" cxnId="{53EB3F9C-5F54-488D-BEF3-D2929C084A93}">
      <dgm:prSet/>
      <dgm:spPr/>
      <dgm:t>
        <a:bodyPr/>
        <a:lstStyle/>
        <a:p>
          <a:endParaRPr lang="en-US"/>
        </a:p>
      </dgm:t>
    </dgm:pt>
    <dgm:pt modelId="{AEDF2604-466E-4F39-B2CF-BBDD531E4408}">
      <dgm:prSet/>
      <dgm:spPr/>
      <dgm:t>
        <a:bodyPr/>
        <a:lstStyle/>
        <a:p>
          <a:r>
            <a:rPr lang="en-GB"/>
            <a:t>Emotional and mental health supports</a:t>
          </a:r>
          <a:endParaRPr lang="en-US"/>
        </a:p>
      </dgm:t>
    </dgm:pt>
    <dgm:pt modelId="{380B16DC-2E8F-4231-9BC3-2440C51C1202}" type="parTrans" cxnId="{92FFC36D-1F4A-4EF9-ADFD-0455507AEC07}">
      <dgm:prSet/>
      <dgm:spPr/>
      <dgm:t>
        <a:bodyPr/>
        <a:lstStyle/>
        <a:p>
          <a:endParaRPr lang="en-US"/>
        </a:p>
      </dgm:t>
    </dgm:pt>
    <dgm:pt modelId="{03578457-EDC6-4A01-AD03-5054268E29B7}" type="sibTrans" cxnId="{92FFC36D-1F4A-4EF9-ADFD-0455507AEC07}">
      <dgm:prSet/>
      <dgm:spPr/>
      <dgm:t>
        <a:bodyPr/>
        <a:lstStyle/>
        <a:p>
          <a:endParaRPr lang="en-US"/>
        </a:p>
      </dgm:t>
    </dgm:pt>
    <dgm:pt modelId="{90E2608F-F963-49DF-A58C-7CB615E10005}" type="pres">
      <dgm:prSet presAssocID="{4EBEFBE3-E93A-4453-9167-C4F6281E4E53}" presName="diagram" presStyleCnt="0">
        <dgm:presLayoutVars>
          <dgm:dir/>
          <dgm:resizeHandles val="exact"/>
        </dgm:presLayoutVars>
      </dgm:prSet>
      <dgm:spPr/>
    </dgm:pt>
    <dgm:pt modelId="{ACB949E7-B467-4F26-A71C-9B8E0DCE7EE1}" type="pres">
      <dgm:prSet presAssocID="{EEC3F423-3CC4-468A-A4C8-8A48F218597A}" presName="node" presStyleLbl="node1" presStyleIdx="0" presStyleCnt="7">
        <dgm:presLayoutVars>
          <dgm:bulletEnabled val="1"/>
        </dgm:presLayoutVars>
      </dgm:prSet>
      <dgm:spPr/>
    </dgm:pt>
    <dgm:pt modelId="{B1858561-092D-4FAD-A76A-B993B2FECC80}" type="pres">
      <dgm:prSet presAssocID="{3E758400-E3E7-4640-BF07-3173DACEC9C2}" presName="sibTrans" presStyleCnt="0"/>
      <dgm:spPr/>
    </dgm:pt>
    <dgm:pt modelId="{E91183B7-D009-4BC0-ADF7-ABA8DE0FCB62}" type="pres">
      <dgm:prSet presAssocID="{DA3408B2-0166-4F88-9CBA-3B804D9CA863}" presName="node" presStyleLbl="node1" presStyleIdx="1" presStyleCnt="7">
        <dgm:presLayoutVars>
          <dgm:bulletEnabled val="1"/>
        </dgm:presLayoutVars>
      </dgm:prSet>
      <dgm:spPr/>
    </dgm:pt>
    <dgm:pt modelId="{5EBA9AE1-6921-4EF2-A8AD-A65BAD2DC9FE}" type="pres">
      <dgm:prSet presAssocID="{B13198CD-3245-4546-8CFC-CCBB36968A45}" presName="sibTrans" presStyleCnt="0"/>
      <dgm:spPr/>
    </dgm:pt>
    <dgm:pt modelId="{9AE9A00F-C037-45F8-AA2D-9A1144EE4807}" type="pres">
      <dgm:prSet presAssocID="{F16557BE-4494-476F-A4E3-D04D4A20F552}" presName="node" presStyleLbl="node1" presStyleIdx="2" presStyleCnt="7">
        <dgm:presLayoutVars>
          <dgm:bulletEnabled val="1"/>
        </dgm:presLayoutVars>
      </dgm:prSet>
      <dgm:spPr/>
    </dgm:pt>
    <dgm:pt modelId="{DF8C3890-1A90-4111-ACA0-77DC4C8E3EC2}" type="pres">
      <dgm:prSet presAssocID="{8BAFD63E-E2E6-4DCE-9F9E-6C0808DB81AF}" presName="sibTrans" presStyleCnt="0"/>
      <dgm:spPr/>
    </dgm:pt>
    <dgm:pt modelId="{533DC0FB-9C55-4AB4-9074-9DBE6CEEE7CB}" type="pres">
      <dgm:prSet presAssocID="{6F632CFA-D5B7-4A27-B515-4F9681C951DA}" presName="node" presStyleLbl="node1" presStyleIdx="3" presStyleCnt="7">
        <dgm:presLayoutVars>
          <dgm:bulletEnabled val="1"/>
        </dgm:presLayoutVars>
      </dgm:prSet>
      <dgm:spPr/>
    </dgm:pt>
    <dgm:pt modelId="{A8BDD5EA-6ABB-4539-8AD6-21563370B05C}" type="pres">
      <dgm:prSet presAssocID="{D96A0994-6AF7-43C8-853E-3A75509364E2}" presName="sibTrans" presStyleCnt="0"/>
      <dgm:spPr/>
    </dgm:pt>
    <dgm:pt modelId="{82E7DEEF-C629-47C9-A92C-AA69CDE57FB0}" type="pres">
      <dgm:prSet presAssocID="{E29303D3-4236-46F5-BEEA-54DE4D07A0BA}" presName="node" presStyleLbl="node1" presStyleIdx="4" presStyleCnt="7">
        <dgm:presLayoutVars>
          <dgm:bulletEnabled val="1"/>
        </dgm:presLayoutVars>
      </dgm:prSet>
      <dgm:spPr/>
    </dgm:pt>
    <dgm:pt modelId="{B17B7675-A90B-4A19-88DD-3EFA12F7DEBE}" type="pres">
      <dgm:prSet presAssocID="{5E173F91-BD5D-4148-AEDA-52153FB14853}" presName="sibTrans" presStyleCnt="0"/>
      <dgm:spPr/>
    </dgm:pt>
    <dgm:pt modelId="{8ADC0100-4E1C-4F16-8B82-C565F65CD7E4}" type="pres">
      <dgm:prSet presAssocID="{227966F9-BE08-43DB-8F5B-158E1EA526DA}" presName="node" presStyleLbl="node1" presStyleIdx="5" presStyleCnt="7">
        <dgm:presLayoutVars>
          <dgm:bulletEnabled val="1"/>
        </dgm:presLayoutVars>
      </dgm:prSet>
      <dgm:spPr/>
    </dgm:pt>
    <dgm:pt modelId="{2ED61A85-6322-4AD6-A78E-29575DA645A9}" type="pres">
      <dgm:prSet presAssocID="{39F80FB7-803D-44BA-A971-2D1FAEABA1FA}" presName="sibTrans" presStyleCnt="0"/>
      <dgm:spPr/>
    </dgm:pt>
    <dgm:pt modelId="{16277165-F61C-4CAC-9235-B5EB18262D90}" type="pres">
      <dgm:prSet presAssocID="{AEDF2604-466E-4F39-B2CF-BBDD531E4408}" presName="node" presStyleLbl="node1" presStyleIdx="6" presStyleCnt="7">
        <dgm:presLayoutVars>
          <dgm:bulletEnabled val="1"/>
        </dgm:presLayoutVars>
      </dgm:prSet>
      <dgm:spPr/>
    </dgm:pt>
  </dgm:ptLst>
  <dgm:cxnLst>
    <dgm:cxn modelId="{12AAFA29-5547-40ED-AC21-9FBDFD745767}" type="presOf" srcId="{E29303D3-4236-46F5-BEEA-54DE4D07A0BA}" destId="{82E7DEEF-C629-47C9-A92C-AA69CDE57FB0}" srcOrd="0" destOrd="0" presId="urn:microsoft.com/office/officeart/2005/8/layout/default"/>
    <dgm:cxn modelId="{92FFC36D-1F4A-4EF9-ADFD-0455507AEC07}" srcId="{4EBEFBE3-E93A-4453-9167-C4F6281E4E53}" destId="{AEDF2604-466E-4F39-B2CF-BBDD531E4408}" srcOrd="6" destOrd="0" parTransId="{380B16DC-2E8F-4231-9BC3-2440C51C1202}" sibTransId="{03578457-EDC6-4A01-AD03-5054268E29B7}"/>
    <dgm:cxn modelId="{8AF0CA59-99B8-4122-9A9A-4CF146DC87E1}" type="presOf" srcId="{4EBEFBE3-E93A-4453-9167-C4F6281E4E53}" destId="{90E2608F-F963-49DF-A58C-7CB615E10005}" srcOrd="0" destOrd="0" presId="urn:microsoft.com/office/officeart/2005/8/layout/default"/>
    <dgm:cxn modelId="{53EB3F9C-5F54-488D-BEF3-D2929C084A93}" srcId="{4EBEFBE3-E93A-4453-9167-C4F6281E4E53}" destId="{227966F9-BE08-43DB-8F5B-158E1EA526DA}" srcOrd="5" destOrd="0" parTransId="{67AA64B7-6193-4BC9-8945-BCAEE318324B}" sibTransId="{39F80FB7-803D-44BA-A971-2D1FAEABA1FA}"/>
    <dgm:cxn modelId="{CFB92E9E-CDFC-407D-BACB-38373A99D04E}" srcId="{4EBEFBE3-E93A-4453-9167-C4F6281E4E53}" destId="{6F632CFA-D5B7-4A27-B515-4F9681C951DA}" srcOrd="3" destOrd="0" parTransId="{92967D92-5E4A-49D2-BC4A-64800A01EB81}" sibTransId="{D96A0994-6AF7-43C8-853E-3A75509364E2}"/>
    <dgm:cxn modelId="{7C61ACA7-2D15-4C4D-87C3-BCAFC3C25B25}" type="presOf" srcId="{F16557BE-4494-476F-A4E3-D04D4A20F552}" destId="{9AE9A00F-C037-45F8-AA2D-9A1144EE4807}" srcOrd="0" destOrd="0" presId="urn:microsoft.com/office/officeart/2005/8/layout/default"/>
    <dgm:cxn modelId="{8E1993AF-B02E-4A9B-8285-BC41CD90D3BD}" srcId="{4EBEFBE3-E93A-4453-9167-C4F6281E4E53}" destId="{E29303D3-4236-46F5-BEEA-54DE4D07A0BA}" srcOrd="4" destOrd="0" parTransId="{5D5128C1-A766-4510-89D0-3BEDD623CFD0}" sibTransId="{5E173F91-BD5D-4148-AEDA-52153FB14853}"/>
    <dgm:cxn modelId="{BB886BC4-045B-4741-9448-E1AB6E51DD9E}" type="presOf" srcId="{EEC3F423-3CC4-468A-A4C8-8A48F218597A}" destId="{ACB949E7-B467-4F26-A71C-9B8E0DCE7EE1}" srcOrd="0" destOrd="0" presId="urn:microsoft.com/office/officeart/2005/8/layout/default"/>
    <dgm:cxn modelId="{499AA9C7-2176-40BF-9308-631BE1C1BE80}" srcId="{4EBEFBE3-E93A-4453-9167-C4F6281E4E53}" destId="{F16557BE-4494-476F-A4E3-D04D4A20F552}" srcOrd="2" destOrd="0" parTransId="{50DEC891-7347-4BC1-850A-FE7BB16F7A9D}" sibTransId="{8BAFD63E-E2E6-4DCE-9F9E-6C0808DB81AF}"/>
    <dgm:cxn modelId="{A5760ED6-6D4D-42CE-B176-21DBC8DA4BA2}" type="presOf" srcId="{227966F9-BE08-43DB-8F5B-158E1EA526DA}" destId="{8ADC0100-4E1C-4F16-8B82-C565F65CD7E4}" srcOrd="0" destOrd="0" presId="urn:microsoft.com/office/officeart/2005/8/layout/default"/>
    <dgm:cxn modelId="{1A03F7EC-D808-4F5C-BC22-9E952DD222A2}" type="presOf" srcId="{DA3408B2-0166-4F88-9CBA-3B804D9CA863}" destId="{E91183B7-D009-4BC0-ADF7-ABA8DE0FCB62}" srcOrd="0" destOrd="0" presId="urn:microsoft.com/office/officeart/2005/8/layout/default"/>
    <dgm:cxn modelId="{E8190DF2-A7D6-425E-8D9C-8B51B136D947}" srcId="{4EBEFBE3-E93A-4453-9167-C4F6281E4E53}" destId="{DA3408B2-0166-4F88-9CBA-3B804D9CA863}" srcOrd="1" destOrd="0" parTransId="{2AAFD288-ADBA-4FF1-BA86-CED093012049}" sibTransId="{B13198CD-3245-4546-8CFC-CCBB36968A45}"/>
    <dgm:cxn modelId="{05886BF5-674C-4820-8FF7-B8EA5A5C5946}" type="presOf" srcId="{AEDF2604-466E-4F39-B2CF-BBDD531E4408}" destId="{16277165-F61C-4CAC-9235-B5EB18262D90}" srcOrd="0" destOrd="0" presId="urn:microsoft.com/office/officeart/2005/8/layout/default"/>
    <dgm:cxn modelId="{55EB73F8-916E-4FA9-B207-8E61494BCF8E}" type="presOf" srcId="{6F632CFA-D5B7-4A27-B515-4F9681C951DA}" destId="{533DC0FB-9C55-4AB4-9074-9DBE6CEEE7CB}" srcOrd="0" destOrd="0" presId="urn:microsoft.com/office/officeart/2005/8/layout/default"/>
    <dgm:cxn modelId="{507A55FA-002A-41B8-AD8A-6453F882D075}" srcId="{4EBEFBE3-E93A-4453-9167-C4F6281E4E53}" destId="{EEC3F423-3CC4-468A-A4C8-8A48F218597A}" srcOrd="0" destOrd="0" parTransId="{006D76AC-FB27-4525-9818-45BA26064523}" sibTransId="{3E758400-E3E7-4640-BF07-3173DACEC9C2}"/>
    <dgm:cxn modelId="{43AD16CC-51B2-48DA-A5FA-4929B141E2F5}" type="presParOf" srcId="{90E2608F-F963-49DF-A58C-7CB615E10005}" destId="{ACB949E7-B467-4F26-A71C-9B8E0DCE7EE1}" srcOrd="0" destOrd="0" presId="urn:microsoft.com/office/officeart/2005/8/layout/default"/>
    <dgm:cxn modelId="{3C00416F-B01F-4A14-9376-AC08A41B66A2}" type="presParOf" srcId="{90E2608F-F963-49DF-A58C-7CB615E10005}" destId="{B1858561-092D-4FAD-A76A-B993B2FECC80}" srcOrd="1" destOrd="0" presId="urn:microsoft.com/office/officeart/2005/8/layout/default"/>
    <dgm:cxn modelId="{E36B02AF-DC82-475E-AB9C-924DB0EA15A5}" type="presParOf" srcId="{90E2608F-F963-49DF-A58C-7CB615E10005}" destId="{E91183B7-D009-4BC0-ADF7-ABA8DE0FCB62}" srcOrd="2" destOrd="0" presId="urn:microsoft.com/office/officeart/2005/8/layout/default"/>
    <dgm:cxn modelId="{98F15408-FF8C-478D-9CD0-8DA786AD35F2}" type="presParOf" srcId="{90E2608F-F963-49DF-A58C-7CB615E10005}" destId="{5EBA9AE1-6921-4EF2-A8AD-A65BAD2DC9FE}" srcOrd="3" destOrd="0" presId="urn:microsoft.com/office/officeart/2005/8/layout/default"/>
    <dgm:cxn modelId="{5C46181B-38C6-4D3F-AC08-763344670060}" type="presParOf" srcId="{90E2608F-F963-49DF-A58C-7CB615E10005}" destId="{9AE9A00F-C037-45F8-AA2D-9A1144EE4807}" srcOrd="4" destOrd="0" presId="urn:microsoft.com/office/officeart/2005/8/layout/default"/>
    <dgm:cxn modelId="{CFC11D17-0D67-43C4-9ED2-10D2610B18F1}" type="presParOf" srcId="{90E2608F-F963-49DF-A58C-7CB615E10005}" destId="{DF8C3890-1A90-4111-ACA0-77DC4C8E3EC2}" srcOrd="5" destOrd="0" presId="urn:microsoft.com/office/officeart/2005/8/layout/default"/>
    <dgm:cxn modelId="{8E8A931A-FF40-42CE-8692-8005BEF3DB82}" type="presParOf" srcId="{90E2608F-F963-49DF-A58C-7CB615E10005}" destId="{533DC0FB-9C55-4AB4-9074-9DBE6CEEE7CB}" srcOrd="6" destOrd="0" presId="urn:microsoft.com/office/officeart/2005/8/layout/default"/>
    <dgm:cxn modelId="{813A08CA-C40F-4EE5-9259-CB8B71333ACC}" type="presParOf" srcId="{90E2608F-F963-49DF-A58C-7CB615E10005}" destId="{A8BDD5EA-6ABB-4539-8AD6-21563370B05C}" srcOrd="7" destOrd="0" presId="urn:microsoft.com/office/officeart/2005/8/layout/default"/>
    <dgm:cxn modelId="{697106BA-3B4B-4798-BC28-2D0CE5963BDB}" type="presParOf" srcId="{90E2608F-F963-49DF-A58C-7CB615E10005}" destId="{82E7DEEF-C629-47C9-A92C-AA69CDE57FB0}" srcOrd="8" destOrd="0" presId="urn:microsoft.com/office/officeart/2005/8/layout/default"/>
    <dgm:cxn modelId="{A9681849-E1FD-472D-BEA9-7A4AD4A0BABB}" type="presParOf" srcId="{90E2608F-F963-49DF-A58C-7CB615E10005}" destId="{B17B7675-A90B-4A19-88DD-3EFA12F7DEBE}" srcOrd="9" destOrd="0" presId="urn:microsoft.com/office/officeart/2005/8/layout/default"/>
    <dgm:cxn modelId="{37A28046-B321-413D-9631-B4299FF87290}" type="presParOf" srcId="{90E2608F-F963-49DF-A58C-7CB615E10005}" destId="{8ADC0100-4E1C-4F16-8B82-C565F65CD7E4}" srcOrd="10" destOrd="0" presId="urn:microsoft.com/office/officeart/2005/8/layout/default"/>
    <dgm:cxn modelId="{518FB23F-32F8-4EE1-8181-EEA3D92D4C6A}" type="presParOf" srcId="{90E2608F-F963-49DF-A58C-7CB615E10005}" destId="{2ED61A85-6322-4AD6-A78E-29575DA645A9}" srcOrd="11" destOrd="0" presId="urn:microsoft.com/office/officeart/2005/8/layout/default"/>
    <dgm:cxn modelId="{AC125302-427E-41D3-970B-6778ED430DB3}" type="presParOf" srcId="{90E2608F-F963-49DF-A58C-7CB615E10005}" destId="{16277165-F61C-4CAC-9235-B5EB18262D90}"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011BC10-C25A-4567-9428-A5FDFDADEAE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06608C2-FF2E-4446-ABD4-EFDC6A674A73}">
      <dgm:prSet custT="1"/>
      <dgm:spPr/>
      <dgm:t>
        <a:bodyPr/>
        <a:lstStyle/>
        <a:p>
          <a:pPr>
            <a:lnSpc>
              <a:spcPct val="100000"/>
            </a:lnSpc>
          </a:pPr>
          <a:r>
            <a:rPr lang="en-GB" sz="1700" dirty="0"/>
            <a:t>There are many challenges within healthcare services. For example, hospitals and doctor surgeries often keep records and documents separate, which creates gaps in care and a failure to share information effectively. They do not communicate with each other sufficiently, which can result in important details being overlooked and patients not receiving the support they require. </a:t>
          </a:r>
          <a:endParaRPr lang="en-US" sz="1700" dirty="0"/>
        </a:p>
      </dgm:t>
    </dgm:pt>
    <dgm:pt modelId="{50FF463D-AD6F-4BFA-A1D7-964EBFCE6DC1}" type="parTrans" cxnId="{B33B5B63-C0E2-441E-9920-B14A2C33FCBF}">
      <dgm:prSet/>
      <dgm:spPr/>
      <dgm:t>
        <a:bodyPr/>
        <a:lstStyle/>
        <a:p>
          <a:endParaRPr lang="en-US"/>
        </a:p>
      </dgm:t>
    </dgm:pt>
    <dgm:pt modelId="{36CC9BB5-928C-436F-862B-54538D43CBC8}" type="sibTrans" cxnId="{B33B5B63-C0E2-441E-9920-B14A2C33FCBF}">
      <dgm:prSet/>
      <dgm:spPr/>
      <dgm:t>
        <a:bodyPr/>
        <a:lstStyle/>
        <a:p>
          <a:endParaRPr lang="en-US"/>
        </a:p>
      </dgm:t>
    </dgm:pt>
    <dgm:pt modelId="{3A7703F0-1365-4E84-8BB8-25B0DB585155}">
      <dgm:prSet custT="1"/>
      <dgm:spPr/>
      <dgm:t>
        <a:bodyPr/>
        <a:lstStyle/>
        <a:p>
          <a:pPr>
            <a:lnSpc>
              <a:spcPct val="100000"/>
            </a:lnSpc>
          </a:pPr>
          <a:r>
            <a:rPr lang="en-GB" sz="1700" dirty="0"/>
            <a:t>Another major issue is not listening to the caregiver of a child, even though caregivers often have the most knowledge about the child’s needs and day-to-day care. When caregivers are not listened to, it increases the risk of misunderstandings and poor decision-making.  In some situations, patients are sent home without their caregiver having a full understanding of the situation they are being put into, leaving them unprepared and anxious about how to manage care safely. This highlights a wider problem within healthcare systems where the focus is often on completing tasks rather than ensuring understanding and effective communication.</a:t>
          </a:r>
          <a:endParaRPr lang="en-US" sz="1700" dirty="0"/>
        </a:p>
      </dgm:t>
    </dgm:pt>
    <dgm:pt modelId="{59EA68F4-79BE-4CBA-9CFB-DF5BE6DF2718}" type="parTrans" cxnId="{F764983B-5EA4-4A1D-9F82-BA1E8EE24337}">
      <dgm:prSet/>
      <dgm:spPr/>
      <dgm:t>
        <a:bodyPr/>
        <a:lstStyle/>
        <a:p>
          <a:endParaRPr lang="en-US"/>
        </a:p>
      </dgm:t>
    </dgm:pt>
    <dgm:pt modelId="{22C8162E-0A4D-4CAF-B74A-B8E3F6E8635B}" type="sibTrans" cxnId="{F764983B-5EA4-4A1D-9F82-BA1E8EE24337}">
      <dgm:prSet/>
      <dgm:spPr/>
      <dgm:t>
        <a:bodyPr/>
        <a:lstStyle/>
        <a:p>
          <a:endParaRPr lang="en-US"/>
        </a:p>
      </dgm:t>
    </dgm:pt>
    <dgm:pt modelId="{32F057CF-8DBF-45A1-8512-A9084ADD366A}" type="pres">
      <dgm:prSet presAssocID="{3011BC10-C25A-4567-9428-A5FDFDADEAE5}" presName="root" presStyleCnt="0">
        <dgm:presLayoutVars>
          <dgm:dir/>
          <dgm:resizeHandles val="exact"/>
        </dgm:presLayoutVars>
      </dgm:prSet>
      <dgm:spPr/>
    </dgm:pt>
    <dgm:pt modelId="{9DECFDA2-263C-445F-8C0F-784944936656}" type="pres">
      <dgm:prSet presAssocID="{906608C2-FF2E-4446-ABD4-EFDC6A674A73}" presName="compNode" presStyleCnt="0"/>
      <dgm:spPr/>
    </dgm:pt>
    <dgm:pt modelId="{73572286-5632-4791-868F-48DCF30704D6}" type="pres">
      <dgm:prSet presAssocID="{906608C2-FF2E-4446-ABD4-EFDC6A674A73}" presName="bgRect" presStyleLbl="bgShp" presStyleIdx="0" presStyleCnt="2"/>
      <dgm:spPr/>
    </dgm:pt>
    <dgm:pt modelId="{3ECFA893-9646-4953-9DA9-3FDC96E9900E}" type="pres">
      <dgm:prSet presAssocID="{906608C2-FF2E-4446-ABD4-EFDC6A674A7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rst Aid Kit"/>
        </a:ext>
      </dgm:extLst>
    </dgm:pt>
    <dgm:pt modelId="{2B16F42E-F00D-45ED-8852-4E3F3DB4E799}" type="pres">
      <dgm:prSet presAssocID="{906608C2-FF2E-4446-ABD4-EFDC6A674A73}" presName="spaceRect" presStyleCnt="0"/>
      <dgm:spPr/>
    </dgm:pt>
    <dgm:pt modelId="{B05DCC10-9D95-4BFC-90AB-431BBD9BF894}" type="pres">
      <dgm:prSet presAssocID="{906608C2-FF2E-4446-ABD4-EFDC6A674A73}" presName="parTx" presStyleLbl="revTx" presStyleIdx="0" presStyleCnt="2">
        <dgm:presLayoutVars>
          <dgm:chMax val="0"/>
          <dgm:chPref val="0"/>
        </dgm:presLayoutVars>
      </dgm:prSet>
      <dgm:spPr/>
    </dgm:pt>
    <dgm:pt modelId="{9D815F17-C659-4F5F-9037-8A5B4871CDBB}" type="pres">
      <dgm:prSet presAssocID="{36CC9BB5-928C-436F-862B-54538D43CBC8}" presName="sibTrans" presStyleCnt="0"/>
      <dgm:spPr/>
    </dgm:pt>
    <dgm:pt modelId="{E6CB0B09-9C46-4CC3-AF4D-64BDCF2DA457}" type="pres">
      <dgm:prSet presAssocID="{3A7703F0-1365-4E84-8BB8-25B0DB585155}" presName="compNode" presStyleCnt="0"/>
      <dgm:spPr/>
    </dgm:pt>
    <dgm:pt modelId="{A4C2F230-7681-4CAB-8C16-73D2181162B8}" type="pres">
      <dgm:prSet presAssocID="{3A7703F0-1365-4E84-8BB8-25B0DB585155}" presName="bgRect" presStyleLbl="bgShp" presStyleIdx="1" presStyleCnt="2"/>
      <dgm:spPr/>
    </dgm:pt>
    <dgm:pt modelId="{FF64259F-AEF1-44CE-B401-B3AEC30BE4E8}" type="pres">
      <dgm:prSet presAssocID="{3A7703F0-1365-4E84-8BB8-25B0DB58515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arent and Child"/>
        </a:ext>
      </dgm:extLst>
    </dgm:pt>
    <dgm:pt modelId="{B76AAE09-8A6B-4771-B100-E7EED5C9A7C4}" type="pres">
      <dgm:prSet presAssocID="{3A7703F0-1365-4E84-8BB8-25B0DB585155}" presName="spaceRect" presStyleCnt="0"/>
      <dgm:spPr/>
    </dgm:pt>
    <dgm:pt modelId="{7B149E58-38DB-4240-9661-6DD7FBAA1106}" type="pres">
      <dgm:prSet presAssocID="{3A7703F0-1365-4E84-8BB8-25B0DB585155}" presName="parTx" presStyleLbl="revTx" presStyleIdx="1" presStyleCnt="2">
        <dgm:presLayoutVars>
          <dgm:chMax val="0"/>
          <dgm:chPref val="0"/>
        </dgm:presLayoutVars>
      </dgm:prSet>
      <dgm:spPr/>
    </dgm:pt>
  </dgm:ptLst>
  <dgm:cxnLst>
    <dgm:cxn modelId="{F764983B-5EA4-4A1D-9F82-BA1E8EE24337}" srcId="{3011BC10-C25A-4567-9428-A5FDFDADEAE5}" destId="{3A7703F0-1365-4E84-8BB8-25B0DB585155}" srcOrd="1" destOrd="0" parTransId="{59EA68F4-79BE-4CBA-9CFB-DF5BE6DF2718}" sibTransId="{22C8162E-0A4D-4CAF-B74A-B8E3F6E8635B}"/>
    <dgm:cxn modelId="{AECEB03F-482C-4782-8D16-2C4E2B948AE3}" type="presOf" srcId="{3011BC10-C25A-4567-9428-A5FDFDADEAE5}" destId="{32F057CF-8DBF-45A1-8512-A9084ADD366A}" srcOrd="0" destOrd="0" presId="urn:microsoft.com/office/officeart/2018/2/layout/IconVerticalSolidList"/>
    <dgm:cxn modelId="{B33B5B63-C0E2-441E-9920-B14A2C33FCBF}" srcId="{3011BC10-C25A-4567-9428-A5FDFDADEAE5}" destId="{906608C2-FF2E-4446-ABD4-EFDC6A674A73}" srcOrd="0" destOrd="0" parTransId="{50FF463D-AD6F-4BFA-A1D7-964EBFCE6DC1}" sibTransId="{36CC9BB5-928C-436F-862B-54538D43CBC8}"/>
    <dgm:cxn modelId="{6FC352B1-3A1C-44C0-A790-68EE082B1F5E}" type="presOf" srcId="{3A7703F0-1365-4E84-8BB8-25B0DB585155}" destId="{7B149E58-38DB-4240-9661-6DD7FBAA1106}" srcOrd="0" destOrd="0" presId="urn:microsoft.com/office/officeart/2018/2/layout/IconVerticalSolidList"/>
    <dgm:cxn modelId="{8F1627E8-A663-4B28-8145-D6033DA4A9F0}" type="presOf" srcId="{906608C2-FF2E-4446-ABD4-EFDC6A674A73}" destId="{B05DCC10-9D95-4BFC-90AB-431BBD9BF894}" srcOrd="0" destOrd="0" presId="urn:microsoft.com/office/officeart/2018/2/layout/IconVerticalSolidList"/>
    <dgm:cxn modelId="{F2D48F87-0DB9-4881-B5D1-D349211DC58C}" type="presParOf" srcId="{32F057CF-8DBF-45A1-8512-A9084ADD366A}" destId="{9DECFDA2-263C-445F-8C0F-784944936656}" srcOrd="0" destOrd="0" presId="urn:microsoft.com/office/officeart/2018/2/layout/IconVerticalSolidList"/>
    <dgm:cxn modelId="{8BE7D73D-7688-46EF-96B6-F3222B0A1B6B}" type="presParOf" srcId="{9DECFDA2-263C-445F-8C0F-784944936656}" destId="{73572286-5632-4791-868F-48DCF30704D6}" srcOrd="0" destOrd="0" presId="urn:microsoft.com/office/officeart/2018/2/layout/IconVerticalSolidList"/>
    <dgm:cxn modelId="{5E5E94D6-3E71-4135-8150-4B15241C08F5}" type="presParOf" srcId="{9DECFDA2-263C-445F-8C0F-784944936656}" destId="{3ECFA893-9646-4953-9DA9-3FDC96E9900E}" srcOrd="1" destOrd="0" presId="urn:microsoft.com/office/officeart/2018/2/layout/IconVerticalSolidList"/>
    <dgm:cxn modelId="{03F6EA88-0001-4D20-9359-8D3081FD0586}" type="presParOf" srcId="{9DECFDA2-263C-445F-8C0F-784944936656}" destId="{2B16F42E-F00D-45ED-8852-4E3F3DB4E799}" srcOrd="2" destOrd="0" presId="urn:microsoft.com/office/officeart/2018/2/layout/IconVerticalSolidList"/>
    <dgm:cxn modelId="{90FFA31D-1EAB-45C5-AC69-9787274E9100}" type="presParOf" srcId="{9DECFDA2-263C-445F-8C0F-784944936656}" destId="{B05DCC10-9D95-4BFC-90AB-431BBD9BF894}" srcOrd="3" destOrd="0" presId="urn:microsoft.com/office/officeart/2018/2/layout/IconVerticalSolidList"/>
    <dgm:cxn modelId="{A9572EAE-3BAE-446C-9D03-91F4BE55C602}" type="presParOf" srcId="{32F057CF-8DBF-45A1-8512-A9084ADD366A}" destId="{9D815F17-C659-4F5F-9037-8A5B4871CDBB}" srcOrd="1" destOrd="0" presId="urn:microsoft.com/office/officeart/2018/2/layout/IconVerticalSolidList"/>
    <dgm:cxn modelId="{A46FAE14-F6C9-48FD-AC4B-32C535C079A5}" type="presParOf" srcId="{32F057CF-8DBF-45A1-8512-A9084ADD366A}" destId="{E6CB0B09-9C46-4CC3-AF4D-64BDCF2DA457}" srcOrd="2" destOrd="0" presId="urn:microsoft.com/office/officeart/2018/2/layout/IconVerticalSolidList"/>
    <dgm:cxn modelId="{9C41B65B-1DFB-4873-944E-C3472EBC0D47}" type="presParOf" srcId="{E6CB0B09-9C46-4CC3-AF4D-64BDCF2DA457}" destId="{A4C2F230-7681-4CAB-8C16-73D2181162B8}" srcOrd="0" destOrd="0" presId="urn:microsoft.com/office/officeart/2018/2/layout/IconVerticalSolidList"/>
    <dgm:cxn modelId="{C489DFD9-A76A-4C62-A578-988CCDDA6782}" type="presParOf" srcId="{E6CB0B09-9C46-4CC3-AF4D-64BDCF2DA457}" destId="{FF64259F-AEF1-44CE-B401-B3AEC30BE4E8}" srcOrd="1" destOrd="0" presId="urn:microsoft.com/office/officeart/2018/2/layout/IconVerticalSolidList"/>
    <dgm:cxn modelId="{16362904-E2E7-4F81-B5F5-740C65B2B6FC}" type="presParOf" srcId="{E6CB0B09-9C46-4CC3-AF4D-64BDCF2DA457}" destId="{B76AAE09-8A6B-4771-B100-E7EED5C9A7C4}" srcOrd="2" destOrd="0" presId="urn:microsoft.com/office/officeart/2018/2/layout/IconVerticalSolidList"/>
    <dgm:cxn modelId="{D4D79A21-1065-4227-93B8-45075D96489D}" type="presParOf" srcId="{E6CB0B09-9C46-4CC3-AF4D-64BDCF2DA457}" destId="{7B149E58-38DB-4240-9661-6DD7FBAA110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AB2E889-DAF6-44D2-96C0-549E28DB610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2FF9EA7-A980-4960-8454-D89A0CE61836}">
      <dgm:prSet custT="1"/>
      <dgm:spPr/>
      <dgm:t>
        <a:bodyPr/>
        <a:lstStyle/>
        <a:p>
          <a:pPr>
            <a:lnSpc>
              <a:spcPct val="100000"/>
            </a:lnSpc>
          </a:pPr>
          <a:r>
            <a:rPr lang="en-GB" sz="1600" dirty="0"/>
            <a:t>Healthcare professionals are taught how to do their job and care for patients, but they are not always taught how to improve their care or reflect on practice. There is a strong emphasis on fixing the individual rather than looking at the situation, which can prevent long-term improvement and holistic care. Professionals are often trained to follow procedures, rather than learning to truly see situations and adapt care to meet the individual and their family’s needs. This approach can limit critical thinking and reduce opportunities for meaningful improvement within services. </a:t>
          </a:r>
          <a:endParaRPr lang="en-US" sz="1600" dirty="0"/>
        </a:p>
      </dgm:t>
    </dgm:pt>
    <dgm:pt modelId="{F88D864F-71EA-4C0E-A410-147D628F294C}" type="parTrans" cxnId="{360D8980-07DC-4ACE-B8FA-430D843FEFB0}">
      <dgm:prSet/>
      <dgm:spPr/>
      <dgm:t>
        <a:bodyPr/>
        <a:lstStyle/>
        <a:p>
          <a:endParaRPr lang="en-US"/>
        </a:p>
      </dgm:t>
    </dgm:pt>
    <dgm:pt modelId="{5B3E4BB6-514A-4878-A348-36C6516B2AFD}" type="sibTrans" cxnId="{360D8980-07DC-4ACE-B8FA-430D843FEFB0}">
      <dgm:prSet/>
      <dgm:spPr/>
      <dgm:t>
        <a:bodyPr/>
        <a:lstStyle/>
        <a:p>
          <a:endParaRPr lang="en-US"/>
        </a:p>
      </dgm:t>
    </dgm:pt>
    <dgm:pt modelId="{0C8B70ED-16D2-42ED-AF7F-24C832A709BE}">
      <dgm:prSet custT="1"/>
      <dgm:spPr/>
      <dgm:t>
        <a:bodyPr/>
        <a:lstStyle/>
        <a:p>
          <a:pPr>
            <a:lnSpc>
              <a:spcPct val="100000"/>
            </a:lnSpc>
          </a:pPr>
          <a:r>
            <a:rPr lang="en-GB" sz="1600" dirty="0"/>
            <a:t>To improve these challenges, there needs to be a greater focus on improvement being built into university curriculums. Healthcare students should be taught not only clinical skills but also how to improve care, communicate effectively, share information, and work alongside other services. Learning should encourage future professionals to understand the wider system around a patient, rather than just treating symptoms or conditions. By setting improvements into place, communication, and reflective practice into education, healthcare services may become more responsive, safer and better to support patients and caregivers within real-life situations.</a:t>
          </a:r>
          <a:endParaRPr lang="en-US" sz="1600" dirty="0"/>
        </a:p>
      </dgm:t>
    </dgm:pt>
    <dgm:pt modelId="{D96418F1-B5FA-4926-B075-C2A012D18849}" type="parTrans" cxnId="{F01AA0D9-ECC3-472D-8A7D-3478A8EA4373}">
      <dgm:prSet/>
      <dgm:spPr/>
      <dgm:t>
        <a:bodyPr/>
        <a:lstStyle/>
        <a:p>
          <a:endParaRPr lang="en-US"/>
        </a:p>
      </dgm:t>
    </dgm:pt>
    <dgm:pt modelId="{26376AA9-73A6-4E0B-9FA6-5B43A9093018}" type="sibTrans" cxnId="{F01AA0D9-ECC3-472D-8A7D-3478A8EA4373}">
      <dgm:prSet/>
      <dgm:spPr/>
      <dgm:t>
        <a:bodyPr/>
        <a:lstStyle/>
        <a:p>
          <a:endParaRPr lang="en-US"/>
        </a:p>
      </dgm:t>
    </dgm:pt>
    <dgm:pt modelId="{7DDA0CB8-A2F3-425B-8BEB-CC95A9EE18EE}" type="pres">
      <dgm:prSet presAssocID="{BAB2E889-DAF6-44D2-96C0-549E28DB610F}" presName="root" presStyleCnt="0">
        <dgm:presLayoutVars>
          <dgm:dir/>
          <dgm:resizeHandles val="exact"/>
        </dgm:presLayoutVars>
      </dgm:prSet>
      <dgm:spPr/>
    </dgm:pt>
    <dgm:pt modelId="{B8C3E87F-C4C6-4449-96BC-75DDA4B8915F}" type="pres">
      <dgm:prSet presAssocID="{92FF9EA7-A980-4960-8454-D89A0CE61836}" presName="compNode" presStyleCnt="0"/>
      <dgm:spPr/>
    </dgm:pt>
    <dgm:pt modelId="{5727135C-7421-4D3C-A1A6-3EBC850FB8CA}" type="pres">
      <dgm:prSet presAssocID="{92FF9EA7-A980-4960-8454-D89A0CE61836}" presName="bgRect" presStyleLbl="bgShp" presStyleIdx="0" presStyleCnt="2"/>
      <dgm:spPr/>
    </dgm:pt>
    <dgm:pt modelId="{1B8BF575-8A70-4582-A425-02C9C38849C1}" type="pres">
      <dgm:prSet presAssocID="{92FF9EA7-A980-4960-8454-D89A0CE6183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tor"/>
        </a:ext>
      </dgm:extLst>
    </dgm:pt>
    <dgm:pt modelId="{27BE945F-7D2A-4CCB-8C58-04E713C63BA3}" type="pres">
      <dgm:prSet presAssocID="{92FF9EA7-A980-4960-8454-D89A0CE61836}" presName="spaceRect" presStyleCnt="0"/>
      <dgm:spPr/>
    </dgm:pt>
    <dgm:pt modelId="{965BC63D-158E-4544-8713-0C7135DAECC5}" type="pres">
      <dgm:prSet presAssocID="{92FF9EA7-A980-4960-8454-D89A0CE61836}" presName="parTx" presStyleLbl="revTx" presStyleIdx="0" presStyleCnt="2">
        <dgm:presLayoutVars>
          <dgm:chMax val="0"/>
          <dgm:chPref val="0"/>
        </dgm:presLayoutVars>
      </dgm:prSet>
      <dgm:spPr/>
    </dgm:pt>
    <dgm:pt modelId="{8CC7AD12-96BA-47AC-A722-6242E260DE8A}" type="pres">
      <dgm:prSet presAssocID="{5B3E4BB6-514A-4878-A348-36C6516B2AFD}" presName="sibTrans" presStyleCnt="0"/>
      <dgm:spPr/>
    </dgm:pt>
    <dgm:pt modelId="{B3EBD7D1-3615-45AA-9E8A-1F6D7BA7489B}" type="pres">
      <dgm:prSet presAssocID="{0C8B70ED-16D2-42ED-AF7F-24C832A709BE}" presName="compNode" presStyleCnt="0"/>
      <dgm:spPr/>
    </dgm:pt>
    <dgm:pt modelId="{F11325EF-0ADC-439A-8D71-0255192D9D2C}" type="pres">
      <dgm:prSet presAssocID="{0C8B70ED-16D2-42ED-AF7F-24C832A709BE}" presName="bgRect" presStyleLbl="bgShp" presStyleIdx="1" presStyleCnt="2"/>
      <dgm:spPr/>
    </dgm:pt>
    <dgm:pt modelId="{EAAA4DEA-7718-41C6-9A06-B7149DDC864A}" type="pres">
      <dgm:prSet presAssocID="{0C8B70ED-16D2-42ED-AF7F-24C832A709B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8A69855A-E08E-4573-8FCC-6A1484A7FC74}" type="pres">
      <dgm:prSet presAssocID="{0C8B70ED-16D2-42ED-AF7F-24C832A709BE}" presName="spaceRect" presStyleCnt="0"/>
      <dgm:spPr/>
    </dgm:pt>
    <dgm:pt modelId="{DB13642C-D13F-4BF4-A44F-CDD20C6D9603}" type="pres">
      <dgm:prSet presAssocID="{0C8B70ED-16D2-42ED-AF7F-24C832A709BE}" presName="parTx" presStyleLbl="revTx" presStyleIdx="1" presStyleCnt="2">
        <dgm:presLayoutVars>
          <dgm:chMax val="0"/>
          <dgm:chPref val="0"/>
        </dgm:presLayoutVars>
      </dgm:prSet>
      <dgm:spPr/>
    </dgm:pt>
  </dgm:ptLst>
  <dgm:cxnLst>
    <dgm:cxn modelId="{360D8980-07DC-4ACE-B8FA-430D843FEFB0}" srcId="{BAB2E889-DAF6-44D2-96C0-549E28DB610F}" destId="{92FF9EA7-A980-4960-8454-D89A0CE61836}" srcOrd="0" destOrd="0" parTransId="{F88D864F-71EA-4C0E-A410-147D628F294C}" sibTransId="{5B3E4BB6-514A-4878-A348-36C6516B2AFD}"/>
    <dgm:cxn modelId="{94338085-508D-4186-AC6F-E367A87F190A}" type="presOf" srcId="{BAB2E889-DAF6-44D2-96C0-549E28DB610F}" destId="{7DDA0CB8-A2F3-425B-8BEB-CC95A9EE18EE}" srcOrd="0" destOrd="0" presId="urn:microsoft.com/office/officeart/2018/2/layout/IconVerticalSolidList"/>
    <dgm:cxn modelId="{6F0B40BF-27F4-4CCC-B45D-E261026DEBF3}" type="presOf" srcId="{0C8B70ED-16D2-42ED-AF7F-24C832A709BE}" destId="{DB13642C-D13F-4BF4-A44F-CDD20C6D9603}" srcOrd="0" destOrd="0" presId="urn:microsoft.com/office/officeart/2018/2/layout/IconVerticalSolidList"/>
    <dgm:cxn modelId="{F01AA0D9-ECC3-472D-8A7D-3478A8EA4373}" srcId="{BAB2E889-DAF6-44D2-96C0-549E28DB610F}" destId="{0C8B70ED-16D2-42ED-AF7F-24C832A709BE}" srcOrd="1" destOrd="0" parTransId="{D96418F1-B5FA-4926-B075-C2A012D18849}" sibTransId="{26376AA9-73A6-4E0B-9FA6-5B43A9093018}"/>
    <dgm:cxn modelId="{67E908E7-0264-4DA0-8C22-2DF8454255A6}" type="presOf" srcId="{92FF9EA7-A980-4960-8454-D89A0CE61836}" destId="{965BC63D-158E-4544-8713-0C7135DAECC5}" srcOrd="0" destOrd="0" presId="urn:microsoft.com/office/officeart/2018/2/layout/IconVerticalSolidList"/>
    <dgm:cxn modelId="{35FCFF67-E521-4AC0-A5A0-A05316817329}" type="presParOf" srcId="{7DDA0CB8-A2F3-425B-8BEB-CC95A9EE18EE}" destId="{B8C3E87F-C4C6-4449-96BC-75DDA4B8915F}" srcOrd="0" destOrd="0" presId="urn:microsoft.com/office/officeart/2018/2/layout/IconVerticalSolidList"/>
    <dgm:cxn modelId="{AAE3E538-C3FC-4D66-AE98-C4D2936C5A25}" type="presParOf" srcId="{B8C3E87F-C4C6-4449-96BC-75DDA4B8915F}" destId="{5727135C-7421-4D3C-A1A6-3EBC850FB8CA}" srcOrd="0" destOrd="0" presId="urn:microsoft.com/office/officeart/2018/2/layout/IconVerticalSolidList"/>
    <dgm:cxn modelId="{2714CCB6-3A32-48D1-BD3E-4FAB6BD7CFE0}" type="presParOf" srcId="{B8C3E87F-C4C6-4449-96BC-75DDA4B8915F}" destId="{1B8BF575-8A70-4582-A425-02C9C38849C1}" srcOrd="1" destOrd="0" presId="urn:microsoft.com/office/officeart/2018/2/layout/IconVerticalSolidList"/>
    <dgm:cxn modelId="{560C3AC0-5F65-4340-9AFA-8DC87F20E85E}" type="presParOf" srcId="{B8C3E87F-C4C6-4449-96BC-75DDA4B8915F}" destId="{27BE945F-7D2A-4CCB-8C58-04E713C63BA3}" srcOrd="2" destOrd="0" presId="urn:microsoft.com/office/officeart/2018/2/layout/IconVerticalSolidList"/>
    <dgm:cxn modelId="{2F841F4A-6D04-456B-B55B-26965D387B9B}" type="presParOf" srcId="{B8C3E87F-C4C6-4449-96BC-75DDA4B8915F}" destId="{965BC63D-158E-4544-8713-0C7135DAECC5}" srcOrd="3" destOrd="0" presId="urn:microsoft.com/office/officeart/2018/2/layout/IconVerticalSolidList"/>
    <dgm:cxn modelId="{1FECA1BC-ABBA-4F66-8201-91F2EFBE04B0}" type="presParOf" srcId="{7DDA0CB8-A2F3-425B-8BEB-CC95A9EE18EE}" destId="{8CC7AD12-96BA-47AC-A722-6242E260DE8A}" srcOrd="1" destOrd="0" presId="urn:microsoft.com/office/officeart/2018/2/layout/IconVerticalSolidList"/>
    <dgm:cxn modelId="{E1B0932D-7AF6-46BE-A536-EC62E940938B}" type="presParOf" srcId="{7DDA0CB8-A2F3-425B-8BEB-CC95A9EE18EE}" destId="{B3EBD7D1-3615-45AA-9E8A-1F6D7BA7489B}" srcOrd="2" destOrd="0" presId="urn:microsoft.com/office/officeart/2018/2/layout/IconVerticalSolidList"/>
    <dgm:cxn modelId="{4A065E0A-379E-4BE6-9992-F3713C878A34}" type="presParOf" srcId="{B3EBD7D1-3615-45AA-9E8A-1F6D7BA7489B}" destId="{F11325EF-0ADC-439A-8D71-0255192D9D2C}" srcOrd="0" destOrd="0" presId="urn:microsoft.com/office/officeart/2018/2/layout/IconVerticalSolidList"/>
    <dgm:cxn modelId="{59B0D3B2-A2E6-450C-8FEF-FABE1CFD0242}" type="presParOf" srcId="{B3EBD7D1-3615-45AA-9E8A-1F6D7BA7489B}" destId="{EAAA4DEA-7718-41C6-9A06-B7149DDC864A}" srcOrd="1" destOrd="0" presId="urn:microsoft.com/office/officeart/2018/2/layout/IconVerticalSolidList"/>
    <dgm:cxn modelId="{CCC0742D-53B1-4BF9-BC1F-BA9B5E766C7B}" type="presParOf" srcId="{B3EBD7D1-3615-45AA-9E8A-1F6D7BA7489B}" destId="{8A69855A-E08E-4573-8FCC-6A1484A7FC74}" srcOrd="2" destOrd="0" presId="urn:microsoft.com/office/officeart/2018/2/layout/IconVerticalSolidList"/>
    <dgm:cxn modelId="{BADB6125-82A2-4DB7-BB36-1B7AAD3F9C9A}" type="presParOf" srcId="{B3EBD7D1-3615-45AA-9E8A-1F6D7BA7489B}" destId="{DB13642C-D13F-4BF4-A44F-CDD20C6D960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F82FB6-2E51-4401-ACBD-FBC0805C186C}">
      <dsp:nvSpPr>
        <dsp:cNvPr id="0" name=""/>
        <dsp:cNvSpPr/>
      </dsp:nvSpPr>
      <dsp:spPr>
        <a:xfrm>
          <a:off x="3611047" y="685197"/>
          <a:ext cx="526495" cy="91440"/>
        </a:xfrm>
        <a:custGeom>
          <a:avLst/>
          <a:gdLst/>
          <a:ahLst/>
          <a:cxnLst/>
          <a:rect l="0" t="0" r="0" b="0"/>
          <a:pathLst>
            <a:path>
              <a:moveTo>
                <a:pt x="0" y="45720"/>
              </a:moveTo>
              <a:lnTo>
                <a:pt x="52649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60368" y="728129"/>
        <a:ext cx="27854" cy="5576"/>
      </dsp:txXfrm>
    </dsp:sp>
    <dsp:sp modelId="{B16C34F1-E62E-4B58-854E-09A2F7676BA4}">
      <dsp:nvSpPr>
        <dsp:cNvPr id="0" name=""/>
        <dsp:cNvSpPr/>
      </dsp:nvSpPr>
      <dsp:spPr>
        <a:xfrm>
          <a:off x="1190693" y="4271"/>
          <a:ext cx="2422154" cy="1453292"/>
        </a:xfrm>
        <a:prstGeom prst="rect">
          <a:avLst/>
        </a:prstGeom>
        <a:solidFill>
          <a:srgbClr val="FB9F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688" tIns="124583" rIns="118688" bIns="124583" numCol="1" spcCol="1270" anchor="ctr" anchorCtr="0">
          <a:noAutofit/>
        </a:bodyPr>
        <a:lstStyle/>
        <a:p>
          <a:pPr marL="0" lvl="0" indent="0" algn="ctr" defTabSz="533400">
            <a:lnSpc>
              <a:spcPct val="90000"/>
            </a:lnSpc>
            <a:spcBef>
              <a:spcPct val="0"/>
            </a:spcBef>
            <a:spcAft>
              <a:spcPct val="35000"/>
            </a:spcAft>
            <a:buNone/>
          </a:pPr>
          <a:r>
            <a:rPr lang="en-GB" sz="1200" kern="1200" dirty="0"/>
            <a:t>The main reason why the first 1000 days are important is because studies have shown that a strong start to life will lead to a successful development within that child. </a:t>
          </a:r>
          <a:endParaRPr lang="en-US" sz="1200" kern="1200" dirty="0"/>
        </a:p>
      </dsp:txBody>
      <dsp:txXfrm>
        <a:off x="1190693" y="4271"/>
        <a:ext cx="2422154" cy="1453292"/>
      </dsp:txXfrm>
    </dsp:sp>
    <dsp:sp modelId="{1024A6F8-1306-4D50-A6C5-D74A78CAEED2}">
      <dsp:nvSpPr>
        <dsp:cNvPr id="0" name=""/>
        <dsp:cNvSpPr/>
      </dsp:nvSpPr>
      <dsp:spPr>
        <a:xfrm>
          <a:off x="2401770" y="1455763"/>
          <a:ext cx="2979249" cy="526495"/>
        </a:xfrm>
        <a:custGeom>
          <a:avLst/>
          <a:gdLst/>
          <a:ahLst/>
          <a:cxnLst/>
          <a:rect l="0" t="0" r="0" b="0"/>
          <a:pathLst>
            <a:path>
              <a:moveTo>
                <a:pt x="2979249" y="0"/>
              </a:moveTo>
              <a:lnTo>
                <a:pt x="2979249" y="280347"/>
              </a:lnTo>
              <a:lnTo>
                <a:pt x="0" y="280347"/>
              </a:lnTo>
              <a:lnTo>
                <a:pt x="0" y="526495"/>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15623" y="1716223"/>
        <a:ext cx="151544" cy="5576"/>
      </dsp:txXfrm>
    </dsp:sp>
    <dsp:sp modelId="{3AED6DDF-9A17-4A78-A39A-78755D8F83CC}">
      <dsp:nvSpPr>
        <dsp:cNvPr id="0" name=""/>
        <dsp:cNvSpPr/>
      </dsp:nvSpPr>
      <dsp:spPr>
        <a:xfrm>
          <a:off x="4169943" y="4271"/>
          <a:ext cx="2422154" cy="1453292"/>
        </a:xfrm>
        <a:prstGeom prst="rect">
          <a:avLst/>
        </a:prstGeom>
        <a:solidFill>
          <a:srgbClr val="F4F49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688" tIns="124583" rIns="118688" bIns="124583" numCol="1" spcCol="1270" anchor="ctr" anchorCtr="0">
          <a:noAutofit/>
        </a:bodyPr>
        <a:lstStyle/>
        <a:p>
          <a:pPr marL="0" lvl="0" indent="0" algn="ctr" defTabSz="533400">
            <a:lnSpc>
              <a:spcPct val="90000"/>
            </a:lnSpc>
            <a:spcBef>
              <a:spcPct val="0"/>
            </a:spcBef>
            <a:spcAft>
              <a:spcPct val="35000"/>
            </a:spcAft>
            <a:buNone/>
          </a:pPr>
          <a:r>
            <a:rPr lang="en-GB" sz="1200" kern="1200"/>
            <a:t>Nutrition – malnutrition and lack of nutrients can both impact on mental and physical development within children.</a:t>
          </a:r>
          <a:endParaRPr lang="en-US" sz="1200" kern="1200"/>
        </a:p>
      </dsp:txBody>
      <dsp:txXfrm>
        <a:off x="4169943" y="4271"/>
        <a:ext cx="2422154" cy="1453292"/>
      </dsp:txXfrm>
    </dsp:sp>
    <dsp:sp modelId="{458A3B3A-71CD-44D2-B4DC-D23B77BF22CB}">
      <dsp:nvSpPr>
        <dsp:cNvPr id="0" name=""/>
        <dsp:cNvSpPr/>
      </dsp:nvSpPr>
      <dsp:spPr>
        <a:xfrm>
          <a:off x="3611047" y="2695585"/>
          <a:ext cx="526495" cy="91440"/>
        </a:xfrm>
        <a:custGeom>
          <a:avLst/>
          <a:gdLst/>
          <a:ahLst/>
          <a:cxnLst/>
          <a:rect l="0" t="0" r="0" b="0"/>
          <a:pathLst>
            <a:path>
              <a:moveTo>
                <a:pt x="0" y="45720"/>
              </a:moveTo>
              <a:lnTo>
                <a:pt x="52649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60368" y="2738517"/>
        <a:ext cx="27854" cy="5576"/>
      </dsp:txXfrm>
    </dsp:sp>
    <dsp:sp modelId="{B247CA6F-CC47-4FE7-A3F3-56544A498768}">
      <dsp:nvSpPr>
        <dsp:cNvPr id="0" name=""/>
        <dsp:cNvSpPr/>
      </dsp:nvSpPr>
      <dsp:spPr>
        <a:xfrm>
          <a:off x="1190693" y="2014659"/>
          <a:ext cx="2422154" cy="1453292"/>
        </a:xfrm>
        <a:prstGeom prst="rect">
          <a:avLst/>
        </a:prstGeom>
        <a:solidFill>
          <a:srgbClr val="9CD8D7"/>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688" tIns="124583" rIns="118688" bIns="124583" numCol="1" spcCol="1270" anchor="ctr" anchorCtr="0">
          <a:noAutofit/>
        </a:bodyPr>
        <a:lstStyle/>
        <a:p>
          <a:pPr marL="0" lvl="0" indent="0" algn="ctr" defTabSz="533400">
            <a:lnSpc>
              <a:spcPct val="90000"/>
            </a:lnSpc>
            <a:spcBef>
              <a:spcPct val="0"/>
            </a:spcBef>
            <a:spcAft>
              <a:spcPct val="35000"/>
            </a:spcAft>
            <a:buNone/>
          </a:pPr>
          <a:r>
            <a:rPr lang="en-GB" sz="1200" kern="1200"/>
            <a:t>Engagement – attachment with caregivers/ parents influence emotional well-being.</a:t>
          </a:r>
          <a:endParaRPr lang="en-US" sz="1200" kern="1200"/>
        </a:p>
      </dsp:txBody>
      <dsp:txXfrm>
        <a:off x="1190693" y="2014659"/>
        <a:ext cx="2422154" cy="1453292"/>
      </dsp:txXfrm>
    </dsp:sp>
    <dsp:sp modelId="{0ACEFDA6-E12D-4BDF-8AAD-D883EF2EF9F8}">
      <dsp:nvSpPr>
        <dsp:cNvPr id="0" name=""/>
        <dsp:cNvSpPr/>
      </dsp:nvSpPr>
      <dsp:spPr>
        <a:xfrm>
          <a:off x="2401770" y="3466151"/>
          <a:ext cx="2979249" cy="526495"/>
        </a:xfrm>
        <a:custGeom>
          <a:avLst/>
          <a:gdLst/>
          <a:ahLst/>
          <a:cxnLst/>
          <a:rect l="0" t="0" r="0" b="0"/>
          <a:pathLst>
            <a:path>
              <a:moveTo>
                <a:pt x="2979249" y="0"/>
              </a:moveTo>
              <a:lnTo>
                <a:pt x="2979249" y="280347"/>
              </a:lnTo>
              <a:lnTo>
                <a:pt x="0" y="280347"/>
              </a:lnTo>
              <a:lnTo>
                <a:pt x="0" y="526495"/>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15623" y="3726611"/>
        <a:ext cx="151544" cy="5576"/>
      </dsp:txXfrm>
    </dsp:sp>
    <dsp:sp modelId="{37A832BD-D095-4E90-A3AF-29AB5439A940}">
      <dsp:nvSpPr>
        <dsp:cNvPr id="0" name=""/>
        <dsp:cNvSpPr/>
      </dsp:nvSpPr>
      <dsp:spPr>
        <a:xfrm>
          <a:off x="4169943" y="2014659"/>
          <a:ext cx="2422154" cy="1453292"/>
        </a:xfrm>
        <a:prstGeom prst="rect">
          <a:avLst/>
        </a:prstGeom>
        <a:solidFill>
          <a:srgbClr val="1EC8E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688" tIns="124583" rIns="118688" bIns="124583" numCol="1" spcCol="1270" anchor="ctr" anchorCtr="0">
          <a:noAutofit/>
        </a:bodyPr>
        <a:lstStyle/>
        <a:p>
          <a:pPr marL="0" lvl="0" indent="0" algn="ctr" defTabSz="533400">
            <a:lnSpc>
              <a:spcPct val="90000"/>
            </a:lnSpc>
            <a:spcBef>
              <a:spcPct val="0"/>
            </a:spcBef>
            <a:spcAft>
              <a:spcPct val="35000"/>
            </a:spcAft>
            <a:buNone/>
          </a:pPr>
          <a:r>
            <a:rPr lang="en-GB" sz="1200" kern="1200"/>
            <a:t>Healthy brain development during the first 1000 days sets foundation for success for example in school and how to create a good relationship with people. </a:t>
          </a:r>
          <a:endParaRPr lang="en-US" sz="1200" kern="1200"/>
        </a:p>
      </dsp:txBody>
      <dsp:txXfrm>
        <a:off x="4169943" y="2014659"/>
        <a:ext cx="2422154" cy="1453292"/>
      </dsp:txXfrm>
    </dsp:sp>
    <dsp:sp modelId="{17603044-3372-47B8-9907-F4C116F3DD80}">
      <dsp:nvSpPr>
        <dsp:cNvPr id="0" name=""/>
        <dsp:cNvSpPr/>
      </dsp:nvSpPr>
      <dsp:spPr>
        <a:xfrm>
          <a:off x="3611047" y="4705973"/>
          <a:ext cx="526495" cy="91440"/>
        </a:xfrm>
        <a:custGeom>
          <a:avLst/>
          <a:gdLst/>
          <a:ahLst/>
          <a:cxnLst/>
          <a:rect l="0" t="0" r="0" b="0"/>
          <a:pathLst>
            <a:path>
              <a:moveTo>
                <a:pt x="0" y="45720"/>
              </a:moveTo>
              <a:lnTo>
                <a:pt x="52649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860368" y="4748905"/>
        <a:ext cx="27854" cy="5576"/>
      </dsp:txXfrm>
    </dsp:sp>
    <dsp:sp modelId="{F0601AA5-EE04-43A7-BBA1-ACD2FE6A369B}">
      <dsp:nvSpPr>
        <dsp:cNvPr id="0" name=""/>
        <dsp:cNvSpPr/>
      </dsp:nvSpPr>
      <dsp:spPr>
        <a:xfrm>
          <a:off x="1190693" y="4025047"/>
          <a:ext cx="2422154" cy="1453292"/>
        </a:xfrm>
        <a:prstGeom prst="rect">
          <a:avLst/>
        </a:prstGeom>
        <a:solidFill>
          <a:srgbClr val="FA94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688" tIns="124583" rIns="118688" bIns="124583" numCol="1" spcCol="1270" anchor="ctr" anchorCtr="0">
          <a:noAutofit/>
        </a:bodyPr>
        <a:lstStyle/>
        <a:p>
          <a:pPr marL="0" lvl="0" indent="0" algn="ctr" defTabSz="533400">
            <a:lnSpc>
              <a:spcPct val="90000"/>
            </a:lnSpc>
            <a:spcBef>
              <a:spcPct val="0"/>
            </a:spcBef>
            <a:spcAft>
              <a:spcPct val="35000"/>
            </a:spcAft>
            <a:buNone/>
          </a:pPr>
          <a:r>
            <a:rPr lang="en-GB" sz="1200" kern="1200" dirty="0"/>
            <a:t>During the first 1000 days the infant brain develops at an incomparable speed forming more than one million neural connections per second, a rate that is not repeated later in life.</a:t>
          </a:r>
        </a:p>
      </dsp:txBody>
      <dsp:txXfrm>
        <a:off x="1190693" y="4025047"/>
        <a:ext cx="2422154" cy="1453292"/>
      </dsp:txXfrm>
    </dsp:sp>
    <dsp:sp modelId="{C03A5380-64C8-4D48-9647-C0102BC1A0F6}">
      <dsp:nvSpPr>
        <dsp:cNvPr id="0" name=""/>
        <dsp:cNvSpPr/>
      </dsp:nvSpPr>
      <dsp:spPr>
        <a:xfrm>
          <a:off x="4169943" y="4025047"/>
          <a:ext cx="2422154" cy="1453292"/>
        </a:xfrm>
        <a:prstGeom prst="rect">
          <a:avLst/>
        </a:prstGeom>
        <a:solidFill>
          <a:srgbClr val="FBCF8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688" tIns="124583" rIns="118688" bIns="124583" numCol="1" spcCol="1270" anchor="ctr" anchorCtr="0">
          <a:noAutofit/>
        </a:bodyPr>
        <a:lstStyle/>
        <a:p>
          <a:pPr marL="0" lvl="0" indent="0" algn="ctr" defTabSz="533400">
            <a:lnSpc>
              <a:spcPct val="90000"/>
            </a:lnSpc>
            <a:spcBef>
              <a:spcPct val="0"/>
            </a:spcBef>
            <a:spcAft>
              <a:spcPct val="35000"/>
            </a:spcAft>
            <a:buNone/>
          </a:pPr>
          <a:r>
            <a:rPr lang="en-GB" sz="1200" kern="1200"/>
            <a:t>One study showed that children whose mothers were stressed in pregnancy we’re twice as likely to have mental health problems during their teenage years.</a:t>
          </a:r>
          <a:endParaRPr lang="en-US" sz="1200" kern="1200"/>
        </a:p>
      </dsp:txBody>
      <dsp:txXfrm>
        <a:off x="4169943" y="4025047"/>
        <a:ext cx="2422154" cy="14532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982581-E5D6-4461-B453-6C8CBB4A9559}">
      <dsp:nvSpPr>
        <dsp:cNvPr id="0" name=""/>
        <dsp:cNvSpPr/>
      </dsp:nvSpPr>
      <dsp:spPr>
        <a:xfrm>
          <a:off x="4091" y="1197682"/>
          <a:ext cx="2215388" cy="3101544"/>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2720" tIns="330200" rIns="172720" bIns="330200" numCol="1" spcCol="1270" anchor="t" anchorCtr="0">
          <a:noAutofit/>
        </a:bodyPr>
        <a:lstStyle/>
        <a:p>
          <a:pPr marL="0" lvl="0" indent="0" algn="l" defTabSz="577850">
            <a:lnSpc>
              <a:spcPct val="90000"/>
            </a:lnSpc>
            <a:spcBef>
              <a:spcPct val="0"/>
            </a:spcBef>
            <a:spcAft>
              <a:spcPct val="35000"/>
            </a:spcAft>
            <a:buNone/>
          </a:pPr>
          <a:r>
            <a:rPr lang="en-GB" sz="1300" kern="1200"/>
            <a:t>Allowing children to interact with each other.</a:t>
          </a:r>
          <a:endParaRPr lang="en-US" sz="1300" kern="1200"/>
        </a:p>
      </dsp:txBody>
      <dsp:txXfrm>
        <a:off x="4091" y="2376269"/>
        <a:ext cx="2215388" cy="1860926"/>
      </dsp:txXfrm>
    </dsp:sp>
    <dsp:sp modelId="{02CAEA77-5BF5-49FC-AB8C-B3235BB815E0}">
      <dsp:nvSpPr>
        <dsp:cNvPr id="0" name=""/>
        <dsp:cNvSpPr/>
      </dsp:nvSpPr>
      <dsp:spPr>
        <a:xfrm>
          <a:off x="646554" y="1507837"/>
          <a:ext cx="930463" cy="930463"/>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543" tIns="12700" rIns="72543" bIns="12700" numCol="1" spcCol="1270" anchor="ctr" anchorCtr="0">
          <a:noAutofit/>
        </a:bodyPr>
        <a:lstStyle/>
        <a:p>
          <a:pPr marL="0" lvl="0" indent="0" algn="ctr" defTabSz="1911350">
            <a:lnSpc>
              <a:spcPct val="90000"/>
            </a:lnSpc>
            <a:spcBef>
              <a:spcPct val="0"/>
            </a:spcBef>
            <a:spcAft>
              <a:spcPct val="35000"/>
            </a:spcAft>
            <a:buNone/>
          </a:pPr>
          <a:r>
            <a:rPr lang="en-US" sz="4300" kern="1200"/>
            <a:t>1</a:t>
          </a:r>
        </a:p>
      </dsp:txBody>
      <dsp:txXfrm>
        <a:off x="782817" y="1644100"/>
        <a:ext cx="657937" cy="657937"/>
      </dsp:txXfrm>
    </dsp:sp>
    <dsp:sp modelId="{7715D0D0-156B-42E6-8D3E-EA28FF4529D6}">
      <dsp:nvSpPr>
        <dsp:cNvPr id="0" name=""/>
        <dsp:cNvSpPr/>
      </dsp:nvSpPr>
      <dsp:spPr>
        <a:xfrm>
          <a:off x="4091" y="4299155"/>
          <a:ext cx="2215388"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59F597-626E-41BB-B043-95B1C2AEE357}">
      <dsp:nvSpPr>
        <dsp:cNvPr id="0" name=""/>
        <dsp:cNvSpPr/>
      </dsp:nvSpPr>
      <dsp:spPr>
        <a:xfrm>
          <a:off x="2441019" y="1197682"/>
          <a:ext cx="2215388" cy="3101544"/>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2720" tIns="330200" rIns="172720" bIns="330200" numCol="1" spcCol="1270" anchor="t" anchorCtr="0">
          <a:noAutofit/>
        </a:bodyPr>
        <a:lstStyle/>
        <a:p>
          <a:pPr marL="0" lvl="0" indent="0" algn="l" defTabSz="577850">
            <a:lnSpc>
              <a:spcPct val="90000"/>
            </a:lnSpc>
            <a:spcBef>
              <a:spcPct val="0"/>
            </a:spcBef>
            <a:spcAft>
              <a:spcPct val="35000"/>
            </a:spcAft>
            <a:buNone/>
          </a:pPr>
          <a:r>
            <a:rPr lang="en-GB" sz="1300" kern="1200" dirty="0"/>
            <a:t>Giving a chid the opportunity to practice their social skills in a safe and appropriate environment.</a:t>
          </a:r>
          <a:endParaRPr lang="en-US" sz="1300" kern="1200" dirty="0"/>
        </a:p>
      </dsp:txBody>
      <dsp:txXfrm>
        <a:off x="2441019" y="2376269"/>
        <a:ext cx="2215388" cy="1860926"/>
      </dsp:txXfrm>
    </dsp:sp>
    <dsp:sp modelId="{EE1C2A04-1A6C-4C20-94B4-7FB6E3652077}">
      <dsp:nvSpPr>
        <dsp:cNvPr id="0" name=""/>
        <dsp:cNvSpPr/>
      </dsp:nvSpPr>
      <dsp:spPr>
        <a:xfrm>
          <a:off x="3083482" y="1507837"/>
          <a:ext cx="930463" cy="930463"/>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543" tIns="12700" rIns="72543" bIns="12700" numCol="1" spcCol="1270" anchor="ctr" anchorCtr="0">
          <a:noAutofit/>
        </a:bodyPr>
        <a:lstStyle/>
        <a:p>
          <a:pPr marL="0" lvl="0" indent="0" algn="ctr" defTabSz="1911350">
            <a:lnSpc>
              <a:spcPct val="90000"/>
            </a:lnSpc>
            <a:spcBef>
              <a:spcPct val="0"/>
            </a:spcBef>
            <a:spcAft>
              <a:spcPct val="35000"/>
            </a:spcAft>
            <a:buNone/>
          </a:pPr>
          <a:r>
            <a:rPr lang="en-US" sz="4300" kern="1200"/>
            <a:t>2</a:t>
          </a:r>
        </a:p>
      </dsp:txBody>
      <dsp:txXfrm>
        <a:off x="3219745" y="1644100"/>
        <a:ext cx="657937" cy="657937"/>
      </dsp:txXfrm>
    </dsp:sp>
    <dsp:sp modelId="{E7798160-1EA9-4B25-B8B2-A279B8B998A7}">
      <dsp:nvSpPr>
        <dsp:cNvPr id="0" name=""/>
        <dsp:cNvSpPr/>
      </dsp:nvSpPr>
      <dsp:spPr>
        <a:xfrm>
          <a:off x="2441019" y="4299155"/>
          <a:ext cx="2215388"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ACEE52-E910-4A7E-AA27-7FC712E75A21}">
      <dsp:nvSpPr>
        <dsp:cNvPr id="0" name=""/>
        <dsp:cNvSpPr/>
      </dsp:nvSpPr>
      <dsp:spPr>
        <a:xfrm>
          <a:off x="4877947" y="1197682"/>
          <a:ext cx="2215388" cy="3101544"/>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2720" tIns="330200" rIns="172720" bIns="330200" numCol="1" spcCol="1270" anchor="t" anchorCtr="0">
          <a:noAutofit/>
        </a:bodyPr>
        <a:lstStyle/>
        <a:p>
          <a:pPr marL="0" lvl="0" indent="0" algn="l" defTabSz="577850">
            <a:lnSpc>
              <a:spcPct val="90000"/>
            </a:lnSpc>
            <a:spcBef>
              <a:spcPct val="0"/>
            </a:spcBef>
            <a:spcAft>
              <a:spcPct val="35000"/>
            </a:spcAft>
            <a:buNone/>
          </a:pPr>
          <a:r>
            <a:rPr lang="en-GB" sz="1300" kern="1200"/>
            <a:t>Allowing children time and support to learn about themselves and who they are as an individual. </a:t>
          </a:r>
          <a:endParaRPr lang="en-US" sz="1300" kern="1200"/>
        </a:p>
      </dsp:txBody>
      <dsp:txXfrm>
        <a:off x="4877947" y="2376269"/>
        <a:ext cx="2215388" cy="1860926"/>
      </dsp:txXfrm>
    </dsp:sp>
    <dsp:sp modelId="{400A276A-8D99-4D1C-A6CE-85874F600B0B}">
      <dsp:nvSpPr>
        <dsp:cNvPr id="0" name=""/>
        <dsp:cNvSpPr/>
      </dsp:nvSpPr>
      <dsp:spPr>
        <a:xfrm>
          <a:off x="5520409" y="1507837"/>
          <a:ext cx="930463" cy="930463"/>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543" tIns="12700" rIns="72543" bIns="12700" numCol="1" spcCol="1270" anchor="ctr" anchorCtr="0">
          <a:noAutofit/>
        </a:bodyPr>
        <a:lstStyle/>
        <a:p>
          <a:pPr marL="0" lvl="0" indent="0" algn="ctr" defTabSz="1911350">
            <a:lnSpc>
              <a:spcPct val="90000"/>
            </a:lnSpc>
            <a:spcBef>
              <a:spcPct val="0"/>
            </a:spcBef>
            <a:spcAft>
              <a:spcPct val="35000"/>
            </a:spcAft>
            <a:buNone/>
          </a:pPr>
          <a:r>
            <a:rPr lang="en-US" sz="4300" kern="1200"/>
            <a:t>3</a:t>
          </a:r>
        </a:p>
      </dsp:txBody>
      <dsp:txXfrm>
        <a:off x="5656672" y="1644100"/>
        <a:ext cx="657937" cy="657937"/>
      </dsp:txXfrm>
    </dsp:sp>
    <dsp:sp modelId="{D0038767-2AF1-4B6C-BF78-E2E8ABC9B6C4}">
      <dsp:nvSpPr>
        <dsp:cNvPr id="0" name=""/>
        <dsp:cNvSpPr/>
      </dsp:nvSpPr>
      <dsp:spPr>
        <a:xfrm>
          <a:off x="4877947" y="4299155"/>
          <a:ext cx="2215388"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0B0364-3146-415D-8B52-559C6700C38E}">
      <dsp:nvSpPr>
        <dsp:cNvPr id="0" name=""/>
        <dsp:cNvSpPr/>
      </dsp:nvSpPr>
      <dsp:spPr>
        <a:xfrm>
          <a:off x="7314874" y="1197682"/>
          <a:ext cx="2215388" cy="3101544"/>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2720" tIns="330200" rIns="172720" bIns="330200" numCol="1" spcCol="1270" anchor="t" anchorCtr="0">
          <a:noAutofit/>
        </a:bodyPr>
        <a:lstStyle/>
        <a:p>
          <a:pPr marL="0" lvl="0" indent="0" algn="l" defTabSz="577850">
            <a:lnSpc>
              <a:spcPct val="90000"/>
            </a:lnSpc>
            <a:spcBef>
              <a:spcPct val="0"/>
            </a:spcBef>
            <a:spcAft>
              <a:spcPct val="35000"/>
            </a:spcAft>
            <a:buNone/>
          </a:pPr>
          <a:r>
            <a:rPr lang="en-GB" sz="1300" kern="1200"/>
            <a:t>Guiding the child to build relationships with other children within a similar age range and with their care givers. </a:t>
          </a:r>
          <a:endParaRPr lang="en-US" sz="1300" kern="1200"/>
        </a:p>
      </dsp:txBody>
      <dsp:txXfrm>
        <a:off x="7314874" y="2376269"/>
        <a:ext cx="2215388" cy="1860926"/>
      </dsp:txXfrm>
    </dsp:sp>
    <dsp:sp modelId="{014D4CF5-859A-44A3-96A5-43FA9C02B25E}">
      <dsp:nvSpPr>
        <dsp:cNvPr id="0" name=""/>
        <dsp:cNvSpPr/>
      </dsp:nvSpPr>
      <dsp:spPr>
        <a:xfrm>
          <a:off x="7957337" y="1507837"/>
          <a:ext cx="930463" cy="930463"/>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543" tIns="12700" rIns="72543" bIns="12700" numCol="1" spcCol="1270" anchor="ctr" anchorCtr="0">
          <a:noAutofit/>
        </a:bodyPr>
        <a:lstStyle/>
        <a:p>
          <a:pPr marL="0" lvl="0" indent="0" algn="ctr" defTabSz="1911350">
            <a:lnSpc>
              <a:spcPct val="90000"/>
            </a:lnSpc>
            <a:spcBef>
              <a:spcPct val="0"/>
            </a:spcBef>
            <a:spcAft>
              <a:spcPct val="35000"/>
            </a:spcAft>
            <a:buNone/>
          </a:pPr>
          <a:r>
            <a:rPr lang="en-US" sz="4300" kern="1200"/>
            <a:t>4</a:t>
          </a:r>
        </a:p>
      </dsp:txBody>
      <dsp:txXfrm>
        <a:off x="8093600" y="1644100"/>
        <a:ext cx="657937" cy="657937"/>
      </dsp:txXfrm>
    </dsp:sp>
    <dsp:sp modelId="{FF29DF89-ACFA-4E58-95D4-7BFBFD0410AC}">
      <dsp:nvSpPr>
        <dsp:cNvPr id="0" name=""/>
        <dsp:cNvSpPr/>
      </dsp:nvSpPr>
      <dsp:spPr>
        <a:xfrm>
          <a:off x="7314874" y="4299155"/>
          <a:ext cx="2215388" cy="72"/>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CB9CE4-61B1-45A1-B3B1-7F2870C20BEC}">
      <dsp:nvSpPr>
        <dsp:cNvPr id="0" name=""/>
        <dsp:cNvSpPr/>
      </dsp:nvSpPr>
      <dsp:spPr>
        <a:xfrm>
          <a:off x="9751802" y="1197682"/>
          <a:ext cx="2215388" cy="3101544"/>
        </a:xfrm>
        <a:prstGeom prst="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2720" tIns="330200" rIns="172720" bIns="330200" numCol="1" spcCol="1270" anchor="t" anchorCtr="0">
          <a:noAutofit/>
        </a:bodyPr>
        <a:lstStyle/>
        <a:p>
          <a:pPr marL="0" lvl="0" indent="0" algn="l" defTabSz="577850">
            <a:lnSpc>
              <a:spcPct val="90000"/>
            </a:lnSpc>
            <a:spcBef>
              <a:spcPct val="0"/>
            </a:spcBef>
            <a:spcAft>
              <a:spcPct val="35000"/>
            </a:spcAft>
            <a:buNone/>
          </a:pPr>
          <a:r>
            <a:rPr lang="en-GB" sz="1300" kern="1200"/>
            <a:t>Allowing a child to learn at their own pace with support available if needed.</a:t>
          </a:r>
          <a:endParaRPr lang="en-US" sz="1300" kern="1200"/>
        </a:p>
      </dsp:txBody>
      <dsp:txXfrm>
        <a:off x="9751802" y="2376269"/>
        <a:ext cx="2215388" cy="1860926"/>
      </dsp:txXfrm>
    </dsp:sp>
    <dsp:sp modelId="{F5B3DD25-9BAD-4924-B6E4-D5AAFD575BF3}">
      <dsp:nvSpPr>
        <dsp:cNvPr id="0" name=""/>
        <dsp:cNvSpPr/>
      </dsp:nvSpPr>
      <dsp:spPr>
        <a:xfrm>
          <a:off x="10394265" y="1507837"/>
          <a:ext cx="930463" cy="930463"/>
        </a:xfrm>
        <a:prstGeom prst="ellips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543" tIns="12700" rIns="72543" bIns="12700" numCol="1" spcCol="1270" anchor="ctr" anchorCtr="0">
          <a:noAutofit/>
        </a:bodyPr>
        <a:lstStyle/>
        <a:p>
          <a:pPr marL="0" lvl="0" indent="0" algn="ctr" defTabSz="1911350">
            <a:lnSpc>
              <a:spcPct val="90000"/>
            </a:lnSpc>
            <a:spcBef>
              <a:spcPct val="0"/>
            </a:spcBef>
            <a:spcAft>
              <a:spcPct val="35000"/>
            </a:spcAft>
            <a:buNone/>
          </a:pPr>
          <a:r>
            <a:rPr lang="en-US" sz="4300" kern="1200"/>
            <a:t>5</a:t>
          </a:r>
        </a:p>
      </dsp:txBody>
      <dsp:txXfrm>
        <a:off x="10530528" y="1644100"/>
        <a:ext cx="657937" cy="657937"/>
      </dsp:txXfrm>
    </dsp:sp>
    <dsp:sp modelId="{A4191164-DC80-484B-8685-364EB7D590EB}">
      <dsp:nvSpPr>
        <dsp:cNvPr id="0" name=""/>
        <dsp:cNvSpPr/>
      </dsp:nvSpPr>
      <dsp:spPr>
        <a:xfrm>
          <a:off x="9751802" y="4299155"/>
          <a:ext cx="2215388" cy="72"/>
        </a:xfrm>
        <a:prstGeom prst="rect">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489EE1-584C-4C43-B7AA-0AA20CCCE584}">
      <dsp:nvSpPr>
        <dsp:cNvPr id="0" name=""/>
        <dsp:cNvSpPr/>
      </dsp:nvSpPr>
      <dsp:spPr>
        <a:xfrm>
          <a:off x="0" y="0"/>
          <a:ext cx="8522863" cy="10106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Inclusive practice is vital within the first 1000 days of a child’s life because it helps promote equity, which is crucial for maintaining a supportive and respectful environment. </a:t>
          </a:r>
          <a:endParaRPr lang="en-US" sz="1400" kern="1200"/>
        </a:p>
      </dsp:txBody>
      <dsp:txXfrm>
        <a:off x="29601" y="29601"/>
        <a:ext cx="7346901" cy="951440"/>
      </dsp:txXfrm>
    </dsp:sp>
    <dsp:sp modelId="{59A8686A-816A-49F0-9A28-82B8D778003C}">
      <dsp:nvSpPr>
        <dsp:cNvPr id="0" name=""/>
        <dsp:cNvSpPr/>
      </dsp:nvSpPr>
      <dsp:spPr>
        <a:xfrm>
          <a:off x="713789" y="1194395"/>
          <a:ext cx="8522863" cy="10106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Similarly, inclusive practice is in important because it supports brain development. During the first 1000 days of a baby’s life the baby’s brain develops immensely which is why it is vital that the child receives the best and correct care that is available for them. </a:t>
          </a:r>
          <a:endParaRPr lang="en-US" sz="1400" kern="1200"/>
        </a:p>
      </dsp:txBody>
      <dsp:txXfrm>
        <a:off x="743390" y="1223996"/>
        <a:ext cx="7092954" cy="951440"/>
      </dsp:txXfrm>
    </dsp:sp>
    <dsp:sp modelId="{352C099D-4178-4325-AD3A-338B971F1680}">
      <dsp:nvSpPr>
        <dsp:cNvPr id="0" name=""/>
        <dsp:cNvSpPr/>
      </dsp:nvSpPr>
      <dsp:spPr>
        <a:xfrm>
          <a:off x="1416926" y="2388790"/>
          <a:ext cx="8522863" cy="10106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In the same way inclusive practice supports the child and their caregiver to build relationships, trust and attachment. This can be shown when the caregiver of the child responds to the baby’s individual needs. </a:t>
          </a:r>
          <a:endParaRPr lang="en-US" sz="1400" kern="1200"/>
        </a:p>
      </dsp:txBody>
      <dsp:txXfrm>
        <a:off x="1446527" y="2418391"/>
        <a:ext cx="7103607" cy="951440"/>
      </dsp:txXfrm>
    </dsp:sp>
    <dsp:sp modelId="{2BFD7590-61B8-48AC-B80A-AD0A843C1BC4}">
      <dsp:nvSpPr>
        <dsp:cNvPr id="0" name=""/>
        <dsp:cNvSpPr/>
      </dsp:nvSpPr>
      <dsp:spPr>
        <a:xfrm>
          <a:off x="2130715" y="3583185"/>
          <a:ext cx="8522863" cy="10106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Finally, inclusive practice is vital within the first 1000 days of a baby’s life because it allows children and their caregivers to feel belonged. It will also allow them to feel positive about their language or family culture without them feeling different or singled out. </a:t>
          </a:r>
          <a:endParaRPr lang="en-US" sz="1400" kern="1200"/>
        </a:p>
      </dsp:txBody>
      <dsp:txXfrm>
        <a:off x="2160316" y="3612786"/>
        <a:ext cx="7092954" cy="951440"/>
      </dsp:txXfrm>
    </dsp:sp>
    <dsp:sp modelId="{07CCBF8A-F180-454F-9E0E-E1EDDF0C39F3}">
      <dsp:nvSpPr>
        <dsp:cNvPr id="0" name=""/>
        <dsp:cNvSpPr/>
      </dsp:nvSpPr>
      <dsp:spPr>
        <a:xfrm>
          <a:off x="7865945" y="774060"/>
          <a:ext cx="656917" cy="65691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8013751" y="774060"/>
        <a:ext cx="361305" cy="494330"/>
      </dsp:txXfrm>
    </dsp:sp>
    <dsp:sp modelId="{262199F4-CCBE-4AA7-A4BF-74E9A9C65EDA}">
      <dsp:nvSpPr>
        <dsp:cNvPr id="0" name=""/>
        <dsp:cNvSpPr/>
      </dsp:nvSpPr>
      <dsp:spPr>
        <a:xfrm>
          <a:off x="8579735" y="1968455"/>
          <a:ext cx="656917" cy="65691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8727541" y="1968455"/>
        <a:ext cx="361305" cy="494330"/>
      </dsp:txXfrm>
    </dsp:sp>
    <dsp:sp modelId="{5407FD89-B26B-4B06-9609-9DE6D6C47CBB}">
      <dsp:nvSpPr>
        <dsp:cNvPr id="0" name=""/>
        <dsp:cNvSpPr/>
      </dsp:nvSpPr>
      <dsp:spPr>
        <a:xfrm>
          <a:off x="9282871" y="3162850"/>
          <a:ext cx="656917" cy="65691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9430677" y="3162850"/>
        <a:ext cx="361305" cy="4943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45B63B-9B7F-4497-81E6-8DE5E261ED40}">
      <dsp:nvSpPr>
        <dsp:cNvPr id="0" name=""/>
        <dsp:cNvSpPr/>
      </dsp:nvSpPr>
      <dsp:spPr>
        <a:xfrm>
          <a:off x="136089" y="0"/>
          <a:ext cx="5419080" cy="137997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An early year’s practitioner plays a crucial role within the first 1000 days of a child’s life. They are responsible for ‘nurturing, educating and supporting young children’.</a:t>
          </a:r>
          <a:endParaRPr lang="en-US" sz="1200" kern="1200"/>
        </a:p>
      </dsp:txBody>
      <dsp:txXfrm>
        <a:off x="176507" y="40418"/>
        <a:ext cx="5338244" cy="1299134"/>
      </dsp:txXfrm>
    </dsp:sp>
    <dsp:sp modelId="{FCE07E2D-7C39-4330-A83C-42BC453777AF}">
      <dsp:nvSpPr>
        <dsp:cNvPr id="0" name=""/>
        <dsp:cNvSpPr/>
      </dsp:nvSpPr>
      <dsp:spPr>
        <a:xfrm rot="5400000">
          <a:off x="2586885" y="1414470"/>
          <a:ext cx="517489" cy="62098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5400000">
        <a:off x="2659334" y="1466219"/>
        <a:ext cx="372592" cy="362242"/>
      </dsp:txXfrm>
    </dsp:sp>
    <dsp:sp modelId="{E7790D03-0D41-4171-A11D-64B89C23E001}">
      <dsp:nvSpPr>
        <dsp:cNvPr id="0" name=""/>
        <dsp:cNvSpPr/>
      </dsp:nvSpPr>
      <dsp:spPr>
        <a:xfrm>
          <a:off x="136089" y="2069956"/>
          <a:ext cx="5419080" cy="137997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As an early year practitioner one of their main roles would be to build a safe and secure environment and relationship for that child. This will allow the child to feel safe and trustworthy of their practitioner/ care giver, which can allow them to develop better and more enhanced self-confidence. </a:t>
          </a:r>
          <a:endParaRPr lang="en-US" sz="1200" kern="1200"/>
        </a:p>
      </dsp:txBody>
      <dsp:txXfrm>
        <a:off x="176507" y="2110374"/>
        <a:ext cx="5338244" cy="1299134"/>
      </dsp:txXfrm>
    </dsp:sp>
    <dsp:sp modelId="{CA518C67-D714-4B62-B41A-17900A713EF7}">
      <dsp:nvSpPr>
        <dsp:cNvPr id="0" name=""/>
        <dsp:cNvSpPr/>
      </dsp:nvSpPr>
      <dsp:spPr>
        <a:xfrm rot="5400000">
          <a:off x="2586885" y="3484426"/>
          <a:ext cx="517489" cy="62098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5400000">
        <a:off x="2659334" y="3536175"/>
        <a:ext cx="372592" cy="362242"/>
      </dsp:txXfrm>
    </dsp:sp>
    <dsp:sp modelId="{B542BAFE-4566-4299-8E9B-764726C7E517}">
      <dsp:nvSpPr>
        <dsp:cNvPr id="0" name=""/>
        <dsp:cNvSpPr/>
      </dsp:nvSpPr>
      <dsp:spPr>
        <a:xfrm>
          <a:off x="136089" y="4139912"/>
          <a:ext cx="5419080" cy="137997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Even though the main role of an early year practitioner is to work with the children, an early year practitioner also works alongside the families of the children. The early years practitioner will support the parents/ care givers of the child, by listening to any concerns that may occur, whilst offering their support, reassurance and guidance. This is to ensure that no families have to feel alone or isolated but will get the help that they need. </a:t>
          </a:r>
          <a:endParaRPr lang="en-US" sz="1200" kern="1200"/>
        </a:p>
      </dsp:txBody>
      <dsp:txXfrm>
        <a:off x="176507" y="4180330"/>
        <a:ext cx="5338244" cy="129913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C84B63-E375-4961-AD07-25C50FDAA5DF}">
      <dsp:nvSpPr>
        <dsp:cNvPr id="0" name=""/>
        <dsp:cNvSpPr/>
      </dsp:nvSpPr>
      <dsp:spPr>
        <a:xfrm>
          <a:off x="0" y="3414"/>
          <a:ext cx="5916169" cy="13185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During pregnancy, the mother’s nutrition directly affects the baby’s growth and development. </a:t>
          </a:r>
          <a:endParaRPr lang="en-US" sz="2300" kern="1200"/>
        </a:p>
      </dsp:txBody>
      <dsp:txXfrm>
        <a:off x="64368" y="67782"/>
        <a:ext cx="5787433" cy="1189854"/>
      </dsp:txXfrm>
    </dsp:sp>
    <dsp:sp modelId="{34AE8D61-F6F0-4E90-9305-FA7B8271044F}">
      <dsp:nvSpPr>
        <dsp:cNvPr id="0" name=""/>
        <dsp:cNvSpPr/>
      </dsp:nvSpPr>
      <dsp:spPr>
        <a:xfrm>
          <a:off x="0" y="1388244"/>
          <a:ext cx="5916169" cy="1318590"/>
        </a:xfrm>
        <a:prstGeom prst="roundRect">
          <a:avLst/>
        </a:prstGeom>
        <a:solidFill>
          <a:schemeClr val="accent2">
            <a:hueOff val="-520665"/>
            <a:satOff val="-10816"/>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 correct care during pregnancy also supports neurological development.</a:t>
          </a:r>
          <a:endParaRPr lang="en-US" sz="2300" kern="1200"/>
        </a:p>
      </dsp:txBody>
      <dsp:txXfrm>
        <a:off x="64368" y="1452612"/>
        <a:ext cx="5787433" cy="1189854"/>
      </dsp:txXfrm>
    </dsp:sp>
    <dsp:sp modelId="{C6AE499B-E844-4361-8CE8-FDB5E82977CE}">
      <dsp:nvSpPr>
        <dsp:cNvPr id="0" name=""/>
        <dsp:cNvSpPr/>
      </dsp:nvSpPr>
      <dsp:spPr>
        <a:xfrm>
          <a:off x="0" y="2773074"/>
          <a:ext cx="5916169" cy="1318590"/>
        </a:xfrm>
        <a:prstGeom prst="roundRect">
          <a:avLst/>
        </a:prstGeom>
        <a:solidFill>
          <a:schemeClr val="accent2">
            <a:hueOff val="-1041329"/>
            <a:satOff val="-21631"/>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Adequate prenatal care helps prevent complications such as low body weight and developmental delays.</a:t>
          </a:r>
          <a:endParaRPr lang="en-US" sz="2300" kern="1200" dirty="0"/>
        </a:p>
      </dsp:txBody>
      <dsp:txXfrm>
        <a:off x="64368" y="2837442"/>
        <a:ext cx="5787433" cy="118985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B949E7-B467-4F26-A71C-9B8E0DCE7EE1}">
      <dsp:nvSpPr>
        <dsp:cNvPr id="0" name=""/>
        <dsp:cNvSpPr/>
      </dsp:nvSpPr>
      <dsp:spPr>
        <a:xfrm>
          <a:off x="3027" y="471810"/>
          <a:ext cx="2402161" cy="144129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Regular medical checks</a:t>
          </a:r>
          <a:endParaRPr lang="en-US" sz="2600" kern="1200"/>
        </a:p>
      </dsp:txBody>
      <dsp:txXfrm>
        <a:off x="3027" y="471810"/>
        <a:ext cx="2402161" cy="1441296"/>
      </dsp:txXfrm>
    </dsp:sp>
    <dsp:sp modelId="{E91183B7-D009-4BC0-ADF7-ABA8DE0FCB62}">
      <dsp:nvSpPr>
        <dsp:cNvPr id="0" name=""/>
        <dsp:cNvSpPr/>
      </dsp:nvSpPr>
      <dsp:spPr>
        <a:xfrm>
          <a:off x="2645405" y="471810"/>
          <a:ext cx="2402161" cy="144129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Ultrasounds and monitoring </a:t>
          </a:r>
          <a:endParaRPr lang="en-US" sz="2600" kern="1200"/>
        </a:p>
      </dsp:txBody>
      <dsp:txXfrm>
        <a:off x="2645405" y="471810"/>
        <a:ext cx="2402161" cy="1441296"/>
      </dsp:txXfrm>
    </dsp:sp>
    <dsp:sp modelId="{9AE9A00F-C037-45F8-AA2D-9A1144EE4807}">
      <dsp:nvSpPr>
        <dsp:cNvPr id="0" name=""/>
        <dsp:cNvSpPr/>
      </dsp:nvSpPr>
      <dsp:spPr>
        <a:xfrm>
          <a:off x="5287783" y="471810"/>
          <a:ext cx="2402161" cy="144129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Screenings</a:t>
          </a:r>
          <a:endParaRPr lang="en-US" sz="2600" kern="1200"/>
        </a:p>
      </dsp:txBody>
      <dsp:txXfrm>
        <a:off x="5287783" y="471810"/>
        <a:ext cx="2402161" cy="1441296"/>
      </dsp:txXfrm>
    </dsp:sp>
    <dsp:sp modelId="{533DC0FB-9C55-4AB4-9074-9DBE6CEEE7CB}">
      <dsp:nvSpPr>
        <dsp:cNvPr id="0" name=""/>
        <dsp:cNvSpPr/>
      </dsp:nvSpPr>
      <dsp:spPr>
        <a:xfrm>
          <a:off x="7930160" y="471810"/>
          <a:ext cx="2402161" cy="144129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Lifestyle support</a:t>
          </a:r>
          <a:endParaRPr lang="en-US" sz="2600" kern="1200" dirty="0"/>
        </a:p>
      </dsp:txBody>
      <dsp:txXfrm>
        <a:off x="7930160" y="471810"/>
        <a:ext cx="2402161" cy="1441296"/>
      </dsp:txXfrm>
    </dsp:sp>
    <dsp:sp modelId="{82E7DEEF-C629-47C9-A92C-AA69CDE57FB0}">
      <dsp:nvSpPr>
        <dsp:cNvPr id="0" name=""/>
        <dsp:cNvSpPr/>
      </dsp:nvSpPr>
      <dsp:spPr>
        <a:xfrm>
          <a:off x="1324216" y="2153323"/>
          <a:ext cx="2402161" cy="1441296"/>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Nutritional support</a:t>
          </a:r>
          <a:endParaRPr lang="en-US" sz="2600" kern="1200"/>
        </a:p>
      </dsp:txBody>
      <dsp:txXfrm>
        <a:off x="1324216" y="2153323"/>
        <a:ext cx="2402161" cy="1441296"/>
      </dsp:txXfrm>
    </dsp:sp>
    <dsp:sp modelId="{8ADC0100-4E1C-4F16-8B82-C565F65CD7E4}">
      <dsp:nvSpPr>
        <dsp:cNvPr id="0" name=""/>
        <dsp:cNvSpPr/>
      </dsp:nvSpPr>
      <dsp:spPr>
        <a:xfrm>
          <a:off x="3966594" y="2153323"/>
          <a:ext cx="2402161" cy="144129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Childbirth classes</a:t>
          </a:r>
          <a:endParaRPr lang="en-US" sz="2600" kern="1200"/>
        </a:p>
      </dsp:txBody>
      <dsp:txXfrm>
        <a:off x="3966594" y="2153323"/>
        <a:ext cx="2402161" cy="1441296"/>
      </dsp:txXfrm>
    </dsp:sp>
    <dsp:sp modelId="{16277165-F61C-4CAC-9235-B5EB18262D90}">
      <dsp:nvSpPr>
        <dsp:cNvPr id="0" name=""/>
        <dsp:cNvSpPr/>
      </dsp:nvSpPr>
      <dsp:spPr>
        <a:xfrm>
          <a:off x="6608971" y="2153323"/>
          <a:ext cx="2402161" cy="144129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Emotional and mental health supports</a:t>
          </a:r>
          <a:endParaRPr lang="en-US" sz="2600" kern="1200"/>
        </a:p>
      </dsp:txBody>
      <dsp:txXfrm>
        <a:off x="6608971" y="2153323"/>
        <a:ext cx="2402161" cy="144129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572286-5632-4791-868F-48DCF30704D6}">
      <dsp:nvSpPr>
        <dsp:cNvPr id="0" name=""/>
        <dsp:cNvSpPr/>
      </dsp:nvSpPr>
      <dsp:spPr>
        <a:xfrm>
          <a:off x="0" y="916"/>
          <a:ext cx="12192000" cy="20715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CFA893-9646-4953-9DA9-3FDC96E9900E}">
      <dsp:nvSpPr>
        <dsp:cNvPr id="0" name=""/>
        <dsp:cNvSpPr/>
      </dsp:nvSpPr>
      <dsp:spPr>
        <a:xfrm>
          <a:off x="626640" y="467012"/>
          <a:ext cx="1139347" cy="11393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5DCC10-9D95-4BFC-90AB-431BBD9BF894}">
      <dsp:nvSpPr>
        <dsp:cNvPr id="0" name=""/>
        <dsp:cNvSpPr/>
      </dsp:nvSpPr>
      <dsp:spPr>
        <a:xfrm>
          <a:off x="2392629" y="916"/>
          <a:ext cx="9604408" cy="2395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3494" tIns="253494" rIns="253494" bIns="253494" numCol="1" spcCol="1270" anchor="ctr" anchorCtr="0">
          <a:noAutofit/>
        </a:bodyPr>
        <a:lstStyle/>
        <a:p>
          <a:pPr marL="0" lvl="0" indent="0" algn="l" defTabSz="755650">
            <a:lnSpc>
              <a:spcPct val="100000"/>
            </a:lnSpc>
            <a:spcBef>
              <a:spcPct val="0"/>
            </a:spcBef>
            <a:spcAft>
              <a:spcPct val="35000"/>
            </a:spcAft>
            <a:buNone/>
          </a:pPr>
          <a:r>
            <a:rPr lang="en-GB" sz="1700" kern="1200" dirty="0"/>
            <a:t>There are many challenges within healthcare services. For example, hospitals and doctor surgeries often keep records and documents separate, which creates gaps in care and a failure to share information effectively. They do not communicate with each other sufficiently, which can result in important details being overlooked and patients not receiving the support they require. </a:t>
          </a:r>
          <a:endParaRPr lang="en-US" sz="1700" kern="1200" dirty="0"/>
        </a:p>
      </dsp:txBody>
      <dsp:txXfrm>
        <a:off x="2392629" y="916"/>
        <a:ext cx="9604408" cy="2395218"/>
      </dsp:txXfrm>
    </dsp:sp>
    <dsp:sp modelId="{A4C2F230-7681-4CAB-8C16-73D2181162B8}">
      <dsp:nvSpPr>
        <dsp:cNvPr id="0" name=""/>
        <dsp:cNvSpPr/>
      </dsp:nvSpPr>
      <dsp:spPr>
        <a:xfrm>
          <a:off x="0" y="2779369"/>
          <a:ext cx="12192000" cy="20715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64259F-AEF1-44CE-B401-B3AEC30BE4E8}">
      <dsp:nvSpPr>
        <dsp:cNvPr id="0" name=""/>
        <dsp:cNvSpPr/>
      </dsp:nvSpPr>
      <dsp:spPr>
        <a:xfrm>
          <a:off x="626640" y="3245466"/>
          <a:ext cx="1139347" cy="11393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149E58-38DB-4240-9661-6DD7FBAA1106}">
      <dsp:nvSpPr>
        <dsp:cNvPr id="0" name=""/>
        <dsp:cNvSpPr/>
      </dsp:nvSpPr>
      <dsp:spPr>
        <a:xfrm>
          <a:off x="2392629" y="2779369"/>
          <a:ext cx="9604408" cy="2395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3494" tIns="253494" rIns="253494" bIns="253494" numCol="1" spcCol="1270" anchor="ctr" anchorCtr="0">
          <a:noAutofit/>
        </a:bodyPr>
        <a:lstStyle/>
        <a:p>
          <a:pPr marL="0" lvl="0" indent="0" algn="l" defTabSz="755650">
            <a:lnSpc>
              <a:spcPct val="100000"/>
            </a:lnSpc>
            <a:spcBef>
              <a:spcPct val="0"/>
            </a:spcBef>
            <a:spcAft>
              <a:spcPct val="35000"/>
            </a:spcAft>
            <a:buNone/>
          </a:pPr>
          <a:r>
            <a:rPr lang="en-GB" sz="1700" kern="1200" dirty="0"/>
            <a:t>Another major issue is not listening to the caregiver of a child, even though caregivers often have the most knowledge about the child’s needs and day-to-day care. When caregivers are not listened to, it increases the risk of misunderstandings and poor decision-making.  In some situations, patients are sent home without their caregiver having a full understanding of the situation they are being put into, leaving them unprepared and anxious about how to manage care safely. This highlights a wider problem within healthcare systems where the focus is often on completing tasks rather than ensuring understanding and effective communication.</a:t>
          </a:r>
          <a:endParaRPr lang="en-US" sz="1700" kern="1200" dirty="0"/>
        </a:p>
      </dsp:txBody>
      <dsp:txXfrm>
        <a:off x="2392629" y="2779369"/>
        <a:ext cx="9604408" cy="239521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27135C-7421-4D3C-A1A6-3EBC850FB8CA}">
      <dsp:nvSpPr>
        <dsp:cNvPr id="0" name=""/>
        <dsp:cNvSpPr/>
      </dsp:nvSpPr>
      <dsp:spPr>
        <a:xfrm>
          <a:off x="0" y="408724"/>
          <a:ext cx="12191999" cy="198412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8BF575-8A70-4582-A425-02C9C38849C1}">
      <dsp:nvSpPr>
        <dsp:cNvPr id="0" name=""/>
        <dsp:cNvSpPr/>
      </dsp:nvSpPr>
      <dsp:spPr>
        <a:xfrm>
          <a:off x="600197" y="855152"/>
          <a:ext cx="1092335" cy="10912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5BC63D-158E-4544-8713-0C7135DAECC5}">
      <dsp:nvSpPr>
        <dsp:cNvPr id="0" name=""/>
        <dsp:cNvSpPr/>
      </dsp:nvSpPr>
      <dsp:spPr>
        <a:xfrm>
          <a:off x="2292730" y="408724"/>
          <a:ext cx="9894784" cy="1986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0192" tIns="210192" rIns="210192" bIns="210192" numCol="1" spcCol="1270" anchor="ctr" anchorCtr="0">
          <a:noAutofit/>
        </a:bodyPr>
        <a:lstStyle/>
        <a:p>
          <a:pPr marL="0" lvl="0" indent="0" algn="l" defTabSz="711200">
            <a:lnSpc>
              <a:spcPct val="100000"/>
            </a:lnSpc>
            <a:spcBef>
              <a:spcPct val="0"/>
            </a:spcBef>
            <a:spcAft>
              <a:spcPct val="35000"/>
            </a:spcAft>
            <a:buNone/>
          </a:pPr>
          <a:r>
            <a:rPr lang="en-GB" sz="1600" kern="1200" dirty="0"/>
            <a:t>Healthcare professionals are taught how to do their job and care for patients, but they are not always taught how to improve their care or reflect on practice. There is a strong emphasis on fixing the individual rather than looking at the situation, which can prevent long-term improvement and holistic care. Professionals are often trained to follow procedures, rather than learning to truly see situations and adapt care to meet the individual and their family’s needs. This approach can limit critical thinking and reduce opportunities for meaningful improvement within services. </a:t>
          </a:r>
          <a:endParaRPr lang="en-US" sz="1600" kern="1200" dirty="0"/>
        </a:p>
      </dsp:txBody>
      <dsp:txXfrm>
        <a:off x="2292730" y="408724"/>
        <a:ext cx="9894784" cy="1986063"/>
      </dsp:txXfrm>
    </dsp:sp>
    <dsp:sp modelId="{F11325EF-0ADC-439A-8D71-0255192D9D2C}">
      <dsp:nvSpPr>
        <dsp:cNvPr id="0" name=""/>
        <dsp:cNvSpPr/>
      </dsp:nvSpPr>
      <dsp:spPr>
        <a:xfrm>
          <a:off x="0" y="2782313"/>
          <a:ext cx="12191999" cy="198412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AA4DEA-7718-41C6-9A06-B7149DDC864A}">
      <dsp:nvSpPr>
        <dsp:cNvPr id="0" name=""/>
        <dsp:cNvSpPr/>
      </dsp:nvSpPr>
      <dsp:spPr>
        <a:xfrm>
          <a:off x="600197" y="3228741"/>
          <a:ext cx="1092335" cy="10912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13642C-D13F-4BF4-A44F-CDD20C6D9603}">
      <dsp:nvSpPr>
        <dsp:cNvPr id="0" name=""/>
        <dsp:cNvSpPr/>
      </dsp:nvSpPr>
      <dsp:spPr>
        <a:xfrm>
          <a:off x="2292730" y="2782313"/>
          <a:ext cx="9894784" cy="1986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0192" tIns="210192" rIns="210192" bIns="210192" numCol="1" spcCol="1270" anchor="ctr" anchorCtr="0">
          <a:noAutofit/>
        </a:bodyPr>
        <a:lstStyle/>
        <a:p>
          <a:pPr marL="0" lvl="0" indent="0" algn="l" defTabSz="711200">
            <a:lnSpc>
              <a:spcPct val="100000"/>
            </a:lnSpc>
            <a:spcBef>
              <a:spcPct val="0"/>
            </a:spcBef>
            <a:spcAft>
              <a:spcPct val="35000"/>
            </a:spcAft>
            <a:buNone/>
          </a:pPr>
          <a:r>
            <a:rPr lang="en-GB" sz="1600" kern="1200" dirty="0"/>
            <a:t>To improve these challenges, there needs to be a greater focus on improvement being built into university curriculums. Healthcare students should be taught not only clinical skills but also how to improve care, communicate effectively, share information, and work alongside other services. Learning should encourage future professionals to understand the wider system around a patient, rather than just treating symptoms or conditions. By setting improvements into place, communication, and reflective practice into education, healthcare services may become more responsive, safer and better to support patients and caregivers within real-life situations.</a:t>
          </a:r>
          <a:endParaRPr lang="en-US" sz="1600" kern="1200" dirty="0"/>
        </a:p>
      </dsp:txBody>
      <dsp:txXfrm>
        <a:off x="2292730" y="2782313"/>
        <a:ext cx="9894784" cy="1986063"/>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AE2B1E-FA36-4B29-9E13-4853D2A46119}" type="datetimeFigureOut">
              <a:rPr lang="en-GB" smtClean="0"/>
              <a:t>16/01/2026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A35385-2724-48E6-A6F0-B54DE0038A72}" type="slidenum">
              <a:rPr lang="en-GB" smtClean="0"/>
              <a:t>‹#›</a:t>
            </a:fld>
            <a:endParaRPr lang="en-GB"/>
          </a:p>
        </p:txBody>
      </p:sp>
    </p:spTree>
    <p:extLst>
      <p:ext uri="{BB962C8B-B14F-4D97-AF65-F5344CB8AC3E}">
        <p14:creationId xmlns:p14="http://schemas.microsoft.com/office/powerpoint/2010/main" val="24727159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https://www.canva.com/design/DAG-fRzea4I/pmX1n4OEWLlZCGMOoqmGCw/edit?utm_content=DAG-fRzea4I&amp;utm_campaign=designshare&amp;utm_medium=link2&amp;utm_source=sharebutton</a:t>
            </a:r>
          </a:p>
        </p:txBody>
      </p:sp>
      <p:sp>
        <p:nvSpPr>
          <p:cNvPr id="4" name="Slide Number Placeholder 3"/>
          <p:cNvSpPr>
            <a:spLocks noGrp="1"/>
          </p:cNvSpPr>
          <p:nvPr>
            <p:ph type="sldNum" sz="quarter" idx="5"/>
          </p:nvPr>
        </p:nvSpPr>
        <p:spPr/>
        <p:txBody>
          <a:bodyPr/>
          <a:lstStyle/>
          <a:p>
            <a:fld id="{F2A35385-2724-48E6-A6F0-B54DE0038A72}" type="slidenum">
              <a:rPr lang="en-GB" smtClean="0"/>
              <a:t>6</a:t>
            </a:fld>
            <a:endParaRPr lang="en-GB"/>
          </a:p>
        </p:txBody>
      </p:sp>
    </p:spTree>
    <p:extLst>
      <p:ext uri="{BB962C8B-B14F-4D97-AF65-F5344CB8AC3E}">
        <p14:creationId xmlns:p14="http://schemas.microsoft.com/office/powerpoint/2010/main" val="27585197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2A35385-2724-48E6-A6F0-B54DE0038A72}" type="slidenum">
              <a:rPr lang="en-GB" smtClean="0"/>
              <a:t>11</a:t>
            </a:fld>
            <a:endParaRPr lang="en-GB"/>
          </a:p>
        </p:txBody>
      </p:sp>
    </p:spTree>
    <p:extLst>
      <p:ext uri="{BB962C8B-B14F-4D97-AF65-F5344CB8AC3E}">
        <p14:creationId xmlns:p14="http://schemas.microsoft.com/office/powerpoint/2010/main" val="3110687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1/16/2026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673731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1/16/2026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972337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1/16/2026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133973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1/16/2026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149236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1/16/2026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111026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1/16/2026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641283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1/16/2026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309069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1/16/2026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190426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1/16/2026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863559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1/16/2026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309225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1/16/2026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481580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1/16/2026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521322193"/>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04" r:id="rId6"/>
    <p:sldLayoutId id="2147483700" r:id="rId7"/>
    <p:sldLayoutId id="2147483701" r:id="rId8"/>
    <p:sldLayoutId id="2147483702" r:id="rId9"/>
    <p:sldLayoutId id="2147483703" r:id="rId10"/>
    <p:sldLayoutId id="2147483705"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phw.nhs.wales/topics/the-first-1000-days-programme/"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svg"/><Relationship Id="rId7" Type="http://schemas.openxmlformats.org/officeDocument/2006/relationships/diagramColors" Target="../diagrams/colors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hyperlink" Target="https://www.unicef.org/"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cpdonline.co.uk/knowledge-base/safeguarding/inclusive-practice"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hyperlink" Target="https://cpdonline.co.uk/knowledge-base/safeguarding/inclusive-practice" TargetMode="Externa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hyperlink" Target="https://birthto5matters.org.uk/inclusive-practice-and-equalities/" TargetMode="Externa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8" Type="http://schemas.openxmlformats.org/officeDocument/2006/relationships/hyperlink" Target="https://inspirelondoncollege.co.uk/what-is-an-early-years-practitioner-roles-and-duties/" TargetMode="External"/><Relationship Id="rId3" Type="http://schemas.openxmlformats.org/officeDocument/2006/relationships/diagramLayout" Target="../diagrams/layout4.xml"/><Relationship Id="rId7" Type="http://schemas.openxmlformats.org/officeDocument/2006/relationships/image" Target="../media/image8.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bing.com/videos/riverview/relatedvideo?q=what+is+the+importance+of+effective+partnership+working+in+ear%3by+years&amp;&amp;mid=3055784575EEEECE85513055784575EEEECE8551&amp;FORM=VAMGZC"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3.png"/></Relationships>
</file>

<file path=ppt/slides/_rels/slide1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hyperlink" Target="https://www.unicef.org/" TargetMode="External"/><Relationship Id="rId3" Type="http://schemas.openxmlformats.org/officeDocument/2006/relationships/hyperlink" Target="https://birthto5matters.org.uk/inclusive-practice-and-equalities/" TargetMode="External"/><Relationship Id="rId7" Type="http://schemas.openxmlformats.org/officeDocument/2006/relationships/hyperlink" Target="https://phw.nhs.wales/topics/the-first-1000-days-programme/" TargetMode="External"/><Relationship Id="rId2" Type="http://schemas.openxmlformats.org/officeDocument/2006/relationships/hyperlink" Target="https://www.bbc.co.uk/tiny-happy-people/articles/z6whxbk" TargetMode="External"/><Relationship Id="rId1" Type="http://schemas.openxmlformats.org/officeDocument/2006/relationships/slideLayout" Target="../slideLayouts/slideLayout2.xml"/><Relationship Id="rId6" Type="http://schemas.openxmlformats.org/officeDocument/2006/relationships/hyperlink" Target="https://inspirelondoncollege.co.uk/what-is-an-early-years-practitioner-roles-and-duties/" TargetMode="External"/><Relationship Id="rId5" Type="http://schemas.openxmlformats.org/officeDocument/2006/relationships/hyperlink" Target="https://assets.publishing.service.gov.uk/government/uploads/system/uploads/attachment_data/file/973112/The_best_start_for_life_a_vision_for_the_1_001_critical_days.pdf" TargetMode="External"/><Relationship Id="rId4" Type="http://schemas.openxmlformats.org/officeDocument/2006/relationships/hyperlink" Target="https://cpdonline.co.uk/knowledge-base/safeguarding/inclusive-practi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6957601-BEBC-875C-1370-9A03C1CF7523}"/>
              </a:ext>
            </a:extLst>
          </p:cNvPr>
          <p:cNvPicPr>
            <a:picLocks noChangeAspect="1"/>
          </p:cNvPicPr>
          <p:nvPr/>
        </p:nvPicPr>
        <p:blipFill>
          <a:blip r:embed="rId2">
            <a:alphaModFix amt="60000"/>
          </a:blip>
          <a:srcRect/>
          <a:stretch>
            <a:fillRect/>
          </a:stretch>
        </p:blipFill>
        <p:spPr>
          <a:xfrm>
            <a:off x="1" y="1"/>
            <a:ext cx="12192000" cy="6857999"/>
          </a:xfrm>
          <a:prstGeom prst="rect">
            <a:avLst/>
          </a:prstGeom>
        </p:spPr>
      </p:pic>
      <p:sp>
        <p:nvSpPr>
          <p:cNvPr id="2" name="Title 1">
            <a:extLst>
              <a:ext uri="{FF2B5EF4-FFF2-40B4-BE49-F238E27FC236}">
                <a16:creationId xmlns:a16="http://schemas.microsoft.com/office/drawing/2014/main" id="{1276C2DE-4086-40B0-CBB4-631EBB4BA56B}"/>
              </a:ext>
            </a:extLst>
          </p:cNvPr>
          <p:cNvSpPr>
            <a:spLocks noGrp="1"/>
          </p:cNvSpPr>
          <p:nvPr>
            <p:ph type="ctrTitle"/>
          </p:nvPr>
        </p:nvSpPr>
        <p:spPr>
          <a:xfrm>
            <a:off x="2301923" y="1482602"/>
            <a:ext cx="7588155" cy="2236264"/>
          </a:xfrm>
        </p:spPr>
        <p:txBody>
          <a:bodyPr>
            <a:normAutofit/>
          </a:bodyPr>
          <a:lstStyle/>
          <a:p>
            <a:r>
              <a:rPr lang="en-GB" sz="5400">
                <a:solidFill>
                  <a:srgbClr val="FFFFFF"/>
                </a:solidFill>
              </a:rPr>
              <a:t>First 1000 days</a:t>
            </a:r>
            <a:br>
              <a:rPr lang="en-GB" sz="5400">
                <a:solidFill>
                  <a:srgbClr val="FFFFFF"/>
                </a:solidFill>
              </a:rPr>
            </a:br>
            <a:endParaRPr lang="en-GB" sz="5400">
              <a:solidFill>
                <a:srgbClr val="FFFFFF"/>
              </a:solidFill>
            </a:endParaRPr>
          </a:p>
        </p:txBody>
      </p:sp>
      <p:sp>
        <p:nvSpPr>
          <p:cNvPr id="3" name="Subtitle 2">
            <a:extLst>
              <a:ext uri="{FF2B5EF4-FFF2-40B4-BE49-F238E27FC236}">
                <a16:creationId xmlns:a16="http://schemas.microsoft.com/office/drawing/2014/main" id="{C18E6979-1062-C9F9-CD13-C7302A39CE58}"/>
              </a:ext>
            </a:extLst>
          </p:cNvPr>
          <p:cNvSpPr>
            <a:spLocks noGrp="1"/>
          </p:cNvSpPr>
          <p:nvPr>
            <p:ph type="subTitle" idx="1"/>
          </p:nvPr>
        </p:nvSpPr>
        <p:spPr>
          <a:xfrm>
            <a:off x="2301923" y="3793937"/>
            <a:ext cx="7588155" cy="1414091"/>
          </a:xfrm>
        </p:spPr>
        <p:txBody>
          <a:bodyPr>
            <a:normAutofit fontScale="92500" lnSpcReduction="10000"/>
          </a:bodyPr>
          <a:lstStyle/>
          <a:p>
            <a:r>
              <a:rPr lang="en-GB" sz="2200" dirty="0">
                <a:solidFill>
                  <a:srgbClr val="FFFFFF"/>
                </a:solidFill>
              </a:rPr>
              <a:t>Cara Lewis</a:t>
            </a:r>
          </a:p>
          <a:p>
            <a:r>
              <a:rPr lang="en-GB" sz="2200" dirty="0">
                <a:solidFill>
                  <a:srgbClr val="FFFFFF"/>
                </a:solidFill>
              </a:rPr>
              <a:t>ECEY4005</a:t>
            </a:r>
          </a:p>
          <a:p>
            <a:r>
              <a:rPr lang="en-GB" sz="2200" dirty="0">
                <a:solidFill>
                  <a:srgbClr val="FFFFFF"/>
                </a:solidFill>
              </a:rPr>
              <a:t>Word count: 2906</a:t>
            </a:r>
          </a:p>
        </p:txBody>
      </p:sp>
    </p:spTree>
    <p:extLst>
      <p:ext uri="{BB962C8B-B14F-4D97-AF65-F5344CB8AC3E}">
        <p14:creationId xmlns:p14="http://schemas.microsoft.com/office/powerpoint/2010/main" val="236587487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C366D7-2C7C-F8C5-19B6-C88F36C803AA}"/>
              </a:ext>
            </a:extLst>
          </p:cNvPr>
          <p:cNvSpPr>
            <a:spLocks noGrp="1"/>
          </p:cNvSpPr>
          <p:nvPr>
            <p:ph type="title"/>
          </p:nvPr>
        </p:nvSpPr>
        <p:spPr>
          <a:xfrm>
            <a:off x="354537" y="270163"/>
            <a:ext cx="6439870" cy="706451"/>
          </a:xfrm>
        </p:spPr>
        <p:txBody>
          <a:bodyPr anchor="b">
            <a:normAutofit/>
          </a:bodyPr>
          <a:lstStyle/>
          <a:p>
            <a:r>
              <a:rPr lang="en-GB" u="sng" dirty="0"/>
              <a:t>What is the first 1000 days? </a:t>
            </a:r>
          </a:p>
        </p:txBody>
      </p:sp>
      <p:sp>
        <p:nvSpPr>
          <p:cNvPr id="3" name="Content Placeholder 2">
            <a:extLst>
              <a:ext uri="{FF2B5EF4-FFF2-40B4-BE49-F238E27FC236}">
                <a16:creationId xmlns:a16="http://schemas.microsoft.com/office/drawing/2014/main" id="{BA47CFD4-1FFE-C2CE-67F5-333528396CA1}"/>
              </a:ext>
            </a:extLst>
          </p:cNvPr>
          <p:cNvSpPr>
            <a:spLocks noGrp="1"/>
          </p:cNvSpPr>
          <p:nvPr>
            <p:ph idx="1"/>
          </p:nvPr>
        </p:nvSpPr>
        <p:spPr>
          <a:xfrm>
            <a:off x="207817" y="1246777"/>
            <a:ext cx="6733309" cy="5341060"/>
          </a:xfrm>
        </p:spPr>
        <p:txBody>
          <a:bodyPr>
            <a:normAutofit fontScale="85000" lnSpcReduction="10000"/>
          </a:bodyPr>
          <a:lstStyle/>
          <a:p>
            <a:pPr marL="0" indent="0">
              <a:buNone/>
            </a:pPr>
            <a:r>
              <a:rPr lang="en-GB" sz="1800" dirty="0"/>
              <a:t>The first 1000 days is from conception to a child’s second birthday. During pregnancy, the mother’s nutrition directly affects the baby’s growth and development. The correct care during pregnancy also supports neurological development. This period is crucial for a child’s physical growth, brain development and emotional wellbeing. In the same way during the first 1000 days the baby’s brain will begin to prepare for their future health and happiness. The first 1000 days are like building blocks, 80% of brain growth happens by the age of 2. For the duration of the first 1000 days a good start to life is crucial as it supports to shape babies development, for example receiving good care, attention and love. The first 1000 days can be seen as the most important days in a child's life, as the care babies are shown during this time will help prevent problems and will improve outcomes. Similarly, the parents/ caregivers of the child have the main role during the first 1000 days. However, the way a parent lives their life can affect how they care for their child. In the same way good well-being can support the first 1000 days. </a:t>
            </a:r>
          </a:p>
          <a:p>
            <a:pPr marL="0" indent="0">
              <a:buNone/>
            </a:pPr>
            <a:r>
              <a:rPr lang="en-GB" sz="1800" dirty="0"/>
              <a:t>Public Health Wales (2025) </a:t>
            </a:r>
            <a:r>
              <a:rPr lang="en-GB" sz="1800" i="1" dirty="0"/>
              <a:t>The First 1000 Days programme</a:t>
            </a:r>
            <a:r>
              <a:rPr lang="en-GB" sz="1800" dirty="0"/>
              <a:t>. Available at: </a:t>
            </a:r>
            <a:r>
              <a:rPr lang="en-GB" sz="1800" dirty="0">
                <a:hlinkClick r:id="rId2"/>
              </a:rPr>
              <a:t>The First 1000 Days programme - Public Health Wales</a:t>
            </a:r>
            <a:endParaRPr lang="en-GB" sz="1800" dirty="0"/>
          </a:p>
          <a:p>
            <a:pPr marL="0" indent="0">
              <a:buNone/>
            </a:pPr>
            <a:endParaRPr lang="en-GB" sz="1800" dirty="0"/>
          </a:p>
        </p:txBody>
      </p:sp>
      <p:pic>
        <p:nvPicPr>
          <p:cNvPr id="5" name="Picture 4" descr="Pregnant person with presents">
            <a:extLst>
              <a:ext uri="{FF2B5EF4-FFF2-40B4-BE49-F238E27FC236}">
                <a16:creationId xmlns:a16="http://schemas.microsoft.com/office/drawing/2014/main" id="{16DE18B5-B921-9AD6-C8CC-1E4A483BEBED}"/>
              </a:ext>
            </a:extLst>
          </p:cNvPr>
          <p:cNvPicPr>
            <a:picLocks noChangeAspect="1"/>
          </p:cNvPicPr>
          <p:nvPr/>
        </p:nvPicPr>
        <p:blipFill>
          <a:blip r:embed="rId3"/>
          <a:srcRect l="17337" r="35670"/>
          <a:stretch>
            <a:fillRect/>
          </a:stretch>
        </p:blipFill>
        <p:spPr>
          <a:xfrm>
            <a:off x="7345680" y="10"/>
            <a:ext cx="4846320" cy="6857990"/>
          </a:xfrm>
          <a:prstGeom prst="rect">
            <a:avLst/>
          </a:prstGeom>
        </p:spPr>
      </p:pic>
    </p:spTree>
    <p:extLst>
      <p:ext uri="{BB962C8B-B14F-4D97-AF65-F5344CB8AC3E}">
        <p14:creationId xmlns:p14="http://schemas.microsoft.com/office/powerpoint/2010/main" val="8444984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42E5F7-CB71-684F-A1A2-377F47519573}"/>
              </a:ext>
            </a:extLst>
          </p:cNvPr>
          <p:cNvSpPr>
            <a:spLocks noGrp="1"/>
          </p:cNvSpPr>
          <p:nvPr>
            <p:ph type="title"/>
          </p:nvPr>
        </p:nvSpPr>
        <p:spPr>
          <a:xfrm>
            <a:off x="1794042" y="158773"/>
            <a:ext cx="8603915" cy="779734"/>
          </a:xfrm>
        </p:spPr>
        <p:txBody>
          <a:bodyPr anchor="b">
            <a:normAutofit fontScale="90000"/>
          </a:bodyPr>
          <a:lstStyle/>
          <a:p>
            <a:r>
              <a:rPr lang="en-GB" u="sng" dirty="0"/>
              <a:t>Why are the first 1000 days important?</a:t>
            </a:r>
          </a:p>
        </p:txBody>
      </p:sp>
      <p:pic>
        <p:nvPicPr>
          <p:cNvPr id="7" name="Graphic 6" descr="Parent and Child">
            <a:extLst>
              <a:ext uri="{FF2B5EF4-FFF2-40B4-BE49-F238E27FC236}">
                <a16:creationId xmlns:a16="http://schemas.microsoft.com/office/drawing/2014/main" id="{C3F3A246-4853-03F0-3600-4E08227A2D4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5288" y="1272913"/>
            <a:ext cx="4681506" cy="4681506"/>
          </a:xfrm>
          <a:prstGeom prst="rect">
            <a:avLst/>
          </a:prstGeom>
        </p:spPr>
      </p:pic>
      <p:graphicFrame>
        <p:nvGraphicFramePr>
          <p:cNvPr id="19" name="Content Placeholder 2">
            <a:extLst>
              <a:ext uri="{FF2B5EF4-FFF2-40B4-BE49-F238E27FC236}">
                <a16:creationId xmlns:a16="http://schemas.microsoft.com/office/drawing/2014/main" id="{EAA1CE26-961F-DB44-5E14-E50CC83CDE8D}"/>
              </a:ext>
            </a:extLst>
          </p:cNvPr>
          <p:cNvGraphicFramePr>
            <a:graphicFrameLocks noGrp="1"/>
          </p:cNvGraphicFramePr>
          <p:nvPr>
            <p:ph idx="1"/>
            <p:extLst>
              <p:ext uri="{D42A27DB-BD31-4B8C-83A1-F6EECF244321}">
                <p14:modId xmlns:p14="http://schemas.microsoft.com/office/powerpoint/2010/main" val="3485615502"/>
              </p:ext>
            </p:extLst>
          </p:nvPr>
        </p:nvGraphicFramePr>
        <p:xfrm>
          <a:off x="4125191" y="1074053"/>
          <a:ext cx="7782791" cy="548261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4">
            <a:extLst>
              <a:ext uri="{FF2B5EF4-FFF2-40B4-BE49-F238E27FC236}">
                <a16:creationId xmlns:a16="http://schemas.microsoft.com/office/drawing/2014/main" id="{881C7FD7-93B9-3BD6-B1C4-76296E791A0E}"/>
              </a:ext>
            </a:extLst>
          </p:cNvPr>
          <p:cNvSpPr txBox="1"/>
          <p:nvPr/>
        </p:nvSpPr>
        <p:spPr>
          <a:xfrm>
            <a:off x="0" y="6109193"/>
            <a:ext cx="5308600" cy="584775"/>
          </a:xfrm>
          <a:prstGeom prst="rect">
            <a:avLst/>
          </a:prstGeom>
          <a:noFill/>
        </p:spPr>
        <p:txBody>
          <a:bodyPr wrap="square">
            <a:spAutoFit/>
          </a:bodyPr>
          <a:lstStyle/>
          <a:p>
            <a:r>
              <a:rPr lang="en-GB" sz="1600" dirty="0"/>
              <a:t> UNICEF (no date) </a:t>
            </a:r>
            <a:r>
              <a:rPr lang="en-GB" sz="1600" i="1" dirty="0"/>
              <a:t>Early Moments Matter</a:t>
            </a:r>
            <a:r>
              <a:rPr lang="en-GB" sz="1600" dirty="0"/>
              <a:t>. Available at: </a:t>
            </a:r>
            <a:r>
              <a:rPr lang="en-GB" sz="1600" dirty="0">
                <a:hlinkClick r:id="rId9"/>
              </a:rPr>
              <a:t>UNICEF, for every child</a:t>
            </a:r>
            <a:endParaRPr lang="en-GB" sz="1600" dirty="0"/>
          </a:p>
        </p:txBody>
      </p:sp>
    </p:spTree>
    <p:extLst>
      <p:ext uri="{BB962C8B-B14F-4D97-AF65-F5344CB8AC3E}">
        <p14:creationId xmlns:p14="http://schemas.microsoft.com/office/powerpoint/2010/main" val="40511716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CBC9F3"/>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4B8143-3907-5396-F19C-4EDBFE8DE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07894C-178E-2427-4CF7-08B8F9B8F7ED}"/>
              </a:ext>
            </a:extLst>
          </p:cNvPr>
          <p:cNvSpPr>
            <a:spLocks noGrp="1"/>
          </p:cNvSpPr>
          <p:nvPr>
            <p:ph type="title"/>
          </p:nvPr>
        </p:nvSpPr>
        <p:spPr>
          <a:xfrm>
            <a:off x="612648" y="603504"/>
            <a:ext cx="11019513" cy="1527048"/>
          </a:xfrm>
        </p:spPr>
        <p:txBody>
          <a:bodyPr anchor="b">
            <a:normAutofit/>
          </a:bodyPr>
          <a:lstStyle/>
          <a:p>
            <a:r>
              <a:rPr lang="en-GB" u="sng" dirty="0"/>
              <a:t>Brain development</a:t>
            </a:r>
          </a:p>
        </p:txBody>
      </p:sp>
      <p:sp>
        <p:nvSpPr>
          <p:cNvPr id="3" name="Content Placeholder 2">
            <a:extLst>
              <a:ext uri="{FF2B5EF4-FFF2-40B4-BE49-F238E27FC236}">
                <a16:creationId xmlns:a16="http://schemas.microsoft.com/office/drawing/2014/main" id="{8121F269-C239-3276-4B25-53EC2CA360B4}"/>
              </a:ext>
            </a:extLst>
          </p:cNvPr>
          <p:cNvSpPr>
            <a:spLocks noGrp="1"/>
          </p:cNvSpPr>
          <p:nvPr>
            <p:ph idx="1"/>
          </p:nvPr>
        </p:nvSpPr>
        <p:spPr>
          <a:xfrm>
            <a:off x="612648" y="2212848"/>
            <a:ext cx="11019514" cy="4096512"/>
          </a:xfrm>
        </p:spPr>
        <p:txBody>
          <a:bodyPr>
            <a:normAutofit/>
          </a:bodyPr>
          <a:lstStyle/>
          <a:p>
            <a:pPr marL="0" indent="0">
              <a:lnSpc>
                <a:spcPct val="110000"/>
              </a:lnSpc>
              <a:buNone/>
            </a:pPr>
            <a:r>
              <a:rPr lang="en-GB" dirty="0"/>
              <a:t>The baby’s brain grows fast.</a:t>
            </a:r>
          </a:p>
          <a:p>
            <a:pPr marL="0" indent="0">
              <a:lnSpc>
                <a:spcPct val="110000"/>
              </a:lnSpc>
              <a:buNone/>
            </a:pPr>
            <a:r>
              <a:rPr lang="en-GB" dirty="0"/>
              <a:t>The brain has building blocks such as, nutrition, love and care. These needs must be met to ensure the baby’s brain grows correctly. The brain works by making connections. Every time a baby hears a sound, sees something new or feels a touch, these connections get stronger. There are five senses – sight, hearing, smell, taste and touch. Every experience during the first 1000 days, shapes the brain. Healthy brain development during the first 1000 days sets foundation for success in school and relationships. </a:t>
            </a:r>
          </a:p>
          <a:p>
            <a:pPr marL="0" indent="0">
              <a:lnSpc>
                <a:spcPct val="110000"/>
              </a:lnSpc>
              <a:buNone/>
            </a:pPr>
            <a:r>
              <a:rPr lang="en-GB" u="sng" dirty="0"/>
              <a:t>Serve and return </a:t>
            </a:r>
          </a:p>
          <a:p>
            <a:pPr marL="0" indent="0">
              <a:lnSpc>
                <a:spcPct val="110000"/>
              </a:lnSpc>
              <a:buNone/>
            </a:pPr>
            <a:r>
              <a:rPr lang="en-GB" dirty="0"/>
              <a:t>This can be done through our voices, eye contact, facial expressions, touch and music. </a:t>
            </a:r>
          </a:p>
          <a:p>
            <a:pPr marL="0" indent="0">
              <a:lnSpc>
                <a:spcPct val="110000"/>
              </a:lnSpc>
              <a:buNone/>
            </a:pPr>
            <a:r>
              <a:rPr lang="en-GB" dirty="0"/>
              <a:t> </a:t>
            </a:r>
          </a:p>
          <a:p>
            <a:pPr marL="0" indent="0">
              <a:lnSpc>
                <a:spcPct val="110000"/>
              </a:lnSpc>
              <a:buNone/>
            </a:pPr>
            <a:endParaRPr lang="en-GB" dirty="0"/>
          </a:p>
        </p:txBody>
      </p:sp>
    </p:spTree>
    <p:extLst>
      <p:ext uri="{BB962C8B-B14F-4D97-AF65-F5344CB8AC3E}">
        <p14:creationId xmlns:p14="http://schemas.microsoft.com/office/powerpoint/2010/main" val="25145404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898FE63D-9C89-EE65-A5E5-60F17F8E7D8B}"/>
              </a:ext>
            </a:extLst>
          </p:cNvPr>
          <p:cNvSpPr>
            <a:spLocks noGrp="1"/>
          </p:cNvSpPr>
          <p:nvPr>
            <p:ph type="title"/>
          </p:nvPr>
        </p:nvSpPr>
        <p:spPr>
          <a:xfrm>
            <a:off x="7723393" y="536027"/>
            <a:ext cx="4582510" cy="790947"/>
          </a:xfrm>
        </p:spPr>
        <p:txBody>
          <a:bodyPr vert="horz" lIns="91440" tIns="45720" rIns="91440" bIns="45720" rtlCol="0" anchor="b">
            <a:normAutofit/>
          </a:bodyPr>
          <a:lstStyle/>
          <a:p>
            <a:r>
              <a:rPr lang="en-US" sz="2400" b="1" kern="1200" dirty="0">
                <a:solidFill>
                  <a:schemeClr val="tx1"/>
                </a:solidFill>
                <a:latin typeface="+mj-lt"/>
                <a:ea typeface="+mj-ea"/>
                <a:cs typeface="+mj-cs"/>
              </a:rPr>
              <a:t>Care giving</a:t>
            </a:r>
            <a:br>
              <a:rPr lang="en-US" sz="2400" b="1" kern="1200" dirty="0">
                <a:solidFill>
                  <a:schemeClr val="tx1"/>
                </a:solidFill>
                <a:latin typeface="+mj-lt"/>
                <a:ea typeface="+mj-ea"/>
                <a:cs typeface="+mj-cs"/>
              </a:rPr>
            </a:br>
            <a:r>
              <a:rPr lang="en-US" sz="2400" b="1" kern="1200" dirty="0">
                <a:solidFill>
                  <a:schemeClr val="tx1"/>
                </a:solidFill>
                <a:latin typeface="+mj-lt"/>
                <a:ea typeface="+mj-ea"/>
                <a:cs typeface="+mj-cs"/>
              </a:rPr>
              <a:t>What is exceptional care?</a:t>
            </a:r>
          </a:p>
        </p:txBody>
      </p:sp>
      <p:pic>
        <p:nvPicPr>
          <p:cNvPr id="5" name="Picture 4" descr="People holding hands">
            <a:extLst>
              <a:ext uri="{FF2B5EF4-FFF2-40B4-BE49-F238E27FC236}">
                <a16:creationId xmlns:a16="http://schemas.microsoft.com/office/drawing/2014/main" id="{D2D72092-2B13-6CF6-0450-36E94773FD89}"/>
              </a:ext>
            </a:extLst>
          </p:cNvPr>
          <p:cNvPicPr>
            <a:picLocks noChangeAspect="1"/>
          </p:cNvPicPr>
          <p:nvPr/>
        </p:nvPicPr>
        <p:blipFill>
          <a:blip r:embed="rId2"/>
          <a:srcRect l="12414" r="12412" b="-1"/>
          <a:stretch>
            <a:fillRect/>
          </a:stretch>
        </p:blipFill>
        <p:spPr>
          <a:xfrm>
            <a:off x="-163741" y="-15997"/>
            <a:ext cx="7723393" cy="6857990"/>
          </a:xfrm>
          <a:prstGeom prst="rect">
            <a:avLst/>
          </a:prstGeom>
        </p:spPr>
      </p:pic>
      <p:sp>
        <p:nvSpPr>
          <p:cNvPr id="6" name="TextBox 5">
            <a:extLst>
              <a:ext uri="{FF2B5EF4-FFF2-40B4-BE49-F238E27FC236}">
                <a16:creationId xmlns:a16="http://schemas.microsoft.com/office/drawing/2014/main" id="{7BD636B8-8999-1E4B-0920-2286429D1B51}"/>
              </a:ext>
            </a:extLst>
          </p:cNvPr>
          <p:cNvSpPr txBox="1"/>
          <p:nvPr/>
        </p:nvSpPr>
        <p:spPr>
          <a:xfrm>
            <a:off x="7688819" y="1432077"/>
            <a:ext cx="4374014" cy="5704446"/>
          </a:xfrm>
          <a:prstGeom prst="rect">
            <a:avLst/>
          </a:prstGeom>
        </p:spPr>
        <p:txBody>
          <a:bodyPr vert="horz" lIns="91440" tIns="45720" rIns="91440" bIns="45720" rtlCol="0">
            <a:normAutofit/>
          </a:bodyPr>
          <a:lstStyle/>
          <a:p>
            <a:pPr>
              <a:lnSpc>
                <a:spcPct val="110000"/>
              </a:lnSpc>
              <a:spcAft>
                <a:spcPts val="800"/>
              </a:spcAft>
            </a:pPr>
            <a:r>
              <a:rPr lang="en-US" dirty="0">
                <a:effectLst/>
              </a:rPr>
              <a:t>According to </a:t>
            </a:r>
            <a:r>
              <a:rPr lang="en-GB" dirty="0"/>
              <a:t>(HM Government, 2021) </a:t>
            </a:r>
            <a:r>
              <a:rPr lang="en-US" dirty="0">
                <a:effectLst/>
              </a:rPr>
              <a:t>exceptional care for the duration of the first 1000 days of a baby’s life is fundamental. Exceptional care underlines the significance of building a good relationship, emotional/mental well-being, growth and development during this stage of life. </a:t>
            </a:r>
          </a:p>
          <a:p>
            <a:pPr>
              <a:lnSpc>
                <a:spcPct val="110000"/>
              </a:lnSpc>
              <a:spcAft>
                <a:spcPts val="800"/>
              </a:spcAft>
            </a:pPr>
            <a:endParaRPr lang="en-US" dirty="0">
              <a:effectLst/>
            </a:endParaRPr>
          </a:p>
          <a:p>
            <a:pPr>
              <a:lnSpc>
                <a:spcPct val="110000"/>
              </a:lnSpc>
              <a:spcAft>
                <a:spcPts val="800"/>
              </a:spcAft>
            </a:pPr>
            <a:r>
              <a:rPr lang="en-US" dirty="0">
                <a:effectLst/>
              </a:rPr>
              <a:t>Care giving/ exceptional care within the first 1,000 days typically includes five coordinated actions that give every child the best start in life. The five actions are health, nutrition, responsive, opportunities for learning and safety &amp; security.</a:t>
            </a:r>
          </a:p>
        </p:txBody>
      </p:sp>
    </p:spTree>
    <p:extLst>
      <p:ext uri="{BB962C8B-B14F-4D97-AF65-F5344CB8AC3E}">
        <p14:creationId xmlns:p14="http://schemas.microsoft.com/office/powerpoint/2010/main" val="7915144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B7A8E10-61E4-50D8-028F-52C207DEA4B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399983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2AFC67-0973-EC0D-F14E-710D701B2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4DABBF-1C5E-E27C-4434-2A67CACD1A57}"/>
              </a:ext>
            </a:extLst>
          </p:cNvPr>
          <p:cNvSpPr>
            <a:spLocks noGrp="1"/>
          </p:cNvSpPr>
          <p:nvPr>
            <p:ph type="title"/>
          </p:nvPr>
        </p:nvSpPr>
        <p:spPr>
          <a:xfrm>
            <a:off x="369736" y="-77729"/>
            <a:ext cx="4382814" cy="1527048"/>
          </a:xfrm>
        </p:spPr>
        <p:txBody>
          <a:bodyPr anchor="b">
            <a:normAutofit/>
          </a:bodyPr>
          <a:lstStyle/>
          <a:p>
            <a:r>
              <a:rPr lang="en-GB" b="0" u="sng" dirty="0">
                <a:latin typeface="Aptos" panose="020B0004020202020204" pitchFamily="34" charset="0"/>
              </a:rPr>
              <a:t>Inclusive practice</a:t>
            </a:r>
          </a:p>
        </p:txBody>
      </p:sp>
      <p:sp>
        <p:nvSpPr>
          <p:cNvPr id="3" name="Content Placeholder 2">
            <a:extLst>
              <a:ext uri="{FF2B5EF4-FFF2-40B4-BE49-F238E27FC236}">
                <a16:creationId xmlns:a16="http://schemas.microsoft.com/office/drawing/2014/main" id="{7161932F-0E5E-F5B4-8BC4-848500D2F083}"/>
              </a:ext>
            </a:extLst>
          </p:cNvPr>
          <p:cNvSpPr>
            <a:spLocks noGrp="1"/>
          </p:cNvSpPr>
          <p:nvPr>
            <p:ph idx="1"/>
          </p:nvPr>
        </p:nvSpPr>
        <p:spPr>
          <a:xfrm>
            <a:off x="178676" y="1527048"/>
            <a:ext cx="4466896" cy="5330952"/>
          </a:xfrm>
        </p:spPr>
        <p:txBody>
          <a:bodyPr>
            <a:normAutofit/>
          </a:bodyPr>
          <a:lstStyle/>
          <a:p>
            <a:pPr marL="0" indent="0">
              <a:lnSpc>
                <a:spcPct val="110000"/>
              </a:lnSpc>
              <a:buNone/>
            </a:pPr>
            <a:r>
              <a:rPr lang="en-GB" sz="1500" dirty="0"/>
              <a:t>Inclusive practice within the first 1000 days is that each baby, child and parent get treated fairly within an early years setting, for example a day nursery. Some may suggest that inclusive practice means each child should get treated the exact same. However, I would disagree with this statement because every child will have different needs and will develop at their own pace. </a:t>
            </a:r>
          </a:p>
          <a:p>
            <a:pPr marL="0" indent="0">
              <a:lnSpc>
                <a:spcPct val="110000"/>
              </a:lnSpc>
              <a:buNone/>
            </a:pPr>
            <a:r>
              <a:rPr lang="en-GB" sz="1500" u="sng" dirty="0"/>
              <a:t>Children in early years should be supported to:</a:t>
            </a:r>
          </a:p>
          <a:p>
            <a:pPr marL="0" indent="0">
              <a:lnSpc>
                <a:spcPct val="110000"/>
              </a:lnSpc>
              <a:buNone/>
            </a:pPr>
            <a:r>
              <a:rPr lang="en-GB" sz="1500" dirty="0"/>
              <a:t>- Feel safe and welcome at the setting.</a:t>
            </a:r>
          </a:p>
          <a:p>
            <a:pPr marL="0" indent="0">
              <a:lnSpc>
                <a:spcPct val="110000"/>
              </a:lnSpc>
              <a:buNone/>
            </a:pPr>
            <a:r>
              <a:rPr lang="en-GB" sz="1500" dirty="0"/>
              <a:t>- Develop a sense of belonging.</a:t>
            </a:r>
          </a:p>
          <a:p>
            <a:pPr marL="0" indent="0">
              <a:lnSpc>
                <a:spcPct val="110000"/>
              </a:lnSpc>
              <a:buNone/>
            </a:pPr>
            <a:r>
              <a:rPr lang="en-GB" sz="1500" dirty="0"/>
              <a:t>- Learn and develop at their own pace. </a:t>
            </a:r>
          </a:p>
          <a:p>
            <a:pPr marL="0" indent="0">
              <a:lnSpc>
                <a:spcPct val="110000"/>
              </a:lnSpc>
              <a:buNone/>
            </a:pPr>
            <a:r>
              <a:rPr lang="en-GB" sz="1500" dirty="0"/>
              <a:t>- Reach their full potential. </a:t>
            </a:r>
          </a:p>
          <a:p>
            <a:pPr marL="0" indent="0">
              <a:buNone/>
            </a:pPr>
            <a:r>
              <a:rPr lang="en-GB" sz="1050" dirty="0"/>
              <a:t>CPD Online (no date) </a:t>
            </a:r>
            <a:r>
              <a:rPr lang="en-GB" sz="1050" i="1" dirty="0"/>
              <a:t>What Is Inclusive Practice? | Early Years, Education, Examples</a:t>
            </a:r>
            <a:r>
              <a:rPr lang="en-GB" sz="1050" dirty="0"/>
              <a:t>. Available at: </a:t>
            </a:r>
            <a:r>
              <a:rPr lang="en-GB" sz="1050" u="sng" dirty="0">
                <a:hlinkClick r:id="rId2"/>
              </a:rPr>
              <a:t>https://cpdonline.co.uk/knowledge-base/safeguarding/inclusive-practice</a:t>
            </a:r>
            <a:r>
              <a:rPr lang="en-GB" sz="1050" dirty="0"/>
              <a:t> </a:t>
            </a:r>
          </a:p>
        </p:txBody>
      </p:sp>
      <p:pic>
        <p:nvPicPr>
          <p:cNvPr id="5" name="Picture 4" descr="A hand of two adults and a kid on top of each other">
            <a:extLst>
              <a:ext uri="{FF2B5EF4-FFF2-40B4-BE49-F238E27FC236}">
                <a16:creationId xmlns:a16="http://schemas.microsoft.com/office/drawing/2014/main" id="{8422E8C3-D428-EAB3-AFE8-337AF327CA8B}"/>
              </a:ext>
            </a:extLst>
          </p:cNvPr>
          <p:cNvPicPr>
            <a:picLocks noChangeAspect="1"/>
          </p:cNvPicPr>
          <p:nvPr/>
        </p:nvPicPr>
        <p:blipFill>
          <a:blip r:embed="rId3"/>
          <a:srcRect l="17397" r="10192" b="-1"/>
          <a:stretch>
            <a:fillRect/>
          </a:stretch>
        </p:blipFill>
        <p:spPr>
          <a:xfrm>
            <a:off x="4752550" y="10"/>
            <a:ext cx="7439450" cy="6857990"/>
          </a:xfrm>
          <a:prstGeom prst="rect">
            <a:avLst/>
          </a:prstGeom>
        </p:spPr>
      </p:pic>
    </p:spTree>
    <p:extLst>
      <p:ext uri="{BB962C8B-B14F-4D97-AF65-F5344CB8AC3E}">
        <p14:creationId xmlns:p14="http://schemas.microsoft.com/office/powerpoint/2010/main" val="30659919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DFE8A"/>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1A22726-DA03-BCB0-F12E-98258FB7E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735876-FC70-F755-956F-81959C13B4C3}"/>
              </a:ext>
            </a:extLst>
          </p:cNvPr>
          <p:cNvSpPr>
            <a:spLocks noGrp="1"/>
          </p:cNvSpPr>
          <p:nvPr>
            <p:ph type="title"/>
          </p:nvPr>
        </p:nvSpPr>
        <p:spPr>
          <a:xfrm>
            <a:off x="1524000" y="548640"/>
            <a:ext cx="9160475" cy="1132258"/>
          </a:xfrm>
        </p:spPr>
        <p:txBody>
          <a:bodyPr anchor="ctr">
            <a:normAutofit/>
          </a:bodyPr>
          <a:lstStyle/>
          <a:p>
            <a:pPr algn="ctr"/>
            <a:r>
              <a:rPr lang="en-GB" b="0" u="sng" dirty="0"/>
              <a:t>Examples of inclusive </a:t>
            </a:r>
            <a:r>
              <a:rPr lang="en-GB" b="0" u="sng" dirty="0" err="1"/>
              <a:t>pracitce</a:t>
            </a:r>
            <a:endParaRPr lang="en-GB" b="0" u="sng"/>
          </a:p>
        </p:txBody>
      </p:sp>
      <p:graphicFrame>
        <p:nvGraphicFramePr>
          <p:cNvPr id="5" name="Content Placeholder 2">
            <a:extLst>
              <a:ext uri="{FF2B5EF4-FFF2-40B4-BE49-F238E27FC236}">
                <a16:creationId xmlns:a16="http://schemas.microsoft.com/office/drawing/2014/main" id="{ADE6A3BA-C575-7B3F-7439-75596964D3C5}"/>
              </a:ext>
            </a:extLst>
          </p:cNvPr>
          <p:cNvGraphicFramePr>
            <a:graphicFrameLocks noGrp="1"/>
          </p:cNvGraphicFramePr>
          <p:nvPr>
            <p:ph idx="1"/>
            <p:extLst>
              <p:ext uri="{D42A27DB-BD31-4B8C-83A1-F6EECF244321}">
                <p14:modId xmlns:p14="http://schemas.microsoft.com/office/powerpoint/2010/main" val="1665758413"/>
              </p:ext>
            </p:extLst>
          </p:nvPr>
        </p:nvGraphicFramePr>
        <p:xfrm>
          <a:off x="94593" y="735724"/>
          <a:ext cx="11971283" cy="54969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617E34E8-B9BA-CC51-568E-379BFD9F2F58}"/>
              </a:ext>
            </a:extLst>
          </p:cNvPr>
          <p:cNvSpPr txBox="1"/>
          <p:nvPr/>
        </p:nvSpPr>
        <p:spPr>
          <a:xfrm>
            <a:off x="0" y="6360651"/>
            <a:ext cx="7220607" cy="523220"/>
          </a:xfrm>
          <a:prstGeom prst="rect">
            <a:avLst/>
          </a:prstGeom>
          <a:noFill/>
        </p:spPr>
        <p:txBody>
          <a:bodyPr wrap="square">
            <a:spAutoFit/>
          </a:bodyPr>
          <a:lstStyle/>
          <a:p>
            <a:r>
              <a:rPr lang="en-GB" sz="1400" dirty="0"/>
              <a:t>CPD Online (no date) </a:t>
            </a:r>
            <a:r>
              <a:rPr lang="en-GB" sz="1400" i="1" dirty="0"/>
              <a:t>What Is Inclusive Practice? | Early Years, Education, Examples</a:t>
            </a:r>
            <a:r>
              <a:rPr lang="en-GB" sz="1400" dirty="0"/>
              <a:t>. Available at: </a:t>
            </a:r>
            <a:r>
              <a:rPr lang="en-GB" sz="1400" u="sng" dirty="0">
                <a:hlinkClick r:id="rId7"/>
              </a:rPr>
              <a:t>https://cpdonline.co.uk/knowledge-base/safeguarding/inclusive-practice</a:t>
            </a:r>
            <a:r>
              <a:rPr lang="en-GB" sz="1400" dirty="0"/>
              <a:t> </a:t>
            </a:r>
          </a:p>
        </p:txBody>
      </p:sp>
    </p:spTree>
    <p:extLst>
      <p:ext uri="{BB962C8B-B14F-4D97-AF65-F5344CB8AC3E}">
        <p14:creationId xmlns:p14="http://schemas.microsoft.com/office/powerpoint/2010/main" val="13239417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CDE3F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2FDCA-C1AC-C19F-58BE-9754F81CE536}"/>
              </a:ext>
            </a:extLst>
          </p:cNvPr>
          <p:cNvSpPr>
            <a:spLocks noGrp="1"/>
          </p:cNvSpPr>
          <p:nvPr>
            <p:ph type="title"/>
          </p:nvPr>
        </p:nvSpPr>
        <p:spPr/>
        <p:txBody>
          <a:bodyPr/>
          <a:lstStyle/>
          <a:p>
            <a:r>
              <a:rPr lang="en-GB" dirty="0"/>
              <a:t>Why is inclusive practice important?</a:t>
            </a:r>
          </a:p>
        </p:txBody>
      </p:sp>
      <p:graphicFrame>
        <p:nvGraphicFramePr>
          <p:cNvPr id="7" name="Content Placeholder 2">
            <a:extLst>
              <a:ext uri="{FF2B5EF4-FFF2-40B4-BE49-F238E27FC236}">
                <a16:creationId xmlns:a16="http://schemas.microsoft.com/office/drawing/2014/main" id="{8806224C-82D5-00B8-36FD-2E16CB766F65}"/>
              </a:ext>
            </a:extLst>
          </p:cNvPr>
          <p:cNvGraphicFramePr>
            <a:graphicFrameLocks noGrp="1"/>
          </p:cNvGraphicFramePr>
          <p:nvPr>
            <p:ph idx="1"/>
            <p:extLst>
              <p:ext uri="{D42A27DB-BD31-4B8C-83A1-F6EECF244321}">
                <p14:modId xmlns:p14="http://schemas.microsoft.com/office/powerpoint/2010/main" val="1244726327"/>
              </p:ext>
            </p:extLst>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4EF6C9F0-D28D-1A05-259F-9F3F19CBFF08}"/>
              </a:ext>
            </a:extLst>
          </p:cNvPr>
          <p:cNvSpPr txBox="1"/>
          <p:nvPr/>
        </p:nvSpPr>
        <p:spPr>
          <a:xfrm>
            <a:off x="0" y="6488668"/>
            <a:ext cx="6096000" cy="461665"/>
          </a:xfrm>
          <a:prstGeom prst="rect">
            <a:avLst/>
          </a:prstGeom>
          <a:noFill/>
        </p:spPr>
        <p:txBody>
          <a:bodyPr wrap="square">
            <a:spAutoFit/>
          </a:bodyPr>
          <a:lstStyle/>
          <a:p>
            <a:r>
              <a:rPr lang="en-GB" sz="1200" dirty="0"/>
              <a:t>Birth to 5 Matters (no date) </a:t>
            </a:r>
            <a:r>
              <a:rPr lang="en-GB" sz="1200" i="1" dirty="0"/>
              <a:t>Inclusive practice and equalities</a:t>
            </a:r>
            <a:r>
              <a:rPr lang="en-GB" sz="1200" dirty="0"/>
              <a:t> [online]. Available at: </a:t>
            </a:r>
            <a:r>
              <a:rPr lang="en-GB" sz="1200" dirty="0">
                <a:hlinkClick r:id="rId7"/>
              </a:rPr>
              <a:t>Inclusive practice and equalities – Birth To 5 Matters</a:t>
            </a:r>
            <a:endParaRPr lang="en-GB" sz="1200" dirty="0"/>
          </a:p>
        </p:txBody>
      </p:sp>
    </p:spTree>
    <p:extLst>
      <p:ext uri="{BB962C8B-B14F-4D97-AF65-F5344CB8AC3E}">
        <p14:creationId xmlns:p14="http://schemas.microsoft.com/office/powerpoint/2010/main" val="23529224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7E0D0E-C020-333D-45D6-58FF329A0982}"/>
              </a:ext>
            </a:extLst>
          </p:cNvPr>
          <p:cNvSpPr>
            <a:spLocks noGrp="1"/>
          </p:cNvSpPr>
          <p:nvPr>
            <p:ph type="title"/>
          </p:nvPr>
        </p:nvSpPr>
        <p:spPr>
          <a:xfrm>
            <a:off x="1" y="46088"/>
            <a:ext cx="12191999" cy="1245941"/>
          </a:xfrm>
        </p:spPr>
        <p:txBody>
          <a:bodyPr anchor="b">
            <a:normAutofit/>
          </a:bodyPr>
          <a:lstStyle/>
          <a:p>
            <a:r>
              <a:rPr lang="en-GB" sz="2000" b="0" u="sng" dirty="0">
                <a:latin typeface="Aptos" panose="020B0004020202020204" pitchFamily="34" charset="0"/>
              </a:rPr>
              <a:t>Professional partnership</a:t>
            </a:r>
            <a:br>
              <a:rPr lang="en-GB" sz="2000" b="0" u="sng" dirty="0">
                <a:latin typeface="Aptos" panose="020B0004020202020204" pitchFamily="34" charset="0"/>
              </a:rPr>
            </a:br>
            <a:r>
              <a:rPr lang="en-GB" sz="2000" b="0" u="sng" dirty="0">
                <a:latin typeface="Aptos" panose="020B0004020202020204" pitchFamily="34" charset="0"/>
              </a:rPr>
              <a:t>What is the role of an early year's practitioner in supporting children and their families within the first 1000 days?</a:t>
            </a:r>
          </a:p>
        </p:txBody>
      </p:sp>
      <p:graphicFrame>
        <p:nvGraphicFramePr>
          <p:cNvPr id="26" name="Content Placeholder 6">
            <a:extLst>
              <a:ext uri="{FF2B5EF4-FFF2-40B4-BE49-F238E27FC236}">
                <a16:creationId xmlns:a16="http://schemas.microsoft.com/office/drawing/2014/main" id="{EA67E985-3400-4AAC-5476-E615C167027A}"/>
              </a:ext>
            </a:extLst>
          </p:cNvPr>
          <p:cNvGraphicFramePr>
            <a:graphicFrameLocks noGrp="1"/>
          </p:cNvGraphicFramePr>
          <p:nvPr>
            <p:ph idx="1"/>
          </p:nvPr>
        </p:nvGraphicFramePr>
        <p:xfrm>
          <a:off x="0" y="1338117"/>
          <a:ext cx="5691260" cy="55198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 name="Picture 8">
            <a:extLst>
              <a:ext uri="{FF2B5EF4-FFF2-40B4-BE49-F238E27FC236}">
                <a16:creationId xmlns:a16="http://schemas.microsoft.com/office/drawing/2014/main" id="{DFF5B5D9-D626-4C49-7DB7-A3A4C7493D44}"/>
              </a:ext>
            </a:extLst>
          </p:cNvPr>
          <p:cNvPicPr>
            <a:picLocks noChangeAspect="1"/>
          </p:cNvPicPr>
          <p:nvPr/>
        </p:nvPicPr>
        <p:blipFill>
          <a:blip r:embed="rId7"/>
          <a:stretch>
            <a:fillRect/>
          </a:stretch>
        </p:blipFill>
        <p:spPr>
          <a:xfrm>
            <a:off x="5691261" y="1477992"/>
            <a:ext cx="5837780" cy="3902014"/>
          </a:xfrm>
          <a:prstGeom prst="rect">
            <a:avLst/>
          </a:prstGeom>
        </p:spPr>
      </p:pic>
      <p:sp>
        <p:nvSpPr>
          <p:cNvPr id="11" name="TextBox 10">
            <a:extLst>
              <a:ext uri="{FF2B5EF4-FFF2-40B4-BE49-F238E27FC236}">
                <a16:creationId xmlns:a16="http://schemas.microsoft.com/office/drawing/2014/main" id="{FB2303D1-3C2E-7A6A-8887-8C41F94F7A8B}"/>
              </a:ext>
            </a:extLst>
          </p:cNvPr>
          <p:cNvSpPr txBox="1"/>
          <p:nvPr/>
        </p:nvSpPr>
        <p:spPr>
          <a:xfrm>
            <a:off x="6251075" y="6305299"/>
            <a:ext cx="6127530" cy="738664"/>
          </a:xfrm>
          <a:prstGeom prst="rect">
            <a:avLst/>
          </a:prstGeom>
          <a:noFill/>
        </p:spPr>
        <p:txBody>
          <a:bodyPr wrap="square">
            <a:spAutoFit/>
          </a:bodyPr>
          <a:lstStyle/>
          <a:p>
            <a:r>
              <a:rPr lang="en-GB" sz="1400" dirty="0"/>
              <a:t>Inspire London College (no date) </a:t>
            </a:r>
            <a:r>
              <a:rPr lang="en-GB" sz="1400" i="1" dirty="0"/>
              <a:t>What is an Early Years Practitioner? Roles &amp; duties</a:t>
            </a:r>
            <a:r>
              <a:rPr lang="en-GB" sz="1400" dirty="0"/>
              <a:t>. Available at: </a:t>
            </a:r>
            <a:r>
              <a:rPr lang="en-GB" sz="1400" dirty="0">
                <a:hlinkClick r:id="rId8"/>
              </a:rPr>
              <a:t>What is an Early Years Practitioner? Roles &amp; Duties</a:t>
            </a:r>
            <a:endParaRPr lang="en-GB" sz="1400" dirty="0"/>
          </a:p>
        </p:txBody>
      </p:sp>
    </p:spTree>
    <p:extLst>
      <p:ext uri="{BB962C8B-B14F-4D97-AF65-F5344CB8AC3E}">
        <p14:creationId xmlns:p14="http://schemas.microsoft.com/office/powerpoint/2010/main" val="3865328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ED0811-B760-6E89-080D-6CEEDB620D45}"/>
              </a:ext>
            </a:extLst>
          </p:cNvPr>
          <p:cNvSpPr>
            <a:spLocks noGrp="1"/>
          </p:cNvSpPr>
          <p:nvPr>
            <p:ph type="title"/>
          </p:nvPr>
        </p:nvSpPr>
        <p:spPr>
          <a:xfrm>
            <a:off x="483782" y="361604"/>
            <a:ext cx="5546769" cy="1591888"/>
          </a:xfrm>
        </p:spPr>
        <p:txBody>
          <a:bodyPr anchor="t">
            <a:normAutofit/>
          </a:bodyPr>
          <a:lstStyle/>
          <a:p>
            <a:r>
              <a:rPr lang="en-GB" u="sng" dirty="0"/>
              <a:t>Importance of effective          partnership</a:t>
            </a:r>
          </a:p>
        </p:txBody>
      </p:sp>
      <p:pic>
        <p:nvPicPr>
          <p:cNvPr id="5" name="Picture 4">
            <a:extLst>
              <a:ext uri="{FF2B5EF4-FFF2-40B4-BE49-F238E27FC236}">
                <a16:creationId xmlns:a16="http://schemas.microsoft.com/office/drawing/2014/main" id="{8C4DC691-21DA-B7D7-2EC6-E5B8B30BAC06}"/>
              </a:ext>
            </a:extLst>
          </p:cNvPr>
          <p:cNvPicPr>
            <a:picLocks noChangeAspect="1"/>
          </p:cNvPicPr>
          <p:nvPr/>
        </p:nvPicPr>
        <p:blipFill>
          <a:blip r:embed="rId3"/>
          <a:stretch>
            <a:fillRect/>
          </a:stretch>
        </p:blipFill>
        <p:spPr>
          <a:xfrm>
            <a:off x="291705" y="2142376"/>
            <a:ext cx="5447141" cy="3181017"/>
          </a:xfrm>
          <a:prstGeom prst="rect">
            <a:avLst/>
          </a:prstGeom>
        </p:spPr>
      </p:pic>
      <p:sp>
        <p:nvSpPr>
          <p:cNvPr id="3" name="Content Placeholder 2">
            <a:extLst>
              <a:ext uri="{FF2B5EF4-FFF2-40B4-BE49-F238E27FC236}">
                <a16:creationId xmlns:a16="http://schemas.microsoft.com/office/drawing/2014/main" id="{3171E753-0D83-2532-BCF2-7998011D8B6A}"/>
              </a:ext>
            </a:extLst>
          </p:cNvPr>
          <p:cNvSpPr>
            <a:spLocks noGrp="1"/>
          </p:cNvSpPr>
          <p:nvPr>
            <p:ph idx="1"/>
          </p:nvPr>
        </p:nvSpPr>
        <p:spPr>
          <a:xfrm>
            <a:off x="6030550" y="548638"/>
            <a:ext cx="5677667" cy="5947758"/>
          </a:xfrm>
        </p:spPr>
        <p:txBody>
          <a:bodyPr anchor="t">
            <a:normAutofit/>
          </a:bodyPr>
          <a:lstStyle/>
          <a:p>
            <a:pPr marL="0" indent="0">
              <a:lnSpc>
                <a:spcPct val="110000"/>
              </a:lnSpc>
              <a:buNone/>
            </a:pPr>
            <a:r>
              <a:rPr lang="en-GB" sz="1500" dirty="0"/>
              <a:t>Every parent deal with parenthood very differently, so the support they receive from their workers/ carers of their child will benefit them on a day-to-day basis. This will lead to making these individuals not feel alone. Similarly, it is vital that the workers respect each parents needs, as this plays a crucial role in the child’s development. For many they could be a first-time parent and are unsure of what to do if they have any concerns. So, the support from the carers of their child is important to them. When staff listen to the parent it allows them to feel seen and heard. This can encourage the parents to ask any questions without feeling judged. This allows the parents to feel comfortable with the health workers. This effective approach in partnership helps provide a warm &amp; welcoming environment and space where parents can meet one another. This approach helps reach a lot of parents who may be struggling and need that extra bit of support. Finally, the healthcare workers must ensure that they build a relationship with both the child and parent. However, it is vital that they set time aside for the parents only. Staff should also value the information parents give to them and work alongside it. Communication is key!</a:t>
            </a:r>
          </a:p>
          <a:p>
            <a:pPr marL="0" indent="0">
              <a:lnSpc>
                <a:spcPct val="110000"/>
              </a:lnSpc>
              <a:buNone/>
            </a:pPr>
            <a:endParaRPr lang="en-GB" sz="1500" dirty="0"/>
          </a:p>
        </p:txBody>
      </p:sp>
      <p:sp>
        <p:nvSpPr>
          <p:cNvPr id="7" name="TextBox 6">
            <a:extLst>
              <a:ext uri="{FF2B5EF4-FFF2-40B4-BE49-F238E27FC236}">
                <a16:creationId xmlns:a16="http://schemas.microsoft.com/office/drawing/2014/main" id="{0C187C17-D883-5FF9-7922-6F37DC22CCFC}"/>
              </a:ext>
            </a:extLst>
          </p:cNvPr>
          <p:cNvSpPr txBox="1"/>
          <p:nvPr/>
        </p:nvSpPr>
        <p:spPr>
          <a:xfrm>
            <a:off x="1036320" y="6123200"/>
            <a:ext cx="6096000" cy="369332"/>
          </a:xfrm>
          <a:prstGeom prst="rect">
            <a:avLst/>
          </a:prstGeom>
          <a:noFill/>
        </p:spPr>
        <p:txBody>
          <a:bodyPr wrap="square">
            <a:spAutoFit/>
          </a:bodyPr>
          <a:lstStyle/>
          <a:p>
            <a:r>
              <a:rPr lang="en-GB" dirty="0">
                <a:hlinkClick r:id="rId4"/>
              </a:rPr>
              <a:t>Bing Videos</a:t>
            </a:r>
            <a:endParaRPr lang="en-GB" dirty="0"/>
          </a:p>
        </p:txBody>
      </p:sp>
    </p:spTree>
    <p:extLst>
      <p:ext uri="{BB962C8B-B14F-4D97-AF65-F5344CB8AC3E}">
        <p14:creationId xmlns:p14="http://schemas.microsoft.com/office/powerpoint/2010/main" val="41889113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DFF6A4"/>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95957C-CC80-7E26-5F15-89C1E9BDF65A}"/>
              </a:ext>
            </a:extLst>
          </p:cNvPr>
          <p:cNvSpPr>
            <a:spLocks noGrp="1"/>
          </p:cNvSpPr>
          <p:nvPr>
            <p:ph idx="1"/>
          </p:nvPr>
        </p:nvSpPr>
        <p:spPr>
          <a:xfrm>
            <a:off x="94252" y="1247914"/>
            <a:ext cx="6368526" cy="4156323"/>
          </a:xfrm>
        </p:spPr>
        <p:txBody>
          <a:bodyPr>
            <a:noAutofit/>
          </a:bodyPr>
          <a:lstStyle/>
          <a:p>
            <a:pPr marL="0" indent="0">
              <a:buNone/>
            </a:pPr>
            <a:r>
              <a:rPr lang="en-GB" sz="1800" dirty="0">
                <a:latin typeface="Arial" panose="020B0604020202020204" pitchFamily="34" charset="0"/>
                <a:cs typeface="Arial" panose="020B0604020202020204" pitchFamily="34" charset="0"/>
              </a:rPr>
              <a:t>Effective partnership working within healthcare plays a vital role in improving overall outcomes for patients and staff. When healthcare workers collaborate, they bring together different ideas, experiences, and areas of expertise, which leads to more creative and well-rounded solutions to problems. Working as a team allows professionals to combine their unique skills and knowledge, ensuring that patient care is more comprehensive and effective. This shared approach not only enhances decision-making but also promotes a supportive working environment where everyone contributes to achieving the best possible results. By valuing each member’s input and working towards common goals, healthcare teams can deliver higher-quality care and improve patient satisfaction and health outcomes overall.</a:t>
            </a:r>
          </a:p>
        </p:txBody>
      </p:sp>
      <p:pic>
        <p:nvPicPr>
          <p:cNvPr id="7" name="Graphic 6" descr="Business Growth">
            <a:extLst>
              <a:ext uri="{FF2B5EF4-FFF2-40B4-BE49-F238E27FC236}">
                <a16:creationId xmlns:a16="http://schemas.microsoft.com/office/drawing/2014/main" id="{AD7C6643-381F-37ED-499E-E558874DEAC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80987" y="1114923"/>
            <a:ext cx="4628153" cy="4628153"/>
          </a:xfrm>
          <a:prstGeom prst="rect">
            <a:avLst/>
          </a:prstGeom>
        </p:spPr>
      </p:pic>
      <p:sp>
        <p:nvSpPr>
          <p:cNvPr id="5" name="TextBox 4">
            <a:extLst>
              <a:ext uri="{FF2B5EF4-FFF2-40B4-BE49-F238E27FC236}">
                <a16:creationId xmlns:a16="http://schemas.microsoft.com/office/drawing/2014/main" id="{E1C86544-B697-4CC1-63F8-76D508CA6BC4}"/>
              </a:ext>
            </a:extLst>
          </p:cNvPr>
          <p:cNvSpPr txBox="1"/>
          <p:nvPr/>
        </p:nvSpPr>
        <p:spPr>
          <a:xfrm>
            <a:off x="156231" y="558800"/>
            <a:ext cx="6244569" cy="369332"/>
          </a:xfrm>
          <a:prstGeom prst="rect">
            <a:avLst/>
          </a:prstGeom>
          <a:noFill/>
        </p:spPr>
        <p:txBody>
          <a:bodyPr wrap="square" rtlCol="0">
            <a:spAutoFit/>
          </a:bodyPr>
          <a:lstStyle/>
          <a:p>
            <a:r>
              <a:rPr lang="en-GB" u="sng" dirty="0"/>
              <a:t>Professional partnership within healthcare workers</a:t>
            </a:r>
          </a:p>
        </p:txBody>
      </p:sp>
    </p:spTree>
    <p:extLst>
      <p:ext uri="{BB962C8B-B14F-4D97-AF65-F5344CB8AC3E}">
        <p14:creationId xmlns:p14="http://schemas.microsoft.com/office/powerpoint/2010/main" val="29922382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A94C0"/>
        </a:solidFill>
        <a:effectLst/>
      </p:bgPr>
    </p:bg>
    <p:spTree>
      <p:nvGrpSpPr>
        <p:cNvPr id="1" name=""/>
        <p:cNvGrpSpPr/>
        <p:nvPr/>
      </p:nvGrpSpPr>
      <p:grpSpPr>
        <a:xfrm>
          <a:off x="0" y="0"/>
          <a:ext cx="0" cy="0"/>
          <a:chOff x="0" y="0"/>
          <a:chExt cx="0" cy="0"/>
        </a:xfrm>
      </p:grpSpPr>
      <p:sp>
        <p:nvSpPr>
          <p:cNvPr id="2057" name="Rectangle 2056">
            <a:extLst>
              <a:ext uri="{FF2B5EF4-FFF2-40B4-BE49-F238E27FC236}">
                <a16:creationId xmlns:a16="http://schemas.microsoft.com/office/drawing/2014/main" id="{9B61FEBE-B024-E867-ADF8-B65D117A2E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13AF49-0A0F-9468-3811-02187A572E8E}"/>
              </a:ext>
            </a:extLst>
          </p:cNvPr>
          <p:cNvSpPr>
            <a:spLocks noGrp="1"/>
          </p:cNvSpPr>
          <p:nvPr>
            <p:ph type="title"/>
          </p:nvPr>
        </p:nvSpPr>
        <p:spPr>
          <a:xfrm>
            <a:off x="612648" y="603504"/>
            <a:ext cx="5953569" cy="1527048"/>
          </a:xfrm>
        </p:spPr>
        <p:txBody>
          <a:bodyPr anchor="b">
            <a:normAutofit/>
          </a:bodyPr>
          <a:lstStyle/>
          <a:p>
            <a:r>
              <a:rPr lang="en-GB" sz="2800" b="0" u="sng" dirty="0"/>
              <a:t>maternal factors that could impact development and what support can be offered?</a:t>
            </a:r>
          </a:p>
        </p:txBody>
      </p:sp>
      <p:sp>
        <p:nvSpPr>
          <p:cNvPr id="3" name="Content Placeholder 2">
            <a:extLst>
              <a:ext uri="{FF2B5EF4-FFF2-40B4-BE49-F238E27FC236}">
                <a16:creationId xmlns:a16="http://schemas.microsoft.com/office/drawing/2014/main" id="{B5B97544-4CF3-EA39-3A28-51D688C72E2F}"/>
              </a:ext>
            </a:extLst>
          </p:cNvPr>
          <p:cNvSpPr>
            <a:spLocks noGrp="1"/>
          </p:cNvSpPr>
          <p:nvPr>
            <p:ph idx="1"/>
          </p:nvPr>
        </p:nvSpPr>
        <p:spPr>
          <a:xfrm>
            <a:off x="379286" y="2446020"/>
            <a:ext cx="6684551" cy="4096512"/>
          </a:xfrm>
        </p:spPr>
        <p:txBody>
          <a:bodyPr>
            <a:normAutofit lnSpcReduction="10000"/>
          </a:bodyPr>
          <a:lstStyle/>
          <a:p>
            <a:pPr marL="0" indent="0">
              <a:lnSpc>
                <a:spcPct val="110000"/>
              </a:lnSpc>
              <a:buNone/>
            </a:pPr>
            <a:r>
              <a:rPr lang="en-GB" sz="1800" dirty="0"/>
              <a:t>Poor maternal nutrition can affect brain development, and maternal infections or illnesses may also have a negative impact on </a:t>
            </a:r>
            <a:r>
              <a:rPr lang="en-GB" sz="1800" dirty="0" err="1"/>
              <a:t>fetal</a:t>
            </a:r>
            <a:r>
              <a:rPr lang="en-GB" sz="1800" dirty="0"/>
              <a:t> development. High levels of maternal stress, anxiety, and depression during pregnancy or after birth can also affect </a:t>
            </a:r>
            <a:r>
              <a:rPr lang="en-GB" sz="1800" dirty="0" err="1"/>
              <a:t>fetal</a:t>
            </a:r>
            <a:r>
              <a:rPr lang="en-GB" sz="1800" dirty="0"/>
              <a:t> brain development, disrupt bonding, and negatively influence a child’s social and support that can be offered includes access to regular antenatal and postnatal healthcare to monitor maternal and infant wellbeing, along with nutritional guidance to support healthy development. Ongoing management of chronic conditions and access to substance misuse support services can also help reduce risks during pregnancy. Mental health support may involve early screening for anxiety, depression, and trauma. As well as this, individuals can have access to counselling. </a:t>
            </a:r>
          </a:p>
        </p:txBody>
      </p:sp>
      <p:pic>
        <p:nvPicPr>
          <p:cNvPr id="5" name="Picture 4">
            <a:extLst>
              <a:ext uri="{FF2B5EF4-FFF2-40B4-BE49-F238E27FC236}">
                <a16:creationId xmlns:a16="http://schemas.microsoft.com/office/drawing/2014/main" id="{04E32CBB-6E4F-92D6-D989-8566AB911419}"/>
              </a:ext>
            </a:extLst>
          </p:cNvPr>
          <p:cNvPicPr>
            <a:picLocks noChangeAspect="1"/>
          </p:cNvPicPr>
          <p:nvPr/>
        </p:nvPicPr>
        <p:blipFill>
          <a:blip r:embed="rId2"/>
          <a:srcRect b="6995"/>
          <a:stretch>
            <a:fillRect/>
          </a:stretch>
        </p:blipFill>
        <p:spPr>
          <a:xfrm>
            <a:off x="7435018" y="10"/>
            <a:ext cx="4756982" cy="3405485"/>
          </a:xfrm>
          <a:prstGeom prst="rect">
            <a:avLst/>
          </a:prstGeom>
        </p:spPr>
      </p:pic>
      <p:pic>
        <p:nvPicPr>
          <p:cNvPr id="2052" name="Picture 4" descr="Perinatal Quality Collaboratives: Working to Improve Maternal and ...">
            <a:extLst>
              <a:ext uri="{FF2B5EF4-FFF2-40B4-BE49-F238E27FC236}">
                <a16:creationId xmlns:a16="http://schemas.microsoft.com/office/drawing/2014/main" id="{445C9924-491B-7784-8FE2-3BC48969C3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4" b="3627"/>
          <a:stretch>
            <a:fillRect/>
          </a:stretch>
        </p:blipFill>
        <p:spPr bwMode="auto">
          <a:xfrm>
            <a:off x="7435018" y="3454171"/>
            <a:ext cx="4756982" cy="34038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51544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600846-D759-7019-DDCD-B6194CDBF5F0}"/>
              </a:ext>
            </a:extLst>
          </p:cNvPr>
          <p:cNvSpPr>
            <a:spLocks noGrp="1"/>
          </p:cNvSpPr>
          <p:nvPr>
            <p:ph type="title"/>
          </p:nvPr>
        </p:nvSpPr>
        <p:spPr>
          <a:xfrm>
            <a:off x="5568534" y="603504"/>
            <a:ext cx="5916169" cy="1527048"/>
          </a:xfrm>
        </p:spPr>
        <p:txBody>
          <a:bodyPr anchor="b">
            <a:normAutofit/>
          </a:bodyPr>
          <a:lstStyle/>
          <a:p>
            <a:r>
              <a:rPr lang="en-GB" u="sng" dirty="0"/>
              <a:t>Pregnancy</a:t>
            </a:r>
          </a:p>
        </p:txBody>
      </p:sp>
      <p:pic>
        <p:nvPicPr>
          <p:cNvPr id="5" name="Picture 4">
            <a:extLst>
              <a:ext uri="{FF2B5EF4-FFF2-40B4-BE49-F238E27FC236}">
                <a16:creationId xmlns:a16="http://schemas.microsoft.com/office/drawing/2014/main" id="{EFBC12F4-76EF-876C-9CA4-5DCF8AC448E9}"/>
              </a:ext>
            </a:extLst>
          </p:cNvPr>
          <p:cNvPicPr>
            <a:picLocks noChangeAspect="1"/>
          </p:cNvPicPr>
          <p:nvPr/>
        </p:nvPicPr>
        <p:blipFill>
          <a:blip r:embed="rId2"/>
          <a:srcRect l="11956" r="16445" b="1"/>
          <a:stretch>
            <a:fillRect/>
          </a:stretch>
        </p:blipFill>
        <p:spPr>
          <a:xfrm>
            <a:off x="20" y="10"/>
            <a:ext cx="4910308" cy="6857990"/>
          </a:xfrm>
          <a:prstGeom prst="rect">
            <a:avLst/>
          </a:prstGeom>
        </p:spPr>
      </p:pic>
      <p:graphicFrame>
        <p:nvGraphicFramePr>
          <p:cNvPr id="12" name="Content Placeholder 2">
            <a:extLst>
              <a:ext uri="{FF2B5EF4-FFF2-40B4-BE49-F238E27FC236}">
                <a16:creationId xmlns:a16="http://schemas.microsoft.com/office/drawing/2014/main" id="{D4EF918F-531B-3532-8060-EBC0F0F31748}"/>
              </a:ext>
            </a:extLst>
          </p:cNvPr>
          <p:cNvGraphicFramePr>
            <a:graphicFrameLocks noGrp="1"/>
          </p:cNvGraphicFramePr>
          <p:nvPr>
            <p:ph idx="1"/>
            <p:extLst>
              <p:ext uri="{D42A27DB-BD31-4B8C-83A1-F6EECF244321}">
                <p14:modId xmlns:p14="http://schemas.microsoft.com/office/powerpoint/2010/main" val="2454232027"/>
              </p:ext>
            </p:extLst>
          </p:nvPr>
        </p:nvGraphicFramePr>
        <p:xfrm>
          <a:off x="5568533" y="2214282"/>
          <a:ext cx="5916169" cy="40950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963571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C2DDFA"/>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01A22726-DA03-BCB0-F12E-98258FB7E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1308A69-6D9C-7838-9562-C720268BB1A3}"/>
              </a:ext>
            </a:extLst>
          </p:cNvPr>
          <p:cNvSpPr txBox="1"/>
          <p:nvPr/>
        </p:nvSpPr>
        <p:spPr>
          <a:xfrm>
            <a:off x="1524000" y="548640"/>
            <a:ext cx="9160475" cy="1132258"/>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000" u="sng" kern="1200" dirty="0">
                <a:solidFill>
                  <a:schemeClr val="tx1"/>
                </a:solidFill>
                <a:latin typeface="+mj-lt"/>
                <a:ea typeface="+mj-ea"/>
                <a:cs typeface="+mj-cs"/>
              </a:rPr>
              <a:t>Parental care</a:t>
            </a:r>
          </a:p>
        </p:txBody>
      </p:sp>
      <p:graphicFrame>
        <p:nvGraphicFramePr>
          <p:cNvPr id="12" name="Content Placeholder 2">
            <a:extLst>
              <a:ext uri="{FF2B5EF4-FFF2-40B4-BE49-F238E27FC236}">
                <a16:creationId xmlns:a16="http://schemas.microsoft.com/office/drawing/2014/main" id="{D8BC37CD-32C2-38CB-6F78-8A6F249F29E6}"/>
              </a:ext>
            </a:extLst>
          </p:cNvPr>
          <p:cNvGraphicFramePr>
            <a:graphicFrameLocks noGrp="1"/>
          </p:cNvGraphicFramePr>
          <p:nvPr>
            <p:ph idx="1"/>
            <p:extLst>
              <p:ext uri="{D42A27DB-BD31-4B8C-83A1-F6EECF244321}">
                <p14:modId xmlns:p14="http://schemas.microsoft.com/office/powerpoint/2010/main" val="3397874850"/>
              </p:ext>
            </p:extLst>
          </p:nvPr>
        </p:nvGraphicFramePr>
        <p:xfrm>
          <a:off x="930876" y="2037806"/>
          <a:ext cx="10335350" cy="40664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318463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91FA68-F69E-D42E-CD8B-B81B931FA383}"/>
              </a:ext>
            </a:extLst>
          </p:cNvPr>
          <p:cNvSpPr>
            <a:spLocks noGrp="1"/>
          </p:cNvSpPr>
          <p:nvPr>
            <p:ph type="title"/>
          </p:nvPr>
        </p:nvSpPr>
        <p:spPr>
          <a:xfrm>
            <a:off x="612648" y="548640"/>
            <a:ext cx="10945037" cy="1133856"/>
          </a:xfrm>
        </p:spPr>
        <p:txBody>
          <a:bodyPr anchor="t">
            <a:normAutofit/>
          </a:bodyPr>
          <a:lstStyle/>
          <a:p>
            <a:r>
              <a:rPr lang="en-GB" sz="3200" u="sng" dirty="0"/>
              <a:t>What are the challenges in providing high quality care?</a:t>
            </a:r>
          </a:p>
        </p:txBody>
      </p:sp>
      <p:graphicFrame>
        <p:nvGraphicFramePr>
          <p:cNvPr id="5" name="Content Placeholder 2">
            <a:extLst>
              <a:ext uri="{FF2B5EF4-FFF2-40B4-BE49-F238E27FC236}">
                <a16:creationId xmlns:a16="http://schemas.microsoft.com/office/drawing/2014/main" id="{3948B8F6-1F11-D8D0-6EDD-1C03EECD1EAA}"/>
              </a:ext>
            </a:extLst>
          </p:cNvPr>
          <p:cNvGraphicFramePr>
            <a:graphicFrameLocks noGrp="1"/>
          </p:cNvGraphicFramePr>
          <p:nvPr>
            <p:ph idx="1"/>
            <p:extLst>
              <p:ext uri="{D42A27DB-BD31-4B8C-83A1-F6EECF244321}">
                <p14:modId xmlns:p14="http://schemas.microsoft.com/office/powerpoint/2010/main" val="3000489231"/>
              </p:ext>
            </p:extLst>
          </p:nvPr>
        </p:nvGraphicFramePr>
        <p:xfrm>
          <a:off x="0" y="1682496"/>
          <a:ext cx="12192000" cy="51755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87892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1CFE0-D24C-5A42-7EE5-529F5BD38063}"/>
              </a:ext>
            </a:extLst>
          </p:cNvPr>
          <p:cNvSpPr>
            <a:spLocks noGrp="1"/>
          </p:cNvSpPr>
          <p:nvPr>
            <p:ph type="title"/>
          </p:nvPr>
        </p:nvSpPr>
        <p:spPr>
          <a:xfrm>
            <a:off x="927958" y="916502"/>
            <a:ext cx="10653578" cy="1132258"/>
          </a:xfrm>
        </p:spPr>
        <p:txBody>
          <a:bodyPr>
            <a:normAutofit/>
          </a:bodyPr>
          <a:lstStyle/>
          <a:p>
            <a:r>
              <a:rPr lang="en-GB" sz="2800" u="sng" dirty="0"/>
              <a:t>What are the challenges in providing high quality care?</a:t>
            </a:r>
          </a:p>
        </p:txBody>
      </p:sp>
      <p:graphicFrame>
        <p:nvGraphicFramePr>
          <p:cNvPr id="13" name="Content Placeholder 2">
            <a:extLst>
              <a:ext uri="{FF2B5EF4-FFF2-40B4-BE49-F238E27FC236}">
                <a16:creationId xmlns:a16="http://schemas.microsoft.com/office/drawing/2014/main" id="{A6D2585C-09B5-546F-755F-8EE606E803C1}"/>
              </a:ext>
            </a:extLst>
          </p:cNvPr>
          <p:cNvGraphicFramePr>
            <a:graphicFrameLocks noGrp="1"/>
          </p:cNvGraphicFramePr>
          <p:nvPr>
            <p:ph idx="1"/>
            <p:extLst>
              <p:ext uri="{D42A27DB-BD31-4B8C-83A1-F6EECF244321}">
                <p14:modId xmlns:p14="http://schemas.microsoft.com/office/powerpoint/2010/main" val="3732734929"/>
              </p:ext>
            </p:extLst>
          </p:nvPr>
        </p:nvGraphicFramePr>
        <p:xfrm>
          <a:off x="0" y="1680898"/>
          <a:ext cx="12191999" cy="51771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835532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1E0DC6F-DB0E-DBE1-8178-AE81BC6B96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descr="Children's Playground">
            <a:extLst>
              <a:ext uri="{FF2B5EF4-FFF2-40B4-BE49-F238E27FC236}">
                <a16:creationId xmlns:a16="http://schemas.microsoft.com/office/drawing/2014/main" id="{501A2C30-3466-44F2-7904-860580C0E321}"/>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3"/>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84D07BF5-D29E-918E-55FE-747AF2A0E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66726" cy="6858001"/>
          </a:xfrm>
          <a:prstGeom prst="rect">
            <a:avLst/>
          </a:pr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128E17-C3BA-A5F6-605F-8DC322E620F9}"/>
              </a:ext>
            </a:extLst>
          </p:cNvPr>
          <p:cNvSpPr>
            <a:spLocks noGrp="1"/>
          </p:cNvSpPr>
          <p:nvPr>
            <p:ph type="title"/>
          </p:nvPr>
        </p:nvSpPr>
        <p:spPr>
          <a:xfrm>
            <a:off x="273861" y="497375"/>
            <a:ext cx="4092865" cy="2543448"/>
          </a:xfrm>
        </p:spPr>
        <p:txBody>
          <a:bodyPr vert="horz" lIns="91440" tIns="45720" rIns="91440" bIns="45720" rtlCol="0" anchor="t">
            <a:normAutofit/>
          </a:bodyPr>
          <a:lstStyle/>
          <a:p>
            <a:r>
              <a:rPr lang="en-US" sz="3200" dirty="0"/>
              <a:t>Activities to support a child in the first 1000 days</a:t>
            </a:r>
            <a:br>
              <a:rPr lang="en-US" sz="3200" dirty="0"/>
            </a:br>
            <a:endParaRPr lang="en-US" sz="3200" dirty="0"/>
          </a:p>
        </p:txBody>
      </p:sp>
    </p:spTree>
    <p:extLst>
      <p:ext uri="{BB962C8B-B14F-4D97-AF65-F5344CB8AC3E}">
        <p14:creationId xmlns:p14="http://schemas.microsoft.com/office/powerpoint/2010/main" val="3733031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E5E0D7-E2B0-E73E-52C6-91087B267FFE}"/>
              </a:ext>
            </a:extLst>
          </p:cNvPr>
          <p:cNvSpPr>
            <a:spLocks noGrp="1"/>
          </p:cNvSpPr>
          <p:nvPr>
            <p:ph type="title"/>
          </p:nvPr>
        </p:nvSpPr>
        <p:spPr>
          <a:xfrm>
            <a:off x="5568532" y="208578"/>
            <a:ext cx="5916169" cy="680124"/>
          </a:xfrm>
        </p:spPr>
        <p:txBody>
          <a:bodyPr anchor="b">
            <a:normAutofit/>
          </a:bodyPr>
          <a:lstStyle/>
          <a:p>
            <a:r>
              <a:rPr lang="en-GB" u="sng" dirty="0"/>
              <a:t>Sensory play</a:t>
            </a:r>
          </a:p>
        </p:txBody>
      </p:sp>
      <p:pic>
        <p:nvPicPr>
          <p:cNvPr id="5" name="Picture 4">
            <a:extLst>
              <a:ext uri="{FF2B5EF4-FFF2-40B4-BE49-F238E27FC236}">
                <a16:creationId xmlns:a16="http://schemas.microsoft.com/office/drawing/2014/main" id="{A4C104C4-EF9C-3E78-1482-8DDAB6C5A670}"/>
              </a:ext>
            </a:extLst>
          </p:cNvPr>
          <p:cNvPicPr>
            <a:picLocks noChangeAspect="1"/>
          </p:cNvPicPr>
          <p:nvPr/>
        </p:nvPicPr>
        <p:blipFill>
          <a:blip r:embed="rId2"/>
          <a:srcRect l="9897" r="17958" b="-1"/>
          <a:stretch>
            <a:fillRect/>
          </a:stretch>
        </p:blipFill>
        <p:spPr>
          <a:xfrm>
            <a:off x="20" y="10"/>
            <a:ext cx="4910308" cy="6857990"/>
          </a:xfrm>
          <a:prstGeom prst="rect">
            <a:avLst/>
          </a:prstGeom>
        </p:spPr>
      </p:pic>
      <p:sp>
        <p:nvSpPr>
          <p:cNvPr id="3" name="Content Placeholder 2">
            <a:extLst>
              <a:ext uri="{FF2B5EF4-FFF2-40B4-BE49-F238E27FC236}">
                <a16:creationId xmlns:a16="http://schemas.microsoft.com/office/drawing/2014/main" id="{13EBA1B8-8D56-D776-F10C-CD9801BE5CE0}"/>
              </a:ext>
            </a:extLst>
          </p:cNvPr>
          <p:cNvSpPr>
            <a:spLocks noGrp="1"/>
          </p:cNvSpPr>
          <p:nvPr>
            <p:ph idx="1"/>
          </p:nvPr>
        </p:nvSpPr>
        <p:spPr>
          <a:xfrm>
            <a:off x="5150069" y="1097280"/>
            <a:ext cx="6800193" cy="5552142"/>
          </a:xfrm>
        </p:spPr>
        <p:txBody>
          <a:bodyPr>
            <a:normAutofit fontScale="47500" lnSpcReduction="20000"/>
          </a:bodyPr>
          <a:lstStyle/>
          <a:p>
            <a:pPr marL="0" indent="0">
              <a:lnSpc>
                <a:spcPct val="110000"/>
              </a:lnSpc>
              <a:buNone/>
            </a:pPr>
            <a:r>
              <a:rPr lang="en-GB" sz="3300" dirty="0"/>
              <a:t>Sensory play is an activity that includes a baby/ a child’s senses. The five senses include hearing, sight, touch, smell and taste. Sensory play is a hands-on activity. There is a variety of activities within sensory play such as:</a:t>
            </a:r>
          </a:p>
          <a:p>
            <a:pPr lvl="0">
              <a:lnSpc>
                <a:spcPct val="110000"/>
              </a:lnSpc>
            </a:pPr>
            <a:r>
              <a:rPr lang="en-GB" sz="3300" dirty="0"/>
              <a:t>playing with water, this can include being in the bath</a:t>
            </a:r>
          </a:p>
          <a:p>
            <a:pPr lvl="0">
              <a:lnSpc>
                <a:spcPct val="110000"/>
              </a:lnSpc>
            </a:pPr>
            <a:r>
              <a:rPr lang="en-GB" sz="3300" dirty="0"/>
              <a:t>playing with playdough</a:t>
            </a:r>
          </a:p>
          <a:p>
            <a:pPr lvl="0">
              <a:lnSpc>
                <a:spcPct val="110000"/>
              </a:lnSpc>
            </a:pPr>
            <a:r>
              <a:rPr lang="en-GB" sz="3300" dirty="0"/>
              <a:t>listening to music, for example nursery rhymes</a:t>
            </a:r>
          </a:p>
          <a:p>
            <a:pPr marL="0" indent="0">
              <a:lnSpc>
                <a:spcPct val="110000"/>
              </a:lnSpc>
              <a:buNone/>
            </a:pPr>
            <a:r>
              <a:rPr lang="en-GB" sz="3300" dirty="0"/>
              <a:t> </a:t>
            </a:r>
          </a:p>
          <a:p>
            <a:pPr marL="0" indent="0">
              <a:lnSpc>
                <a:spcPct val="110000"/>
              </a:lnSpc>
              <a:buNone/>
            </a:pPr>
            <a:r>
              <a:rPr lang="en-GB" sz="3300" dirty="0"/>
              <a:t>Sensory play is vital for babies and children within the first 1000 days because it supports their brain development and their fine motor skills. Following this sensory play, plays a vital role within their language development. Finally, there is no specific age where a child can start sensory play. Once the baby begins to grow in the womb, they will begin to recognise their mother’s voice and smell. This will allow the newborn baby to feel safe and comfortable with their caregiver when they are born. </a:t>
            </a:r>
          </a:p>
          <a:p>
            <a:pPr marL="0" indent="0">
              <a:lnSpc>
                <a:spcPct val="110000"/>
              </a:lnSpc>
              <a:buNone/>
            </a:pPr>
            <a:r>
              <a:rPr lang="en-GB" sz="3300" dirty="0"/>
              <a:t>In the same way, some believe that newborn babies cannot sensory play. However, this is incorrect as sensory play for newborns would be massaging or tickling them. Keeping sensory play simple can often be the more effective way for a child within the first 1000 days. </a:t>
            </a:r>
          </a:p>
          <a:p>
            <a:pPr>
              <a:lnSpc>
                <a:spcPct val="110000"/>
              </a:lnSpc>
            </a:pPr>
            <a:endParaRPr lang="en-GB" sz="1100" dirty="0"/>
          </a:p>
        </p:txBody>
      </p:sp>
    </p:spTree>
    <p:extLst>
      <p:ext uri="{BB962C8B-B14F-4D97-AF65-F5344CB8AC3E}">
        <p14:creationId xmlns:p14="http://schemas.microsoft.com/office/powerpoint/2010/main" val="29774607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useBgFill="1">
        <p:nvSpPr>
          <p:cNvPr id="5131" name="Rectangle 5130">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807134-3DCB-9D3C-8260-402349652681}"/>
              </a:ext>
            </a:extLst>
          </p:cNvPr>
          <p:cNvSpPr>
            <a:spLocks noGrp="1"/>
          </p:cNvSpPr>
          <p:nvPr>
            <p:ph type="title"/>
          </p:nvPr>
        </p:nvSpPr>
        <p:spPr>
          <a:xfrm>
            <a:off x="1260570" y="-1945"/>
            <a:ext cx="5862396" cy="1527048"/>
          </a:xfrm>
        </p:spPr>
        <p:txBody>
          <a:bodyPr anchor="b">
            <a:normAutofit/>
          </a:bodyPr>
          <a:lstStyle/>
          <a:p>
            <a:r>
              <a:rPr lang="en-GB" u="sng" dirty="0"/>
              <a:t>Reading books</a:t>
            </a:r>
          </a:p>
        </p:txBody>
      </p:sp>
      <p:sp>
        <p:nvSpPr>
          <p:cNvPr id="3" name="Content Placeholder 2">
            <a:extLst>
              <a:ext uri="{FF2B5EF4-FFF2-40B4-BE49-F238E27FC236}">
                <a16:creationId xmlns:a16="http://schemas.microsoft.com/office/drawing/2014/main" id="{937C3E66-1764-D320-10A4-004085D638D6}"/>
              </a:ext>
            </a:extLst>
          </p:cNvPr>
          <p:cNvSpPr>
            <a:spLocks noGrp="1"/>
          </p:cNvSpPr>
          <p:nvPr>
            <p:ph idx="1"/>
          </p:nvPr>
        </p:nvSpPr>
        <p:spPr>
          <a:xfrm>
            <a:off x="0" y="1525103"/>
            <a:ext cx="7122966" cy="4795870"/>
          </a:xfrm>
        </p:spPr>
        <p:txBody>
          <a:bodyPr>
            <a:normAutofit/>
          </a:bodyPr>
          <a:lstStyle/>
          <a:p>
            <a:pPr marL="0" indent="0">
              <a:lnSpc>
                <a:spcPct val="110000"/>
              </a:lnSpc>
              <a:buNone/>
            </a:pPr>
            <a:r>
              <a:rPr lang="en-GB" sz="1600"/>
              <a:t>Reading a book or getting a book read to them, will have a big impact on a child within the first 1000 days of their lives. This is because during this time of a baby’s life their brain grows the most and fastest. Hearing a book being read them, it strengthens the child’s neural connections for example their memory. Similarly, babies who hear more language from books will often have an earlier speech development, better listening skills and early vocabulary growth. </a:t>
            </a:r>
          </a:p>
          <a:p>
            <a:pPr marL="0" indent="0">
              <a:lnSpc>
                <a:spcPct val="110000"/>
              </a:lnSpc>
              <a:buNone/>
            </a:pPr>
            <a:r>
              <a:rPr lang="en-GB" sz="1600"/>
              <a:t> </a:t>
            </a:r>
          </a:p>
          <a:p>
            <a:pPr marL="0" indent="0">
              <a:lnSpc>
                <a:spcPct val="110000"/>
              </a:lnSpc>
              <a:buNone/>
            </a:pPr>
            <a:r>
              <a:rPr lang="en-GB" sz="1600"/>
              <a:t>During the first 1000 days, the main aim is not about teaching a baby to read. Instead, the main aim should be talking and engaging the baby with the photos from a book. In the same way, a parent using their voice and expressions when reading a book will allow the child to be more engaged in the story book. Following this, it is crucial that the books which are chosen for a baby up to the age of two are suitable for their age. For example, soft books with mirrors or textures are perfect as they can engage with these books. </a:t>
            </a:r>
          </a:p>
          <a:p>
            <a:pPr marL="0" indent="0">
              <a:lnSpc>
                <a:spcPct val="110000"/>
              </a:lnSpc>
              <a:buNone/>
            </a:pPr>
            <a:endParaRPr lang="en-GB" sz="1300" dirty="0"/>
          </a:p>
        </p:txBody>
      </p:sp>
      <p:pic>
        <p:nvPicPr>
          <p:cNvPr id="5122" name="Picture 2" descr="Stack of Books Vector Cartoon Book Day Reading Children Books ...">
            <a:extLst>
              <a:ext uri="{FF2B5EF4-FFF2-40B4-BE49-F238E27FC236}">
                <a16:creationId xmlns:a16="http://schemas.microsoft.com/office/drawing/2014/main" id="{C8D17AE3-C45C-F6A1-D2A3-E232BD3721B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91395" y="1102440"/>
            <a:ext cx="4681506" cy="46815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53102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CDE3FB"/>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F8E7E9-45EC-D36C-C870-AF08E446A871}"/>
              </a:ext>
            </a:extLst>
          </p:cNvPr>
          <p:cNvSpPr>
            <a:spLocks noGrp="1"/>
          </p:cNvSpPr>
          <p:nvPr>
            <p:ph type="title"/>
          </p:nvPr>
        </p:nvSpPr>
        <p:spPr>
          <a:xfrm>
            <a:off x="5035134" y="179742"/>
            <a:ext cx="5916169" cy="464910"/>
          </a:xfrm>
        </p:spPr>
        <p:txBody>
          <a:bodyPr anchor="b">
            <a:normAutofit fontScale="90000"/>
          </a:bodyPr>
          <a:lstStyle/>
          <a:p>
            <a:r>
              <a:rPr lang="en-GB" u="sng" dirty="0"/>
              <a:t>Water play</a:t>
            </a:r>
          </a:p>
        </p:txBody>
      </p:sp>
      <p:pic>
        <p:nvPicPr>
          <p:cNvPr id="5" name="Picture 4" descr="Abstract background of blue and water droplets">
            <a:extLst>
              <a:ext uri="{FF2B5EF4-FFF2-40B4-BE49-F238E27FC236}">
                <a16:creationId xmlns:a16="http://schemas.microsoft.com/office/drawing/2014/main" id="{A3B8B32D-94B3-74F8-C1A7-2462D1CF3B2D}"/>
              </a:ext>
            </a:extLst>
          </p:cNvPr>
          <p:cNvPicPr>
            <a:picLocks noChangeAspect="1"/>
          </p:cNvPicPr>
          <p:nvPr/>
        </p:nvPicPr>
        <p:blipFill>
          <a:blip r:embed="rId2"/>
          <a:srcRect l="30025" r="18601" b="-2"/>
          <a:stretch>
            <a:fillRect/>
          </a:stretch>
        </p:blipFill>
        <p:spPr>
          <a:xfrm>
            <a:off x="20" y="10"/>
            <a:ext cx="4910308" cy="6857990"/>
          </a:xfrm>
          <a:prstGeom prst="rect">
            <a:avLst/>
          </a:prstGeom>
        </p:spPr>
      </p:pic>
      <p:sp>
        <p:nvSpPr>
          <p:cNvPr id="3" name="Content Placeholder 2">
            <a:extLst>
              <a:ext uri="{FF2B5EF4-FFF2-40B4-BE49-F238E27FC236}">
                <a16:creationId xmlns:a16="http://schemas.microsoft.com/office/drawing/2014/main" id="{B46312D1-A650-CFB2-DD13-E22E6628509A}"/>
              </a:ext>
            </a:extLst>
          </p:cNvPr>
          <p:cNvSpPr>
            <a:spLocks noGrp="1"/>
          </p:cNvSpPr>
          <p:nvPr>
            <p:ph idx="1"/>
          </p:nvPr>
        </p:nvSpPr>
        <p:spPr>
          <a:xfrm>
            <a:off x="5035134" y="824394"/>
            <a:ext cx="7029865" cy="6033606"/>
          </a:xfrm>
        </p:spPr>
        <p:txBody>
          <a:bodyPr>
            <a:normAutofit fontScale="77500" lnSpcReduction="20000"/>
          </a:bodyPr>
          <a:lstStyle/>
          <a:p>
            <a:pPr marL="0" indent="0">
              <a:lnSpc>
                <a:spcPct val="110000"/>
              </a:lnSpc>
              <a:buNone/>
            </a:pPr>
            <a:r>
              <a:rPr lang="en-GB" sz="1900" dirty="0"/>
              <a:t>The third activity I have decided to discuss is water play. Playing with water can be beneficial from a newborn baby and through those first 1000 days of a child’s life. Playing with water allows children to experiment and explore new ways of meaningful learning. Similarly, water play allows children to be creative by playing with water in a variety of ways. For example, some children may decide to poor or stir the water by using a cup whilst others may decide to fill their cup with water. This activity will allow children to learn new skills across many areas of growth and development. By allowing children to play with water it supports them with their physical development, for example children will begin to learn how to use their hand and eye coordination as they pour water from the cup. This will allow children to gain confidence in their physical abilities. </a:t>
            </a:r>
          </a:p>
          <a:p>
            <a:pPr marL="0" indent="0">
              <a:lnSpc>
                <a:spcPct val="110000"/>
              </a:lnSpc>
              <a:buNone/>
            </a:pPr>
            <a:r>
              <a:rPr lang="en-GB" sz="1900" dirty="0"/>
              <a:t>A benefit of this activity is that in can be inclusive to each child and their ability. This is because if a child is playing with water, different tools or textured items can be added to provide a variety of different sensory experiences for each child and their personal needs. Following this, another benefit of water play activity is that children can begin to form relationships with other children by developing their communication and language skills. An example of this can be the caregiver of the child repeating words such as full, empty, its wet or float. Finally, if multiple children are sharing the tray of water and the tools they have been given, they must learn how to share or problem solve when more than one child wants to use the same toys in the water. This highlights how this activity provides meaningful learning as it helps develop social skills. </a:t>
            </a:r>
          </a:p>
          <a:p>
            <a:pPr marL="0" indent="0">
              <a:lnSpc>
                <a:spcPct val="110000"/>
              </a:lnSpc>
              <a:buNone/>
            </a:pPr>
            <a:r>
              <a:rPr lang="en-GB" sz="1900" dirty="0"/>
              <a:t>Overall, it is clear to see that the correct activities are vital within the first 1000 days of a baby’s life, as it provides meaningful learning and supports children within their growth and development during this stage of their life. </a:t>
            </a:r>
          </a:p>
          <a:p>
            <a:pPr marL="0" indent="0">
              <a:lnSpc>
                <a:spcPct val="110000"/>
              </a:lnSpc>
              <a:buNone/>
            </a:pPr>
            <a:endParaRPr lang="en-GB" sz="1000" dirty="0"/>
          </a:p>
        </p:txBody>
      </p:sp>
    </p:spTree>
    <p:extLst>
      <p:ext uri="{BB962C8B-B14F-4D97-AF65-F5344CB8AC3E}">
        <p14:creationId xmlns:p14="http://schemas.microsoft.com/office/powerpoint/2010/main" val="13243251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99281-4AE5-A608-3E77-3D6FAC1804E6}"/>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D63C7B9A-FF38-29C5-786D-061C3463BEC0}"/>
              </a:ext>
            </a:extLst>
          </p:cNvPr>
          <p:cNvSpPr>
            <a:spLocks noGrp="1"/>
          </p:cNvSpPr>
          <p:nvPr>
            <p:ph idx="1"/>
          </p:nvPr>
        </p:nvSpPr>
        <p:spPr/>
        <p:txBody>
          <a:bodyPr>
            <a:normAutofit fontScale="77500" lnSpcReduction="20000"/>
          </a:bodyPr>
          <a:lstStyle/>
          <a:p>
            <a:r>
              <a:rPr lang="en-GB" dirty="0"/>
              <a:t>BBC (no date) </a:t>
            </a:r>
            <a:r>
              <a:rPr lang="en-GB" i="1" dirty="0"/>
              <a:t>What is sensory play? And what are the benefits of sensory play for babies and children? </a:t>
            </a:r>
            <a:r>
              <a:rPr lang="en-GB" dirty="0"/>
              <a:t>Available at</a:t>
            </a:r>
            <a:r>
              <a:rPr lang="en-GB" i="1" dirty="0"/>
              <a:t> </a:t>
            </a:r>
            <a:r>
              <a:rPr lang="en-GB" dirty="0"/>
              <a:t>: </a:t>
            </a:r>
            <a:r>
              <a:rPr lang="en-GB" dirty="0">
                <a:hlinkClick r:id="rId2"/>
              </a:rPr>
              <a:t>What is sensory play? And what are the benefits of sensory play for babies and children? - BBC Tiny Happy People</a:t>
            </a:r>
            <a:endParaRPr lang="en-GB" dirty="0"/>
          </a:p>
          <a:p>
            <a:r>
              <a:rPr lang="en-GB" dirty="0"/>
              <a:t>Birth to 5 Matters (no date) </a:t>
            </a:r>
            <a:r>
              <a:rPr lang="en-GB" i="1" dirty="0"/>
              <a:t>Inclusive practice and equalities</a:t>
            </a:r>
            <a:r>
              <a:rPr lang="en-GB" dirty="0"/>
              <a:t> [online]. Available at: </a:t>
            </a:r>
            <a:r>
              <a:rPr lang="en-GB" dirty="0">
                <a:hlinkClick r:id="rId3"/>
              </a:rPr>
              <a:t>Inclusive practice and equalities – Birth To 5 Matters</a:t>
            </a:r>
            <a:endParaRPr lang="en-GB" dirty="0"/>
          </a:p>
          <a:p>
            <a:r>
              <a:rPr lang="en-GB" dirty="0"/>
              <a:t>CPD Online (no date) </a:t>
            </a:r>
            <a:r>
              <a:rPr lang="en-GB" i="1" dirty="0"/>
              <a:t>What Is Inclusive Practice? | Early Years, Education, Examples</a:t>
            </a:r>
            <a:r>
              <a:rPr lang="en-GB" dirty="0"/>
              <a:t>. Available at: </a:t>
            </a:r>
            <a:r>
              <a:rPr lang="en-GB" u="sng" dirty="0">
                <a:hlinkClick r:id="rId4"/>
              </a:rPr>
              <a:t>https://cpdonline.co.uk/knowledge-base/safeguarding/inclusive-practice</a:t>
            </a:r>
            <a:r>
              <a:rPr lang="en-GB" dirty="0"/>
              <a:t> </a:t>
            </a:r>
          </a:p>
          <a:p>
            <a:r>
              <a:rPr lang="en-GB" dirty="0"/>
              <a:t> HM Government (2021) </a:t>
            </a:r>
            <a:r>
              <a:rPr lang="en-GB" i="1" dirty="0"/>
              <a:t>The Best Start for Life: A Vision for the 1,001 Critical Days</a:t>
            </a:r>
            <a:r>
              <a:rPr lang="en-GB" dirty="0"/>
              <a:t>. Early Years Healthy Development Review Report. Available at: </a:t>
            </a:r>
            <a:r>
              <a:rPr lang="en-GB" dirty="0">
                <a:hlinkClick r:id="rId5"/>
              </a:rPr>
              <a:t>The_best_start_for_life_a_vision_for_the_1_001_critical_days.pdf</a:t>
            </a:r>
            <a:endParaRPr lang="en-GB" dirty="0"/>
          </a:p>
          <a:p>
            <a:r>
              <a:rPr lang="en-GB" dirty="0"/>
              <a:t> Inspire London College (no date) </a:t>
            </a:r>
            <a:r>
              <a:rPr lang="en-GB" i="1" dirty="0"/>
              <a:t>What is an Early Years Practitioner? Roles &amp; duties</a:t>
            </a:r>
            <a:r>
              <a:rPr lang="en-GB" dirty="0"/>
              <a:t>. Available at: </a:t>
            </a:r>
            <a:r>
              <a:rPr lang="en-GB" dirty="0">
                <a:hlinkClick r:id="rId6"/>
              </a:rPr>
              <a:t>What is an Early Years Practitioner? Roles &amp; Duties</a:t>
            </a:r>
            <a:endParaRPr lang="en-GB" dirty="0"/>
          </a:p>
          <a:p>
            <a:r>
              <a:rPr lang="en-GB" dirty="0"/>
              <a:t>Public Health Wales (2025) </a:t>
            </a:r>
            <a:r>
              <a:rPr lang="en-GB" i="1" dirty="0"/>
              <a:t>The First 1000 Days programme</a:t>
            </a:r>
            <a:r>
              <a:rPr lang="en-GB" dirty="0"/>
              <a:t>. Available at: </a:t>
            </a:r>
            <a:r>
              <a:rPr lang="en-GB" dirty="0">
                <a:hlinkClick r:id="rId7"/>
              </a:rPr>
              <a:t>The First 1000 Days programme - Public Health Wales</a:t>
            </a:r>
            <a:endParaRPr lang="en-GB" dirty="0"/>
          </a:p>
          <a:p>
            <a:r>
              <a:rPr lang="en-GB" dirty="0"/>
              <a:t> UNICEF (no date) </a:t>
            </a:r>
            <a:r>
              <a:rPr lang="en-GB" i="1" dirty="0"/>
              <a:t>Early Moments Matter</a:t>
            </a:r>
            <a:r>
              <a:rPr lang="en-GB" dirty="0"/>
              <a:t>. Available at: </a:t>
            </a:r>
            <a:r>
              <a:rPr lang="en-GB" dirty="0">
                <a:hlinkClick r:id="rId8"/>
              </a:rPr>
              <a:t>UNICEF, for every child</a:t>
            </a:r>
            <a:endParaRPr lang="en-GB" dirty="0"/>
          </a:p>
          <a:p>
            <a:pPr marL="0" indent="0">
              <a:buNone/>
            </a:pPr>
            <a:endParaRPr lang="en-GB" dirty="0"/>
          </a:p>
        </p:txBody>
      </p:sp>
    </p:spTree>
    <p:extLst>
      <p:ext uri="{BB962C8B-B14F-4D97-AF65-F5344CB8AC3E}">
        <p14:creationId xmlns:p14="http://schemas.microsoft.com/office/powerpoint/2010/main" val="471227360"/>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9" ma:contentTypeDescription="Create a new document." ma:contentTypeScope="" ma:versionID="07c047bb01338d9cb8f913de3eb691a9">
  <xsd:schema xmlns:xsd="http://www.w3.org/2001/XMLSchema" xmlns:xs="http://www.w3.org/2001/XMLSchema" xmlns:p="http://schemas.microsoft.com/office/2006/metadata/properties" xmlns:ns3="b4f9f7ee-5770-4a14-8925-17f3d16e50b7" targetNamespace="http://schemas.microsoft.com/office/2006/metadata/properties" ma:root="true" ma:fieldsID="d8a2c5f5a43bd707eb78277bbac3aa7c"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SystemTags" minOccurs="0"/>
                <xsd:element ref="ns3:MediaServiceGenerationTime" minOccurs="0"/>
                <xsd:element ref="ns3:MediaServiceEventHashCode" minOccurs="0"/>
                <xsd:element ref="ns3:MediaLengthInSecond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SystemTags" ma:index="12" nillable="true" ma:displayName="MediaServiceSystemTags" ma:hidden="true" ma:internalName="MediaServiceSystemTags" ma:readOnly="true">
      <xsd:simpleType>
        <xsd:restriction base="dms:Note"/>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_activity" ma:index="16"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Props1.xml><?xml version="1.0" encoding="utf-8"?>
<ds:datastoreItem xmlns:ds="http://schemas.openxmlformats.org/officeDocument/2006/customXml" ds:itemID="{1F7F2C73-FBAD-4F83-AF75-36545CD6CA6D}">
  <ds:schemaRefs>
    <ds:schemaRef ds:uri="http://schemas.microsoft.com/sharepoint/v3/contenttype/forms"/>
  </ds:schemaRefs>
</ds:datastoreItem>
</file>

<file path=customXml/itemProps2.xml><?xml version="1.0" encoding="utf-8"?>
<ds:datastoreItem xmlns:ds="http://schemas.openxmlformats.org/officeDocument/2006/customXml" ds:itemID="{AE444C0E-BDD4-404A-85F7-AFE83A71FA4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7F94243-9B03-42E1-A19E-ED703973634F}">
  <ds:schemaRefs>
    <ds:schemaRef ds:uri="http://schemas.microsoft.com/office/infopath/2007/PartnerControls"/>
    <ds:schemaRef ds:uri="http://www.w3.org/XML/1998/namespace"/>
    <ds:schemaRef ds:uri="http://schemas.openxmlformats.org/package/2006/metadata/core-properties"/>
    <ds:schemaRef ds:uri="http://purl.org/dc/elements/1.1/"/>
    <ds:schemaRef ds:uri="http://schemas.microsoft.com/office/2006/documentManagement/types"/>
    <ds:schemaRef ds:uri="http://purl.org/dc/dcmitype/"/>
    <ds:schemaRef ds:uri="b4f9f7ee-5770-4a14-8925-17f3d16e50b7"/>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6278</TotalTime>
  <Words>3382</Words>
  <Application>Microsoft Office PowerPoint</Application>
  <PresentationFormat>Widescreen</PresentationFormat>
  <Paragraphs>104</Paragraphs>
  <Slides>22</Slides>
  <Notes>2</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Aptos</vt:lpstr>
      <vt:lpstr>Arial</vt:lpstr>
      <vt:lpstr>Neue Haas Grotesk Text Pro</vt:lpstr>
      <vt:lpstr>VanillaVTI</vt:lpstr>
      <vt:lpstr>First 1000 days </vt:lpstr>
      <vt:lpstr>What is the first 1000 days? </vt:lpstr>
      <vt:lpstr>Why are the first 1000 days important?</vt:lpstr>
      <vt:lpstr>Brain development</vt:lpstr>
      <vt:lpstr>Care giving What is exceptional care?</vt:lpstr>
      <vt:lpstr>PowerPoint Presentation</vt:lpstr>
      <vt:lpstr>Inclusive practice</vt:lpstr>
      <vt:lpstr>Examples of inclusive pracitce</vt:lpstr>
      <vt:lpstr>Why is inclusive practice important?</vt:lpstr>
      <vt:lpstr>Professional partnership What is the role of an early year's practitioner in supporting children and their families within the first 1000 days?</vt:lpstr>
      <vt:lpstr>Importance of effective          partnership</vt:lpstr>
      <vt:lpstr>PowerPoint Presentation</vt:lpstr>
      <vt:lpstr>maternal factors that could impact development and what support can be offered?</vt:lpstr>
      <vt:lpstr>Pregnancy</vt:lpstr>
      <vt:lpstr>PowerPoint Presentation</vt:lpstr>
      <vt:lpstr>What are the challenges in providing high quality care?</vt:lpstr>
      <vt:lpstr>What are the challenges in providing high quality care?</vt:lpstr>
      <vt:lpstr>Activities to support a child in the first 1000 days </vt:lpstr>
      <vt:lpstr>Sensory play</vt:lpstr>
      <vt:lpstr>Reading books</vt:lpstr>
      <vt:lpstr>Water play</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Cara Lewis (2501843)</dc:creator>
  <cp:lastModifiedBy>Cara Lewis (2501843)</cp:lastModifiedBy>
  <cp:revision>2</cp:revision>
  <dcterms:created xsi:type="dcterms:W3CDTF">2026-01-13T12:20:17Z</dcterms:created>
  <dcterms:modified xsi:type="dcterms:W3CDTF">2026-01-18T23:10:23Z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