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0" r:id="rId6"/>
    <p:sldId id="257" r:id="rId7"/>
    <p:sldId id="259" r:id="rId8"/>
    <p:sldId id="258" r:id="rId9"/>
    <p:sldId id="347" r:id="rId10"/>
    <p:sldId id="287" r:id="rId11"/>
    <p:sldId id="277" r:id="rId12"/>
    <p:sldId id="278" r:id="rId13"/>
    <p:sldId id="279" r:id="rId14"/>
    <p:sldId id="280" r:id="rId15"/>
    <p:sldId id="358" r:id="rId16"/>
    <p:sldId id="281" r:id="rId17"/>
    <p:sldId id="282" r:id="rId18"/>
    <p:sldId id="283" r:id="rId19"/>
    <p:sldId id="284" r:id="rId20"/>
    <p:sldId id="285" r:id="rId21"/>
    <p:sldId id="289" r:id="rId22"/>
    <p:sldId id="290" r:id="rId23"/>
    <p:sldId id="286" r:id="rId24"/>
    <p:sldId id="288" r:id="rId25"/>
    <p:sldId id="291" r:id="rId26"/>
    <p:sldId id="267" r:id="rId27"/>
    <p:sldId id="292" r:id="rId28"/>
    <p:sldId id="341" r:id="rId29"/>
    <p:sldId id="335" r:id="rId30"/>
    <p:sldId id="348" r:id="rId31"/>
    <p:sldId id="336" r:id="rId32"/>
    <p:sldId id="337" r:id="rId33"/>
    <p:sldId id="342" r:id="rId34"/>
    <p:sldId id="338" r:id="rId35"/>
    <p:sldId id="339" r:id="rId36"/>
    <p:sldId id="334" r:id="rId37"/>
    <p:sldId id="349" r:id="rId38"/>
    <p:sldId id="350" r:id="rId39"/>
    <p:sldId id="351" r:id="rId40"/>
    <p:sldId id="355" r:id="rId41"/>
    <p:sldId id="354" r:id="rId42"/>
    <p:sldId id="353" r:id="rId43"/>
    <p:sldId id="359" r:id="rId44"/>
    <p:sldId id="360" r:id="rId45"/>
    <p:sldId id="340" r:id="rId46"/>
    <p:sldId id="343" r:id="rId47"/>
    <p:sldId id="344" r:id="rId48"/>
    <p:sldId id="345" r:id="rId49"/>
    <p:sldId id="346" r:id="rId50"/>
    <p:sldId id="357" r:id="rId5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53BEBA-D2C6-46BA-B60B-9B9C399D261A}" v="785" dt="2021-01-24T00:09:16.8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62" d="100"/>
          <a:sy n="62" d="100"/>
        </p:scale>
        <p:origin x="653" y="5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C753BEBA-D2C6-46BA-B60B-9B9C399D261A}"/>
    <pc:docChg chg="undo custSel addSld delSld modSld sldOrd">
      <pc:chgData name="David Williams (SOAC)" userId="d9705ef0-be3d-4927-aab1-9879255c8c5d" providerId="ADAL" clId="{C753BEBA-D2C6-46BA-B60B-9B9C399D261A}" dt="2021-01-24T00:09:26.595" v="2722" actId="14100"/>
      <pc:docMkLst>
        <pc:docMk/>
      </pc:docMkLst>
      <pc:sldChg chg="addSp modSp mod">
        <pc:chgData name="David Williams (SOAC)" userId="d9705ef0-be3d-4927-aab1-9879255c8c5d" providerId="ADAL" clId="{C753BEBA-D2C6-46BA-B60B-9B9C399D261A}" dt="2021-01-23T16:45:57.712" v="1666" actId="1076"/>
        <pc:sldMkLst>
          <pc:docMk/>
          <pc:sldMk cId="3389638468" sldId="257"/>
        </pc:sldMkLst>
        <pc:spChg chg="mod">
          <ac:chgData name="David Williams (SOAC)" userId="d9705ef0-be3d-4927-aab1-9879255c8c5d" providerId="ADAL" clId="{C753BEBA-D2C6-46BA-B60B-9B9C399D261A}" dt="2021-01-23T14:23:28.977" v="268" actId="20577"/>
          <ac:spMkLst>
            <pc:docMk/>
            <pc:sldMk cId="3389638468" sldId="257"/>
            <ac:spMk id="3" creationId="{D413427D-D21B-42D8-9002-D02A6D4A4779}"/>
          </ac:spMkLst>
        </pc:spChg>
        <pc:picChg chg="add mod">
          <ac:chgData name="David Williams (SOAC)" userId="d9705ef0-be3d-4927-aab1-9879255c8c5d" providerId="ADAL" clId="{C753BEBA-D2C6-46BA-B60B-9B9C399D261A}" dt="2021-01-23T16:45:57.712" v="1666" actId="1076"/>
          <ac:picMkLst>
            <pc:docMk/>
            <pc:sldMk cId="3389638468" sldId="257"/>
            <ac:picMk id="4" creationId="{D86CE323-E4BE-48E8-8DFC-35CE97FA74DE}"/>
          </ac:picMkLst>
        </pc:picChg>
      </pc:sldChg>
      <pc:sldChg chg="addSp modSp mod ord">
        <pc:chgData name="David Williams (SOAC)" userId="d9705ef0-be3d-4927-aab1-9879255c8c5d" providerId="ADAL" clId="{C753BEBA-D2C6-46BA-B60B-9B9C399D261A}" dt="2021-01-23T16:46:38.852" v="1677" actId="1076"/>
        <pc:sldMkLst>
          <pc:docMk/>
          <pc:sldMk cId="2308685422" sldId="259"/>
        </pc:sldMkLst>
        <pc:spChg chg="mod">
          <ac:chgData name="David Williams (SOAC)" userId="d9705ef0-be3d-4927-aab1-9879255c8c5d" providerId="ADAL" clId="{C753BEBA-D2C6-46BA-B60B-9B9C399D261A}" dt="2021-01-23T16:46:36.557" v="1676" actId="27636"/>
          <ac:spMkLst>
            <pc:docMk/>
            <pc:sldMk cId="2308685422" sldId="259"/>
            <ac:spMk id="3" creationId="{DCEB263E-DB1B-4BF3-AB36-E0DA3AAE283E}"/>
          </ac:spMkLst>
        </pc:spChg>
        <pc:picChg chg="add mod">
          <ac:chgData name="David Williams (SOAC)" userId="d9705ef0-be3d-4927-aab1-9879255c8c5d" providerId="ADAL" clId="{C753BEBA-D2C6-46BA-B60B-9B9C399D261A}" dt="2021-01-23T16:46:38.852" v="1677" actId="1076"/>
          <ac:picMkLst>
            <pc:docMk/>
            <pc:sldMk cId="2308685422" sldId="259"/>
            <ac:picMk id="4" creationId="{C6F4FACC-EC75-4A97-9088-127F3D806B47}"/>
          </ac:picMkLst>
        </pc:picChg>
      </pc:sldChg>
      <pc:sldChg chg="del">
        <pc:chgData name="David Williams (SOAC)" userId="d9705ef0-be3d-4927-aab1-9879255c8c5d" providerId="ADAL" clId="{C753BEBA-D2C6-46BA-B60B-9B9C399D261A}" dt="2021-01-23T14:39:39.898" v="485" actId="47"/>
        <pc:sldMkLst>
          <pc:docMk/>
          <pc:sldMk cId="561078516" sldId="261"/>
        </pc:sldMkLst>
      </pc:sldChg>
      <pc:sldChg chg="del">
        <pc:chgData name="David Williams (SOAC)" userId="d9705ef0-be3d-4927-aab1-9879255c8c5d" providerId="ADAL" clId="{C753BEBA-D2C6-46BA-B60B-9B9C399D261A}" dt="2021-01-23T14:39:46.313" v="487" actId="47"/>
        <pc:sldMkLst>
          <pc:docMk/>
          <pc:sldMk cId="225581872" sldId="262"/>
        </pc:sldMkLst>
      </pc:sldChg>
      <pc:sldChg chg="modSp mod">
        <pc:chgData name="David Williams (SOAC)" userId="d9705ef0-be3d-4927-aab1-9879255c8c5d" providerId="ADAL" clId="{C753BEBA-D2C6-46BA-B60B-9B9C399D261A}" dt="2021-01-23T14:23:51.383" v="289" actId="20577"/>
        <pc:sldMkLst>
          <pc:docMk/>
          <pc:sldMk cId="4008489403" sldId="267"/>
        </pc:sldMkLst>
        <pc:spChg chg="mod">
          <ac:chgData name="David Williams (SOAC)" userId="d9705ef0-be3d-4927-aab1-9879255c8c5d" providerId="ADAL" clId="{C753BEBA-D2C6-46BA-B60B-9B9C399D261A}" dt="2021-01-23T14:23:51.383" v="289" actId="20577"/>
          <ac:spMkLst>
            <pc:docMk/>
            <pc:sldMk cId="4008489403" sldId="267"/>
            <ac:spMk id="2" creationId="{C1356D87-8E03-45C3-9ACD-92353DE97DCC}"/>
          </ac:spMkLst>
        </pc:spChg>
      </pc:sldChg>
      <pc:sldChg chg="del">
        <pc:chgData name="David Williams (SOAC)" userId="d9705ef0-be3d-4927-aab1-9879255c8c5d" providerId="ADAL" clId="{C753BEBA-D2C6-46BA-B60B-9B9C399D261A}" dt="2021-01-23T14:23:38.132" v="269" actId="47"/>
        <pc:sldMkLst>
          <pc:docMk/>
          <pc:sldMk cId="72521491" sldId="269"/>
        </pc:sldMkLst>
      </pc:sldChg>
      <pc:sldChg chg="del">
        <pc:chgData name="David Williams (SOAC)" userId="d9705ef0-be3d-4927-aab1-9879255c8c5d" providerId="ADAL" clId="{C753BEBA-D2C6-46BA-B60B-9B9C399D261A}" dt="2021-01-23T14:23:40.120" v="270" actId="47"/>
        <pc:sldMkLst>
          <pc:docMk/>
          <pc:sldMk cId="3602854642" sldId="270"/>
        </pc:sldMkLst>
      </pc:sldChg>
      <pc:sldChg chg="modSp del mod">
        <pc:chgData name="David Williams (SOAC)" userId="d9705ef0-be3d-4927-aab1-9879255c8c5d" providerId="ADAL" clId="{C753BEBA-D2C6-46BA-B60B-9B9C399D261A}" dt="2021-01-23T14:26:00.554" v="324" actId="47"/>
        <pc:sldMkLst>
          <pc:docMk/>
          <pc:sldMk cId="3066287374" sldId="272"/>
        </pc:sldMkLst>
        <pc:spChg chg="mod">
          <ac:chgData name="David Williams (SOAC)" userId="d9705ef0-be3d-4927-aab1-9879255c8c5d" providerId="ADAL" clId="{C753BEBA-D2C6-46BA-B60B-9B9C399D261A}" dt="2021-01-23T14:24:10.967" v="316" actId="20577"/>
          <ac:spMkLst>
            <pc:docMk/>
            <pc:sldMk cId="3066287374" sldId="272"/>
            <ac:spMk id="2" creationId="{7BE8D325-5E99-45EB-99A7-1D35A3979691}"/>
          </ac:spMkLst>
        </pc:spChg>
      </pc:sldChg>
      <pc:sldChg chg="del">
        <pc:chgData name="David Williams (SOAC)" userId="d9705ef0-be3d-4927-aab1-9879255c8c5d" providerId="ADAL" clId="{C753BEBA-D2C6-46BA-B60B-9B9C399D261A}" dt="2021-01-23T14:26:00.554" v="324" actId="47"/>
        <pc:sldMkLst>
          <pc:docMk/>
          <pc:sldMk cId="740304691" sldId="273"/>
        </pc:sldMkLst>
      </pc:sldChg>
      <pc:sldChg chg="del">
        <pc:chgData name="David Williams (SOAC)" userId="d9705ef0-be3d-4927-aab1-9879255c8c5d" providerId="ADAL" clId="{C753BEBA-D2C6-46BA-B60B-9B9C399D261A}" dt="2021-01-23T14:26:00.554" v="324" actId="47"/>
        <pc:sldMkLst>
          <pc:docMk/>
          <pc:sldMk cId="3465548245" sldId="274"/>
        </pc:sldMkLst>
      </pc:sldChg>
      <pc:sldChg chg="del">
        <pc:chgData name="David Williams (SOAC)" userId="d9705ef0-be3d-4927-aab1-9879255c8c5d" providerId="ADAL" clId="{C753BEBA-D2C6-46BA-B60B-9B9C399D261A}" dt="2021-01-23T14:39:34.640" v="484" actId="47"/>
        <pc:sldMkLst>
          <pc:docMk/>
          <pc:sldMk cId="285058039" sldId="275"/>
        </pc:sldMkLst>
      </pc:sldChg>
      <pc:sldChg chg="del">
        <pc:chgData name="David Williams (SOAC)" userId="d9705ef0-be3d-4927-aab1-9879255c8c5d" providerId="ADAL" clId="{C753BEBA-D2C6-46BA-B60B-9B9C399D261A}" dt="2021-01-23T14:39:42.882" v="486" actId="47"/>
        <pc:sldMkLst>
          <pc:docMk/>
          <pc:sldMk cId="2307667373" sldId="276"/>
        </pc:sldMkLst>
      </pc:sldChg>
      <pc:sldChg chg="addSp delSp modSp mod">
        <pc:chgData name="David Williams (SOAC)" userId="d9705ef0-be3d-4927-aab1-9879255c8c5d" providerId="ADAL" clId="{C753BEBA-D2C6-46BA-B60B-9B9C399D261A}" dt="2021-01-23T14:10:21.523" v="134" actId="14100"/>
        <pc:sldMkLst>
          <pc:docMk/>
          <pc:sldMk cId="2342171628" sldId="286"/>
        </pc:sldMkLst>
        <pc:spChg chg="mod">
          <ac:chgData name="David Williams (SOAC)" userId="d9705ef0-be3d-4927-aab1-9879255c8c5d" providerId="ADAL" clId="{C753BEBA-D2C6-46BA-B60B-9B9C399D261A}" dt="2021-01-23T14:10:21.523" v="134" actId="14100"/>
          <ac:spMkLst>
            <pc:docMk/>
            <pc:sldMk cId="2342171628" sldId="286"/>
            <ac:spMk id="3" creationId="{DCEB263E-DB1B-4BF3-AB36-E0DA3AAE283E}"/>
          </ac:spMkLst>
        </pc:spChg>
        <pc:picChg chg="del">
          <ac:chgData name="David Williams (SOAC)" userId="d9705ef0-be3d-4927-aab1-9879255c8c5d" providerId="ADAL" clId="{C753BEBA-D2C6-46BA-B60B-9B9C399D261A}" dt="2021-01-23T14:00:49.968" v="48" actId="478"/>
          <ac:picMkLst>
            <pc:docMk/>
            <pc:sldMk cId="2342171628" sldId="286"/>
            <ac:picMk id="4" creationId="{2B75CC16-0E00-4E9F-AB64-7888E22DC187}"/>
          </ac:picMkLst>
        </pc:picChg>
        <pc:picChg chg="add mod modCrop">
          <ac:chgData name="David Williams (SOAC)" userId="d9705ef0-be3d-4927-aab1-9879255c8c5d" providerId="ADAL" clId="{C753BEBA-D2C6-46BA-B60B-9B9C399D261A}" dt="2021-01-23T14:10:05.453" v="132" actId="1076"/>
          <ac:picMkLst>
            <pc:docMk/>
            <pc:sldMk cId="2342171628" sldId="286"/>
            <ac:picMk id="5" creationId="{730BFA72-4C7A-494E-A568-04519C969E00}"/>
          </ac:picMkLst>
        </pc:picChg>
      </pc:sldChg>
      <pc:sldChg chg="addSp delSp modSp mod">
        <pc:chgData name="David Williams (SOAC)" userId="d9705ef0-be3d-4927-aab1-9879255c8c5d" providerId="ADAL" clId="{C753BEBA-D2C6-46BA-B60B-9B9C399D261A}" dt="2021-01-23T14:12:45.240" v="148" actId="20577"/>
        <pc:sldMkLst>
          <pc:docMk/>
          <pc:sldMk cId="1365362337" sldId="288"/>
        </pc:sldMkLst>
        <pc:spChg chg="mod">
          <ac:chgData name="David Williams (SOAC)" userId="d9705ef0-be3d-4927-aab1-9879255c8c5d" providerId="ADAL" clId="{C753BEBA-D2C6-46BA-B60B-9B9C399D261A}" dt="2021-01-23T14:12:45.240" v="148" actId="20577"/>
          <ac:spMkLst>
            <pc:docMk/>
            <pc:sldMk cId="1365362337" sldId="288"/>
            <ac:spMk id="3" creationId="{DCEB263E-DB1B-4BF3-AB36-E0DA3AAE283E}"/>
          </ac:spMkLst>
        </pc:spChg>
        <pc:picChg chg="del">
          <ac:chgData name="David Williams (SOAC)" userId="d9705ef0-be3d-4927-aab1-9879255c8c5d" providerId="ADAL" clId="{C753BEBA-D2C6-46BA-B60B-9B9C399D261A}" dt="2021-01-23T14:06:15.968" v="105" actId="478"/>
          <ac:picMkLst>
            <pc:docMk/>
            <pc:sldMk cId="1365362337" sldId="288"/>
            <ac:picMk id="4" creationId="{2B75CC16-0E00-4E9F-AB64-7888E22DC187}"/>
          </ac:picMkLst>
        </pc:picChg>
        <pc:picChg chg="add mod modCrop">
          <ac:chgData name="David Williams (SOAC)" userId="d9705ef0-be3d-4927-aab1-9879255c8c5d" providerId="ADAL" clId="{C753BEBA-D2C6-46BA-B60B-9B9C399D261A}" dt="2021-01-23T14:09:20.393" v="128" actId="14100"/>
          <ac:picMkLst>
            <pc:docMk/>
            <pc:sldMk cId="1365362337" sldId="288"/>
            <ac:picMk id="5" creationId="{2F46F7FD-2DEF-450F-AC4F-848BB0906AF0}"/>
          </ac:picMkLst>
        </pc:picChg>
      </pc:sldChg>
      <pc:sldChg chg="addSp delSp modSp add mod">
        <pc:chgData name="David Williams (SOAC)" userId="d9705ef0-be3d-4927-aab1-9879255c8c5d" providerId="ADAL" clId="{C753BEBA-D2C6-46BA-B60B-9B9C399D261A}" dt="2021-01-23T14:20:31.261" v="259"/>
        <pc:sldMkLst>
          <pc:docMk/>
          <pc:sldMk cId="4268549493" sldId="291"/>
        </pc:sldMkLst>
        <pc:spChg chg="del mod">
          <ac:chgData name="David Williams (SOAC)" userId="d9705ef0-be3d-4927-aab1-9879255c8c5d" providerId="ADAL" clId="{C753BEBA-D2C6-46BA-B60B-9B9C399D261A}" dt="2021-01-23T14:13:01.948" v="152" actId="478"/>
          <ac:spMkLst>
            <pc:docMk/>
            <pc:sldMk cId="4268549493" sldId="291"/>
            <ac:spMk id="3" creationId="{DCEB263E-DB1B-4BF3-AB36-E0DA3AAE283E}"/>
          </ac:spMkLst>
        </pc:spChg>
        <pc:spChg chg="add del mod">
          <ac:chgData name="David Williams (SOAC)" userId="d9705ef0-be3d-4927-aab1-9879255c8c5d" providerId="ADAL" clId="{C753BEBA-D2C6-46BA-B60B-9B9C399D261A}" dt="2021-01-23T14:13:12.652" v="153"/>
          <ac:spMkLst>
            <pc:docMk/>
            <pc:sldMk cId="4268549493" sldId="291"/>
            <ac:spMk id="6" creationId="{D22C7197-C8F6-40EE-824A-DF88D1FC152B}"/>
          </ac:spMkLst>
        </pc:spChg>
        <pc:picChg chg="del">
          <ac:chgData name="David Williams (SOAC)" userId="d9705ef0-be3d-4927-aab1-9879255c8c5d" providerId="ADAL" clId="{C753BEBA-D2C6-46BA-B60B-9B9C399D261A}" dt="2021-01-23T14:12:57.559" v="150" actId="478"/>
          <ac:picMkLst>
            <pc:docMk/>
            <pc:sldMk cId="4268549493" sldId="291"/>
            <ac:picMk id="5" creationId="{2F46F7FD-2DEF-450F-AC4F-848BB0906AF0}"/>
          </ac:picMkLst>
        </pc:picChg>
        <pc:picChg chg="add mod">
          <ac:chgData name="David Williams (SOAC)" userId="d9705ef0-be3d-4927-aab1-9879255c8c5d" providerId="ADAL" clId="{C753BEBA-D2C6-46BA-B60B-9B9C399D261A}" dt="2021-01-23T14:20:31.261" v="259"/>
          <ac:picMkLst>
            <pc:docMk/>
            <pc:sldMk cId="4268549493" sldId="291"/>
            <ac:picMk id="7" creationId="{753775D7-45F0-40A2-ABF7-10C117AAF1BB}"/>
          </ac:picMkLst>
        </pc:picChg>
      </pc:sldChg>
      <pc:sldChg chg="addSp delSp modSp mod">
        <pc:chgData name="David Williams (SOAC)" userId="d9705ef0-be3d-4927-aab1-9879255c8c5d" providerId="ADAL" clId="{C753BEBA-D2C6-46BA-B60B-9B9C399D261A}" dt="2021-01-23T14:39:26.590" v="483" actId="20577"/>
        <pc:sldMkLst>
          <pc:docMk/>
          <pc:sldMk cId="0" sldId="292"/>
        </pc:sldMkLst>
        <pc:spChg chg="mod">
          <ac:chgData name="David Williams (SOAC)" userId="d9705ef0-be3d-4927-aab1-9879255c8c5d" providerId="ADAL" clId="{C753BEBA-D2C6-46BA-B60B-9B9C399D261A}" dt="2021-01-23T14:36:23.006" v="448" actId="20577"/>
          <ac:spMkLst>
            <pc:docMk/>
            <pc:sldMk cId="0" sldId="292"/>
            <ac:spMk id="2" creationId="{00000000-0000-0000-0000-000000000000}"/>
          </ac:spMkLst>
        </pc:spChg>
        <pc:spChg chg="mod">
          <ac:chgData name="David Williams (SOAC)" userId="d9705ef0-be3d-4927-aab1-9879255c8c5d" providerId="ADAL" clId="{C753BEBA-D2C6-46BA-B60B-9B9C399D261A}" dt="2021-01-23T14:39:26.590" v="483" actId="20577"/>
          <ac:spMkLst>
            <pc:docMk/>
            <pc:sldMk cId="0" sldId="292"/>
            <ac:spMk id="3" creationId="{00000000-0000-0000-0000-000000000000}"/>
          </ac:spMkLst>
        </pc:spChg>
        <pc:picChg chg="add mod modCrop">
          <ac:chgData name="David Williams (SOAC)" userId="d9705ef0-be3d-4927-aab1-9879255c8c5d" providerId="ADAL" clId="{C753BEBA-D2C6-46BA-B60B-9B9C399D261A}" dt="2021-01-23T14:39:12.988" v="475" actId="14100"/>
          <ac:picMkLst>
            <pc:docMk/>
            <pc:sldMk cId="0" sldId="292"/>
            <ac:picMk id="4" creationId="{2E4BCE92-B49B-483A-B643-D2E1F73CAD57}"/>
          </ac:picMkLst>
        </pc:picChg>
        <pc:picChg chg="del">
          <ac:chgData name="David Williams (SOAC)" userId="d9705ef0-be3d-4927-aab1-9879255c8c5d" providerId="ADAL" clId="{C753BEBA-D2C6-46BA-B60B-9B9C399D261A}" dt="2021-01-23T14:27:31.750" v="355" actId="478"/>
          <ac:picMkLst>
            <pc:docMk/>
            <pc:sldMk cId="0" sldId="292"/>
            <ac:picMk id="23553" creationId="{00000000-0000-0000-0000-000000000000}"/>
          </ac:picMkLst>
        </pc:picChg>
      </pc:sldChg>
      <pc:sldChg chg="addSp modSp mod">
        <pc:chgData name="David Williams (SOAC)" userId="d9705ef0-be3d-4927-aab1-9879255c8c5d" providerId="ADAL" clId="{C753BEBA-D2C6-46BA-B60B-9B9C399D261A}" dt="2021-01-23T15:59:37.478" v="1067" actId="1076"/>
        <pc:sldMkLst>
          <pc:docMk/>
          <pc:sldMk cId="0" sldId="334"/>
        </pc:sldMkLst>
        <pc:spChg chg="mod">
          <ac:chgData name="David Williams (SOAC)" userId="d9705ef0-be3d-4927-aab1-9879255c8c5d" providerId="ADAL" clId="{C753BEBA-D2C6-46BA-B60B-9B9C399D261A}" dt="2021-01-23T15:53:46.978" v="1040" actId="20577"/>
          <ac:spMkLst>
            <pc:docMk/>
            <pc:sldMk cId="0" sldId="334"/>
            <ac:spMk id="2" creationId="{00000000-0000-0000-0000-000000000000}"/>
          </ac:spMkLst>
        </pc:spChg>
        <pc:spChg chg="mod">
          <ac:chgData name="David Williams (SOAC)" userId="d9705ef0-be3d-4927-aab1-9879255c8c5d" providerId="ADAL" clId="{C753BEBA-D2C6-46BA-B60B-9B9C399D261A}" dt="2021-01-23T15:53:59.765" v="1046" actId="27636"/>
          <ac:spMkLst>
            <pc:docMk/>
            <pc:sldMk cId="0" sldId="334"/>
            <ac:spMk id="3" creationId="{00000000-0000-0000-0000-000000000000}"/>
          </ac:spMkLst>
        </pc:spChg>
        <pc:picChg chg="add mod modCrop">
          <ac:chgData name="David Williams (SOAC)" userId="d9705ef0-be3d-4927-aab1-9879255c8c5d" providerId="ADAL" clId="{C753BEBA-D2C6-46BA-B60B-9B9C399D261A}" dt="2021-01-23T15:59:37.478" v="1067" actId="1076"/>
          <ac:picMkLst>
            <pc:docMk/>
            <pc:sldMk cId="0" sldId="334"/>
            <ac:picMk id="4" creationId="{C66C52F1-8D93-4E2E-9DC0-42E86A6EE670}"/>
          </ac:picMkLst>
        </pc:picChg>
      </pc:sldChg>
      <pc:sldChg chg="addSp delSp modSp mod">
        <pc:chgData name="David Williams (SOAC)" userId="d9705ef0-be3d-4927-aab1-9879255c8c5d" providerId="ADAL" clId="{C753BEBA-D2C6-46BA-B60B-9B9C399D261A}" dt="2021-01-23T15:07:00.509" v="689" actId="122"/>
        <pc:sldMkLst>
          <pc:docMk/>
          <pc:sldMk cId="0" sldId="335"/>
        </pc:sldMkLst>
        <pc:spChg chg="mod">
          <ac:chgData name="David Williams (SOAC)" userId="d9705ef0-be3d-4927-aab1-9879255c8c5d" providerId="ADAL" clId="{C753BEBA-D2C6-46BA-B60B-9B9C399D261A}" dt="2021-01-23T15:06:46.315" v="685"/>
          <ac:spMkLst>
            <pc:docMk/>
            <pc:sldMk cId="0" sldId="335"/>
            <ac:spMk id="2" creationId="{00000000-0000-0000-0000-000000000000}"/>
          </ac:spMkLst>
        </pc:spChg>
        <pc:spChg chg="mod">
          <ac:chgData name="David Williams (SOAC)" userId="d9705ef0-be3d-4927-aab1-9879255c8c5d" providerId="ADAL" clId="{C753BEBA-D2C6-46BA-B60B-9B9C399D261A}" dt="2021-01-23T15:07:00.509" v="689" actId="122"/>
          <ac:spMkLst>
            <pc:docMk/>
            <pc:sldMk cId="0" sldId="335"/>
            <ac:spMk id="3" creationId="{00000000-0000-0000-0000-000000000000}"/>
          </ac:spMkLst>
        </pc:spChg>
        <pc:spChg chg="add mod">
          <ac:chgData name="David Williams (SOAC)" userId="d9705ef0-be3d-4927-aab1-9879255c8c5d" providerId="ADAL" clId="{C753BEBA-D2C6-46BA-B60B-9B9C399D261A}" dt="2021-01-23T14:46:42.023" v="603" actId="164"/>
          <ac:spMkLst>
            <pc:docMk/>
            <pc:sldMk cId="0" sldId="335"/>
            <ac:spMk id="5" creationId="{EA70477B-C03E-4037-BDB4-7B5848A19A44}"/>
          </ac:spMkLst>
        </pc:spChg>
        <pc:spChg chg="add mod">
          <ac:chgData name="David Williams (SOAC)" userId="d9705ef0-be3d-4927-aab1-9879255c8c5d" providerId="ADAL" clId="{C753BEBA-D2C6-46BA-B60B-9B9C399D261A}" dt="2021-01-23T14:46:42.023" v="603" actId="164"/>
          <ac:spMkLst>
            <pc:docMk/>
            <pc:sldMk cId="0" sldId="335"/>
            <ac:spMk id="6" creationId="{E4BA3C64-341A-4F79-8DCC-759C62D2A867}"/>
          </ac:spMkLst>
        </pc:spChg>
        <pc:spChg chg="add mod">
          <ac:chgData name="David Williams (SOAC)" userId="d9705ef0-be3d-4927-aab1-9879255c8c5d" providerId="ADAL" clId="{C753BEBA-D2C6-46BA-B60B-9B9C399D261A}" dt="2021-01-23T14:46:42.023" v="603" actId="164"/>
          <ac:spMkLst>
            <pc:docMk/>
            <pc:sldMk cId="0" sldId="335"/>
            <ac:spMk id="7" creationId="{BD3283A8-1C98-481E-96EB-C693865C8437}"/>
          </ac:spMkLst>
        </pc:spChg>
        <pc:grpChg chg="add mod">
          <ac:chgData name="David Williams (SOAC)" userId="d9705ef0-be3d-4927-aab1-9879255c8c5d" providerId="ADAL" clId="{C753BEBA-D2C6-46BA-B60B-9B9C399D261A}" dt="2021-01-23T14:47:09.301" v="612" actId="1036"/>
          <ac:grpSpMkLst>
            <pc:docMk/>
            <pc:sldMk cId="0" sldId="335"/>
            <ac:grpSpMk id="8" creationId="{A2427C3A-8133-482B-A45B-2829F656E5ED}"/>
          </ac:grpSpMkLst>
        </pc:grpChg>
        <pc:picChg chg="add del mod modCrop">
          <ac:chgData name="David Williams (SOAC)" userId="d9705ef0-be3d-4927-aab1-9879255c8c5d" providerId="ADAL" clId="{C753BEBA-D2C6-46BA-B60B-9B9C399D261A}" dt="2021-01-23T14:44:25.861" v="560" actId="478"/>
          <ac:picMkLst>
            <pc:docMk/>
            <pc:sldMk cId="0" sldId="335"/>
            <ac:picMk id="4" creationId="{4286E96E-6528-4385-89F2-53E818C4AD38}"/>
          </ac:picMkLst>
        </pc:picChg>
      </pc:sldChg>
      <pc:sldChg chg="addSp delSp modSp mod">
        <pc:chgData name="David Williams (SOAC)" userId="d9705ef0-be3d-4927-aab1-9879255c8c5d" providerId="ADAL" clId="{C753BEBA-D2C6-46BA-B60B-9B9C399D261A}" dt="2021-01-23T15:06:39.683" v="684"/>
        <pc:sldMkLst>
          <pc:docMk/>
          <pc:sldMk cId="0" sldId="336"/>
        </pc:sldMkLst>
        <pc:spChg chg="mod">
          <ac:chgData name="David Williams (SOAC)" userId="d9705ef0-be3d-4927-aab1-9879255c8c5d" providerId="ADAL" clId="{C753BEBA-D2C6-46BA-B60B-9B9C399D261A}" dt="2021-01-23T15:06:39.683" v="684"/>
          <ac:spMkLst>
            <pc:docMk/>
            <pc:sldMk cId="0" sldId="336"/>
            <ac:spMk id="2" creationId="{00000000-0000-0000-0000-000000000000}"/>
          </ac:spMkLst>
        </pc:spChg>
        <pc:spChg chg="add del mod">
          <ac:chgData name="David Williams (SOAC)" userId="d9705ef0-be3d-4927-aab1-9879255c8c5d" providerId="ADAL" clId="{C753BEBA-D2C6-46BA-B60B-9B9C399D261A}" dt="2021-01-23T14:58:01.059" v="628" actId="22"/>
          <ac:spMkLst>
            <pc:docMk/>
            <pc:sldMk cId="0" sldId="336"/>
            <ac:spMk id="4" creationId="{87832C20-2879-4099-8065-799D8E34FEF7}"/>
          </ac:spMkLst>
        </pc:spChg>
        <pc:spChg chg="add mod">
          <ac:chgData name="David Williams (SOAC)" userId="d9705ef0-be3d-4927-aab1-9879255c8c5d" providerId="ADAL" clId="{C753BEBA-D2C6-46BA-B60B-9B9C399D261A}" dt="2021-01-23T14:59:49.480" v="657" actId="14100"/>
          <ac:spMkLst>
            <pc:docMk/>
            <pc:sldMk cId="0" sldId="336"/>
            <ac:spMk id="9" creationId="{69651C99-7366-4D61-95E0-88EC54BBF873}"/>
          </ac:spMkLst>
        </pc:spChg>
        <pc:spChg chg="add del mod">
          <ac:chgData name="David Williams (SOAC)" userId="d9705ef0-be3d-4927-aab1-9879255c8c5d" providerId="ADAL" clId="{C753BEBA-D2C6-46BA-B60B-9B9C399D261A}" dt="2021-01-23T15:06:01.182" v="665" actId="22"/>
          <ac:spMkLst>
            <pc:docMk/>
            <pc:sldMk cId="0" sldId="336"/>
            <ac:spMk id="10" creationId="{7EF4893C-452D-440D-8890-20F60013B8A3}"/>
          </ac:spMkLst>
        </pc:spChg>
        <pc:picChg chg="add del mod ord">
          <ac:chgData name="David Williams (SOAC)" userId="d9705ef0-be3d-4927-aab1-9879255c8c5d" providerId="ADAL" clId="{C753BEBA-D2C6-46BA-B60B-9B9C399D261A}" dt="2021-01-23T15:05:53.047" v="664" actId="478"/>
          <ac:picMkLst>
            <pc:docMk/>
            <pc:sldMk cId="0" sldId="336"/>
            <ac:picMk id="6" creationId="{6D4D6D48-AC23-4374-A137-F8A384D993A5}"/>
          </ac:picMkLst>
        </pc:picChg>
        <pc:picChg chg="add mod ord">
          <ac:chgData name="David Williams (SOAC)" userId="d9705ef0-be3d-4927-aab1-9879255c8c5d" providerId="ADAL" clId="{C753BEBA-D2C6-46BA-B60B-9B9C399D261A}" dt="2021-01-23T15:06:22.741" v="683" actId="14100"/>
          <ac:picMkLst>
            <pc:docMk/>
            <pc:sldMk cId="0" sldId="336"/>
            <ac:picMk id="12" creationId="{2007A4F2-F140-4B72-A4EC-527FCA9669F8}"/>
          </ac:picMkLst>
        </pc:picChg>
        <pc:picChg chg="del mod">
          <ac:chgData name="David Williams (SOAC)" userId="d9705ef0-be3d-4927-aab1-9879255c8c5d" providerId="ADAL" clId="{C753BEBA-D2C6-46BA-B60B-9B9C399D261A}" dt="2021-01-23T14:57:55.001" v="627" actId="478"/>
          <ac:picMkLst>
            <pc:docMk/>
            <pc:sldMk cId="0" sldId="336"/>
            <ac:picMk id="48132" creationId="{00000000-0000-0000-0000-000000000000}"/>
          </ac:picMkLst>
        </pc:picChg>
      </pc:sldChg>
      <pc:sldChg chg="addSp modSp mod">
        <pc:chgData name="David Williams (SOAC)" userId="d9705ef0-be3d-4927-aab1-9879255c8c5d" providerId="ADAL" clId="{C753BEBA-D2C6-46BA-B60B-9B9C399D261A}" dt="2021-01-23T15:44:40.474" v="893" actId="1076"/>
        <pc:sldMkLst>
          <pc:docMk/>
          <pc:sldMk cId="0" sldId="337"/>
        </pc:sldMkLst>
        <pc:spChg chg="mod">
          <ac:chgData name="David Williams (SOAC)" userId="d9705ef0-be3d-4927-aab1-9879255c8c5d" providerId="ADAL" clId="{C753BEBA-D2C6-46BA-B60B-9B9C399D261A}" dt="2021-01-23T15:10:49.786" v="734" actId="113"/>
          <ac:spMkLst>
            <pc:docMk/>
            <pc:sldMk cId="0" sldId="337"/>
            <ac:spMk id="2" creationId="{00000000-0000-0000-0000-000000000000}"/>
          </ac:spMkLst>
        </pc:spChg>
        <pc:spChg chg="mod">
          <ac:chgData name="David Williams (SOAC)" userId="d9705ef0-be3d-4927-aab1-9879255c8c5d" providerId="ADAL" clId="{C753BEBA-D2C6-46BA-B60B-9B9C399D261A}" dt="2021-01-23T15:42:41.078" v="870" actId="14100"/>
          <ac:spMkLst>
            <pc:docMk/>
            <pc:sldMk cId="0" sldId="337"/>
            <ac:spMk id="3" creationId="{00000000-0000-0000-0000-000000000000}"/>
          </ac:spMkLst>
        </pc:spChg>
        <pc:picChg chg="add mod">
          <ac:chgData name="David Williams (SOAC)" userId="d9705ef0-be3d-4927-aab1-9879255c8c5d" providerId="ADAL" clId="{C753BEBA-D2C6-46BA-B60B-9B9C399D261A}" dt="2021-01-23T15:44:40.474" v="893" actId="1076"/>
          <ac:picMkLst>
            <pc:docMk/>
            <pc:sldMk cId="0" sldId="337"/>
            <ac:picMk id="5" creationId="{BD9A0F1E-1959-4031-8AC6-A7AF7D10878D}"/>
          </ac:picMkLst>
        </pc:picChg>
      </pc:sldChg>
      <pc:sldChg chg="addSp delSp modSp mod">
        <pc:chgData name="David Williams (SOAC)" userId="d9705ef0-be3d-4927-aab1-9879255c8c5d" providerId="ADAL" clId="{C753BEBA-D2C6-46BA-B60B-9B9C399D261A}" dt="2021-01-23T15:39:30.900" v="836" actId="14100"/>
        <pc:sldMkLst>
          <pc:docMk/>
          <pc:sldMk cId="0" sldId="338"/>
        </pc:sldMkLst>
        <pc:spChg chg="mod">
          <ac:chgData name="David Williams (SOAC)" userId="d9705ef0-be3d-4927-aab1-9879255c8c5d" providerId="ADAL" clId="{C753BEBA-D2C6-46BA-B60B-9B9C399D261A}" dt="2021-01-23T15:11:16.029" v="739" actId="113"/>
          <ac:spMkLst>
            <pc:docMk/>
            <pc:sldMk cId="0" sldId="338"/>
            <ac:spMk id="2" creationId="{00000000-0000-0000-0000-000000000000}"/>
          </ac:spMkLst>
        </pc:spChg>
        <pc:spChg chg="mod">
          <ac:chgData name="David Williams (SOAC)" userId="d9705ef0-be3d-4927-aab1-9879255c8c5d" providerId="ADAL" clId="{C753BEBA-D2C6-46BA-B60B-9B9C399D261A}" dt="2021-01-23T15:33:26.265" v="741" actId="14100"/>
          <ac:spMkLst>
            <pc:docMk/>
            <pc:sldMk cId="0" sldId="338"/>
            <ac:spMk id="3" creationId="{00000000-0000-0000-0000-000000000000}"/>
          </ac:spMkLst>
        </pc:spChg>
        <pc:picChg chg="add del mod">
          <ac:chgData name="David Williams (SOAC)" userId="d9705ef0-be3d-4927-aab1-9879255c8c5d" providerId="ADAL" clId="{C753BEBA-D2C6-46BA-B60B-9B9C399D261A}" dt="2021-01-23T15:37:53.583" v="831" actId="478"/>
          <ac:picMkLst>
            <pc:docMk/>
            <pc:sldMk cId="0" sldId="338"/>
            <ac:picMk id="4" creationId="{543CAF4C-CDC8-4A50-9CCB-4385DFF584A5}"/>
          </ac:picMkLst>
        </pc:picChg>
        <pc:picChg chg="add mod modCrop">
          <ac:chgData name="David Williams (SOAC)" userId="d9705ef0-be3d-4927-aab1-9879255c8c5d" providerId="ADAL" clId="{C753BEBA-D2C6-46BA-B60B-9B9C399D261A}" dt="2021-01-23T15:39:30.900" v="836" actId="14100"/>
          <ac:picMkLst>
            <pc:docMk/>
            <pc:sldMk cId="0" sldId="338"/>
            <ac:picMk id="5" creationId="{D110171B-37A6-4A57-8942-32AE8E26A27F}"/>
          </ac:picMkLst>
        </pc:picChg>
      </pc:sldChg>
      <pc:sldChg chg="addSp delSp modSp mod">
        <pc:chgData name="David Williams (SOAC)" userId="d9705ef0-be3d-4927-aab1-9879255c8c5d" providerId="ADAL" clId="{C753BEBA-D2C6-46BA-B60B-9B9C399D261A}" dt="2021-01-23T15:53:16.389" v="1017" actId="14100"/>
        <pc:sldMkLst>
          <pc:docMk/>
          <pc:sldMk cId="0" sldId="339"/>
        </pc:sldMkLst>
        <pc:spChg chg="mod">
          <ac:chgData name="David Williams (SOAC)" userId="d9705ef0-be3d-4927-aab1-9879255c8c5d" providerId="ADAL" clId="{C753BEBA-D2C6-46BA-B60B-9B9C399D261A}" dt="2021-01-23T15:51:51.969" v="996" actId="20577"/>
          <ac:spMkLst>
            <pc:docMk/>
            <pc:sldMk cId="0" sldId="339"/>
            <ac:spMk id="2" creationId="{00000000-0000-0000-0000-000000000000}"/>
          </ac:spMkLst>
        </pc:spChg>
        <pc:spChg chg="mod">
          <ac:chgData name="David Williams (SOAC)" userId="d9705ef0-be3d-4927-aab1-9879255c8c5d" providerId="ADAL" clId="{C753BEBA-D2C6-46BA-B60B-9B9C399D261A}" dt="2021-01-23T15:48:22.426" v="912" actId="1076"/>
          <ac:spMkLst>
            <pc:docMk/>
            <pc:sldMk cId="0" sldId="339"/>
            <ac:spMk id="3" creationId="{00000000-0000-0000-0000-000000000000}"/>
          </ac:spMkLst>
        </pc:spChg>
        <pc:picChg chg="add del mod">
          <ac:chgData name="David Williams (SOAC)" userId="d9705ef0-be3d-4927-aab1-9879255c8c5d" providerId="ADAL" clId="{C753BEBA-D2C6-46BA-B60B-9B9C399D261A}" dt="2021-01-23T15:50:28.319" v="975" actId="478"/>
          <ac:picMkLst>
            <pc:docMk/>
            <pc:sldMk cId="0" sldId="339"/>
            <ac:picMk id="4" creationId="{21479900-C012-4879-A269-DA515238F301}"/>
          </ac:picMkLst>
        </pc:picChg>
        <pc:picChg chg="add mod modCrop">
          <ac:chgData name="David Williams (SOAC)" userId="d9705ef0-be3d-4927-aab1-9879255c8c5d" providerId="ADAL" clId="{C753BEBA-D2C6-46BA-B60B-9B9C399D261A}" dt="2021-01-23T15:53:16.389" v="1017" actId="14100"/>
          <ac:picMkLst>
            <pc:docMk/>
            <pc:sldMk cId="0" sldId="339"/>
            <ac:picMk id="5" creationId="{8976D81B-73C6-4D38-A23E-BD50C6EC047A}"/>
          </ac:picMkLst>
        </pc:picChg>
      </pc:sldChg>
      <pc:sldChg chg="addSp modSp mod">
        <pc:chgData name="David Williams (SOAC)" userId="d9705ef0-be3d-4927-aab1-9879255c8c5d" providerId="ADAL" clId="{C753BEBA-D2C6-46BA-B60B-9B9C399D261A}" dt="2021-01-23T16:04:52.815" v="1156" actId="1038"/>
        <pc:sldMkLst>
          <pc:docMk/>
          <pc:sldMk cId="0" sldId="340"/>
        </pc:sldMkLst>
        <pc:spChg chg="mod">
          <ac:chgData name="David Williams (SOAC)" userId="d9705ef0-be3d-4927-aab1-9879255c8c5d" providerId="ADAL" clId="{C753BEBA-D2C6-46BA-B60B-9B9C399D261A}" dt="2021-01-23T16:02:29.441" v="1130" actId="115"/>
          <ac:spMkLst>
            <pc:docMk/>
            <pc:sldMk cId="0" sldId="340"/>
            <ac:spMk id="3" creationId="{00000000-0000-0000-0000-000000000000}"/>
          </ac:spMkLst>
        </pc:spChg>
        <pc:picChg chg="add mod modCrop">
          <ac:chgData name="David Williams (SOAC)" userId="d9705ef0-be3d-4927-aab1-9879255c8c5d" providerId="ADAL" clId="{C753BEBA-D2C6-46BA-B60B-9B9C399D261A}" dt="2021-01-23T16:04:52.815" v="1156" actId="1038"/>
          <ac:picMkLst>
            <pc:docMk/>
            <pc:sldMk cId="0" sldId="340"/>
            <ac:picMk id="4" creationId="{2A99CE18-6790-4149-BCD0-2ECA943C79B2}"/>
          </ac:picMkLst>
        </pc:picChg>
      </pc:sldChg>
      <pc:sldChg chg="addSp delSp modSp add mod">
        <pc:chgData name="David Williams (SOAC)" userId="d9705ef0-be3d-4927-aab1-9879255c8c5d" providerId="ADAL" clId="{C753BEBA-D2C6-46BA-B60B-9B9C399D261A}" dt="2021-01-23T14:48:36.793" v="625" actId="14100"/>
        <pc:sldMkLst>
          <pc:docMk/>
          <pc:sldMk cId="3792290403" sldId="341"/>
        </pc:sldMkLst>
        <pc:spChg chg="mod">
          <ac:chgData name="David Williams (SOAC)" userId="d9705ef0-be3d-4927-aab1-9879255c8c5d" providerId="ADAL" clId="{C753BEBA-D2C6-46BA-B60B-9B9C399D261A}" dt="2021-01-23T14:48:36.793" v="625" actId="14100"/>
          <ac:spMkLst>
            <pc:docMk/>
            <pc:sldMk cId="3792290403" sldId="341"/>
            <ac:spMk id="3" creationId="{00000000-0000-0000-0000-000000000000}"/>
          </ac:spMkLst>
        </pc:spChg>
        <pc:picChg chg="add mod">
          <ac:chgData name="David Williams (SOAC)" userId="d9705ef0-be3d-4927-aab1-9879255c8c5d" providerId="ADAL" clId="{C753BEBA-D2C6-46BA-B60B-9B9C399D261A}" dt="2021-01-23T14:48:27.902" v="622" actId="1076"/>
          <ac:picMkLst>
            <pc:docMk/>
            <pc:sldMk cId="3792290403" sldId="341"/>
            <ac:picMk id="4" creationId="{862F30AC-74E1-4AF7-9166-D12D9A98F72E}"/>
          </ac:picMkLst>
        </pc:picChg>
        <pc:picChg chg="del mod">
          <ac:chgData name="David Williams (SOAC)" userId="d9705ef0-be3d-4927-aab1-9879255c8c5d" providerId="ADAL" clId="{C753BEBA-D2C6-46BA-B60B-9B9C399D261A}" dt="2021-01-23T14:48:07.133" v="620" actId="478"/>
          <ac:picMkLst>
            <pc:docMk/>
            <pc:sldMk cId="3792290403" sldId="341"/>
            <ac:picMk id="23553" creationId="{00000000-0000-0000-0000-000000000000}"/>
          </ac:picMkLst>
        </pc:picChg>
      </pc:sldChg>
      <pc:sldChg chg="addSp modSp add mod">
        <pc:chgData name="David Williams (SOAC)" userId="d9705ef0-be3d-4927-aab1-9879255c8c5d" providerId="ADAL" clId="{C753BEBA-D2C6-46BA-B60B-9B9C399D261A}" dt="2021-01-23T15:42:18.368" v="868"/>
        <pc:sldMkLst>
          <pc:docMk/>
          <pc:sldMk cId="2629132708" sldId="342"/>
        </pc:sldMkLst>
        <pc:spChg chg="mod">
          <ac:chgData name="David Williams (SOAC)" userId="d9705ef0-be3d-4927-aab1-9879255c8c5d" providerId="ADAL" clId="{C753BEBA-D2C6-46BA-B60B-9B9C399D261A}" dt="2021-01-23T15:11:03.555" v="737" actId="115"/>
          <ac:spMkLst>
            <pc:docMk/>
            <pc:sldMk cId="2629132708" sldId="342"/>
            <ac:spMk id="2" creationId="{00000000-0000-0000-0000-000000000000}"/>
          </ac:spMkLst>
        </pc:spChg>
        <pc:spChg chg="mod">
          <ac:chgData name="David Williams (SOAC)" userId="d9705ef0-be3d-4927-aab1-9879255c8c5d" providerId="ADAL" clId="{C753BEBA-D2C6-46BA-B60B-9B9C399D261A}" dt="2021-01-23T15:40:35.519" v="839" actId="14100"/>
          <ac:spMkLst>
            <pc:docMk/>
            <pc:sldMk cId="2629132708" sldId="342"/>
            <ac:spMk id="3" creationId="{00000000-0000-0000-0000-000000000000}"/>
          </ac:spMkLst>
        </pc:spChg>
        <pc:picChg chg="add mod">
          <ac:chgData name="David Williams (SOAC)" userId="d9705ef0-be3d-4927-aab1-9879255c8c5d" providerId="ADAL" clId="{C753BEBA-D2C6-46BA-B60B-9B9C399D261A}" dt="2021-01-23T15:42:18.368" v="868"/>
          <ac:picMkLst>
            <pc:docMk/>
            <pc:sldMk cId="2629132708" sldId="342"/>
            <ac:picMk id="5" creationId="{44CA5732-647C-409D-8C35-08654A88574E}"/>
          </ac:picMkLst>
        </pc:picChg>
      </pc:sldChg>
      <pc:sldChg chg="addSp delSp modSp add mod">
        <pc:chgData name="David Williams (SOAC)" userId="d9705ef0-be3d-4927-aab1-9879255c8c5d" providerId="ADAL" clId="{C753BEBA-D2C6-46BA-B60B-9B9C399D261A}" dt="2021-01-23T16:15:28.089" v="1289" actId="164"/>
        <pc:sldMkLst>
          <pc:docMk/>
          <pc:sldMk cId="2439989854" sldId="343"/>
        </pc:sldMkLst>
        <pc:spChg chg="mod">
          <ac:chgData name="David Williams (SOAC)" userId="d9705ef0-be3d-4927-aab1-9879255c8c5d" providerId="ADAL" clId="{C753BEBA-D2C6-46BA-B60B-9B9C399D261A}" dt="2021-01-23T16:13:02.675" v="1264" actId="14100"/>
          <ac:spMkLst>
            <pc:docMk/>
            <pc:sldMk cId="2439989854" sldId="343"/>
            <ac:spMk id="3" creationId="{00000000-0000-0000-0000-000000000000}"/>
          </ac:spMkLst>
        </pc:spChg>
        <pc:spChg chg="add del mod">
          <ac:chgData name="David Williams (SOAC)" userId="d9705ef0-be3d-4927-aab1-9879255c8c5d" providerId="ADAL" clId="{C753BEBA-D2C6-46BA-B60B-9B9C399D261A}" dt="2021-01-23T16:06:54.343" v="1178" actId="478"/>
          <ac:spMkLst>
            <pc:docMk/>
            <pc:sldMk cId="2439989854" sldId="343"/>
            <ac:spMk id="4" creationId="{D8B97D19-6A89-4550-B358-EC09B871ECE8}"/>
          </ac:spMkLst>
        </pc:spChg>
        <pc:spChg chg="add del mod">
          <ac:chgData name="David Williams (SOAC)" userId="d9705ef0-be3d-4927-aab1-9879255c8c5d" providerId="ADAL" clId="{C753BEBA-D2C6-46BA-B60B-9B9C399D261A}" dt="2021-01-23T16:05:46.474" v="1163" actId="21"/>
          <ac:spMkLst>
            <pc:docMk/>
            <pc:sldMk cId="2439989854" sldId="343"/>
            <ac:spMk id="5" creationId="{93670B1B-02F7-46DA-BF89-C2074B46C442}"/>
          </ac:spMkLst>
        </pc:spChg>
        <pc:grpChg chg="add mod">
          <ac:chgData name="David Williams (SOAC)" userId="d9705ef0-be3d-4927-aab1-9879255c8c5d" providerId="ADAL" clId="{C753BEBA-D2C6-46BA-B60B-9B9C399D261A}" dt="2021-01-23T16:15:28.089" v="1289" actId="164"/>
          <ac:grpSpMkLst>
            <pc:docMk/>
            <pc:sldMk cId="2439989854" sldId="343"/>
            <ac:grpSpMk id="12" creationId="{7601CFB1-CE64-482A-9887-775648F275D3}"/>
          </ac:grpSpMkLst>
        </pc:grpChg>
        <pc:picChg chg="add mod modCrop">
          <ac:chgData name="David Williams (SOAC)" userId="d9705ef0-be3d-4927-aab1-9879255c8c5d" providerId="ADAL" clId="{C753BEBA-D2C6-46BA-B60B-9B9C399D261A}" dt="2021-01-23T16:15:28.089" v="1289" actId="164"/>
          <ac:picMkLst>
            <pc:docMk/>
            <pc:sldMk cId="2439989854" sldId="343"/>
            <ac:picMk id="6" creationId="{13AF42FA-0626-4A59-A55D-C83D3D3A8539}"/>
          </ac:picMkLst>
        </pc:picChg>
        <pc:picChg chg="add del mod">
          <ac:chgData name="David Williams (SOAC)" userId="d9705ef0-be3d-4927-aab1-9879255c8c5d" providerId="ADAL" clId="{C753BEBA-D2C6-46BA-B60B-9B9C399D261A}" dt="2021-01-23T16:11:21.919" v="1240" actId="478"/>
          <ac:picMkLst>
            <pc:docMk/>
            <pc:sldMk cId="2439989854" sldId="343"/>
            <ac:picMk id="7" creationId="{E6CA2603-5AF2-4EE7-ABF1-01BA0675883E}"/>
          </ac:picMkLst>
        </pc:picChg>
        <pc:picChg chg="add mod">
          <ac:chgData name="David Williams (SOAC)" userId="d9705ef0-be3d-4927-aab1-9879255c8c5d" providerId="ADAL" clId="{C753BEBA-D2C6-46BA-B60B-9B9C399D261A}" dt="2021-01-23T16:15:28.089" v="1289" actId="164"/>
          <ac:picMkLst>
            <pc:docMk/>
            <pc:sldMk cId="2439989854" sldId="343"/>
            <ac:picMk id="9" creationId="{30C9FF17-E701-4D47-AF23-86610ADB2CE0}"/>
          </ac:picMkLst>
        </pc:picChg>
        <pc:picChg chg="add mod modCrop">
          <ac:chgData name="David Williams (SOAC)" userId="d9705ef0-be3d-4927-aab1-9879255c8c5d" providerId="ADAL" clId="{C753BEBA-D2C6-46BA-B60B-9B9C399D261A}" dt="2021-01-23T16:15:28.089" v="1289" actId="164"/>
          <ac:picMkLst>
            <pc:docMk/>
            <pc:sldMk cId="2439989854" sldId="343"/>
            <ac:picMk id="11" creationId="{BA8A1EFB-1118-4ED1-B2BC-FA37E701320E}"/>
          </ac:picMkLst>
        </pc:picChg>
      </pc:sldChg>
      <pc:sldChg chg="addSp modSp add mod">
        <pc:chgData name="David Williams (SOAC)" userId="d9705ef0-be3d-4927-aab1-9879255c8c5d" providerId="ADAL" clId="{C753BEBA-D2C6-46BA-B60B-9B9C399D261A}" dt="2021-01-23T16:23:58.818" v="1381" actId="14100"/>
        <pc:sldMkLst>
          <pc:docMk/>
          <pc:sldMk cId="2557852822" sldId="344"/>
        </pc:sldMkLst>
        <pc:spChg chg="mod">
          <ac:chgData name="David Williams (SOAC)" userId="d9705ef0-be3d-4927-aab1-9879255c8c5d" providerId="ADAL" clId="{C753BEBA-D2C6-46BA-B60B-9B9C399D261A}" dt="2021-01-23T16:19:30.542" v="1336" actId="1076"/>
          <ac:spMkLst>
            <pc:docMk/>
            <pc:sldMk cId="2557852822" sldId="344"/>
            <ac:spMk id="3" creationId="{00000000-0000-0000-0000-000000000000}"/>
          </ac:spMkLst>
        </pc:spChg>
        <pc:grpChg chg="add mod">
          <ac:chgData name="David Williams (SOAC)" userId="d9705ef0-be3d-4927-aab1-9879255c8c5d" providerId="ADAL" clId="{C753BEBA-D2C6-46BA-B60B-9B9C399D261A}" dt="2021-01-23T16:23:47.952" v="1379" actId="164"/>
          <ac:grpSpMkLst>
            <pc:docMk/>
            <pc:sldMk cId="2557852822" sldId="344"/>
            <ac:grpSpMk id="6" creationId="{D3808C66-82D2-4990-B86F-E0C326634968}"/>
          </ac:grpSpMkLst>
        </pc:grpChg>
        <pc:grpChg chg="add mod">
          <ac:chgData name="David Williams (SOAC)" userId="d9705ef0-be3d-4927-aab1-9879255c8c5d" providerId="ADAL" clId="{C753BEBA-D2C6-46BA-B60B-9B9C399D261A}" dt="2021-01-23T16:23:58.818" v="1381" actId="14100"/>
          <ac:grpSpMkLst>
            <pc:docMk/>
            <pc:sldMk cId="2557852822" sldId="344"/>
            <ac:grpSpMk id="9" creationId="{E0ED95C9-7CC2-49C1-A552-8BA7C9ED977B}"/>
          </ac:grpSpMkLst>
        </pc:grpChg>
        <pc:picChg chg="add mod modCrop">
          <ac:chgData name="David Williams (SOAC)" userId="d9705ef0-be3d-4927-aab1-9879255c8c5d" providerId="ADAL" clId="{C753BEBA-D2C6-46BA-B60B-9B9C399D261A}" dt="2021-01-23T16:19:39.492" v="1337" actId="164"/>
          <ac:picMkLst>
            <pc:docMk/>
            <pc:sldMk cId="2557852822" sldId="344"/>
            <ac:picMk id="4" creationId="{75F938EA-1D3A-4C05-B966-ED7276BF97E5}"/>
          </ac:picMkLst>
        </pc:picChg>
        <pc:picChg chg="add mod modCrop">
          <ac:chgData name="David Williams (SOAC)" userId="d9705ef0-be3d-4927-aab1-9879255c8c5d" providerId="ADAL" clId="{C753BEBA-D2C6-46BA-B60B-9B9C399D261A}" dt="2021-01-23T16:19:39.492" v="1337" actId="164"/>
          <ac:picMkLst>
            <pc:docMk/>
            <pc:sldMk cId="2557852822" sldId="344"/>
            <ac:picMk id="5" creationId="{0E851607-AB49-40E2-9D4B-2D6D2F2E7C11}"/>
          </ac:picMkLst>
        </pc:picChg>
        <pc:picChg chg="add mod ord">
          <ac:chgData name="David Williams (SOAC)" userId="d9705ef0-be3d-4927-aab1-9879255c8c5d" providerId="ADAL" clId="{C753BEBA-D2C6-46BA-B60B-9B9C399D261A}" dt="2021-01-23T16:23:47.952" v="1379" actId="164"/>
          <ac:picMkLst>
            <pc:docMk/>
            <pc:sldMk cId="2557852822" sldId="344"/>
            <ac:picMk id="7" creationId="{D12927A1-C2C2-4A0C-9D6E-D9F5A9A39A8B}"/>
          </ac:picMkLst>
        </pc:picChg>
        <pc:picChg chg="add mod modCrop">
          <ac:chgData name="David Williams (SOAC)" userId="d9705ef0-be3d-4927-aab1-9879255c8c5d" providerId="ADAL" clId="{C753BEBA-D2C6-46BA-B60B-9B9C399D261A}" dt="2021-01-23T16:23:47.952" v="1379" actId="164"/>
          <ac:picMkLst>
            <pc:docMk/>
            <pc:sldMk cId="2557852822" sldId="344"/>
            <ac:picMk id="8" creationId="{B0973F2D-18C2-4271-ABA0-97B40B3C3681}"/>
          </ac:picMkLst>
        </pc:picChg>
      </pc:sldChg>
      <pc:sldChg chg="addSp modSp add mod">
        <pc:chgData name="David Williams (SOAC)" userId="d9705ef0-be3d-4927-aab1-9879255c8c5d" providerId="ADAL" clId="{C753BEBA-D2C6-46BA-B60B-9B9C399D261A}" dt="2021-01-23T16:30:01.793" v="1433" actId="1076"/>
        <pc:sldMkLst>
          <pc:docMk/>
          <pc:sldMk cId="481220820" sldId="345"/>
        </pc:sldMkLst>
        <pc:spChg chg="mod">
          <ac:chgData name="David Williams (SOAC)" userId="d9705ef0-be3d-4927-aab1-9879255c8c5d" providerId="ADAL" clId="{C753BEBA-D2C6-46BA-B60B-9B9C399D261A}" dt="2021-01-23T16:25:15.048" v="1393" actId="20577"/>
          <ac:spMkLst>
            <pc:docMk/>
            <pc:sldMk cId="481220820" sldId="345"/>
            <ac:spMk id="3" creationId="{00000000-0000-0000-0000-000000000000}"/>
          </ac:spMkLst>
        </pc:spChg>
        <pc:picChg chg="add mod modCrop">
          <ac:chgData name="David Williams (SOAC)" userId="d9705ef0-be3d-4927-aab1-9879255c8c5d" providerId="ADAL" clId="{C753BEBA-D2C6-46BA-B60B-9B9C399D261A}" dt="2021-01-23T16:30:01.793" v="1433" actId="1076"/>
          <ac:picMkLst>
            <pc:docMk/>
            <pc:sldMk cId="481220820" sldId="345"/>
            <ac:picMk id="4" creationId="{58E330F3-1610-495A-96E0-BAD869AF9605}"/>
          </ac:picMkLst>
        </pc:picChg>
      </pc:sldChg>
      <pc:sldChg chg="addSp modSp add mod">
        <pc:chgData name="David Williams (SOAC)" userId="d9705ef0-be3d-4927-aab1-9879255c8c5d" providerId="ADAL" clId="{C753BEBA-D2C6-46BA-B60B-9B9C399D261A}" dt="2021-01-23T16:33:44.230" v="1487" actId="115"/>
        <pc:sldMkLst>
          <pc:docMk/>
          <pc:sldMk cId="1018236964" sldId="346"/>
        </pc:sldMkLst>
        <pc:spChg chg="mod">
          <ac:chgData name="David Williams (SOAC)" userId="d9705ef0-be3d-4927-aab1-9879255c8c5d" providerId="ADAL" clId="{C753BEBA-D2C6-46BA-B60B-9B9C399D261A}" dt="2021-01-23T16:33:44.230" v="1487" actId="115"/>
          <ac:spMkLst>
            <pc:docMk/>
            <pc:sldMk cId="1018236964" sldId="346"/>
            <ac:spMk id="3" creationId="{00000000-0000-0000-0000-000000000000}"/>
          </ac:spMkLst>
        </pc:spChg>
        <pc:picChg chg="add mod modCrop">
          <ac:chgData name="David Williams (SOAC)" userId="d9705ef0-be3d-4927-aab1-9879255c8c5d" providerId="ADAL" clId="{C753BEBA-D2C6-46BA-B60B-9B9C399D261A}" dt="2021-01-23T16:32:58.517" v="1476" actId="1076"/>
          <ac:picMkLst>
            <pc:docMk/>
            <pc:sldMk cId="1018236964" sldId="346"/>
            <ac:picMk id="4" creationId="{9AD27C9C-39C1-40FB-A153-4072895B13B3}"/>
          </ac:picMkLst>
        </pc:picChg>
      </pc:sldChg>
      <pc:sldChg chg="addSp modSp add mod">
        <pc:chgData name="David Williams (SOAC)" userId="d9705ef0-be3d-4927-aab1-9879255c8c5d" providerId="ADAL" clId="{C753BEBA-D2C6-46BA-B60B-9B9C399D261A}" dt="2021-01-23T16:49:38.380" v="1724" actId="14100"/>
        <pc:sldMkLst>
          <pc:docMk/>
          <pc:sldMk cId="160445622" sldId="347"/>
        </pc:sldMkLst>
        <pc:spChg chg="mod">
          <ac:chgData name="David Williams (SOAC)" userId="d9705ef0-be3d-4927-aab1-9879255c8c5d" providerId="ADAL" clId="{C753BEBA-D2C6-46BA-B60B-9B9C399D261A}" dt="2021-01-23T16:49:28.293" v="1721" actId="27636"/>
          <ac:spMkLst>
            <pc:docMk/>
            <pc:sldMk cId="160445622" sldId="347"/>
            <ac:spMk id="3" creationId="{DCEB263E-DB1B-4BF3-AB36-E0DA3AAE283E}"/>
          </ac:spMkLst>
        </pc:spChg>
        <pc:picChg chg="add mod">
          <ac:chgData name="David Williams (SOAC)" userId="d9705ef0-be3d-4927-aab1-9879255c8c5d" providerId="ADAL" clId="{C753BEBA-D2C6-46BA-B60B-9B9C399D261A}" dt="2021-01-23T16:49:38.380" v="1724" actId="14100"/>
          <ac:picMkLst>
            <pc:docMk/>
            <pc:sldMk cId="160445622" sldId="347"/>
            <ac:picMk id="4" creationId="{540C547B-92DF-4332-BCDA-E64079216F21}"/>
          </ac:picMkLst>
        </pc:picChg>
      </pc:sldChg>
      <pc:sldChg chg="modSp del mod">
        <pc:chgData name="David Williams (SOAC)" userId="d9705ef0-be3d-4927-aab1-9879255c8c5d" providerId="ADAL" clId="{C753BEBA-D2C6-46BA-B60B-9B9C399D261A}" dt="2021-01-23T16:50:03.360" v="1725" actId="47"/>
        <pc:sldMkLst>
          <pc:docMk/>
          <pc:sldMk cId="1761910192" sldId="348"/>
        </pc:sldMkLst>
        <pc:spChg chg="mod">
          <ac:chgData name="David Williams (SOAC)" userId="d9705ef0-be3d-4927-aab1-9879255c8c5d" providerId="ADAL" clId="{C753BEBA-D2C6-46BA-B60B-9B9C399D261A}" dt="2021-01-23T16:43:28.190" v="1624" actId="20577"/>
          <ac:spMkLst>
            <pc:docMk/>
            <pc:sldMk cId="1761910192" sldId="348"/>
            <ac:spMk id="2" creationId="{7BE8D325-5E99-45EB-99A7-1D35A3979691}"/>
          </ac:spMkLst>
        </pc:spChg>
      </pc:sldChg>
      <pc:sldChg chg="modSp mod">
        <pc:chgData name="David Williams (SOAC)" userId="d9705ef0-be3d-4927-aab1-9879255c8c5d" providerId="ADAL" clId="{C753BEBA-D2C6-46BA-B60B-9B9C399D261A}" dt="2021-01-23T16:52:24.359" v="2012" actId="20577"/>
        <pc:sldMkLst>
          <pc:docMk/>
          <pc:sldMk cId="3539207065" sldId="348"/>
        </pc:sldMkLst>
        <pc:spChg chg="mod">
          <ac:chgData name="David Williams (SOAC)" userId="d9705ef0-be3d-4927-aab1-9879255c8c5d" providerId="ADAL" clId="{C753BEBA-D2C6-46BA-B60B-9B9C399D261A}" dt="2021-01-23T16:50:20.253" v="1734" actId="20577"/>
          <ac:spMkLst>
            <pc:docMk/>
            <pc:sldMk cId="3539207065" sldId="348"/>
            <ac:spMk id="2" creationId="{7BE8D325-5E99-45EB-99A7-1D35A3979691}"/>
          </ac:spMkLst>
        </pc:spChg>
        <pc:spChg chg="mod">
          <ac:chgData name="David Williams (SOAC)" userId="d9705ef0-be3d-4927-aab1-9879255c8c5d" providerId="ADAL" clId="{C753BEBA-D2C6-46BA-B60B-9B9C399D261A}" dt="2021-01-23T16:52:24.359" v="2012" actId="20577"/>
          <ac:spMkLst>
            <pc:docMk/>
            <pc:sldMk cId="3539207065" sldId="348"/>
            <ac:spMk id="3" creationId="{DCEB263E-DB1B-4BF3-AB36-E0DA3AAE283E}"/>
          </ac:spMkLst>
        </pc:spChg>
      </pc:sldChg>
      <pc:sldChg chg="modSp mod">
        <pc:chgData name="David Williams (SOAC)" userId="d9705ef0-be3d-4927-aab1-9879255c8c5d" providerId="ADAL" clId="{C753BEBA-D2C6-46BA-B60B-9B9C399D261A}" dt="2021-01-23T16:54:23.897" v="2152" actId="404"/>
        <pc:sldMkLst>
          <pc:docMk/>
          <pc:sldMk cId="1277523971" sldId="349"/>
        </pc:sldMkLst>
        <pc:spChg chg="mod">
          <ac:chgData name="David Williams (SOAC)" userId="d9705ef0-be3d-4927-aab1-9879255c8c5d" providerId="ADAL" clId="{C753BEBA-D2C6-46BA-B60B-9B9C399D261A}" dt="2021-01-23T16:52:45.773" v="2020" actId="20577"/>
          <ac:spMkLst>
            <pc:docMk/>
            <pc:sldMk cId="1277523971" sldId="349"/>
            <ac:spMk id="2" creationId="{7BE8D325-5E99-45EB-99A7-1D35A3979691}"/>
          </ac:spMkLst>
        </pc:spChg>
        <pc:spChg chg="mod">
          <ac:chgData name="David Williams (SOAC)" userId="d9705ef0-be3d-4927-aab1-9879255c8c5d" providerId="ADAL" clId="{C753BEBA-D2C6-46BA-B60B-9B9C399D261A}" dt="2021-01-23T16:54:23.897" v="2152" actId="404"/>
          <ac:spMkLst>
            <pc:docMk/>
            <pc:sldMk cId="1277523971" sldId="349"/>
            <ac:spMk id="3" creationId="{DCEB263E-DB1B-4BF3-AB36-E0DA3AAE283E}"/>
          </ac:spMkLst>
        </pc:spChg>
      </pc:sldChg>
      <pc:sldChg chg="addSp delSp modSp add mod">
        <pc:chgData name="David Williams (SOAC)" userId="d9705ef0-be3d-4927-aab1-9879255c8c5d" providerId="ADAL" clId="{C753BEBA-D2C6-46BA-B60B-9B9C399D261A}" dt="2021-01-23T17:56:09.762" v="2390" actId="6549"/>
        <pc:sldMkLst>
          <pc:docMk/>
          <pc:sldMk cId="3262535427" sldId="350"/>
        </pc:sldMkLst>
        <pc:spChg chg="mod">
          <ac:chgData name="David Williams (SOAC)" userId="d9705ef0-be3d-4927-aab1-9879255c8c5d" providerId="ADAL" clId="{C753BEBA-D2C6-46BA-B60B-9B9C399D261A}" dt="2021-01-23T16:56:21.759" v="2157"/>
          <ac:spMkLst>
            <pc:docMk/>
            <pc:sldMk cId="3262535427" sldId="350"/>
            <ac:spMk id="2" creationId="{7BE8D325-5E99-45EB-99A7-1D35A3979691}"/>
          </ac:spMkLst>
        </pc:spChg>
        <pc:spChg chg="mod">
          <ac:chgData name="David Williams (SOAC)" userId="d9705ef0-be3d-4927-aab1-9879255c8c5d" providerId="ADAL" clId="{C753BEBA-D2C6-46BA-B60B-9B9C399D261A}" dt="2021-01-23T17:56:09.762" v="2390" actId="6549"/>
          <ac:spMkLst>
            <pc:docMk/>
            <pc:sldMk cId="3262535427" sldId="350"/>
            <ac:spMk id="3" creationId="{DCEB263E-DB1B-4BF3-AB36-E0DA3AAE283E}"/>
          </ac:spMkLst>
        </pc:spChg>
        <pc:picChg chg="del">
          <ac:chgData name="David Williams (SOAC)" userId="d9705ef0-be3d-4927-aab1-9879255c8c5d" providerId="ADAL" clId="{C753BEBA-D2C6-46BA-B60B-9B9C399D261A}" dt="2021-01-23T16:57:22.163" v="2175" actId="478"/>
          <ac:picMkLst>
            <pc:docMk/>
            <pc:sldMk cId="3262535427" sldId="350"/>
            <ac:picMk id="4" creationId="{540C547B-92DF-4332-BCDA-E64079216F21}"/>
          </ac:picMkLst>
        </pc:picChg>
        <pc:picChg chg="add del mod">
          <ac:chgData name="David Williams (SOAC)" userId="d9705ef0-be3d-4927-aab1-9879255c8c5d" providerId="ADAL" clId="{C753BEBA-D2C6-46BA-B60B-9B9C399D261A}" dt="2021-01-23T17:32:18.865" v="2212" actId="478"/>
          <ac:picMkLst>
            <pc:docMk/>
            <pc:sldMk cId="3262535427" sldId="350"/>
            <ac:picMk id="5" creationId="{D78B0DB7-7BAC-46C2-B613-89EE5C2DC19F}"/>
          </ac:picMkLst>
        </pc:picChg>
        <pc:picChg chg="add mod">
          <ac:chgData name="David Williams (SOAC)" userId="d9705ef0-be3d-4927-aab1-9879255c8c5d" providerId="ADAL" clId="{C753BEBA-D2C6-46BA-B60B-9B9C399D261A}" dt="2021-01-23T17:33:17.533" v="2229" actId="14100"/>
          <ac:picMkLst>
            <pc:docMk/>
            <pc:sldMk cId="3262535427" sldId="350"/>
            <ac:picMk id="1026" creationId="{6F384A58-088D-4541-AA74-72348BCA8CC6}"/>
          </ac:picMkLst>
        </pc:picChg>
      </pc:sldChg>
      <pc:sldChg chg="addSp delSp modSp add mod">
        <pc:chgData name="David Williams (SOAC)" userId="d9705ef0-be3d-4927-aab1-9879255c8c5d" providerId="ADAL" clId="{C753BEBA-D2C6-46BA-B60B-9B9C399D261A}" dt="2021-01-23T18:03:31.769" v="2426" actId="14100"/>
        <pc:sldMkLst>
          <pc:docMk/>
          <pc:sldMk cId="4266482997" sldId="351"/>
        </pc:sldMkLst>
        <pc:spChg chg="mod">
          <ac:chgData name="David Williams (SOAC)" userId="d9705ef0-be3d-4927-aab1-9879255c8c5d" providerId="ADAL" clId="{C753BEBA-D2C6-46BA-B60B-9B9C399D261A}" dt="2021-01-23T16:56:33.349" v="2158"/>
          <ac:spMkLst>
            <pc:docMk/>
            <pc:sldMk cId="4266482997" sldId="351"/>
            <ac:spMk id="2" creationId="{7BE8D325-5E99-45EB-99A7-1D35A3979691}"/>
          </ac:spMkLst>
        </pc:spChg>
        <pc:spChg chg="mod">
          <ac:chgData name="David Williams (SOAC)" userId="d9705ef0-be3d-4927-aab1-9879255c8c5d" providerId="ADAL" clId="{C753BEBA-D2C6-46BA-B60B-9B9C399D261A}" dt="2021-01-23T18:01:44.537" v="2419" actId="12"/>
          <ac:spMkLst>
            <pc:docMk/>
            <pc:sldMk cId="4266482997" sldId="351"/>
            <ac:spMk id="3" creationId="{DCEB263E-DB1B-4BF3-AB36-E0DA3AAE283E}"/>
          </ac:spMkLst>
        </pc:spChg>
        <pc:picChg chg="del mod">
          <ac:chgData name="David Williams (SOAC)" userId="d9705ef0-be3d-4927-aab1-9879255c8c5d" providerId="ADAL" clId="{C753BEBA-D2C6-46BA-B60B-9B9C399D261A}" dt="2021-01-23T16:57:17.292" v="2172" actId="478"/>
          <ac:picMkLst>
            <pc:docMk/>
            <pc:sldMk cId="4266482997" sldId="351"/>
            <ac:picMk id="4" creationId="{540C547B-92DF-4332-BCDA-E64079216F21}"/>
          </ac:picMkLst>
        </pc:picChg>
        <pc:picChg chg="add del">
          <ac:chgData name="David Williams (SOAC)" userId="d9705ef0-be3d-4927-aab1-9879255c8c5d" providerId="ADAL" clId="{C753BEBA-D2C6-46BA-B60B-9B9C399D261A}" dt="2021-01-23T17:15:00.892" v="2196"/>
          <ac:picMkLst>
            <pc:docMk/>
            <pc:sldMk cId="4266482997" sldId="351"/>
            <ac:picMk id="5" creationId="{F33C431B-C725-48B8-AF9F-D0B73BFD5DE0}"/>
          </ac:picMkLst>
        </pc:picChg>
        <pc:picChg chg="add del mod">
          <ac:chgData name="David Williams (SOAC)" userId="d9705ef0-be3d-4927-aab1-9879255c8c5d" providerId="ADAL" clId="{C753BEBA-D2C6-46BA-B60B-9B9C399D261A}" dt="2021-01-23T18:02:57.591" v="2420" actId="478"/>
          <ac:picMkLst>
            <pc:docMk/>
            <pc:sldMk cId="4266482997" sldId="351"/>
            <ac:picMk id="6" creationId="{C5F126C2-393F-4830-89D6-A762E7640BCF}"/>
          </ac:picMkLst>
        </pc:picChg>
        <pc:picChg chg="add mod">
          <ac:chgData name="David Williams (SOAC)" userId="d9705ef0-be3d-4927-aab1-9879255c8c5d" providerId="ADAL" clId="{C753BEBA-D2C6-46BA-B60B-9B9C399D261A}" dt="2021-01-23T18:03:31.769" v="2426" actId="14100"/>
          <ac:picMkLst>
            <pc:docMk/>
            <pc:sldMk cId="4266482997" sldId="351"/>
            <ac:picMk id="8" creationId="{D9DAA2FA-642F-4A7E-95AA-BC190E6BFF83}"/>
          </ac:picMkLst>
        </pc:picChg>
      </pc:sldChg>
      <pc:sldChg chg="delSp modSp add del mod">
        <pc:chgData name="David Williams (SOAC)" userId="d9705ef0-be3d-4927-aab1-9879255c8c5d" providerId="ADAL" clId="{C753BEBA-D2C6-46BA-B60B-9B9C399D261A}" dt="2021-01-23T23:09:29.103" v="2605" actId="47"/>
        <pc:sldMkLst>
          <pc:docMk/>
          <pc:sldMk cId="1032589353" sldId="352"/>
        </pc:sldMkLst>
        <pc:spChg chg="mod">
          <ac:chgData name="David Williams (SOAC)" userId="d9705ef0-be3d-4927-aab1-9879255c8c5d" providerId="ADAL" clId="{C753BEBA-D2C6-46BA-B60B-9B9C399D261A}" dt="2021-01-23T16:56:45.306" v="2159"/>
          <ac:spMkLst>
            <pc:docMk/>
            <pc:sldMk cId="1032589353" sldId="352"/>
            <ac:spMk id="2" creationId="{7BE8D325-5E99-45EB-99A7-1D35A3979691}"/>
          </ac:spMkLst>
        </pc:spChg>
        <pc:spChg chg="mod">
          <ac:chgData name="David Williams (SOAC)" userId="d9705ef0-be3d-4927-aab1-9879255c8c5d" providerId="ADAL" clId="{C753BEBA-D2C6-46BA-B60B-9B9C399D261A}" dt="2021-01-23T16:57:10.181" v="2166" actId="27636"/>
          <ac:spMkLst>
            <pc:docMk/>
            <pc:sldMk cId="1032589353" sldId="352"/>
            <ac:spMk id="3" creationId="{DCEB263E-DB1B-4BF3-AB36-E0DA3AAE283E}"/>
          </ac:spMkLst>
        </pc:spChg>
        <pc:picChg chg="del mod">
          <ac:chgData name="David Williams (SOAC)" userId="d9705ef0-be3d-4927-aab1-9879255c8c5d" providerId="ADAL" clId="{C753BEBA-D2C6-46BA-B60B-9B9C399D261A}" dt="2021-01-23T16:57:11.276" v="2168" actId="478"/>
          <ac:picMkLst>
            <pc:docMk/>
            <pc:sldMk cId="1032589353" sldId="352"/>
            <ac:picMk id="4" creationId="{540C547B-92DF-4332-BCDA-E64079216F21}"/>
          </ac:picMkLst>
        </pc:picChg>
      </pc:sldChg>
      <pc:sldChg chg="addSp delSp modSp add mod">
        <pc:chgData name="David Williams (SOAC)" userId="d9705ef0-be3d-4927-aab1-9879255c8c5d" providerId="ADAL" clId="{C753BEBA-D2C6-46BA-B60B-9B9C399D261A}" dt="2021-01-24T00:09:26.595" v="2722" actId="14100"/>
        <pc:sldMkLst>
          <pc:docMk/>
          <pc:sldMk cId="1129375106" sldId="353"/>
        </pc:sldMkLst>
        <pc:spChg chg="mod">
          <ac:chgData name="David Williams (SOAC)" userId="d9705ef0-be3d-4927-aab1-9879255c8c5d" providerId="ADAL" clId="{C753BEBA-D2C6-46BA-B60B-9B9C399D261A}" dt="2021-01-24T00:01:37.687" v="2615" actId="20577"/>
          <ac:spMkLst>
            <pc:docMk/>
            <pc:sldMk cId="1129375106" sldId="353"/>
            <ac:spMk id="2" creationId="{7BE8D325-5E99-45EB-99A7-1D35A3979691}"/>
          </ac:spMkLst>
        </pc:spChg>
        <pc:spChg chg="mod">
          <ac:chgData name="David Williams (SOAC)" userId="d9705ef0-be3d-4927-aab1-9879255c8c5d" providerId="ADAL" clId="{C753BEBA-D2C6-46BA-B60B-9B9C399D261A}" dt="2021-01-24T00:08:44.891" v="2717" actId="1076"/>
          <ac:spMkLst>
            <pc:docMk/>
            <pc:sldMk cId="1129375106" sldId="353"/>
            <ac:spMk id="3" creationId="{DCEB263E-DB1B-4BF3-AB36-E0DA3AAE283E}"/>
          </ac:spMkLst>
        </pc:spChg>
        <pc:picChg chg="del mod">
          <ac:chgData name="David Williams (SOAC)" userId="d9705ef0-be3d-4927-aab1-9879255c8c5d" providerId="ADAL" clId="{C753BEBA-D2C6-46BA-B60B-9B9C399D261A}" dt="2021-01-23T16:57:06.016" v="2164" actId="478"/>
          <ac:picMkLst>
            <pc:docMk/>
            <pc:sldMk cId="1129375106" sldId="353"/>
            <ac:picMk id="4" creationId="{540C547B-92DF-4332-BCDA-E64079216F21}"/>
          </ac:picMkLst>
        </pc:picChg>
        <pc:picChg chg="add mod">
          <ac:chgData name="David Williams (SOAC)" userId="d9705ef0-be3d-4927-aab1-9879255c8c5d" providerId="ADAL" clId="{C753BEBA-D2C6-46BA-B60B-9B9C399D261A}" dt="2021-01-24T00:09:26.595" v="2722" actId="14100"/>
          <ac:picMkLst>
            <pc:docMk/>
            <pc:sldMk cId="1129375106" sldId="353"/>
            <ac:picMk id="5" creationId="{01CEDA4C-F069-49EB-906B-CED8AD7EF454}"/>
          </ac:picMkLst>
        </pc:picChg>
      </pc:sldChg>
      <pc:sldChg chg="addSp delSp modSp add mod ord">
        <pc:chgData name="David Williams (SOAC)" userId="d9705ef0-be3d-4927-aab1-9879255c8c5d" providerId="ADAL" clId="{C753BEBA-D2C6-46BA-B60B-9B9C399D261A}" dt="2021-01-23T23:07:27.489" v="2603"/>
        <pc:sldMkLst>
          <pc:docMk/>
          <pc:sldMk cId="847461521" sldId="354"/>
        </pc:sldMkLst>
        <pc:spChg chg="mod">
          <ac:chgData name="David Williams (SOAC)" userId="d9705ef0-be3d-4927-aab1-9879255c8c5d" providerId="ADAL" clId="{C753BEBA-D2C6-46BA-B60B-9B9C399D261A}" dt="2021-01-23T23:07:27.489" v="2603"/>
          <ac:spMkLst>
            <pc:docMk/>
            <pc:sldMk cId="847461521" sldId="354"/>
            <ac:spMk id="2" creationId="{7BE8D325-5E99-45EB-99A7-1D35A3979691}"/>
          </ac:spMkLst>
        </pc:spChg>
        <pc:spChg chg="mod">
          <ac:chgData name="David Williams (SOAC)" userId="d9705ef0-be3d-4927-aab1-9879255c8c5d" providerId="ADAL" clId="{C753BEBA-D2C6-46BA-B60B-9B9C399D261A}" dt="2021-01-23T18:54:32.516" v="2600" actId="20577"/>
          <ac:spMkLst>
            <pc:docMk/>
            <pc:sldMk cId="847461521" sldId="354"/>
            <ac:spMk id="3" creationId="{DCEB263E-DB1B-4BF3-AB36-E0DA3AAE283E}"/>
          </ac:spMkLst>
        </pc:spChg>
        <pc:picChg chg="del">
          <ac:chgData name="David Williams (SOAC)" userId="d9705ef0-be3d-4927-aab1-9879255c8c5d" providerId="ADAL" clId="{C753BEBA-D2C6-46BA-B60B-9B9C399D261A}" dt="2021-01-23T18:52:29.051" v="2580" actId="478"/>
          <ac:picMkLst>
            <pc:docMk/>
            <pc:sldMk cId="847461521" sldId="354"/>
            <ac:picMk id="6" creationId="{C5F126C2-393F-4830-89D6-A762E7640BCF}"/>
          </ac:picMkLst>
        </pc:picChg>
        <pc:picChg chg="add mod">
          <ac:chgData name="David Williams (SOAC)" userId="d9705ef0-be3d-4927-aab1-9879255c8c5d" providerId="ADAL" clId="{C753BEBA-D2C6-46BA-B60B-9B9C399D261A}" dt="2021-01-23T18:54:28.652" v="2598" actId="1076"/>
          <ac:picMkLst>
            <pc:docMk/>
            <pc:sldMk cId="847461521" sldId="354"/>
            <ac:picMk id="2050" creationId="{A80DBCC9-4ED2-4BCD-BC55-CE8F544075FD}"/>
          </ac:picMkLst>
        </pc:picChg>
      </pc:sldChg>
      <pc:sldChg chg="addSp delSp modSp add mod">
        <pc:chgData name="David Williams (SOAC)" userId="d9705ef0-be3d-4927-aab1-9879255c8c5d" providerId="ADAL" clId="{C753BEBA-D2C6-46BA-B60B-9B9C399D261A}" dt="2021-01-23T18:08:43.785" v="2492" actId="6549"/>
        <pc:sldMkLst>
          <pc:docMk/>
          <pc:sldMk cId="216540211" sldId="355"/>
        </pc:sldMkLst>
        <pc:spChg chg="del mod">
          <ac:chgData name="David Williams (SOAC)" userId="d9705ef0-be3d-4927-aab1-9879255c8c5d" providerId="ADAL" clId="{C753BEBA-D2C6-46BA-B60B-9B9C399D261A}" dt="2021-01-23T18:04:21.935" v="2428" actId="931"/>
          <ac:spMkLst>
            <pc:docMk/>
            <pc:sldMk cId="216540211" sldId="355"/>
            <ac:spMk id="3" creationId="{DCEB263E-DB1B-4BF3-AB36-E0DA3AAE283E}"/>
          </ac:spMkLst>
        </pc:spChg>
        <pc:spChg chg="add mod">
          <ac:chgData name="David Williams (SOAC)" userId="d9705ef0-be3d-4927-aab1-9879255c8c5d" providerId="ADAL" clId="{C753BEBA-D2C6-46BA-B60B-9B9C399D261A}" dt="2021-01-23T18:08:43.785" v="2492" actId="6549"/>
          <ac:spMkLst>
            <pc:docMk/>
            <pc:sldMk cId="216540211" sldId="355"/>
            <ac:spMk id="8" creationId="{69F39654-C5C1-4820-9CB8-D4E7FEE68299}"/>
          </ac:spMkLst>
        </pc:spChg>
        <pc:picChg chg="add mod">
          <ac:chgData name="David Williams (SOAC)" userId="d9705ef0-be3d-4927-aab1-9879255c8c5d" providerId="ADAL" clId="{C753BEBA-D2C6-46BA-B60B-9B9C399D261A}" dt="2021-01-23T18:08:19.011" v="2486" actId="14100"/>
          <ac:picMkLst>
            <pc:docMk/>
            <pc:sldMk cId="216540211" sldId="355"/>
            <ac:picMk id="5" creationId="{33AF131F-7058-46D6-9243-2F85F9A87CFB}"/>
          </ac:picMkLst>
        </pc:picChg>
        <pc:picChg chg="del">
          <ac:chgData name="David Williams (SOAC)" userId="d9705ef0-be3d-4927-aab1-9879255c8c5d" providerId="ADAL" clId="{C753BEBA-D2C6-46BA-B60B-9B9C399D261A}" dt="2021-01-23T18:03:37.662" v="2427" actId="478"/>
          <ac:picMkLst>
            <pc:docMk/>
            <pc:sldMk cId="216540211" sldId="355"/>
            <ac:picMk id="6" creationId="{C5F126C2-393F-4830-89D6-A762E7640BCF}"/>
          </ac:picMkLst>
        </pc:picChg>
      </pc:sldChg>
      <pc:sldChg chg="modSp add del mod">
        <pc:chgData name="David Williams (SOAC)" userId="d9705ef0-be3d-4927-aab1-9879255c8c5d" providerId="ADAL" clId="{C753BEBA-D2C6-46BA-B60B-9B9C399D261A}" dt="2021-01-23T23:09:21.104" v="2604" actId="47"/>
        <pc:sldMkLst>
          <pc:docMk/>
          <pc:sldMk cId="1242509828" sldId="356"/>
        </pc:sldMkLst>
        <pc:spChg chg="mod">
          <ac:chgData name="David Williams (SOAC)" userId="d9705ef0-be3d-4927-aab1-9879255c8c5d" providerId="ADAL" clId="{C753BEBA-D2C6-46BA-B60B-9B9C399D261A}" dt="2021-01-23T18:09:10.583" v="2519" actId="20577"/>
          <ac:spMkLst>
            <pc:docMk/>
            <pc:sldMk cId="1242509828" sldId="356"/>
            <ac:spMk id="2" creationId="{7BE8D325-5E99-45EB-99A7-1D35A3979691}"/>
          </ac:spMkLst>
        </pc:spChg>
      </pc:sldChg>
      <pc:sldChg chg="modSp mod">
        <pc:chgData name="David Williams (SOAC)" userId="d9705ef0-be3d-4927-aab1-9879255c8c5d" providerId="ADAL" clId="{C753BEBA-D2C6-46BA-B60B-9B9C399D261A}" dt="2021-01-23T17:55:21.868" v="2376" actId="313"/>
        <pc:sldMkLst>
          <pc:docMk/>
          <pc:sldMk cId="1821418863" sldId="357"/>
        </pc:sldMkLst>
        <pc:spChg chg="mod">
          <ac:chgData name="David Williams (SOAC)" userId="d9705ef0-be3d-4927-aab1-9879255c8c5d" providerId="ADAL" clId="{C753BEBA-D2C6-46BA-B60B-9B9C399D261A}" dt="2021-01-23T17:48:31.608" v="2258" actId="20577"/>
          <ac:spMkLst>
            <pc:docMk/>
            <pc:sldMk cId="1821418863" sldId="357"/>
            <ac:spMk id="2" creationId="{7BE8D325-5E99-45EB-99A7-1D35A3979691}"/>
          </ac:spMkLst>
        </pc:spChg>
        <pc:spChg chg="mod">
          <ac:chgData name="David Williams (SOAC)" userId="d9705ef0-be3d-4927-aab1-9879255c8c5d" providerId="ADAL" clId="{C753BEBA-D2C6-46BA-B60B-9B9C399D261A}" dt="2021-01-23T17:55:21.868" v="2376" actId="313"/>
          <ac:spMkLst>
            <pc:docMk/>
            <pc:sldMk cId="1821418863" sldId="357"/>
            <ac:spMk id="3" creationId="{DCEB263E-DB1B-4BF3-AB36-E0DA3AAE283E}"/>
          </ac:spMkLst>
        </pc:spChg>
      </pc:sldChg>
      <pc:sldChg chg="modSp mod ord">
        <pc:chgData name="David Williams (SOAC)" userId="d9705ef0-be3d-4927-aab1-9879255c8c5d" providerId="ADAL" clId="{C753BEBA-D2C6-46BA-B60B-9B9C399D261A}" dt="2021-01-23T18:11:12.086" v="2579"/>
        <pc:sldMkLst>
          <pc:docMk/>
          <pc:sldMk cId="2411180670" sldId="358"/>
        </pc:sldMkLst>
        <pc:spChg chg="mod">
          <ac:chgData name="David Williams (SOAC)" userId="d9705ef0-be3d-4927-aab1-9879255c8c5d" providerId="ADAL" clId="{C753BEBA-D2C6-46BA-B60B-9B9C399D261A}" dt="2021-01-23T18:11:03.235" v="2577"/>
          <ac:spMkLst>
            <pc:docMk/>
            <pc:sldMk cId="2411180670" sldId="358"/>
            <ac:spMk id="3" creationId="{DCEB263E-DB1B-4BF3-AB36-E0DA3AAE283E}"/>
          </ac:spMkLst>
        </pc:spChg>
      </pc:sldChg>
      <pc:sldChg chg="addSp modSp add mod">
        <pc:chgData name="David Williams (SOAC)" userId="d9705ef0-be3d-4927-aab1-9879255c8c5d" providerId="ADAL" clId="{C753BEBA-D2C6-46BA-B60B-9B9C399D261A}" dt="2021-01-24T00:08:38.627" v="2716" actId="1076"/>
        <pc:sldMkLst>
          <pc:docMk/>
          <pc:sldMk cId="2051318640" sldId="359"/>
        </pc:sldMkLst>
        <pc:spChg chg="mod">
          <ac:chgData name="David Williams (SOAC)" userId="d9705ef0-be3d-4927-aab1-9879255c8c5d" providerId="ADAL" clId="{C753BEBA-D2C6-46BA-B60B-9B9C399D261A}" dt="2021-01-24T00:06:20.285" v="2693" actId="1076"/>
          <ac:spMkLst>
            <pc:docMk/>
            <pc:sldMk cId="2051318640" sldId="359"/>
            <ac:spMk id="3" creationId="{DCEB263E-DB1B-4BF3-AB36-E0DA3AAE283E}"/>
          </ac:spMkLst>
        </pc:spChg>
        <pc:picChg chg="add mod">
          <ac:chgData name="David Williams (SOAC)" userId="d9705ef0-be3d-4927-aab1-9879255c8c5d" providerId="ADAL" clId="{C753BEBA-D2C6-46BA-B60B-9B9C399D261A}" dt="2021-01-24T00:08:38.627" v="2716" actId="1076"/>
          <ac:picMkLst>
            <pc:docMk/>
            <pc:sldMk cId="2051318640" sldId="359"/>
            <ac:picMk id="4" creationId="{86DC349E-2A44-4D8A-8702-52EEBE0D70AC}"/>
          </ac:picMkLst>
        </pc:picChg>
      </pc:sldChg>
      <pc:sldChg chg="addSp modSp add mod ord">
        <pc:chgData name="David Williams (SOAC)" userId="d9705ef0-be3d-4927-aab1-9879255c8c5d" providerId="ADAL" clId="{C753BEBA-D2C6-46BA-B60B-9B9C399D261A}" dt="2021-01-24T00:08:02.955" v="2712" actId="14100"/>
        <pc:sldMkLst>
          <pc:docMk/>
          <pc:sldMk cId="1756525080" sldId="360"/>
        </pc:sldMkLst>
        <pc:spChg chg="mod">
          <ac:chgData name="David Williams (SOAC)" userId="d9705ef0-be3d-4927-aab1-9879255c8c5d" providerId="ADAL" clId="{C753BEBA-D2C6-46BA-B60B-9B9C399D261A}" dt="2021-01-24T00:07:02.848" v="2703" actId="27636"/>
          <ac:spMkLst>
            <pc:docMk/>
            <pc:sldMk cId="1756525080" sldId="360"/>
            <ac:spMk id="3" creationId="{DCEB263E-DB1B-4BF3-AB36-E0DA3AAE283E}"/>
          </ac:spMkLst>
        </pc:spChg>
        <pc:picChg chg="add mod modCrop">
          <ac:chgData name="David Williams (SOAC)" userId="d9705ef0-be3d-4927-aab1-9879255c8c5d" providerId="ADAL" clId="{C753BEBA-D2C6-46BA-B60B-9B9C399D261A}" dt="2021-01-24T00:08:02.955" v="2712" actId="14100"/>
          <ac:picMkLst>
            <pc:docMk/>
            <pc:sldMk cId="1756525080" sldId="360"/>
            <ac:picMk id="4" creationId="{FA835FC6-228F-428E-BC6A-9AC4AB2D056B}"/>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23/01/2021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23/01/2021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23/01/2021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23/01/2021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23/01/2021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23/01/2021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23/01/2021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23/01/2021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23/01/2021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23/01/2021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23/01/2021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23/01/2021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9.tmp"/><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microsoft.com/office/2007/relationships/hdphoto" Target="../media/hdphoto18.wdp"/><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microsoft.com/office/2007/relationships/hdphoto" Target="../media/hdphoto19.wdp"/><Relationship Id="rId7" Type="http://schemas.microsoft.com/office/2007/relationships/hdphoto" Target="../media/hdphoto21.wdp"/><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38.png"/><Relationship Id="rId5" Type="http://schemas.microsoft.com/office/2007/relationships/hdphoto" Target="../media/hdphoto20.wdp"/><Relationship Id="rId4" Type="http://schemas.openxmlformats.org/officeDocument/2006/relationships/image" Target="../media/image37.png"/></Relationships>
</file>

<file path=ppt/slides/_rels/slide44.xml.rels><?xml version="1.0" encoding="UTF-8" standalone="yes"?>
<Relationships xmlns="http://schemas.openxmlformats.org/package/2006/relationships"><Relationship Id="rId8" Type="http://schemas.microsoft.com/office/2007/relationships/hdphoto" Target="../media/hdphoto24.wdp"/><Relationship Id="rId3" Type="http://schemas.microsoft.com/office/2007/relationships/hdphoto" Target="../media/hdphoto22.wdp"/><Relationship Id="rId7" Type="http://schemas.openxmlformats.org/officeDocument/2006/relationships/image" Target="../media/image42.png"/><Relationship Id="rId2" Type="http://schemas.openxmlformats.org/officeDocument/2006/relationships/image" Target="../media/image39.png"/><Relationship Id="rId1" Type="http://schemas.openxmlformats.org/officeDocument/2006/relationships/slideLayout" Target="../slideLayouts/slideLayout2.xml"/><Relationship Id="rId6" Type="http://schemas.microsoft.com/office/2007/relationships/hdphoto" Target="../media/hdphoto23.wdp"/><Relationship Id="rId5" Type="http://schemas.openxmlformats.org/officeDocument/2006/relationships/image" Target="../media/image41.png"/><Relationship Id="rId4" Type="http://schemas.openxmlformats.org/officeDocument/2006/relationships/image" Target="../media/image40.png"/></Relationships>
</file>

<file path=ppt/slides/_rels/slide45.xml.rels><?xml version="1.0" encoding="UTF-8" standalone="yes"?>
<Relationships xmlns="http://schemas.openxmlformats.org/package/2006/relationships"><Relationship Id="rId3" Type="http://schemas.microsoft.com/office/2007/relationships/hdphoto" Target="../media/hdphoto25.wdp"/><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microsoft.com/office/2007/relationships/hdphoto" Target="../media/hdphoto26.wdp"/><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anttproject.biz/" TargetMode="External"/><Relationship Id="rId1" Type="http://schemas.openxmlformats.org/officeDocument/2006/relationships/slideLayout" Target="../slideLayouts/slideLayout2.xml"/><Relationship Id="rId4"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lstStyle/>
          <a:p>
            <a:r>
              <a:rPr lang="en-GB" dirty="0">
                <a:solidFill>
                  <a:schemeClr val="tx2">
                    <a:lumMod val="10000"/>
                  </a:schemeClr>
                </a:solidFill>
              </a:rPr>
              <a:t>ACHA4008: Integrating Project </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877077" y="4074695"/>
            <a:ext cx="10506269" cy="2545180"/>
          </a:xfrm>
        </p:spPr>
        <p:txBody>
          <a:bodyPr>
            <a:normAutofit fontScale="92500" lnSpcReduction="20000"/>
          </a:bodyPr>
          <a:lstStyle/>
          <a:p>
            <a:endParaRPr lang="en-GB" sz="4400" b="1" dirty="0"/>
          </a:p>
          <a:p>
            <a:r>
              <a:rPr lang="en-GB" sz="4400" b="1" dirty="0"/>
              <a:t>Information systems</a:t>
            </a:r>
          </a:p>
          <a:p>
            <a:endParaRPr lang="en-GB" b="1" dirty="0"/>
          </a:p>
          <a:p>
            <a:endParaRPr lang="en-GB" dirty="0"/>
          </a:p>
          <a:p>
            <a:r>
              <a:rPr lang="en-GB" sz="2600" dirty="0"/>
              <a:t>Mr. David A Williams BSc. Hons, MSc., PGCert (TfHE), FHEA, ADG FE/HE, MBCS</a:t>
            </a:r>
          </a:p>
        </p:txBody>
      </p:sp>
      <p:pic>
        <p:nvPicPr>
          <p:cNvPr id="5" name="Graphic 4" descr="A puzzle piece">
            <a:extLst>
              <a:ext uri="{FF2B5EF4-FFF2-40B4-BE49-F238E27FC236}">
                <a16:creationId xmlns:a16="http://schemas.microsoft.com/office/drawing/2014/main" id="{3F12FF8D-F656-4D2C-9A8A-9CDB339D33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2984" y="3333750"/>
            <a:ext cx="3286125" cy="3286125"/>
          </a:xfrm>
          <a:prstGeom prst="rect">
            <a:avLst/>
          </a:prstGeom>
        </p:spPr>
      </p:pic>
      <p:pic>
        <p:nvPicPr>
          <p:cNvPr id="6" name="Graphic 5" descr="A puzzle piece">
            <a:extLst>
              <a:ext uri="{FF2B5EF4-FFF2-40B4-BE49-F238E27FC236}">
                <a16:creationId xmlns:a16="http://schemas.microsoft.com/office/drawing/2014/main" id="{ADF9D065-6E94-42DA-8E83-CF4392F836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800000">
            <a:off x="7882891" y="3333750"/>
            <a:ext cx="3286125" cy="3286125"/>
          </a:xfrm>
          <a:prstGeom prst="rect">
            <a:avLst/>
          </a:prstGeom>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Lecture aims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3662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p:txBody>
          <a:bodyPr>
            <a:normAutofit/>
          </a:bodyPr>
          <a:lstStyle/>
          <a:p>
            <a:pPr marL="0" indent="0">
              <a:buNone/>
            </a:pPr>
            <a:r>
              <a:rPr lang="en-GB" sz="2800" dirty="0">
                <a:effectLst/>
                <a:latin typeface="Arial" panose="020B0604020202020204" pitchFamily="34" charset="0"/>
                <a:ea typeface="Times New Roman" panose="02020603050405020304" pitchFamily="18" charset="0"/>
              </a:rPr>
              <a:t>This lecture will give a broad overview on Information systems.  </a:t>
            </a:r>
            <a:r>
              <a:rPr lang="en-GB" sz="2800" dirty="0">
                <a:latin typeface="Arial" panose="020B0604020202020204" pitchFamily="34" charset="0"/>
                <a:ea typeface="Times New Roman" panose="02020603050405020304" pitchFamily="18" charset="0"/>
              </a:rPr>
              <a:t>By the end of this lecture the learner should be aware of-</a:t>
            </a:r>
          </a:p>
          <a:p>
            <a:r>
              <a:rPr lang="en-GB" sz="2800" dirty="0">
                <a:latin typeface="Arial" panose="020B0604020202020204" pitchFamily="34" charset="0"/>
                <a:ea typeface="Times New Roman" panose="02020603050405020304" pitchFamily="18" charset="0"/>
              </a:rPr>
              <a:t>The difference between-</a:t>
            </a:r>
          </a:p>
          <a:p>
            <a:pPr lvl="1"/>
            <a:r>
              <a:rPr lang="en-GB" sz="2600" dirty="0">
                <a:latin typeface="Arial" panose="020B0604020202020204" pitchFamily="34" charset="0"/>
                <a:ea typeface="Times New Roman" panose="02020603050405020304" pitchFamily="18" charset="0"/>
              </a:rPr>
              <a:t>Data</a:t>
            </a:r>
          </a:p>
          <a:p>
            <a:pPr lvl="1"/>
            <a:r>
              <a:rPr lang="en-GB" sz="2600" dirty="0">
                <a:latin typeface="Arial" panose="020B0604020202020204" pitchFamily="34" charset="0"/>
                <a:ea typeface="Times New Roman" panose="02020603050405020304" pitchFamily="18" charset="0"/>
              </a:rPr>
              <a:t>Information</a:t>
            </a:r>
          </a:p>
          <a:p>
            <a:pPr lvl="1"/>
            <a:r>
              <a:rPr lang="en-GB" sz="2600" dirty="0">
                <a:latin typeface="Arial" panose="020B0604020202020204" pitchFamily="34" charset="0"/>
                <a:ea typeface="Times New Roman" panose="02020603050405020304" pitchFamily="18" charset="0"/>
              </a:rPr>
              <a:t>Knowledge</a:t>
            </a:r>
          </a:p>
          <a:p>
            <a:r>
              <a:rPr lang="en-GB" sz="2800" dirty="0">
                <a:latin typeface="Arial" panose="020B0604020202020204" pitchFamily="34" charset="0"/>
                <a:ea typeface="Times New Roman" panose="02020603050405020304" pitchFamily="18" charset="0"/>
              </a:rPr>
              <a:t>What are information systems </a:t>
            </a:r>
            <a:endParaRPr lang="en-GB" sz="2800" dirty="0">
              <a:effectLst/>
              <a:latin typeface="Times New Roman" panose="02020603050405020304" pitchFamily="18" charset="0"/>
              <a:ea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D86CE323-E4BE-48E8-8DFC-35CE97FA74DE}"/>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126" b="99812" l="154" r="99231">
                        <a14:foregroundMark x1="56923" y1="9006" x2="41692" y2="3565"/>
                        <a14:foregroundMark x1="41692" y1="3565" x2="25846" y2="7317"/>
                        <a14:foregroundMark x1="25846" y1="7317" x2="18154" y2="12946"/>
                        <a14:foregroundMark x1="18154" y1="12946" x2="12462" y2="21764"/>
                        <a14:foregroundMark x1="12462" y1="21764" x2="9231" y2="30957"/>
                        <a14:foregroundMark x1="9231" y1="30957" x2="8308" y2="41463"/>
                        <a14:foregroundMark x1="8308" y1="41463" x2="13231" y2="53471"/>
                        <a14:foregroundMark x1="9846" y1="42589" x2="21385" y2="22889"/>
                        <a14:foregroundMark x1="21385" y1="22889" x2="28154" y2="17636"/>
                        <a14:foregroundMark x1="28154" y1="17636" x2="39231" y2="18949"/>
                        <a14:foregroundMark x1="39231" y1="18949" x2="48462" y2="26266"/>
                        <a14:foregroundMark x1="48462" y1="26266" x2="52615" y2="27580"/>
                        <a14:foregroundMark x1="56308" y1="16698" x2="43692" y2="8255"/>
                        <a14:foregroundMark x1="43692" y1="8255" x2="34308" y2="6379"/>
                        <a14:foregroundMark x1="34308" y1="6379" x2="28769" y2="9006"/>
                        <a14:foregroundMark x1="37846" y1="1126" x2="37846" y2="1876"/>
                        <a14:foregroundMark x1="37846" y1="1689" x2="38000" y2="2251"/>
                        <a14:foregroundMark x1="22154" y1="17261" x2="22154" y2="17261"/>
                        <a14:foregroundMark x1="22154" y1="17261" x2="22154" y2="17261"/>
                        <a14:foregroundMark x1="22154" y1="16886" x2="22154" y2="16886"/>
                        <a14:foregroundMark x1="21846" y1="16510" x2="21846" y2="16510"/>
                        <a14:foregroundMark x1="21846" y1="16698" x2="21846" y2="17261"/>
                        <a14:foregroundMark x1="21846" y1="17073" x2="21846" y2="17073"/>
                        <a14:foregroundMark x1="21846" y1="17073" x2="14154" y2="23827"/>
                        <a14:foregroundMark x1="24615" y1="14071" x2="32769" y2="15197"/>
                        <a14:foregroundMark x1="32769" y1="15197" x2="52615" y2="11820"/>
                        <a14:foregroundMark x1="52615" y1="11820" x2="58769" y2="17636"/>
                        <a14:foregroundMark x1="58769" y1="17636" x2="67538" y2="35647"/>
                        <a14:foregroundMark x1="67538" y1="35647" x2="70462" y2="48780"/>
                        <a14:foregroundMark x1="70000" y1="50844" x2="71385" y2="61538"/>
                        <a14:foregroundMark x1="71385" y1="61538" x2="59538" y2="78236"/>
                        <a14:foregroundMark x1="59538" y1="78236" x2="44000" y2="88931"/>
                        <a14:foregroundMark x1="44000" y1="88931" x2="36308" y2="91557"/>
                        <a14:foregroundMark x1="36308" y1="91557" x2="28308" y2="84428"/>
                        <a14:foregroundMark x1="28308" y1="84428" x2="27077" y2="73171"/>
                        <a14:foregroundMark x1="27077" y1="73171" x2="13231" y2="68668"/>
                        <a14:foregroundMark x1="62923" y1="65854" x2="52615" y2="69606"/>
                        <a14:foregroundMark x1="52615" y1="69606" x2="49692" y2="69606"/>
                        <a14:foregroundMark x1="55231" y1="66229" x2="47846" y2="74484"/>
                        <a14:foregroundMark x1="47846" y1="74484" x2="37385" y2="74484"/>
                        <a14:foregroundMark x1="37385" y1="74484" x2="28308" y2="65666"/>
                        <a14:foregroundMark x1="28308" y1="65666" x2="25538" y2="56848"/>
                        <a14:foregroundMark x1="25538" y1="56848" x2="31692" y2="37148"/>
                        <a14:foregroundMark x1="31692" y1="37148" x2="39077" y2="31332"/>
                        <a14:foregroundMark x1="39077" y1="31332" x2="59231" y2="41651"/>
                        <a14:foregroundMark x1="59231" y1="41651" x2="54769" y2="65103"/>
                        <a14:foregroundMark x1="54769" y1="65103" x2="55538" y2="67730"/>
                        <a14:foregroundMark x1="4615" y1="36585" x2="6769" y2="59099"/>
                        <a14:foregroundMark x1="154" y1="51032" x2="1385" y2="51032"/>
                        <a14:foregroundMark x1="1231" y1="50281" x2="38154" y2="61914"/>
                        <a14:foregroundMark x1="16308" y1="54784" x2="17846" y2="76923"/>
                        <a14:foregroundMark x1="17846" y1="76923" x2="21077" y2="80488"/>
                        <a14:foregroundMark x1="14308" y1="67917" x2="9846" y2="59287"/>
                        <a14:foregroundMark x1="9846" y1="59287" x2="9846" y2="58724"/>
                        <a14:foregroundMark x1="1077" y1="54972" x2="4769" y2="63227"/>
                        <a14:foregroundMark x1="30615" y1="41839" x2="26462" y2="50094"/>
                        <a14:foregroundMark x1="26462" y1="50094" x2="26615" y2="39587"/>
                        <a14:foregroundMark x1="26615" y1="39587" x2="41692" y2="29831"/>
                        <a14:foregroundMark x1="41692" y1="29831" x2="49077" y2="32270"/>
                        <a14:foregroundMark x1="49077" y1="32270" x2="52154" y2="34709"/>
                        <a14:foregroundMark x1="70308" y1="68668" x2="66000" y2="77486"/>
                        <a14:foregroundMark x1="66000" y1="77486" x2="63077" y2="78799"/>
                        <a14:foregroundMark x1="58000" y1="54221" x2="52769" y2="62101"/>
                        <a14:foregroundMark x1="52769" y1="62101" x2="51538" y2="66417"/>
                        <a14:foregroundMark x1="96000" y1="41088" x2="90923" y2="48780"/>
                        <a14:foregroundMark x1="90923" y1="48780" x2="95538" y2="57974"/>
                        <a14:foregroundMark x1="95538" y1="57974" x2="96769" y2="59099"/>
                        <a14:foregroundMark x1="98000" y1="40150" x2="98000" y2="40150"/>
                        <a14:foregroundMark x1="98000" y1="40525" x2="98000" y2="40525"/>
                        <a14:foregroundMark x1="98615" y1="60600" x2="98615" y2="60600"/>
                        <a14:foregroundMark x1="98615" y1="60600" x2="98615" y2="60600"/>
                        <a14:foregroundMark x1="99231" y1="40150" x2="99231" y2="40150"/>
                        <a14:foregroundMark x1="98462" y1="40150" x2="98462" y2="40150"/>
                        <a14:foregroundMark x1="51077" y1="93433" x2="32000" y2="91745"/>
                        <a14:foregroundMark x1="39692" y1="97936" x2="40308" y2="99812"/>
                      </a14:backgroundRemoval>
                    </a14:imgEffect>
                  </a14:imgLayer>
                </a14:imgProps>
              </a:ext>
            </a:extLst>
          </a:blip>
          <a:stretch>
            <a:fillRect/>
          </a:stretch>
        </p:blipFill>
        <p:spPr>
          <a:xfrm>
            <a:off x="7315200" y="3071003"/>
            <a:ext cx="4397368" cy="3605842"/>
          </a:xfrm>
          <a:prstGeom prst="rect">
            <a:avLst/>
          </a:prstGeom>
        </p:spPr>
      </p:pic>
    </p:spTree>
    <p:extLst>
      <p:ext uri="{BB962C8B-B14F-4D97-AF65-F5344CB8AC3E}">
        <p14:creationId xmlns:p14="http://schemas.microsoft.com/office/powerpoint/2010/main" val="3389638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44527" y="2011680"/>
            <a:ext cx="6866628" cy="4206240"/>
          </a:xfrm>
        </p:spPr>
        <p:txBody>
          <a:bodyPr>
            <a:normAutofit fontScale="92500" lnSpcReduction="10000"/>
          </a:bodyPr>
          <a:lstStyle/>
          <a:p>
            <a:pPr marL="84138" indent="0" algn="just">
              <a:buNone/>
            </a:pPr>
            <a:r>
              <a:rPr lang="en-GB" sz="4000" dirty="0"/>
              <a:t>This module is about integrating projects for information systems.  </a:t>
            </a:r>
          </a:p>
          <a:p>
            <a:pPr marL="84138" indent="0" algn="just">
              <a:buNone/>
            </a:pPr>
            <a:r>
              <a:rPr lang="en-GB" sz="4000" dirty="0"/>
              <a:t>We will investigate the general idea of information and how this can be managed by a system. </a:t>
            </a:r>
          </a:p>
          <a:p>
            <a:pPr marL="0" indent="0">
              <a:buNone/>
            </a:pPr>
            <a:r>
              <a:rPr lang="en-GB" sz="4000" dirty="0"/>
              <a:t>Working forward we will discuss how to manage a project for these systems</a:t>
            </a:r>
            <a:endParaRPr lang="en-GB" dirty="0"/>
          </a:p>
        </p:txBody>
      </p:sp>
      <p:pic>
        <p:nvPicPr>
          <p:cNvPr id="4" name="Picture 3">
            <a:extLst>
              <a:ext uri="{FF2B5EF4-FFF2-40B4-BE49-F238E27FC236}">
                <a16:creationId xmlns:a16="http://schemas.microsoft.com/office/drawing/2014/main" id="{C6F4FACC-EC75-4A97-9088-127F3D806B47}"/>
              </a:ext>
            </a:extLst>
          </p:cNvPr>
          <p:cNvPicPr>
            <a:picLocks noChangeAspect="1"/>
          </p:cNvPicPr>
          <p:nvPr/>
        </p:nvPicPr>
        <p:blipFill>
          <a:blip r:embed="rId2"/>
          <a:stretch>
            <a:fillRect/>
          </a:stretch>
        </p:blipFill>
        <p:spPr>
          <a:xfrm flipH="1">
            <a:off x="114080" y="2548944"/>
            <a:ext cx="4395597" cy="3603048"/>
          </a:xfrm>
          <a:prstGeom prst="rect">
            <a:avLst/>
          </a:prstGeom>
        </p:spPr>
      </p:pic>
    </p:spTree>
    <p:extLst>
      <p:ext uri="{BB962C8B-B14F-4D97-AF65-F5344CB8AC3E}">
        <p14:creationId xmlns:p14="http://schemas.microsoft.com/office/powerpoint/2010/main" val="2308685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Information, data and Knowledge</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796456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609882" cy="4206240"/>
          </a:xfrm>
        </p:spPr>
        <p:txBody>
          <a:bodyPr>
            <a:normAutofit fontScale="92500" lnSpcReduction="20000"/>
          </a:bodyPr>
          <a:lstStyle/>
          <a:p>
            <a:pPr marL="84138" indent="0" algn="just">
              <a:buNone/>
            </a:pPr>
            <a:r>
              <a:rPr lang="en-GB" sz="4000" dirty="0"/>
              <a:t>Task-</a:t>
            </a:r>
          </a:p>
          <a:p>
            <a:pPr marL="84138" indent="0" algn="just">
              <a:buNone/>
            </a:pPr>
            <a:r>
              <a:rPr lang="en-GB" sz="4000" dirty="0"/>
              <a:t>Take a few minutes to research and define the following terms-</a:t>
            </a:r>
          </a:p>
          <a:p>
            <a:pPr marL="427038" indent="-342900" algn="just"/>
            <a:r>
              <a:rPr lang="en-GB" sz="4000" dirty="0"/>
              <a:t>Data</a:t>
            </a:r>
          </a:p>
          <a:p>
            <a:pPr marL="427038" indent="-342900" algn="just"/>
            <a:r>
              <a:rPr lang="en-GB" sz="4000" dirty="0"/>
              <a:t>Information</a:t>
            </a:r>
          </a:p>
          <a:p>
            <a:pPr marL="427038" indent="-342900" algn="just"/>
            <a:r>
              <a:rPr lang="en-GB" sz="4000" dirty="0"/>
              <a:t>Knowledge</a:t>
            </a:r>
          </a:p>
          <a:p>
            <a:pPr marL="427038" indent="-342900" algn="just"/>
            <a:r>
              <a:rPr lang="en-GB" sz="4000" dirty="0"/>
              <a:t>Wisdom</a:t>
            </a:r>
            <a:endParaRPr lang="en-GB" dirty="0"/>
          </a:p>
        </p:txBody>
      </p:sp>
      <p:pic>
        <p:nvPicPr>
          <p:cNvPr id="4" name="Picture 3">
            <a:extLst>
              <a:ext uri="{FF2B5EF4-FFF2-40B4-BE49-F238E27FC236}">
                <a16:creationId xmlns:a16="http://schemas.microsoft.com/office/drawing/2014/main" id="{540C547B-92DF-4332-BCDA-E64079216F21}"/>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2609" b="90870" l="5023" r="93151">
                        <a14:foregroundMark x1="12329" y1="8261" x2="8676" y2="53913"/>
                        <a14:foregroundMark x1="8676" y1="53913" x2="15982" y2="75652"/>
                        <a14:foregroundMark x1="15982" y1="75652" x2="38356" y2="88261"/>
                        <a14:foregroundMark x1="38356" y1="88261" x2="42922" y2="89130"/>
                        <a14:foregroundMark x1="16895" y1="9130" x2="11872" y2="17391"/>
                        <a14:foregroundMark x1="11872" y1="18261" x2="10959" y2="22174"/>
                        <a14:foregroundMark x1="9589" y1="25652" x2="7763" y2="34348"/>
                        <a14:foregroundMark x1="7763" y1="45652" x2="7763" y2="46522"/>
                        <a14:foregroundMark x1="7763" y1="51304" x2="8219" y2="61304"/>
                        <a14:foregroundMark x1="10046" y1="67391" x2="11416" y2="70870"/>
                        <a14:foregroundMark x1="12785" y1="78696" x2="15525" y2="90000"/>
                        <a14:foregroundMark x1="15525" y1="90435" x2="15525" y2="90435"/>
                        <a14:foregroundMark x1="22374" y1="91739" x2="22374" y2="91739"/>
                        <a14:foregroundMark x1="8219" y1="84348" x2="5479" y2="75217"/>
                        <a14:foregroundMark x1="5023" y1="73913" x2="5023" y2="70000"/>
                        <a14:foregroundMark x1="7763" y1="15652" x2="26843" y2="4348"/>
                        <a14:foregroundMark x1="15525" y1="12609" x2="64384" y2="7826"/>
                        <a14:foregroundMark x1="64384" y1="7826" x2="85845" y2="19130"/>
                        <a14:foregroundMark x1="85845" y1="19130" x2="89498" y2="63913"/>
                        <a14:foregroundMark x1="89498" y1="63913" x2="80822" y2="85217"/>
                        <a14:foregroundMark x1="80822" y1="85217" x2="58447" y2="90000"/>
                        <a14:foregroundMark x1="58447" y1="90000" x2="31507" y2="89130"/>
                        <a14:foregroundMark x1="88128" y1="78261" x2="90868" y2="83478"/>
                        <a14:foregroundMark x1="90868" y1="83043" x2="90868" y2="83043"/>
                        <a14:foregroundMark x1="89498" y1="76957" x2="90868" y2="29565"/>
                        <a14:foregroundMark x1="90868" y1="29565" x2="83562" y2="10000"/>
                        <a14:foregroundMark x1="93151" y1="78696" x2="93151" y2="13913"/>
                        <a14:foregroundMark x1="44749" y1="40870" x2="66667" y2="50000"/>
                        <a14:foregroundMark x1="66667" y1="50000" x2="72603" y2="27391"/>
                        <a14:foregroundMark x1="72603" y1="27391" x2="53425" y2="14348"/>
                        <a14:foregroundMark x1="53425" y1="14348" x2="36530" y2="32609"/>
                        <a14:foregroundMark x1="36530" y1="32609" x2="44749" y2="29130"/>
                        <a14:foregroundMark x1="49315" y1="16087" x2="42922" y2="19130"/>
                        <a14:foregroundMark x1="42466" y1="18696" x2="25114" y2="26522"/>
                        <a14:foregroundMark x1="25114" y1="25217" x2="31963" y2="46087"/>
                        <a14:foregroundMark x1="31963" y1="46087" x2="44749" y2="19130"/>
                        <a14:foregroundMark x1="44749" y1="19130" x2="63470" y2="25217"/>
                        <a14:foregroundMark x1="63927" y1="25217" x2="73516" y2="28261"/>
                        <a14:foregroundMark x1="71689" y1="24348" x2="52055" y2="13478"/>
                        <a14:foregroundMark x1="55708" y1="16522" x2="75342" y2="29565"/>
                        <a14:foregroundMark x1="75342" y1="29565" x2="78995" y2="50000"/>
                        <a14:foregroundMark x1="77169" y1="43043" x2="72603" y2="21304"/>
                        <a14:foregroundMark x1="72603" y1="21304" x2="63927" y2="16087"/>
                        <a14:foregroundMark x1="68493" y1="19130" x2="80365" y2="39130"/>
                        <a14:foregroundMark x1="80365" y1="39130" x2="79909" y2="43478"/>
                        <a14:foregroundMark x1="77169" y1="54348" x2="66667" y2="74783"/>
                        <a14:foregroundMark x1="66667" y1="74783" x2="68950" y2="80435"/>
                        <a14:foregroundMark x1="68950" y1="80435" x2="64384" y2="57826"/>
                        <a14:foregroundMark x1="64384" y1="57826" x2="70320" y2="56522"/>
                        <a14:foregroundMark x1="70320" y1="57391" x2="47945" y2="69130"/>
                        <a14:foregroundMark x1="47945" y1="69130" x2="32420" y2="69565"/>
                        <a14:foregroundMark x1="33790" y1="69565" x2="54338" y2="80870"/>
                        <a14:foregroundMark x1="54338" y1="80870" x2="58447" y2="81304"/>
                        <a14:foregroundMark x1="31963" y1="71739" x2="16438" y2="57391"/>
                        <a14:foregroundMark x1="34703" y1="70000" x2="16438" y2="46957"/>
                        <a14:foregroundMark x1="48858" y1="70000" x2="25114" y2="40000"/>
                        <a14:foregroundMark x1="73973" y1="60435" x2="52055" y2="45652"/>
                        <a14:foregroundMark x1="52055" y1="45652" x2="29224" y2="12174"/>
                        <a14:foregroundMark x1="72146" y1="52174" x2="47489" y2="22174"/>
                        <a14:backgroundMark x1="58904" y1="870" x2="34703" y2="3043"/>
                        <a14:backgroundMark x1="27397" y1="1739" x2="27397" y2="3999"/>
                      </a14:backgroundRemoval>
                    </a14:imgEffect>
                  </a14:imgLayer>
                </a14:imgProps>
              </a:ext>
            </a:extLst>
          </a:blip>
          <a:stretch>
            <a:fillRect/>
          </a:stretch>
        </p:blipFill>
        <p:spPr>
          <a:xfrm>
            <a:off x="6812801" y="1924049"/>
            <a:ext cx="5143410" cy="4731337"/>
          </a:xfrm>
          <a:prstGeom prst="rect">
            <a:avLst/>
          </a:prstGeom>
        </p:spPr>
      </p:pic>
    </p:spTree>
    <p:extLst>
      <p:ext uri="{BB962C8B-B14F-4D97-AF65-F5344CB8AC3E}">
        <p14:creationId xmlns:p14="http://schemas.microsoft.com/office/powerpoint/2010/main" val="1604456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pic>
        <p:nvPicPr>
          <p:cNvPr id="7" name="Content Placeholder 6">
            <a:extLst>
              <a:ext uri="{FF2B5EF4-FFF2-40B4-BE49-F238E27FC236}">
                <a16:creationId xmlns:a16="http://schemas.microsoft.com/office/drawing/2014/main" id="{48DE6113-3022-4870-8DD8-3CDC99A70663}"/>
              </a:ext>
            </a:extLst>
          </p:cNvPr>
          <p:cNvPicPr>
            <a:picLocks noGrp="1" noChangeAspect="1"/>
          </p:cNvPicPr>
          <p:nvPr>
            <p:ph idx="1"/>
          </p:nvPr>
        </p:nvPicPr>
        <p:blipFill rotWithShape="1">
          <a:blip r:embed="rId2">
            <a:duotone>
              <a:prstClr val="black"/>
              <a:srgbClr val="F2F2F2">
                <a:tint val="45000"/>
                <a:satMod val="400000"/>
              </a:srgbClr>
            </a:duotone>
            <a:extLst>
              <a:ext uri="{BEBA8EAE-BF5A-486C-A8C5-ECC9F3942E4B}">
                <a14:imgProps xmlns:a14="http://schemas.microsoft.com/office/drawing/2010/main">
                  <a14:imgLayer r:embed="rId3">
                    <a14:imgEffect>
                      <a14:backgroundRemoval t="8759" b="89051" l="8144" r="94129">
                        <a14:foregroundMark x1="13068" y1="80779" x2="13068" y2="80779"/>
                        <a14:foregroundMark x1="8144" y1="84672" x2="8144" y2="84672"/>
                        <a14:foregroundMark x1="75189" y1="87348" x2="75379" y2="76642"/>
                        <a14:foregroundMark x1="75379" y1="76642" x2="41667" y2="8759"/>
                        <a14:foregroundMark x1="75000" y1="86131" x2="78030" y2="81022"/>
                        <a14:foregroundMark x1="76326" y1="80049" x2="77652" y2="84672"/>
                        <a14:backgroundMark x1="95833" y1="74209" x2="96402" y2="91484"/>
                        <a14:backgroundMark x1="87879" y1="92457" x2="79545" y2="93431"/>
                        <a14:backgroundMark x1="79545" y1="93431" x2="79167" y2="93674"/>
                        <a14:backgroundMark x1="73979" y1="91188" x2="14205" y2="90998"/>
                        <a14:backgroundMark x1="74547" y1="91190" x2="74231" y2="91189"/>
                        <a14:backgroundMark x1="90530" y1="91241" x2="79541" y2="91206"/>
                        <a14:backgroundMark x1="6629" y1="90998" x2="10606" y2="90754"/>
                        <a14:backgroundMark x1="7765" y1="89781" x2="7765" y2="89781"/>
                        <a14:backgroundMark x1="6439" y1="89294" x2="6439" y2="89294"/>
                        <a14:backgroundMark x1="6439" y1="89294" x2="8144" y2="89538"/>
                        <a14:backgroundMark x1="8333" y1="89538" x2="1515" y2="89538"/>
                        <a14:backgroundMark x1="11174" y1="88808" x2="18371" y2="89294"/>
                        <a14:backgroundMark x1="94548" y1="88071" x2="94697" y2="88078"/>
                        <a14:backgroundMark x1="92485" y1="87971" x2="93847" y2="88037"/>
                        <a14:backgroundMark x1="86180" y1="20647" x2="86052" y2="20301"/>
                        <a14:backgroundMark x1="80991" y1="11517" x2="81135" y2="11823"/>
                        <a14:backgroundMark x1="79924" y1="9246" x2="80675" y2="10844"/>
                        <a14:backgroundMark x1="78457" y1="84306" x2="80492" y2="88564"/>
                        <a14:backgroundMark x1="80492" y1="88564" x2="88826" y2="88564"/>
                        <a14:backgroundMark x1="88826" y1="88564" x2="93182" y2="78832"/>
                        <a14:backgroundMark x1="93182" y1="78832" x2="83902" y2="16302"/>
                        <a14:backgroundMark x1="83902" y1="16302" x2="77652" y2="9002"/>
                        <a14:backgroundMark x1="77652" y1="9002" x2="42992" y2="7786"/>
                        <a14:backgroundMark x1="53409" y1="17518" x2="70644" y2="30657"/>
                        <a14:backgroundMark x1="70644" y1="30657" x2="81818" y2="50365"/>
                        <a14:backgroundMark x1="81818" y1="50365" x2="86742" y2="74209"/>
                        <a14:backgroundMark x1="86742" y1="74209" x2="89015" y2="79805"/>
                        <a14:backgroundMark x1="51705" y1="13139" x2="58333" y2="21168"/>
                        <a14:backgroundMark x1="58333" y1="21168" x2="63826" y2="46959"/>
                        <a14:backgroundMark x1="63826" y1="46959" x2="84659" y2="80779"/>
                        <a14:backgroundMark x1="52462" y1="11436" x2="52462" y2="11436"/>
                        <a14:backgroundMark x1="51705" y1="12165" x2="51705" y2="14355"/>
                        <a14:backgroundMark x1="57955" y1="15328" x2="80682" y2="28224"/>
                        <a14:backgroundMark x1="80682" y1="28224" x2="86742" y2="36253"/>
                        <a14:backgroundMark x1="86742" y1="36253" x2="90152" y2="57908"/>
                        <a14:backgroundMark x1="90152" y1="57908" x2="83333" y2="51095"/>
                        <a14:backgroundMark x1="83333" y1="51095" x2="79545" y2="41849"/>
                        <a14:backgroundMark x1="79545" y1="41849" x2="88447" y2="49148"/>
                        <a14:backgroundMark x1="88447" y1="49148" x2="82197" y2="26034"/>
                        <a14:backgroundMark x1="82197" y1="26034" x2="79356" y2="36496"/>
                        <a14:backgroundMark x1="79356" y1="36496" x2="79924" y2="38200"/>
                        <a14:backgroundMark x1="75947" y1="20195" x2="82765" y2="21168"/>
                        <a14:backgroundMark x1="89205" y1="25791" x2="79545" y2="24088"/>
                        <a14:backgroundMark x1="79545" y1="24088" x2="69129" y2="15572"/>
                        <a14:backgroundMark x1="69129" y1="15572" x2="85417" y2="23844"/>
                        <a14:backgroundMark x1="85417" y1="23844" x2="87500" y2="34793"/>
                        <a14:backgroundMark x1="87500" y1="34793" x2="89394" y2="38686"/>
                        <a14:backgroundMark x1="80871" y1="14112" x2="80682" y2="16058"/>
                        <a14:backgroundMark x1="77083" y1="25547" x2="75568" y2="32603"/>
                        <a14:backgroundMark x1="63636" y1="33333" x2="68750" y2="40389"/>
                        <a14:backgroundMark x1="70265" y1="48662" x2="72348" y2="50122"/>
                        <a14:backgroundMark x1="79735" y1="50852" x2="69508" y2="50365"/>
                        <a14:backgroundMark x1="74432" y1="53528" x2="78598" y2="57421"/>
                        <a14:backgroundMark x1="88636" y1="60097" x2="92803" y2="69830"/>
                        <a14:backgroundMark x1="92803" y1="69830" x2="93750" y2="80292"/>
                        <a14:backgroundMark x1="93750" y1="80292" x2="91856" y2="86618"/>
                        <a14:backgroundMark x1="91098" y1="84185" x2="85795" y2="81022"/>
                        <a14:backgroundMark x1="86932" y1="81022" x2="88068" y2="81265"/>
                        <a14:backgroundMark x1="78788" y1="61071" x2="79545" y2="61314"/>
                        <a14:backgroundMark x1="85227" y1="60097" x2="77273" y2="60827"/>
                        <a14:backgroundMark x1="77273" y1="60827" x2="86553" y2="62044"/>
                        <a14:backgroundMark x1="86553" y1="62044" x2="85227" y2="60584"/>
                        <a14:backgroundMark x1="89205" y1="58881" x2="88258" y2="62044"/>
                      </a14:backgroundRemoval>
                    </a14:imgEffect>
                    <a14:imgEffect>
                      <a14:sharpenSoften amount="50000"/>
                    </a14:imgEffect>
                    <a14:imgEffect>
                      <a14:brightnessContrast bright="40000" contrast="40000"/>
                    </a14:imgEffect>
                  </a14:imgLayer>
                </a14:imgProps>
              </a:ext>
            </a:extLst>
          </a:blip>
          <a:srcRect l="4023" t="5198" r="20350" b="10468"/>
          <a:stretch/>
        </p:blipFill>
        <p:spPr>
          <a:xfrm>
            <a:off x="3098043" y="1968916"/>
            <a:ext cx="5527342" cy="4716364"/>
          </a:xfrm>
          <a:prstGeom prst="rect">
            <a:avLst/>
          </a:prstGeom>
        </p:spPr>
      </p:pic>
      <p:sp>
        <p:nvSpPr>
          <p:cNvPr id="8" name="Arrow: Right 7">
            <a:extLst>
              <a:ext uri="{FF2B5EF4-FFF2-40B4-BE49-F238E27FC236}">
                <a16:creationId xmlns:a16="http://schemas.microsoft.com/office/drawing/2014/main" id="{A35F3910-D3CA-42A8-A7DE-C5212FF7525A}"/>
              </a:ext>
            </a:extLst>
          </p:cNvPr>
          <p:cNvSpPr/>
          <p:nvPr/>
        </p:nvSpPr>
        <p:spPr>
          <a:xfrm>
            <a:off x="106909" y="2197554"/>
            <a:ext cx="5092888" cy="995680"/>
          </a:xfrm>
          <a:prstGeom prst="rightArrow">
            <a:avLst>
              <a:gd name="adj1" fmla="val 78571"/>
              <a:gd name="adj2" fmla="val 159183"/>
            </a:avLst>
          </a:prstGeom>
          <a:solidFill>
            <a:schemeClr val="bg2">
              <a:lumMod val="60000"/>
              <a:lumOff val="40000"/>
            </a:schemeClr>
          </a:solidFill>
          <a:ln w="28575">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2">
                    <a:lumMod val="10000"/>
                  </a:schemeClr>
                </a:solidFill>
              </a:rPr>
              <a:t>Knowledge with Insight</a:t>
            </a:r>
          </a:p>
        </p:txBody>
      </p:sp>
      <p:sp>
        <p:nvSpPr>
          <p:cNvPr id="11" name="Arrow: Left 10">
            <a:extLst>
              <a:ext uri="{FF2B5EF4-FFF2-40B4-BE49-F238E27FC236}">
                <a16:creationId xmlns:a16="http://schemas.microsoft.com/office/drawing/2014/main" id="{1450F72C-ABA3-45D8-9453-AFA9F8D35CE8}"/>
              </a:ext>
            </a:extLst>
          </p:cNvPr>
          <p:cNvSpPr/>
          <p:nvPr/>
        </p:nvSpPr>
        <p:spPr>
          <a:xfrm>
            <a:off x="6869831" y="3019794"/>
            <a:ext cx="5092888" cy="1038216"/>
          </a:xfrm>
          <a:prstGeom prst="leftArrow">
            <a:avLst>
              <a:gd name="adj1" fmla="val 77958"/>
              <a:gd name="adj2" fmla="val 110307"/>
            </a:avLst>
          </a:prstGeom>
          <a:solidFill>
            <a:schemeClr val="bg2">
              <a:lumMod val="60000"/>
              <a:lumOff val="40000"/>
            </a:schemeClr>
          </a:solidFill>
          <a:ln>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2">
                    <a:lumMod val="10000"/>
                  </a:schemeClr>
                </a:solidFill>
              </a:rPr>
              <a:t>Information with meaning</a:t>
            </a:r>
          </a:p>
        </p:txBody>
      </p:sp>
      <p:sp>
        <p:nvSpPr>
          <p:cNvPr id="12" name="Arrow: Left 11">
            <a:extLst>
              <a:ext uri="{FF2B5EF4-FFF2-40B4-BE49-F238E27FC236}">
                <a16:creationId xmlns:a16="http://schemas.microsoft.com/office/drawing/2014/main" id="{31574EF4-62C8-4FBB-BF4B-86D8E757EB6E}"/>
              </a:ext>
            </a:extLst>
          </p:cNvPr>
          <p:cNvSpPr/>
          <p:nvPr/>
        </p:nvSpPr>
        <p:spPr>
          <a:xfrm>
            <a:off x="8290560" y="5284868"/>
            <a:ext cx="3672157" cy="1038216"/>
          </a:xfrm>
          <a:prstGeom prst="leftArrow">
            <a:avLst>
              <a:gd name="adj1" fmla="val 77958"/>
              <a:gd name="adj2" fmla="val 110307"/>
            </a:avLst>
          </a:prstGeom>
          <a:solidFill>
            <a:schemeClr val="bg2">
              <a:lumMod val="60000"/>
              <a:lumOff val="40000"/>
            </a:schemeClr>
          </a:solidFill>
          <a:ln>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2">
                    <a:lumMod val="10000"/>
                  </a:schemeClr>
                </a:solidFill>
              </a:rPr>
              <a:t>Facts Observation Data Points</a:t>
            </a:r>
          </a:p>
        </p:txBody>
      </p:sp>
      <p:sp>
        <p:nvSpPr>
          <p:cNvPr id="13" name="Arrow: Right 12">
            <a:extLst>
              <a:ext uri="{FF2B5EF4-FFF2-40B4-BE49-F238E27FC236}">
                <a16:creationId xmlns:a16="http://schemas.microsoft.com/office/drawing/2014/main" id="{EFB5E3B6-9CF3-4C30-83A9-05C4384F5653}"/>
              </a:ext>
            </a:extLst>
          </p:cNvPr>
          <p:cNvSpPr/>
          <p:nvPr/>
        </p:nvSpPr>
        <p:spPr>
          <a:xfrm>
            <a:off x="106909" y="4327098"/>
            <a:ext cx="4014716" cy="995680"/>
          </a:xfrm>
          <a:prstGeom prst="rightArrow">
            <a:avLst>
              <a:gd name="adj1" fmla="val 78571"/>
              <a:gd name="adj2" fmla="val 159183"/>
            </a:avLst>
          </a:prstGeom>
          <a:solidFill>
            <a:schemeClr val="bg2">
              <a:lumMod val="60000"/>
              <a:lumOff val="40000"/>
            </a:schemeClr>
          </a:solidFill>
          <a:ln w="28575">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2">
                    <a:lumMod val="10000"/>
                  </a:schemeClr>
                </a:solidFill>
              </a:rPr>
              <a:t>Data  with context</a:t>
            </a:r>
          </a:p>
        </p:txBody>
      </p:sp>
    </p:spTree>
    <p:extLst>
      <p:ext uri="{BB962C8B-B14F-4D97-AF65-F5344CB8AC3E}">
        <p14:creationId xmlns:p14="http://schemas.microsoft.com/office/powerpoint/2010/main" val="3134546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2387601" y="2011680"/>
            <a:ext cx="8599398" cy="4744720"/>
          </a:xfrm>
        </p:spPr>
        <p:txBody>
          <a:bodyPr>
            <a:normAutofit fontScale="85000" lnSpcReduction="20000"/>
          </a:bodyPr>
          <a:lstStyle/>
          <a:p>
            <a:pPr marL="84138" indent="0" algn="just">
              <a:buNone/>
            </a:pPr>
            <a:r>
              <a:rPr lang="en-GB" sz="4000" b="1" dirty="0"/>
              <a:t>What is datum? what are data?</a:t>
            </a:r>
          </a:p>
          <a:p>
            <a:pPr marL="84138" indent="0" algn="just">
              <a:buNone/>
            </a:pPr>
            <a:r>
              <a:rPr lang="en-GB" sz="4000" dirty="0"/>
              <a:t> </a:t>
            </a:r>
          </a:p>
          <a:p>
            <a:pPr marL="84138" indent="0" algn="ctr">
              <a:buNone/>
            </a:pPr>
            <a:r>
              <a:rPr lang="en-GB" sz="4000" i="1" dirty="0"/>
              <a:t>“Data are streams of raw facts” </a:t>
            </a:r>
          </a:p>
          <a:p>
            <a:pPr marL="84138" indent="0" algn="r">
              <a:buNone/>
            </a:pPr>
            <a:r>
              <a:rPr lang="en-GB" sz="4000" dirty="0"/>
              <a:t>(Laudon and Laudon, 2000)</a:t>
            </a:r>
          </a:p>
          <a:p>
            <a:pPr marL="84138" indent="0" algn="ctr">
              <a:buNone/>
            </a:pPr>
            <a:r>
              <a:rPr lang="en-GB" sz="4000" dirty="0"/>
              <a:t> </a:t>
            </a:r>
          </a:p>
          <a:p>
            <a:pPr marL="84138" indent="0" algn="ctr">
              <a:buNone/>
            </a:pPr>
            <a:r>
              <a:rPr lang="en-GB" sz="4000" i="1" dirty="0"/>
              <a:t>“Data is the raw material for data processing.  Data consists of numbers, letters and symbols and relates to facts, events, and transactions.” </a:t>
            </a:r>
          </a:p>
          <a:p>
            <a:pPr marL="84138" indent="0" algn="r">
              <a:buNone/>
            </a:pPr>
            <a:r>
              <a:rPr lang="en-GB" sz="4000" dirty="0"/>
              <a:t>(ACCA Study Text, 2001)</a:t>
            </a:r>
            <a:endParaRPr lang="en-GB" dirty="0"/>
          </a:p>
        </p:txBody>
      </p:sp>
      <p:pic>
        <p:nvPicPr>
          <p:cNvPr id="4" name="Picture 3">
            <a:extLst>
              <a:ext uri="{FF2B5EF4-FFF2-40B4-BE49-F238E27FC236}">
                <a16:creationId xmlns:a16="http://schemas.microsoft.com/office/drawing/2014/main" id="{4987C940-97D0-4E6D-8375-30BBDE115B40}"/>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3065" b="95323" l="35000" r="64355">
                        <a14:foregroundMark x1="35161" y1="95806" x2="43226" y2="94839"/>
                        <a14:foregroundMark x1="43226" y1="94839" x2="35161" y2="95000"/>
                        <a14:foregroundMark x1="55645" y1="95323" x2="59355" y2="95000"/>
                        <a14:foregroundMark x1="49677" y1="15484" x2="46290" y2="7903"/>
                        <a14:foregroundMark x1="46290" y1="7903" x2="52903" y2="3065"/>
                        <a14:foregroundMark x1="52903" y1="3065" x2="54677" y2="11290"/>
                        <a14:foregroundMark x1="54677" y1="11290" x2="51613" y2="17419"/>
                        <a14:foregroundMark x1="37379" y1="57274" x2="36935" y2="57097"/>
                        <a14:foregroundMark x1="38548" y1="57419" x2="38548" y2="54516"/>
                        <a14:foregroundMark x1="38065" y1="59194" x2="37419" y2="58065"/>
                      </a14:backgroundRemoval>
                    </a14:imgEffect>
                  </a14:imgLayer>
                </a14:imgProps>
              </a:ext>
            </a:extLst>
          </a:blip>
          <a:srcRect l="32513" r="31897"/>
          <a:stretch/>
        </p:blipFill>
        <p:spPr>
          <a:xfrm>
            <a:off x="287381" y="2011680"/>
            <a:ext cx="1831075" cy="4846320"/>
          </a:xfrm>
          <a:prstGeom prst="rect">
            <a:avLst/>
          </a:prstGeom>
        </p:spPr>
      </p:pic>
    </p:spTree>
    <p:extLst>
      <p:ext uri="{BB962C8B-B14F-4D97-AF65-F5344CB8AC3E}">
        <p14:creationId xmlns:p14="http://schemas.microsoft.com/office/powerpoint/2010/main" val="1296785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503761" y="2011680"/>
            <a:ext cx="7042245" cy="4846320"/>
          </a:xfrm>
        </p:spPr>
        <p:txBody>
          <a:bodyPr>
            <a:normAutofit fontScale="85000" lnSpcReduction="10000"/>
          </a:bodyPr>
          <a:lstStyle/>
          <a:p>
            <a:pPr marL="84138" indent="0" algn="just">
              <a:buNone/>
            </a:pPr>
            <a:r>
              <a:rPr lang="en-GB" sz="4000" b="1" dirty="0"/>
              <a:t>What is ‘information’?</a:t>
            </a:r>
            <a:r>
              <a:rPr lang="en-GB" sz="4000" dirty="0"/>
              <a:t> </a:t>
            </a:r>
          </a:p>
          <a:p>
            <a:pPr marL="84138" indent="0" algn="ctr">
              <a:buNone/>
            </a:pPr>
            <a:r>
              <a:rPr lang="en-GB" sz="4000" i="1" dirty="0"/>
              <a:t>‘Information is data that have been shaped into a form that is meaningful and useful to human beings.’ </a:t>
            </a:r>
          </a:p>
          <a:p>
            <a:pPr marL="84138" indent="0" algn="r">
              <a:buNone/>
            </a:pPr>
            <a:r>
              <a:rPr lang="en-GB" sz="4000" i="1" dirty="0"/>
              <a:t>(Laudon and Laudon, 2000)</a:t>
            </a:r>
          </a:p>
          <a:p>
            <a:pPr marL="84138" indent="0" algn="ctr">
              <a:buNone/>
            </a:pPr>
            <a:r>
              <a:rPr lang="en-GB" sz="4000" i="1" dirty="0"/>
              <a:t> </a:t>
            </a:r>
          </a:p>
          <a:p>
            <a:pPr marL="84138" indent="0" algn="ctr">
              <a:buNone/>
            </a:pPr>
            <a:r>
              <a:rPr lang="en-GB" sz="4000" i="1" dirty="0"/>
              <a:t>‘Information is data processed for a purpose.’ 	</a:t>
            </a:r>
          </a:p>
          <a:p>
            <a:pPr marL="84138" indent="0" algn="r">
              <a:buNone/>
            </a:pPr>
            <a:r>
              <a:rPr lang="en-GB" sz="4000" i="1" dirty="0"/>
              <a:t>(Curtis, 1998)</a:t>
            </a:r>
          </a:p>
          <a:p>
            <a:pPr marL="84138" indent="0" algn="ctr">
              <a:buNone/>
            </a:pPr>
            <a:endParaRPr lang="en-GB" sz="4000" i="1" dirty="0"/>
          </a:p>
        </p:txBody>
      </p:sp>
      <p:pic>
        <p:nvPicPr>
          <p:cNvPr id="4" name="Picture 3">
            <a:extLst>
              <a:ext uri="{FF2B5EF4-FFF2-40B4-BE49-F238E27FC236}">
                <a16:creationId xmlns:a16="http://schemas.microsoft.com/office/drawing/2014/main" id="{94E9B7EB-FF16-4CC6-9929-751E6120DC89}"/>
              </a:ext>
            </a:extLst>
          </p:cNvPr>
          <p:cNvPicPr>
            <a:picLocks noChangeAspect="1"/>
          </p:cNvPicPr>
          <p:nvPr/>
        </p:nvPicPr>
        <p:blipFill>
          <a:blip r:embed="rId2"/>
          <a:stretch>
            <a:fillRect/>
          </a:stretch>
        </p:blipFill>
        <p:spPr>
          <a:xfrm>
            <a:off x="163489" y="2011680"/>
            <a:ext cx="4340272" cy="4562144"/>
          </a:xfrm>
          <a:prstGeom prst="rect">
            <a:avLst/>
          </a:prstGeom>
        </p:spPr>
      </p:pic>
    </p:spTree>
    <p:extLst>
      <p:ext uri="{BB962C8B-B14F-4D97-AF65-F5344CB8AC3E}">
        <p14:creationId xmlns:p14="http://schemas.microsoft.com/office/powerpoint/2010/main" val="15059333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493827" y="2011680"/>
            <a:ext cx="7997588" cy="4846320"/>
          </a:xfrm>
        </p:spPr>
        <p:txBody>
          <a:bodyPr>
            <a:normAutofit fontScale="85000" lnSpcReduction="20000"/>
          </a:bodyPr>
          <a:lstStyle/>
          <a:p>
            <a:pPr marL="84138" indent="0" algn="just">
              <a:buNone/>
            </a:pPr>
            <a:r>
              <a:rPr lang="en-GB" sz="4000" b="1" dirty="0"/>
              <a:t>What is ‘information’?</a:t>
            </a:r>
            <a:r>
              <a:rPr lang="en-GB" sz="4000" dirty="0"/>
              <a:t> </a:t>
            </a:r>
          </a:p>
          <a:p>
            <a:pPr marL="84138" indent="0" algn="ctr">
              <a:buNone/>
            </a:pPr>
            <a:r>
              <a:rPr lang="en-GB" sz="4000" i="1" dirty="0"/>
              <a:t>‘Information is data that has been processed in such a way as to be meaningful to the person who receives it.’ </a:t>
            </a:r>
          </a:p>
          <a:p>
            <a:pPr marL="84138" indent="0" algn="r">
              <a:buNone/>
            </a:pPr>
            <a:r>
              <a:rPr lang="en-GB" sz="4000" i="1" dirty="0"/>
              <a:t>(ACCA Study Text, 2001) </a:t>
            </a:r>
          </a:p>
          <a:p>
            <a:pPr marL="84138" indent="0" algn="ctr">
              <a:buNone/>
            </a:pPr>
            <a:r>
              <a:rPr lang="en-GB" sz="4000" i="1" dirty="0"/>
              <a:t> </a:t>
            </a:r>
          </a:p>
          <a:p>
            <a:pPr marL="84138" indent="0" algn="ctr">
              <a:buNone/>
            </a:pPr>
            <a:r>
              <a:rPr lang="en-GB" sz="4000" i="1" dirty="0"/>
              <a:t>… ‘some tangible or intangible entity that reduces uncertainty about some state or event’.</a:t>
            </a:r>
          </a:p>
          <a:p>
            <a:pPr marL="84138" indent="0" algn="r">
              <a:buNone/>
            </a:pPr>
            <a:r>
              <a:rPr lang="en-GB" sz="4000" i="1" dirty="0"/>
              <a:t>(Lucas, 2000)</a:t>
            </a:r>
          </a:p>
        </p:txBody>
      </p:sp>
      <p:pic>
        <p:nvPicPr>
          <p:cNvPr id="4" name="Picture 3">
            <a:extLst>
              <a:ext uri="{FF2B5EF4-FFF2-40B4-BE49-F238E27FC236}">
                <a16:creationId xmlns:a16="http://schemas.microsoft.com/office/drawing/2014/main" id="{2B75CC16-0E00-4E9F-AB64-7888E22DC187}"/>
              </a:ext>
            </a:extLst>
          </p:cNvPr>
          <p:cNvPicPr>
            <a:picLocks noChangeAspect="1"/>
          </p:cNvPicPr>
          <p:nvPr/>
        </p:nvPicPr>
        <p:blipFill rotWithShape="1">
          <a:blip r:embed="rId2">
            <a:duotone>
              <a:prstClr val="black"/>
              <a:srgbClr val="C00000">
                <a:tint val="45000"/>
                <a:satMod val="400000"/>
              </a:srgbClr>
            </a:duotone>
            <a:extLst>
              <a:ext uri="{BEBA8EAE-BF5A-486C-A8C5-ECC9F3942E4B}">
                <a14:imgProps xmlns:a14="http://schemas.microsoft.com/office/drawing/2010/main">
                  <a14:imgLayer r:embed="rId3">
                    <a14:imgEffect>
                      <a14:backgroundRemoval t="8000" b="86333" l="18111" r="82778">
                        <a14:foregroundMark x1="80333" y1="55333" x2="80778" y2="55333"/>
                        <a14:foregroundMark x1="81333" y1="55333" x2="81333" y2="55333"/>
                        <a14:foregroundMark x1="71667" y1="8444" x2="71889" y2="14556"/>
                        <a14:foregroundMark x1="63556" y1="26333" x2="63556" y2="17889"/>
                        <a14:foregroundMark x1="71889" y1="67333" x2="69556" y2="72556"/>
                        <a14:foregroundMark x1="81667" y1="72333" x2="82778" y2="79889"/>
                        <a14:foregroundMark x1="82778" y1="79889" x2="81333" y2="83000"/>
                        <a14:foregroundMark x1="24222" y1="42333" x2="21444" y2="47222"/>
                        <a14:foregroundMark x1="18333" y1="47333" x2="18333" y2="47333"/>
                        <a14:foregroundMark x1="44778" y1="83889" x2="39889" y2="84667"/>
                        <a14:foregroundMark x1="22444" y1="85778" x2="26222" y2="86333"/>
                        <a14:backgroundMark x1="71556" y1="72556" x2="71556" y2="72556"/>
                        <a14:backgroundMark x1="64222" y1="82778" x2="67778" y2="86667"/>
                        <a14:backgroundMark x1="78333" y1="85778" x2="78333" y2="85778"/>
                        <a14:backgroundMark x1="78889" y1="85556" x2="78222" y2="85778"/>
                        <a14:backgroundMark x1="24222" y1="56889" x2="24222" y2="56889"/>
                      </a14:backgroundRemoval>
                    </a14:imgEffect>
                  </a14:imgLayer>
                </a14:imgProps>
              </a:ext>
            </a:extLst>
          </a:blip>
          <a:srcRect l="17828" t="6766" r="12907" b="11578"/>
          <a:stretch/>
        </p:blipFill>
        <p:spPr>
          <a:xfrm>
            <a:off x="276716" y="2011680"/>
            <a:ext cx="3542383" cy="4562144"/>
          </a:xfrm>
          <a:prstGeom prst="rect">
            <a:avLst/>
          </a:prstGeom>
        </p:spPr>
      </p:pic>
    </p:spTree>
    <p:extLst>
      <p:ext uri="{BB962C8B-B14F-4D97-AF65-F5344CB8AC3E}">
        <p14:creationId xmlns:p14="http://schemas.microsoft.com/office/powerpoint/2010/main" val="726887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7087641" cy="4562144"/>
          </a:xfrm>
        </p:spPr>
        <p:txBody>
          <a:bodyPr>
            <a:normAutofit lnSpcReduction="10000"/>
          </a:bodyPr>
          <a:lstStyle/>
          <a:p>
            <a:pPr marL="84138" indent="0" algn="just">
              <a:buNone/>
            </a:pPr>
            <a:r>
              <a:rPr lang="en-GB" sz="4000" b="1" dirty="0"/>
              <a:t>Types of ‘information’?</a:t>
            </a:r>
            <a:r>
              <a:rPr lang="en-GB" sz="4000" dirty="0"/>
              <a:t> </a:t>
            </a:r>
          </a:p>
          <a:p>
            <a:pPr marL="84138" indent="0" algn="just">
              <a:buNone/>
            </a:pPr>
            <a:endParaRPr lang="en-GB" sz="4000" dirty="0"/>
          </a:p>
          <a:p>
            <a:pPr marL="87313" indent="0">
              <a:buNone/>
            </a:pPr>
            <a:r>
              <a:rPr lang="en-GB" sz="4000" dirty="0"/>
              <a:t>There are three main categories of business information.  </a:t>
            </a:r>
          </a:p>
          <a:p>
            <a:pPr marL="87313" indent="0">
              <a:buNone/>
            </a:pPr>
            <a:endParaRPr lang="en-GB" sz="4000" dirty="0"/>
          </a:p>
          <a:p>
            <a:pPr marL="87313" indent="0">
              <a:buNone/>
            </a:pPr>
            <a:r>
              <a:rPr lang="en-GB" sz="4000" dirty="0"/>
              <a:t>These are concerned with how the information is used.</a:t>
            </a:r>
          </a:p>
        </p:txBody>
      </p:sp>
      <p:pic>
        <p:nvPicPr>
          <p:cNvPr id="5" name="Picture 4">
            <a:extLst>
              <a:ext uri="{FF2B5EF4-FFF2-40B4-BE49-F238E27FC236}">
                <a16:creationId xmlns:a16="http://schemas.microsoft.com/office/drawing/2014/main" id="{2CF6A6CE-9E4D-4F85-A94C-5E5FC6B6B79E}"/>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456" b="96507" l="2652" r="94953">
                        <a14:foregroundMark x1="48931" y1="8456" x2="4619" y2="94485"/>
                        <a14:foregroundMark x1="2908" y1="96691" x2="2877" y2="96165"/>
                        <a14:foregroundMark x1="94953" y1="91176" x2="94953" y2="91176"/>
                        <a14:foregroundMark x1="94953" y1="91176" x2="94953" y2="91176"/>
                        <a14:foregroundMark x1="50727" y1="83824" x2="50727" y2="83824"/>
                        <a14:foregroundMark x1="50727" y1="83824" x2="50727" y2="83824"/>
                        <a14:foregroundMark x1="50984" y1="83640" x2="50984" y2="83640"/>
                        <a14:foregroundMark x1="53293" y1="83640" x2="44568" y2="86397"/>
                        <a14:foregroundMark x1="44568" y1="86397" x2="52352" y2="81618"/>
                        <a14:foregroundMark x1="52352" y1="81618" x2="57399" y2="82169"/>
                        <a14:foregroundMark x1="57399" y1="82169" x2="58683" y2="88051"/>
                        <a14:foregroundMark x1="58084" y1="87316" x2="41232" y2="86581"/>
                        <a14:foregroundMark x1="42686" y1="86581" x2="48417" y2="81066"/>
                        <a14:foregroundMark x1="40120" y1="58456" x2="47305" y2="64890"/>
                        <a14:foregroundMark x1="47305" y1="64890" x2="55945" y2="64522"/>
                        <a14:foregroundMark x1="55945" y1="64522" x2="48845" y2="58824"/>
                        <a14:foregroundMark x1="48845" y1="58824" x2="40120" y2="57904"/>
                        <a14:foregroundMark x1="40120" y1="57904" x2="49102" y2="61397"/>
                        <a14:foregroundMark x1="49102" y1="61397" x2="40034" y2="58640"/>
                        <a14:foregroundMark x1="40034" y1="58640" x2="56459" y2="62500"/>
                        <a14:foregroundMark x1="55860" y1="35662" x2="54833" y2="45772"/>
                        <a14:foregroundMark x1="54833" y1="45772" x2="50470" y2="34375"/>
                        <a14:foregroundMark x1="50470" y1="34375" x2="42258" y2="40074"/>
                        <a14:foregroundMark x1="42258" y1="40074" x2="49786" y2="34375"/>
                        <a14:foregroundMark x1="49786" y1="34375" x2="58512" y2="34743"/>
                        <a14:foregroundMark x1="58512" y1="34743" x2="53807" y2="44669"/>
                        <a14:foregroundMark x1="53807" y1="44669" x2="44825" y2="43934"/>
                        <a14:foregroundMark x1="44825" y1="43934" x2="38494" y2="35846"/>
                        <a14:foregroundMark x1="38494" y1="35846" x2="42686" y2="34926"/>
                        <a14:backgroundMark x1="2566" y1="94669" x2="2737" y2="94669"/>
                        <a14:backgroundMark x1="2737" y1="95037" x2="2737" y2="95037"/>
                        <a14:backgroundMark x1="2566" y1="94669" x2="2566" y2="94669"/>
                        <a14:backgroundMark x1="3080" y1="94118" x2="2566" y2="95772"/>
                      </a14:backgroundRemoval>
                    </a14:imgEffect>
                  </a14:imgLayer>
                </a14:imgProps>
              </a:ext>
            </a:extLst>
          </a:blip>
          <a:stretch>
            <a:fillRect/>
          </a:stretch>
        </p:blipFill>
        <p:spPr>
          <a:xfrm>
            <a:off x="8290560" y="2011681"/>
            <a:ext cx="3745694" cy="4317999"/>
          </a:xfrm>
          <a:prstGeom prst="rect">
            <a:avLst/>
          </a:prstGeom>
        </p:spPr>
      </p:pic>
    </p:spTree>
    <p:extLst>
      <p:ext uri="{BB962C8B-B14F-4D97-AF65-F5344CB8AC3E}">
        <p14:creationId xmlns:p14="http://schemas.microsoft.com/office/powerpoint/2010/main" val="727430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609882" cy="4206240"/>
          </a:xfrm>
        </p:spPr>
        <p:txBody>
          <a:bodyPr>
            <a:normAutofit fontScale="92500" lnSpcReduction="10000"/>
          </a:bodyPr>
          <a:lstStyle/>
          <a:p>
            <a:pPr marL="84138" indent="0" algn="just">
              <a:buNone/>
            </a:pPr>
            <a:r>
              <a:rPr lang="en-GB" sz="4000" dirty="0"/>
              <a:t>Task-</a:t>
            </a:r>
          </a:p>
          <a:p>
            <a:pPr marL="84138" indent="0" algn="just">
              <a:buNone/>
            </a:pPr>
            <a:r>
              <a:rPr lang="en-GB" sz="4000" dirty="0"/>
              <a:t>Take a few minutes to research and define the following terms-</a:t>
            </a:r>
          </a:p>
          <a:p>
            <a:pPr marL="427038" indent="-342900" algn="just"/>
            <a:r>
              <a:rPr lang="en-GB" sz="4000" dirty="0"/>
              <a:t>Strategic information</a:t>
            </a:r>
          </a:p>
          <a:p>
            <a:pPr marL="427038" indent="-342900" algn="just"/>
            <a:r>
              <a:rPr lang="en-GB" sz="4000" dirty="0"/>
              <a:t>Tactical information</a:t>
            </a:r>
          </a:p>
          <a:p>
            <a:pPr marL="427038" indent="-342900" algn="just"/>
            <a:r>
              <a:rPr lang="en-GB" sz="4000" dirty="0"/>
              <a:t>Operational information</a:t>
            </a:r>
          </a:p>
          <a:p>
            <a:pPr marL="427038" indent="-342900" algn="just"/>
            <a:endParaRPr lang="en-GB" dirty="0"/>
          </a:p>
        </p:txBody>
      </p:sp>
      <p:pic>
        <p:nvPicPr>
          <p:cNvPr id="4" name="Picture 3">
            <a:extLst>
              <a:ext uri="{FF2B5EF4-FFF2-40B4-BE49-F238E27FC236}">
                <a16:creationId xmlns:a16="http://schemas.microsoft.com/office/drawing/2014/main" id="{540C547B-92DF-4332-BCDA-E64079216F21}"/>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2609" b="90870" l="5023" r="93151">
                        <a14:foregroundMark x1="12329" y1="8261" x2="8676" y2="53913"/>
                        <a14:foregroundMark x1="8676" y1="53913" x2="15982" y2="75652"/>
                        <a14:foregroundMark x1="15982" y1="75652" x2="38356" y2="88261"/>
                        <a14:foregroundMark x1="38356" y1="88261" x2="42922" y2="89130"/>
                        <a14:foregroundMark x1="16895" y1="9130" x2="11872" y2="17391"/>
                        <a14:foregroundMark x1="11872" y1="18261" x2="10959" y2="22174"/>
                        <a14:foregroundMark x1="9589" y1="25652" x2="7763" y2="34348"/>
                        <a14:foregroundMark x1="7763" y1="45652" x2="7763" y2="46522"/>
                        <a14:foregroundMark x1="7763" y1="51304" x2="8219" y2="61304"/>
                        <a14:foregroundMark x1="10046" y1="67391" x2="11416" y2="70870"/>
                        <a14:foregroundMark x1="12785" y1="78696" x2="15525" y2="90000"/>
                        <a14:foregroundMark x1="15525" y1="90435" x2="15525" y2="90435"/>
                        <a14:foregroundMark x1="22374" y1="91739" x2="22374" y2="91739"/>
                        <a14:foregroundMark x1="8219" y1="84348" x2="5479" y2="75217"/>
                        <a14:foregroundMark x1="5023" y1="73913" x2="5023" y2="70000"/>
                        <a14:foregroundMark x1="7763" y1="15652" x2="26843" y2="4348"/>
                        <a14:foregroundMark x1="15525" y1="12609" x2="64384" y2="7826"/>
                        <a14:foregroundMark x1="64384" y1="7826" x2="85845" y2="19130"/>
                        <a14:foregroundMark x1="85845" y1="19130" x2="89498" y2="63913"/>
                        <a14:foregroundMark x1="89498" y1="63913" x2="80822" y2="85217"/>
                        <a14:foregroundMark x1="80822" y1="85217" x2="58447" y2="90000"/>
                        <a14:foregroundMark x1="58447" y1="90000" x2="31507" y2="89130"/>
                        <a14:foregroundMark x1="88128" y1="78261" x2="90868" y2="83478"/>
                        <a14:foregroundMark x1="90868" y1="83043" x2="90868" y2="83043"/>
                        <a14:foregroundMark x1="89498" y1="76957" x2="90868" y2="29565"/>
                        <a14:foregroundMark x1="90868" y1="29565" x2="83562" y2="10000"/>
                        <a14:foregroundMark x1="93151" y1="78696" x2="93151" y2="13913"/>
                        <a14:foregroundMark x1="44749" y1="40870" x2="66667" y2="50000"/>
                        <a14:foregroundMark x1="66667" y1="50000" x2="72603" y2="27391"/>
                        <a14:foregroundMark x1="72603" y1="27391" x2="53425" y2="14348"/>
                        <a14:foregroundMark x1="53425" y1="14348" x2="36530" y2="32609"/>
                        <a14:foregroundMark x1="36530" y1="32609" x2="44749" y2="29130"/>
                        <a14:foregroundMark x1="49315" y1="16087" x2="42922" y2="19130"/>
                        <a14:foregroundMark x1="42466" y1="18696" x2="25114" y2="26522"/>
                        <a14:foregroundMark x1="25114" y1="25217" x2="31963" y2="46087"/>
                        <a14:foregroundMark x1="31963" y1="46087" x2="44749" y2="19130"/>
                        <a14:foregroundMark x1="44749" y1="19130" x2="63470" y2="25217"/>
                        <a14:foregroundMark x1="63927" y1="25217" x2="73516" y2="28261"/>
                        <a14:foregroundMark x1="71689" y1="24348" x2="52055" y2="13478"/>
                        <a14:foregroundMark x1="55708" y1="16522" x2="75342" y2="29565"/>
                        <a14:foregroundMark x1="75342" y1="29565" x2="78995" y2="50000"/>
                        <a14:foregroundMark x1="77169" y1="43043" x2="72603" y2="21304"/>
                        <a14:foregroundMark x1="72603" y1="21304" x2="63927" y2="16087"/>
                        <a14:foregroundMark x1="68493" y1="19130" x2="80365" y2="39130"/>
                        <a14:foregroundMark x1="80365" y1="39130" x2="79909" y2="43478"/>
                        <a14:foregroundMark x1="77169" y1="54348" x2="66667" y2="74783"/>
                        <a14:foregroundMark x1="66667" y1="74783" x2="68950" y2="80435"/>
                        <a14:foregroundMark x1="68950" y1="80435" x2="64384" y2="57826"/>
                        <a14:foregroundMark x1="64384" y1="57826" x2="70320" y2="56522"/>
                        <a14:foregroundMark x1="70320" y1="57391" x2="47945" y2="69130"/>
                        <a14:foregroundMark x1="47945" y1="69130" x2="32420" y2="69565"/>
                        <a14:foregroundMark x1="33790" y1="69565" x2="54338" y2="80870"/>
                        <a14:foregroundMark x1="54338" y1="80870" x2="58447" y2="81304"/>
                        <a14:foregroundMark x1="31963" y1="71739" x2="16438" y2="57391"/>
                        <a14:foregroundMark x1="34703" y1="70000" x2="16438" y2="46957"/>
                        <a14:foregroundMark x1="48858" y1="70000" x2="25114" y2="40000"/>
                        <a14:foregroundMark x1="73973" y1="60435" x2="52055" y2="45652"/>
                        <a14:foregroundMark x1="52055" y1="45652" x2="29224" y2="12174"/>
                        <a14:foregroundMark x1="72146" y1="52174" x2="47489" y2="22174"/>
                        <a14:backgroundMark x1="58904" y1="870" x2="34703" y2="3043"/>
                        <a14:backgroundMark x1="27397" y1="1739" x2="27397" y2="3999"/>
                      </a14:backgroundRemoval>
                    </a14:imgEffect>
                  </a14:imgLayer>
                </a14:imgProps>
              </a:ext>
            </a:extLst>
          </a:blip>
          <a:stretch>
            <a:fillRect/>
          </a:stretch>
        </p:blipFill>
        <p:spPr>
          <a:xfrm>
            <a:off x="6812801" y="1924049"/>
            <a:ext cx="5143410" cy="4731337"/>
          </a:xfrm>
          <a:prstGeom prst="rect">
            <a:avLst/>
          </a:prstGeom>
        </p:spPr>
      </p:pic>
    </p:spTree>
    <p:extLst>
      <p:ext uri="{BB962C8B-B14F-4D97-AF65-F5344CB8AC3E}">
        <p14:creationId xmlns:p14="http://schemas.microsoft.com/office/powerpoint/2010/main" val="24111806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and Knowledge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7087641" cy="4562144"/>
          </a:xfrm>
        </p:spPr>
        <p:txBody>
          <a:bodyPr>
            <a:normAutofit lnSpcReduction="10000"/>
          </a:bodyPr>
          <a:lstStyle/>
          <a:p>
            <a:pPr marL="84138" indent="0" algn="just">
              <a:buNone/>
            </a:pPr>
            <a:r>
              <a:rPr lang="en-GB" sz="4000" b="1" dirty="0"/>
              <a:t>Strategic information</a:t>
            </a:r>
            <a:r>
              <a:rPr lang="en-GB" sz="4000" dirty="0"/>
              <a:t> </a:t>
            </a:r>
          </a:p>
          <a:p>
            <a:pPr marL="87313" indent="0">
              <a:buNone/>
            </a:pPr>
            <a:r>
              <a:rPr lang="en-GB" sz="4000" dirty="0"/>
              <a:t>Strategic information is used to plan the objectives of the organisation</a:t>
            </a:r>
          </a:p>
          <a:p>
            <a:pPr marL="87313" indent="0">
              <a:buNone/>
            </a:pPr>
            <a:endParaRPr lang="en-GB" sz="4000" dirty="0"/>
          </a:p>
          <a:p>
            <a:pPr marL="87313" indent="0">
              <a:buNone/>
            </a:pPr>
            <a:r>
              <a:rPr lang="en-GB" sz="4000" dirty="0"/>
              <a:t>This information assesses whether the objectives are being met in practice. </a:t>
            </a:r>
          </a:p>
        </p:txBody>
      </p:sp>
      <p:pic>
        <p:nvPicPr>
          <p:cNvPr id="6" name="Picture 5">
            <a:extLst>
              <a:ext uri="{FF2B5EF4-FFF2-40B4-BE49-F238E27FC236}">
                <a16:creationId xmlns:a16="http://schemas.microsoft.com/office/drawing/2014/main" id="{CA00B02D-2C36-4AB3-AFE9-989AF8192789}"/>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456" b="96507" l="2652" r="94953">
                        <a14:foregroundMark x1="48931" y1="8456" x2="4619" y2="94485"/>
                        <a14:foregroundMark x1="2908" y1="96691" x2="2877" y2="96165"/>
                        <a14:foregroundMark x1="94953" y1="91176" x2="94953" y2="91176"/>
                        <a14:foregroundMark x1="94953" y1="91176" x2="94953" y2="91176"/>
                        <a14:foregroundMark x1="50727" y1="83824" x2="50727" y2="83824"/>
                        <a14:foregroundMark x1="50727" y1="83824" x2="50727" y2="83824"/>
                        <a14:foregroundMark x1="50984" y1="83640" x2="50984" y2="83640"/>
                        <a14:foregroundMark x1="53293" y1="83640" x2="44568" y2="86397"/>
                        <a14:foregroundMark x1="44568" y1="86397" x2="52352" y2="81618"/>
                        <a14:foregroundMark x1="52352" y1="81618" x2="57399" y2="82169"/>
                        <a14:foregroundMark x1="57399" y1="82169" x2="58683" y2="88051"/>
                        <a14:foregroundMark x1="58084" y1="87316" x2="41232" y2="86581"/>
                        <a14:foregroundMark x1="42686" y1="86581" x2="48417" y2="81066"/>
                        <a14:foregroundMark x1="40120" y1="58456" x2="47305" y2="64890"/>
                        <a14:foregroundMark x1="47305" y1="64890" x2="55945" y2="64522"/>
                        <a14:foregroundMark x1="55945" y1="64522" x2="48845" y2="58824"/>
                        <a14:foregroundMark x1="48845" y1="58824" x2="40120" y2="57904"/>
                        <a14:foregroundMark x1="40120" y1="57904" x2="49102" y2="61397"/>
                        <a14:foregroundMark x1="49102" y1="61397" x2="40034" y2="58640"/>
                        <a14:foregroundMark x1="40034" y1="58640" x2="56459" y2="62500"/>
                        <a14:foregroundMark x1="55860" y1="35662" x2="54833" y2="45772"/>
                        <a14:foregroundMark x1="54833" y1="45772" x2="50470" y2="34375"/>
                        <a14:foregroundMark x1="50470" y1="34375" x2="42258" y2="40074"/>
                        <a14:foregroundMark x1="42258" y1="40074" x2="49786" y2="34375"/>
                        <a14:foregroundMark x1="49786" y1="34375" x2="58512" y2="34743"/>
                        <a14:foregroundMark x1="58512" y1="34743" x2="53807" y2="44669"/>
                        <a14:foregroundMark x1="53807" y1="44669" x2="44825" y2="43934"/>
                        <a14:foregroundMark x1="44825" y1="43934" x2="38494" y2="35846"/>
                        <a14:foregroundMark x1="38494" y1="35846" x2="42686" y2="34926"/>
                        <a14:backgroundMark x1="2566" y1="94669" x2="2737" y2="94669"/>
                        <a14:backgroundMark x1="2737" y1="95037" x2="2737" y2="95037"/>
                        <a14:backgroundMark x1="2566" y1="94669" x2="2566" y2="94669"/>
                        <a14:backgroundMark x1="3080" y1="94118" x2="2566" y2="95772"/>
                      </a14:backgroundRemoval>
                    </a14:imgEffect>
                  </a14:imgLayer>
                </a14:imgProps>
              </a:ext>
            </a:extLst>
          </a:blip>
          <a:stretch>
            <a:fillRect/>
          </a:stretch>
        </p:blipFill>
        <p:spPr>
          <a:xfrm>
            <a:off x="8290560" y="2011681"/>
            <a:ext cx="3745694" cy="4317999"/>
          </a:xfrm>
          <a:prstGeom prst="rect">
            <a:avLst/>
          </a:prstGeom>
        </p:spPr>
      </p:pic>
    </p:spTree>
    <p:extLst>
      <p:ext uri="{BB962C8B-B14F-4D97-AF65-F5344CB8AC3E}">
        <p14:creationId xmlns:p14="http://schemas.microsoft.com/office/powerpoint/2010/main" val="2092457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7087641" cy="4846320"/>
          </a:xfrm>
        </p:spPr>
        <p:txBody>
          <a:bodyPr>
            <a:normAutofit fontScale="92500" lnSpcReduction="10000"/>
          </a:bodyPr>
          <a:lstStyle/>
          <a:p>
            <a:pPr marL="84138" indent="0" algn="just">
              <a:buNone/>
            </a:pPr>
            <a:r>
              <a:rPr lang="en-GB" sz="3900" b="1" dirty="0"/>
              <a:t>Strategic information is-</a:t>
            </a:r>
          </a:p>
          <a:p>
            <a:pPr marL="355600" indent="-271463" algn="just"/>
            <a:r>
              <a:rPr lang="en-GB" sz="2800" b="1" dirty="0"/>
              <a:t>Used by top management</a:t>
            </a:r>
          </a:p>
          <a:p>
            <a:pPr marL="355600" indent="-271463" algn="just"/>
            <a:r>
              <a:rPr lang="en-GB" sz="2800" b="1" dirty="0"/>
              <a:t>Relevant to the long-term</a:t>
            </a:r>
          </a:p>
          <a:p>
            <a:pPr marL="355600" indent="-271463" algn="just"/>
            <a:r>
              <a:rPr lang="en-GB" sz="2800" b="1" dirty="0"/>
              <a:t>Concerned with the whole organisation</a:t>
            </a:r>
          </a:p>
          <a:p>
            <a:pPr marL="355600" indent="-271463" algn="just"/>
            <a:r>
              <a:rPr lang="en-GB" sz="2800" b="1" dirty="0"/>
              <a:t>Derived from internal and external sources</a:t>
            </a:r>
          </a:p>
          <a:p>
            <a:pPr marL="355600" indent="-271463" algn="just"/>
            <a:r>
              <a:rPr lang="en-GB" sz="2800" b="1" dirty="0"/>
              <a:t>Supports relatively unstructured decision</a:t>
            </a:r>
          </a:p>
          <a:p>
            <a:pPr marL="355600" indent="-271463" algn="just"/>
            <a:r>
              <a:rPr lang="en-GB" sz="2800" b="1" dirty="0"/>
              <a:t>Summarised in broad terms (supported by detailed information if required)</a:t>
            </a:r>
          </a:p>
          <a:p>
            <a:pPr marL="355600" indent="-271463" algn="just"/>
            <a:r>
              <a:rPr lang="en-GB" sz="2800" b="1" dirty="0"/>
              <a:t>Both quantitative (numbers) and qualitative (e.g. customer feedback)</a:t>
            </a:r>
          </a:p>
        </p:txBody>
      </p:sp>
      <p:pic>
        <p:nvPicPr>
          <p:cNvPr id="5" name="Picture 4">
            <a:extLst>
              <a:ext uri="{FF2B5EF4-FFF2-40B4-BE49-F238E27FC236}">
                <a16:creationId xmlns:a16="http://schemas.microsoft.com/office/drawing/2014/main" id="{3E92F99A-E1C3-4597-B057-2AEED376041E}"/>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456" b="96507" l="2652" r="94953">
                        <a14:foregroundMark x1="48931" y1="8456" x2="4619" y2="94485"/>
                        <a14:foregroundMark x1="2908" y1="96691" x2="2877" y2="96165"/>
                        <a14:foregroundMark x1="94953" y1="91176" x2="94953" y2="91176"/>
                        <a14:foregroundMark x1="94953" y1="91176" x2="94953" y2="91176"/>
                        <a14:foregroundMark x1="50727" y1="83824" x2="50727" y2="83824"/>
                        <a14:foregroundMark x1="50727" y1="83824" x2="50727" y2="83824"/>
                        <a14:foregroundMark x1="50984" y1="83640" x2="50984" y2="83640"/>
                        <a14:foregroundMark x1="53293" y1="83640" x2="44568" y2="86397"/>
                        <a14:foregroundMark x1="44568" y1="86397" x2="52352" y2="81618"/>
                        <a14:foregroundMark x1="52352" y1="81618" x2="57399" y2="82169"/>
                        <a14:foregroundMark x1="57399" y1="82169" x2="58683" y2="88051"/>
                        <a14:foregroundMark x1="58084" y1="87316" x2="41232" y2="86581"/>
                        <a14:foregroundMark x1="42686" y1="86581" x2="48417" y2="81066"/>
                        <a14:foregroundMark x1="40120" y1="58456" x2="47305" y2="64890"/>
                        <a14:foregroundMark x1="47305" y1="64890" x2="55945" y2="64522"/>
                        <a14:foregroundMark x1="55945" y1="64522" x2="48845" y2="58824"/>
                        <a14:foregroundMark x1="48845" y1="58824" x2="40120" y2="57904"/>
                        <a14:foregroundMark x1="40120" y1="57904" x2="49102" y2="61397"/>
                        <a14:foregroundMark x1="49102" y1="61397" x2="40034" y2="58640"/>
                        <a14:foregroundMark x1="40034" y1="58640" x2="56459" y2="62500"/>
                        <a14:foregroundMark x1="55860" y1="35662" x2="54833" y2="45772"/>
                        <a14:foregroundMark x1="54833" y1="45772" x2="50470" y2="34375"/>
                        <a14:foregroundMark x1="50470" y1="34375" x2="42258" y2="40074"/>
                        <a14:foregroundMark x1="42258" y1="40074" x2="49786" y2="34375"/>
                        <a14:foregroundMark x1="49786" y1="34375" x2="58512" y2="34743"/>
                        <a14:foregroundMark x1="58512" y1="34743" x2="53807" y2="44669"/>
                        <a14:foregroundMark x1="53807" y1="44669" x2="44825" y2="43934"/>
                        <a14:foregroundMark x1="44825" y1="43934" x2="38494" y2="35846"/>
                        <a14:foregroundMark x1="38494" y1="35846" x2="42686" y2="34926"/>
                        <a14:backgroundMark x1="2566" y1="94669" x2="2737" y2="94669"/>
                        <a14:backgroundMark x1="2737" y1="95037" x2="2737" y2="95037"/>
                        <a14:backgroundMark x1="2566" y1="94669" x2="2566" y2="94669"/>
                        <a14:backgroundMark x1="3080" y1="94118" x2="2566" y2="95772"/>
                      </a14:backgroundRemoval>
                    </a14:imgEffect>
                  </a14:imgLayer>
                </a14:imgProps>
              </a:ext>
            </a:extLst>
          </a:blip>
          <a:stretch>
            <a:fillRect/>
          </a:stretch>
        </p:blipFill>
        <p:spPr>
          <a:xfrm>
            <a:off x="8290560" y="2011681"/>
            <a:ext cx="3745694" cy="4317999"/>
          </a:xfrm>
          <a:prstGeom prst="rect">
            <a:avLst/>
          </a:prstGeom>
        </p:spPr>
      </p:pic>
    </p:spTree>
    <p:extLst>
      <p:ext uri="{BB962C8B-B14F-4D97-AF65-F5344CB8AC3E}">
        <p14:creationId xmlns:p14="http://schemas.microsoft.com/office/powerpoint/2010/main" val="35669569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7087641" cy="4846320"/>
          </a:xfrm>
        </p:spPr>
        <p:txBody>
          <a:bodyPr>
            <a:normAutofit lnSpcReduction="10000"/>
          </a:bodyPr>
          <a:lstStyle/>
          <a:p>
            <a:pPr marL="84138" indent="0" algn="just">
              <a:buNone/>
            </a:pPr>
            <a:r>
              <a:rPr lang="en-GB" sz="3900" b="1" dirty="0"/>
              <a:t>Tactical information is-</a:t>
            </a:r>
          </a:p>
          <a:p>
            <a:pPr marL="84137" indent="0" algn="just">
              <a:buNone/>
            </a:pPr>
            <a:r>
              <a:rPr lang="en-GB" sz="2800" b="1" dirty="0"/>
              <a:t>Used to decide how the resources of the business should be employed, and to monitor their use. </a:t>
            </a:r>
          </a:p>
          <a:p>
            <a:pPr marL="84137" indent="0" algn="just">
              <a:buNone/>
            </a:pPr>
            <a:r>
              <a:rPr lang="en-GB" sz="2800" b="1" dirty="0"/>
              <a:t>Question and Answer are part of an integrated whole.  And you can't find the right Answers until you've asked the right Questions.</a:t>
            </a:r>
          </a:p>
          <a:p>
            <a:pPr marL="84137" indent="0" algn="just">
              <a:buNone/>
            </a:pPr>
            <a:r>
              <a:rPr lang="en-GB" sz="2800" b="1" dirty="0"/>
              <a:t>Tactical Work is how you translate those Answers into the day-to-day operation of your business.</a:t>
            </a:r>
          </a:p>
        </p:txBody>
      </p:sp>
      <p:pic>
        <p:nvPicPr>
          <p:cNvPr id="5" name="Picture 4">
            <a:extLst>
              <a:ext uri="{FF2B5EF4-FFF2-40B4-BE49-F238E27FC236}">
                <a16:creationId xmlns:a16="http://schemas.microsoft.com/office/drawing/2014/main" id="{3E92F99A-E1C3-4597-B057-2AEED376041E}"/>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456" b="96507" l="2652" r="94953">
                        <a14:foregroundMark x1="48931" y1="8456" x2="4619" y2="94485"/>
                        <a14:foregroundMark x1="2908" y1="96691" x2="2877" y2="96165"/>
                        <a14:foregroundMark x1="94953" y1="91176" x2="94953" y2="91176"/>
                        <a14:foregroundMark x1="94953" y1="91176" x2="94953" y2="91176"/>
                        <a14:foregroundMark x1="50727" y1="83824" x2="50727" y2="83824"/>
                        <a14:foregroundMark x1="50727" y1="83824" x2="50727" y2="83824"/>
                        <a14:foregroundMark x1="50984" y1="83640" x2="50984" y2="83640"/>
                        <a14:foregroundMark x1="53293" y1="83640" x2="44568" y2="86397"/>
                        <a14:foregroundMark x1="44568" y1="86397" x2="52352" y2="81618"/>
                        <a14:foregroundMark x1="52352" y1="81618" x2="57399" y2="82169"/>
                        <a14:foregroundMark x1="57399" y1="82169" x2="58683" y2="88051"/>
                        <a14:foregroundMark x1="58084" y1="87316" x2="41232" y2="86581"/>
                        <a14:foregroundMark x1="42686" y1="86581" x2="48417" y2="81066"/>
                        <a14:foregroundMark x1="40120" y1="58456" x2="47305" y2="64890"/>
                        <a14:foregroundMark x1="47305" y1="64890" x2="55945" y2="64522"/>
                        <a14:foregroundMark x1="55945" y1="64522" x2="48845" y2="58824"/>
                        <a14:foregroundMark x1="48845" y1="58824" x2="40120" y2="57904"/>
                        <a14:foregroundMark x1="40120" y1="57904" x2="49102" y2="61397"/>
                        <a14:foregroundMark x1="49102" y1="61397" x2="40034" y2="58640"/>
                        <a14:foregroundMark x1="40034" y1="58640" x2="56459" y2="62500"/>
                        <a14:foregroundMark x1="55860" y1="35662" x2="54833" y2="45772"/>
                        <a14:foregroundMark x1="54833" y1="45772" x2="50470" y2="34375"/>
                        <a14:foregroundMark x1="50470" y1="34375" x2="42258" y2="40074"/>
                        <a14:foregroundMark x1="42258" y1="40074" x2="49786" y2="34375"/>
                        <a14:foregroundMark x1="49786" y1="34375" x2="58512" y2="34743"/>
                        <a14:foregroundMark x1="58512" y1="34743" x2="53807" y2="44669"/>
                        <a14:foregroundMark x1="53807" y1="44669" x2="44825" y2="43934"/>
                        <a14:foregroundMark x1="44825" y1="43934" x2="38494" y2="35846"/>
                        <a14:foregroundMark x1="38494" y1="35846" x2="42686" y2="34926"/>
                        <a14:backgroundMark x1="2566" y1="94669" x2="2737" y2="94669"/>
                        <a14:backgroundMark x1="2737" y1="95037" x2="2737" y2="95037"/>
                        <a14:backgroundMark x1="2566" y1="94669" x2="2566" y2="94669"/>
                        <a14:backgroundMark x1="3080" y1="94118" x2="2566" y2="95772"/>
                      </a14:backgroundRemoval>
                    </a14:imgEffect>
                  </a14:imgLayer>
                </a14:imgProps>
              </a:ext>
            </a:extLst>
          </a:blip>
          <a:stretch>
            <a:fillRect/>
          </a:stretch>
        </p:blipFill>
        <p:spPr>
          <a:xfrm>
            <a:off x="8290560" y="2011681"/>
            <a:ext cx="3745694" cy="4317999"/>
          </a:xfrm>
          <a:prstGeom prst="rect">
            <a:avLst/>
          </a:prstGeom>
        </p:spPr>
      </p:pic>
    </p:spTree>
    <p:extLst>
      <p:ext uri="{BB962C8B-B14F-4D97-AF65-F5344CB8AC3E}">
        <p14:creationId xmlns:p14="http://schemas.microsoft.com/office/powerpoint/2010/main" val="2298454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7087641" cy="4846320"/>
          </a:xfrm>
        </p:spPr>
        <p:txBody>
          <a:bodyPr>
            <a:normAutofit lnSpcReduction="10000"/>
          </a:bodyPr>
          <a:lstStyle/>
          <a:p>
            <a:pPr marL="84138" indent="0" algn="just">
              <a:buNone/>
            </a:pPr>
            <a:r>
              <a:rPr lang="en-GB" sz="3900" b="1" dirty="0"/>
              <a:t>Tactical information is-</a:t>
            </a:r>
          </a:p>
          <a:p>
            <a:pPr marL="355600" indent="-273050" algn="just"/>
            <a:r>
              <a:rPr lang="en-GB" sz="2800" b="1" dirty="0"/>
              <a:t>Used by middle managers</a:t>
            </a:r>
          </a:p>
          <a:p>
            <a:pPr marL="355600" indent="-273050" algn="just"/>
            <a:r>
              <a:rPr lang="en-GB" sz="2800" b="1" dirty="0"/>
              <a:t>Concerned with activities or departments</a:t>
            </a:r>
          </a:p>
          <a:p>
            <a:pPr marL="355600" indent="-273050" algn="just"/>
            <a:r>
              <a:rPr lang="en-GB" sz="2800" b="1" dirty="0"/>
              <a:t>Primarily generated internally</a:t>
            </a:r>
          </a:p>
          <a:p>
            <a:pPr marL="355600" indent="-273050" algn="just"/>
            <a:r>
              <a:rPr lang="en-GB" sz="2800" b="1" dirty="0"/>
              <a:t>Summarised at a lower level</a:t>
            </a:r>
          </a:p>
          <a:p>
            <a:pPr marL="355600" indent="-273050" algn="just"/>
            <a:r>
              <a:rPr lang="en-GB" sz="2800" b="1" dirty="0"/>
              <a:t>Prepared routinely and regularly</a:t>
            </a:r>
          </a:p>
          <a:p>
            <a:pPr marL="355600" indent="-273050" algn="just"/>
            <a:r>
              <a:rPr lang="en-GB" sz="2800" b="1" dirty="0"/>
              <a:t>Based on quantitative measures</a:t>
            </a:r>
          </a:p>
          <a:p>
            <a:pPr marL="355600" indent="-273050" algn="just"/>
            <a:r>
              <a:rPr lang="en-GB" sz="2800" b="1" dirty="0"/>
              <a:t>Relevant to the short and medium-term (months)</a:t>
            </a:r>
          </a:p>
        </p:txBody>
      </p:sp>
      <p:pic>
        <p:nvPicPr>
          <p:cNvPr id="5" name="Picture 4">
            <a:extLst>
              <a:ext uri="{FF2B5EF4-FFF2-40B4-BE49-F238E27FC236}">
                <a16:creationId xmlns:a16="http://schemas.microsoft.com/office/drawing/2014/main" id="{3E92F99A-E1C3-4597-B057-2AEED376041E}"/>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456" b="96507" l="2652" r="94953">
                        <a14:foregroundMark x1="48931" y1="8456" x2="4619" y2="94485"/>
                        <a14:foregroundMark x1="2908" y1="96691" x2="2877" y2="96165"/>
                        <a14:foregroundMark x1="94953" y1="91176" x2="94953" y2="91176"/>
                        <a14:foregroundMark x1="94953" y1="91176" x2="94953" y2="91176"/>
                        <a14:foregroundMark x1="50727" y1="83824" x2="50727" y2="83824"/>
                        <a14:foregroundMark x1="50727" y1="83824" x2="50727" y2="83824"/>
                        <a14:foregroundMark x1="50984" y1="83640" x2="50984" y2="83640"/>
                        <a14:foregroundMark x1="53293" y1="83640" x2="44568" y2="86397"/>
                        <a14:foregroundMark x1="44568" y1="86397" x2="52352" y2="81618"/>
                        <a14:foregroundMark x1="52352" y1="81618" x2="57399" y2="82169"/>
                        <a14:foregroundMark x1="57399" y1="82169" x2="58683" y2="88051"/>
                        <a14:foregroundMark x1="58084" y1="87316" x2="41232" y2="86581"/>
                        <a14:foregroundMark x1="42686" y1="86581" x2="48417" y2="81066"/>
                        <a14:foregroundMark x1="40120" y1="58456" x2="47305" y2="64890"/>
                        <a14:foregroundMark x1="47305" y1="64890" x2="55945" y2="64522"/>
                        <a14:foregroundMark x1="55945" y1="64522" x2="48845" y2="58824"/>
                        <a14:foregroundMark x1="48845" y1="58824" x2="40120" y2="57904"/>
                        <a14:foregroundMark x1="40120" y1="57904" x2="49102" y2="61397"/>
                        <a14:foregroundMark x1="49102" y1="61397" x2="40034" y2="58640"/>
                        <a14:foregroundMark x1="40034" y1="58640" x2="56459" y2="62500"/>
                        <a14:foregroundMark x1="55860" y1="35662" x2="54833" y2="45772"/>
                        <a14:foregroundMark x1="54833" y1="45772" x2="50470" y2="34375"/>
                        <a14:foregroundMark x1="50470" y1="34375" x2="42258" y2="40074"/>
                        <a14:foregroundMark x1="42258" y1="40074" x2="49786" y2="34375"/>
                        <a14:foregroundMark x1="49786" y1="34375" x2="58512" y2="34743"/>
                        <a14:foregroundMark x1="58512" y1="34743" x2="53807" y2="44669"/>
                        <a14:foregroundMark x1="53807" y1="44669" x2="44825" y2="43934"/>
                        <a14:foregroundMark x1="44825" y1="43934" x2="38494" y2="35846"/>
                        <a14:foregroundMark x1="38494" y1="35846" x2="42686" y2="34926"/>
                        <a14:backgroundMark x1="2566" y1="94669" x2="2737" y2="94669"/>
                        <a14:backgroundMark x1="2737" y1="95037" x2="2737" y2="95037"/>
                        <a14:backgroundMark x1="2566" y1="94669" x2="2566" y2="94669"/>
                        <a14:backgroundMark x1="3080" y1="94118" x2="2566" y2="95772"/>
                      </a14:backgroundRemoval>
                    </a14:imgEffect>
                  </a14:imgLayer>
                </a14:imgProps>
              </a:ext>
            </a:extLst>
          </a:blip>
          <a:stretch>
            <a:fillRect/>
          </a:stretch>
        </p:blipFill>
        <p:spPr>
          <a:xfrm>
            <a:off x="8290560" y="2011681"/>
            <a:ext cx="3745694" cy="4317999"/>
          </a:xfrm>
          <a:prstGeom prst="rect">
            <a:avLst/>
          </a:prstGeom>
        </p:spPr>
      </p:pic>
    </p:spTree>
    <p:extLst>
      <p:ext uri="{BB962C8B-B14F-4D97-AF65-F5344CB8AC3E}">
        <p14:creationId xmlns:p14="http://schemas.microsoft.com/office/powerpoint/2010/main" val="33653554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7087641" cy="4846320"/>
          </a:xfrm>
        </p:spPr>
        <p:txBody>
          <a:bodyPr>
            <a:normAutofit/>
          </a:bodyPr>
          <a:lstStyle/>
          <a:p>
            <a:pPr marL="84138" indent="0" algn="just">
              <a:buNone/>
            </a:pPr>
            <a:r>
              <a:rPr lang="en-GB" sz="3900" b="1" dirty="0"/>
              <a:t>Operational information is-</a:t>
            </a:r>
          </a:p>
          <a:p>
            <a:pPr marL="82550" indent="0" algn="just">
              <a:buNone/>
            </a:pPr>
            <a:r>
              <a:rPr lang="en-GB" sz="2800" b="1" dirty="0"/>
              <a:t>Operational information applies to the running of a department. </a:t>
            </a:r>
          </a:p>
          <a:p>
            <a:pPr marL="82550" indent="0" algn="just">
              <a:buNone/>
            </a:pPr>
            <a:r>
              <a:rPr lang="en-GB" sz="2800" b="1" dirty="0"/>
              <a:t>Things like customer, inventory, and purchase data fall into this category.</a:t>
            </a:r>
          </a:p>
          <a:p>
            <a:pPr marL="82550" indent="0" algn="just">
              <a:buNone/>
            </a:pPr>
            <a:r>
              <a:rPr lang="en-GB" sz="2800" b="1" dirty="0"/>
              <a:t>An operational data store (ODS) is a central database that provides a snapshot of the latest data from multiple transactional systems for operational reporting – often used in data mining and analytics.</a:t>
            </a:r>
          </a:p>
        </p:txBody>
      </p:sp>
      <p:pic>
        <p:nvPicPr>
          <p:cNvPr id="5" name="Picture 4">
            <a:extLst>
              <a:ext uri="{FF2B5EF4-FFF2-40B4-BE49-F238E27FC236}">
                <a16:creationId xmlns:a16="http://schemas.microsoft.com/office/drawing/2014/main" id="{3E92F99A-E1C3-4597-B057-2AEED376041E}"/>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456" b="96507" l="2652" r="94953">
                        <a14:foregroundMark x1="48931" y1="8456" x2="4619" y2="94485"/>
                        <a14:foregroundMark x1="2908" y1="96691" x2="2877" y2="96165"/>
                        <a14:foregroundMark x1="94953" y1="91176" x2="94953" y2="91176"/>
                        <a14:foregroundMark x1="94953" y1="91176" x2="94953" y2="91176"/>
                        <a14:foregroundMark x1="50727" y1="83824" x2="50727" y2="83824"/>
                        <a14:foregroundMark x1="50727" y1="83824" x2="50727" y2="83824"/>
                        <a14:foregroundMark x1="50984" y1="83640" x2="50984" y2="83640"/>
                        <a14:foregroundMark x1="53293" y1="83640" x2="44568" y2="86397"/>
                        <a14:foregroundMark x1="44568" y1="86397" x2="52352" y2="81618"/>
                        <a14:foregroundMark x1="52352" y1="81618" x2="57399" y2="82169"/>
                        <a14:foregroundMark x1="57399" y1="82169" x2="58683" y2="88051"/>
                        <a14:foregroundMark x1="58084" y1="87316" x2="41232" y2="86581"/>
                        <a14:foregroundMark x1="42686" y1="86581" x2="48417" y2="81066"/>
                        <a14:foregroundMark x1="40120" y1="58456" x2="47305" y2="64890"/>
                        <a14:foregroundMark x1="47305" y1="64890" x2="55945" y2="64522"/>
                        <a14:foregroundMark x1="55945" y1="64522" x2="48845" y2="58824"/>
                        <a14:foregroundMark x1="48845" y1="58824" x2="40120" y2="57904"/>
                        <a14:foregroundMark x1="40120" y1="57904" x2="49102" y2="61397"/>
                        <a14:foregroundMark x1="49102" y1="61397" x2="40034" y2="58640"/>
                        <a14:foregroundMark x1="40034" y1="58640" x2="56459" y2="62500"/>
                        <a14:foregroundMark x1="55860" y1="35662" x2="54833" y2="45772"/>
                        <a14:foregroundMark x1="54833" y1="45772" x2="50470" y2="34375"/>
                        <a14:foregroundMark x1="50470" y1="34375" x2="42258" y2="40074"/>
                        <a14:foregroundMark x1="42258" y1="40074" x2="49786" y2="34375"/>
                        <a14:foregroundMark x1="49786" y1="34375" x2="58512" y2="34743"/>
                        <a14:foregroundMark x1="58512" y1="34743" x2="53807" y2="44669"/>
                        <a14:foregroundMark x1="53807" y1="44669" x2="44825" y2="43934"/>
                        <a14:foregroundMark x1="44825" y1="43934" x2="38494" y2="35846"/>
                        <a14:foregroundMark x1="38494" y1="35846" x2="42686" y2="34926"/>
                        <a14:backgroundMark x1="2566" y1="94669" x2="2737" y2="94669"/>
                        <a14:backgroundMark x1="2737" y1="95037" x2="2737" y2="95037"/>
                        <a14:backgroundMark x1="2566" y1="94669" x2="2566" y2="94669"/>
                        <a14:backgroundMark x1="3080" y1="94118" x2="2566" y2="95772"/>
                      </a14:backgroundRemoval>
                    </a14:imgEffect>
                  </a14:imgLayer>
                </a14:imgProps>
              </a:ext>
            </a:extLst>
          </a:blip>
          <a:stretch>
            <a:fillRect/>
          </a:stretch>
        </p:blipFill>
        <p:spPr>
          <a:xfrm>
            <a:off x="8290560" y="2011681"/>
            <a:ext cx="3745694" cy="4317999"/>
          </a:xfrm>
          <a:prstGeom prst="rect">
            <a:avLst/>
          </a:prstGeom>
        </p:spPr>
      </p:pic>
    </p:spTree>
    <p:extLst>
      <p:ext uri="{BB962C8B-B14F-4D97-AF65-F5344CB8AC3E}">
        <p14:creationId xmlns:p14="http://schemas.microsoft.com/office/powerpoint/2010/main" val="2584466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916907" y="2011680"/>
            <a:ext cx="7574508" cy="4846320"/>
          </a:xfrm>
        </p:spPr>
        <p:txBody>
          <a:bodyPr>
            <a:normAutofit fontScale="85000" lnSpcReduction="20000"/>
          </a:bodyPr>
          <a:lstStyle/>
          <a:p>
            <a:pPr marL="84138" indent="0" algn="just">
              <a:buNone/>
            </a:pPr>
            <a:r>
              <a:rPr lang="en-GB" sz="4000" b="1" dirty="0"/>
              <a:t>What is ‘Knowledge’?</a:t>
            </a:r>
            <a:r>
              <a:rPr lang="en-GB" sz="4000" dirty="0"/>
              <a:t> </a:t>
            </a:r>
          </a:p>
          <a:p>
            <a:pPr marL="84138" indent="0" algn="ctr">
              <a:buNone/>
            </a:pPr>
            <a:r>
              <a:rPr lang="en-GB" sz="4000" i="1" dirty="0"/>
              <a:t>‘familiarity with someone or something, which can include information, facts, descriptions, or skills acquired through experience or education. It can refer to the theoretical or practical understanding of a subject. It can be implicit (as with practical skill or expertise) or explicit (as with the theoretical understanding of a subject); and it can be more or less formal or systematic.’</a:t>
            </a:r>
          </a:p>
          <a:p>
            <a:pPr marL="84138" indent="0" algn="r">
              <a:buNone/>
            </a:pPr>
            <a:r>
              <a:rPr lang="en-GB" sz="4000" dirty="0"/>
              <a:t>(The Oxford Dictionary)</a:t>
            </a:r>
          </a:p>
        </p:txBody>
      </p:sp>
      <p:pic>
        <p:nvPicPr>
          <p:cNvPr id="6" name="Picture 5">
            <a:extLst>
              <a:ext uri="{FF2B5EF4-FFF2-40B4-BE49-F238E27FC236}">
                <a16:creationId xmlns:a16="http://schemas.microsoft.com/office/drawing/2014/main" id="{BF2A6220-640A-4F61-BAB3-5196FE07446C}"/>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25641" y1="37705" x2="25641" y2="37705"/>
                        <a14:foregroundMark x1="33205" y1="20947" x2="33205" y2="20947"/>
                        <a14:foregroundMark x1="36667" y1="20765" x2="36667" y2="20765"/>
                        <a14:foregroundMark x1="36795" y1="20219" x2="34103" y2="19672"/>
                        <a14:foregroundMark x1="36667" y1="20765" x2="34615" y2="19854"/>
                        <a14:foregroundMark x1="35513" y1="22040" x2="37179" y2="22769"/>
                        <a14:foregroundMark x1="37564" y1="25683" x2="37692" y2="29326"/>
                        <a14:foregroundMark x1="32821" y1="25137" x2="31667" y2="22222"/>
                        <a14:foregroundMark x1="36282" y1="19490" x2="35000" y2="19126"/>
                        <a14:foregroundMark x1="36667" y1="18033" x2="35897" y2="18579"/>
                        <a14:foregroundMark x1="39103" y1="20947" x2="37564" y2="18944"/>
                        <a14:foregroundMark x1="36154" y1="49362" x2="34231" y2="51730"/>
                        <a14:foregroundMark x1="31538" y1="48087" x2="33846" y2="49362"/>
                        <a14:foregroundMark x1="54615" y1="40073" x2="57949" y2="39162"/>
                        <a14:foregroundMark x1="56538" y1="36066" x2="56667" y2="36066"/>
                        <a14:foregroundMark x1="56795" y1="37887" x2="58333" y2="40619"/>
                        <a14:foregroundMark x1="68590" y1="31148" x2="68590" y2="32787"/>
                        <a14:foregroundMark x1="61667" y1="40255" x2="61667" y2="40255"/>
                        <a14:foregroundMark x1="61026" y1="40619" x2="61795" y2="40619"/>
                        <a14:backgroundMark x1="30897" y1="40984" x2="34487" y2="41530"/>
                        <a14:backgroundMark x1="29615" y1="36430" x2="30641" y2="38251"/>
                        <a14:backgroundMark x1="26410" y1="44991" x2="28205" y2="49362"/>
                        <a14:backgroundMark x1="28590" y1="55738" x2="30256" y2="55920"/>
                        <a14:backgroundMark x1="32179" y1="56284" x2="32949" y2="56284"/>
                        <a14:backgroundMark x1="30769" y1="61931" x2="30769" y2="61931"/>
                        <a14:backgroundMark x1="37051" y1="64299" x2="41410" y2="65938"/>
                        <a14:backgroundMark x1="54615" y1="65938" x2="60000" y2="64845"/>
                        <a14:backgroundMark x1="64359" y1="60838" x2="70000" y2="55920"/>
                        <a14:backgroundMark x1="70000" y1="55920" x2="73077" y2="55191"/>
                        <a14:backgroundMark x1="70513" y1="49909" x2="70513" y2="49909"/>
                        <a14:backgroundMark x1="70769" y1="35337" x2="67179" y2="43352"/>
                        <a14:backgroundMark x1="67179" y1="43352" x2="67179" y2="43352"/>
                        <a14:backgroundMark x1="64231" y1="37341" x2="64359" y2="35519"/>
                        <a14:backgroundMark x1="59888" y1="37202" x2="60513" y2="34608"/>
                        <a14:backgroundMark x1="59153" y1="40255" x2="59285" y2="39707"/>
                        <a14:backgroundMark x1="58846" y1="41530" x2="59153" y2="40255"/>
                        <a14:backgroundMark x1="57436" y1="59927" x2="58846" y2="57013"/>
                        <a14:backgroundMark x1="60769" y1="58106" x2="60769" y2="58106"/>
                        <a14:backgroundMark x1="61410" y1="55373" x2="61410" y2="55373"/>
                        <a14:backgroundMark x1="61795" y1="55373" x2="61795" y2="55373"/>
                        <a14:backgroundMark x1="67308" y1="52823" x2="67308" y2="52823"/>
                        <a14:backgroundMark x1="34615" y1="32969" x2="34615" y2="32969"/>
                        <a14:backgroundMark x1="30897" y1="26776" x2="30897" y2="26776"/>
                        <a14:backgroundMark x1="41667" y1="27687" x2="40897" y2="24590"/>
                        <a14:backgroundMark x1="40385" y1="34973" x2="39359" y2="32787"/>
                        <a14:backgroundMark x1="47692" y1="40073" x2="48590" y2="43169"/>
                        <a14:backgroundMark x1="46923" y1="50638" x2="45513" y2="48452"/>
                        <a14:backgroundMark x1="51410" y1="55373" x2="51410" y2="52095"/>
                        <a14:backgroundMark x1="41026" y1="55920" x2="39103" y2="54645"/>
                        <a14:backgroundMark x1="40513" y1="50455" x2="40000" y2="48452"/>
                        <a14:backgroundMark x1="52051" y1="31694" x2="52692" y2="31694"/>
                        <a14:backgroundMark x1="51410" y1="40801" x2="51410" y2="40801"/>
                        <a14:backgroundMark x1="45897" y1="25865" x2="45897" y2="24954"/>
                        <a14:backgroundMark x1="47821" y1="31148" x2="47821" y2="31148"/>
                        <a14:backgroundMark x1="48205" y1="23133" x2="48205" y2="23133"/>
                        <a14:backgroundMark x1="47821" y1="22040" x2="47692" y2="21676"/>
                        <a14:backgroundMark x1="44487" y1="31694" x2="44487" y2="31694"/>
                      </a14:backgroundRemoval>
                    </a14:imgEffect>
                  </a14:imgLayer>
                </a14:imgProps>
              </a:ext>
            </a:extLst>
          </a:blip>
          <a:srcRect l="18833" t="12527" r="20547" b="10384"/>
          <a:stretch/>
        </p:blipFill>
        <p:spPr>
          <a:xfrm>
            <a:off x="20471" y="1844875"/>
            <a:ext cx="3916907" cy="4728949"/>
          </a:xfrm>
          <a:prstGeom prst="rect">
            <a:avLst/>
          </a:prstGeom>
        </p:spPr>
      </p:pic>
    </p:spTree>
    <p:extLst>
      <p:ext uri="{BB962C8B-B14F-4D97-AF65-F5344CB8AC3E}">
        <p14:creationId xmlns:p14="http://schemas.microsoft.com/office/powerpoint/2010/main" val="3670384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35773" y="2011680"/>
            <a:ext cx="6755642" cy="4846320"/>
          </a:xfrm>
        </p:spPr>
        <p:txBody>
          <a:bodyPr>
            <a:normAutofit fontScale="77500" lnSpcReduction="20000"/>
          </a:bodyPr>
          <a:lstStyle/>
          <a:p>
            <a:pPr marL="84138" indent="0">
              <a:buNone/>
            </a:pPr>
            <a:r>
              <a:rPr lang="en-GB" sz="4000" b="1" dirty="0"/>
              <a:t>What is ‘Knowledge’?</a:t>
            </a:r>
            <a:r>
              <a:rPr lang="en-GB" sz="4000" dirty="0"/>
              <a:t> </a:t>
            </a:r>
          </a:p>
          <a:p>
            <a:pPr marL="355600" indent="-271463"/>
            <a:r>
              <a:rPr lang="en-GB" sz="4000" dirty="0"/>
              <a:t>General awareness or possession of information, facts, ideas, truths, or principles</a:t>
            </a:r>
          </a:p>
          <a:p>
            <a:pPr marL="355600" indent="-271463"/>
            <a:r>
              <a:rPr lang="en-GB" sz="4000" dirty="0"/>
              <a:t>Clear awareness or explicit information, for example, of a situation or fact</a:t>
            </a:r>
          </a:p>
          <a:p>
            <a:pPr marL="355600" indent="-271463"/>
            <a:r>
              <a:rPr lang="en-GB" sz="4000" dirty="0"/>
              <a:t>All the information, facts, truths, and principles learned throughout time</a:t>
            </a:r>
          </a:p>
          <a:p>
            <a:pPr marL="355600" indent="-271463"/>
            <a:r>
              <a:rPr lang="en-GB" sz="4000" dirty="0"/>
              <a:t>Familiarity or understanding gained through experience or study</a:t>
            </a:r>
          </a:p>
        </p:txBody>
      </p:sp>
      <p:pic>
        <p:nvPicPr>
          <p:cNvPr id="4" name="Picture 3">
            <a:extLst>
              <a:ext uri="{FF2B5EF4-FFF2-40B4-BE49-F238E27FC236}">
                <a16:creationId xmlns:a16="http://schemas.microsoft.com/office/drawing/2014/main" id="{FDC81384-1916-4421-80DA-023BA369F73B}"/>
              </a:ext>
            </a:extLst>
          </p:cNvPr>
          <p:cNvPicPr>
            <a:picLocks noChangeAspect="1"/>
          </p:cNvPicPr>
          <p:nvPr/>
        </p:nvPicPr>
        <p:blipFill rotWithShape="1">
          <a:blip r:embed="rId2">
            <a:duotone>
              <a:prstClr val="black"/>
              <a:schemeClr val="accent1">
                <a:tint val="45000"/>
                <a:satMod val="400000"/>
              </a:schemeClr>
            </a:duotone>
            <a:extLst>
              <a:ext uri="{BEBA8EAE-BF5A-486C-A8C5-ECC9F3942E4B}">
                <a14:imgProps xmlns:a14="http://schemas.microsoft.com/office/drawing/2010/main">
                  <a14:imgLayer r:embed="rId3">
                    <a14:imgEffect>
                      <a14:backgroundRemoval t="7143" b="89683" l="3107" r="95512">
                        <a14:foregroundMark x1="62716" y1="24603" x2="68009" y2="32275"/>
                        <a14:foregroundMark x1="68009" y1="32275" x2="91715" y2="43915"/>
                        <a14:foregroundMark x1="95742" y1="40741" x2="95742" y2="40741"/>
                        <a14:foregroundMark x1="37745" y1="50000" x2="37745" y2="50000"/>
                        <a14:foregroundMark x1="49252" y1="38889" x2="31415" y2="39683"/>
                        <a14:foregroundMark x1="31415" y1="38889" x2="17722" y2="36508"/>
                        <a14:foregroundMark x1="28423" y1="11111" x2="39816" y2="26190"/>
                        <a14:foregroundMark x1="39816" y1="26190" x2="53510" y2="34392"/>
                        <a14:foregroundMark x1="10472" y1="37831" x2="6444" y2="26455"/>
                        <a14:foregroundMark x1="6444" y1="26455" x2="4603" y2="13757"/>
                        <a14:foregroundMark x1="4603" y1="13757" x2="9896" y2="8466"/>
                        <a14:foregroundMark x1="9896" y1="8466" x2="20023" y2="7937"/>
                        <a14:foregroundMark x1="4028" y1="37302" x2="3107" y2="7143"/>
                        <a14:backgroundMark x1="26928" y1="1852" x2="24511" y2="1323"/>
                        <a14:backgroundMark x1="65247" y1="85450" x2="69505" y2="86243"/>
                        <a14:backgroundMark x1="53740" y1="78042" x2="54891" y2="80952"/>
                        <a14:backgroundMark x1="68700" y1="16931" x2="66398" y2="8201"/>
                        <a14:backgroundMark x1="66398" y1="8201" x2="74568" y2="3175"/>
                        <a14:backgroundMark x1="74568" y1="3175" x2="73188" y2="3439"/>
                        <a14:backgroundMark x1="42923" y1="67989" x2="42463" y2="77249"/>
                        <a14:backgroundMark x1="42463" y1="77249" x2="39931" y2="83333"/>
                        <a14:backgroundMark x1="43728" y1="69312" x2="44649" y2="70370"/>
                      </a14:backgroundRemoval>
                    </a14:imgEffect>
                  </a14:imgLayer>
                </a14:imgProps>
              </a:ext>
            </a:extLst>
          </a:blip>
          <a:srcRect b="8954"/>
          <a:stretch/>
        </p:blipFill>
        <p:spPr>
          <a:xfrm>
            <a:off x="0" y="1792935"/>
            <a:ext cx="4926842" cy="5065065"/>
          </a:xfrm>
          <a:prstGeom prst="rect">
            <a:avLst/>
          </a:prstGeom>
        </p:spPr>
      </p:pic>
    </p:spTree>
    <p:extLst>
      <p:ext uri="{BB962C8B-B14F-4D97-AF65-F5344CB8AC3E}">
        <p14:creationId xmlns:p14="http://schemas.microsoft.com/office/powerpoint/2010/main" val="1067114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326005" y="2011680"/>
            <a:ext cx="7415684" cy="4846320"/>
          </a:xfrm>
        </p:spPr>
        <p:txBody>
          <a:bodyPr>
            <a:normAutofit/>
          </a:bodyPr>
          <a:lstStyle/>
          <a:p>
            <a:pPr marL="84138" indent="0" algn="just">
              <a:buNone/>
            </a:pPr>
            <a:r>
              <a:rPr lang="en-GB" sz="4000" b="1" dirty="0"/>
              <a:t>What is ‘wisdom’?</a:t>
            </a:r>
            <a:r>
              <a:rPr lang="en-GB" sz="4000" dirty="0"/>
              <a:t> </a:t>
            </a:r>
          </a:p>
          <a:p>
            <a:pPr marL="84138" indent="0" algn="ctr">
              <a:buNone/>
            </a:pPr>
            <a:r>
              <a:rPr lang="en-GB" sz="4000" i="1" dirty="0"/>
              <a:t>‘The ability to use your knowledge and experience to make good decisions and judgments’</a:t>
            </a:r>
          </a:p>
          <a:p>
            <a:pPr marL="84138" indent="0" algn="r">
              <a:buNone/>
            </a:pPr>
            <a:r>
              <a:rPr lang="en-GB" sz="4000" dirty="0"/>
              <a:t>(Cambridge English Dictionary)</a:t>
            </a:r>
          </a:p>
        </p:txBody>
      </p:sp>
      <p:pic>
        <p:nvPicPr>
          <p:cNvPr id="5" name="Picture 4">
            <a:extLst>
              <a:ext uri="{FF2B5EF4-FFF2-40B4-BE49-F238E27FC236}">
                <a16:creationId xmlns:a16="http://schemas.microsoft.com/office/drawing/2014/main" id="{730BFA72-4C7A-494E-A568-04519C969E00}"/>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8750" l="10000" r="90000">
                        <a14:foregroundMark x1="47992" y1="85061" x2="48750" y2="82188"/>
                        <a14:foregroundMark x1="46599" y1="90329" x2="47636" y2="86405"/>
                        <a14:foregroundMark x1="44375" y1="98750" x2="46055" y2="92387"/>
                        <a14:foregroundMark x1="29744" y1="64466" x2="25625" y2="60625"/>
                        <a14:foregroundMark x1="48409" y1="81870" x2="30921" y2="65563"/>
                        <a14:foregroundMark x1="48750" y1="82188" x2="48492" y2="81948"/>
                        <a14:foregroundMark x1="27839" y1="45938" x2="29063" y2="37813"/>
                        <a14:foregroundMark x1="27618" y1="47405" x2="27839" y2="45938"/>
                        <a14:foregroundMark x1="25625" y1="60625" x2="25955" y2="58432"/>
                        <a14:foregroundMark x1="28750" y1="34375" x2="28750" y2="34375"/>
                        <a14:backgroundMark x1="39375" y1="86250" x2="25000" y2="79375"/>
                        <a14:backgroundMark x1="25000" y1="79375" x2="15625" y2="64375"/>
                        <a14:backgroundMark x1="15625" y1="64375" x2="10313" y2="31875"/>
                        <a14:backgroundMark x1="10313" y1="31875" x2="12500" y2="15000"/>
                        <a14:backgroundMark x1="12500" y1="15000" x2="29063" y2="15000"/>
                        <a14:backgroundMark x1="29063" y1="15000" x2="45938" y2="19375"/>
                        <a14:backgroundMark x1="45938" y1="19375" x2="62813" y2="18750"/>
                        <a14:backgroundMark x1="62813" y1="18750" x2="76875" y2="29688"/>
                        <a14:backgroundMark x1="76875" y1="29688" x2="78438" y2="45625"/>
                        <a14:backgroundMark x1="78438" y1="45625" x2="91875" y2="68750"/>
                        <a14:backgroundMark x1="37188" y1="80313" x2="25625" y2="69375"/>
                        <a14:backgroundMark x1="23644" y1="66096" x2="16563" y2="54375"/>
                        <a14:backgroundMark x1="25625" y1="69375" x2="23742" y2="66258"/>
                        <a14:backgroundMark x1="16563" y1="54375" x2="21563" y2="41563"/>
                        <a14:backgroundMark x1="23438" y1="51875" x2="23438" y2="51875"/>
                        <a14:backgroundMark x1="25938" y1="51250" x2="25938" y2="51250"/>
                        <a14:backgroundMark x1="28750" y1="53125" x2="28750" y2="53125"/>
                        <a14:backgroundMark x1="28125" y1="52500" x2="26875" y2="51250"/>
                        <a14:backgroundMark x1="27187" y1="49375" x2="26563" y2="56250"/>
                        <a14:backgroundMark x1="36250" y1="39688" x2="36250" y2="39688"/>
                        <a14:backgroundMark x1="34375" y1="45938" x2="34375" y2="45938"/>
                        <a14:backgroundMark x1="48438" y1="51875" x2="48438" y2="51875"/>
                        <a14:backgroundMark x1="50000" y1="53438" x2="50000" y2="53438"/>
                        <a14:backgroundMark x1="45313" y1="54063" x2="45313" y2="54063"/>
                        <a14:backgroundMark x1="45313" y1="54375" x2="45313" y2="54375"/>
                        <a14:backgroundMark x1="26875" y1="49375" x2="26875" y2="49375"/>
                        <a14:backgroundMark x1="27813" y1="50000" x2="26250" y2="48438"/>
                        <a14:backgroundMark x1="26563" y1="49063" x2="27500" y2="49063"/>
                        <a14:backgroundMark x1="25938" y1="56563" x2="24688" y2="55625"/>
                        <a14:backgroundMark x1="26250" y1="55937" x2="25938" y2="57500"/>
                        <a14:backgroundMark x1="27813" y1="67500" x2="29688" y2="67500"/>
                        <a14:backgroundMark x1="46250" y1="90313" x2="46563" y2="89375"/>
                        <a14:backgroundMark x1="45313" y1="91563" x2="46875" y2="86250"/>
                        <a14:backgroundMark x1="46563" y1="90313" x2="47188" y2="86875"/>
                        <a14:backgroundMark x1="46875" y1="85938" x2="47188" y2="86250"/>
                        <a14:backgroundMark x1="45625" y1="91563" x2="45938" y2="91875"/>
                        <a14:backgroundMark x1="46563" y1="90313" x2="45625" y2="92188"/>
                        <a14:backgroundMark x1="46250" y1="53750" x2="45313" y2="53438"/>
                        <a14:backgroundMark x1="47188" y1="85000" x2="46875" y2="86250"/>
                      </a14:backgroundRemoval>
                    </a14:imgEffect>
                  </a14:imgLayer>
                </a14:imgProps>
              </a:ext>
            </a:extLst>
          </a:blip>
          <a:srcRect l="22131" t="20964" r="16636"/>
          <a:stretch/>
        </p:blipFill>
        <p:spPr>
          <a:xfrm>
            <a:off x="0" y="2011680"/>
            <a:ext cx="4086970" cy="4933440"/>
          </a:xfrm>
          <a:prstGeom prst="rect">
            <a:avLst/>
          </a:prstGeom>
        </p:spPr>
      </p:pic>
    </p:spTree>
    <p:extLst>
      <p:ext uri="{BB962C8B-B14F-4D97-AF65-F5344CB8AC3E}">
        <p14:creationId xmlns:p14="http://schemas.microsoft.com/office/powerpoint/2010/main" val="23421716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493827" y="2011680"/>
            <a:ext cx="7997588" cy="4846320"/>
          </a:xfrm>
        </p:spPr>
        <p:txBody>
          <a:bodyPr>
            <a:normAutofit fontScale="62500" lnSpcReduction="20000"/>
          </a:bodyPr>
          <a:lstStyle/>
          <a:p>
            <a:pPr marL="84138" indent="0" algn="just">
              <a:buNone/>
            </a:pPr>
            <a:r>
              <a:rPr lang="en-GB" sz="4000" b="1" dirty="0"/>
              <a:t>What is ‘Wisdom’?</a:t>
            </a:r>
            <a:r>
              <a:rPr lang="en-GB" sz="4000" dirty="0"/>
              <a:t> </a:t>
            </a:r>
          </a:p>
          <a:p>
            <a:pPr marL="655638" indent="-571500" algn="just"/>
            <a:r>
              <a:rPr lang="en-GB" sz="4000" dirty="0"/>
              <a:t>The knowledge and experience needed to make sensible decisions and judgments, or the good sense shown by the decisions and judgments made</a:t>
            </a:r>
          </a:p>
          <a:p>
            <a:pPr marL="655638" indent="-571500" algn="just"/>
            <a:r>
              <a:rPr lang="en-GB" sz="4000" dirty="0"/>
              <a:t>Accumulated knowledge of life or in a particular sphere of activity that has been gained through experience</a:t>
            </a:r>
          </a:p>
          <a:p>
            <a:pPr marL="655638" indent="-571500" algn="just"/>
            <a:r>
              <a:rPr lang="en-GB" sz="4000" dirty="0"/>
              <a:t>An opinion that almost everyone seems to share or express</a:t>
            </a:r>
          </a:p>
          <a:p>
            <a:pPr marL="655638" indent="-571500" algn="just"/>
            <a:r>
              <a:rPr lang="en-GB" sz="4000" dirty="0"/>
              <a:t>Ancient teachings or sayings</a:t>
            </a:r>
          </a:p>
          <a:p>
            <a:pPr marL="84138" indent="0" algn="just">
              <a:buNone/>
            </a:pPr>
            <a:endParaRPr lang="en-GB" sz="4000" dirty="0"/>
          </a:p>
          <a:p>
            <a:pPr marL="84138" indent="0" algn="just">
              <a:buNone/>
            </a:pPr>
            <a:r>
              <a:rPr lang="en-GB" sz="4000" dirty="0"/>
              <a:t>Various people have thought carefully about varying definitions of these four terms and produced their own analysis of the four terms. </a:t>
            </a:r>
          </a:p>
        </p:txBody>
      </p:sp>
      <p:pic>
        <p:nvPicPr>
          <p:cNvPr id="5" name="Picture 4">
            <a:extLst>
              <a:ext uri="{FF2B5EF4-FFF2-40B4-BE49-F238E27FC236}">
                <a16:creationId xmlns:a16="http://schemas.microsoft.com/office/drawing/2014/main" id="{2F46F7FD-2DEF-450F-AC4F-848BB0906AF0}"/>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9972" b="99859" l="9920" r="99947">
                        <a14:foregroundMark x1="59471" y1="88410" x2="50451" y2="99929"/>
                        <a14:foregroundMark x1="62744" y1="84228" x2="61846" y2="85375"/>
                        <a14:foregroundMark x1="64350" y1="82178" x2="62977" y2="83931"/>
                        <a14:foregroundMark x1="93163" y1="60783" x2="97082" y2="56223"/>
                        <a14:foregroundMark x1="84987" y1="70297" x2="87885" y2="66925"/>
                        <a14:foregroundMark x1="98265" y1="51544" x2="98780" y2="49505"/>
                        <a14:foregroundMark x1="97082" y1="56223" x2="97283" y2="55427"/>
                        <a14:foregroundMark x1="98780" y1="49505" x2="99947" y2="49364"/>
                        <a14:backgroundMark x1="57719" y1="80127" x2="63077" y2="81895"/>
                        <a14:backgroundMark x1="63077" y1="81895" x2="60743" y2="88331"/>
                        <a14:backgroundMark x1="60743" y1="88331" x2="58302" y2="82037"/>
                        <a14:backgroundMark x1="62440" y1="83805" x2="62440" y2="86139"/>
                        <a14:backgroundMark x1="62812" y1="84512" x2="62812" y2="83239"/>
                        <a14:backgroundMark x1="61910" y1="85431" x2="59947" y2="88826"/>
                        <a14:backgroundMark x1="84456" y1="59618" x2="83342" y2="67115"/>
                        <a14:backgroundMark x1="83342" y1="67115" x2="88859" y2="65488"/>
                        <a14:backgroundMark x1="88859" y1="65488" x2="93103" y2="60962"/>
                        <a14:backgroundMark x1="93103" y1="60962" x2="84775" y2="59618"/>
                        <a14:backgroundMark x1="98621" y1="51980" x2="97719" y2="52900"/>
                        <a14:backgroundMark x1="98302" y1="53607" x2="98302" y2="53607"/>
                        <a14:backgroundMark x1="98302" y1="53607" x2="97931" y2="54031"/>
                        <a14:backgroundMark x1="97825" y1="54031" x2="96976" y2="55092"/>
                        <a14:backgroundMark x1="79947" y1="36775" x2="76870" y2="22702"/>
                        <a14:backgroundMark x1="76870" y1="22702" x2="77613" y2="13932"/>
                        <a14:backgroundMark x1="48488" y1="30339" x2="48700" y2="39250"/>
                      </a14:backgroundRemoval>
                    </a14:imgEffect>
                  </a14:imgLayer>
                </a14:imgProps>
              </a:ext>
            </a:extLst>
          </a:blip>
          <a:srcRect l="45640" t="12455" r="8308" b="11501"/>
          <a:stretch/>
        </p:blipFill>
        <p:spPr>
          <a:xfrm flipH="1">
            <a:off x="0" y="2331218"/>
            <a:ext cx="3654571" cy="4526782"/>
          </a:xfrm>
          <a:prstGeom prst="rect">
            <a:avLst/>
          </a:prstGeom>
        </p:spPr>
      </p:pic>
    </p:spTree>
    <p:extLst>
      <p:ext uri="{BB962C8B-B14F-4D97-AF65-F5344CB8AC3E}">
        <p14:creationId xmlns:p14="http://schemas.microsoft.com/office/powerpoint/2010/main" val="13653623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data, Knowledge and wisdom</a:t>
            </a:r>
          </a:p>
        </p:txBody>
      </p:sp>
      <p:pic>
        <p:nvPicPr>
          <p:cNvPr id="7" name="Content Placeholder 6">
            <a:extLst>
              <a:ext uri="{FF2B5EF4-FFF2-40B4-BE49-F238E27FC236}">
                <a16:creationId xmlns:a16="http://schemas.microsoft.com/office/drawing/2014/main" id="{753775D7-45F0-40A2-ABF7-10C117AAF1BB}"/>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backgroundRemoval t="0" b="99467" l="200" r="97867">
                        <a14:foregroundMark x1="1133" y1="1244" x2="1467" y2="11289"/>
                        <a14:foregroundMark x1="1467" y1="11289" x2="3859" y2="12764"/>
                        <a14:foregroundMark x1="49137" y1="12720" x2="51105" y2="12413"/>
                        <a14:foregroundMark x1="50333" y1="12533" x2="53458" y2="12797"/>
                        <a14:foregroundMark x1="97811" y1="12096" x2="97857" y2="2503"/>
                        <a14:foregroundMark x1="1267" y1="1422" x2="1933" y2="11378"/>
                        <a14:foregroundMark x1="5916" y1="11872" x2="12883" y2="12736"/>
                        <a14:foregroundMark x1="4715" y1="11723" x2="5587" y2="11831"/>
                        <a14:foregroundMark x1="1933" y1="11378" x2="3207" y2="11536"/>
                        <a14:foregroundMark x1="36728" y1="12132" x2="39667" y2="5600"/>
                        <a14:foregroundMark x1="39667" y1="5600" x2="20101" y2="864"/>
                        <a14:foregroundMark x1="2267" y1="27822" x2="2533" y2="33067"/>
                        <a14:foregroundMark x1="1333" y1="50222" x2="6333" y2="50222"/>
                        <a14:foregroundMark x1="6333" y1="50222" x2="7476" y2="50087"/>
                        <a14:foregroundMark x1="23480" y1="50172" x2="63400" y2="52089"/>
                        <a14:foregroundMark x1="20182" y1="50013" x2="20697" y2="50038"/>
                        <a14:foregroundMark x1="63400" y1="52089" x2="73933" y2="51289"/>
                        <a14:foregroundMark x1="73933" y1="51289" x2="97667" y2="52089"/>
                        <a14:foregroundMark x1="49467" y1="64622" x2="49867" y2="67822"/>
                        <a14:foregroundMark x1="4800" y1="84533" x2="19867" y2="76978"/>
                        <a14:foregroundMark x1="19867" y1="76978" x2="46467" y2="74489"/>
                        <a14:foregroundMark x1="46467" y1="74489" x2="93667" y2="82489"/>
                        <a14:foregroundMark x1="93667" y1="82489" x2="96333" y2="87022"/>
                        <a14:foregroundMark x1="5133" y1="83733" x2="8067" y2="91911"/>
                        <a14:foregroundMark x1="8067" y1="91911" x2="32692" y2="98113"/>
                        <a14:foregroundMark x1="1533" y1="26222" x2="6533" y2="25422"/>
                        <a14:foregroundMark x1="6533" y1="25422" x2="18000" y2="26844"/>
                        <a14:foregroundMark x1="18000" y1="26844" x2="24133" y2="26222"/>
                        <a14:foregroundMark x1="24133" y1="26222" x2="35000" y2="26667"/>
                        <a14:foregroundMark x1="35000" y1="26667" x2="47743" y2="25429"/>
                        <a14:foregroundMark x1="54111" y1="25261" x2="81800" y2="27289"/>
                        <a14:foregroundMark x1="81800" y1="27289" x2="96333" y2="26844"/>
                        <a14:foregroundMark x1="96333" y1="26844" x2="97933" y2="26844"/>
                        <a14:foregroundMark x1="97333" y1="28267" x2="96096" y2="36515"/>
                        <a14:foregroundMark x1="49212" y1="39334" x2="47001" y2="39416"/>
                        <a14:foregroundMark x1="53072" y1="39191" x2="50149" y2="39299"/>
                        <a14:foregroundMark x1="19969" y1="37357" x2="9267" y2="32711"/>
                        <a14:foregroundMark x1="9267" y1="32711" x2="2349" y2="33510"/>
                        <a14:foregroundMark x1="41133" y1="30489" x2="46000" y2="31200"/>
                        <a14:foregroundMark x1="46000" y1="31200" x2="53800" y2="30667"/>
                        <a14:foregroundMark x1="53800" y1="30667" x2="92200" y2="32089"/>
                        <a14:foregroundMark x1="39467" y1="2400" x2="44533" y2="2044"/>
                        <a14:foregroundMark x1="44533" y1="2044" x2="83933" y2="3644"/>
                        <a14:foregroundMark x1="83933" y1="3644" x2="90000" y2="2489"/>
                        <a14:foregroundMark x1="90000" y1="2489" x2="95133" y2="3022"/>
                        <a14:foregroundMark x1="95133" y1="3022" x2="93600" y2="12178"/>
                        <a14:foregroundMark x1="47194" y1="12099" x2="40933" y2="12089"/>
                        <a14:foregroundMark x1="50626" y1="12105" x2="48062" y2="12101"/>
                        <a14:foregroundMark x1="93600" y1="12178" x2="50775" y2="12106"/>
                        <a14:foregroundMark x1="40933" y1="12089" x2="39800" y2="5244"/>
                        <a14:foregroundMark x1="49467" y1="67822" x2="50067" y2="72889"/>
                        <a14:foregroundMark x1="49333" y1="15378" x2="49733" y2="23200"/>
                        <a14:foregroundMark x1="32733" y1="51289" x2="2000" y2="51378"/>
                        <a14:foregroundMark x1="2000" y1="51378" x2="1817" y2="51486"/>
                        <a14:foregroundMark x1="41800" y1="58311" x2="63667" y2="54489"/>
                        <a14:foregroundMark x1="63667" y1="54489" x2="74067" y2="54489"/>
                        <a14:foregroundMark x1="74067" y1="54489" x2="83267" y2="54311"/>
                        <a14:foregroundMark x1="83267" y1="54311" x2="90333" y2="54933"/>
                        <a14:foregroundMark x1="19533" y1="55911" x2="25467" y2="56267"/>
                        <a14:foregroundMark x1="25467" y1="56267" x2="30800" y2="55289"/>
                        <a14:foregroundMark x1="30800" y1="55289" x2="33600" y2="55467"/>
                        <a14:foregroundMark x1="45600" y1="61333" x2="50533" y2="59911"/>
                        <a14:foregroundMark x1="50533" y1="59911" x2="89000" y2="61511"/>
                        <a14:foregroundMark x1="89000" y1="61511" x2="96000" y2="59733"/>
                        <a14:foregroundMark x1="47933" y1="12533" x2="52800" y2="11733"/>
                        <a14:foregroundMark x1="52800" y1="11733" x2="53400" y2="11911"/>
                        <a14:backgroundMark x1="5533" y1="17333" x2="5600" y2="17333"/>
                        <a14:backgroundMark x1="5800" y1="17333" x2="5800" y2="17333"/>
                        <a14:backgroundMark x1="5800" y1="17333" x2="5800" y2="17333"/>
                        <a14:backgroundMark x1="5800" y1="17778" x2="9800" y2="18400"/>
                        <a14:backgroundMark x1="10067" y1="17778" x2="19667" y2="20800"/>
                        <a14:backgroundMark x1="26867" y1="16711" x2="37467" y2="20622"/>
                        <a14:backgroundMark x1="28467" y1="13689" x2="18400" y2="14311"/>
                        <a14:backgroundMark x1="20067" y1="14756" x2="31000" y2="15733"/>
                        <a14:backgroundMark x1="31000" y1="15733" x2="35933" y2="13689"/>
                        <a14:backgroundMark x1="35933" y1="13689" x2="39667" y2="14311"/>
                        <a14:backgroundMark x1="32533" y1="13956" x2="29533" y2="13511"/>
                        <a14:backgroundMark x1="29333" y1="13956" x2="34467" y2="14133"/>
                        <a14:backgroundMark x1="32733" y1="13156" x2="27133" y2="14489"/>
                        <a14:backgroundMark x1="27133" y1="14489" x2="29200" y2="13333"/>
                        <a14:backgroundMark x1="18733" y1="13956" x2="7467" y2="15289"/>
                        <a14:backgroundMark x1="7467" y1="15289" x2="17467" y2="13333"/>
                        <a14:backgroundMark x1="17467" y1="13333" x2="19733" y2="13333"/>
                        <a14:backgroundMark x1="7667" y1="14489" x2="3467" y2="15378"/>
                        <a14:backgroundMark x1="4867" y1="13956" x2="5200" y2="13333"/>
                        <a14:backgroundMark x1="4467" y1="13511" x2="5133" y2="13511"/>
                        <a14:backgroundMark x1="5333" y1="12889" x2="4067" y2="13156"/>
                        <a14:backgroundMark x1="333" y1="3644" x2="1000" y2="1778"/>
                        <a14:backgroundMark x1="2267" y1="800" x2="7333" y2="622"/>
                        <a14:backgroundMark x1="7333" y1="622" x2="10400" y2="978"/>
                        <a14:backgroundMark x1="11000" y1="622" x2="16933" y2="444"/>
                        <a14:backgroundMark x1="16933" y1="444" x2="20133" y2="800"/>
                        <a14:backgroundMark x1="11600" y1="178" x2="9867" y2="444"/>
                        <a14:backgroundMark x1="41302" y1="13333" x2="41527" y2="13333"/>
                        <a14:backgroundMark x1="40200" y1="13333" x2="41253" y2="13333"/>
                        <a14:backgroundMark x1="67493" y1="13727" x2="76067" y2="14489"/>
                        <a14:backgroundMark x1="76400" y1="14489" x2="92467" y2="14933"/>
                        <a14:backgroundMark x1="93000" y1="14489" x2="96667" y2="15111"/>
                        <a14:backgroundMark x1="97867" y1="13956" x2="97867" y2="13956"/>
                        <a14:backgroundMark x1="97867" y1="14133" x2="97867" y2="14133"/>
                        <a14:backgroundMark x1="97867" y1="14133" x2="97467" y2="14133"/>
                        <a14:backgroundMark x1="97467" y1="14133" x2="97467" y2="14133"/>
                        <a14:backgroundMark x1="97467" y1="14133" x2="97467" y2="14133"/>
                        <a14:backgroundMark x1="97467" y1="14133" x2="97467" y2="14133"/>
                        <a14:backgroundMark x1="97467" y1="14133" x2="97733" y2="13956"/>
                        <a14:backgroundMark x1="98667" y1="13333" x2="97533" y2="14133"/>
                        <a14:backgroundMark x1="97467" y1="13511" x2="95733" y2="16533"/>
                        <a14:backgroundMark x1="78000" y1="15378" x2="75000" y2="14489"/>
                        <a14:backgroundMark x1="97733" y1="800" x2="98867" y2="978"/>
                        <a14:backgroundMark x1="2467" y1="37956" x2="19455" y2="38515"/>
                        <a14:backgroundMark x1="25652" y1="38502" x2="29200" y2="38133"/>
                        <a14:backgroundMark x1="29200" y1="38133" x2="32884" y2="38325"/>
                        <a14:backgroundMark x1="10800" y1="49689" x2="12613" y2="49751"/>
                        <a14:backgroundMark x1="19293" y1="49732" x2="20333" y2="49689"/>
                        <a14:backgroundMark x1="21000" y1="49689" x2="21033" y2="49727"/>
                        <a14:backgroundMark x1="22200" y1="49244" x2="22102" y2="49724"/>
                        <a14:backgroundMark x1="10667" y1="49244" x2="7000" y2="49067"/>
                        <a14:backgroundMark x1="7467" y1="49689" x2="7467" y2="49689"/>
                        <a14:backgroundMark x1="49667" y1="63378" x2="49667" y2="63378"/>
                        <a14:backgroundMark x1="49733" y1="63378" x2="49733" y2="63378"/>
                        <a14:backgroundMark x1="32067" y1="99467" x2="37067" y2="99111"/>
                        <a14:backgroundMark x1="37067" y1="99111" x2="37533" y2="99289"/>
                        <a14:backgroundMark x1="37733" y1="99289" x2="38667" y2="99911"/>
                        <a14:backgroundMark x1="39000" y1="99467" x2="39000" y2="99467"/>
                        <a14:backgroundMark x1="64400" y1="99111" x2="60400" y2="99111"/>
                        <a14:backgroundMark x1="19667" y1="37956" x2="36000" y2="39733"/>
                        <a14:backgroundMark x1="36000" y1="39733" x2="45200" y2="38756"/>
                        <a14:backgroundMark x1="49467" y1="38756" x2="50467" y2="38578"/>
                        <a14:backgroundMark x1="45200" y1="40800" x2="45600" y2="39733"/>
                        <a14:backgroundMark x1="45600" y1="39111" x2="45400" y2="41778"/>
                        <a14:backgroundMark x1="45467" y1="39556" x2="45267" y2="40178"/>
                        <a14:backgroundMark x1="53600" y1="38133" x2="64133" y2="39111"/>
                        <a14:backgroundMark x1="64133" y1="39111" x2="80600" y2="38756"/>
                        <a14:backgroundMark x1="80600" y1="38756" x2="91667" y2="40000"/>
                        <a14:backgroundMark x1="96133" y1="38756" x2="87400" y2="37956"/>
                        <a14:backgroundMark x1="95933" y1="38133" x2="94000" y2="37778"/>
                        <a14:backgroundMark x1="94800" y1="37956" x2="96467" y2="38311"/>
                        <a14:backgroundMark x1="600" y1="29867" x2="1133" y2="35911"/>
                        <a14:backgroundMark x1="400" y1="50222" x2="400" y2="55911"/>
                        <a14:backgroundMark x1="48133" y1="24622" x2="54333" y2="24800"/>
                        <a14:backgroundMark x1="50053" y1="13694" x2="50333" y2="13956"/>
                      </a14:backgroundRemoval>
                    </a14:imgEffect>
                  </a14:imgLayer>
                </a14:imgProps>
              </a:ext>
            </a:extLst>
          </a:blip>
          <a:stretch>
            <a:fillRect/>
          </a:stretch>
        </p:blipFill>
        <p:spPr>
          <a:xfrm>
            <a:off x="1194318" y="1879041"/>
            <a:ext cx="9878965" cy="4978959"/>
          </a:xfrm>
          <a:prstGeom prst="rect">
            <a:avLst/>
          </a:prstGeom>
        </p:spPr>
      </p:pic>
    </p:spTree>
    <p:extLst>
      <p:ext uri="{BB962C8B-B14F-4D97-AF65-F5344CB8AC3E}">
        <p14:creationId xmlns:p14="http://schemas.microsoft.com/office/powerpoint/2010/main" val="42685494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Information systems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0084894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system`</a:t>
            </a:r>
            <a:br>
              <a:rPr lang="en-GB" dirty="0"/>
            </a:br>
            <a:endParaRPr lang="en-GB" dirty="0"/>
          </a:p>
        </p:txBody>
      </p:sp>
      <p:sp>
        <p:nvSpPr>
          <p:cNvPr id="3" name="Content Placeholder 2"/>
          <p:cNvSpPr>
            <a:spLocks noGrp="1"/>
          </p:cNvSpPr>
          <p:nvPr>
            <p:ph idx="1"/>
          </p:nvPr>
        </p:nvSpPr>
        <p:spPr>
          <a:xfrm>
            <a:off x="155208" y="1882808"/>
            <a:ext cx="5682884" cy="4849588"/>
          </a:xfrm>
        </p:spPr>
        <p:txBody>
          <a:bodyPr>
            <a:normAutofit/>
          </a:bodyPr>
          <a:lstStyle/>
          <a:p>
            <a:pPr marL="87313" indent="-22225">
              <a:buNone/>
            </a:pPr>
            <a:r>
              <a:rPr lang="en-GB" sz="3200" dirty="0"/>
              <a:t>A system is defined as –</a:t>
            </a:r>
          </a:p>
          <a:p>
            <a:pPr marL="87313" indent="-22225" algn="ctr">
              <a:buNone/>
            </a:pPr>
            <a:r>
              <a:rPr lang="en-GB" sz="3200" i="1" dirty="0"/>
              <a:t>‘a collection of interrelated components that work together towards a collective goal’.</a:t>
            </a:r>
          </a:p>
          <a:p>
            <a:pPr marL="87313" indent="-22225" algn="r">
              <a:buNone/>
            </a:pPr>
            <a:r>
              <a:rPr lang="en-GB" sz="3200" i="1" dirty="0"/>
              <a:t> </a:t>
            </a:r>
            <a:r>
              <a:rPr lang="en-GB" sz="3200" b="1" i="1" dirty="0"/>
              <a:t>Chaffey et al (1999)</a:t>
            </a:r>
            <a:endParaRPr lang="en-GB" sz="3200" i="1" dirty="0"/>
          </a:p>
          <a:p>
            <a:pPr>
              <a:buNone/>
            </a:pPr>
            <a:endParaRPr lang="en-GB" dirty="0"/>
          </a:p>
          <a:p>
            <a:pPr>
              <a:buNone/>
            </a:pPr>
            <a:endParaRPr lang="en-GB" dirty="0"/>
          </a:p>
          <a:p>
            <a:pPr>
              <a:buNone/>
            </a:pPr>
            <a:endParaRPr lang="en-GB" dirty="0"/>
          </a:p>
        </p:txBody>
      </p:sp>
      <p:pic>
        <p:nvPicPr>
          <p:cNvPr id="4" name="Picture 3">
            <a:extLst>
              <a:ext uri="{FF2B5EF4-FFF2-40B4-BE49-F238E27FC236}">
                <a16:creationId xmlns:a16="http://schemas.microsoft.com/office/drawing/2014/main" id="{2E4BCE92-B49B-483A-B643-D2E1F73CAD57}"/>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2353" b="97059" l="811" r="97297">
                        <a14:foregroundMark x1="811" y1="55882" x2="811" y2="55882"/>
                        <a14:foregroundMark x1="811" y1="55882" x2="811" y2="55882"/>
                        <a14:foregroundMark x1="16486" y1="91176" x2="16486" y2="91176"/>
                        <a14:foregroundMark x1="16486" y1="91176" x2="16486" y2="91176"/>
                        <a14:foregroundMark x1="16486" y1="91176" x2="17838" y2="90588"/>
                        <a14:foregroundMark x1="17838" y1="90588" x2="17838" y2="90588"/>
                        <a14:foregroundMark x1="18919" y1="84118" x2="9459" y2="87059"/>
                        <a14:foregroundMark x1="55946" y1="91765" x2="55946" y2="91765"/>
                        <a14:foregroundMark x1="55946" y1="91765" x2="55946" y2="91765"/>
                        <a14:foregroundMark x1="31892" y1="94118" x2="31892" y2="94118"/>
                        <a14:foregroundMark x1="31892" y1="93529" x2="32162" y2="91176"/>
                        <a14:foregroundMark x1="54595" y1="97647" x2="54595" y2="97647"/>
                        <a14:foregroundMark x1="54595" y1="97647" x2="54595" y2="97647"/>
                        <a14:foregroundMark x1="62703" y1="97059" x2="62703" y2="97059"/>
                        <a14:foregroundMark x1="62703" y1="97059" x2="62703" y2="97059"/>
                        <a14:foregroundMark x1="62703" y1="97647" x2="62703" y2="97647"/>
                        <a14:foregroundMark x1="62703" y1="97647" x2="62703" y2="97647"/>
                        <a14:foregroundMark x1="32973" y1="45882" x2="32973" y2="45882"/>
                        <a14:foregroundMark x1="33514" y1="46471" x2="34054" y2="47059"/>
                        <a14:foregroundMark x1="33514" y1="46471" x2="34324" y2="42353"/>
                        <a14:foregroundMark x1="35587" y1="35882" x2="28649" y2="40000"/>
                        <a14:foregroundMark x1="37568" y1="34706" x2="35587" y2="35882"/>
                        <a14:foregroundMark x1="28649" y1="40000" x2="27106" y2="41832"/>
                        <a14:foregroundMark x1="17838" y1="54118" x2="19459" y2="54118"/>
                        <a14:foregroundMark x1="52432" y1="27647" x2="57027" y2="10588"/>
                        <a14:foregroundMark x1="65094" y1="2941" x2="54324" y2="2941"/>
                        <a14:foregroundMark x1="67568" y1="2941" x2="65909" y2="2941"/>
                        <a14:foregroundMark x1="74324" y1="49412" x2="79730" y2="50588"/>
                        <a14:foregroundMark x1="80270" y1="49412" x2="88919" y2="48824"/>
                        <a14:foregroundMark x1="88919" y1="48824" x2="97297" y2="52353"/>
                        <a14:foregroundMark x1="60270" y1="25882" x2="67027" y2="8235"/>
                        <a14:backgroundMark x1="41892" y1="18235" x2="42432" y2="17647"/>
                        <a14:backgroundMark x1="25135" y1="45294" x2="27568" y2="39412"/>
                        <a14:backgroundMark x1="6486" y1="81176" x2="8649" y2="80000"/>
                        <a14:backgroundMark x1="4865" y1="81765" x2="4865" y2="81765"/>
                        <a14:backgroundMark x1="44054" y1="77647" x2="43784" y2="78235"/>
                        <a14:backgroundMark x1="55135" y1="81176" x2="54865" y2="80588"/>
                        <a14:backgroundMark x1="55946" y1="73529" x2="56216" y2="73529"/>
                        <a14:backgroundMark x1="52973" y1="73529" x2="53243" y2="74118"/>
                        <a14:backgroundMark x1="51351" y1="78824" x2="51351" y2="77059"/>
                        <a14:backgroundMark x1="57297" y1="74118" x2="58378" y2="76471"/>
                        <a14:backgroundMark x1="58378" y1="83529" x2="58378" y2="83529"/>
                        <a14:backgroundMark x1="57297" y1="87647" x2="57297" y2="87647"/>
                        <a14:backgroundMark x1="54054" y1="90000" x2="54054" y2="90000"/>
                        <a14:backgroundMark x1="51351" y1="84706" x2="51892" y2="85294"/>
                        <a14:backgroundMark x1="51351" y1="62353" x2="48378" y2="68824"/>
                        <a14:backgroundMark x1="40270" y1="63529" x2="41081" y2="63529"/>
                        <a14:backgroundMark x1="37027" y1="60588" x2="36757" y2="50588"/>
                        <a14:backgroundMark x1="44595" y1="44118" x2="44054" y2="43529"/>
                        <a14:backgroundMark x1="41081" y1="45294" x2="41081" y2="45294"/>
                        <a14:backgroundMark x1="39730" y1="51176" x2="39730" y2="51176"/>
                        <a14:backgroundMark x1="40270" y1="57647" x2="40270" y2="57647"/>
                        <a14:backgroundMark x1="43243" y1="60000" x2="43243" y2="60000"/>
                        <a14:backgroundMark x1="46216" y1="57059" x2="46216" y2="57059"/>
                        <a14:backgroundMark x1="47297" y1="51765" x2="47297" y2="51765"/>
                        <a14:backgroundMark x1="46757" y1="46471" x2="46757" y2="46471"/>
                        <a14:backgroundMark x1="43784" y1="52353" x2="43784" y2="51765"/>
                        <a14:backgroundMark x1="51081" y1="34706" x2="51081" y2="34706"/>
                        <a14:backgroundMark x1="47297" y1="38235" x2="47297" y2="38235"/>
                        <a14:backgroundMark x1="39730" y1="28235" x2="39730" y2="28235"/>
                        <a14:backgroundMark x1="37838" y1="35882" x2="37838" y2="35882"/>
                        <a14:backgroundMark x1="56216" y1="36471" x2="57027" y2="33529"/>
                        <a14:backgroundMark x1="61622" y1="15294" x2="62973" y2="14118"/>
                        <a14:backgroundMark x1="64324" y1="8824" x2="64324" y2="8824"/>
                        <a14:backgroundMark x1="63243" y1="10588" x2="63243" y2="10588"/>
                        <a14:backgroundMark x1="69459" y1="39412" x2="69459" y2="38235"/>
                        <a14:backgroundMark x1="63784" y1="24706" x2="62979" y2="24706"/>
                        <a14:backgroundMark x1="62162" y1="42353" x2="62162" y2="42353"/>
                        <a14:backgroundMark x1="55135" y1="48824" x2="55135" y2="48824"/>
                        <a14:backgroundMark x1="59459" y1="52353" x2="59459" y2="52353"/>
                        <a14:backgroundMark x1="57568" y1="59412" x2="57568" y2="59412"/>
                        <a14:backgroundMark x1="54324" y1="54118" x2="54324" y2="54118"/>
                        <a14:backgroundMark x1="57297" y1="52941" x2="57297" y2="52941"/>
                      </a14:backgroundRemoval>
                    </a14:imgEffect>
                  </a14:imgLayer>
                </a14:imgProps>
              </a:ext>
            </a:extLst>
          </a:blip>
          <a:srcRect l="13478" t="6613" r="13514" b="1961"/>
          <a:stretch/>
        </p:blipFill>
        <p:spPr>
          <a:xfrm>
            <a:off x="6353909" y="1969478"/>
            <a:ext cx="5735664" cy="4763816"/>
          </a:xfrm>
          <a:prstGeom prst="ellipse">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system</a:t>
            </a:r>
          </a:p>
        </p:txBody>
      </p:sp>
      <p:sp>
        <p:nvSpPr>
          <p:cNvPr id="3" name="Content Placeholder 2"/>
          <p:cNvSpPr>
            <a:spLocks noGrp="1"/>
          </p:cNvSpPr>
          <p:nvPr>
            <p:ph idx="1"/>
          </p:nvPr>
        </p:nvSpPr>
        <p:spPr>
          <a:xfrm>
            <a:off x="1981200" y="2270926"/>
            <a:ext cx="8229600" cy="2043261"/>
          </a:xfrm>
        </p:spPr>
        <p:txBody>
          <a:bodyPr>
            <a:normAutofit/>
          </a:bodyPr>
          <a:lstStyle/>
          <a:p>
            <a:pPr marL="87313" indent="-22225" algn="ctr">
              <a:buNone/>
            </a:pPr>
            <a:r>
              <a:rPr lang="en-GB" sz="3200" dirty="0"/>
              <a:t>The function of a system is to receive inputs and transform these into outputs.  It can be said that data is used as the </a:t>
            </a:r>
            <a:r>
              <a:rPr lang="en-GB" sz="3200" b="1" dirty="0"/>
              <a:t>input</a:t>
            </a:r>
            <a:r>
              <a:rPr lang="en-GB" sz="3200" dirty="0"/>
              <a:t> for a </a:t>
            </a:r>
            <a:r>
              <a:rPr lang="en-GB" sz="3200" b="1" dirty="0"/>
              <a:t>process</a:t>
            </a:r>
            <a:r>
              <a:rPr lang="en-GB" sz="3200" dirty="0"/>
              <a:t> that creates information as an </a:t>
            </a:r>
            <a:r>
              <a:rPr lang="en-GB" sz="3200" b="1" dirty="0"/>
              <a:t>output</a:t>
            </a:r>
            <a:r>
              <a:rPr lang="en-GB" sz="3200" dirty="0"/>
              <a:t>.</a:t>
            </a:r>
          </a:p>
          <a:p>
            <a:pPr marL="87313" indent="-22225" algn="ctr">
              <a:buNone/>
            </a:pPr>
            <a:endParaRPr lang="en-GB" sz="3200" dirty="0"/>
          </a:p>
          <a:p>
            <a:pPr marL="87313" indent="-22225" algn="ctr">
              <a:buNone/>
            </a:pPr>
            <a:endParaRPr lang="en-GB" sz="3200" dirty="0"/>
          </a:p>
          <a:p>
            <a:pPr marL="87313" indent="-22225" algn="ctr">
              <a:buNone/>
            </a:pPr>
            <a:endParaRPr lang="en-GB" sz="3200" dirty="0"/>
          </a:p>
          <a:p>
            <a:pPr marL="87313" indent="-22225" algn="ctr">
              <a:buNone/>
            </a:pPr>
            <a:endParaRPr lang="en-GB" sz="3200" dirty="0"/>
          </a:p>
        </p:txBody>
      </p:sp>
      <p:pic>
        <p:nvPicPr>
          <p:cNvPr id="4" name="Picture 3">
            <a:extLst>
              <a:ext uri="{FF2B5EF4-FFF2-40B4-BE49-F238E27FC236}">
                <a16:creationId xmlns:a16="http://schemas.microsoft.com/office/drawing/2014/main" id="{862F30AC-74E1-4AF7-9166-D12D9A98F72E}"/>
              </a:ext>
            </a:extLst>
          </p:cNvPr>
          <p:cNvPicPr>
            <a:picLocks noChangeAspect="1"/>
          </p:cNvPicPr>
          <p:nvPr/>
        </p:nvPicPr>
        <p:blipFill>
          <a:blip r:embed="rId2"/>
          <a:stretch>
            <a:fillRect/>
          </a:stretch>
        </p:blipFill>
        <p:spPr>
          <a:xfrm>
            <a:off x="270767" y="4314188"/>
            <a:ext cx="11650466" cy="1646063"/>
          </a:xfrm>
          <a:prstGeom prst="rect">
            <a:avLst/>
          </a:prstGeom>
        </p:spPr>
      </p:pic>
    </p:spTree>
    <p:extLst>
      <p:ext uri="{BB962C8B-B14F-4D97-AF65-F5344CB8AC3E}">
        <p14:creationId xmlns:p14="http://schemas.microsoft.com/office/powerpoint/2010/main" val="37922904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system</a:t>
            </a:r>
          </a:p>
        </p:txBody>
      </p:sp>
      <p:sp>
        <p:nvSpPr>
          <p:cNvPr id="3" name="Content Placeholder 2"/>
          <p:cNvSpPr>
            <a:spLocks noGrp="1"/>
          </p:cNvSpPr>
          <p:nvPr>
            <p:ph idx="1"/>
          </p:nvPr>
        </p:nvSpPr>
        <p:spPr>
          <a:xfrm>
            <a:off x="1981200" y="3597851"/>
            <a:ext cx="8229600" cy="2999500"/>
          </a:xfrm>
        </p:spPr>
        <p:txBody>
          <a:bodyPr>
            <a:normAutofit/>
          </a:bodyPr>
          <a:lstStyle/>
          <a:p>
            <a:pPr marL="87313" indent="0" algn="ctr">
              <a:buNone/>
            </a:pPr>
            <a:r>
              <a:rPr lang="en-GB" sz="3600" dirty="0"/>
              <a:t>The model above illustrates a system that is essentially static.  </a:t>
            </a:r>
          </a:p>
          <a:p>
            <a:pPr marL="87313" indent="0" algn="ctr">
              <a:buNone/>
            </a:pPr>
            <a:r>
              <a:rPr lang="en-GB" sz="3600" dirty="0"/>
              <a:t>The performance of the system cannot be adjusted and there are no checks to ensure that it works correctly.  </a:t>
            </a:r>
          </a:p>
        </p:txBody>
      </p:sp>
      <p:grpSp>
        <p:nvGrpSpPr>
          <p:cNvPr id="8" name="Group 7">
            <a:extLst>
              <a:ext uri="{FF2B5EF4-FFF2-40B4-BE49-F238E27FC236}">
                <a16:creationId xmlns:a16="http://schemas.microsoft.com/office/drawing/2014/main" id="{A2427C3A-8133-482B-A45B-2829F656E5ED}"/>
              </a:ext>
            </a:extLst>
          </p:cNvPr>
          <p:cNvGrpSpPr/>
          <p:nvPr/>
        </p:nvGrpSpPr>
        <p:grpSpPr>
          <a:xfrm>
            <a:off x="429081" y="1950385"/>
            <a:ext cx="11578699" cy="1508760"/>
            <a:chOff x="1034980" y="2150347"/>
            <a:chExt cx="8440617" cy="1617785"/>
          </a:xfrm>
        </p:grpSpPr>
        <p:sp>
          <p:nvSpPr>
            <p:cNvPr id="5" name="Arrow: Right 4">
              <a:extLst>
                <a:ext uri="{FF2B5EF4-FFF2-40B4-BE49-F238E27FC236}">
                  <a16:creationId xmlns:a16="http://schemas.microsoft.com/office/drawing/2014/main" id="{EA70477B-C03E-4037-BDB4-7B5848A19A44}"/>
                </a:ext>
              </a:extLst>
            </p:cNvPr>
            <p:cNvSpPr/>
            <p:nvPr/>
          </p:nvSpPr>
          <p:spPr>
            <a:xfrm>
              <a:off x="1034980" y="2170444"/>
              <a:ext cx="2813539" cy="1597688"/>
            </a:xfrm>
            <a:prstGeom prst="rightArrow">
              <a:avLst/>
            </a:prstGeom>
            <a:ln w="5715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3200" b="1" dirty="0">
                  <a:solidFill>
                    <a:schemeClr val="bg2">
                      <a:lumMod val="60000"/>
                      <a:lumOff val="40000"/>
                    </a:schemeClr>
                  </a:solidFill>
                </a:rPr>
                <a:t>INPUT</a:t>
              </a:r>
            </a:p>
          </p:txBody>
        </p:sp>
        <p:sp>
          <p:nvSpPr>
            <p:cNvPr id="6" name="Arrow: Right 5">
              <a:extLst>
                <a:ext uri="{FF2B5EF4-FFF2-40B4-BE49-F238E27FC236}">
                  <a16:creationId xmlns:a16="http://schemas.microsoft.com/office/drawing/2014/main" id="{E4BA3C64-341A-4F79-8DCC-759C62D2A867}"/>
                </a:ext>
              </a:extLst>
            </p:cNvPr>
            <p:cNvSpPr/>
            <p:nvPr/>
          </p:nvSpPr>
          <p:spPr>
            <a:xfrm>
              <a:off x="3848519" y="2170444"/>
              <a:ext cx="2813539" cy="1597688"/>
            </a:xfrm>
            <a:prstGeom prst="rightArrow">
              <a:avLst/>
            </a:prstGeom>
            <a:ln w="5715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3200" b="1" dirty="0">
                  <a:solidFill>
                    <a:schemeClr val="bg2">
                      <a:lumMod val="60000"/>
                      <a:lumOff val="40000"/>
                    </a:schemeClr>
                  </a:solidFill>
                </a:rPr>
                <a:t>PROCESS</a:t>
              </a:r>
            </a:p>
          </p:txBody>
        </p:sp>
        <p:sp>
          <p:nvSpPr>
            <p:cNvPr id="7" name="Arrow: Right 6">
              <a:extLst>
                <a:ext uri="{FF2B5EF4-FFF2-40B4-BE49-F238E27FC236}">
                  <a16:creationId xmlns:a16="http://schemas.microsoft.com/office/drawing/2014/main" id="{BD3283A8-1C98-481E-96EB-C693865C8437}"/>
                </a:ext>
              </a:extLst>
            </p:cNvPr>
            <p:cNvSpPr/>
            <p:nvPr/>
          </p:nvSpPr>
          <p:spPr>
            <a:xfrm>
              <a:off x="6662058" y="2150347"/>
              <a:ext cx="2813539" cy="1597688"/>
            </a:xfrm>
            <a:prstGeom prst="rightArrow">
              <a:avLst/>
            </a:prstGeom>
            <a:ln w="5715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3200" b="1" dirty="0">
                  <a:solidFill>
                    <a:schemeClr val="bg2">
                      <a:lumMod val="60000"/>
                      <a:lumOff val="40000"/>
                    </a:schemeClr>
                  </a:solidFill>
                </a:rPr>
                <a:t>OUTPUT</a:t>
              </a:r>
            </a:p>
          </p:txBody>
        </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Systems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609882" cy="4206240"/>
          </a:xfrm>
        </p:spPr>
        <p:txBody>
          <a:bodyPr>
            <a:normAutofit fontScale="77500" lnSpcReduction="20000"/>
          </a:bodyPr>
          <a:lstStyle/>
          <a:p>
            <a:pPr marL="84138" indent="0" algn="just">
              <a:buNone/>
            </a:pPr>
            <a:r>
              <a:rPr lang="en-GB" sz="4000" dirty="0"/>
              <a:t>Task-</a:t>
            </a:r>
          </a:p>
          <a:p>
            <a:pPr marL="827088" indent="-742950" algn="just">
              <a:buAutoNum type="arabicPeriod"/>
            </a:pPr>
            <a:r>
              <a:rPr lang="en-GB" sz="4000" dirty="0"/>
              <a:t>Consider a video rental system, list the possible inputs processes and outputs required for this system.</a:t>
            </a:r>
          </a:p>
          <a:p>
            <a:pPr marL="827088" indent="-742950" algn="just">
              <a:buAutoNum type="arabicPeriod"/>
            </a:pPr>
            <a:r>
              <a:rPr lang="en-GB" sz="4000" dirty="0"/>
              <a:t>Consider what control systems would be required and the kind of feedback is needed to make the system work correctly</a:t>
            </a:r>
          </a:p>
          <a:p>
            <a:pPr marL="541338" indent="-457200" algn="just">
              <a:buAutoNum type="arabicPeriod"/>
            </a:pPr>
            <a:endParaRPr lang="en-GB" dirty="0"/>
          </a:p>
        </p:txBody>
      </p:sp>
      <p:pic>
        <p:nvPicPr>
          <p:cNvPr id="4" name="Picture 3">
            <a:extLst>
              <a:ext uri="{FF2B5EF4-FFF2-40B4-BE49-F238E27FC236}">
                <a16:creationId xmlns:a16="http://schemas.microsoft.com/office/drawing/2014/main" id="{540C547B-92DF-4332-BCDA-E64079216F21}"/>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2609" b="90870" l="5023" r="93151">
                        <a14:foregroundMark x1="12329" y1="8261" x2="8676" y2="53913"/>
                        <a14:foregroundMark x1="8676" y1="53913" x2="15982" y2="75652"/>
                        <a14:foregroundMark x1="15982" y1="75652" x2="38356" y2="88261"/>
                        <a14:foregroundMark x1="38356" y1="88261" x2="42922" y2="89130"/>
                        <a14:foregroundMark x1="16895" y1="9130" x2="11872" y2="17391"/>
                        <a14:foregroundMark x1="11872" y1="18261" x2="10959" y2="22174"/>
                        <a14:foregroundMark x1="9589" y1="25652" x2="7763" y2="34348"/>
                        <a14:foregroundMark x1="7763" y1="45652" x2="7763" y2="46522"/>
                        <a14:foregroundMark x1="7763" y1="51304" x2="8219" y2="61304"/>
                        <a14:foregroundMark x1="10046" y1="67391" x2="11416" y2="70870"/>
                        <a14:foregroundMark x1="12785" y1="78696" x2="15525" y2="90000"/>
                        <a14:foregroundMark x1="15525" y1="90435" x2="15525" y2="90435"/>
                        <a14:foregroundMark x1="22374" y1="91739" x2="22374" y2="91739"/>
                        <a14:foregroundMark x1="8219" y1="84348" x2="5479" y2="75217"/>
                        <a14:foregroundMark x1="5023" y1="73913" x2="5023" y2="70000"/>
                        <a14:foregroundMark x1="7763" y1="15652" x2="26843" y2="4348"/>
                        <a14:foregroundMark x1="15525" y1="12609" x2="64384" y2="7826"/>
                        <a14:foregroundMark x1="64384" y1="7826" x2="85845" y2="19130"/>
                        <a14:foregroundMark x1="85845" y1="19130" x2="89498" y2="63913"/>
                        <a14:foregroundMark x1="89498" y1="63913" x2="80822" y2="85217"/>
                        <a14:foregroundMark x1="80822" y1="85217" x2="58447" y2="90000"/>
                        <a14:foregroundMark x1="58447" y1="90000" x2="31507" y2="89130"/>
                        <a14:foregroundMark x1="88128" y1="78261" x2="90868" y2="83478"/>
                        <a14:foregroundMark x1="90868" y1="83043" x2="90868" y2="83043"/>
                        <a14:foregroundMark x1="89498" y1="76957" x2="90868" y2="29565"/>
                        <a14:foregroundMark x1="90868" y1="29565" x2="83562" y2="10000"/>
                        <a14:foregroundMark x1="93151" y1="78696" x2="93151" y2="13913"/>
                        <a14:foregroundMark x1="44749" y1="40870" x2="66667" y2="50000"/>
                        <a14:foregroundMark x1="66667" y1="50000" x2="72603" y2="27391"/>
                        <a14:foregroundMark x1="72603" y1="27391" x2="53425" y2="14348"/>
                        <a14:foregroundMark x1="53425" y1="14348" x2="36530" y2="32609"/>
                        <a14:foregroundMark x1="36530" y1="32609" x2="44749" y2="29130"/>
                        <a14:foregroundMark x1="49315" y1="16087" x2="42922" y2="19130"/>
                        <a14:foregroundMark x1="42466" y1="18696" x2="25114" y2="26522"/>
                        <a14:foregroundMark x1="25114" y1="25217" x2="31963" y2="46087"/>
                        <a14:foregroundMark x1="31963" y1="46087" x2="44749" y2="19130"/>
                        <a14:foregroundMark x1="44749" y1="19130" x2="63470" y2="25217"/>
                        <a14:foregroundMark x1="63927" y1="25217" x2="73516" y2="28261"/>
                        <a14:foregroundMark x1="71689" y1="24348" x2="52055" y2="13478"/>
                        <a14:foregroundMark x1="55708" y1="16522" x2="75342" y2="29565"/>
                        <a14:foregroundMark x1="75342" y1="29565" x2="78995" y2="50000"/>
                        <a14:foregroundMark x1="77169" y1="43043" x2="72603" y2="21304"/>
                        <a14:foregroundMark x1="72603" y1="21304" x2="63927" y2="16087"/>
                        <a14:foregroundMark x1="68493" y1="19130" x2="80365" y2="39130"/>
                        <a14:foregroundMark x1="80365" y1="39130" x2="79909" y2="43478"/>
                        <a14:foregroundMark x1="77169" y1="54348" x2="66667" y2="74783"/>
                        <a14:foregroundMark x1="66667" y1="74783" x2="68950" y2="80435"/>
                        <a14:foregroundMark x1="68950" y1="80435" x2="64384" y2="57826"/>
                        <a14:foregroundMark x1="64384" y1="57826" x2="70320" y2="56522"/>
                        <a14:foregroundMark x1="70320" y1="57391" x2="47945" y2="69130"/>
                        <a14:foregroundMark x1="47945" y1="69130" x2="32420" y2="69565"/>
                        <a14:foregroundMark x1="33790" y1="69565" x2="54338" y2="80870"/>
                        <a14:foregroundMark x1="54338" y1="80870" x2="58447" y2="81304"/>
                        <a14:foregroundMark x1="31963" y1="71739" x2="16438" y2="57391"/>
                        <a14:foregroundMark x1="34703" y1="70000" x2="16438" y2="46957"/>
                        <a14:foregroundMark x1="48858" y1="70000" x2="25114" y2="40000"/>
                        <a14:foregroundMark x1="73973" y1="60435" x2="52055" y2="45652"/>
                        <a14:foregroundMark x1="52055" y1="45652" x2="29224" y2="12174"/>
                        <a14:foregroundMark x1="72146" y1="52174" x2="47489" y2="22174"/>
                        <a14:backgroundMark x1="58904" y1="870" x2="34703" y2="3043"/>
                        <a14:backgroundMark x1="27397" y1="1739" x2="27397" y2="3999"/>
                      </a14:backgroundRemoval>
                    </a14:imgEffect>
                  </a14:imgLayer>
                </a14:imgProps>
              </a:ext>
            </a:extLst>
          </a:blip>
          <a:stretch>
            <a:fillRect/>
          </a:stretch>
        </p:blipFill>
        <p:spPr>
          <a:xfrm>
            <a:off x="6812801" y="1924049"/>
            <a:ext cx="5143410" cy="4731337"/>
          </a:xfrm>
          <a:prstGeom prst="rect">
            <a:avLst/>
          </a:prstGeom>
        </p:spPr>
      </p:pic>
    </p:spTree>
    <p:extLst>
      <p:ext uri="{BB962C8B-B14F-4D97-AF65-F5344CB8AC3E}">
        <p14:creationId xmlns:p14="http://schemas.microsoft.com/office/powerpoint/2010/main" val="35392070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system</a:t>
            </a:r>
          </a:p>
        </p:txBody>
      </p:sp>
      <p:sp>
        <p:nvSpPr>
          <p:cNvPr id="9" name="TextBox 8">
            <a:extLst>
              <a:ext uri="{FF2B5EF4-FFF2-40B4-BE49-F238E27FC236}">
                <a16:creationId xmlns:a16="http://schemas.microsoft.com/office/drawing/2014/main" id="{69651C99-7366-4D61-95E0-88EC54BBF873}"/>
              </a:ext>
            </a:extLst>
          </p:cNvPr>
          <p:cNvSpPr txBox="1"/>
          <p:nvPr/>
        </p:nvSpPr>
        <p:spPr>
          <a:xfrm>
            <a:off x="5225143" y="2117915"/>
            <a:ext cx="6337997" cy="4524315"/>
          </a:xfrm>
          <a:prstGeom prst="rect">
            <a:avLst/>
          </a:prstGeom>
          <a:noFill/>
        </p:spPr>
        <p:txBody>
          <a:bodyPr wrap="square">
            <a:spAutoFit/>
          </a:bodyPr>
          <a:lstStyle/>
          <a:p>
            <a:r>
              <a:rPr lang="en-GB" sz="3200" dirty="0"/>
              <a:t>In order to monitor the performance of the system, some kind of feedback mechanism is required.  </a:t>
            </a:r>
          </a:p>
          <a:p>
            <a:endParaRPr lang="en-GB" sz="3200" dirty="0"/>
          </a:p>
          <a:p>
            <a:r>
              <a:rPr lang="en-GB" sz="3200" dirty="0"/>
              <a:t>In addition, control must be exerted to correct any problems that occur and ensure that the system is fulfilling its purpose (an adaptive system).</a:t>
            </a:r>
          </a:p>
        </p:txBody>
      </p:sp>
      <p:pic>
        <p:nvPicPr>
          <p:cNvPr id="12" name="Content Placeholder 11">
            <a:extLst>
              <a:ext uri="{FF2B5EF4-FFF2-40B4-BE49-F238E27FC236}">
                <a16:creationId xmlns:a16="http://schemas.microsoft.com/office/drawing/2014/main" id="{2007A4F2-F140-4B72-A4EC-527FCA9669F8}"/>
              </a:ext>
            </a:extLst>
          </p:cNvPr>
          <p:cNvPicPr>
            <a:picLocks noGrp="1" noChangeAspect="1"/>
          </p:cNvPicPr>
          <p:nvPr>
            <p:ph idx="1"/>
          </p:nvPr>
        </p:nvPicPr>
        <p:blipFill>
          <a:blip r:embed="rId2"/>
          <a:stretch>
            <a:fillRect/>
          </a:stretch>
        </p:blipFill>
        <p:spPr>
          <a:xfrm>
            <a:off x="171798" y="1933608"/>
            <a:ext cx="4962910" cy="4798788"/>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7688" y="267494"/>
            <a:ext cx="8613112" cy="1073274"/>
          </a:xfrm>
        </p:spPr>
        <p:txBody>
          <a:bodyPr/>
          <a:lstStyle/>
          <a:p>
            <a:r>
              <a:rPr lang="en-GB" dirty="0"/>
              <a:t>System components</a:t>
            </a:r>
          </a:p>
        </p:txBody>
      </p:sp>
      <p:sp>
        <p:nvSpPr>
          <p:cNvPr id="3" name="Content Placeholder 2"/>
          <p:cNvSpPr>
            <a:spLocks noGrp="1"/>
          </p:cNvSpPr>
          <p:nvPr>
            <p:ph idx="1"/>
          </p:nvPr>
        </p:nvSpPr>
        <p:spPr>
          <a:xfrm>
            <a:off x="122255" y="1939330"/>
            <a:ext cx="8248022" cy="4918670"/>
          </a:xfrm>
        </p:spPr>
        <p:txBody>
          <a:bodyPr>
            <a:normAutofit/>
          </a:bodyPr>
          <a:lstStyle/>
          <a:p>
            <a:pPr marL="0" lvl="0" indent="0">
              <a:buNone/>
            </a:pPr>
            <a:r>
              <a:rPr lang="en-GB" sz="2400" dirty="0"/>
              <a:t>The </a:t>
            </a:r>
            <a:r>
              <a:rPr lang="en-GB" sz="2400" b="1" dirty="0"/>
              <a:t>input</a:t>
            </a:r>
            <a:r>
              <a:rPr lang="en-GB" sz="2400" dirty="0"/>
              <a:t> to a system can be thought of as the raw materials for a process that will produce a particular output. Data are an input, but inputs might also include raw materials, machinery, etc.</a:t>
            </a:r>
          </a:p>
          <a:p>
            <a:pPr marL="0" lvl="0" indent="0">
              <a:buNone/>
            </a:pPr>
            <a:r>
              <a:rPr lang="en-GB" sz="2400" dirty="0"/>
              <a:t>Inputs are turned into outputs by performing a transformation </a:t>
            </a:r>
            <a:r>
              <a:rPr lang="en-GB" sz="2400" b="1" dirty="0"/>
              <a:t>process</a:t>
            </a:r>
            <a:r>
              <a:rPr lang="en-GB" sz="2400" dirty="0"/>
              <a:t>.  </a:t>
            </a:r>
          </a:p>
          <a:p>
            <a:pPr lvl="1"/>
            <a:r>
              <a:rPr lang="en-GB" sz="2400" dirty="0"/>
              <a:t>Data processes include </a:t>
            </a:r>
            <a:r>
              <a:rPr lang="en-GB" sz="2400" i="1" dirty="0"/>
              <a:t>sorting</a:t>
            </a:r>
            <a:r>
              <a:rPr lang="en-GB" sz="2400" dirty="0"/>
              <a:t> (e.g. alphabetising employee names), </a:t>
            </a:r>
          </a:p>
          <a:p>
            <a:pPr lvl="1"/>
            <a:r>
              <a:rPr lang="en-GB" sz="2400" i="1" dirty="0"/>
              <a:t>classifying</a:t>
            </a:r>
            <a:r>
              <a:rPr lang="en-GB" sz="2400" dirty="0"/>
              <a:t> (e.g. fixed or variable costs), </a:t>
            </a:r>
          </a:p>
          <a:p>
            <a:pPr lvl="1"/>
            <a:r>
              <a:rPr lang="en-GB" sz="2400" i="1" dirty="0"/>
              <a:t>calculating</a:t>
            </a:r>
            <a:r>
              <a:rPr lang="en-GB" sz="2400" dirty="0"/>
              <a:t> (e.g. employee pay), </a:t>
            </a:r>
          </a:p>
          <a:p>
            <a:pPr lvl="1"/>
            <a:r>
              <a:rPr lang="en-GB" sz="2400" i="1" dirty="0"/>
              <a:t>aggregating/ summarising</a:t>
            </a:r>
            <a:r>
              <a:rPr lang="en-GB" sz="2400" dirty="0"/>
              <a:t> (e.g. calculating totals or averages) </a:t>
            </a:r>
          </a:p>
          <a:p>
            <a:pPr lvl="1"/>
            <a:r>
              <a:rPr lang="en-GB" sz="2400" i="1" dirty="0"/>
              <a:t>selection</a:t>
            </a:r>
            <a:r>
              <a:rPr lang="en-GB" sz="2400" dirty="0"/>
              <a:t> (e.g. choosing potential customers by selecting those with incomes above a certain level).</a:t>
            </a:r>
          </a:p>
        </p:txBody>
      </p:sp>
      <p:pic>
        <p:nvPicPr>
          <p:cNvPr id="5" name="Picture 4" descr="Icon&#10;&#10;Description automatically generated">
            <a:extLst>
              <a:ext uri="{FF2B5EF4-FFF2-40B4-BE49-F238E27FC236}">
                <a16:creationId xmlns:a16="http://schemas.microsoft.com/office/drawing/2014/main" id="{BD9A0F1E-1959-4031-8AC6-A7AF7D10878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151" b="93208" l="4348" r="95963">
                        <a14:foregroundMark x1="4658" y1="52830" x2="11180" y2="54717"/>
                        <a14:foregroundMark x1="32919" y1="92075" x2="36646" y2="93208"/>
                        <a14:foregroundMark x1="27329" y1="66792" x2="30124" y2="71698"/>
                        <a14:foregroundMark x1="36957" y1="50189" x2="35093" y2="41509"/>
                        <a14:foregroundMark x1="80435" y1="61887" x2="80745" y2="61887"/>
                        <a14:foregroundMark x1="96273" y1="58491" x2="95031" y2="65660"/>
                        <a14:foregroundMark x1="85714" y1="35472" x2="89752" y2="25660"/>
                        <a14:foregroundMark x1="80124" y1="4528" x2="80124" y2="4151"/>
                      </a14:backgroundRemoval>
                    </a14:imgEffect>
                  </a14:imgLayer>
                </a14:imgProps>
              </a:ext>
              <a:ext uri="{28A0092B-C50C-407E-A947-70E740481C1C}">
                <a14:useLocalDpi xmlns:a14="http://schemas.microsoft.com/office/drawing/2010/main" val="0"/>
              </a:ext>
            </a:extLst>
          </a:blip>
          <a:stretch>
            <a:fillRect/>
          </a:stretch>
        </p:blipFill>
        <p:spPr>
          <a:xfrm>
            <a:off x="8204779" y="2725189"/>
            <a:ext cx="3987221" cy="3346952"/>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6818" y="267494"/>
            <a:ext cx="8793982" cy="1073274"/>
          </a:xfrm>
        </p:spPr>
        <p:txBody>
          <a:bodyPr/>
          <a:lstStyle/>
          <a:p>
            <a:r>
              <a:rPr lang="en-GB" dirty="0"/>
              <a:t>System components</a:t>
            </a:r>
          </a:p>
        </p:txBody>
      </p:sp>
      <p:sp>
        <p:nvSpPr>
          <p:cNvPr id="3" name="Content Placeholder 2"/>
          <p:cNvSpPr>
            <a:spLocks noGrp="1"/>
          </p:cNvSpPr>
          <p:nvPr>
            <p:ph idx="1"/>
          </p:nvPr>
        </p:nvSpPr>
        <p:spPr>
          <a:xfrm>
            <a:off x="4381080" y="2090056"/>
            <a:ext cx="5829719" cy="4652388"/>
          </a:xfrm>
        </p:spPr>
        <p:txBody>
          <a:bodyPr>
            <a:normAutofit lnSpcReduction="10000"/>
          </a:bodyPr>
          <a:lstStyle/>
          <a:p>
            <a:pPr marL="0" lvl="0" indent="0" algn="just">
              <a:buNone/>
            </a:pPr>
            <a:r>
              <a:rPr lang="en-GB" sz="2800" dirty="0"/>
              <a:t>The </a:t>
            </a:r>
            <a:r>
              <a:rPr lang="en-GB" sz="2800" b="1" dirty="0"/>
              <a:t>output</a:t>
            </a:r>
            <a:r>
              <a:rPr lang="en-GB" sz="2800" dirty="0"/>
              <a:t> is the finished product created by the system.  </a:t>
            </a:r>
          </a:p>
          <a:p>
            <a:pPr marL="0" lvl="0" indent="0" algn="just">
              <a:buNone/>
            </a:pPr>
            <a:r>
              <a:rPr lang="en-GB" sz="2800" dirty="0"/>
              <a:t>Information on the performance of the system is gathered by a </a:t>
            </a:r>
            <a:r>
              <a:rPr lang="en-GB" sz="2800" b="1" dirty="0"/>
              <a:t>feedback</a:t>
            </a:r>
            <a:r>
              <a:rPr lang="en-GB" sz="2800" dirty="0"/>
              <a:t> mechanism (or loop).</a:t>
            </a:r>
          </a:p>
          <a:p>
            <a:pPr marL="0" lvl="0" indent="0" algn="just">
              <a:buNone/>
            </a:pPr>
            <a:r>
              <a:rPr lang="en-GB" sz="2800" dirty="0"/>
              <a:t>If alterations are needed to the system (usually as a result of feedback), adjustments are made by some form of control mechanism (adjusting the input or process components until the correct output is achieved).</a:t>
            </a:r>
          </a:p>
        </p:txBody>
      </p:sp>
      <p:pic>
        <p:nvPicPr>
          <p:cNvPr id="5" name="Picture 4" descr="Shape&#10;&#10;Description automatically generated">
            <a:extLst>
              <a:ext uri="{FF2B5EF4-FFF2-40B4-BE49-F238E27FC236}">
                <a16:creationId xmlns:a16="http://schemas.microsoft.com/office/drawing/2014/main" id="{44CA5732-647C-409D-8C35-08654A88574E}"/>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2601" b="93642" l="9456" r="89685">
                        <a14:foregroundMark x1="23782" y1="50578" x2="21203" y2="47688"/>
                        <a14:foregroundMark x1="41010" y1="3784" x2="42980" y2="2890"/>
                        <a14:foregroundMark x1="37249" y1="5491" x2="38271" y2="5027"/>
                        <a14:foregroundMark x1="38109" y1="40751" x2="37247" y2="39565"/>
                        <a14:foregroundMark x1="63482" y1="53468" x2="65032" y2="53468"/>
                        <a14:foregroundMark x1="53582" y1="53468" x2="55002" y2="53468"/>
                        <a14:foregroundMark x1="77617" y1="53881" x2="82521" y2="54046"/>
                        <a14:foregroundMark x1="77077" y1="92486" x2="73352" y2="93642"/>
                        <a14:foregroundMark x1="70959" y1="67598" x2="73926" y2="67919"/>
                        <a14:foregroundMark x1="70717" y1="67572" x2="70675" y2="67568"/>
                        <a14:foregroundMark x1="65903" y1="67052" x2="67867" y2="67264"/>
                        <a14:backgroundMark x1="39542" y1="5202" x2="40115" y2="5202"/>
                        <a14:backgroundMark x1="40688" y1="5780" x2="39542" y2="4624"/>
                        <a14:backgroundMark x1="41547" y1="4913" x2="39542" y2="4913"/>
                        <a14:backgroundMark x1="41547" y1="4624" x2="38395" y2="5202"/>
                        <a14:backgroundMark x1="33524" y1="35838" x2="36390" y2="35838"/>
                        <a14:backgroundMark x1="36390" y1="37572" x2="33524" y2="34971"/>
                        <a14:backgroundMark x1="33238" y1="33815" x2="32378" y2="33815"/>
                        <a14:backgroundMark x1="70487" y1="68208" x2="68768" y2="67919"/>
                        <a14:backgroundMark x1="69054" y1="68208" x2="70201" y2="67052"/>
                        <a14:backgroundMark x1="71060" y1="68208" x2="67908" y2="67341"/>
                        <a14:backgroundMark x1="71060" y1="68786" x2="71060" y2="67919"/>
                        <a14:backgroundMark x1="69628" y1="54913" x2="70774" y2="50289"/>
                        <a14:backgroundMark x1="71060" y1="52601" x2="72206" y2="57514"/>
                        <a14:backgroundMark x1="68481" y1="54046" x2="65616" y2="54335"/>
                        <a14:backgroundMark x1="57880" y1="54335" x2="57880" y2="54335"/>
                        <a14:backgroundMark x1="57307" y1="53179" x2="57593" y2="55491"/>
                      </a14:backgroundRemoval>
                    </a14:imgEffect>
                  </a14:imgLayer>
                </a14:imgProps>
              </a:ext>
              <a:ext uri="{28A0092B-C50C-407E-A947-70E740481C1C}">
                <a14:useLocalDpi xmlns:a14="http://schemas.microsoft.com/office/drawing/2010/main" val="0"/>
              </a:ext>
            </a:extLst>
          </a:blip>
          <a:stretch>
            <a:fillRect/>
          </a:stretch>
        </p:blipFill>
        <p:spPr>
          <a:xfrm>
            <a:off x="194195" y="2090055"/>
            <a:ext cx="4135276" cy="4500451"/>
          </a:xfrm>
          <a:prstGeom prst="rect">
            <a:avLst/>
          </a:prstGeom>
        </p:spPr>
      </p:pic>
    </p:spTree>
    <p:extLst>
      <p:ext uri="{BB962C8B-B14F-4D97-AF65-F5344CB8AC3E}">
        <p14:creationId xmlns:p14="http://schemas.microsoft.com/office/powerpoint/2010/main" val="26291327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6092" y="267494"/>
            <a:ext cx="8944708" cy="1073274"/>
          </a:xfrm>
        </p:spPr>
        <p:txBody>
          <a:bodyPr/>
          <a:lstStyle/>
          <a:p>
            <a:r>
              <a:rPr lang="en-GB" dirty="0"/>
              <a:t>Other characteristics</a:t>
            </a:r>
          </a:p>
        </p:txBody>
      </p:sp>
      <p:sp>
        <p:nvSpPr>
          <p:cNvPr id="3" name="Content Placeholder 2"/>
          <p:cNvSpPr>
            <a:spLocks noGrp="1"/>
          </p:cNvSpPr>
          <p:nvPr>
            <p:ph idx="1"/>
          </p:nvPr>
        </p:nvSpPr>
        <p:spPr>
          <a:xfrm>
            <a:off x="4672484" y="2491990"/>
            <a:ext cx="5538316" cy="4105361"/>
          </a:xfrm>
        </p:spPr>
        <p:txBody>
          <a:bodyPr>
            <a:normAutofit/>
          </a:bodyPr>
          <a:lstStyle/>
          <a:p>
            <a:pPr lvl="0"/>
            <a:r>
              <a:rPr lang="en-GB" dirty="0"/>
              <a:t>The components of a system work towards a collective goal (the system objective).  </a:t>
            </a:r>
          </a:p>
          <a:p>
            <a:pPr lvl="0"/>
            <a:r>
              <a:rPr lang="en-GB" dirty="0"/>
              <a:t>Systems do not operate in isolation, but are contained within an environment that contains other systems and external agencies.  The scope of a system is defined by its boundary.  </a:t>
            </a:r>
          </a:p>
          <a:p>
            <a:pPr lvl="0"/>
            <a:r>
              <a:rPr lang="en-GB" dirty="0"/>
              <a:t>Systems can be extremely complex and can be made up of other, smaller systems known as subsystems.  Systems composed of one or more subsystems are known as supra-systems</a:t>
            </a:r>
          </a:p>
        </p:txBody>
      </p:sp>
      <p:pic>
        <p:nvPicPr>
          <p:cNvPr id="5" name="Picture 4">
            <a:extLst>
              <a:ext uri="{FF2B5EF4-FFF2-40B4-BE49-F238E27FC236}">
                <a16:creationId xmlns:a16="http://schemas.microsoft.com/office/drawing/2014/main" id="{D110171B-37A6-4A57-8942-32AE8E26A27F}"/>
              </a:ext>
            </a:extLst>
          </p:cNvPr>
          <p:cNvPicPr>
            <a:picLocks noChangeAspect="1"/>
          </p:cNvPicPr>
          <p:nvPr/>
        </p:nvPicPr>
        <p:blipFill rotWithShape="1">
          <a:blip r:embed="rId2"/>
          <a:srcRect b="4464"/>
          <a:stretch/>
        </p:blipFill>
        <p:spPr>
          <a:xfrm>
            <a:off x="130628" y="2012181"/>
            <a:ext cx="4541856" cy="4585169"/>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Information systems</a:t>
            </a:r>
          </a:p>
        </p:txBody>
      </p:sp>
      <p:sp>
        <p:nvSpPr>
          <p:cNvPr id="3" name="Content Placeholder 2"/>
          <p:cNvSpPr>
            <a:spLocks noGrp="1"/>
          </p:cNvSpPr>
          <p:nvPr>
            <p:ph idx="1"/>
          </p:nvPr>
        </p:nvSpPr>
        <p:spPr>
          <a:xfrm>
            <a:off x="4592097" y="1951389"/>
            <a:ext cx="7000351" cy="4710667"/>
          </a:xfrm>
        </p:spPr>
        <p:txBody>
          <a:bodyPr>
            <a:normAutofit fontScale="92500" lnSpcReduction="10000"/>
          </a:bodyPr>
          <a:lstStyle/>
          <a:p>
            <a:pPr marL="84138" indent="0">
              <a:buNone/>
            </a:pPr>
            <a:r>
              <a:rPr lang="en-GB" sz="2800" b="1" dirty="0"/>
              <a:t>What are ‘Information Systems’?</a:t>
            </a:r>
            <a:endParaRPr lang="en-GB" sz="2800" dirty="0"/>
          </a:p>
          <a:p>
            <a:pPr marL="84138" indent="0" algn="ctr">
              <a:buNone/>
            </a:pPr>
            <a:r>
              <a:rPr lang="en-GB" sz="2800" i="1" dirty="0"/>
              <a:t>'interrelated components working together to collect, process, store, and disseminate information to support decision-making, co-ordination, control, analysis, and visualisation in an organisation.‘</a:t>
            </a:r>
            <a:endParaRPr lang="en-GB" sz="2800" dirty="0"/>
          </a:p>
          <a:p>
            <a:pPr marL="84138" indent="0" algn="r">
              <a:buNone/>
            </a:pPr>
            <a:r>
              <a:rPr lang="en-GB" sz="2800" dirty="0"/>
              <a:t>(</a:t>
            </a:r>
            <a:r>
              <a:rPr lang="en-GB" sz="2800" b="1" dirty="0" err="1"/>
              <a:t>Laudon</a:t>
            </a:r>
            <a:r>
              <a:rPr lang="en-GB" sz="2800" b="1" dirty="0"/>
              <a:t> and </a:t>
            </a:r>
            <a:r>
              <a:rPr lang="en-GB" sz="2800" b="1" dirty="0" err="1"/>
              <a:t>Laudon</a:t>
            </a:r>
            <a:r>
              <a:rPr lang="en-GB" sz="2800" b="1" dirty="0"/>
              <a:t>, 2000)</a:t>
            </a:r>
            <a:endParaRPr lang="en-GB" sz="2800" dirty="0"/>
          </a:p>
          <a:p>
            <a:pPr marL="84138" indent="0" algn="ctr">
              <a:buNone/>
            </a:pPr>
            <a:r>
              <a:rPr lang="en-GB" sz="2800" b="1" dirty="0"/>
              <a:t> </a:t>
            </a:r>
            <a:r>
              <a:rPr lang="en-GB" sz="2800" i="1" dirty="0"/>
              <a:t>'an organisational and management solution, based on information technology, to any challenge posed by the environment.'</a:t>
            </a:r>
          </a:p>
          <a:p>
            <a:pPr marL="84138" indent="0" algn="r">
              <a:buNone/>
            </a:pPr>
            <a:r>
              <a:rPr lang="en-GB" sz="2800" b="1" dirty="0"/>
              <a:t>(ACCA Study Text, 2001)</a:t>
            </a:r>
            <a:r>
              <a:rPr lang="en-GB" sz="2800" dirty="0"/>
              <a:t> </a:t>
            </a:r>
            <a:endParaRPr lang="en-GB" sz="2800" i="1" dirty="0"/>
          </a:p>
        </p:txBody>
      </p:sp>
      <p:pic>
        <p:nvPicPr>
          <p:cNvPr id="5" name="Picture 4">
            <a:extLst>
              <a:ext uri="{FF2B5EF4-FFF2-40B4-BE49-F238E27FC236}">
                <a16:creationId xmlns:a16="http://schemas.microsoft.com/office/drawing/2014/main" id="{8976D81B-73C6-4D38-A23E-BD50C6EC047A}"/>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8559" b="89979" l="9875" r="89969">
                        <a14:foregroundMark x1="42633" y1="26931" x2="42947" y2="26305"/>
                        <a14:foregroundMark x1="49373" y1="8559" x2="50157" y2="9395"/>
                        <a14:foregroundMark x1="66301" y1="38413" x2="64107" y2="40292"/>
                        <a14:foregroundMark x1="56897" y1="24635" x2="54859" y2="28601"/>
                        <a14:foregroundMark x1="66458" y1="57620" x2="61912" y2="55115"/>
                        <a14:foregroundMark x1="54859" y1="68476" x2="57680" y2="72443"/>
                      </a14:backgroundRemoval>
                    </a14:imgEffect>
                  </a14:imgLayer>
                </a14:imgProps>
              </a:ext>
            </a:extLst>
          </a:blip>
          <a:srcRect l="19661" t="7393" r="19323" b="11338"/>
          <a:stretch/>
        </p:blipFill>
        <p:spPr>
          <a:xfrm>
            <a:off x="80386" y="1792937"/>
            <a:ext cx="5122339" cy="5122338"/>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Information systems</a:t>
            </a:r>
          </a:p>
        </p:txBody>
      </p:sp>
      <p:sp>
        <p:nvSpPr>
          <p:cNvPr id="3" name="Content Placeholder 2"/>
          <p:cNvSpPr>
            <a:spLocks noGrp="1"/>
          </p:cNvSpPr>
          <p:nvPr>
            <p:ph idx="1"/>
          </p:nvPr>
        </p:nvSpPr>
        <p:spPr>
          <a:xfrm>
            <a:off x="1202919" y="2011679"/>
            <a:ext cx="5318461" cy="4700619"/>
          </a:xfrm>
        </p:spPr>
        <p:txBody>
          <a:bodyPr>
            <a:normAutofit/>
          </a:bodyPr>
          <a:lstStyle/>
          <a:p>
            <a:pPr marL="87313" indent="0" algn="ctr">
              <a:buNone/>
            </a:pPr>
            <a:r>
              <a:rPr lang="en-GB" i="1" dirty="0"/>
              <a:t>‘a group of interrelated components that work collectively to carry out input, processing, output, storage and control actions in order to convert data into information products that can be used to support forecasting, planning, control, co-ordination, decision making and operational activities in an organisation’</a:t>
            </a:r>
            <a:r>
              <a:rPr lang="en-GB" dirty="0"/>
              <a:t>.</a:t>
            </a:r>
          </a:p>
          <a:p>
            <a:pPr marL="87313" indent="0" algn="ctr">
              <a:buNone/>
            </a:pPr>
            <a:r>
              <a:rPr lang="en-GB" b="1" i="1" dirty="0"/>
              <a:t>Chaffey et al (1999)</a:t>
            </a:r>
            <a:endParaRPr lang="en-GB" dirty="0"/>
          </a:p>
          <a:p>
            <a:pPr marL="87313" indent="0" algn="ctr">
              <a:buNone/>
            </a:pPr>
            <a:r>
              <a:rPr lang="en-GB" i="1" dirty="0"/>
              <a:t>‘A system designed to produce information that can be used to support the activities of managers and other workers.’</a:t>
            </a:r>
            <a:endParaRPr lang="en-GB" dirty="0"/>
          </a:p>
          <a:p>
            <a:pPr marL="87313" indent="0" algn="ctr">
              <a:buNone/>
            </a:pPr>
            <a:r>
              <a:rPr lang="en-GB" b="1" i="1" dirty="0"/>
              <a:t>Chaffey et al (1999)</a:t>
            </a:r>
            <a:endParaRPr lang="en-GB" dirty="0"/>
          </a:p>
        </p:txBody>
      </p:sp>
      <p:pic>
        <p:nvPicPr>
          <p:cNvPr id="4" name="Picture 3">
            <a:extLst>
              <a:ext uri="{FF2B5EF4-FFF2-40B4-BE49-F238E27FC236}">
                <a16:creationId xmlns:a16="http://schemas.microsoft.com/office/drawing/2014/main" id="{C66C52F1-8D93-4E2E-9DC0-42E86A6EE670}"/>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7951" b="95719" l="9331" r="94523">
                        <a14:foregroundMark x1="25558" y1="94801" x2="37120" y2="93272"/>
                        <a14:foregroundMark x1="37120" y1="93272" x2="48479" y2="86239"/>
                        <a14:foregroundMark x1="48479" y1="86239" x2="61055" y2="85321"/>
                        <a14:foregroundMark x1="61055" y1="85321" x2="87830" y2="95107"/>
                        <a14:foregroundMark x1="87830" y1="95107" x2="43611" y2="93578"/>
                        <a14:foregroundMark x1="94320" y1="94190" x2="94320" y2="94190"/>
                        <a14:foregroundMark x1="94726" y1="95719" x2="94726" y2="95719"/>
                        <a14:foregroundMark x1="58621" y1="7951" x2="58621" y2="7951"/>
                        <a14:foregroundMark x1="59026" y1="7951" x2="59026" y2="7951"/>
                      </a14:backgroundRemoval>
                    </a14:imgEffect>
                    <a14:imgEffect>
                      <a14:saturation sat="300000"/>
                    </a14:imgEffect>
                    <a14:imgEffect>
                      <a14:brightnessContrast bright="-20000" contrast="40000"/>
                    </a14:imgEffect>
                  </a14:imgLayer>
                </a14:imgProps>
              </a:ext>
            </a:extLst>
          </a:blip>
          <a:srcRect l="19472" t="2528" b="-2528"/>
          <a:stretch/>
        </p:blipFill>
        <p:spPr>
          <a:xfrm>
            <a:off x="6096000" y="2082676"/>
            <a:ext cx="6096000" cy="4629622"/>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Information Systems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609882" cy="4206240"/>
          </a:xfrm>
        </p:spPr>
        <p:txBody>
          <a:bodyPr>
            <a:normAutofit fontScale="77500" lnSpcReduction="20000"/>
          </a:bodyPr>
          <a:lstStyle/>
          <a:p>
            <a:pPr marL="84138" indent="0" algn="just">
              <a:buNone/>
            </a:pPr>
            <a:r>
              <a:rPr lang="en-GB" sz="4000" dirty="0"/>
              <a:t>Task-</a:t>
            </a:r>
          </a:p>
          <a:p>
            <a:pPr marL="84138" indent="0" algn="just">
              <a:buNone/>
            </a:pPr>
            <a:r>
              <a:rPr lang="en-GB" sz="4000" dirty="0"/>
              <a:t>Take a few minutes to research and define the following terms-</a:t>
            </a:r>
          </a:p>
          <a:p>
            <a:pPr marL="427038" indent="-342900" algn="just"/>
            <a:r>
              <a:rPr lang="en-GB" sz="3600" dirty="0"/>
              <a:t>Executive Information systems</a:t>
            </a:r>
          </a:p>
          <a:p>
            <a:pPr marL="427038" indent="-342900" algn="just"/>
            <a:r>
              <a:rPr lang="en-GB" sz="3600" dirty="0"/>
              <a:t>Decision support systems</a:t>
            </a:r>
          </a:p>
          <a:p>
            <a:pPr marL="427038" indent="-342900" algn="just"/>
            <a:r>
              <a:rPr lang="en-GB" sz="3600" dirty="0"/>
              <a:t>Management information systems</a:t>
            </a:r>
          </a:p>
          <a:p>
            <a:pPr marL="427038" indent="-342900" algn="just"/>
            <a:r>
              <a:rPr lang="en-GB" sz="3600" dirty="0"/>
              <a:t>Transactional information systems</a:t>
            </a:r>
          </a:p>
          <a:p>
            <a:pPr marL="427038" indent="-342900" algn="just"/>
            <a:endParaRPr lang="en-GB" dirty="0"/>
          </a:p>
        </p:txBody>
      </p:sp>
      <p:pic>
        <p:nvPicPr>
          <p:cNvPr id="4" name="Picture 3">
            <a:extLst>
              <a:ext uri="{FF2B5EF4-FFF2-40B4-BE49-F238E27FC236}">
                <a16:creationId xmlns:a16="http://schemas.microsoft.com/office/drawing/2014/main" id="{540C547B-92DF-4332-BCDA-E64079216F21}"/>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2609" b="90870" l="5023" r="93151">
                        <a14:foregroundMark x1="12329" y1="8261" x2="8676" y2="53913"/>
                        <a14:foregroundMark x1="8676" y1="53913" x2="15982" y2="75652"/>
                        <a14:foregroundMark x1="15982" y1="75652" x2="38356" y2="88261"/>
                        <a14:foregroundMark x1="38356" y1="88261" x2="42922" y2="89130"/>
                        <a14:foregroundMark x1="16895" y1="9130" x2="11872" y2="17391"/>
                        <a14:foregroundMark x1="11872" y1="18261" x2="10959" y2="22174"/>
                        <a14:foregroundMark x1="9589" y1="25652" x2="7763" y2="34348"/>
                        <a14:foregroundMark x1="7763" y1="45652" x2="7763" y2="46522"/>
                        <a14:foregroundMark x1="7763" y1="51304" x2="8219" y2="61304"/>
                        <a14:foregroundMark x1="10046" y1="67391" x2="11416" y2="70870"/>
                        <a14:foregroundMark x1="12785" y1="78696" x2="15525" y2="90000"/>
                        <a14:foregroundMark x1="15525" y1="90435" x2="15525" y2="90435"/>
                        <a14:foregroundMark x1="22374" y1="91739" x2="22374" y2="91739"/>
                        <a14:foregroundMark x1="8219" y1="84348" x2="5479" y2="75217"/>
                        <a14:foregroundMark x1="5023" y1="73913" x2="5023" y2="70000"/>
                        <a14:foregroundMark x1="7763" y1="15652" x2="26843" y2="4348"/>
                        <a14:foregroundMark x1="15525" y1="12609" x2="64384" y2="7826"/>
                        <a14:foregroundMark x1="64384" y1="7826" x2="85845" y2="19130"/>
                        <a14:foregroundMark x1="85845" y1="19130" x2="89498" y2="63913"/>
                        <a14:foregroundMark x1="89498" y1="63913" x2="80822" y2="85217"/>
                        <a14:foregroundMark x1="80822" y1="85217" x2="58447" y2="90000"/>
                        <a14:foregroundMark x1="58447" y1="90000" x2="31507" y2="89130"/>
                        <a14:foregroundMark x1="88128" y1="78261" x2="90868" y2="83478"/>
                        <a14:foregroundMark x1="90868" y1="83043" x2="90868" y2="83043"/>
                        <a14:foregroundMark x1="89498" y1="76957" x2="90868" y2="29565"/>
                        <a14:foregroundMark x1="90868" y1="29565" x2="83562" y2="10000"/>
                        <a14:foregroundMark x1="93151" y1="78696" x2="93151" y2="13913"/>
                        <a14:foregroundMark x1="44749" y1="40870" x2="66667" y2="50000"/>
                        <a14:foregroundMark x1="66667" y1="50000" x2="72603" y2="27391"/>
                        <a14:foregroundMark x1="72603" y1="27391" x2="53425" y2="14348"/>
                        <a14:foregroundMark x1="53425" y1="14348" x2="36530" y2="32609"/>
                        <a14:foregroundMark x1="36530" y1="32609" x2="44749" y2="29130"/>
                        <a14:foregroundMark x1="49315" y1="16087" x2="42922" y2="19130"/>
                        <a14:foregroundMark x1="42466" y1="18696" x2="25114" y2="26522"/>
                        <a14:foregroundMark x1="25114" y1="25217" x2="31963" y2="46087"/>
                        <a14:foregroundMark x1="31963" y1="46087" x2="44749" y2="19130"/>
                        <a14:foregroundMark x1="44749" y1="19130" x2="63470" y2="25217"/>
                        <a14:foregroundMark x1="63927" y1="25217" x2="73516" y2="28261"/>
                        <a14:foregroundMark x1="71689" y1="24348" x2="52055" y2="13478"/>
                        <a14:foregroundMark x1="55708" y1="16522" x2="75342" y2="29565"/>
                        <a14:foregroundMark x1="75342" y1="29565" x2="78995" y2="50000"/>
                        <a14:foregroundMark x1="77169" y1="43043" x2="72603" y2="21304"/>
                        <a14:foregroundMark x1="72603" y1="21304" x2="63927" y2="16087"/>
                        <a14:foregroundMark x1="68493" y1="19130" x2="80365" y2="39130"/>
                        <a14:foregroundMark x1="80365" y1="39130" x2="79909" y2="43478"/>
                        <a14:foregroundMark x1="77169" y1="54348" x2="66667" y2="74783"/>
                        <a14:foregroundMark x1="66667" y1="74783" x2="68950" y2="80435"/>
                        <a14:foregroundMark x1="68950" y1="80435" x2="64384" y2="57826"/>
                        <a14:foregroundMark x1="64384" y1="57826" x2="70320" y2="56522"/>
                        <a14:foregroundMark x1="70320" y1="57391" x2="47945" y2="69130"/>
                        <a14:foregroundMark x1="47945" y1="69130" x2="32420" y2="69565"/>
                        <a14:foregroundMark x1="33790" y1="69565" x2="54338" y2="80870"/>
                        <a14:foregroundMark x1="54338" y1="80870" x2="58447" y2="81304"/>
                        <a14:foregroundMark x1="31963" y1="71739" x2="16438" y2="57391"/>
                        <a14:foregroundMark x1="34703" y1="70000" x2="16438" y2="46957"/>
                        <a14:foregroundMark x1="48858" y1="70000" x2="25114" y2="40000"/>
                        <a14:foregroundMark x1="73973" y1="60435" x2="52055" y2="45652"/>
                        <a14:foregroundMark x1="52055" y1="45652" x2="29224" y2="12174"/>
                        <a14:foregroundMark x1="72146" y1="52174" x2="47489" y2="22174"/>
                        <a14:backgroundMark x1="58904" y1="870" x2="34703" y2="3043"/>
                        <a14:backgroundMark x1="27397" y1="1739" x2="27397" y2="3999"/>
                      </a14:backgroundRemoval>
                    </a14:imgEffect>
                  </a14:imgLayer>
                </a14:imgProps>
              </a:ext>
            </a:extLst>
          </a:blip>
          <a:stretch>
            <a:fillRect/>
          </a:stretch>
        </p:blipFill>
        <p:spPr>
          <a:xfrm>
            <a:off x="6812801" y="1924049"/>
            <a:ext cx="5143410" cy="4731337"/>
          </a:xfrm>
          <a:prstGeom prst="rect">
            <a:avLst/>
          </a:prstGeom>
        </p:spPr>
      </p:pic>
    </p:spTree>
    <p:extLst>
      <p:ext uri="{BB962C8B-B14F-4D97-AF65-F5344CB8AC3E}">
        <p14:creationId xmlns:p14="http://schemas.microsoft.com/office/powerpoint/2010/main" val="12775239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Executive Information systems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331125" y="2011680"/>
            <a:ext cx="6116128" cy="4725550"/>
          </a:xfrm>
        </p:spPr>
        <p:txBody>
          <a:bodyPr>
            <a:normAutofit/>
          </a:bodyPr>
          <a:lstStyle/>
          <a:p>
            <a:pPr marL="84138" indent="0" algn="just">
              <a:buNone/>
            </a:pPr>
            <a:r>
              <a:rPr lang="en-GB" sz="2400" dirty="0"/>
              <a:t>An executive Information System is an Information System which has the ability to transform the business data into insights and help the top level executives of a company in the domain of corporate business intelligence.</a:t>
            </a:r>
          </a:p>
          <a:p>
            <a:pPr marL="84138" indent="0" algn="just">
              <a:buNone/>
            </a:pPr>
            <a:r>
              <a:rPr lang="en-GB" sz="2400" dirty="0"/>
              <a:t>This consists of the processes, applications, and practices that support executive decision making. </a:t>
            </a:r>
          </a:p>
          <a:p>
            <a:pPr marL="84138" indent="0" algn="just">
              <a:buNone/>
            </a:pPr>
            <a:r>
              <a:rPr lang="en-GB" sz="2400" dirty="0"/>
              <a:t>This system delivers the most recent operational data gathered from various internal and external databases.</a:t>
            </a:r>
          </a:p>
        </p:txBody>
      </p:sp>
      <p:pic>
        <p:nvPicPr>
          <p:cNvPr id="1026" name="Picture 2">
            <a:extLst>
              <a:ext uri="{FF2B5EF4-FFF2-40B4-BE49-F238E27FC236}">
                <a16:creationId xmlns:a16="http://schemas.microsoft.com/office/drawing/2014/main" id="{6F384A58-088D-4541-AA74-72348BCA8C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018"/>
          <a:stretch/>
        </p:blipFill>
        <p:spPr bwMode="auto">
          <a:xfrm>
            <a:off x="163902" y="2036686"/>
            <a:ext cx="5167223" cy="4571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25354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Decision support systems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938188" y="2001695"/>
            <a:ext cx="5609882" cy="4206240"/>
          </a:xfrm>
        </p:spPr>
        <p:txBody>
          <a:bodyPr>
            <a:normAutofit fontScale="92500" lnSpcReduction="10000"/>
          </a:bodyPr>
          <a:lstStyle/>
          <a:p>
            <a:pPr marL="84138" indent="0" algn="just">
              <a:buNone/>
            </a:pPr>
            <a:r>
              <a:rPr lang="en-GB" dirty="0"/>
              <a:t>Information systems that provide decision relevant information and results are decision support systems. </a:t>
            </a:r>
          </a:p>
          <a:p>
            <a:pPr marL="84138" indent="0" algn="just">
              <a:buNone/>
            </a:pPr>
            <a:r>
              <a:rPr lang="en-GB" dirty="0"/>
              <a:t>DSS are interactive computer-based systems and subsystems intended to help decision-makers.</a:t>
            </a:r>
          </a:p>
          <a:p>
            <a:pPr marL="84138" indent="0" algn="just">
              <a:buNone/>
            </a:pPr>
            <a:r>
              <a:rPr lang="en-GB" dirty="0"/>
              <a:t>Alter (1980) identified three major characteristics of DSS:</a:t>
            </a:r>
          </a:p>
          <a:p>
            <a:pPr marL="427038" indent="-342900" algn="just"/>
            <a:r>
              <a:rPr lang="en-GB" dirty="0"/>
              <a:t>DSS are designed specifically to facilitate decision processes,</a:t>
            </a:r>
          </a:p>
          <a:p>
            <a:pPr marL="427038" indent="-342900" algn="just"/>
            <a:r>
              <a:rPr lang="en-GB" dirty="0"/>
              <a:t>DSS should support rather than automate decision making, and</a:t>
            </a:r>
          </a:p>
          <a:p>
            <a:pPr marL="427038" indent="-342900" algn="just"/>
            <a:r>
              <a:rPr lang="en-GB" dirty="0"/>
              <a:t>DSS should be able to respond quickly to the changing needs of decision makers.</a:t>
            </a:r>
          </a:p>
        </p:txBody>
      </p:sp>
      <p:pic>
        <p:nvPicPr>
          <p:cNvPr id="8" name="Picture 7" descr="A picture containing text, outdoor, screenshot&#10;&#10;Description automatically generated">
            <a:extLst>
              <a:ext uri="{FF2B5EF4-FFF2-40B4-BE49-F238E27FC236}">
                <a16:creationId xmlns:a16="http://schemas.microsoft.com/office/drawing/2014/main" id="{D9DAA2FA-642F-4A7E-95AA-BC190E6BFF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640" y="2001695"/>
            <a:ext cx="4841682" cy="4373226"/>
          </a:xfrm>
          <a:prstGeom prst="rect">
            <a:avLst/>
          </a:prstGeom>
        </p:spPr>
      </p:pic>
    </p:spTree>
    <p:extLst>
      <p:ext uri="{BB962C8B-B14F-4D97-AF65-F5344CB8AC3E}">
        <p14:creationId xmlns:p14="http://schemas.microsoft.com/office/powerpoint/2010/main" val="42664829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Decision support systems</a:t>
            </a:r>
          </a:p>
        </p:txBody>
      </p:sp>
      <p:pic>
        <p:nvPicPr>
          <p:cNvPr id="5" name="Content Placeholder 4" descr="Diagram&#10;&#10;Description automatically generated">
            <a:extLst>
              <a:ext uri="{FF2B5EF4-FFF2-40B4-BE49-F238E27FC236}">
                <a16:creationId xmlns:a16="http://schemas.microsoft.com/office/drawing/2014/main" id="{33AF131F-7058-46D6-9243-2F85F9A87CFB}"/>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backgroundRemoval t="896" b="97312" l="1235" r="98060">
                        <a14:foregroundMark x1="59083" y1="48387" x2="58377" y2="57348"/>
                        <a14:foregroundMark x1="53263" y1="45161" x2="50265" y2="65771"/>
                        <a14:foregroundMark x1="43739" y1="43190" x2="43386" y2="61290"/>
                        <a14:foregroundMark x1="14109" y1="28495" x2="13051" y2="52688"/>
                        <a14:foregroundMark x1="13051" y1="52688" x2="13051" y2="52509"/>
                        <a14:foregroundMark x1="4586" y1="32079" x2="4586" y2="46774"/>
                        <a14:foregroundMark x1="22399" y1="41219" x2="11111" y2="41756"/>
                        <a14:foregroundMark x1="11111" y1="41756" x2="1235" y2="38530"/>
                        <a14:foregroundMark x1="11993" y1="55556" x2="17637" y2="72760"/>
                        <a14:foregroundMark x1="15520" y1="82616" x2="38448" y2="84767"/>
                        <a14:foregroundMark x1="38448" y1="84767" x2="39330" y2="85663"/>
                        <a14:foregroundMark x1="25220" y1="97849" x2="28395" y2="72760"/>
                        <a14:foregroundMark x1="41799" y1="90502" x2="52098" y2="92434"/>
                        <a14:foregroundMark x1="58227" y1="90971" x2="59612" y2="90502"/>
                        <a14:foregroundMark x1="54222" y1="92327" x2="55962" y2="91738"/>
                        <a14:foregroundMark x1="64374" y1="77240" x2="74956" y2="83513"/>
                        <a14:foregroundMark x1="74956" y1="83513" x2="81834" y2="93190"/>
                        <a14:foregroundMark x1="81834" y1="93190" x2="82363" y2="93369"/>
                        <a14:foregroundMark x1="65256" y1="82437" x2="70370" y2="84767"/>
                        <a14:foregroundMark x1="83046" y1="73128" x2="87654" y2="63262"/>
                        <a14:foregroundMark x1="87654" y1="63262" x2="88889" y2="55197"/>
                        <a14:foregroundMark x1="89947" y1="51971" x2="85362" y2="28674"/>
                        <a14:foregroundMark x1="85362" y1="28674" x2="85185" y2="28315"/>
                        <a14:foregroundMark x1="94180" y1="30645" x2="95062" y2="48029"/>
                        <a14:foregroundMark x1="96649" y1="36738" x2="98236" y2="45161"/>
                        <a14:foregroundMark x1="50441" y1="896" x2="52910" y2="24194"/>
                        <a14:foregroundMark x1="80600" y1="28495" x2="66138" y2="16846"/>
                        <a14:foregroundMark x1="21164" y1="27240" x2="36508" y2="16487"/>
                        <a14:foregroundMark x1="38448" y1="45520" x2="47972" y2="52688"/>
                        <a14:foregroundMark x1="47972" y1="52688" x2="52734" y2="54122"/>
                        <a14:foregroundMark x1="40741" y1="47491" x2="41799" y2="57168"/>
                        <a14:foregroundMark x1="41270" y1="90502" x2="50866" y2="90065"/>
                        <a14:foregroundMark x1="57624" y1="90383" x2="60847" y2="90681"/>
                        <a14:foregroundMark x1="53086" y1="89964" x2="54255" y2="90072"/>
                        <a14:foregroundMark x1="40917" y1="90143" x2="51569" y2="91417"/>
                        <a14:foregroundMark x1="58046" y1="90794" x2="59965" y2="90502"/>
                        <a14:foregroundMark x1="53764" y1="91447" x2="55407" y2="91197"/>
                        <a14:foregroundMark x1="66138" y1="86918" x2="83847" y2="76977"/>
                        <a14:foregroundMark x1="86949" y1="66487" x2="86949" y2="66487"/>
                        <a14:foregroundMark x1="86772" y1="66487" x2="86772" y2="66487"/>
                        <a14:foregroundMark x1="89947" y1="54301" x2="89947" y2="54301"/>
                        <a14:foregroundMark x1="77778" y1="22939" x2="77778" y2="22939"/>
                        <a14:foregroundMark x1="55732" y1="90860" x2="50088" y2="90860"/>
                        <a14:foregroundMark x1="95238" y1="38351" x2="89242" y2="49821"/>
                        <a14:foregroundMark x1="87654" y1="61111" x2="87654" y2="61111"/>
                        <a14:foregroundMark x1="58907" y1="53584" x2="60494" y2="48387"/>
                        <a14:backgroundMark x1="55908" y1="88710" x2="54854" y2="89459"/>
                        <a14:backgroundMark x1="84656" y1="77778" x2="83598" y2="76344"/>
                        <a14:backgroundMark x1="86772" y1="76882" x2="83598" y2="76165"/>
                      </a14:backgroundRemoval>
                    </a14:imgEffect>
                  </a14:imgLayer>
                </a14:imgProps>
              </a:ext>
              <a:ext uri="{28A0092B-C50C-407E-A947-70E740481C1C}">
                <a14:useLocalDpi xmlns:a14="http://schemas.microsoft.com/office/drawing/2010/main" val="0"/>
              </a:ext>
            </a:extLst>
          </a:blip>
          <a:stretch>
            <a:fillRect/>
          </a:stretch>
        </p:blipFill>
        <p:spPr>
          <a:xfrm>
            <a:off x="6425731" y="1992990"/>
            <a:ext cx="5642623" cy="4763536"/>
          </a:xfrm>
        </p:spPr>
      </p:pic>
      <p:sp>
        <p:nvSpPr>
          <p:cNvPr id="8" name="TextBox 7">
            <a:extLst>
              <a:ext uri="{FF2B5EF4-FFF2-40B4-BE49-F238E27FC236}">
                <a16:creationId xmlns:a16="http://schemas.microsoft.com/office/drawing/2014/main" id="{69F39654-C5C1-4820-9CB8-D4E7FEE68299}"/>
              </a:ext>
            </a:extLst>
          </p:cNvPr>
          <p:cNvSpPr txBox="1"/>
          <p:nvPr/>
        </p:nvSpPr>
        <p:spPr>
          <a:xfrm>
            <a:off x="707366" y="1842700"/>
            <a:ext cx="6484907" cy="4647426"/>
          </a:xfrm>
          <a:prstGeom prst="rect">
            <a:avLst/>
          </a:prstGeom>
          <a:noFill/>
        </p:spPr>
        <p:txBody>
          <a:bodyPr wrap="square">
            <a:spAutoFit/>
          </a:bodyPr>
          <a:lstStyle/>
          <a:p>
            <a:r>
              <a:rPr lang="en-GB" sz="4000" dirty="0"/>
              <a:t>Some examples of DSS used in organisations include;</a:t>
            </a:r>
          </a:p>
          <a:p>
            <a:pPr marL="285750" indent="-285750">
              <a:buFont typeface="Arial" panose="020B0604020202020204" pitchFamily="34" charset="0"/>
              <a:buChar char="•"/>
            </a:pPr>
            <a:r>
              <a:rPr lang="en-GB" sz="3600" dirty="0"/>
              <a:t>Logistics systems</a:t>
            </a:r>
          </a:p>
          <a:p>
            <a:pPr marL="285750" indent="-285750">
              <a:buFont typeface="Arial" panose="020B0604020202020204" pitchFamily="34" charset="0"/>
              <a:buChar char="•"/>
            </a:pPr>
            <a:r>
              <a:rPr lang="en-GB" sz="3600" dirty="0"/>
              <a:t>Spreadsheet models</a:t>
            </a:r>
          </a:p>
          <a:p>
            <a:pPr marL="285750" indent="-285750">
              <a:buFont typeface="Arial" panose="020B0604020202020204" pitchFamily="34" charset="0"/>
              <a:buChar char="•"/>
            </a:pPr>
            <a:r>
              <a:rPr lang="en-GB" sz="3600" dirty="0"/>
              <a:t>Computer supported co-operative work</a:t>
            </a:r>
          </a:p>
          <a:p>
            <a:pPr marL="285750" indent="-285750">
              <a:buFont typeface="Arial" panose="020B0604020202020204" pitchFamily="34" charset="0"/>
              <a:buChar char="•"/>
            </a:pPr>
            <a:r>
              <a:rPr lang="en-GB" sz="3600" dirty="0"/>
              <a:t>Financial planning system</a:t>
            </a:r>
          </a:p>
          <a:p>
            <a:pPr marL="285750" indent="-285750">
              <a:buFont typeface="Arial" panose="020B0604020202020204" pitchFamily="34" charset="0"/>
              <a:buChar char="•"/>
            </a:pPr>
            <a:r>
              <a:rPr lang="en-GB" sz="3600" dirty="0"/>
              <a:t>Group Decision support system</a:t>
            </a:r>
          </a:p>
        </p:txBody>
      </p:sp>
    </p:spTree>
    <p:extLst>
      <p:ext uri="{BB962C8B-B14F-4D97-AF65-F5344CB8AC3E}">
        <p14:creationId xmlns:p14="http://schemas.microsoft.com/office/powerpoint/2010/main" val="2165402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Management information systems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938188" y="2001695"/>
            <a:ext cx="5609882" cy="4206240"/>
          </a:xfrm>
        </p:spPr>
        <p:txBody>
          <a:bodyPr>
            <a:normAutofit/>
          </a:bodyPr>
          <a:lstStyle/>
          <a:p>
            <a:pPr marL="84138" indent="0" algn="just">
              <a:buNone/>
            </a:pPr>
            <a:r>
              <a:rPr lang="en-GB" dirty="0"/>
              <a:t>Management Information System, more commonly known as MIS is a computer-based system. </a:t>
            </a:r>
          </a:p>
          <a:p>
            <a:pPr marL="84138" indent="0" algn="just">
              <a:buNone/>
            </a:pPr>
            <a:r>
              <a:rPr lang="en-GB" dirty="0"/>
              <a:t>MIS actually helps the organisation, especially the managers, to organise and evaluate information and data, and provide information in a timely and efficient manner.</a:t>
            </a:r>
          </a:p>
          <a:p>
            <a:pPr marL="84138" indent="0" algn="just">
              <a:buNone/>
            </a:pPr>
            <a:r>
              <a:rPr lang="en-GB" dirty="0"/>
              <a:t>MIS scientifically collects, stores, process and communicates information relating to various activities across the organisation.</a:t>
            </a:r>
          </a:p>
        </p:txBody>
      </p:sp>
      <p:pic>
        <p:nvPicPr>
          <p:cNvPr id="2050" name="Picture 2" descr="Image result for MIS">
            <a:extLst>
              <a:ext uri="{FF2B5EF4-FFF2-40B4-BE49-F238E27FC236}">
                <a16:creationId xmlns:a16="http://schemas.microsoft.com/office/drawing/2014/main" id="{A80DBCC9-4ED2-4BCD-BC55-CE8F544075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411" y="2001695"/>
            <a:ext cx="4605008" cy="4526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74615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Transactional processing systems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86118" y="2110534"/>
            <a:ext cx="5609882" cy="4206240"/>
          </a:xfrm>
        </p:spPr>
        <p:txBody>
          <a:bodyPr>
            <a:normAutofit lnSpcReduction="10000"/>
          </a:bodyPr>
          <a:lstStyle/>
          <a:p>
            <a:pPr marL="84138" indent="0" algn="just">
              <a:buNone/>
            </a:pPr>
            <a:r>
              <a:rPr lang="en-GB" dirty="0"/>
              <a:t>A transaction process system (TPS) is an information processing system for business transactions involving the collection, modification and retrieval of all transaction data. </a:t>
            </a:r>
          </a:p>
          <a:p>
            <a:pPr marL="84138" indent="0" algn="just">
              <a:buNone/>
            </a:pPr>
            <a:r>
              <a:rPr lang="en-GB" dirty="0"/>
              <a:t>Characteristics of a TPS include </a:t>
            </a:r>
          </a:p>
          <a:p>
            <a:pPr marL="427038" indent="-342900" algn="just"/>
            <a:r>
              <a:rPr lang="en-GB" dirty="0"/>
              <a:t>Performance</a:t>
            </a:r>
          </a:p>
          <a:p>
            <a:pPr marL="427038" indent="-342900" algn="just"/>
            <a:r>
              <a:rPr lang="en-GB" dirty="0"/>
              <a:t>Reliability</a:t>
            </a:r>
          </a:p>
          <a:p>
            <a:pPr marL="427038" indent="-342900" algn="just"/>
            <a:r>
              <a:rPr lang="en-GB" dirty="0"/>
              <a:t>consistency.</a:t>
            </a:r>
          </a:p>
          <a:p>
            <a:pPr marL="84138" indent="0" algn="just">
              <a:buNone/>
            </a:pPr>
            <a:r>
              <a:rPr lang="en-GB" dirty="0"/>
              <a:t>TPS is also known as transaction processing or real-time processing.</a:t>
            </a:r>
          </a:p>
        </p:txBody>
      </p:sp>
      <p:pic>
        <p:nvPicPr>
          <p:cNvPr id="5" name="Picture 4">
            <a:extLst>
              <a:ext uri="{FF2B5EF4-FFF2-40B4-BE49-F238E27FC236}">
                <a16:creationId xmlns:a16="http://schemas.microsoft.com/office/drawing/2014/main" id="{01CEDA4C-F069-49EB-906B-CED8AD7EF454}"/>
              </a:ext>
            </a:extLst>
          </p:cNvPr>
          <p:cNvPicPr>
            <a:picLocks noChangeAspect="1"/>
          </p:cNvPicPr>
          <p:nvPr/>
        </p:nvPicPr>
        <p:blipFill>
          <a:blip r:embed="rId2"/>
          <a:stretch>
            <a:fillRect/>
          </a:stretch>
        </p:blipFill>
        <p:spPr>
          <a:xfrm>
            <a:off x="6149730" y="2074215"/>
            <a:ext cx="5906344" cy="4610790"/>
          </a:xfrm>
          <a:prstGeom prst="rect">
            <a:avLst/>
          </a:prstGeom>
        </p:spPr>
      </p:pic>
    </p:spTree>
    <p:extLst>
      <p:ext uri="{BB962C8B-B14F-4D97-AF65-F5344CB8AC3E}">
        <p14:creationId xmlns:p14="http://schemas.microsoft.com/office/powerpoint/2010/main" val="11293751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Transactional processing systems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835304" y="2054813"/>
            <a:ext cx="5609882" cy="4206240"/>
          </a:xfrm>
        </p:spPr>
        <p:txBody>
          <a:bodyPr>
            <a:normAutofit/>
          </a:bodyPr>
          <a:lstStyle/>
          <a:p>
            <a:pPr marL="84138" indent="0" algn="just">
              <a:buNone/>
            </a:pPr>
            <a:r>
              <a:rPr lang="en-GB" dirty="0"/>
              <a:t>A transaction process system and transaction processing are often contrasted with a batch process system and batch processing, where many requests are all executed at one time. </a:t>
            </a:r>
          </a:p>
          <a:p>
            <a:pPr marL="84138" indent="0" algn="just">
              <a:buNone/>
            </a:pPr>
            <a:r>
              <a:rPr lang="en-GB" dirty="0"/>
              <a:t>It is an information processing system that captures and processes every single transaction that takes place within the organisation. </a:t>
            </a:r>
          </a:p>
          <a:p>
            <a:pPr marL="84138" indent="0" algn="just">
              <a:buNone/>
            </a:pPr>
            <a:r>
              <a:rPr lang="en-GB" dirty="0"/>
              <a:t>These transactions include activities involving collection, retrieval, modification and all other set of activities that trigger the retrieval of all transactions.</a:t>
            </a:r>
          </a:p>
          <a:p>
            <a:pPr marL="84138" indent="0" algn="just">
              <a:buNone/>
            </a:pPr>
            <a:endParaRPr lang="en-GB" dirty="0"/>
          </a:p>
        </p:txBody>
      </p:sp>
      <p:pic>
        <p:nvPicPr>
          <p:cNvPr id="4" name="Picture 3">
            <a:extLst>
              <a:ext uri="{FF2B5EF4-FFF2-40B4-BE49-F238E27FC236}">
                <a16:creationId xmlns:a16="http://schemas.microsoft.com/office/drawing/2014/main" id="{86DC349E-2A44-4D8A-8702-52EEBE0D70AC}"/>
              </a:ext>
            </a:extLst>
          </p:cNvPr>
          <p:cNvPicPr>
            <a:picLocks noChangeAspect="1"/>
          </p:cNvPicPr>
          <p:nvPr/>
        </p:nvPicPr>
        <p:blipFill>
          <a:blip r:embed="rId2"/>
          <a:stretch>
            <a:fillRect/>
          </a:stretch>
        </p:blipFill>
        <p:spPr>
          <a:xfrm>
            <a:off x="279903" y="2054813"/>
            <a:ext cx="5360087" cy="4374291"/>
          </a:xfrm>
          <a:prstGeom prst="rect">
            <a:avLst/>
          </a:prstGeom>
        </p:spPr>
      </p:pic>
    </p:spTree>
    <p:extLst>
      <p:ext uri="{BB962C8B-B14F-4D97-AF65-F5344CB8AC3E}">
        <p14:creationId xmlns:p14="http://schemas.microsoft.com/office/powerpoint/2010/main" val="20513186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Transactional processing systems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609882" cy="4206240"/>
          </a:xfrm>
        </p:spPr>
        <p:txBody>
          <a:bodyPr>
            <a:normAutofit fontScale="92500" lnSpcReduction="20000"/>
          </a:bodyPr>
          <a:lstStyle/>
          <a:p>
            <a:pPr marL="84138" indent="0" algn="just">
              <a:buNone/>
            </a:pPr>
            <a:r>
              <a:rPr lang="en-GB" dirty="0"/>
              <a:t>There are several examples of transaction processing systems we use in day-to-day life. Some of these are:</a:t>
            </a:r>
          </a:p>
          <a:p>
            <a:pPr marL="84138" indent="0" algn="just">
              <a:buNone/>
            </a:pPr>
            <a:r>
              <a:rPr lang="en-GB" dirty="0"/>
              <a:t>#1 Hotel reservation: It is extremely useful in reservation of all types wherein in the customer needs an instant verification of the request.</a:t>
            </a:r>
          </a:p>
          <a:p>
            <a:pPr marL="84138" indent="0" algn="just">
              <a:buNone/>
            </a:pPr>
            <a:r>
              <a:rPr lang="en-GB" dirty="0"/>
              <a:t>#2 Cheque Clearance: Like in physical banks, all the cheques are collected in the drop box and processed together as a batch with a certain delay (batch processing).</a:t>
            </a:r>
          </a:p>
          <a:p>
            <a:pPr marL="84138" indent="0" algn="just">
              <a:buNone/>
            </a:pPr>
            <a:r>
              <a:rPr lang="en-GB" dirty="0"/>
              <a:t>#3 POS(Point of Sale): IT reduces the work of sales executives as once the product is tagged and the related information is entered in the system, the executive only needs to scan the code and the complete information will be withdrawn from the database.</a:t>
            </a:r>
          </a:p>
        </p:txBody>
      </p:sp>
      <p:pic>
        <p:nvPicPr>
          <p:cNvPr id="4" name="Picture 3">
            <a:extLst>
              <a:ext uri="{FF2B5EF4-FFF2-40B4-BE49-F238E27FC236}">
                <a16:creationId xmlns:a16="http://schemas.microsoft.com/office/drawing/2014/main" id="{FA835FC6-228F-428E-BC6A-9AC4AB2D056B}"/>
              </a:ext>
            </a:extLst>
          </p:cNvPr>
          <p:cNvPicPr>
            <a:picLocks noChangeAspect="1"/>
          </p:cNvPicPr>
          <p:nvPr/>
        </p:nvPicPr>
        <p:blipFill rotWithShape="1">
          <a:blip r:embed="rId2"/>
          <a:srcRect l="17567" t="12727" r="16263" b="13734"/>
          <a:stretch/>
        </p:blipFill>
        <p:spPr>
          <a:xfrm>
            <a:off x="6944498" y="2199501"/>
            <a:ext cx="5079903" cy="3669958"/>
          </a:xfrm>
          <a:prstGeom prst="rect">
            <a:avLst/>
          </a:prstGeom>
        </p:spPr>
      </p:pic>
    </p:spTree>
    <p:extLst>
      <p:ext uri="{BB962C8B-B14F-4D97-AF65-F5344CB8AC3E}">
        <p14:creationId xmlns:p14="http://schemas.microsoft.com/office/powerpoint/2010/main" val="17565250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Resources that support information systems</a:t>
            </a:r>
            <a:endParaRPr lang="en-GB" dirty="0"/>
          </a:p>
        </p:txBody>
      </p:sp>
      <p:sp>
        <p:nvSpPr>
          <p:cNvPr id="3" name="Content Placeholder 2"/>
          <p:cNvSpPr>
            <a:spLocks noGrp="1"/>
          </p:cNvSpPr>
          <p:nvPr>
            <p:ph idx="1"/>
          </p:nvPr>
        </p:nvSpPr>
        <p:spPr>
          <a:xfrm>
            <a:off x="5456255" y="2011680"/>
            <a:ext cx="5530744" cy="4206240"/>
          </a:xfrm>
        </p:spPr>
        <p:txBody>
          <a:bodyPr>
            <a:normAutofit/>
          </a:bodyPr>
          <a:lstStyle/>
          <a:p>
            <a:pPr marL="0" lvl="0" indent="0">
              <a:buNone/>
            </a:pPr>
            <a:r>
              <a:rPr lang="en-GB" sz="2800" b="1" u="sng" dirty="0"/>
              <a:t>People resources</a:t>
            </a:r>
            <a:r>
              <a:rPr lang="en-GB" sz="2800" u="sng" dirty="0"/>
              <a:t> </a:t>
            </a:r>
            <a:r>
              <a:rPr lang="en-GB" sz="2800" dirty="0"/>
              <a:t>include the users of an information system and those who develop, maintain and operate the system</a:t>
            </a:r>
          </a:p>
          <a:p>
            <a:pPr lvl="0"/>
            <a:r>
              <a:rPr lang="en-GB" sz="2800" dirty="0"/>
              <a:t>Examples include- </a:t>
            </a:r>
          </a:p>
          <a:p>
            <a:pPr lvl="1"/>
            <a:r>
              <a:rPr lang="en-GB" sz="2800" dirty="0"/>
              <a:t>Managers</a:t>
            </a:r>
          </a:p>
          <a:p>
            <a:pPr lvl="1"/>
            <a:r>
              <a:rPr lang="en-GB" sz="2800" dirty="0"/>
              <a:t>data-entry clerks</a:t>
            </a:r>
          </a:p>
          <a:p>
            <a:pPr lvl="1"/>
            <a:r>
              <a:rPr lang="en-GB" sz="2800" dirty="0"/>
              <a:t>technical support staff.</a:t>
            </a:r>
          </a:p>
        </p:txBody>
      </p:sp>
      <p:pic>
        <p:nvPicPr>
          <p:cNvPr id="4" name="Picture 3">
            <a:extLst>
              <a:ext uri="{FF2B5EF4-FFF2-40B4-BE49-F238E27FC236}">
                <a16:creationId xmlns:a16="http://schemas.microsoft.com/office/drawing/2014/main" id="{2A99CE18-6790-4149-BCD0-2ECA943C79B2}"/>
              </a:ext>
            </a:extLst>
          </p:cNvPr>
          <p:cNvPicPr>
            <a:picLocks noChangeAspect="1"/>
          </p:cNvPicPr>
          <p:nvPr/>
        </p:nvPicPr>
        <p:blipFill rotWithShape="1">
          <a:blip r:embed="rId2">
            <a:duotone>
              <a:prstClr val="black"/>
              <a:srgbClr val="C00000">
                <a:tint val="45000"/>
                <a:satMod val="400000"/>
              </a:srgbClr>
            </a:duotone>
            <a:extLst>
              <a:ext uri="{BEBA8EAE-BF5A-486C-A8C5-ECC9F3942E4B}">
                <a14:imgProps xmlns:a14="http://schemas.microsoft.com/office/drawing/2010/main">
                  <a14:imgLayer r:embed="rId3">
                    <a14:imgEffect>
                      <a14:backgroundRemoval t="1044" b="89556" l="9719" r="89849">
                        <a14:foregroundMark x1="50324" y1="54569" x2="57667" y2="51697"/>
                        <a14:foregroundMark x1="46652" y1="6005" x2="56371" y2="5483"/>
                        <a14:foregroundMark x1="50756" y1="2089" x2="47516" y2="1044"/>
                      </a14:backgroundRemoval>
                    </a14:imgEffect>
                  </a14:imgLayer>
                </a14:imgProps>
              </a:ext>
            </a:extLst>
          </a:blip>
          <a:srcRect l="23874" r="23494" b="37467"/>
          <a:stretch/>
        </p:blipFill>
        <p:spPr>
          <a:xfrm>
            <a:off x="120579" y="1939200"/>
            <a:ext cx="5084466" cy="4853485"/>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Resources that support information systems</a:t>
            </a:r>
            <a:endParaRPr lang="en-GB" dirty="0"/>
          </a:p>
        </p:txBody>
      </p:sp>
      <p:sp>
        <p:nvSpPr>
          <p:cNvPr id="3" name="Content Placeholder 2"/>
          <p:cNvSpPr>
            <a:spLocks noGrp="1"/>
          </p:cNvSpPr>
          <p:nvPr>
            <p:ph idx="1"/>
          </p:nvPr>
        </p:nvSpPr>
        <p:spPr>
          <a:xfrm>
            <a:off x="6491235" y="2001632"/>
            <a:ext cx="4566101" cy="4206240"/>
          </a:xfrm>
        </p:spPr>
        <p:txBody>
          <a:bodyPr>
            <a:normAutofit/>
          </a:bodyPr>
          <a:lstStyle/>
          <a:p>
            <a:pPr marL="0" lvl="0" indent="0">
              <a:buNone/>
            </a:pPr>
            <a:r>
              <a:rPr lang="en-GB" sz="2800" b="1" u="sng" dirty="0"/>
              <a:t>Hardware resources</a:t>
            </a:r>
            <a:r>
              <a:rPr lang="en-GB" sz="2800" u="sng" dirty="0"/>
              <a:t> </a:t>
            </a:r>
            <a:r>
              <a:rPr lang="en-GB" sz="2800" dirty="0"/>
              <a:t>refer to all types of machines, not just computer hardware </a:t>
            </a:r>
          </a:p>
          <a:p>
            <a:pPr marL="0" lvl="0" indent="0">
              <a:buNone/>
            </a:pPr>
            <a:r>
              <a:rPr lang="en-GB" sz="2800" dirty="0"/>
              <a:t>For Example-</a:t>
            </a:r>
          </a:p>
          <a:p>
            <a:pPr lvl="1"/>
            <a:r>
              <a:rPr lang="en-GB" sz="2800" dirty="0"/>
              <a:t>Telephones </a:t>
            </a:r>
          </a:p>
          <a:p>
            <a:pPr lvl="1"/>
            <a:r>
              <a:rPr lang="en-GB" sz="2800" dirty="0"/>
              <a:t>Fax machines </a:t>
            </a:r>
          </a:p>
          <a:p>
            <a:pPr lvl="1"/>
            <a:r>
              <a:rPr lang="en-GB" sz="2800" dirty="0"/>
              <a:t>Switchboards</a:t>
            </a:r>
          </a:p>
        </p:txBody>
      </p:sp>
      <p:grpSp>
        <p:nvGrpSpPr>
          <p:cNvPr id="12" name="Group 11">
            <a:extLst>
              <a:ext uri="{FF2B5EF4-FFF2-40B4-BE49-F238E27FC236}">
                <a16:creationId xmlns:a16="http://schemas.microsoft.com/office/drawing/2014/main" id="{7601CFB1-CE64-482A-9887-775648F275D3}"/>
              </a:ext>
            </a:extLst>
          </p:cNvPr>
          <p:cNvGrpSpPr/>
          <p:nvPr/>
        </p:nvGrpSpPr>
        <p:grpSpPr>
          <a:xfrm>
            <a:off x="166459" y="2112859"/>
            <a:ext cx="6324776" cy="4663000"/>
            <a:chOff x="166459" y="2112859"/>
            <a:chExt cx="6324776" cy="4663000"/>
          </a:xfrm>
        </p:grpSpPr>
        <p:pic>
          <p:nvPicPr>
            <p:cNvPr id="6" name="Picture 5">
              <a:extLst>
                <a:ext uri="{FF2B5EF4-FFF2-40B4-BE49-F238E27FC236}">
                  <a16:creationId xmlns:a16="http://schemas.microsoft.com/office/drawing/2014/main" id="{13AF42FA-0626-4A59-A55D-C83D3D3A8539}"/>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4385" b="89308" l="3308" r="95538">
                          <a14:foregroundMark x1="13538" y1="15538" x2="13538" y2="26923"/>
                          <a14:foregroundMark x1="13846" y1="15231" x2="20923" y2="13615"/>
                          <a14:foregroundMark x1="20923" y1="13615" x2="36615" y2="15077"/>
                          <a14:foregroundMark x1="36615" y1="15077" x2="44154" y2="14615"/>
                          <a14:foregroundMark x1="44154" y1="14615" x2="59462" y2="16231"/>
                          <a14:foregroundMark x1="59462" y1="16231" x2="75308" y2="14923"/>
                          <a14:foregroundMark x1="75308" y1="14923" x2="77769" y2="14923"/>
                          <a14:foregroundMark x1="79769" y1="14385" x2="82154" y2="28846"/>
                          <a14:foregroundMark x1="82154" y1="28846" x2="82000" y2="56692"/>
                          <a14:foregroundMark x1="81846" y1="56692" x2="73846" y2="55385"/>
                          <a14:foregroundMark x1="73846" y1="55385" x2="52231" y2="56615"/>
                          <a14:foregroundMark x1="52231" y1="56615" x2="44923" y2="55154"/>
                          <a14:foregroundMark x1="44923" y1="55154" x2="21769" y2="54615"/>
                          <a14:foregroundMark x1="21769" y1="54615" x2="14462" y2="57846"/>
                          <a14:foregroundMark x1="14462" y1="57846" x2="14308" y2="30615"/>
                          <a14:foregroundMark x1="17231" y1="57308" x2="31923" y2="55692"/>
                          <a14:foregroundMark x1="31923" y1="55692" x2="48615" y2="58923"/>
                          <a14:foregroundMark x1="80846" y1="57308" x2="85923" y2="70846"/>
                          <a14:foregroundMark x1="85923" y1="70846" x2="94231" y2="83077"/>
                          <a14:foregroundMark x1="94231" y1="83077" x2="79692" y2="86308"/>
                          <a14:foregroundMark x1="79692" y1="86308" x2="8231" y2="85462"/>
                          <a14:foregroundMark x1="8231" y1="85462" x2="10077" y2="75692"/>
                          <a14:foregroundMark x1="10077" y1="75692" x2="19308" y2="59923"/>
                          <a14:foregroundMark x1="4615" y1="81769" x2="4077" y2="82462"/>
                          <a14:foregroundMark x1="4077" y1="82615" x2="4077" y2="82615"/>
                          <a14:foregroundMark x1="4077" y1="82769" x2="4077" y2="82769"/>
                          <a14:foregroundMark x1="3308" y1="81000" x2="3308" y2="81000"/>
                          <a14:foregroundMark x1="3308" y1="81000" x2="3308" y2="81000"/>
                          <a14:foregroundMark x1="3923" y1="86462" x2="3923" y2="86462"/>
                          <a14:foregroundMark x1="4077" y1="86308" x2="7385" y2="86615"/>
                          <a14:foregroundMark x1="21000" y1="79231" x2="20923" y2="80846"/>
                          <a14:foregroundMark x1="21615" y1="80000" x2="21615" y2="80000"/>
                          <a14:foregroundMark x1="25154" y1="79538" x2="34462" y2="80846"/>
                          <a14:foregroundMark x1="34462" y1="80846" x2="37000" y2="80154"/>
                          <a14:foregroundMark x1="41538" y1="78538" x2="49462" y2="81538"/>
                          <a14:foregroundMark x1="49462" y1="81538" x2="60154" y2="81769"/>
                          <a14:foregroundMark x1="60154" y1="81769" x2="61462" y2="81308"/>
                          <a14:foregroundMark x1="95615" y1="85308" x2="84462" y2="85692"/>
                          <a14:foregroundMark x1="95462" y1="82462" x2="92051" y2="87606"/>
                          <a14:foregroundMark x1="87233" y1="87094" x2="82846" y2="84462"/>
                          <a14:foregroundMark x1="82846" y1="84462" x2="74692" y2="83077"/>
                          <a14:foregroundMark x1="74692" y1="83077" x2="67000" y2="84692"/>
                          <a14:foregroundMark x1="67000" y1="84692" x2="60385" y2="82308"/>
                          <a14:foregroundMark x1="60385" y1="82308" x2="42615" y2="82462"/>
                          <a14:foregroundMark x1="42615" y1="82462" x2="19923" y2="80231"/>
                          <a14:foregroundMark x1="19923" y1="80231" x2="13154" y2="82231"/>
                          <a14:foregroundMark x1="13154" y1="82231" x2="19692" y2="85308"/>
                          <a14:foregroundMark x1="19692" y1="85308" x2="41154" y2="86154"/>
                          <a14:foregroundMark x1="41154" y1="86154" x2="62077" y2="83846"/>
                          <a14:foregroundMark x1="62077" y1="83846" x2="69154" y2="85846"/>
                          <a14:foregroundMark x1="69154" y1="85846" x2="77000" y2="84231"/>
                          <a14:foregroundMark x1="77000" y1="84231" x2="79077" y2="84385"/>
                          <a14:backgroundMark x1="90308" y1="88769" x2="95615" y2="89846"/>
                          <a14:backgroundMark x1="91538" y1="88615" x2="85538" y2="88385"/>
                        </a14:backgroundRemoval>
                      </a14:imgEffect>
                    </a14:imgLayer>
                  </a14:imgProps>
                </a:ext>
              </a:extLst>
            </a:blip>
            <a:srcRect t="10989" b="9480"/>
            <a:stretch/>
          </p:blipFill>
          <p:spPr>
            <a:xfrm>
              <a:off x="166460" y="2112859"/>
              <a:ext cx="6133856" cy="2952206"/>
            </a:xfrm>
            <a:prstGeom prst="rect">
              <a:avLst/>
            </a:prstGeom>
          </p:spPr>
        </p:pic>
        <p:pic>
          <p:nvPicPr>
            <p:cNvPr id="9" name="Picture 8" descr="Icon&#10;&#10;Description automatically generated">
              <a:extLst>
                <a:ext uri="{FF2B5EF4-FFF2-40B4-BE49-F238E27FC236}">
                  <a16:creationId xmlns:a16="http://schemas.microsoft.com/office/drawing/2014/main" id="{30C9FF17-E701-4D47-AF23-86610ADB2CE0}"/>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foregroundMark x1="69714" y1="69173" x2="78286" y2="87218"/>
                          <a14:foregroundMark x1="76571" y1="84211" x2="35429" y2="84211"/>
                          <a14:foregroundMark x1="41143" y1="79699" x2="20000" y2="75940"/>
                          <a14:foregroundMark x1="33714" y1="87970" x2="22857" y2="81203"/>
                          <a14:foregroundMark x1="24571" y1="79699" x2="60571" y2="38346"/>
                          <a14:foregroundMark x1="60571" y1="51128" x2="44000" y2="72180"/>
                          <a14:foregroundMark x1="67429" y1="57895" x2="54286" y2="72932"/>
                          <a14:foregroundMark x1="64000" y1="55639" x2="46286" y2="57895"/>
                          <a14:foregroundMark x1="49714" y1="57143" x2="38857" y2="62406"/>
                          <a14:foregroundMark x1="40571" y1="56391" x2="33714" y2="87970"/>
                          <a14:foregroundMark x1="47429" y1="49624" x2="41714" y2="53383"/>
                          <a14:foregroundMark x1="86286" y1="40602" x2="71429" y2="11278"/>
                          <a14:foregroundMark x1="71429" y1="16541" x2="33714" y2="12030"/>
                          <a14:foregroundMark x1="33714" y1="12030" x2="32000" y2="14286"/>
                        </a14:backgroundRemoval>
                      </a14:imgEffect>
                    </a14:imgLayer>
                  </a14:imgProps>
                </a:ext>
                <a:ext uri="{28A0092B-C50C-407E-A947-70E740481C1C}">
                  <a14:useLocalDpi xmlns:a14="http://schemas.microsoft.com/office/drawing/2010/main" val="0"/>
                </a:ext>
              </a:extLst>
            </a:blip>
            <a:stretch>
              <a:fillRect/>
            </a:stretch>
          </p:blipFill>
          <p:spPr>
            <a:xfrm>
              <a:off x="3128232" y="3968345"/>
              <a:ext cx="3363003" cy="2807514"/>
            </a:xfrm>
            <a:prstGeom prst="rect">
              <a:avLst/>
            </a:prstGeom>
          </p:spPr>
        </p:pic>
        <p:pic>
          <p:nvPicPr>
            <p:cNvPr id="11" name="Picture 10" descr="Icon&#10;&#10;Description automatically generated">
              <a:extLst>
                <a:ext uri="{FF2B5EF4-FFF2-40B4-BE49-F238E27FC236}">
                  <a16:creationId xmlns:a16="http://schemas.microsoft.com/office/drawing/2014/main" id="{BA8A1EFB-1118-4ED1-B2BC-FA37E701320E}"/>
                </a:ext>
              </a:extLst>
            </p:cNvPr>
            <p:cNvPicPr>
              <a:picLocks noChangeAspect="1"/>
            </p:cNvPicPr>
            <p:nvPr/>
          </p:nvPicPr>
          <p:blipFill rotWithShape="1">
            <a:blip r:embed="rId6">
              <a:extLst>
                <a:ext uri="{BEBA8EAE-BF5A-486C-A8C5-ECC9F3942E4B}">
                  <a14:imgProps xmlns:a14="http://schemas.microsoft.com/office/drawing/2010/main">
                    <a14:imgLayer r:embed="rId7">
                      <a14:imgEffect>
                        <a14:backgroundRemoval t="9816" b="89571" l="4167" r="96429">
                          <a14:foregroundMark x1="11310" y1="81595" x2="81548" y2="82209"/>
                          <a14:foregroundMark x1="94048" y1="37423" x2="96429" y2="76687"/>
                          <a14:foregroundMark x1="96429" y1="76687" x2="94048" y2="86503"/>
                          <a14:foregroundMark x1="95833" y1="71779" x2="57143" y2="74847"/>
                          <a14:foregroundMark x1="57143" y1="74847" x2="36905" y2="69939"/>
                          <a14:foregroundMark x1="47024" y1="69939" x2="76190" y2="68098"/>
                          <a14:foregroundMark x1="4167" y1="79755" x2="4167" y2="33742"/>
                          <a14:foregroundMark x1="49405" y1="21472" x2="81548" y2="21472"/>
                          <a14:foregroundMark x1="47024" y1="53988" x2="85714" y2="53988"/>
                        </a14:backgroundRemoval>
                      </a14:imgEffect>
                    </a14:imgLayer>
                  </a14:imgProps>
                </a:ext>
                <a:ext uri="{28A0092B-C50C-407E-A947-70E740481C1C}">
                  <a14:useLocalDpi xmlns:a14="http://schemas.microsoft.com/office/drawing/2010/main" val="0"/>
                </a:ext>
              </a:extLst>
            </a:blip>
            <a:srcRect b="6305"/>
            <a:stretch/>
          </p:blipFill>
          <p:spPr>
            <a:xfrm>
              <a:off x="166459" y="3989198"/>
              <a:ext cx="2961773" cy="2765808"/>
            </a:xfrm>
            <a:prstGeom prst="rect">
              <a:avLst/>
            </a:prstGeom>
          </p:spPr>
        </p:pic>
      </p:grpSp>
    </p:spTree>
    <p:extLst>
      <p:ext uri="{BB962C8B-B14F-4D97-AF65-F5344CB8AC3E}">
        <p14:creationId xmlns:p14="http://schemas.microsoft.com/office/powerpoint/2010/main" val="24399898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Resources that support information systems</a:t>
            </a:r>
            <a:endParaRPr lang="en-GB" dirty="0"/>
          </a:p>
        </p:txBody>
      </p:sp>
      <p:sp>
        <p:nvSpPr>
          <p:cNvPr id="3" name="Content Placeholder 2"/>
          <p:cNvSpPr>
            <a:spLocks noGrp="1"/>
          </p:cNvSpPr>
          <p:nvPr>
            <p:ph idx="1"/>
          </p:nvPr>
        </p:nvSpPr>
        <p:spPr>
          <a:xfrm>
            <a:off x="5446207" y="1792936"/>
            <a:ext cx="6123596" cy="4206240"/>
          </a:xfrm>
        </p:spPr>
        <p:txBody>
          <a:bodyPr>
            <a:normAutofit/>
          </a:bodyPr>
          <a:lstStyle/>
          <a:p>
            <a:pPr marL="0" lvl="0" indent="0" algn="just">
              <a:buNone/>
            </a:pPr>
            <a:r>
              <a:rPr lang="en-GB" sz="3600" b="1" u="sng" dirty="0"/>
              <a:t>Software resources</a:t>
            </a:r>
            <a:r>
              <a:rPr lang="en-GB" sz="3600" dirty="0"/>
              <a:t> are not only the computer programs but also-</a:t>
            </a:r>
          </a:p>
          <a:p>
            <a:pPr lvl="0" algn="just"/>
            <a:r>
              <a:rPr lang="en-GB" sz="3600" dirty="0"/>
              <a:t>instruction manuals </a:t>
            </a:r>
          </a:p>
          <a:p>
            <a:pPr lvl="0" algn="just"/>
            <a:r>
              <a:rPr lang="en-GB" sz="3600" dirty="0"/>
              <a:t>company policies.</a:t>
            </a:r>
          </a:p>
        </p:txBody>
      </p:sp>
      <p:grpSp>
        <p:nvGrpSpPr>
          <p:cNvPr id="9" name="Group 8">
            <a:extLst>
              <a:ext uri="{FF2B5EF4-FFF2-40B4-BE49-F238E27FC236}">
                <a16:creationId xmlns:a16="http://schemas.microsoft.com/office/drawing/2014/main" id="{E0ED95C9-7CC2-49C1-A552-8BA7C9ED977B}"/>
              </a:ext>
            </a:extLst>
          </p:cNvPr>
          <p:cNvGrpSpPr/>
          <p:nvPr/>
        </p:nvGrpSpPr>
        <p:grpSpPr>
          <a:xfrm>
            <a:off x="577511" y="2160396"/>
            <a:ext cx="5494104" cy="4206240"/>
            <a:chOff x="-202751" y="1909187"/>
            <a:chExt cx="5494104" cy="4604926"/>
          </a:xfrm>
        </p:grpSpPr>
        <p:grpSp>
          <p:nvGrpSpPr>
            <p:cNvPr id="6" name="Group 5">
              <a:extLst>
                <a:ext uri="{FF2B5EF4-FFF2-40B4-BE49-F238E27FC236}">
                  <a16:creationId xmlns:a16="http://schemas.microsoft.com/office/drawing/2014/main" id="{D3808C66-82D2-4990-B86F-E0C326634968}"/>
                </a:ext>
              </a:extLst>
            </p:cNvPr>
            <p:cNvGrpSpPr/>
            <p:nvPr/>
          </p:nvGrpSpPr>
          <p:grpSpPr>
            <a:xfrm>
              <a:off x="0" y="1909187"/>
              <a:ext cx="3687745" cy="2743200"/>
              <a:chOff x="0" y="1909187"/>
              <a:chExt cx="4863403" cy="3876176"/>
            </a:xfrm>
          </p:grpSpPr>
          <p:pic>
            <p:nvPicPr>
              <p:cNvPr id="4" name="Picture 3">
                <a:extLst>
                  <a:ext uri="{FF2B5EF4-FFF2-40B4-BE49-F238E27FC236}">
                    <a16:creationId xmlns:a16="http://schemas.microsoft.com/office/drawing/2014/main" id="{75F938EA-1D3A-4C05-B966-ED7276BF97E5}"/>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9125" b="92924" l="3780" r="96220">
                            <a14:foregroundMark x1="8780" y1="10056" x2="15976" y2="9870"/>
                            <a14:foregroundMark x1="15976" y1="9870" x2="43171" y2="11918"/>
                            <a14:foregroundMark x1="43171" y1="11918" x2="55610" y2="10056"/>
                            <a14:foregroundMark x1="55610" y1="10056" x2="56585" y2="10056"/>
                            <a14:foregroundMark x1="57683" y1="9870" x2="55000" y2="18622"/>
                            <a14:foregroundMark x1="55000" y1="18622" x2="57317" y2="27188"/>
                            <a14:foregroundMark x1="57317" y1="27188" x2="57805" y2="85475"/>
                            <a14:foregroundMark x1="57805" y1="85475" x2="52073" y2="90875"/>
                            <a14:foregroundMark x1="52073" y1="90875" x2="8293" y2="89013"/>
                            <a14:foregroundMark x1="8293" y1="89013" x2="4268" y2="80819"/>
                            <a14:foregroundMark x1="4268" y1="80819" x2="6707" y2="9125"/>
                            <a14:foregroundMark x1="63415" y1="41155" x2="70244" y2="40782"/>
                            <a14:foregroundMark x1="70244" y1="40782" x2="82561" y2="41713"/>
                            <a14:foregroundMark x1="82561" y1="41713" x2="89268" y2="41341"/>
                            <a14:foregroundMark x1="89268" y1="41341" x2="94634" y2="45810"/>
                            <a14:foregroundMark x1="95228" y1="70064" x2="95610" y2="85661"/>
                            <a14:foregroundMark x1="94634" y1="45810" x2="94989" y2="60309"/>
                            <a14:foregroundMark x1="95610" y1="85661" x2="91186" y2="90532"/>
                            <a14:foregroundMark x1="63557" y1="91281" x2="61829" y2="72998"/>
                            <a14:foregroundMark x1="61829" y1="72998" x2="62439" y2="41713"/>
                            <a14:foregroundMark x1="72683" y1="74488" x2="72683" y2="74488"/>
                            <a14:foregroundMark x1="72805" y1="74674" x2="72805" y2="74674"/>
                            <a14:foregroundMark x1="66585" y1="57728" x2="85000" y2="84916"/>
                            <a14:foregroundMark x1="66707" y1="62011" x2="69512" y2="72067"/>
                            <a14:foregroundMark x1="69512" y1="72067" x2="75000" y2="82682"/>
                            <a14:foregroundMark x1="75000" y1="82682" x2="84634" y2="87896"/>
                            <a14:foregroundMark x1="84634" y1="87896" x2="84878" y2="86778"/>
                            <a14:foregroundMark x1="64634" y1="89385" x2="90732" y2="60894"/>
                            <a14:foregroundMark x1="90732" y1="60894" x2="90732" y2="60894"/>
                            <a14:foregroundMark x1="95732" y1="89013" x2="94634" y2="78585"/>
                            <a14:foregroundMark x1="94634" y1="78585" x2="95925" y2="70248"/>
                            <a14:foregroundMark x1="95961" y1="59320" x2="95610" y2="47114"/>
                            <a14:backgroundMark x1="79024" y1="93669" x2="74756" y2="93669"/>
                            <a14:backgroundMark x1="74512" y1="93482" x2="82805" y2="94041"/>
                            <a14:backgroundMark x1="77805" y1="93482" x2="60488" y2="94972"/>
                            <a14:backgroundMark x1="78780" y1="94041" x2="86098" y2="94227"/>
                            <a14:backgroundMark x1="86098" y1="94227" x2="99024" y2="93110"/>
                            <a14:backgroundMark x1="99024" y1="93110" x2="99024" y2="93110"/>
                            <a14:backgroundMark x1="97439" y1="83613" x2="98049" y2="56983"/>
                            <a14:backgroundMark x1="97683" y1="59777" x2="96463" y2="70391"/>
                          </a14:backgroundRemoval>
                        </a14:imgEffect>
                      </a14:imgLayer>
                    </a14:imgProps>
                  </a:ext>
                </a:extLst>
              </a:blip>
              <a:srcRect l="2742" t="6966" r="39192" b="6661"/>
              <a:stretch/>
            </p:blipFill>
            <p:spPr>
              <a:xfrm>
                <a:off x="0" y="1909187"/>
                <a:ext cx="3979147" cy="3876176"/>
              </a:xfrm>
              <a:prstGeom prst="rect">
                <a:avLst/>
              </a:prstGeom>
            </p:spPr>
          </p:pic>
          <p:pic>
            <p:nvPicPr>
              <p:cNvPr id="5" name="Picture 4">
                <a:extLst>
                  <a:ext uri="{FF2B5EF4-FFF2-40B4-BE49-F238E27FC236}">
                    <a16:creationId xmlns:a16="http://schemas.microsoft.com/office/drawing/2014/main" id="{0E851607-AB49-40E2-9D4B-2D6D2F2E7C11}"/>
                  </a:ext>
                </a:extLst>
              </p:cNvPr>
              <p:cNvPicPr>
                <a:picLocks noChangeAspect="1"/>
              </p:cNvPicPr>
              <p:nvPr/>
            </p:nvPicPr>
            <p:blipFill rotWithShape="1">
              <a:blip r:embed="rId4"/>
              <a:srcRect l="60607" t="38539" r="3027" b="6384"/>
              <a:stretch/>
            </p:blipFill>
            <p:spPr>
              <a:xfrm>
                <a:off x="2371412" y="3302043"/>
                <a:ext cx="2491991" cy="2474648"/>
              </a:xfrm>
              <a:prstGeom prst="rect">
                <a:avLst/>
              </a:prstGeom>
            </p:spPr>
          </p:pic>
        </p:grpSp>
        <p:pic>
          <p:nvPicPr>
            <p:cNvPr id="8" name="Picture 7">
              <a:extLst>
                <a:ext uri="{FF2B5EF4-FFF2-40B4-BE49-F238E27FC236}">
                  <a16:creationId xmlns:a16="http://schemas.microsoft.com/office/drawing/2014/main" id="{B0973F2D-18C2-4271-ABA0-97B40B3C3681}"/>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8718" b="88718" l="5417" r="93333">
                          <a14:foregroundMark x1="77083" y1="72308" x2="74167" y2="64615"/>
                          <a14:foregroundMark x1="70000" y1="58974" x2="59583" y2="67692"/>
                          <a14:foregroundMark x1="72083" y1="84615" x2="74167" y2="88718"/>
                          <a14:foregroundMark x1="12500" y1="24103" x2="12500" y2="31282"/>
                          <a14:foregroundMark x1="13333" y1="24615" x2="5833" y2="24615"/>
                          <a14:foregroundMark x1="30000" y1="20000" x2="50833" y2="17949"/>
                          <a14:foregroundMark x1="50833" y1="17949" x2="40000" y2="18974"/>
                          <a14:foregroundMark x1="47083" y1="13846" x2="62500" y2="12308"/>
                          <a14:foregroundMark x1="61250" y1="11795" x2="40833" y2="26154"/>
                          <a14:foregroundMark x1="40833" y1="26154" x2="50833" y2="21538"/>
                          <a14:foregroundMark x1="25417" y1="27692" x2="30000" y2="24103"/>
                          <a14:foregroundMark x1="33333" y1="22564" x2="24167" y2="25641"/>
                          <a14:foregroundMark x1="25833" y1="24615" x2="25833" y2="24615"/>
                          <a14:foregroundMark x1="26667" y1="23590" x2="22917" y2="18974"/>
                          <a14:foregroundMark x1="29167" y1="21538" x2="29167" y2="21538"/>
                          <a14:foregroundMark x1="39167" y1="18462" x2="44583" y2="18974"/>
                          <a14:foregroundMark x1="44583" y1="18974" x2="40833" y2="17436"/>
                          <a14:foregroundMark x1="40833" y1="17436" x2="40833" y2="17436"/>
                          <a14:foregroundMark x1="93333" y1="40000" x2="93333" y2="40000"/>
                        </a14:backgroundRemoval>
                      </a14:imgEffect>
                    </a14:imgLayer>
                  </a14:imgProps>
                </a:ext>
              </a:extLst>
            </a:blip>
            <a:srcRect l="5312" r="-1" b="11257"/>
            <a:stretch/>
          </p:blipFill>
          <p:spPr>
            <a:xfrm>
              <a:off x="2065876" y="3983696"/>
              <a:ext cx="3225477" cy="2456140"/>
            </a:xfrm>
            <a:prstGeom prst="rect">
              <a:avLst/>
            </a:prstGeom>
          </p:spPr>
        </p:pic>
        <p:pic>
          <p:nvPicPr>
            <p:cNvPr id="7" name="Picture 6">
              <a:extLst>
                <a:ext uri="{FF2B5EF4-FFF2-40B4-BE49-F238E27FC236}">
                  <a16:creationId xmlns:a16="http://schemas.microsoft.com/office/drawing/2014/main" id="{D12927A1-C2C2-4A0C-9D6E-D9F5A9A39A8B}"/>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9778" b="89778" l="8889" r="92889">
                          <a14:foregroundMark x1="9333" y1="87556" x2="11556" y2="41333"/>
                          <a14:foregroundMark x1="11556" y1="41333" x2="9333" y2="60444"/>
                          <a14:foregroundMark x1="22222" y1="24889" x2="30667" y2="15556"/>
                          <a14:foregroundMark x1="30667" y1="26222" x2="18222" y2="31556"/>
                          <a14:foregroundMark x1="59111" y1="15556" x2="50222" y2="36444"/>
                          <a14:foregroundMark x1="50222" y1="36444" x2="48889" y2="57778"/>
                          <a14:foregroundMark x1="58667" y1="16889" x2="49778" y2="70667"/>
                          <a14:foregroundMark x1="49778" y1="70667" x2="35556" y2="43111"/>
                          <a14:foregroundMark x1="35556" y1="43111" x2="41778" y2="70667"/>
                          <a14:foregroundMark x1="41778" y1="70667" x2="44889" y2="47556"/>
                          <a14:foregroundMark x1="44889" y1="47556" x2="48889" y2="73778"/>
                          <a14:foregroundMark x1="48889" y1="73778" x2="48444" y2="36889"/>
                          <a14:foregroundMark x1="48444" y1="36889" x2="50667" y2="64889"/>
                          <a14:foregroundMark x1="50667" y1="64889" x2="34222" y2="47111"/>
                          <a14:foregroundMark x1="34222" y1="47111" x2="31556" y2="24000"/>
                          <a14:foregroundMark x1="31556" y1="24000" x2="33778" y2="49778"/>
                          <a14:foregroundMark x1="33778" y1="49778" x2="26222" y2="28889"/>
                          <a14:foregroundMark x1="26222" y1="28889" x2="23556" y2="52000"/>
                          <a14:foregroundMark x1="23556" y1="52000" x2="22667" y2="23556"/>
                          <a14:foregroundMark x1="22667" y1="23556" x2="26222" y2="78222"/>
                          <a14:foregroundMark x1="26222" y1="78222" x2="21333" y2="52000"/>
                          <a14:foregroundMark x1="21333" y1="52000" x2="34222" y2="76444"/>
                          <a14:foregroundMark x1="34222" y1="76444" x2="45778" y2="55556"/>
                          <a14:foregroundMark x1="45778" y1="55556" x2="31111" y2="28000"/>
                          <a14:foregroundMark x1="31111" y1="28000" x2="34222" y2="52889"/>
                          <a14:foregroundMark x1="34222" y1="52889" x2="25333" y2="30222"/>
                          <a14:foregroundMark x1="25333" y1="30222" x2="24889" y2="55556"/>
                          <a14:foregroundMark x1="24889" y1="55556" x2="21333" y2="33333"/>
                          <a14:foregroundMark x1="21333" y1="33333" x2="26222" y2="63556"/>
                          <a14:foregroundMark x1="26222" y1="63556" x2="42222" y2="47111"/>
                          <a14:foregroundMark x1="42222" y1="47111" x2="38222" y2="45333"/>
                          <a14:foregroundMark x1="89333" y1="43556" x2="92889" y2="42222"/>
                          <a14:backgroundMark x1="93333" y1="44000" x2="92889" y2="41778"/>
                        </a14:backgroundRemoval>
                      </a14:imgEffect>
                    </a14:imgLayer>
                  </a14:imgProps>
                </a:ext>
              </a:extLst>
            </a:blip>
            <a:stretch>
              <a:fillRect/>
            </a:stretch>
          </p:blipFill>
          <p:spPr>
            <a:xfrm>
              <a:off x="-202751" y="3702773"/>
              <a:ext cx="2811340" cy="2811340"/>
            </a:xfrm>
            <a:prstGeom prst="rect">
              <a:avLst/>
            </a:prstGeom>
          </p:spPr>
        </p:pic>
      </p:grpSp>
    </p:spTree>
    <p:extLst>
      <p:ext uri="{BB962C8B-B14F-4D97-AF65-F5344CB8AC3E}">
        <p14:creationId xmlns:p14="http://schemas.microsoft.com/office/powerpoint/2010/main" val="25578528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Resources that support information systems</a:t>
            </a:r>
            <a:endParaRPr lang="en-GB" dirty="0"/>
          </a:p>
        </p:txBody>
      </p:sp>
      <p:sp>
        <p:nvSpPr>
          <p:cNvPr id="3" name="Content Placeholder 2"/>
          <p:cNvSpPr>
            <a:spLocks noGrp="1"/>
          </p:cNvSpPr>
          <p:nvPr>
            <p:ph idx="1"/>
          </p:nvPr>
        </p:nvSpPr>
        <p:spPr>
          <a:xfrm>
            <a:off x="6310365" y="2011680"/>
            <a:ext cx="4676634" cy="4206240"/>
          </a:xfrm>
        </p:spPr>
        <p:txBody>
          <a:bodyPr>
            <a:normAutofit/>
          </a:bodyPr>
          <a:lstStyle/>
          <a:p>
            <a:pPr marL="0" lvl="0" indent="0">
              <a:buNone/>
            </a:pPr>
            <a:r>
              <a:rPr lang="en-GB" sz="3200" b="1" u="sng" dirty="0"/>
              <a:t>Communication resources</a:t>
            </a:r>
            <a:r>
              <a:rPr lang="en-GB" sz="3200" dirty="0"/>
              <a:t> enable different systems to transfer data.  </a:t>
            </a:r>
          </a:p>
          <a:p>
            <a:pPr marL="0" lvl="0" indent="0">
              <a:buNone/>
            </a:pPr>
            <a:endParaRPr lang="en-GB" sz="3200" dirty="0"/>
          </a:p>
          <a:p>
            <a:pPr marL="0" lvl="0" indent="0">
              <a:buNone/>
            </a:pPr>
            <a:r>
              <a:rPr lang="en-GB" sz="3200" dirty="0"/>
              <a:t>These include networks and the hardware and software needed to support them.</a:t>
            </a:r>
          </a:p>
        </p:txBody>
      </p:sp>
      <p:pic>
        <p:nvPicPr>
          <p:cNvPr id="4" name="Picture 3">
            <a:extLst>
              <a:ext uri="{FF2B5EF4-FFF2-40B4-BE49-F238E27FC236}">
                <a16:creationId xmlns:a16="http://schemas.microsoft.com/office/drawing/2014/main" id="{58E330F3-1610-495A-96E0-BAD869AF9605}"/>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92" b="96154" l="10000" r="90000">
                        <a14:foregroundMark x1="37333" y1="95577" x2="43444" y2="97115"/>
                        <a14:foregroundMark x1="43444" y1="97115" x2="55000" y2="95962"/>
                        <a14:foregroundMark x1="55000" y1="95962" x2="63333" y2="96346"/>
                        <a14:foregroundMark x1="49000" y1="30000" x2="52000" y2="29231"/>
                        <a14:foregroundMark x1="45556" y1="1538" x2="51333" y2="192"/>
                        <a14:foregroundMark x1="51333" y1="192" x2="57889" y2="1538"/>
                        <a14:foregroundMark x1="30000" y1="29231" x2="30000" y2="22500"/>
                        <a14:foregroundMark x1="70111" y1="29231" x2="70111" y2="21731"/>
                        <a14:backgroundMark x1="47222" y1="65192" x2="53111" y2="79231"/>
                        <a14:backgroundMark x1="46000" y1="79038" x2="52444" y2="70000"/>
                        <a14:backgroundMark x1="52444" y1="70000" x2="53444" y2="66538"/>
                        <a14:backgroundMark x1="54889" y1="68654" x2="49444" y2="71538"/>
                        <a14:backgroundMark x1="49444" y1="71538" x2="55667" y2="71346"/>
                        <a14:backgroundMark x1="55667" y1="71346" x2="55444" y2="70577"/>
                        <a14:backgroundMark x1="55111" y1="67500" x2="56444" y2="73269"/>
                        <a14:backgroundMark x1="55444" y1="62885" x2="55667" y2="70577"/>
                        <a14:backgroundMark x1="56000" y1="65000" x2="46222" y2="69231"/>
                        <a14:backgroundMark x1="48000" y1="67500" x2="47667" y2="78077"/>
                        <a14:backgroundMark x1="47667" y1="78077" x2="44444" y2="69808"/>
                        <a14:backgroundMark x1="44444" y1="69808" x2="44556" y2="70192"/>
                        <a14:backgroundMark x1="47667" y1="82115" x2="50222" y2="78846"/>
                        <a14:backgroundMark x1="48556" y1="77692" x2="48333" y2="78654"/>
                        <a14:backgroundMark x1="48778" y1="79038" x2="51000" y2="82692"/>
                        <a14:backgroundMark x1="50222" y1="80962" x2="49222" y2="79808"/>
                        <a14:backgroundMark x1="48333" y1="78462" x2="48333" y2="78462"/>
                        <a14:backgroundMark x1="48000" y1="78269" x2="47222" y2="78654"/>
                      </a14:backgroundRemoval>
                    </a14:imgEffect>
                  </a14:imgLayer>
                </a14:imgProps>
              </a:ext>
            </a:extLst>
          </a:blip>
          <a:srcRect l="21366" t="1149" r="21387"/>
          <a:stretch/>
        </p:blipFill>
        <p:spPr>
          <a:xfrm>
            <a:off x="732491" y="2023324"/>
            <a:ext cx="4907499" cy="4582385"/>
          </a:xfrm>
          <a:prstGeom prst="rect">
            <a:avLst/>
          </a:prstGeom>
        </p:spPr>
      </p:pic>
    </p:spTree>
    <p:extLst>
      <p:ext uri="{BB962C8B-B14F-4D97-AF65-F5344CB8AC3E}">
        <p14:creationId xmlns:p14="http://schemas.microsoft.com/office/powerpoint/2010/main" val="4812208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Resources that support information systems</a:t>
            </a:r>
            <a:endParaRPr lang="en-GB" dirty="0"/>
          </a:p>
        </p:txBody>
      </p:sp>
      <p:sp>
        <p:nvSpPr>
          <p:cNvPr id="3" name="Content Placeholder 2"/>
          <p:cNvSpPr>
            <a:spLocks noGrp="1"/>
          </p:cNvSpPr>
          <p:nvPr>
            <p:ph idx="1"/>
          </p:nvPr>
        </p:nvSpPr>
        <p:spPr>
          <a:xfrm>
            <a:off x="379561" y="2003054"/>
            <a:ext cx="7824160" cy="4206240"/>
          </a:xfrm>
        </p:spPr>
        <p:txBody>
          <a:bodyPr>
            <a:normAutofit/>
          </a:bodyPr>
          <a:lstStyle/>
          <a:p>
            <a:pPr marL="0" lvl="0" indent="0">
              <a:buNone/>
            </a:pPr>
            <a:r>
              <a:rPr lang="en-GB" sz="2800" b="1" u="sng" dirty="0"/>
              <a:t>Data resources</a:t>
            </a:r>
            <a:r>
              <a:rPr lang="en-GB" sz="2800" u="sng" dirty="0"/>
              <a:t> </a:t>
            </a:r>
            <a:r>
              <a:rPr lang="en-GB" sz="2800" dirty="0"/>
              <a:t>describe all of the data to which an organisation has access, regardless of its form. </a:t>
            </a:r>
          </a:p>
          <a:p>
            <a:pPr marL="0" lvl="0" indent="0">
              <a:buNone/>
            </a:pPr>
            <a:r>
              <a:rPr lang="en-GB" sz="2800" dirty="0"/>
              <a:t>Examples include.</a:t>
            </a:r>
          </a:p>
          <a:p>
            <a:r>
              <a:rPr lang="en-GB" sz="2800" dirty="0"/>
              <a:t>measurements taken by sensors</a:t>
            </a:r>
          </a:p>
          <a:p>
            <a:r>
              <a:rPr lang="en-GB" sz="2800" dirty="0"/>
              <a:t>Computer databases</a:t>
            </a:r>
          </a:p>
          <a:p>
            <a:r>
              <a:rPr lang="en-GB" sz="2800" dirty="0"/>
              <a:t>paper files </a:t>
            </a:r>
          </a:p>
        </p:txBody>
      </p:sp>
      <p:pic>
        <p:nvPicPr>
          <p:cNvPr id="4" name="Picture 3">
            <a:extLst>
              <a:ext uri="{FF2B5EF4-FFF2-40B4-BE49-F238E27FC236}">
                <a16:creationId xmlns:a16="http://schemas.microsoft.com/office/drawing/2014/main" id="{9AD27C9C-39C1-40FB-A153-4072895B13B3}"/>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4134" b="93701" l="9753" r="89973">
                        <a14:foregroundMark x1="30220" y1="4331" x2="37775" y2="4134"/>
                        <a14:foregroundMark x1="37775" y1="4134" x2="49588" y2="6496"/>
                        <a14:foregroundMark x1="52473" y1="22638" x2="36401" y2="48425"/>
                        <a14:foregroundMark x1="36401" y1="48425" x2="28297" y2="47047"/>
                        <a14:foregroundMark x1="28297" y1="47047" x2="23764" y2="24213"/>
                        <a14:foregroundMark x1="23764" y1="24213" x2="29670" y2="18701"/>
                        <a14:foregroundMark x1="29670" y1="18701" x2="37912" y2="26378"/>
                        <a14:foregroundMark x1="37912" y1="26378" x2="41758" y2="34843"/>
                        <a14:foregroundMark x1="41758" y1="34843" x2="39973" y2="45079"/>
                        <a14:foregroundMark x1="39973" y1="45079" x2="32143" y2="44291"/>
                        <a14:foregroundMark x1="32143" y1="44291" x2="33654" y2="22047"/>
                        <a14:foregroundMark x1="33654" y1="22047" x2="45467" y2="19685"/>
                        <a14:foregroundMark x1="45467" y1="19685" x2="53709" y2="32087"/>
                        <a14:foregroundMark x1="53709" y1="32087" x2="56044" y2="47047"/>
                        <a14:foregroundMark x1="56044" y1="47047" x2="53571" y2="58661"/>
                        <a14:foregroundMark x1="53571" y1="58661" x2="42445" y2="51181"/>
                        <a14:foregroundMark x1="42445" y1="51181" x2="38462" y2="40354"/>
                        <a14:foregroundMark x1="38462" y1="40354" x2="45604" y2="44291"/>
                        <a14:foregroundMark x1="45604" y1="44291" x2="37500" y2="44094"/>
                        <a14:foregroundMark x1="37500" y1="44094" x2="37912" y2="28150"/>
                        <a14:foregroundMark x1="37912" y1="28150" x2="47665" y2="45276"/>
                        <a14:foregroundMark x1="47665" y1="45276" x2="48489" y2="59055"/>
                        <a14:foregroundMark x1="48489" y1="59055" x2="38049" y2="27756"/>
                        <a14:foregroundMark x1="38049" y1="27756" x2="49176" y2="37402"/>
                        <a14:foregroundMark x1="49176" y1="37402" x2="51236" y2="54528"/>
                        <a14:foregroundMark x1="51236" y1="54528" x2="42582" y2="53346"/>
                        <a14:foregroundMark x1="42582" y1="53346" x2="32280" y2="35236"/>
                        <a14:foregroundMark x1="32280" y1="35236" x2="36951" y2="27559"/>
                        <a14:foregroundMark x1="36951" y1="27559" x2="45330" y2="42126"/>
                        <a14:foregroundMark x1="45330" y1="42126" x2="32967" y2="40551"/>
                        <a14:foregroundMark x1="32967" y1="40551" x2="31044" y2="20669"/>
                        <a14:foregroundMark x1="31044" y1="20669" x2="42720" y2="22835"/>
                        <a14:foregroundMark x1="42720" y1="22835" x2="44093" y2="38189"/>
                        <a14:foregroundMark x1="44093" y1="38189" x2="39560" y2="23228"/>
                        <a14:foregroundMark x1="39560" y1="23228" x2="41071" y2="33071"/>
                        <a14:foregroundMark x1="41071" y1="33071" x2="39835" y2="32283"/>
                        <a14:foregroundMark x1="24588" y1="38976" x2="23352" y2="40157"/>
                        <a14:foregroundMark x1="36813" y1="52756" x2="32005" y2="51772"/>
                        <a14:foregroundMark x1="53434" y1="24803" x2="54258" y2="30709"/>
                        <a14:foregroundMark x1="64560" y1="69291" x2="79121" y2="93701"/>
                        <a14:foregroundMark x1="41758" y1="62008" x2="33791" y2="54921"/>
                        <a14:foregroundMark x1="33791" y1="54921" x2="39973" y2="59252"/>
                        <a14:foregroundMark x1="39973" y1="59252" x2="33654" y2="53937"/>
                        <a14:foregroundMark x1="33654" y1="53937" x2="39286" y2="61614"/>
                        <a14:foregroundMark x1="39286" y1="61614" x2="31868" y2="56890"/>
                        <a14:foregroundMark x1="31868" y1="56890" x2="32555" y2="46654"/>
                        <a14:foregroundMark x1="32555" y1="46654" x2="44918" y2="50000"/>
                        <a14:foregroundMark x1="44918" y1="50000" x2="44093" y2="61811"/>
                        <a14:foregroundMark x1="44093" y1="61811" x2="40797" y2="50787"/>
                        <a14:foregroundMark x1="40797" y1="50787" x2="40934" y2="47638"/>
                        <a14:foregroundMark x1="42995" y1="49016" x2="42995" y2="50591"/>
                      </a14:backgroundRemoval>
                    </a14:imgEffect>
                  </a14:imgLayer>
                </a14:imgProps>
              </a:ext>
            </a:extLst>
          </a:blip>
          <a:srcRect l="13591" r="21843" b="8551"/>
          <a:stretch/>
        </p:blipFill>
        <p:spPr>
          <a:xfrm>
            <a:off x="7714891" y="2433016"/>
            <a:ext cx="4477109" cy="4424984"/>
          </a:xfrm>
          <a:prstGeom prst="rect">
            <a:avLst/>
          </a:prstGeom>
        </p:spPr>
      </p:pic>
    </p:spTree>
    <p:extLst>
      <p:ext uri="{BB962C8B-B14F-4D97-AF65-F5344CB8AC3E}">
        <p14:creationId xmlns:p14="http://schemas.microsoft.com/office/powerpoint/2010/main" val="10182369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609882" cy="4206240"/>
          </a:xfrm>
        </p:spPr>
        <p:txBody>
          <a:bodyPr>
            <a:normAutofit/>
          </a:bodyPr>
          <a:lstStyle/>
          <a:p>
            <a:pPr marL="84138" indent="0" algn="just">
              <a:buNone/>
            </a:pPr>
            <a:r>
              <a:rPr lang="en-GB" sz="4000" dirty="0"/>
              <a:t>Task-</a:t>
            </a:r>
          </a:p>
          <a:p>
            <a:pPr marL="827088" indent="-742950" algn="just">
              <a:buAutoNum type="arabicPeriod"/>
            </a:pPr>
            <a:r>
              <a:rPr lang="en-GB" sz="4000" dirty="0"/>
              <a:t>Download and install Microsoft project from azure</a:t>
            </a:r>
          </a:p>
          <a:p>
            <a:pPr marL="827088" indent="-742950" algn="just">
              <a:buAutoNum type="arabicPeriod"/>
            </a:pPr>
            <a:r>
              <a:rPr lang="en-GB" sz="4000" dirty="0"/>
              <a:t>Download and install free Gantt project </a:t>
            </a:r>
            <a:r>
              <a:rPr lang="en-GB" sz="2800" dirty="0">
                <a:solidFill>
                  <a:srgbClr val="FFC000"/>
                </a:solidFill>
                <a:hlinkClick r:id="rId2">
                  <a:extLst>
                    <a:ext uri="{A12FA001-AC4F-418D-AE19-62706E023703}">
                      <ahyp:hlinkClr xmlns:ahyp="http://schemas.microsoft.com/office/drawing/2018/hyperlinkcolor" val="tx"/>
                    </a:ext>
                  </a:extLst>
                </a:hlinkClick>
              </a:rPr>
              <a:t>https://www.ganttproject.biz/</a:t>
            </a:r>
            <a:r>
              <a:rPr lang="en-GB" sz="2800" dirty="0">
                <a:solidFill>
                  <a:srgbClr val="FFC000"/>
                </a:solidFill>
              </a:rPr>
              <a:t> </a:t>
            </a:r>
          </a:p>
          <a:p>
            <a:pPr marL="84138" indent="0" algn="just">
              <a:buNone/>
            </a:pPr>
            <a:endParaRPr lang="en-GB" sz="3600" dirty="0"/>
          </a:p>
          <a:p>
            <a:pPr marL="427038" indent="-342900" algn="just"/>
            <a:endParaRPr lang="en-GB" dirty="0"/>
          </a:p>
        </p:txBody>
      </p:sp>
      <p:pic>
        <p:nvPicPr>
          <p:cNvPr id="4" name="Picture 3">
            <a:extLst>
              <a:ext uri="{FF2B5EF4-FFF2-40B4-BE49-F238E27FC236}">
                <a16:creationId xmlns:a16="http://schemas.microsoft.com/office/drawing/2014/main" id="{540C547B-92DF-4332-BCDA-E64079216F2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609" b="90870" l="5023" r="93151">
                        <a14:foregroundMark x1="12329" y1="8261" x2="8676" y2="53913"/>
                        <a14:foregroundMark x1="8676" y1="53913" x2="15982" y2="75652"/>
                        <a14:foregroundMark x1="15982" y1="75652" x2="38356" y2="88261"/>
                        <a14:foregroundMark x1="38356" y1="88261" x2="42922" y2="89130"/>
                        <a14:foregroundMark x1="16895" y1="9130" x2="11872" y2="17391"/>
                        <a14:foregroundMark x1="11872" y1="18261" x2="10959" y2="22174"/>
                        <a14:foregroundMark x1="9589" y1="25652" x2="7763" y2="34348"/>
                        <a14:foregroundMark x1="7763" y1="45652" x2="7763" y2="46522"/>
                        <a14:foregroundMark x1="7763" y1="51304" x2="8219" y2="61304"/>
                        <a14:foregroundMark x1="10046" y1="67391" x2="11416" y2="70870"/>
                        <a14:foregroundMark x1="12785" y1="78696" x2="15525" y2="90000"/>
                        <a14:foregroundMark x1="15525" y1="90435" x2="15525" y2="90435"/>
                        <a14:foregroundMark x1="22374" y1="91739" x2="22374" y2="91739"/>
                        <a14:foregroundMark x1="8219" y1="84348" x2="5479" y2="75217"/>
                        <a14:foregroundMark x1="5023" y1="73913" x2="5023" y2="70000"/>
                        <a14:foregroundMark x1="7763" y1="15652" x2="26843" y2="4348"/>
                        <a14:foregroundMark x1="15525" y1="12609" x2="64384" y2="7826"/>
                        <a14:foregroundMark x1="64384" y1="7826" x2="85845" y2="19130"/>
                        <a14:foregroundMark x1="85845" y1="19130" x2="89498" y2="63913"/>
                        <a14:foregroundMark x1="89498" y1="63913" x2="80822" y2="85217"/>
                        <a14:foregroundMark x1="80822" y1="85217" x2="58447" y2="90000"/>
                        <a14:foregroundMark x1="58447" y1="90000" x2="31507" y2="89130"/>
                        <a14:foregroundMark x1="88128" y1="78261" x2="90868" y2="83478"/>
                        <a14:foregroundMark x1="90868" y1="83043" x2="90868" y2="83043"/>
                        <a14:foregroundMark x1="89498" y1="76957" x2="90868" y2="29565"/>
                        <a14:foregroundMark x1="90868" y1="29565" x2="83562" y2="10000"/>
                        <a14:foregroundMark x1="93151" y1="78696" x2="93151" y2="13913"/>
                        <a14:foregroundMark x1="44749" y1="40870" x2="66667" y2="50000"/>
                        <a14:foregroundMark x1="66667" y1="50000" x2="72603" y2="27391"/>
                        <a14:foregroundMark x1="72603" y1="27391" x2="53425" y2="14348"/>
                        <a14:foregroundMark x1="53425" y1="14348" x2="36530" y2="32609"/>
                        <a14:foregroundMark x1="36530" y1="32609" x2="44749" y2="29130"/>
                        <a14:foregroundMark x1="49315" y1="16087" x2="42922" y2="19130"/>
                        <a14:foregroundMark x1="42466" y1="18696" x2="25114" y2="26522"/>
                        <a14:foregroundMark x1="25114" y1="25217" x2="31963" y2="46087"/>
                        <a14:foregroundMark x1="31963" y1="46087" x2="44749" y2="19130"/>
                        <a14:foregroundMark x1="44749" y1="19130" x2="63470" y2="25217"/>
                        <a14:foregroundMark x1="63927" y1="25217" x2="73516" y2="28261"/>
                        <a14:foregroundMark x1="71689" y1="24348" x2="52055" y2="13478"/>
                        <a14:foregroundMark x1="55708" y1="16522" x2="75342" y2="29565"/>
                        <a14:foregroundMark x1="75342" y1="29565" x2="78995" y2="50000"/>
                        <a14:foregroundMark x1="77169" y1="43043" x2="72603" y2="21304"/>
                        <a14:foregroundMark x1="72603" y1="21304" x2="63927" y2="16087"/>
                        <a14:foregroundMark x1="68493" y1="19130" x2="80365" y2="39130"/>
                        <a14:foregroundMark x1="80365" y1="39130" x2="79909" y2="43478"/>
                        <a14:foregroundMark x1="77169" y1="54348" x2="66667" y2="74783"/>
                        <a14:foregroundMark x1="66667" y1="74783" x2="68950" y2="80435"/>
                        <a14:foregroundMark x1="68950" y1="80435" x2="64384" y2="57826"/>
                        <a14:foregroundMark x1="64384" y1="57826" x2="70320" y2="56522"/>
                        <a14:foregroundMark x1="70320" y1="57391" x2="47945" y2="69130"/>
                        <a14:foregroundMark x1="47945" y1="69130" x2="32420" y2="69565"/>
                        <a14:foregroundMark x1="33790" y1="69565" x2="54338" y2="80870"/>
                        <a14:foregroundMark x1="54338" y1="80870" x2="58447" y2="81304"/>
                        <a14:foregroundMark x1="31963" y1="71739" x2="16438" y2="57391"/>
                        <a14:foregroundMark x1="34703" y1="70000" x2="16438" y2="46957"/>
                        <a14:foregroundMark x1="48858" y1="70000" x2="25114" y2="40000"/>
                        <a14:foregroundMark x1="73973" y1="60435" x2="52055" y2="45652"/>
                        <a14:foregroundMark x1="52055" y1="45652" x2="29224" y2="12174"/>
                        <a14:foregroundMark x1="72146" y1="52174" x2="47489" y2="22174"/>
                        <a14:backgroundMark x1="58904" y1="870" x2="34703" y2="3043"/>
                        <a14:backgroundMark x1="27397" y1="1739" x2="27397" y2="3999"/>
                      </a14:backgroundRemoval>
                    </a14:imgEffect>
                  </a14:imgLayer>
                </a14:imgProps>
              </a:ext>
            </a:extLst>
          </a:blip>
          <a:stretch>
            <a:fillRect/>
          </a:stretch>
        </p:blipFill>
        <p:spPr>
          <a:xfrm>
            <a:off x="6812801" y="1924049"/>
            <a:ext cx="5143410" cy="4731337"/>
          </a:xfrm>
          <a:prstGeom prst="rect">
            <a:avLst/>
          </a:prstGeom>
        </p:spPr>
      </p:pic>
    </p:spTree>
    <p:extLst>
      <p:ext uri="{BB962C8B-B14F-4D97-AF65-F5344CB8AC3E}">
        <p14:creationId xmlns:p14="http://schemas.microsoft.com/office/powerpoint/2010/main" val="18214188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8A276B6-176B-4067-82FD-C89B44799588}">
  <ds:schemaRefs>
    <ds:schemaRef ds:uri="4f627824-a7cf-4e54-9661-934e5f85792b"/>
    <ds:schemaRef ds:uri="http://www.w3.org/XML/1998/namespace"/>
    <ds:schemaRef ds:uri="http://schemas.microsoft.com/office/2006/documentManagement/types"/>
    <ds:schemaRef ds:uri="http://purl.org/dc/dcmitype/"/>
    <ds:schemaRef ds:uri="http://schemas.microsoft.com/office/2006/metadata/properties"/>
    <ds:schemaRef ds:uri="http://purl.org/dc/terms/"/>
    <ds:schemaRef ds:uri="http://purl.org/dc/elements/1.1/"/>
    <ds:schemaRef ds:uri="http://schemas.microsoft.com/office/infopath/2007/PartnerControls"/>
    <ds:schemaRef ds:uri="http://schemas.openxmlformats.org/package/2006/metadata/core-properties"/>
    <ds:schemaRef ds:uri="19514574-b5d9-49eb-9678-28308461b4ba"/>
  </ds:schemaRefs>
</ds:datastoreItem>
</file>

<file path=customXml/itemProps2.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3.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TM03090430[[fn=Banded]]</Template>
  <TotalTime>892</TotalTime>
  <Words>2261</Words>
  <Application>Microsoft Office PowerPoint</Application>
  <PresentationFormat>Widescreen</PresentationFormat>
  <Paragraphs>247</Paragraphs>
  <Slides>47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Arial</vt:lpstr>
      <vt:lpstr>Arial Rounded MT Bold</vt:lpstr>
      <vt:lpstr>Calibri</vt:lpstr>
      <vt:lpstr>Corbel</vt:lpstr>
      <vt:lpstr>Times New Roman</vt:lpstr>
      <vt:lpstr>Wingdings</vt:lpstr>
      <vt:lpstr>Banded</vt:lpstr>
      <vt:lpstr>ACHA4008: Integrating Project </vt:lpstr>
      <vt:lpstr>Lecture aims</vt:lpstr>
      <vt:lpstr>Aims</vt:lpstr>
      <vt:lpstr>Information, data, Knowledge and wisdom</vt:lpstr>
      <vt:lpstr>Information, data and Knowledge</vt:lpstr>
      <vt:lpstr>Information, data, Knowledge and wisdom</vt:lpstr>
      <vt:lpstr>Information, data, Knowledge and wisdom</vt:lpstr>
      <vt:lpstr>Information, data, Knowledge and wisdom</vt:lpstr>
      <vt:lpstr>Information, data, Knowledge and wisdom</vt:lpstr>
      <vt:lpstr>Information, data, Knowledge and wisdom</vt:lpstr>
      <vt:lpstr>Information, data, Knowledge and wisdom</vt:lpstr>
      <vt:lpstr>Information, data, Knowledge and wisdom</vt:lpstr>
      <vt:lpstr>Information, data and Knowledge</vt:lpstr>
      <vt:lpstr>Information, data, Knowledge and wisdom</vt:lpstr>
      <vt:lpstr>Information, data, Knowledge and wisdom</vt:lpstr>
      <vt:lpstr>Information, data, Knowledge and wisdom</vt:lpstr>
      <vt:lpstr>Information, data, Knowledge and wisdom</vt:lpstr>
      <vt:lpstr>Information, data, Knowledge and wisdom</vt:lpstr>
      <vt:lpstr>Information, data, Knowledge and wisdom</vt:lpstr>
      <vt:lpstr>Information, data, Knowledge and wisdom</vt:lpstr>
      <vt:lpstr>Information, data, Knowledge and wisdom</vt:lpstr>
      <vt:lpstr>Information, data, Knowledge and wisdom</vt:lpstr>
      <vt:lpstr>Information systems</vt:lpstr>
      <vt:lpstr>What is a system` </vt:lpstr>
      <vt:lpstr>What is a system</vt:lpstr>
      <vt:lpstr>What is a system</vt:lpstr>
      <vt:lpstr>Systems</vt:lpstr>
      <vt:lpstr>What is a system</vt:lpstr>
      <vt:lpstr>System components</vt:lpstr>
      <vt:lpstr>System components</vt:lpstr>
      <vt:lpstr>Other characteristics</vt:lpstr>
      <vt:lpstr>Information systems</vt:lpstr>
      <vt:lpstr>Information systems</vt:lpstr>
      <vt:lpstr>Information Systems</vt:lpstr>
      <vt:lpstr>Executive Information systems</vt:lpstr>
      <vt:lpstr>Decision support systems</vt:lpstr>
      <vt:lpstr>Decision support systems</vt:lpstr>
      <vt:lpstr>Management information systems</vt:lpstr>
      <vt:lpstr>Transactional processing systems</vt:lpstr>
      <vt:lpstr>Transactional processing systems</vt:lpstr>
      <vt:lpstr>Transactional processing systems</vt:lpstr>
      <vt:lpstr>Resources that support information systems</vt:lpstr>
      <vt:lpstr>Resources that support information systems</vt:lpstr>
      <vt:lpstr>Resources that support information systems</vt:lpstr>
      <vt:lpstr>Resources that support information systems</vt:lpstr>
      <vt:lpstr>Resources that support information systems</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David</cp:lastModifiedBy>
  <cp:revision>4</cp:revision>
  <dcterms:created xsi:type="dcterms:W3CDTF">2021-01-16T10:49:17Z</dcterms:created>
  <dcterms:modified xsi:type="dcterms:W3CDTF">2021-01-24T00:09:44Z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