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7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EFEB9-3FC2-4C2C-0156-9C0941E6AA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56A92B-9502-D747-41F3-AC93F3E63C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B2F23-9847-34B7-41D1-363B84025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2991C-55E7-485A-9EB6-49EC8F5E37F3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BF5C9D-6F9E-1332-8F03-27C518D16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B24C47-1DE9-ED81-8EAA-853BE2A09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E45B1-4EE9-4AFA-A25A-3EAF77F6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256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84AB5-A6FC-C249-1F51-56A9C7A14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2961F-C82C-FE8C-4E89-DC5447790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F8D92-8FEB-0126-517E-A81F3B783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2991C-55E7-485A-9EB6-49EC8F5E37F3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183A80-6784-DBB4-12E7-A030BA6B6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3C9F7-AF59-178E-85DA-B05BDECC5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E45B1-4EE9-4AFA-A25A-3EAF77F6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71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15ADC-D336-C2DE-8A5C-2C76418B7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70A061-F3B2-B77D-8F6B-7874CF3C70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1FD45-1CB1-79A9-E6DD-BB83E2059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2991C-55E7-485A-9EB6-49EC8F5E37F3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C4B9DC-6757-2FB5-4455-3BC313EB5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9C7A4-655D-581D-8601-3F9945A0E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E45B1-4EE9-4AFA-A25A-3EAF77F6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654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5ADBA-E525-2066-D3C4-811A868C7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D7FD5-0998-6C2F-9238-4CCB1D159C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51B1C4-F4A8-C263-EBD5-ACF6F5901B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AD6F78-0553-004A-C23A-10A8103F9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2991C-55E7-485A-9EB6-49EC8F5E37F3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C409B6-3B8F-4AD2-D2F0-1283089F5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39BAFD-5896-66D2-A3EA-83173AA7F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E45B1-4EE9-4AFA-A25A-3EAF77F6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016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863E1-65DF-10CB-AF55-643D786C3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0F1CEF-854C-BC69-E6C7-F7BBAC3995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B6B865-D92A-F4B3-8E32-3BD1215878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ECAD06-CD7E-7A59-EDC2-900E7BE46C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DF81D2-C23D-6FEF-D674-E14A2161C7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C74BAE-6BBE-5B4C-481D-E0644A502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2991C-55E7-485A-9EB6-49EC8F5E37F3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FC05DB-E985-8EB0-E92A-86FD47B5A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FAD9E0-C9D2-A7B1-3316-38BF2932C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E45B1-4EE9-4AFA-A25A-3EAF77F6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50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DA89E-F02A-AF78-3348-962D8512E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C6B187-54ED-6FAF-D065-A481A5B8B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2991C-55E7-485A-9EB6-49EC8F5E37F3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CFF835-7A3F-9E41-A9F3-C43AFC1E0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20DD0B-8955-EF82-F96A-A485723E6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E45B1-4EE9-4AFA-A25A-3EAF77F6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96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2921E6-D821-3987-62B2-7D8D17227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2991C-55E7-485A-9EB6-49EC8F5E37F3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0CCC5-104F-F451-ACE1-F790C4F80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939380-47A6-DD98-76C4-D80FED6C8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E45B1-4EE9-4AFA-A25A-3EAF77F6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792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AAAF6-BF67-F1EA-FACA-9CECEC5E9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CFDCE-4055-7C44-C10E-92AC87020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BD0D5-D971-C517-0916-10D748F2F9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C219EC-F9F8-4BF1-5683-D67786595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2991C-55E7-485A-9EB6-49EC8F5E37F3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5C226D-3A88-56F1-EE0F-2A79B055A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2F7A06-FBAD-7D32-CD23-02B1BF7CD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E45B1-4EE9-4AFA-A25A-3EAF77F6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415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FB0D5-D879-A551-EFB3-2D4BCC1C4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969A5C-1D79-AAB6-C5D1-D037A4773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24C6EE-D567-4496-03D1-CB73188ED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4AB22C-09B6-FEE8-244E-0AD66E8FA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2991C-55E7-485A-9EB6-49EC8F5E37F3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1368B6-D43E-5991-CB57-1743C3639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58436C-FAD7-4A07-F626-02B5889C6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E45B1-4EE9-4AFA-A25A-3EAF77F6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780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01F04-4733-7224-C204-FDCA8A607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C87C1E-03FB-8686-528B-00FC939E89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6D53E0-8DE8-AACE-CE77-25CFE4798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2991C-55E7-485A-9EB6-49EC8F5E37F3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12C0FC-FBBD-C10E-3A83-9AA9E5E5F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1C8E7-475B-A33F-2FCA-6F01FEAC0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E45B1-4EE9-4AFA-A25A-3EAF77F6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436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2AD539-CB1D-6E3E-5152-530D7D6A19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EB2AB4-4076-C411-032C-1F8F130C6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64497-4360-4A0A-1BAA-71640020C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2991C-55E7-485A-9EB6-49EC8F5E37F3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835FA9-C1E8-D0A6-13AA-0F6DFB2DB3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650A1-653E-798E-88B0-A3EA4C6B9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E45B1-4EE9-4AFA-A25A-3EAF77F6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12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B6D80C-7F2A-9BA1-E365-9E33502F7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C54E4C-BBC1-EC74-21CA-5CB70B690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7CC83-1200-EFC7-B1FC-ACB11CCE28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A2991C-55E7-485A-9EB6-49EC8F5E37F3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19F62E-DCFA-1429-45B6-FE3EDECC25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1B07F4-A004-4F57-8D9D-796A83E8A6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9E45B1-4EE9-4AFA-A25A-3EAF77F6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297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26EE4FD-480F-42A5-9FEB-DA630457C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5">
            <a:extLst>
              <a:ext uri="{FF2B5EF4-FFF2-40B4-BE49-F238E27FC236}">
                <a16:creationId xmlns:a16="http://schemas.microsoft.com/office/drawing/2014/main" id="{A187062F-BE14-42FC-B06A-607DB2384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42688" y="1766812"/>
            <a:ext cx="822493" cy="4232692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731FE21B-2A45-4BF5-8B03-E1234198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42689" y="1423780"/>
            <a:ext cx="687754" cy="3820236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7">
            <a:extLst>
              <a:ext uri="{FF2B5EF4-FFF2-40B4-BE49-F238E27FC236}">
                <a16:creationId xmlns:a16="http://schemas.microsoft.com/office/drawing/2014/main" id="{2DC5A94D-79ED-48F5-9DC5-96CBB507C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183243" y="1239381"/>
            <a:ext cx="347200" cy="369970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93A3D4BE-AF25-4F9A-9C29-1145CCE24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183242" y="1230651"/>
            <a:ext cx="10208658" cy="35310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BA7A54-AB69-7E4F-ABFC-C03A0D52DD75}"/>
              </a:ext>
            </a:extLst>
          </p:cNvPr>
          <p:cNvSpPr txBox="1"/>
          <p:nvPr/>
        </p:nvSpPr>
        <p:spPr>
          <a:xfrm>
            <a:off x="1870997" y="1607809"/>
            <a:ext cx="9236026" cy="28766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STUDENT NAME:RODICA CORNEA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STUDENT NUMBER:2110386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LECTURER:RODRIGO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2334524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WIN_20230210_10_08_44_Pro">
            <a:hlinkClick r:id="" action="ppaction://media"/>
            <a:extLst>
              <a:ext uri="{FF2B5EF4-FFF2-40B4-BE49-F238E27FC236}">
                <a16:creationId xmlns:a16="http://schemas.microsoft.com/office/drawing/2014/main" id="{FAC87DDA-CE6B-0BDA-9175-8C2BDB34CE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96720" y="965200"/>
            <a:ext cx="9070846" cy="5435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16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13</Words>
  <Application>Microsoft Office PowerPoint</Application>
  <PresentationFormat>Widescreen</PresentationFormat>
  <Paragraphs>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Rodica Cornea</dc:creator>
  <cp:lastModifiedBy>Rodica Cornea</cp:lastModifiedBy>
  <cp:revision>1</cp:revision>
  <dcterms:created xsi:type="dcterms:W3CDTF">2023-02-10T09:14:20Z</dcterms:created>
  <dcterms:modified xsi:type="dcterms:W3CDTF">2023-02-10T10:23:03Z</dcterms:modified>
</cp:coreProperties>
</file>