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808AC2-E88E-43B8-884D-DC997C04AEC9}" v="1" dt="2022-11-10T11:11:49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Islam" userId="589b5c43c735541c" providerId="LiveId" clId="{8B808AC2-E88E-43B8-884D-DC997C04AEC9}"/>
    <pc:docChg chg="modSld">
      <pc:chgData name="Mohammad Islam" userId="589b5c43c735541c" providerId="LiveId" clId="{8B808AC2-E88E-43B8-884D-DC997C04AEC9}" dt="2022-11-10T11:12:09.679" v="1" actId="1076"/>
      <pc:docMkLst>
        <pc:docMk/>
      </pc:docMkLst>
      <pc:sldChg chg="modSp mod">
        <pc:chgData name="Mohammad Islam" userId="589b5c43c735541c" providerId="LiveId" clId="{8B808AC2-E88E-43B8-884D-DC997C04AEC9}" dt="2022-11-10T11:12:09.679" v="1" actId="1076"/>
        <pc:sldMkLst>
          <pc:docMk/>
          <pc:sldMk cId="0" sldId="256"/>
        </pc:sldMkLst>
        <pc:picChg chg="mod">
          <ac:chgData name="Mohammad Islam" userId="589b5c43c735541c" providerId="LiveId" clId="{8B808AC2-E88E-43B8-884D-DC997C04AEC9}" dt="2022-11-10T11:12:09.679" v="1" actId="1076"/>
          <ac:picMkLst>
            <pc:docMk/>
            <pc:sldMk cId="0" sldId="256"/>
            <ac:picMk id="5" creationId="{117FC516-02B8-E5CF-7320-611F074B5E19}"/>
          </ac:picMkLst>
        </pc:picChg>
      </pc:sldChg>
    </pc:docChg>
  </pc:docChgLst>
  <pc:docChgLst>
    <pc:chgData name="Mohammad Islam" userId="589b5c43c735541c" providerId="LiveId" clId="{BF3B88A5-EB50-2845-AE29-C66B7766A0CE}"/>
    <pc:docChg chg="modSld">
      <pc:chgData name="Mohammad Islam" userId="589b5c43c735541c" providerId="LiveId" clId="{BF3B88A5-EB50-2845-AE29-C66B7766A0CE}" dt="2022-11-10T00:40:39.960" v="132" actId="20577"/>
      <pc:docMkLst>
        <pc:docMk/>
      </pc:docMkLst>
      <pc:sldChg chg="modSp">
        <pc:chgData name="Mohammad Islam" userId="589b5c43c735541c" providerId="LiveId" clId="{BF3B88A5-EB50-2845-AE29-C66B7766A0CE}" dt="2022-11-10T00:40:39.960" v="132" actId="20577"/>
        <pc:sldMkLst>
          <pc:docMk/>
          <pc:sldMk cId="0" sldId="256"/>
        </pc:sldMkLst>
        <pc:spChg chg="mod">
          <ac:chgData name="Mohammad Islam" userId="589b5c43c735541c" providerId="LiveId" clId="{BF3B88A5-EB50-2845-AE29-C66B7766A0CE}" dt="2022-11-10T00:40:39.960" v="132" actId="20577"/>
          <ac:spMkLst>
            <pc:docMk/>
            <pc:sldMk cId="0" sldId="256"/>
            <ac:spMk id="3" creationId="{5E968E7F-2B25-E26B-E9E7-2702BCB9838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29CBE-DBF6-8DA0-F9A7-EC2DFCFBD0F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2C65A6-98EB-337F-A88E-F1FBCD903B2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0C19A-EAD4-3406-BF7D-49C86726AD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42DD0CA-210F-4806-B25A-2DDADE8ADE2B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DE7B3-3419-3422-719E-D0D721159A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92439-1FDC-7BC0-7C96-4B10E9288E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AF6E71A-F976-4B00-A7BB-6265EFF249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46701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BC648-4226-EA92-318F-EF932A65AE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FDD25-035F-EC7D-2E0C-36970810F4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C9397-9359-4939-CD92-A6829759BB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128B6DA-FB37-467D-AC8F-575A9B6B50BF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3A738-8B28-A4D4-5759-9440FF359AC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72183-91DB-897E-C0F7-ACBCAEF9F6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BA7548A-EA52-458C-B9F8-CC686AFED57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905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74688-410D-4F7F-E2E8-58214C1D79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710811-94D8-D4A4-7022-FAC2E369430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D27C1-F04F-581E-BF3D-064ACB096B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2F374B7-BBCB-486E-8880-C4DE52510A8C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2556E-E225-F0F8-1798-E29069D3F2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8C55C-32C3-2676-5070-5DB7C35352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E488816-3995-4AD2-8DEC-2A972839C5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21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646C-8EC8-0DAC-D2C0-C0BBC0626B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8AF11-C0FD-47BC-A673-A8857E0FFBD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FF7E7D-7150-890D-94AE-1CD77CEB2D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21E80-2555-A326-7212-A23D27532A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53CA8C1-1BF7-4F66-8AA9-1646423B6533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7EED40-C8C7-1920-587B-EBC2DA3645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B93C92-0674-C33F-DC55-1102DC852B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4272599-7D79-4C65-A617-506C536341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55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98A68-3B06-440B-AD5E-AC9B58748D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0A8821-7F98-D51E-AE49-12B28FA165C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773301-585E-4989-C085-DCCE2014350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9733A7-4F57-F639-795B-825685E734E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CB8BA0-505A-2334-868A-B86217E5AF1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846FFC-E806-0782-E2F1-2D6F59A2DE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0DDEC28-DEDC-4B6C-92BF-6EA1CDEF35DD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EE42C2-4103-2DB9-1E6F-D757FE22F7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B44F74-709F-0EED-2853-6FCD3D3DB0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8993543-677C-4666-B7D2-E9DD251055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548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4CF04-5F1C-3DAC-94D9-820BB6FA6D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54D1A7-38B9-82BD-7A41-2861C83DEA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5542512-7D55-473E-BE67-5EFDC8892F59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F8604-89AB-E60F-934E-3F5F44097A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63560B-7D45-6D34-F659-4F455843F1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29D77D4-7779-40C3-B96E-119D55372C6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6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20A28A-1E2D-74C7-BD00-7AB4C7A96B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597E142-1F28-4031-B04B-87B8594C0848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DDD940-21D2-0444-C62A-49FA1158B2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496514-E439-72FB-E004-06087C1833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59585BA-DDBB-4452-ADCD-3F00B07B31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6071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582BE-6A56-1E41-495A-0B30EEA9E7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49F3E-8A61-29F4-7FEC-75AED6C020F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562152-CF76-20CF-901F-B7ABC754043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19D57C-78A5-7B13-A638-2C1A2819EA7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84B5EAB-14F1-4096-B312-F89D53826A45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D58C86-6563-9B7D-3E18-D771B04EEC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A4F2E-CF9A-2670-7F1E-CAF2BEC2C9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94208A2-0FF8-412B-876C-E53234E496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118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4AEBC-67AA-35AB-E68B-6D6A9D2392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FA18E9-EE8E-B071-0738-1BFE23A7989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F4B32B-981E-2C8E-5A89-75BF8EE2058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F08607-898F-EAA2-28E4-A033D94288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439984E-CAB3-4D56-972E-4203D116771F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6FD592-3380-4DA5-6842-B5580DF246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91F84-A99A-E15E-FE5D-71E5484EFF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6FA2FB2-A547-4087-8AB3-AEB386F0A8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808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76527-09CC-C78C-00B6-E745523F8D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0AAEF2-D3CA-8461-0316-4CCD85ED22F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FB2D8-8B6F-92C6-6604-C6E4C750D4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467A88F-1D6D-4451-84D9-D88769D5766C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8189F-224B-46B5-DEBF-F87A15C322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4C5B4-DFAC-7B64-1B8D-C45E4FB4C3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3C00BBE-4BE3-4404-8256-650A5790EE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035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A8D9E8-E084-A5C4-24DE-CE9F798915E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C165BE-F866-6C09-A90A-48B96B92FFB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B01A1-C180-B05B-B6D2-AC876CE501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9636C04-C7EF-4B0B-9917-8471A327FB9A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3612F-F892-2766-F826-4887C18667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F5166-A109-86BB-D0B6-453CD4CC8E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D66A6B8-892B-441E-B2B3-20B5E212BF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789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5E5A37-96DD-6D83-0A4F-E231C6026C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804974-11F3-DEFD-F350-5777EF18DCD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6C349-A397-17E4-8AB9-A8FAFA9278B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95F18FE5-7000-40B2-8BBC-D2FE761B5E14}" type="datetime1">
              <a:rPr lang="en-GB"/>
              <a:pPr lvl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7BE50F-46C7-532B-D60D-5DEB002D968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B32A4-FCE2-F79E-CD36-2F327BC0F57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A3C505D-28A7-4CAD-B5DE-E0C0DE1E3BDD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6D29937F-A137-B9E3-17FF-3A2504F35906}"/>
              </a:ext>
            </a:extLst>
          </p:cNvPr>
          <p:cNvSpPr txBox="1"/>
          <p:nvPr/>
        </p:nvSpPr>
        <p:spPr>
          <a:xfrm>
            <a:off x="1297387" y="1546689"/>
            <a:ext cx="9597222" cy="341631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Foreign Languages &amp; Cultural Awareness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Spanish – Español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BMIH5003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Rodrigo Aguilera</a:t>
            </a:r>
            <a:br>
              <a:rPr lang="en-GB" sz="40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International Hotel Management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hlinkClick r:id="rId2"/>
              </a:rPr>
              <a:t>Rodrigo.faguilera@uwtsd.ac.uk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 Name: Mohammad Ashraful Islam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 Email: </a:t>
            </a:r>
            <a:r>
              <a:rPr lang="en-GB" sz="2400" b="0" i="0" u="sng" strike="noStrike" kern="1200" cap="none" spc="0" baseline="0">
                <a:solidFill>
                  <a:srgbClr val="4472C4"/>
                </a:solidFill>
                <a:uFillTx/>
                <a:latin typeface="Times New Roman" pitchFamily="18"/>
              </a:rPr>
              <a:t>2013089@student.uwtsd.ac.uk</a:t>
            </a:r>
            <a:b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</a:b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Student Number: 2013089</a:t>
            </a:r>
            <a:endParaRPr lang="en-GB" sz="6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3FF60-44F4-6069-9FF0-F71ACBD05AA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460388" y="720126"/>
            <a:ext cx="9144000" cy="1307454"/>
          </a:xfrm>
        </p:spPr>
        <p:txBody>
          <a:bodyPr anchorCtr="0"/>
          <a:lstStyle/>
          <a:p>
            <a:pPr lvl="0" algn="l">
              <a:lnSpc>
                <a:spcPct val="100000"/>
              </a:lnSpc>
            </a:pPr>
            <a:r>
              <a:rPr lang="en-GB" sz="3600" u="sng" kern="0">
                <a:latin typeface="Calibri"/>
              </a:rPr>
              <a:t>Me gustaria hacer una reserva…</a:t>
            </a:r>
            <a:br>
              <a:rPr lang="en-GB" sz="3600" i="1" u="sng">
                <a:latin typeface="Calibri"/>
              </a:rPr>
            </a:br>
            <a:br>
              <a:rPr lang="es-ES" sz="1800">
                <a:latin typeface="Calibri"/>
              </a:rPr>
            </a:br>
            <a:endParaRPr lang="en-GB" sz="1800" kern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968E7F-2B25-E26B-E9E7-2702BCB9838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92191" y="2027580"/>
            <a:ext cx="9448796" cy="4110282"/>
          </a:xfrm>
        </p:spPr>
        <p:txBody>
          <a:bodyPr anchorCtr="0"/>
          <a:lstStyle/>
          <a:p>
            <a:pPr lvl="0" algn="l">
              <a:spcBef>
                <a:spcPts val="0"/>
              </a:spcBef>
            </a:pPr>
            <a:r>
              <a:rPr lang="es-ES" sz="1700" dirty="0"/>
              <a:t>Recepcionista: 	Buenos días! Hotel Nuevo Madrid. Como le puedo ayudar? </a:t>
            </a:r>
            <a:endParaRPr lang="es-ES" sz="1700" i="1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Buenos días! Me gustaría reservar una habitación en el hotel. </a:t>
            </a:r>
            <a:endParaRPr lang="es-ES" sz="1700" i="1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Muy bien. Como se llama usted?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Me llamo Mohammad Islam.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Muy bien Señor Islam. Para cuantas personas? </a:t>
            </a:r>
            <a:endParaRPr lang="es-ES" sz="1700" i="1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Para tres personas.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Una o dos habitaciones?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Una habitación.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Cama doble o dos individuales? </a:t>
            </a:r>
            <a:endParaRPr lang="es-ES" sz="1700" i="1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Una cama doble y una cama individuale.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Para que fecha?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Para el ocho de Noviembre de 2022 (dos mil veintidós)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Por cuantas noches? </a:t>
            </a:r>
            <a:endParaRPr lang="es-ES" sz="1700" i="1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Por cuatro</a:t>
            </a:r>
            <a:r>
              <a:rPr lang="en-GB" sz="1700" dirty="0"/>
              <a:t> </a:t>
            </a:r>
            <a:r>
              <a:rPr lang="en-GB" sz="1700" dirty="0" err="1"/>
              <a:t>noches</a:t>
            </a:r>
            <a:r>
              <a:rPr lang="es-ES" sz="1700" dirty="0"/>
              <a:t>.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Bueno. Todo esta reservado</a:t>
            </a:r>
            <a:r>
              <a:rPr lang="es-ES" sz="1700"/>
              <a:t>. </a:t>
            </a:r>
            <a:endParaRPr lang="es-ES" sz="1700" i="1" dirty="0">
              <a:solidFill>
                <a:srgbClr val="FF0000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es-ES" sz="1700" dirty="0"/>
              <a:t>Sra. María: 	Genial! Muchas Gracias. Adiós.</a:t>
            </a:r>
          </a:p>
          <a:p>
            <a:pPr lvl="0" algn="l">
              <a:spcBef>
                <a:spcPts val="0"/>
              </a:spcBef>
            </a:pPr>
            <a:r>
              <a:rPr lang="es-ES" sz="1700" dirty="0"/>
              <a:t>Recepcionista: 	Muchas gracias. Adiós.</a:t>
            </a:r>
            <a:endParaRPr lang="en-GB" sz="1600" kern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5E9733-CC92-E4C8-6E21-ECB383AD66CC}"/>
              </a:ext>
            </a:extLst>
          </p:cNvPr>
          <p:cNvSpPr txBox="1"/>
          <p:nvPr/>
        </p:nvSpPr>
        <p:spPr>
          <a:xfrm>
            <a:off x="1492191" y="1494842"/>
            <a:ext cx="162206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7FC516-02B8-E5CF-7320-611F074B5E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42681" y="88649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244</Words>
  <Application>Microsoft Office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Me gustaria hacer una reserva…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Islam</dc:creator>
  <cp:lastModifiedBy>Mohammad Islam</cp:lastModifiedBy>
  <cp:revision>5</cp:revision>
  <dcterms:created xsi:type="dcterms:W3CDTF">2022-11-02T04:41:43Z</dcterms:created>
  <dcterms:modified xsi:type="dcterms:W3CDTF">2022-11-10T11:12:14Z</dcterms:modified>
</cp:coreProperties>
</file>