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2" r:id="rId7"/>
    <p:sldId id="258" r:id="rId8"/>
    <p:sldId id="259" r:id="rId9"/>
    <p:sldId id="260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B0FC17-34E0-4C70-B3C5-5F959CD99173}" v="10" dt="2020-01-17T19:24:56.1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A8D87-FC31-4FF1-802C-87F33D7DDF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142124-C8AB-4CF9-8C67-E7EC7EB722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2D42C-8FCB-4F15-A398-C4AF04406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17CA79-AB57-4AA0-8017-D9BE1187C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D9B92-C46D-4B94-85E8-B8C35F722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725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AA434-5254-490B-A466-CF6A2E6A5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48FC3-289F-4AC4-9007-53C96FBE2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C75F53-2005-4089-86EB-4BB07E58E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8A549-580C-482C-9265-4E9F537A0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10305-334A-4554-BC4F-C9C9AFA8F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61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1FBBD-D452-4B97-AB4D-33251906E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9D676-F5F7-4B2E-94F2-FA3620940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E96EB-128B-466F-9B50-F460D7B9A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F1DD9-5A0B-4744-89B6-FDAFF8D10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1AC9-78B6-42BE-BDCD-E8E437486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57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B70DF-B359-43C8-91C6-31984BC9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36D77-7FD0-4449-A136-E3B7DCB5E5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5080D-E854-4A80-9FDB-38D7E5BA7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F575D4-1631-4E87-B1B0-69DE4FCD1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D1D9E8-5EAE-4732-8C95-8C5E1F4E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36C8E-849B-4E9A-83F6-02D6F71E7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005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CA5BA-2F7B-4E7D-BBC6-3E2DCC857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2BA043-6ECF-4098-B212-835D165D1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AA7D75-5677-4E7E-8EEE-0A013BE2DB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9B2DCD-2896-41F6-884A-E673DBED77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4A7E9A-39F4-46B4-A0AB-073CD726F5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151335-F0C5-4711-954B-595673DF8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260325-42D9-4B41-8CC7-A9E9157E0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98D36B-2C4D-45CE-B349-A0AAC2211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774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3924E-CE1F-4B20-BC0A-0E0DFBE54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638A5-324A-4655-BBFB-2C4411D51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2825BD-8E24-42E6-A096-C048920E3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F23695-77B8-4771-9585-9CFB4E3B8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914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E7C7EA-6654-4A16-8DF9-FC0B4C0E3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E3B7F1-14DD-48ED-8B7D-A98D0522B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CEB355-EB05-49CE-859A-1F3BC2D5E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241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FE011-E3B6-4B94-975F-58C386DFC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AF59A-D61D-4DF1-AD37-D8D811C8B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D8E94-96A1-45A2-9759-500A9D8D5A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EDA23C-E5AE-4F26-886F-46A1BD606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7FBB1E-9E78-40D3-94F8-EDC6F64BD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709B3-5C0E-4FF2-991E-BC1291F57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223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EACCE-2682-4FF5-87E4-BD5E0F53C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328B9B-BF1E-4847-8826-A987C723EB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763B44-4CB9-49C2-B064-C7F0A62725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FF4C06-1872-4FEC-9581-A1725C12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2E3B8F-A417-4894-BF6A-068F43807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3EE88-F39D-484C-B560-E77A10F5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823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D01CA-046D-4390-B3F1-65E55DF24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8312E9-7340-4E76-A918-A113F0151E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6B9D2-8CD9-4EA5-A91F-283DF168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DB0A4-E32D-413D-97BF-9E29ADD3B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B8864-F85C-4DA3-A1FC-8BD1FB02E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027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1530C8-FAD2-477B-8E0D-5797D440E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D0820C-026F-4D71-BFBC-6C756EB40A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36217-2793-49BF-8725-24DCFC479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6480A-7AA3-485F-B0FC-BCFE21CD0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A4DDC6-0BFE-40C6-BFBE-CCBD4356B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90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F7ED13-5F48-4229-9F6B-09DE50799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6AD98B-F131-4E12-81EF-385433787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9B09B-4B82-4B47-B1CC-DAB5CA0953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21E1D-421B-4ECE-B2D1-5582F9CBE049}" type="datetimeFigureOut">
              <a:rPr lang="en-GB" smtClean="0"/>
              <a:t>18/01/2020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0CEB30-5849-4535-9F79-0753A7D633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1B538-C22A-4B8D-B4A6-EF13130E29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0BA4C-B8DA-4F42-B640-1601E4247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3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criminal-record-checks-for-childminders-and-childcare-workers#history" TargetMode="External"/><Relationship Id="rId2" Type="http://schemas.openxmlformats.org/officeDocument/2006/relationships/hyperlink" Target="https://www.bing.com/images/search?view=detailV2&amp;ccid=Vhzsyur7&amp;id=67DDB1AEF7C11A066EF1B7AD973D6110AE8D6C8B&amp;thid=OIP.Vhzsyur7V0iCnmxMhv2gnwHaG5&amp;mediaurl=https%3a%2f%2fwww.cambridge-community.org.uk%2fprofessional-development%2fgswrp%2fmedia%2frefp_m3_aw_001_cp0rhm3.png&amp;exph=796&amp;expw=854&amp;q=reflective+framework+kolb&amp;simid=608024054037414884&amp;selectedIndex=30&amp;ajaxhist=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esources.hwb.wales.gov.uk/VTC/ngfl/nln_materials/nln_health_and_social_care/Health%20and%20safety%20legislation%20relevant%20to%20an%20early%20years%20setting/access/reference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cey.org.uk/training-and-qualifications/training-from-pacey/online-training/food-safety-hygiene-training/" TargetMode="External"/><Relationship Id="rId2" Type="http://schemas.openxmlformats.org/officeDocument/2006/relationships/hyperlink" Target="https://www.meithrin.cymru/creo_files/upload/downloads/job_description_cylch_leader_english_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acey.org.uk/working-in-childcare/spotlight-on/safeguarding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storage/d5d8e39c-b534-40cb-a3f5-7e2e126d80077/foundation-phase-framework.pdf" TargetMode="External"/><Relationship Id="rId2" Type="http://schemas.openxmlformats.org/officeDocument/2006/relationships/hyperlink" Target="https://www.ucas.com/ucas/after-gcse/find-career-ideas/explore-jobs/job-profile/nursery-manage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ov.wales/sites/default/files/publications/2018-03/successful-futures-a-summary-of-professor-graham-donaldsons-report.pd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gov.wales/new-school-curriculum-overview" TargetMode="External"/><Relationship Id="rId2" Type="http://schemas.openxmlformats.org/officeDocument/2006/relationships/hyperlink" Target="https://careinspectorate.wales/sites/default/files/2018-01/160411regchildcareen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CE2B5-19C9-4012-90BD-FB54A37BEA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for life: Employability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0B1DD2-BD27-4191-883E-47FF2E3B0B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application for a leader in a 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Cylch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63577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26D9A-80BB-4162-9FA5-62327CCD9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331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Description.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5857F-D888-4915-BEF1-F0A452EB3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8438"/>
            <a:ext cx="10515600" cy="5174436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the </a:t>
            </a:r>
            <a:r>
              <a:rPr lang="en-GB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Cylch</a:t>
            </a: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Meithrin’s</a:t>
            </a: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policies and procedures are followed by every member of staff.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principals and aims of the Foundation Phase in all activities.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the room and facilities, including the outdoor area are attractive, welcoming and comply with health and safety requirements.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there is a variety of resources to promote linguistic, physical, creative and social skills.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there are areas that reflect the Foundation Phase to promote the children’s development.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 staff member should promote the welsh language at all times.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as a team to plan activities.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that every child is welcomed and receives equal care and attention.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welcome packs and registration documents for new children and ensure they are completed correctly.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all equipment is stored tidily after every session.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records of the children’s development including examples of their work.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the parents feel welcome.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opportunities to discuss the child’s development with the parents.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the parents to support the </a:t>
            </a:r>
            <a:r>
              <a:rPr lang="en-GB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Cylch</a:t>
            </a: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Meithrin’s</a:t>
            </a: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activities.</a:t>
            </a:r>
          </a:p>
          <a:p>
            <a:pPr lvl="0"/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Comply with the regulations of the Care Inspectorate Wales. </a:t>
            </a:r>
          </a:p>
          <a:p>
            <a:pPr marL="0" lvl="0" indent="0">
              <a:buNone/>
            </a:pP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(</a:t>
            </a:r>
            <a:r>
              <a:rPr lang="en-GB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Mudiad</a:t>
            </a: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</a:t>
            </a:r>
            <a:r>
              <a:rPr lang="en-GB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 Date)</a:t>
            </a:r>
          </a:p>
          <a:p>
            <a:pPr marL="0" indent="0" algn="r">
              <a:buNone/>
            </a:pPr>
            <a:r>
              <a:rPr lang="en-GB" sz="6400" dirty="0"/>
              <a:t>                                                                                                                                                   </a:t>
            </a:r>
          </a:p>
          <a:p>
            <a:pPr marL="0" indent="0" algn="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569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CA9AD-63AB-4FA6-8844-3F305DBC2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Suitable Qualifications.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16AC4-8E58-4B62-993C-BDD7885A6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suitable recognised level 3 or above is needed,  such as:</a:t>
            </a: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Diploma or degree in Early years and education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NNEB Diploma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CACHE Diploma in  childcare and education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NVQ in early years care and education</a:t>
            </a:r>
          </a:p>
          <a:p>
            <a:pPr marL="0" indent="0" algn="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mudiad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 date)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21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E8FE2-DB43-486E-A345-B4C94E1FF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Requirements.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3DF30-5CC8-41C4-8CC9-DCE3E54339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Suitable qualifications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DBS 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of health and safety 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of working in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Cylch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of the Foundation Phase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of the Care Inspectorate Wales regulations</a:t>
            </a:r>
          </a:p>
          <a:p>
            <a:pPr marL="0" lv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r">
              <a:buNone/>
            </a:pPr>
            <a:r>
              <a:rPr lang="en-GB" dirty="0"/>
              <a:t>(</a:t>
            </a:r>
            <a:r>
              <a:rPr lang="en-GB" dirty="0" err="1"/>
              <a:t>Mudiad</a:t>
            </a:r>
            <a:r>
              <a:rPr lang="en-GB" dirty="0"/>
              <a:t> </a:t>
            </a:r>
            <a:r>
              <a:rPr lang="en-GB" dirty="0" err="1"/>
              <a:t>Meithrin</a:t>
            </a:r>
            <a:r>
              <a:rPr lang="en-GB" dirty="0"/>
              <a:t>, No Date. UCAS, 2019)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230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A8927-96B3-42D4-84A1-B337060F9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Foundation Phase.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D43FC-E8C3-4CD1-8C31-BF0E2263DC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seven areas of learning in the Foundation Phase are: </a:t>
            </a:r>
          </a:p>
          <a:p>
            <a:pPr marL="0" lv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and social development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Language, literacy and communication skills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development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language development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and understanding of the world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development </a:t>
            </a:r>
          </a:p>
          <a:p>
            <a:pPr lvl="0"/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Creative development</a:t>
            </a:r>
          </a:p>
          <a:p>
            <a:pPr marL="0" lvl="0" indent="0" algn="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(Welsh Government, 2015)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3271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9B9D8-CF1E-433C-92B1-C3852F05B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CIW Regulations.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A8342-BF71-45C7-AC9D-26C53EC8F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4763"/>
            <a:ext cx="10515600" cy="506811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 care providers must: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parents the information so they can decide on what childcare they require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 written contract with the parents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Meet the child’s individual needs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a full range of records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in partnership with the parents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opportunities for play and learning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 the children’s  and the staff’s behaviour 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Healthcare and medication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Food and drink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Staffing ratios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Equal opportunities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Complaints procedure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 protection</a:t>
            </a:r>
          </a:p>
          <a:p>
            <a:pPr lvl="0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and equipment                                                                                      (</a:t>
            </a:r>
            <a:r>
              <a:rPr lang="en-GB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Government, 2016)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007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E180D-2BBF-41E6-831E-7D47087A1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competencies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CE954-9EEB-4C35-AFC9-40E301259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and the ability to speak welsh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work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Listening- active listener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Creativity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resolution</a:t>
            </a:r>
          </a:p>
          <a:p>
            <a:pPr lvl="0"/>
            <a:r>
              <a:rPr lang="en-GB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</a:t>
            </a:r>
            <a:endParaRPr lang="en-GB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</a:t>
            </a:r>
          </a:p>
          <a:p>
            <a:pPr lvl="0"/>
            <a:r>
              <a:rPr lang="en-GB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Planning. </a:t>
            </a:r>
          </a:p>
          <a:p>
            <a:pPr marL="0" indent="0" algn="r">
              <a:buNone/>
            </a:pPr>
            <a:r>
              <a:rPr lang="en-GB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GB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Mudiad</a:t>
            </a:r>
            <a:r>
              <a:rPr lang="en-GB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</a:t>
            </a:r>
            <a:r>
              <a:rPr lang="en-GB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 Date.  UCAS, 2019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355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4713-C21D-4DC7-9C13-C5544AFA0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of my development</a:t>
            </a:r>
          </a:p>
        </p:txBody>
      </p:sp>
      <p:pic>
        <p:nvPicPr>
          <p:cNvPr id="9" name="Content Placeholder 8" descr="A close up of a logo&#10;&#10;Description automatically generated">
            <a:extLst>
              <a:ext uri="{FF2B5EF4-FFF2-40B4-BE49-F238E27FC236}">
                <a16:creationId xmlns:a16="http://schemas.microsoft.com/office/drawing/2014/main" id="{90059ED6-93E7-49C4-97A5-14443F926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314" y="1825625"/>
            <a:ext cx="4668394" cy="4351338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327B22-B58D-4105-A26C-A0C3A2AFCDBE}"/>
              </a:ext>
            </a:extLst>
          </p:cNvPr>
          <p:cNvSpPr txBox="1"/>
          <p:nvPr/>
        </p:nvSpPr>
        <p:spPr>
          <a:xfrm>
            <a:off x="8047424" y="5469077"/>
            <a:ext cx="3946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(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Cambridge Community, No Date</a:t>
            </a:r>
            <a:r>
              <a:rPr lang="en-GB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31042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CC30F-2840-4A15-8FDB-0F555DD1B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2EB75-6ED3-4228-B279-CB8C7E067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Cambridge Community. (No Date) Getting started with Reflective Practice. Available at: </a:t>
            </a:r>
            <a:r>
              <a:rPr lang="en-GB" sz="4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bing.com/images/search?view=detailV2&amp;ccid=Vhzsyur7&amp;id=67DDB1AEF7C11A066EF1B7AD973D6110AE8D6C8B&amp;thid=OIP.Vhzsyur7V0iCnmxMhv2gnwHaG5&amp;mediaurl=https%3a%2f%2fwww.cambridge-community.org.uk%2fprofessional-development%2fgswrp%2fmedia%2frefp_m3_aw_001_cp0rhm3.png&amp;exph=796&amp;expw=854&amp;q=reflective+framework+kolb&amp;simid=608024054037414884&amp;selectedIndex=30&amp;ajaxhist=0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17</a:t>
            </a:r>
            <a:r>
              <a:rPr lang="en-GB" sz="49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 </a:t>
            </a:r>
          </a:p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Dinkel, D. et al. (2019) ‘An exploration of infant and toddler unstructured outdoor play’, </a:t>
            </a:r>
            <a:r>
              <a:rPr lang="en-GB" sz="4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European Early Childhood Education Research Journal, 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27(2), pp. 257-271.  </a:t>
            </a:r>
          </a:p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GOV.UK. (2019) DBS checks for childminders and childcare workers. Available at: </a:t>
            </a:r>
            <a:r>
              <a:rPr lang="en-GB" sz="4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https://www.gov.uk/guidance/criminal-record-checks-for-childminders-and-childcare-workers#history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15</a:t>
            </a:r>
            <a:r>
              <a:rPr lang="en-GB" sz="49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  </a:t>
            </a:r>
          </a:p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GOV.UK. (No Date) Legislation: Role of the employee. Available at: </a:t>
            </a:r>
            <a:r>
              <a:rPr lang="en-GB" sz="4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https://www.resources.hwb.wales.gov.uk/VTC/ngfl/nln_materials/nln_health_and_social_care/Health%20and%20safety%20legislation%20relevant%20to%20an%20early%20years%20setting/access/reference.html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(Accessed:17</a:t>
            </a:r>
            <a:r>
              <a:rPr lang="en-GB" sz="49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 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557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D7A8E-039B-4933-A25C-BB9E0B4F3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689DD-B0F3-4064-A1AB-D74B4A8C8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Kinsner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K. (2019) ‘Fresh Air, Fun, and Exploration: Why Outdoor Play Is Essential for Healthy Development’,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YC: Young Children,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74(2), pp. 90-92.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Mudiad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(No Date) Job Description-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Cylch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meithrin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Leader. Available at: </a:t>
            </a:r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https://www.meithrin.cymru/creo_files/upload/downloads/job_description_cylch_leader_english_.pdf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6</a:t>
            </a:r>
            <a:r>
              <a:rPr lang="en-GB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Pacey. (No Date) Food safety and hygiene training. Available at: </a:t>
            </a:r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https://www.pacey.org.uk/training-and-qualifications/training-from-pacey/online-training/food-safety-hygiene-training/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15</a:t>
            </a:r>
            <a:r>
              <a:rPr lang="en-GB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Pacey. (No Date) Safeguarding. Available at: </a:t>
            </a:r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https://www.pacey.org.uk/working-in-childcare/spotlight-on/safeguarding/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16</a:t>
            </a:r>
            <a:r>
              <a:rPr lang="en-GB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971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BE20-6B3D-45BD-AEFD-653298669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94223-B09C-44C0-BDEA-78200BF2F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Tovey, H. (2007) Playing Outdoors: Spaces and Places, Risk and Challenge. Berkshire: Open University Press. </a:t>
            </a:r>
          </a:p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UCAS. (2019) Explore Jobs. Nursery Manager. Available at: </a:t>
            </a:r>
            <a:r>
              <a:rPr lang="en-GB" sz="2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https://www.ucas.com/ucas/after-gcse/find-career-ideas/explore-jobs/job-profile/nursery-manager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10</a:t>
            </a:r>
            <a:r>
              <a:rPr lang="en-GB" sz="29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</a:t>
            </a:r>
          </a:p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(2015) Foundation Phase Framework. Available at: </a:t>
            </a:r>
            <a:r>
              <a:rPr lang="en-GB" sz="2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https://hwb.gov.wales/storage/d5d8e39c-b534-40cb-a3f5-7e2e126d80077/foundation-phase-framework.pdf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Acceseed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9</a:t>
            </a:r>
            <a:r>
              <a:rPr lang="en-GB" sz="29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</a:t>
            </a:r>
          </a:p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(2015) Successful Futures: Looking at the Curriculum </a:t>
            </a:r>
            <a:r>
              <a:rPr lang="en-GB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snd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Assessment Arrangements in Wales. Available at: </a:t>
            </a:r>
            <a:r>
              <a:rPr lang="en-GB" sz="29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https://gov.wales/sites/default/files/publications/2018-03/successful-futures-a-summary-of-professor-graham-donaldsons-report.pdf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14</a:t>
            </a:r>
            <a:r>
              <a:rPr lang="en-GB" sz="29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 </a:t>
            </a:r>
          </a:p>
          <a:p>
            <a:endParaRPr lang="en-GB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6595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1F6A6-8D9F-4214-BFD9-A65A8F95B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A21CF-4DA4-40FA-B27D-BFE541E3C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(2016) National Minimum Standards for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aregulated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Childcare for children up to the age of 12 years. Available at: </a:t>
            </a:r>
            <a:r>
              <a:rPr lang="en-GB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https://careinspectorate.wales/sites/default/files/2018-01/160411regchildcareen.pdf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9</a:t>
            </a:r>
            <a:r>
              <a:rPr lang="en-GB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2020).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(2019) New School Curriculum: Overview. Available at: </a:t>
            </a:r>
            <a:r>
              <a:rPr lang="en-GB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https://gov.wales/new-school-curriculum-overview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14</a:t>
            </a:r>
            <a:r>
              <a:rPr lang="en-GB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January 2020)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460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CDFCBBBA200248B32B2A626FE8B273" ma:contentTypeVersion="8" ma:contentTypeDescription="Create a new document." ma:contentTypeScope="" ma:versionID="9a6f47b5074c8f6f8d585a0a07a33d72">
  <xsd:schema xmlns:xsd="http://www.w3.org/2001/XMLSchema" xmlns:xs="http://www.w3.org/2001/XMLSchema" xmlns:p="http://schemas.microsoft.com/office/2006/metadata/properties" xmlns:ns3="ada16477-4a9e-4f32-8a2f-23c8ffb0c900" xmlns:ns4="09ebbee8-2921-4cc3-be77-564d5a35cca5" targetNamespace="http://schemas.microsoft.com/office/2006/metadata/properties" ma:root="true" ma:fieldsID="681a18b15a1fa7865c6bdef2e083fe34" ns3:_="" ns4:_="">
    <xsd:import namespace="ada16477-4a9e-4f32-8a2f-23c8ffb0c900"/>
    <xsd:import namespace="09ebbee8-2921-4cc3-be77-564d5a35cc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a16477-4a9e-4f32-8a2f-23c8ffb0c9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ebbee8-2921-4cc3-be77-564d5a35cca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6C378E-07C5-4059-90EA-6040563FD2EC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2006/metadata/properties"/>
    <ds:schemaRef ds:uri="ada16477-4a9e-4f32-8a2f-23c8ffb0c900"/>
    <ds:schemaRef ds:uri="09ebbee8-2921-4cc3-be77-564d5a35cca5"/>
    <ds:schemaRef ds:uri="http://purl.org/dc/term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75BFF0A-129D-4AC9-9D02-75EC29DA42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a16477-4a9e-4f32-8a2f-23c8ffb0c900"/>
    <ds:schemaRef ds:uri="09ebbee8-2921-4cc3-be77-564d5a35cc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5B8E404-1F52-4342-8C46-02A7946FEB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1157</Words>
  <Application>Microsoft Office PowerPoint</Application>
  <PresentationFormat>Widescreen</PresentationFormat>
  <Paragraphs>110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Skills for life: Employability </vt:lpstr>
      <vt:lpstr>Job Description.</vt:lpstr>
      <vt:lpstr>Suitable Qualifications. </vt:lpstr>
      <vt:lpstr>Job Requirements. </vt:lpstr>
      <vt:lpstr>The Foundation Phase.</vt:lpstr>
      <vt:lpstr>CIW Regulations.</vt:lpstr>
      <vt:lpstr>Professional competencies </vt:lpstr>
      <vt:lpstr>Reflection of my development</vt:lpstr>
      <vt:lpstr>References</vt:lpstr>
      <vt:lpstr>References</vt:lpstr>
      <vt:lpstr>References.</vt:lpstr>
      <vt:lpstr>References.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for life: Employability </dc:title>
  <dc:creator>Emma Davies</dc:creator>
  <cp:lastModifiedBy>Emma Davies (1806321)</cp:lastModifiedBy>
  <cp:revision>7</cp:revision>
  <dcterms:created xsi:type="dcterms:W3CDTF">2020-01-14T15:59:40Z</dcterms:created>
  <dcterms:modified xsi:type="dcterms:W3CDTF">2020-01-18T16:27:12Z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0x0101000CCDFCBBBA200248B32B2A626FE8B273</vt:lpwstr>
  </property>
</Properties>
</file>