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354" r:id="rId2"/>
    <p:sldId id="258" r:id="rId3"/>
    <p:sldId id="264" r:id="rId4"/>
    <p:sldId id="365" r:id="rId5"/>
    <p:sldId id="364" r:id="rId6"/>
    <p:sldId id="356" r:id="rId7"/>
    <p:sldId id="366" r:id="rId8"/>
    <p:sldId id="357" r:id="rId9"/>
    <p:sldId id="367" r:id="rId10"/>
    <p:sldId id="358" r:id="rId11"/>
    <p:sldId id="368" r:id="rId12"/>
    <p:sldId id="361" r:id="rId13"/>
    <p:sldId id="359" r:id="rId14"/>
    <p:sldId id="369" r:id="rId15"/>
    <p:sldId id="267" r:id="rId16"/>
    <p:sldId id="371" r:id="rId17"/>
    <p:sldId id="261" r:id="rId18"/>
    <p:sldId id="362" r:id="rId19"/>
    <p:sldId id="256" r:id="rId2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79" d="100"/>
          <a:sy n="79" d="100"/>
        </p:scale>
        <p:origin x="4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96C27239-60F6-419F-875B-4B4FE8CE7DC4}"/>
    <pc:docChg chg="undo redo custSel addSld delSld modSld sldOrd">
      <pc:chgData name="Piyumika Kithulgoda Gamage" userId="8130ac14-9727-4963-a006-512f362f8357" providerId="ADAL" clId="{96C27239-60F6-419F-875B-4B4FE8CE7DC4}" dt="2024-05-26T13:18:20.149" v="399" actId="47"/>
      <pc:docMkLst>
        <pc:docMk/>
      </pc:docMkLst>
      <pc:sldChg chg="addSp modSp add mod modClrScheme chgLayout">
        <pc:chgData name="Piyumika Kithulgoda Gamage" userId="8130ac14-9727-4963-a006-512f362f8357" providerId="ADAL" clId="{96C27239-60F6-419F-875B-4B4FE8CE7DC4}" dt="2024-05-26T13:17:54.532" v="398" actId="120"/>
        <pc:sldMkLst>
          <pc:docMk/>
          <pc:sldMk cId="109857222" sldId="256"/>
        </pc:sldMkLst>
        <pc:spChg chg="mod">
          <ac:chgData name="Piyumika Kithulgoda Gamage" userId="8130ac14-9727-4963-a006-512f362f8357" providerId="ADAL" clId="{96C27239-60F6-419F-875B-4B4FE8CE7DC4}" dt="2024-05-26T13:17:45.655" v="397" actId="2763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3:17:54.532" v="398" actId="120"/>
          <ac:spMkLst>
            <pc:docMk/>
            <pc:sldMk cId="109857222" sldId="256"/>
            <ac:spMk id="8" creationId="{8053DB01-3AC5-95F3-DB58-6C224EE9D094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39:53.227" v="23" actId="20577"/>
        <pc:sldMkLst>
          <pc:docMk/>
          <pc:sldMk cId="3629139323" sldId="258"/>
        </pc:sldMkLst>
        <pc:spChg chg="mod">
          <ac:chgData name="Piyumika Kithulgoda Gamage" userId="8130ac14-9727-4963-a006-512f362f8357" providerId="ADAL" clId="{96C27239-60F6-419F-875B-4B4FE8CE7DC4}" dt="2024-05-26T12:39:53.227" v="23" actId="20577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39:47.571" v="21" actId="113"/>
          <ac:spMkLst>
            <pc:docMk/>
            <pc:sldMk cId="3629139323" sldId="258"/>
            <ac:spMk id="8" creationId="{2647E163-B232-7B1A-F89B-28DAC17B823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4:29.109" v="45" actId="120"/>
        <pc:sldMkLst>
          <pc:docMk/>
          <pc:sldMk cId="3341478919" sldId="260"/>
        </pc:sldMkLst>
        <pc:spChg chg="mod">
          <ac:chgData name="Piyumika Kithulgoda Gamage" userId="8130ac14-9727-4963-a006-512f362f8357" providerId="ADAL" clId="{96C27239-60F6-419F-875B-4B4FE8CE7DC4}" dt="2024-05-26T12:44:19.787" v="44" actId="6549"/>
          <ac:spMkLst>
            <pc:docMk/>
            <pc:sldMk cId="3341478919" sldId="26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29.109" v="45" actId="120"/>
          <ac:spMkLst>
            <pc:docMk/>
            <pc:sldMk cId="3341478919" sldId="260"/>
            <ac:spMk id="8" creationId="{794929DF-EEA2-CB3C-DFE5-4454A198E451}"/>
          </ac:spMkLst>
        </pc:spChg>
        <pc:spChg chg="add del mod">
          <ac:chgData name="Piyumika Kithulgoda Gamage" userId="8130ac14-9727-4963-a006-512f362f8357" providerId="ADAL" clId="{96C27239-60F6-419F-875B-4B4FE8CE7DC4}" dt="2024-05-26T12:42:41.603" v="39"/>
          <ac:spMkLst>
            <pc:docMk/>
            <pc:sldMk cId="3341478919" sldId="260"/>
            <ac:spMk id="10" creationId="{3170CE9F-48CD-D9BF-E2B2-CD6CDCA359E5}"/>
          </ac:spMkLst>
        </pc:spChg>
        <pc:picChg chg="add mod">
          <ac:chgData name="Piyumika Kithulgoda Gamage" userId="8130ac14-9727-4963-a006-512f362f8357" providerId="ADAL" clId="{96C27239-60F6-419F-875B-4B4FE8CE7DC4}" dt="2024-05-26T12:42:43.223" v="40" actId="26606"/>
          <ac:picMkLst>
            <pc:docMk/>
            <pc:sldMk cId="3341478919" sldId="260"/>
            <ac:picMk id="2050" creationId="{93C83BA9-1477-148C-DB70-06C000F7B5B6}"/>
          </ac:picMkLst>
        </pc:pic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6:07.869" v="57"/>
        <pc:sldMkLst>
          <pc:docMk/>
          <pc:sldMk cId="2671503209" sldId="261"/>
        </pc:sldMkLst>
        <pc:spChg chg="mod">
          <ac:chgData name="Piyumika Kithulgoda Gamage" userId="8130ac14-9727-4963-a006-512f362f8357" providerId="ADAL" clId="{96C27239-60F6-419F-875B-4B4FE8CE7DC4}" dt="2024-05-26T12:46:07.869" v="57"/>
          <ac:spMkLst>
            <pc:docMk/>
            <pc:sldMk cId="2671503209" sldId="26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45.288" v="49" actId="120"/>
          <ac:spMkLst>
            <pc:docMk/>
            <pc:sldMk cId="2671503209" sldId="261"/>
            <ac:spMk id="8" creationId="{0BFCE7B4-DBA5-B683-2462-8C3C7B272C9E}"/>
          </ac:spMkLst>
        </pc:spChg>
        <pc:spChg chg="add del mod">
          <ac:chgData name="Piyumika Kithulgoda Gamage" userId="8130ac14-9727-4963-a006-512f362f8357" providerId="ADAL" clId="{96C27239-60F6-419F-875B-4B4FE8CE7DC4}" dt="2024-05-26T12:44:54.530" v="53" actId="478"/>
          <ac:spMkLst>
            <pc:docMk/>
            <pc:sldMk cId="2671503209" sldId="261"/>
            <ac:spMk id="10" creationId="{8E7785BB-37BC-C63E-487E-5363F9D9D3A4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565547120" sldId="261"/>
        </pc:sldMkLst>
      </pc:sldChg>
      <pc:sldChg chg="modSp del mod">
        <pc:chgData name="Piyumika Kithulgoda Gamage" userId="8130ac14-9727-4963-a006-512f362f8357" providerId="ADAL" clId="{96C27239-60F6-419F-875B-4B4FE8CE7DC4}" dt="2024-05-26T13:18:20.149" v="399" actId="47"/>
        <pc:sldMkLst>
          <pc:docMk/>
          <pc:sldMk cId="4211995302" sldId="262"/>
        </pc:sldMkLst>
        <pc:spChg chg="mod">
          <ac:chgData name="Piyumika Kithulgoda Gamage" userId="8130ac14-9727-4963-a006-512f362f8357" providerId="ADAL" clId="{96C27239-60F6-419F-875B-4B4FE8CE7DC4}" dt="2024-05-26T13:17:27.976" v="386" actId="21"/>
          <ac:spMkLst>
            <pc:docMk/>
            <pc:sldMk cId="4211995302" sldId="262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880809986" sldId="263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51:18.335" v="98" actId="120"/>
        <pc:sldMkLst>
          <pc:docMk/>
          <pc:sldMk cId="1945621957" sldId="264"/>
        </pc:sldMkLst>
        <pc:spChg chg="mod">
          <ac:chgData name="Piyumika Kithulgoda Gamage" userId="8130ac14-9727-4963-a006-512f362f8357" providerId="ADAL" clId="{96C27239-60F6-419F-875B-4B4FE8CE7DC4}" dt="2024-05-26T12:51:00.396" v="93" actId="21"/>
          <ac:spMkLst>
            <pc:docMk/>
            <pc:sldMk cId="1945621957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1:18.335" v="98" actId="120"/>
          <ac:spMkLst>
            <pc:docMk/>
            <pc:sldMk cId="1945621957" sldId="264"/>
            <ac:spMk id="8" creationId="{D79B8798-5809-ED6A-A571-79DD88A1CE80}"/>
          </ac:spMkLst>
        </pc:spChg>
        <pc:spChg chg="add del mod">
          <ac:chgData name="Piyumika Kithulgoda Gamage" userId="8130ac14-9727-4963-a006-512f362f8357" providerId="ADAL" clId="{96C27239-60F6-419F-875B-4B4FE8CE7DC4}" dt="2024-05-26T12:48:34.744" v="90" actId="478"/>
          <ac:spMkLst>
            <pc:docMk/>
            <pc:sldMk cId="1945621957" sldId="264"/>
            <ac:spMk id="10" creationId="{6208CE15-1C5A-D497-D6BB-617A066EF3C7}"/>
          </ac:spMkLst>
        </pc:spChg>
        <pc:picChg chg="add del mod">
          <ac:chgData name="Piyumika Kithulgoda Gamage" userId="8130ac14-9727-4963-a006-512f362f8357" providerId="ADAL" clId="{96C27239-60F6-419F-875B-4B4FE8CE7DC4}" dt="2024-05-26T12:48:26.882" v="88" actId="478"/>
          <ac:picMkLst>
            <pc:docMk/>
            <pc:sldMk cId="1945621957" sldId="264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439730729" sldId="265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57:11.891" v="140" actId="27636"/>
        <pc:sldMkLst>
          <pc:docMk/>
          <pc:sldMk cId="2674794439" sldId="266"/>
        </pc:sldMkLst>
        <pc:spChg chg="mod ord">
          <ac:chgData name="Piyumika Kithulgoda Gamage" userId="8130ac14-9727-4963-a006-512f362f8357" providerId="ADAL" clId="{96C27239-60F6-419F-875B-4B4FE8CE7DC4}" dt="2024-05-26T12:57:11.891" v="140" actId="27636"/>
          <ac:spMkLst>
            <pc:docMk/>
            <pc:sldMk cId="267479443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5:31.387" v="136" actId="120"/>
          <ac:spMkLst>
            <pc:docMk/>
            <pc:sldMk cId="2674794439" sldId="266"/>
            <ac:spMk id="8" creationId="{6C00AAB6-4884-E8B5-D363-17220A63AB50}"/>
          </ac:spMkLst>
        </pc:spChg>
        <pc:picChg chg="mod">
          <ac:chgData name="Piyumika Kithulgoda Gamage" userId="8130ac14-9727-4963-a006-512f362f8357" providerId="ADAL" clId="{96C27239-60F6-419F-875B-4B4FE8CE7DC4}" dt="2024-05-26T12:55:20.290" v="127" actId="26606"/>
          <ac:picMkLst>
            <pc:docMk/>
            <pc:sldMk cId="2674794439" sldId="266"/>
            <ac:picMk id="2" creationId="{914EB3C7-AB1F-9E91-C399-E99EE4CBB40D}"/>
          </ac:picMkLst>
        </pc:picChg>
      </pc:sldChg>
      <pc:sldChg chg="addSp modSp add mod">
        <pc:chgData name="Piyumika Kithulgoda Gamage" userId="8130ac14-9727-4963-a006-512f362f8357" providerId="ADAL" clId="{96C27239-60F6-419F-875B-4B4FE8CE7DC4}" dt="2024-05-26T12:59:37.136" v="177" actId="14100"/>
        <pc:sldMkLst>
          <pc:docMk/>
          <pc:sldMk cId="1027627675" sldId="267"/>
        </pc:sldMkLst>
        <pc:spChg chg="add mod">
          <ac:chgData name="Piyumika Kithulgoda Gamage" userId="8130ac14-9727-4963-a006-512f362f8357" providerId="ADAL" clId="{96C27239-60F6-419F-875B-4B4FE8CE7DC4}" dt="2024-05-26T12:58:21.680" v="151"/>
          <ac:spMkLst>
            <pc:docMk/>
            <pc:sldMk cId="1027627675" sldId="267"/>
            <ac:spMk id="2" creationId="{E294BF0C-E516-0F25-6FA9-512EE617C895}"/>
          </ac:spMkLst>
        </pc:spChg>
        <pc:spChg chg="mod">
          <ac:chgData name="Piyumika Kithulgoda Gamage" userId="8130ac14-9727-4963-a006-512f362f8357" providerId="ADAL" clId="{96C27239-60F6-419F-875B-4B4FE8CE7DC4}" dt="2024-05-26T12:59:37.136" v="177" actId="14100"/>
          <ac:spMkLst>
            <pc:docMk/>
            <pc:sldMk cId="1027627675" sldId="267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3:18.029" v="201" actId="20577"/>
        <pc:sldMkLst>
          <pc:docMk/>
          <pc:sldMk cId="3451476043" sldId="268"/>
        </pc:sldMkLst>
        <pc:spChg chg="add mod">
          <ac:chgData name="Piyumika Kithulgoda Gamage" userId="8130ac14-9727-4963-a006-512f362f8357" providerId="ADAL" clId="{96C27239-60F6-419F-875B-4B4FE8CE7DC4}" dt="2024-05-26T13:03:14.305" v="200" actId="120"/>
          <ac:spMkLst>
            <pc:docMk/>
            <pc:sldMk cId="3451476043" sldId="268"/>
            <ac:spMk id="2" creationId="{EF4FBBD5-563C-05B9-88EF-F4033201AE8A}"/>
          </ac:spMkLst>
        </pc:spChg>
        <pc:spChg chg="mod">
          <ac:chgData name="Piyumika Kithulgoda Gamage" userId="8130ac14-9727-4963-a006-512f362f8357" providerId="ADAL" clId="{96C27239-60F6-419F-875B-4B4FE8CE7DC4}" dt="2024-05-26T13:03:18.029" v="201" actId="20577"/>
          <ac:spMkLst>
            <pc:docMk/>
            <pc:sldMk cId="3451476043" sldId="268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6:18.430" v="240" actId="255"/>
        <pc:sldMkLst>
          <pc:docMk/>
          <pc:sldMk cId="4087164922" sldId="269"/>
        </pc:sldMkLst>
        <pc:spChg chg="add mod">
          <ac:chgData name="Piyumika Kithulgoda Gamage" userId="8130ac14-9727-4963-a006-512f362f8357" providerId="ADAL" clId="{96C27239-60F6-419F-875B-4B4FE8CE7DC4}" dt="2024-05-26T13:05:55.865" v="234" actId="14100"/>
          <ac:spMkLst>
            <pc:docMk/>
            <pc:sldMk cId="4087164922" sldId="269"/>
            <ac:spMk id="2" creationId="{FC425DDB-733B-B703-F6E4-9BF1BAB6C8D0}"/>
          </ac:spMkLst>
        </pc:spChg>
        <pc:spChg chg="mod">
          <ac:chgData name="Piyumika Kithulgoda Gamage" userId="8130ac14-9727-4963-a006-512f362f8357" providerId="ADAL" clId="{96C27239-60F6-419F-875B-4B4FE8CE7DC4}" dt="2024-05-26T13:06:18.430" v="240" actId="255"/>
          <ac:spMkLst>
            <pc:docMk/>
            <pc:sldMk cId="4087164922" sldId="269"/>
            <ac:spMk id="3" creationId="{2BCBD27F-1960-9913-66FE-7965AEA07BB9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9:18.850" v="275" actId="27636"/>
        <pc:sldMkLst>
          <pc:docMk/>
          <pc:sldMk cId="392495971" sldId="270"/>
        </pc:sldMkLst>
        <pc:spChg chg="add mod">
          <ac:chgData name="Piyumika Kithulgoda Gamage" userId="8130ac14-9727-4963-a006-512f362f8357" providerId="ADAL" clId="{96C27239-60F6-419F-875B-4B4FE8CE7DC4}" dt="2024-05-26T13:09:14.084" v="273" actId="403"/>
          <ac:spMkLst>
            <pc:docMk/>
            <pc:sldMk cId="392495971" sldId="270"/>
            <ac:spMk id="2" creationId="{9F4D8E91-9FA5-FC04-F228-B6A79F4588B1}"/>
          </ac:spMkLst>
        </pc:spChg>
        <pc:spChg chg="mod">
          <ac:chgData name="Piyumika Kithulgoda Gamage" userId="8130ac14-9727-4963-a006-512f362f8357" providerId="ADAL" clId="{96C27239-60F6-419F-875B-4B4FE8CE7DC4}" dt="2024-05-26T13:09:18.850" v="275" actId="27636"/>
          <ac:spMkLst>
            <pc:docMk/>
            <pc:sldMk cId="392495971" sldId="270"/>
            <ac:spMk id="3" creationId="{2BCBD27F-1960-9913-66FE-7965AEA07BB9}"/>
          </ac:spMkLst>
        </pc:spChg>
      </pc:sldChg>
      <pc:sldChg chg="addSp modSp add mod ord">
        <pc:chgData name="Piyumika Kithulgoda Gamage" userId="8130ac14-9727-4963-a006-512f362f8357" providerId="ADAL" clId="{96C27239-60F6-419F-875B-4B4FE8CE7DC4}" dt="2024-05-26T13:13:36.952" v="339" actId="20578"/>
        <pc:sldMkLst>
          <pc:docMk/>
          <pc:sldMk cId="606791703" sldId="271"/>
        </pc:sldMkLst>
        <pc:spChg chg="add mod">
          <ac:chgData name="Piyumika Kithulgoda Gamage" userId="8130ac14-9727-4963-a006-512f362f8357" providerId="ADAL" clId="{96C27239-60F6-419F-875B-4B4FE8CE7DC4}" dt="2024-05-26T13:11:53.525" v="293" actId="20577"/>
          <ac:spMkLst>
            <pc:docMk/>
            <pc:sldMk cId="606791703" sldId="271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1:26.625" v="286" actId="6549"/>
          <ac:spMkLst>
            <pc:docMk/>
            <pc:sldMk cId="606791703" sldId="271"/>
            <ac:spMk id="3" creationId="{2BCBD27F-1960-9913-66FE-7965AEA07BB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52:45.596" v="116" actId="1076"/>
        <pc:sldMkLst>
          <pc:docMk/>
          <pc:sldMk cId="2552879336" sldId="272"/>
        </pc:sldMkLst>
        <pc:spChg chg="del">
          <ac:chgData name="Piyumika Kithulgoda Gamage" userId="8130ac14-9727-4963-a006-512f362f8357" providerId="ADAL" clId="{96C27239-60F6-419F-875B-4B4FE8CE7DC4}" dt="2024-05-26T12:51:43.861" v="100" actId="478"/>
          <ac:spMkLst>
            <pc:docMk/>
            <pc:sldMk cId="2552879336" sldId="272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3" actId="26606"/>
          <ac:spMkLst>
            <pc:docMk/>
            <pc:sldMk cId="2552879336" sldId="272"/>
            <ac:spMk id="4" creationId="{9800EA27-5F2E-6441-84FE-DC18B4AFD96A}"/>
          </ac:spMkLst>
        </pc:spChg>
        <pc:spChg chg="add del mod">
          <ac:chgData name="Piyumika Kithulgoda Gamage" userId="8130ac14-9727-4963-a006-512f362f8357" providerId="ADAL" clId="{96C27239-60F6-419F-875B-4B4FE8CE7DC4}" dt="2024-05-26T12:52:25.630" v="111" actId="26606"/>
          <ac:spMkLst>
            <pc:docMk/>
            <pc:sldMk cId="2552879336" sldId="272"/>
            <ac:spMk id="7" creationId="{25BF1B52-5752-6463-0E47-8F0D8DEFC023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9" creationId="{41FBE935-BF07-D82D-5983-2291F2B302C2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11" creationId="{ECEFC3D6-069C-DE8F-F6D9-273091D681BC}"/>
          </ac:spMkLst>
        </pc:spChg>
        <pc:spChg chg="add del mod">
          <ac:chgData name="Piyumika Kithulgoda Gamage" userId="8130ac14-9727-4963-a006-512f362f8357" providerId="ADAL" clId="{96C27239-60F6-419F-875B-4B4FE8CE7DC4}" dt="2024-05-26T12:51:55.827" v="104" actId="478"/>
          <ac:spMkLst>
            <pc:docMk/>
            <pc:sldMk cId="2552879336" sldId="272"/>
            <ac:spMk id="13" creationId="{774EC963-4746-3F4D-6789-EBDB814966A4}"/>
          </ac:spMkLst>
        </pc:spChg>
        <pc:spChg chg="add del mod">
          <ac:chgData name="Piyumika Kithulgoda Gamage" userId="8130ac14-9727-4963-a006-512f362f8357" providerId="ADAL" clId="{96C27239-60F6-419F-875B-4B4FE8CE7DC4}" dt="2024-05-26T12:51:59.548" v="105" actId="478"/>
          <ac:spMkLst>
            <pc:docMk/>
            <pc:sldMk cId="2552879336" sldId="272"/>
            <ac:spMk id="14" creationId="{35AFD1A2-FB6F-234C-BD0E-DBD76DACE02A}"/>
          </ac:spMkLst>
        </pc:spChg>
        <pc:picChg chg="mod">
          <ac:chgData name="Piyumika Kithulgoda Gamage" userId="8130ac14-9727-4963-a006-512f362f8357" providerId="ADAL" clId="{96C27239-60F6-419F-875B-4B4FE8CE7DC4}" dt="2024-05-26T12:52:45.596" v="116" actId="1076"/>
          <ac:picMkLst>
            <pc:docMk/>
            <pc:sldMk cId="2552879336" sldId="272"/>
            <ac:picMk id="2" creationId="{A77DF80B-7A48-A388-2269-E8A800EDDB95}"/>
          </ac:picMkLst>
        </pc:picChg>
      </pc:sldChg>
      <pc:sldChg chg="addSp modSp add mod modClrScheme chgLayout">
        <pc:chgData name="Piyumika Kithulgoda Gamage" userId="8130ac14-9727-4963-a006-512f362f8357" providerId="ADAL" clId="{96C27239-60F6-419F-875B-4B4FE8CE7DC4}" dt="2024-05-26T12:55:00.692" v="126" actId="27636"/>
        <pc:sldMkLst>
          <pc:docMk/>
          <pc:sldMk cId="1028026635" sldId="273"/>
        </pc:sldMkLst>
        <pc:spChg chg="mod">
          <ac:chgData name="Piyumika Kithulgoda Gamage" userId="8130ac14-9727-4963-a006-512f362f8357" providerId="ADAL" clId="{96C27239-60F6-419F-875B-4B4FE8CE7DC4}" dt="2024-05-26T12:55:00.692" v="126" actId="27636"/>
          <ac:spMkLst>
            <pc:docMk/>
            <pc:sldMk cId="1028026635" sldId="27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4:01.952" v="124" actId="120"/>
          <ac:spMkLst>
            <pc:docMk/>
            <pc:sldMk cId="1028026635" sldId="273"/>
            <ac:spMk id="8" creationId="{F587BE9D-D1DA-0875-4267-673EA16B2B25}"/>
          </ac:spMkLst>
        </pc:spChg>
      </pc:sldChg>
      <pc:sldChg chg="add">
        <pc:chgData name="Piyumika Kithulgoda Gamage" userId="8130ac14-9727-4963-a006-512f362f8357" providerId="ADAL" clId="{96C27239-60F6-419F-875B-4B4FE8CE7DC4}" dt="2024-05-26T12:38:57.012" v="1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96C27239-60F6-419F-875B-4B4FE8CE7DC4}" dt="2024-05-26T13:00:27.570" v="180" actId="14100"/>
        <pc:sldMkLst>
          <pc:docMk/>
          <pc:sldMk cId="2617184260" sldId="275"/>
        </pc:sldMkLst>
        <pc:picChg chg="mod">
          <ac:chgData name="Piyumika Kithulgoda Gamage" userId="8130ac14-9727-4963-a006-512f362f8357" providerId="ADAL" clId="{96C27239-60F6-419F-875B-4B4FE8CE7DC4}" dt="2024-05-26T13:00:27.570" v="180" actId="14100"/>
          <ac:picMkLst>
            <pc:docMk/>
            <pc:sldMk cId="2617184260" sldId="275"/>
            <ac:picMk id="2" creationId="{5E84A379-FF28-32F2-9AA9-046B283E8183}"/>
          </ac:picMkLst>
        </pc:picChg>
      </pc:sldChg>
      <pc:sldChg chg="addSp delSp modSp add mod">
        <pc:chgData name="Piyumika Kithulgoda Gamage" userId="8130ac14-9727-4963-a006-512f362f8357" providerId="ADAL" clId="{96C27239-60F6-419F-875B-4B4FE8CE7DC4}" dt="2024-05-26T13:16:41.622" v="380" actId="113"/>
        <pc:sldMkLst>
          <pc:docMk/>
          <pc:sldMk cId="623830522" sldId="276"/>
        </pc:sldMkLst>
        <pc:spChg chg="del">
          <ac:chgData name="Piyumika Kithulgoda Gamage" userId="8130ac14-9727-4963-a006-512f362f8357" providerId="ADAL" clId="{96C27239-60F6-419F-875B-4B4FE8CE7DC4}" dt="2024-05-26T13:15:46.525" v="362" actId="478"/>
          <ac:spMkLst>
            <pc:docMk/>
            <pc:sldMk cId="623830522" sldId="276"/>
            <ac:spMk id="2" creationId="{C63BB6C8-C020-8269-A099-30C54681284C}"/>
          </ac:spMkLst>
        </pc:spChg>
        <pc:spChg chg="mod">
          <ac:chgData name="Piyumika Kithulgoda Gamage" userId="8130ac14-9727-4963-a006-512f362f8357" providerId="ADAL" clId="{96C27239-60F6-419F-875B-4B4FE8CE7DC4}" dt="2024-05-26T13:16:41.622" v="380" actId="113"/>
          <ac:spMkLst>
            <pc:docMk/>
            <pc:sldMk cId="623830522" sldId="276"/>
            <ac:spMk id="3" creationId="{5424F5C9-43F4-BA04-8CDC-DF615471746F}"/>
          </ac:spMkLst>
        </pc:spChg>
        <pc:spChg chg="add del mod">
          <ac:chgData name="Piyumika Kithulgoda Gamage" userId="8130ac14-9727-4963-a006-512f362f8357" providerId="ADAL" clId="{96C27239-60F6-419F-875B-4B4FE8CE7DC4}" dt="2024-05-26T13:15:49.336" v="363" actId="478"/>
          <ac:spMkLst>
            <pc:docMk/>
            <pc:sldMk cId="623830522" sldId="276"/>
            <ac:spMk id="4" creationId="{3E361CB6-A694-FA92-E258-EF771AEB58DD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41:49.303" v="34" actId="6549"/>
        <pc:sldMkLst>
          <pc:docMk/>
          <pc:sldMk cId="2309992848" sldId="278"/>
        </pc:sldMkLst>
        <pc:spChg chg="mod">
          <ac:chgData name="Piyumika Kithulgoda Gamage" userId="8130ac14-9727-4963-a006-512f362f8357" providerId="ADAL" clId="{96C27239-60F6-419F-875B-4B4FE8CE7DC4}" dt="2024-05-26T12:41:49.303" v="34" actId="6549"/>
          <ac:spMkLst>
            <pc:docMk/>
            <pc:sldMk cId="2309992848" sldId="278"/>
            <ac:spMk id="3" creationId="{C1E61532-337D-6715-FF84-EA1943CE342A}"/>
          </ac:spMkLst>
        </pc:spChg>
        <pc:spChg chg="add mod">
          <ac:chgData name="Piyumika Kithulgoda Gamage" userId="8130ac14-9727-4963-a006-512f362f8357" providerId="ADAL" clId="{96C27239-60F6-419F-875B-4B4FE8CE7DC4}" dt="2024-05-26T12:41:38.322" v="31" actId="113"/>
          <ac:spMkLst>
            <pc:docMk/>
            <pc:sldMk cId="2309992848" sldId="278"/>
            <ac:spMk id="1031" creationId="{2DDAC800-20FD-307F-64D9-E197D6401C62}"/>
          </ac:spMkLst>
        </pc:spChg>
        <pc:picChg chg="add mod">
          <ac:chgData name="Piyumika Kithulgoda Gamage" userId="8130ac14-9727-4963-a006-512f362f8357" providerId="ADAL" clId="{96C27239-60F6-419F-875B-4B4FE8CE7DC4}" dt="2024-05-26T12:41:14.942" v="25" actId="26606"/>
          <ac:picMkLst>
            <pc:docMk/>
            <pc:sldMk cId="2309992848" sldId="278"/>
            <ac:picMk id="1026" creationId="{10EFF7AA-3310-0971-BC7D-ADB866D5E36E}"/>
          </ac:picMkLst>
        </pc:picChg>
      </pc:sldChg>
      <pc:sldChg chg="add del">
        <pc:chgData name="Piyumika Kithulgoda Gamage" userId="8130ac14-9727-4963-a006-512f362f8357" providerId="ADAL" clId="{96C27239-60F6-419F-875B-4B4FE8CE7DC4}" dt="2024-05-26T13:09:31.213" v="276" actId="47"/>
        <pc:sldMkLst>
          <pc:docMk/>
          <pc:sldMk cId="1280197615" sldId="27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405175230" sldId="287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446182327" sldId="288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16352126" sldId="28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938197706" sldId="29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150623038" sldId="29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155095531" sldId="29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546590388" sldId="30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836466852" sldId="30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977527979" sldId="30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90735563" sldId="304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050390002" sldId="306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502915555" sldId="30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01099693" sldId="31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83477215" sldId="311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6138031" sldId="31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91098271" sldId="31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274501921" sldId="315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96C27239-60F6-419F-875B-4B4FE8CE7DC4}" dt="2024-05-26T12:39:24.867" v="14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96C27239-60F6-419F-875B-4B4FE8CE7DC4}" dt="2024-05-26T12:39:24.867" v="14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del mod">
        <pc:chgData name="Piyumika Kithulgoda Gamage" userId="8130ac14-9727-4963-a006-512f362f8357" providerId="ADAL" clId="{96C27239-60F6-419F-875B-4B4FE8CE7DC4}" dt="2024-05-26T12:48:13.371" v="86" actId="47"/>
        <pc:sldMkLst>
          <pc:docMk/>
          <pc:sldMk cId="2743874316" sldId="355"/>
        </pc:sldMkLst>
        <pc:spChg chg="del mod">
          <ac:chgData name="Piyumika Kithulgoda Gamage" userId="8130ac14-9727-4963-a006-512f362f8357" providerId="ADAL" clId="{96C27239-60F6-419F-875B-4B4FE8CE7DC4}" dt="2024-05-26T12:46:48.212" v="61" actId="478"/>
          <ac:spMkLst>
            <pc:docMk/>
            <pc:sldMk cId="2743874316" sldId="355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47:21.914" v="68" actId="478"/>
          <ac:spMkLst>
            <pc:docMk/>
            <pc:sldMk cId="2743874316" sldId="355"/>
            <ac:spMk id="5" creationId="{AE58D644-0902-EA69-00F7-688CA1ABB07E}"/>
          </ac:spMkLst>
        </pc:spChg>
        <pc:picChg chg="del">
          <ac:chgData name="Piyumika Kithulgoda Gamage" userId="8130ac14-9727-4963-a006-512f362f8357" providerId="ADAL" clId="{96C27239-60F6-419F-875B-4B4FE8CE7DC4}" dt="2024-05-26T12:46:17.392" v="58" actId="21"/>
          <ac:picMkLst>
            <pc:docMk/>
            <pc:sldMk cId="2743874316" sldId="355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739758128" sldId="355"/>
        </pc:sldMkLst>
      </pc:sldChg>
      <pc:sldChg chg="addSp modSp add mod">
        <pc:chgData name="Piyumika Kithulgoda Gamage" userId="8130ac14-9727-4963-a006-512f362f8357" providerId="ADAL" clId="{96C27239-60F6-419F-875B-4B4FE8CE7DC4}" dt="2024-05-26T12:48:06.687" v="85" actId="26606"/>
        <pc:sldMkLst>
          <pc:docMk/>
          <pc:sldMk cId="1911453240" sldId="356"/>
        </pc:sldMkLst>
        <pc:spChg chg="mod ord">
          <ac:chgData name="Piyumika Kithulgoda Gamage" userId="8130ac14-9727-4963-a006-512f362f8357" providerId="ADAL" clId="{96C27239-60F6-419F-875B-4B4FE8CE7DC4}" dt="2024-05-26T12:48:06.687" v="85" actId="26606"/>
          <ac:spMkLst>
            <pc:docMk/>
            <pc:sldMk cId="1911453240" sldId="35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96C27239-60F6-419F-875B-4B4FE8CE7DC4}" dt="2024-05-26T12:47:45.065" v="80" actId="26606"/>
          <ac:spMkLst>
            <pc:docMk/>
            <pc:sldMk cId="1911453240" sldId="356"/>
            <ac:spMk id="8" creationId="{0BFCE7B4-DBA5-B683-2462-8C3C7B272C9E}"/>
          </ac:spMkLst>
        </pc:spChg>
        <pc:picChg chg="add mod">
          <ac:chgData name="Piyumika Kithulgoda Gamage" userId="8130ac14-9727-4963-a006-512f362f8357" providerId="ADAL" clId="{96C27239-60F6-419F-875B-4B4FE8CE7DC4}" dt="2024-05-26T12:48:06.687" v="85" actId="26606"/>
          <ac:picMkLst>
            <pc:docMk/>
            <pc:sldMk cId="1911453240" sldId="356"/>
            <ac:picMk id="2" creationId="{702CE0F0-B05F-1313-D1B7-A19C1B031D21}"/>
          </ac:picMkLst>
        </pc:picChg>
      </pc:sldChg>
      <pc:sldChg chg="modSp add del mod">
        <pc:chgData name="Piyumika Kithulgoda Gamage" userId="8130ac14-9727-4963-a006-512f362f8357" providerId="ADAL" clId="{96C27239-60F6-419F-875B-4B4FE8CE7DC4}" dt="2024-05-26T13:14:20.692" v="350" actId="113"/>
        <pc:sldMkLst>
          <pc:docMk/>
          <pc:sldMk cId="1948978084" sldId="357"/>
        </pc:sldMkLst>
        <pc:spChg chg="mod">
          <ac:chgData name="Piyumika Kithulgoda Gamage" userId="8130ac14-9727-4963-a006-512f362f8357" providerId="ADAL" clId="{96C27239-60F6-419F-875B-4B4FE8CE7DC4}" dt="2024-05-26T13:14:14.205" v="348"/>
          <ac:spMkLst>
            <pc:docMk/>
            <pc:sldMk cId="1948978084" sldId="357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4:20.692" v="350" actId="113"/>
          <ac:spMkLst>
            <pc:docMk/>
            <pc:sldMk cId="1948978084" sldId="357"/>
            <ac:spMk id="3" creationId="{2BCBD27F-1960-9913-66FE-7965AEA07BB9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45671684" sldId="357"/>
        </pc:sldMkLst>
      </pc:sldChg>
    </pc:docChg>
  </pc:docChgLst>
  <pc:docChgLst>
    <pc:chgData name="Piyumika Kithulgoda Gamage" userId="8130ac14-9727-4963-a006-512f362f8357" providerId="ADAL" clId="{F98D5BF6-86A4-4D17-8E61-783BFB7EA70F}"/>
    <pc:docChg chg="delSld modSld">
      <pc:chgData name="Piyumika Kithulgoda Gamage" userId="8130ac14-9727-4963-a006-512f362f8357" providerId="ADAL" clId="{F98D5BF6-86A4-4D17-8E61-783BFB7EA70F}" dt="2024-07-11T16:35:08.431" v="13" actId="47"/>
      <pc:docMkLst>
        <pc:docMk/>
      </pc:docMkLst>
      <pc:sldChg chg="del">
        <pc:chgData name="Piyumika Kithulgoda Gamage" userId="8130ac14-9727-4963-a006-512f362f8357" providerId="ADAL" clId="{F98D5BF6-86A4-4D17-8E61-783BFB7EA70F}" dt="2024-07-11T16:35:07.263" v="12" actId="47"/>
        <pc:sldMkLst>
          <pc:docMk/>
          <pc:sldMk cId="1437049803" sldId="268"/>
        </pc:sldMkLst>
      </pc:sldChg>
      <pc:sldChg chg="modSp mod">
        <pc:chgData name="Piyumika Kithulgoda Gamage" userId="8130ac14-9727-4963-a006-512f362f8357" providerId="ADAL" clId="{F98D5BF6-86A4-4D17-8E61-783BFB7EA70F}" dt="2024-07-11T16:34:46.908" v="1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F98D5BF6-86A4-4D17-8E61-783BFB7EA70F}" dt="2024-07-11T16:34:46.908" v="1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del">
        <pc:chgData name="Piyumika Kithulgoda Gamage" userId="8130ac14-9727-4963-a006-512f362f8357" providerId="ADAL" clId="{F98D5BF6-86A4-4D17-8E61-783BFB7EA70F}" dt="2024-07-11T16:35:08.431" v="13" actId="47"/>
        <pc:sldMkLst>
          <pc:docMk/>
          <pc:sldMk cId="3885321455" sldId="360"/>
        </pc:sldMkLst>
      </pc:sldChg>
      <pc:sldChg chg="del">
        <pc:chgData name="Piyumika Kithulgoda Gamage" userId="8130ac14-9727-4963-a006-512f362f8357" providerId="ADAL" clId="{F98D5BF6-86A4-4D17-8E61-783BFB7EA70F}" dt="2024-07-11T16:35:05.842" v="11" actId="47"/>
        <pc:sldMkLst>
          <pc:docMk/>
          <pc:sldMk cId="455663041" sldId="363"/>
        </pc:sldMkLst>
      </pc:sldChg>
    </pc:docChg>
  </pc:docChgLst>
  <pc:docChgLst>
    <pc:chgData name="Piyumika Kithulgoda Gamage" userId="8130ac14-9727-4963-a006-512f362f8357" providerId="ADAL" clId="{F71F21A6-BA39-4758-896D-3115D90AF960}"/>
    <pc:docChg chg="modSld">
      <pc:chgData name="Piyumika Kithulgoda Gamage" userId="8130ac14-9727-4963-a006-512f362f8357" providerId="ADAL" clId="{F71F21A6-BA39-4758-896D-3115D90AF960}" dt="2024-10-13T10:44:48.877" v="0" actId="20577"/>
      <pc:docMkLst>
        <pc:docMk/>
      </pc:docMkLst>
      <pc:sldChg chg="modSp mod">
        <pc:chgData name="Piyumika Kithulgoda Gamage" userId="8130ac14-9727-4963-a006-512f362f8357" providerId="ADAL" clId="{F71F21A6-BA39-4758-896D-3115D90AF960}" dt="2024-10-13T10:44:48.877" v="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F71F21A6-BA39-4758-896D-3115D90AF960}" dt="2024-10-13T10:44:48.877" v="0" actId="20577"/>
          <ac:spMkLst>
            <pc:docMk/>
            <pc:sldMk cId="4041403823" sldId="354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DE7B6184-9587-4B50-BA05-DC4CD37FBB5B}"/>
    <pc:docChg chg="undo redo custSel addSld delSld modSld">
      <pc:chgData name="Piyumika Kithulgoda Gamage" userId="8130ac14-9727-4963-a006-512f362f8357" providerId="ADAL" clId="{DE7B6184-9587-4B50-BA05-DC4CD37FBB5B}" dt="2024-05-26T14:18:39.047" v="548" actId="20577"/>
      <pc:docMkLst>
        <pc:docMk/>
      </pc:docMkLst>
      <pc:sldChg chg="modSp mod">
        <pc:chgData name="Piyumika Kithulgoda Gamage" userId="8130ac14-9727-4963-a006-512f362f8357" providerId="ADAL" clId="{DE7B6184-9587-4B50-BA05-DC4CD37FBB5B}" dt="2024-05-26T13:24:47.952" v="70" actId="6549"/>
        <pc:sldMkLst>
          <pc:docMk/>
          <pc:sldMk cId="109857222" sldId="256"/>
        </pc:sldMkLst>
        <pc:spChg chg="mod">
          <ac:chgData name="Piyumika Kithulgoda Gamage" userId="8130ac14-9727-4963-a006-512f362f8357" providerId="ADAL" clId="{DE7B6184-9587-4B50-BA05-DC4CD37FBB5B}" dt="2024-05-26T13:24:47.952" v="70" actId="6549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0:44.437" v="15" actId="47"/>
        <pc:sldMkLst>
          <pc:docMk/>
          <pc:sldMk cId="1414019871" sldId="257"/>
        </pc:sldMkLst>
        <pc:spChg chg="mod">
          <ac:chgData name="Piyumika Kithulgoda Gamage" userId="8130ac14-9727-4963-a006-512f362f8357" providerId="ADAL" clId="{DE7B6184-9587-4B50-BA05-DC4CD37FBB5B}" dt="2024-05-26T13:20:30.586" v="9" actId="21"/>
          <ac:spMkLst>
            <pc:docMk/>
            <pc:sldMk cId="1414019871" sldId="257"/>
            <ac:spMk id="3" creationId="{1315FFF1-43FC-FCFE-BEC0-38B41837CFA3}"/>
          </ac:spMkLst>
        </pc:spChg>
      </pc:sldChg>
      <pc:sldChg chg="addSp modSp add del mod modClrScheme chgLayout">
        <pc:chgData name="Piyumika Kithulgoda Gamage" userId="8130ac14-9727-4963-a006-512f362f8357" providerId="ADAL" clId="{DE7B6184-9587-4B50-BA05-DC4CD37FBB5B}" dt="2024-05-26T13:21:03.509" v="22" actId="113"/>
        <pc:sldMkLst>
          <pc:docMk/>
          <pc:sldMk cId="3629139323" sldId="258"/>
        </pc:sldMkLst>
        <pc:spChg chg="mod">
          <ac:chgData name="Piyumika Kithulgoda Gamage" userId="8130ac14-9727-4963-a006-512f362f8357" providerId="ADAL" clId="{DE7B6184-9587-4B50-BA05-DC4CD37FBB5B}" dt="2024-05-26T13:20:51.476" v="17" actId="21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03.509" v="22" actId="113"/>
          <ac:spMkLst>
            <pc:docMk/>
            <pc:sldMk cId="3629139323" sldId="258"/>
            <ac:spMk id="5" creationId="{B06286EA-1A0C-D705-2457-C88E74A8A621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341478919" sldId="26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1503209" sldId="261"/>
        </pc:sldMkLst>
      </pc:sldChg>
      <pc:sldChg chg="delSp modSp add">
        <pc:chgData name="Piyumika Kithulgoda Gamage" userId="8130ac14-9727-4963-a006-512f362f8357" providerId="ADAL" clId="{DE7B6184-9587-4B50-BA05-DC4CD37FBB5B}" dt="2024-05-26T14:18:30.523" v="544" actId="14100"/>
        <pc:sldMkLst>
          <pc:docMk/>
          <pc:sldMk cId="3488284326" sldId="261"/>
        </pc:sldMkLst>
        <pc:spChg chg="del">
          <ac:chgData name="Piyumika Kithulgoda Gamage" userId="8130ac14-9727-4963-a006-512f362f8357" providerId="ADAL" clId="{DE7B6184-9587-4B50-BA05-DC4CD37FBB5B}" dt="2024-05-26T14:18:25.085" v="541" actId="478"/>
          <ac:spMkLst>
            <pc:docMk/>
            <pc:sldMk cId="3488284326" sldId="261"/>
            <ac:spMk id="2" creationId="{BB1AC6F6-392A-DE14-67B0-D2CC9C0BF01A}"/>
          </ac:spMkLst>
        </pc:spChg>
        <pc:picChg chg="mod">
          <ac:chgData name="Piyumika Kithulgoda Gamage" userId="8130ac14-9727-4963-a006-512f362f8357" providerId="ADAL" clId="{DE7B6184-9587-4B50-BA05-DC4CD37FBB5B}" dt="2024-05-26T14:18:30.523" v="544" actId="14100"/>
          <ac:picMkLst>
            <pc:docMk/>
            <pc:sldMk cId="3488284326" sldId="261"/>
            <ac:picMk id="4" creationId="{3C34D90C-2531-BA5D-06BD-EF459BA6355B}"/>
          </ac:picMkLst>
        </pc:pic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1:28.239" v="30" actId="20577"/>
        <pc:sldMkLst>
          <pc:docMk/>
          <pc:sldMk cId="3356958882" sldId="262"/>
        </pc:sldMkLst>
        <pc:spChg chg="add del mod">
          <ac:chgData name="Piyumika Kithulgoda Gamage" userId="8130ac14-9727-4963-a006-512f362f8357" providerId="ADAL" clId="{DE7B6184-9587-4B50-BA05-DC4CD37FBB5B}" dt="2024-05-26T13:21:18.318" v="25" actId="478"/>
          <ac:spMkLst>
            <pc:docMk/>
            <pc:sldMk cId="3356958882" sldId="262"/>
            <ac:spMk id="2" creationId="{FFCF0463-E862-92E7-9D89-B878E46C92BB}"/>
          </ac:spMkLst>
        </pc:spChg>
        <pc:spChg chg="del mod">
          <ac:chgData name="Piyumika Kithulgoda Gamage" userId="8130ac14-9727-4963-a006-512f362f8357" providerId="ADAL" clId="{DE7B6184-9587-4B50-BA05-DC4CD37FBB5B}" dt="2024-05-26T13:21:15.593" v="24" actId="478"/>
          <ac:spMkLst>
            <pc:docMk/>
            <pc:sldMk cId="3356958882" sldId="262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25.247" v="28" actId="21"/>
          <ac:spMkLst>
            <pc:docMk/>
            <pc:sldMk cId="3356958882" sldId="262"/>
            <ac:spMk id="5" creationId="{FE7E08C3-76F3-3868-DFE2-2F5DEFB5A6EE}"/>
          </ac:spMkLst>
        </pc:spChg>
        <pc:spChg chg="add mod">
          <ac:chgData name="Piyumika Kithulgoda Gamage" userId="8130ac14-9727-4963-a006-512f362f8357" providerId="ADAL" clId="{DE7B6184-9587-4B50-BA05-DC4CD37FBB5B}" dt="2024-05-26T13:21:28.239" v="30" actId="20577"/>
          <ac:spMkLst>
            <pc:docMk/>
            <pc:sldMk cId="3356958882" sldId="262"/>
            <ac:spMk id="10" creationId="{86822D65-9479-86B4-78E8-480E8562CA44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40:12.326" v="201" actId="113"/>
        <pc:sldMkLst>
          <pc:docMk/>
          <pc:sldMk cId="707530436" sldId="263"/>
        </pc:sldMkLst>
        <pc:spChg chg="mod">
          <ac:chgData name="Piyumika Kithulgoda Gamage" userId="8130ac14-9727-4963-a006-512f362f8357" providerId="ADAL" clId="{DE7B6184-9587-4B50-BA05-DC4CD37FBB5B}" dt="2024-05-26T13:40:12.326" v="201" actId="113"/>
          <ac:spMkLst>
            <pc:docMk/>
            <pc:sldMk cId="707530436" sldId="26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39:04.708" v="179" actId="113"/>
          <ac:spMkLst>
            <pc:docMk/>
            <pc:sldMk cId="707530436" sldId="263"/>
            <ac:spMk id="8" creationId="{27FEA1DA-9FA5-27A3-6FAE-4C6AB5CF6F24}"/>
          </ac:spMkLst>
        </pc:spChg>
        <pc:spChg chg="add del mod">
          <ac:chgData name="Piyumika Kithulgoda Gamage" userId="8130ac14-9727-4963-a006-512f362f8357" providerId="ADAL" clId="{DE7B6184-9587-4B50-BA05-DC4CD37FBB5B}" dt="2024-05-26T13:39:40.943" v="186" actId="478"/>
          <ac:spMkLst>
            <pc:docMk/>
            <pc:sldMk cId="707530436" sldId="263"/>
            <ac:spMk id="10" creationId="{0E7C499F-CF6B-D63B-8F0D-3F651E4EAD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5621957" sldId="264"/>
        </pc:sldMkLst>
      </pc:sldChg>
      <pc:sldChg chg="addSp modSp add mod modClrScheme chgLayout">
        <pc:chgData name="Piyumika Kithulgoda Gamage" userId="8130ac14-9727-4963-a006-512f362f8357" providerId="ADAL" clId="{DE7B6184-9587-4B50-BA05-DC4CD37FBB5B}" dt="2024-05-26T13:27:32.778" v="95" actId="20577"/>
        <pc:sldMkLst>
          <pc:docMk/>
          <pc:sldMk cId="2713601392" sldId="264"/>
        </pc:sldMkLst>
        <pc:spChg chg="mod">
          <ac:chgData name="Piyumika Kithulgoda Gamage" userId="8130ac14-9727-4963-a006-512f362f8357" providerId="ADAL" clId="{DE7B6184-9587-4B50-BA05-DC4CD37FBB5B}" dt="2024-05-26T13:27:32.778" v="95" actId="20577"/>
          <ac:spMkLst>
            <pc:docMk/>
            <pc:sldMk cId="2713601392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6:39.909" v="75" actId="113"/>
          <ac:spMkLst>
            <pc:docMk/>
            <pc:sldMk cId="2713601392" sldId="264"/>
            <ac:spMk id="8" creationId="{2523884A-1A03-6234-72CB-8F89B9AB2761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2:00.276" v="42" actId="26606"/>
        <pc:sldMkLst>
          <pc:docMk/>
          <pc:sldMk cId="229798236" sldId="265"/>
        </pc:sldMkLst>
        <pc:spChg chg="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8" creationId="{922D8377-F515-F7FE-1CF1-898C12C8F7D9}"/>
          </ac:spMkLst>
        </pc:spChg>
        <pc:spChg chg="add del mod">
          <ac:chgData name="Piyumika Kithulgoda Gamage" userId="8130ac14-9727-4963-a006-512f362f8357" providerId="ADAL" clId="{DE7B6184-9587-4B50-BA05-DC4CD37FBB5B}" dt="2024-05-26T13:21:38.654" v="32" actId="478"/>
          <ac:spMkLst>
            <pc:docMk/>
            <pc:sldMk cId="229798236" sldId="265"/>
            <ac:spMk id="10" creationId="{B594C82B-642A-6390-0D9B-707129C612DD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8:52.125" v="107" actId="113"/>
        <pc:sldMkLst>
          <pc:docMk/>
          <pc:sldMk cId="883592309" sldId="266"/>
        </pc:sldMkLst>
        <pc:spChg chg="add del mod">
          <ac:chgData name="Piyumika Kithulgoda Gamage" userId="8130ac14-9727-4963-a006-512f362f8357" providerId="ADAL" clId="{DE7B6184-9587-4B50-BA05-DC4CD37FBB5B}" dt="2024-05-26T13:22:27.906" v="46" actId="478"/>
          <ac:spMkLst>
            <pc:docMk/>
            <pc:sldMk cId="883592309" sldId="266"/>
            <ac:spMk id="2" creationId="{B5417840-129B-231C-2CD3-67553F6D26D3}"/>
          </ac:spMkLst>
        </pc:spChg>
        <pc:spChg chg="del mod">
          <ac:chgData name="Piyumika Kithulgoda Gamage" userId="8130ac14-9727-4963-a006-512f362f8357" providerId="ADAL" clId="{DE7B6184-9587-4B50-BA05-DC4CD37FBB5B}" dt="2024-05-26T13:22:25.422" v="45" actId="478"/>
          <ac:spMkLst>
            <pc:docMk/>
            <pc:sldMk cId="88359230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8:45.486" v="103" actId="27636"/>
          <ac:spMkLst>
            <pc:docMk/>
            <pc:sldMk cId="883592309" sldId="266"/>
            <ac:spMk id="5" creationId="{F49E4267-EEEA-346E-557E-48F750ED899D}"/>
          </ac:spMkLst>
        </pc:spChg>
        <pc:spChg chg="add mod">
          <ac:chgData name="Piyumika Kithulgoda Gamage" userId="8130ac14-9727-4963-a006-512f362f8357" providerId="ADAL" clId="{DE7B6184-9587-4B50-BA05-DC4CD37FBB5B}" dt="2024-05-26T13:28:52.125" v="107" actId="113"/>
          <ac:spMkLst>
            <pc:docMk/>
            <pc:sldMk cId="883592309" sldId="266"/>
            <ac:spMk id="9" creationId="{3623A58B-71D5-EFEC-3BE0-85A47BB094FF}"/>
          </ac:spMkLst>
        </pc:spChg>
        <pc:spChg chg="add del mod">
          <ac:chgData name="Piyumika Kithulgoda Gamage" userId="8130ac14-9727-4963-a006-512f362f8357" providerId="ADAL" clId="{DE7B6184-9587-4B50-BA05-DC4CD37FBB5B}" dt="2024-05-26T13:22:35.446" v="49" actId="26606"/>
          <ac:spMkLst>
            <pc:docMk/>
            <pc:sldMk cId="883592309" sldId="266"/>
            <ac:spMk id="10" creationId="{3623A58B-71D5-EFEC-3BE0-85A47BB094FF}"/>
          </ac:spMkLst>
        </pc:spChg>
        <pc:picChg chg="add del">
          <ac:chgData name="Piyumika Kithulgoda Gamage" userId="8130ac14-9727-4963-a006-512f362f8357" providerId="ADAL" clId="{DE7B6184-9587-4B50-BA05-DC4CD37FBB5B}" dt="2024-05-26T13:22:40.271" v="51" actId="26606"/>
          <ac:picMkLst>
            <pc:docMk/>
            <pc:sldMk cId="883592309" sldId="266"/>
            <ac:picMk id="7" creationId="{84B29934-3DAE-8DCE-EAC7-A36C218B18BB}"/>
          </ac:picMkLst>
        </pc:pic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4794439" sldId="266"/>
        </pc:sldMkLst>
      </pc:sldChg>
      <pc:sldChg chg="delSp add setBg delDesignElem">
        <pc:chgData name="Piyumika Kithulgoda Gamage" userId="8130ac14-9727-4963-a006-512f362f8357" providerId="ADAL" clId="{DE7B6184-9587-4B50-BA05-DC4CD37FBB5B}" dt="2024-05-26T13:20:24.908" v="2"/>
        <pc:sldMkLst>
          <pc:docMk/>
          <pc:sldMk cId="802172783" sldId="267"/>
        </pc:sldMkLst>
        <pc:spChg chg="del">
          <ac:chgData name="Piyumika Kithulgoda Gamage" userId="8130ac14-9727-4963-a006-512f362f8357" providerId="ADAL" clId="{DE7B6184-9587-4B50-BA05-DC4CD37FBB5B}" dt="2024-05-26T13:20:24.908" v="2"/>
          <ac:spMkLst>
            <pc:docMk/>
            <pc:sldMk cId="802172783" sldId="267"/>
            <ac:spMk id="8" creationId="{71B2258F-86CA-4D4D-8270-BC05FCDEBFB3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7627675" sldId="267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2:34.998" v="134" actId="20577"/>
        <pc:sldMkLst>
          <pc:docMk/>
          <pc:sldMk cId="907459304" sldId="268"/>
        </pc:sldMkLst>
        <pc:spChg chg="mod">
          <ac:chgData name="Piyumika Kithulgoda Gamage" userId="8130ac14-9727-4963-a006-512f362f8357" providerId="ADAL" clId="{DE7B6184-9587-4B50-BA05-DC4CD37FBB5B}" dt="2024-05-26T13:32:34.998" v="134" actId="20577"/>
          <ac:spMkLst>
            <pc:docMk/>
            <pc:sldMk cId="907459304" sldId="268"/>
            <ac:spMk id="3" creationId="{CD387B61-CE5B-F7D9-FA35-E3D2B1D0EEFB}"/>
          </ac:spMkLst>
        </pc:spChg>
        <pc:spChg chg="add del mod">
          <ac:chgData name="Piyumika Kithulgoda Gamage" userId="8130ac14-9727-4963-a006-512f362f8357" providerId="ADAL" clId="{DE7B6184-9587-4B50-BA05-DC4CD37FBB5B}" dt="2024-05-26T13:23:19.289" v="59" actId="478"/>
          <ac:spMkLst>
            <pc:docMk/>
            <pc:sldMk cId="907459304" sldId="268"/>
            <ac:spMk id="4" creationId="{100E2FD1-4B5A-AC43-A28B-7BC4638C350E}"/>
          </ac:spMkLst>
        </pc:spChg>
        <pc:spChg chg="add mod">
          <ac:chgData name="Piyumika Kithulgoda Gamage" userId="8130ac14-9727-4963-a006-512f362f8357" providerId="ADAL" clId="{DE7B6184-9587-4B50-BA05-DC4CD37FBB5B}" dt="2024-05-26T13:31:24.876" v="115" actId="20577"/>
          <ac:spMkLst>
            <pc:docMk/>
            <pc:sldMk cId="907459304" sldId="268"/>
            <ac:spMk id="9" creationId="{DAA2E4C5-4BB1-9EBA-664D-2ADDDC3CD49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451476043" sldId="268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4:17.071" v="158" actId="120"/>
        <pc:sldMkLst>
          <pc:docMk/>
          <pc:sldMk cId="132706644" sldId="269"/>
        </pc:sldMkLst>
        <pc:spChg chg="mod">
          <ac:chgData name="Piyumika Kithulgoda Gamage" userId="8130ac14-9727-4963-a006-512f362f8357" providerId="ADAL" clId="{DE7B6184-9587-4B50-BA05-DC4CD37FBB5B}" dt="2024-05-26T13:34:06.581" v="157" actId="1076"/>
          <ac:spMkLst>
            <pc:docMk/>
            <pc:sldMk cId="132706644" sldId="269"/>
            <ac:spMk id="3" creationId="{CD387B61-CE5B-F7D9-FA35-E3D2B1D0EEFB}"/>
          </ac:spMkLst>
        </pc:spChg>
        <pc:spChg chg="add mod">
          <ac:chgData name="Piyumika Kithulgoda Gamage" userId="8130ac14-9727-4963-a006-512f362f8357" providerId="ADAL" clId="{DE7B6184-9587-4B50-BA05-DC4CD37FBB5B}" dt="2024-05-26T13:34:17.071" v="158" actId="120"/>
          <ac:spMkLst>
            <pc:docMk/>
            <pc:sldMk cId="132706644" sldId="269"/>
            <ac:spMk id="8" creationId="{ED639D65-DCEE-E09A-9C13-5C5A6A4F1AC8}"/>
          </ac:spMkLst>
        </pc:spChg>
        <pc:spChg chg="add del mod">
          <ac:chgData name="Piyumika Kithulgoda Gamage" userId="8130ac14-9727-4963-a006-512f362f8357" providerId="ADAL" clId="{DE7B6184-9587-4B50-BA05-DC4CD37FBB5B}" dt="2024-05-26T13:23:48.387" v="65" actId="478"/>
          <ac:spMkLst>
            <pc:docMk/>
            <pc:sldMk cId="132706644" sldId="269"/>
            <ac:spMk id="10" creationId="{F67C4788-CF36-B256-F945-CBB4BB08FF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4087164922" sldId="269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92495971" sldId="27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06791703" sldId="271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3310401795" sldId="271"/>
        </pc:sldMkLst>
      </pc:sldChg>
      <pc:sldChg chg="addSp modSp add mod">
        <pc:chgData name="Piyumika Kithulgoda Gamage" userId="8130ac14-9727-4963-a006-512f362f8357" providerId="ADAL" clId="{DE7B6184-9587-4B50-BA05-DC4CD37FBB5B}" dt="2024-05-26T13:45:36.909" v="291" actId="404"/>
        <pc:sldMkLst>
          <pc:docMk/>
          <pc:sldMk cId="1072686992" sldId="272"/>
        </pc:sldMkLst>
        <pc:spChg chg="add mod">
          <ac:chgData name="Piyumika Kithulgoda Gamage" userId="8130ac14-9727-4963-a006-512f362f8357" providerId="ADAL" clId="{DE7B6184-9587-4B50-BA05-DC4CD37FBB5B}" dt="2024-05-26T13:42:34.268" v="223" actId="404"/>
          <ac:spMkLst>
            <pc:docMk/>
            <pc:sldMk cId="1072686992" sldId="272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DE7B6184-9587-4B50-BA05-DC4CD37FBB5B}" dt="2024-05-26T13:45:36.909" v="291" actId="404"/>
          <ac:spMkLst>
            <pc:docMk/>
            <pc:sldMk cId="1072686992" sldId="272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552879336" sldId="272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8026635" sldId="273"/>
        </pc:sldMkLst>
      </pc:sldChg>
      <pc:sldChg chg="modSp add mod">
        <pc:chgData name="Piyumika Kithulgoda Gamage" userId="8130ac14-9727-4963-a006-512f362f8357" providerId="ADAL" clId="{DE7B6184-9587-4B50-BA05-DC4CD37FBB5B}" dt="2024-05-26T13:59:51.218" v="407" actId="122"/>
        <pc:sldMkLst>
          <pc:docMk/>
          <pc:sldMk cId="2741149048" sldId="273"/>
        </pc:sldMkLst>
        <pc:spChg chg="mod">
          <ac:chgData name="Piyumika Kithulgoda Gamage" userId="8130ac14-9727-4963-a006-512f362f8357" providerId="ADAL" clId="{DE7B6184-9587-4B50-BA05-DC4CD37FBB5B}" dt="2024-05-26T13:59:51.218" v="407" actId="122"/>
          <ac:spMkLst>
            <pc:docMk/>
            <pc:sldMk cId="2741149048" sldId="273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DE7B6184-9587-4B50-BA05-DC4CD37FBB5B}" dt="2024-05-26T13:45:57.849" v="292" actId="120"/>
        <pc:sldMkLst>
          <pc:docMk/>
          <pc:sldMk cId="2768871975" sldId="274"/>
        </pc:sldMkLst>
        <pc:graphicFrameChg chg="modGraphic">
          <ac:chgData name="Piyumika Kithulgoda Gamage" userId="8130ac14-9727-4963-a006-512f362f8357" providerId="ADAL" clId="{DE7B6184-9587-4B50-BA05-DC4CD37FBB5B}" dt="2024-05-26T13:45:57.849" v="292" actId="120"/>
          <ac:graphicFrameMkLst>
            <pc:docMk/>
            <pc:sldMk cId="2768871975" sldId="274"/>
            <ac:graphicFrameMk id="5" creationId="{DC877F6A-A040-BEBF-6535-29AB40D0F232}"/>
          </ac:graphicFrameMkLst>
        </pc:graphicFrame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17184260" sldId="275"/>
        </pc:sldMkLst>
      </pc:sldChg>
      <pc:sldChg chg="addSp modSp add mod">
        <pc:chgData name="Piyumika Kithulgoda Gamage" userId="8130ac14-9727-4963-a006-512f362f8357" providerId="ADAL" clId="{DE7B6184-9587-4B50-BA05-DC4CD37FBB5B}" dt="2024-05-26T13:51:16.352" v="331" actId="20577"/>
        <pc:sldMkLst>
          <pc:docMk/>
          <pc:sldMk cId="3136026078" sldId="275"/>
        </pc:sldMkLst>
        <pc:spChg chg="add mod">
          <ac:chgData name="Piyumika Kithulgoda Gamage" userId="8130ac14-9727-4963-a006-512f362f8357" providerId="ADAL" clId="{DE7B6184-9587-4B50-BA05-DC4CD37FBB5B}" dt="2024-05-26T13:51:16.352" v="331" actId="20577"/>
          <ac:spMkLst>
            <pc:docMk/>
            <pc:sldMk cId="3136026078" sldId="275"/>
            <ac:spMk id="2" creationId="{BD48E788-BB0C-79EC-30C4-7CA72174BFAE}"/>
          </ac:spMkLst>
        </pc:spChg>
        <pc:spChg chg="mod">
          <ac:chgData name="Piyumika Kithulgoda Gamage" userId="8130ac14-9727-4963-a006-512f362f8357" providerId="ADAL" clId="{DE7B6184-9587-4B50-BA05-DC4CD37FBB5B}" dt="2024-05-26T13:50:23.854" v="325" actId="14100"/>
          <ac:spMkLst>
            <pc:docMk/>
            <pc:sldMk cId="3136026078" sldId="275"/>
            <ac:spMk id="3" creationId="{23A94C73-E68C-9C96-AEE0-C4D134FEA29C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23830522" sldId="276"/>
        </pc:sldMkLst>
      </pc:sldChg>
      <pc:sldChg chg="addSp modSp add mod">
        <pc:chgData name="Piyumika Kithulgoda Gamage" userId="8130ac14-9727-4963-a006-512f362f8357" providerId="ADAL" clId="{DE7B6184-9587-4B50-BA05-DC4CD37FBB5B}" dt="2024-05-26T13:56:01.072" v="377" actId="14100"/>
        <pc:sldMkLst>
          <pc:docMk/>
          <pc:sldMk cId="2015377298" sldId="276"/>
        </pc:sldMkLst>
        <pc:spChg chg="add mod">
          <ac:chgData name="Piyumika Kithulgoda Gamage" userId="8130ac14-9727-4963-a006-512f362f8357" providerId="ADAL" clId="{DE7B6184-9587-4B50-BA05-DC4CD37FBB5B}" dt="2024-05-26T13:53:45.758" v="346" actId="20577"/>
          <ac:spMkLst>
            <pc:docMk/>
            <pc:sldMk cId="2015377298" sldId="276"/>
            <ac:spMk id="2" creationId="{10728521-8054-1584-D830-FB38BFB5C2FD}"/>
          </ac:spMkLst>
        </pc:spChg>
        <pc:spChg chg="mod">
          <ac:chgData name="Piyumika Kithulgoda Gamage" userId="8130ac14-9727-4963-a006-512f362f8357" providerId="ADAL" clId="{DE7B6184-9587-4B50-BA05-DC4CD37FBB5B}" dt="2024-05-26T13:56:01.072" v="377" actId="14100"/>
          <ac:spMkLst>
            <pc:docMk/>
            <pc:sldMk cId="2015377298" sldId="276"/>
            <ac:spMk id="3" creationId="{23A94C73-E68C-9C96-AEE0-C4D134FEA29C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3:36:47.226" v="169" actId="20577"/>
        <pc:sldMkLst>
          <pc:docMk/>
          <pc:sldMk cId="2643234909" sldId="277"/>
        </pc:sldMkLst>
        <pc:spChg chg="add mod">
          <ac:chgData name="Piyumika Kithulgoda Gamage" userId="8130ac14-9727-4963-a006-512f362f8357" providerId="ADAL" clId="{DE7B6184-9587-4B50-BA05-DC4CD37FBB5B}" dt="2024-05-26T13:36:18.700" v="167" actId="1076"/>
          <ac:spMkLst>
            <pc:docMk/>
            <pc:sldMk cId="2643234909" sldId="277"/>
            <ac:spMk id="2" creationId="{716125FA-B703-C655-3E0B-D7F903F7D509}"/>
          </ac:spMkLst>
        </pc:spChg>
        <pc:spChg chg="mod">
          <ac:chgData name="Piyumika Kithulgoda Gamage" userId="8130ac14-9727-4963-a006-512f362f8357" providerId="ADAL" clId="{DE7B6184-9587-4B50-BA05-DC4CD37FBB5B}" dt="2024-05-26T13:36:47.226" v="169" actId="20577"/>
          <ac:spMkLst>
            <pc:docMk/>
            <pc:sldMk cId="2643234909" sldId="277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05:26.872" v="440" actId="20577"/>
        <pc:sldMkLst>
          <pc:docMk/>
          <pc:sldMk cId="147113562" sldId="278"/>
        </pc:sldMkLst>
        <pc:spChg chg="add mod">
          <ac:chgData name="Piyumika Kithulgoda Gamage" userId="8130ac14-9727-4963-a006-512f362f8357" providerId="ADAL" clId="{DE7B6184-9587-4B50-BA05-DC4CD37FBB5B}" dt="2024-05-26T14:05:26.872" v="440" actId="20577"/>
          <ac:spMkLst>
            <pc:docMk/>
            <pc:sldMk cId="147113562" sldId="278"/>
            <ac:spMk id="2" creationId="{C0BE6EA6-F61E-2783-6C32-C035473F376E}"/>
          </ac:spMkLst>
        </pc:spChg>
        <pc:spChg chg="mod">
          <ac:chgData name="Piyumika Kithulgoda Gamage" userId="8130ac14-9727-4963-a006-512f362f8357" providerId="ADAL" clId="{DE7B6184-9587-4B50-BA05-DC4CD37FBB5B}" dt="2024-05-26T14:04:31.571" v="428" actId="1076"/>
          <ac:spMkLst>
            <pc:docMk/>
            <pc:sldMk cId="147113562" sldId="278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309992848" sldId="278"/>
        </pc:sldMkLst>
      </pc:sldChg>
      <pc:sldChg chg="addSp delSp modSp add mod">
        <pc:chgData name="Piyumika Kithulgoda Gamage" userId="8130ac14-9727-4963-a006-512f362f8357" providerId="ADAL" clId="{DE7B6184-9587-4B50-BA05-DC4CD37FBB5B}" dt="2024-05-26T14:09:15.096" v="477" actId="1076"/>
        <pc:sldMkLst>
          <pc:docMk/>
          <pc:sldMk cId="3986990975" sldId="279"/>
        </pc:sldMkLst>
        <pc:spChg chg="mod">
          <ac:chgData name="Piyumika Kithulgoda Gamage" userId="8130ac14-9727-4963-a006-512f362f8357" providerId="ADAL" clId="{DE7B6184-9587-4B50-BA05-DC4CD37FBB5B}" dt="2024-05-26T14:09:15.096" v="477" actId="1076"/>
          <ac:spMkLst>
            <pc:docMk/>
            <pc:sldMk cId="3986990975" sldId="279"/>
            <ac:spMk id="3" creationId="{572347F6-A11D-C1A7-E478-5F7F7143ED94}"/>
          </ac:spMkLst>
        </pc:spChg>
        <pc:spChg chg="add del mod">
          <ac:chgData name="Piyumika Kithulgoda Gamage" userId="8130ac14-9727-4963-a006-512f362f8357" providerId="ADAL" clId="{DE7B6184-9587-4B50-BA05-DC4CD37FBB5B}" dt="2024-05-26T14:08:46.361" v="468" actId="478"/>
          <ac:spMkLst>
            <pc:docMk/>
            <pc:sldMk cId="3986990975" sldId="279"/>
            <ac:spMk id="4" creationId="{6DCFFDC1-758E-3832-8857-CD18D44AB3CF}"/>
          </ac:spMkLst>
        </pc:spChg>
        <pc:spChg chg="add mod">
          <ac:chgData name="Piyumika Kithulgoda Gamage" userId="8130ac14-9727-4963-a006-512f362f8357" providerId="ADAL" clId="{DE7B6184-9587-4B50-BA05-DC4CD37FBB5B}" dt="2024-05-26T14:09:10.919" v="476" actId="120"/>
          <ac:spMkLst>
            <pc:docMk/>
            <pc:sldMk cId="3986990975" sldId="279"/>
            <ac:spMk id="5" creationId="{BD8A283E-C664-0531-24D2-79DB7B0BC249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2:56.579" v="505" actId="14100"/>
        <pc:sldMkLst>
          <pc:docMk/>
          <pc:sldMk cId="794814726" sldId="280"/>
        </pc:sldMkLst>
        <pc:spChg chg="add mod">
          <ac:chgData name="Piyumika Kithulgoda Gamage" userId="8130ac14-9727-4963-a006-512f362f8357" providerId="ADAL" clId="{DE7B6184-9587-4B50-BA05-DC4CD37FBB5B}" dt="2024-05-26T14:11:25.576" v="492" actId="20577"/>
          <ac:spMkLst>
            <pc:docMk/>
            <pc:sldMk cId="794814726" sldId="280"/>
            <ac:spMk id="2" creationId="{21E79CA6-A719-EEE3-B6D7-94DFE141B3C8}"/>
          </ac:spMkLst>
        </pc:spChg>
        <pc:spChg chg="mod">
          <ac:chgData name="Piyumika Kithulgoda Gamage" userId="8130ac14-9727-4963-a006-512f362f8357" providerId="ADAL" clId="{DE7B6184-9587-4B50-BA05-DC4CD37FBB5B}" dt="2024-05-26T14:12:56.579" v="505" actId="14100"/>
          <ac:spMkLst>
            <pc:docMk/>
            <pc:sldMk cId="794814726" sldId="280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6:21.492" v="539" actId="14100"/>
        <pc:sldMkLst>
          <pc:docMk/>
          <pc:sldMk cId="2038755710" sldId="281"/>
        </pc:sldMkLst>
        <pc:spChg chg="add mod">
          <ac:chgData name="Piyumika Kithulgoda Gamage" userId="8130ac14-9727-4963-a006-512f362f8357" providerId="ADAL" clId="{DE7B6184-9587-4B50-BA05-DC4CD37FBB5B}" dt="2024-05-26T14:14:50.537" v="528" actId="403"/>
          <ac:spMkLst>
            <pc:docMk/>
            <pc:sldMk cId="2038755710" sldId="281"/>
            <ac:spMk id="2" creationId="{79FB6F0A-ABED-AD6C-F03C-1817438DBBF6}"/>
          </ac:spMkLst>
        </pc:spChg>
        <pc:spChg chg="mod">
          <ac:chgData name="Piyumika Kithulgoda Gamage" userId="8130ac14-9727-4963-a006-512f362f8357" providerId="ADAL" clId="{DE7B6184-9587-4B50-BA05-DC4CD37FBB5B}" dt="2024-05-26T14:16:21.492" v="539" actId="14100"/>
          <ac:spMkLst>
            <pc:docMk/>
            <pc:sldMk cId="2038755710" sldId="281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18:13.264" v="540" actId="47"/>
        <pc:sldMkLst>
          <pc:docMk/>
          <pc:sldMk cId="945252502" sldId="283"/>
        </pc:sldMkLst>
      </pc:sldChg>
      <pc:sldChg chg="modSp add mod">
        <pc:chgData name="Piyumika Kithulgoda Gamage" userId="8130ac14-9727-4963-a006-512f362f8357" providerId="ADAL" clId="{DE7B6184-9587-4B50-BA05-DC4CD37FBB5B}" dt="2024-05-26T14:04:58.885" v="435" actId="14100"/>
        <pc:sldMkLst>
          <pc:docMk/>
          <pc:sldMk cId="3892063893" sldId="284"/>
        </pc:sldMkLst>
        <pc:spChg chg="mod">
          <ac:chgData name="Piyumika Kithulgoda Gamage" userId="8130ac14-9727-4963-a006-512f362f8357" providerId="ADAL" clId="{DE7B6184-9587-4B50-BA05-DC4CD37FBB5B}" dt="2024-05-26T14:04:58.885" v="435" actId="14100"/>
          <ac:spMkLst>
            <pc:docMk/>
            <pc:sldMk cId="3892063893" sldId="284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08:41.783" v="467" actId="47"/>
        <pc:sldMkLst>
          <pc:docMk/>
          <pc:sldMk cId="704137529" sldId="285"/>
        </pc:sldMkLst>
      </pc:sldChg>
      <pc:sldChg chg="add del">
        <pc:chgData name="Piyumika Kithulgoda Gamage" userId="8130ac14-9727-4963-a006-512f362f8357" providerId="ADAL" clId="{DE7B6184-9587-4B50-BA05-DC4CD37FBB5B}" dt="2024-05-26T14:13:02.817" v="506" actId="47"/>
        <pc:sldMkLst>
          <pc:docMk/>
          <pc:sldMk cId="307267544" sldId="286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287629208" sldId="287"/>
        </pc:sldMkLst>
      </pc:sldChg>
      <pc:sldChg chg="add del">
        <pc:chgData name="Piyumika Kithulgoda Gamage" userId="8130ac14-9727-4963-a006-512f362f8357" providerId="ADAL" clId="{DE7B6184-9587-4B50-BA05-DC4CD37FBB5B}" dt="2024-05-26T13:32:46.766" v="135" actId="47"/>
        <pc:sldMkLst>
          <pc:docMk/>
          <pc:sldMk cId="932610982" sldId="288"/>
        </pc:sldMkLst>
      </pc:sldChg>
      <pc:sldChg chg="addSp modSp add mod">
        <pc:chgData name="Piyumika Kithulgoda Gamage" userId="8130ac14-9727-4963-a006-512f362f8357" providerId="ADAL" clId="{DE7B6184-9587-4B50-BA05-DC4CD37FBB5B}" dt="2024-05-26T13:58:01.122" v="400" actId="20577"/>
        <pc:sldMkLst>
          <pc:docMk/>
          <pc:sldMk cId="2098960645" sldId="289"/>
        </pc:sldMkLst>
        <pc:spChg chg="add mod">
          <ac:chgData name="Piyumika Kithulgoda Gamage" userId="8130ac14-9727-4963-a006-512f362f8357" providerId="ADAL" clId="{DE7B6184-9587-4B50-BA05-DC4CD37FBB5B}" dt="2024-05-26T13:57:36.866" v="386" actId="20577"/>
          <ac:spMkLst>
            <pc:docMk/>
            <pc:sldMk cId="2098960645" sldId="289"/>
            <ac:spMk id="2" creationId="{A422B6E2-5BF4-9291-FB02-63B46AE78489}"/>
          </ac:spMkLst>
        </pc:spChg>
        <pc:spChg chg="mod">
          <ac:chgData name="Piyumika Kithulgoda Gamage" userId="8130ac14-9727-4963-a006-512f362f8357" providerId="ADAL" clId="{DE7B6184-9587-4B50-BA05-DC4CD37FBB5B}" dt="2024-05-26T13:58:01.122" v="400" actId="20577"/>
          <ac:spMkLst>
            <pc:docMk/>
            <pc:sldMk cId="2098960645" sldId="289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3:50:43.753" v="326" actId="47"/>
        <pc:sldMkLst>
          <pc:docMk/>
          <pc:sldMk cId="2045745142" sldId="290"/>
        </pc:sldMkLst>
      </pc:sldChg>
      <pc:sldChg chg="delSp modSp add">
        <pc:chgData name="Piyumika Kithulgoda Gamage" userId="8130ac14-9727-4963-a006-512f362f8357" providerId="ADAL" clId="{DE7B6184-9587-4B50-BA05-DC4CD37FBB5B}" dt="2024-05-26T14:13:10.513" v="509" actId="14100"/>
        <pc:sldMkLst>
          <pc:docMk/>
          <pc:sldMk cId="3089318590" sldId="291"/>
        </pc:sldMkLst>
        <pc:spChg chg="del">
          <ac:chgData name="Piyumika Kithulgoda Gamage" userId="8130ac14-9727-4963-a006-512f362f8357" providerId="ADAL" clId="{DE7B6184-9587-4B50-BA05-DC4CD37FBB5B}" dt="2024-05-26T14:13:05.749" v="507" actId="478"/>
          <ac:spMkLst>
            <pc:docMk/>
            <pc:sldMk cId="3089318590" sldId="291"/>
            <ac:spMk id="2" creationId="{7272CB19-3917-11A2-655C-B76AFACE9E5E}"/>
          </ac:spMkLst>
        </pc:spChg>
        <pc:picChg chg="mod">
          <ac:chgData name="Piyumika Kithulgoda Gamage" userId="8130ac14-9727-4963-a006-512f362f8357" providerId="ADAL" clId="{DE7B6184-9587-4B50-BA05-DC4CD37FBB5B}" dt="2024-05-26T14:13:10.513" v="509" actId="14100"/>
          <ac:picMkLst>
            <pc:docMk/>
            <pc:sldMk cId="3089318590" sldId="291"/>
            <ac:picMk id="4" creationId="{19D6D70A-8A30-EA81-FE31-AE6DA4449661}"/>
          </ac:picMkLst>
        </pc:picChg>
      </pc:sldChg>
      <pc:sldChg chg="delSp modSp add">
        <pc:chgData name="Piyumika Kithulgoda Gamage" userId="8130ac14-9727-4963-a006-512f362f8357" providerId="ADAL" clId="{DE7B6184-9587-4B50-BA05-DC4CD37FBB5B}" dt="2024-05-26T14:05:04.082" v="437" actId="478"/>
        <pc:sldMkLst>
          <pc:docMk/>
          <pc:sldMk cId="1501537154" sldId="292"/>
        </pc:sldMkLst>
        <pc:spChg chg="del">
          <ac:chgData name="Piyumika Kithulgoda Gamage" userId="8130ac14-9727-4963-a006-512f362f8357" providerId="ADAL" clId="{DE7B6184-9587-4B50-BA05-DC4CD37FBB5B}" dt="2024-05-26T14:05:04.082" v="437" actId="478"/>
          <ac:spMkLst>
            <pc:docMk/>
            <pc:sldMk cId="1501537154" sldId="292"/>
            <ac:spMk id="2" creationId="{CEE2EB29-1456-511B-12B5-917AAC2FD45D}"/>
          </ac:spMkLst>
        </pc:spChg>
        <pc:picChg chg="mod">
          <ac:chgData name="Piyumika Kithulgoda Gamage" userId="8130ac14-9727-4963-a006-512f362f8357" providerId="ADAL" clId="{DE7B6184-9587-4B50-BA05-DC4CD37FBB5B}" dt="2024-05-26T14:05:02.216" v="436" actId="1076"/>
          <ac:picMkLst>
            <pc:docMk/>
            <pc:sldMk cId="1501537154" sldId="292"/>
            <ac:picMk id="4" creationId="{7F13C585-8A0A-3EF7-849C-E44E9F362AA0}"/>
          </ac:picMkLst>
        </pc:picChg>
      </pc:sldChg>
      <pc:sldChg chg="modSp add mod">
        <pc:chgData name="Piyumika Kithulgoda Gamage" userId="8130ac14-9727-4963-a006-512f362f8357" providerId="ADAL" clId="{DE7B6184-9587-4B50-BA05-DC4CD37FBB5B}" dt="2024-05-26T14:18:39.047" v="548" actId="20577"/>
        <pc:sldMkLst>
          <pc:docMk/>
          <pc:sldMk cId="3436307167" sldId="293"/>
        </pc:sldMkLst>
        <pc:spChg chg="mod">
          <ac:chgData name="Piyumika Kithulgoda Gamage" userId="8130ac14-9727-4963-a006-512f362f8357" providerId="ADAL" clId="{DE7B6184-9587-4B50-BA05-DC4CD37FBB5B}" dt="2024-05-26T14:18:39.047" v="548" actId="20577"/>
          <ac:spMkLst>
            <pc:docMk/>
            <pc:sldMk cId="3436307167" sldId="293"/>
            <ac:spMk id="3" creationId="{D65E6711-BFF5-B2AE-3663-B2763CE134C2}"/>
          </ac:spMkLst>
        </pc:spChg>
      </pc:sldChg>
      <pc:sldChg chg="modSp mod">
        <pc:chgData name="Piyumika Kithulgoda Gamage" userId="8130ac14-9727-4963-a006-512f362f8357" providerId="ADAL" clId="{DE7B6184-9587-4B50-BA05-DC4CD37FBB5B}" dt="2024-05-26T13:20:41.187" v="14"/>
        <pc:sldMkLst>
          <pc:docMk/>
          <pc:sldMk cId="4041403823" sldId="354"/>
        </pc:sldMkLst>
        <pc:spChg chg="mod">
          <ac:chgData name="Piyumika Kithulgoda Gamage" userId="8130ac14-9727-4963-a006-512f362f8357" providerId="ADAL" clId="{DE7B6184-9587-4B50-BA05-DC4CD37FBB5B}" dt="2024-05-26T13:20:41.187" v="14"/>
          <ac:spMkLst>
            <pc:docMk/>
            <pc:sldMk cId="4041403823" sldId="354"/>
            <ac:spMk id="5" creationId="{E8FBFAA6-7D53-4F46-B4FA-B6E25AA48337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4:50.310" v="71" actId="47"/>
        <pc:sldMkLst>
          <pc:docMk/>
          <pc:sldMk cId="3325927723" sldId="355"/>
        </pc:sldMkLst>
        <pc:spChg chg="mod">
          <ac:chgData name="Piyumika Kithulgoda Gamage" userId="8130ac14-9727-4963-a006-512f362f8357" providerId="ADAL" clId="{DE7B6184-9587-4B50-BA05-DC4CD37FBB5B}" dt="2024-05-26T13:24:40.748" v="68" actId="21"/>
          <ac:spMkLst>
            <pc:docMk/>
            <pc:sldMk cId="3325927723" sldId="355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11453240" sldId="35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8978084" sldId="357"/>
        </pc:sldMkLst>
      </pc:sldChg>
    </pc:docChg>
  </pc:docChgLst>
  <pc:docChgLst>
    <pc:chgData name="Piyumika Kithulgoda Gamage" userId="8130ac14-9727-4963-a006-512f362f8357" providerId="ADAL" clId="{B48C3E9F-9C33-4C39-B59E-4CD94AC7721A}"/>
    <pc:docChg chg="undo custSel addSld delSld modSld">
      <pc:chgData name="Piyumika Kithulgoda Gamage" userId="8130ac14-9727-4963-a006-512f362f8357" providerId="ADAL" clId="{B48C3E9F-9C33-4C39-B59E-4CD94AC7721A}" dt="2024-07-11T16:26:27.197" v="272" actId="20577"/>
      <pc:docMkLst>
        <pc:docMk/>
      </pc:docMkLst>
      <pc:sldChg chg="modSp">
        <pc:chgData name="Piyumika Kithulgoda Gamage" userId="8130ac14-9727-4963-a006-512f362f8357" providerId="ADAL" clId="{B48C3E9F-9C33-4C39-B59E-4CD94AC7721A}" dt="2024-07-11T16:25:51.393" v="270" actId="255"/>
        <pc:sldMkLst>
          <pc:docMk/>
          <pc:sldMk cId="109857222" sldId="256"/>
        </pc:sldMkLst>
        <pc:spChg chg="mod">
          <ac:chgData name="Piyumika Kithulgoda Gamage" userId="8130ac14-9727-4963-a006-512f362f8357" providerId="ADAL" clId="{B48C3E9F-9C33-4C39-B59E-4CD94AC7721A}" dt="2024-07-11T16:25:51.393" v="270" actId="255"/>
          <ac:spMkLst>
            <pc:docMk/>
            <pc:sldMk cId="109857222" sldId="256"/>
            <ac:spMk id="8" creationId="{8053DB01-3AC5-95F3-DB58-6C224EE9D094}"/>
          </ac:spMkLst>
        </pc:spChg>
      </pc:sldChg>
      <pc:sldChg chg="modSp">
        <pc:chgData name="Piyumika Kithulgoda Gamage" userId="8130ac14-9727-4963-a006-512f362f8357" providerId="ADAL" clId="{B48C3E9F-9C33-4C39-B59E-4CD94AC7721A}" dt="2024-07-11T16:08:15.185" v="1" actId="255"/>
        <pc:sldMkLst>
          <pc:docMk/>
          <pc:sldMk cId="3629139323" sldId="258"/>
        </pc:sldMkLst>
        <pc:spChg chg="mod">
          <ac:chgData name="Piyumika Kithulgoda Gamage" userId="8130ac14-9727-4963-a006-512f362f8357" providerId="ADAL" clId="{B48C3E9F-9C33-4C39-B59E-4CD94AC7721A}" dt="2024-07-11T16:08:15.185" v="1" actId="255"/>
          <ac:spMkLst>
            <pc:docMk/>
            <pc:sldMk cId="3629139323" sldId="258"/>
            <ac:spMk id="6" creationId="{6DCD1818-D63B-A2C2-2BD8-71F47CB7E4ED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23:51.456" v="263" actId="255"/>
        <pc:sldMkLst>
          <pc:docMk/>
          <pc:sldMk cId="3800342570" sldId="264"/>
        </pc:sldMkLst>
        <pc:spChg chg="mod">
          <ac:chgData name="Piyumika Kithulgoda Gamage" userId="8130ac14-9727-4963-a006-512f362f8357" providerId="ADAL" clId="{B48C3E9F-9C33-4C39-B59E-4CD94AC7721A}" dt="2024-07-11T16:23:51.456" v="263" actId="255"/>
          <ac:spMkLst>
            <pc:docMk/>
            <pc:sldMk cId="3800342570" sldId="264"/>
            <ac:spMk id="8" creationId="{A0B88D68-9570-4A13-8FAE-A9BD9EB94398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21:08.473" v="210" actId="13900"/>
        <pc:sldMkLst>
          <pc:docMk/>
          <pc:sldMk cId="1386132519" sldId="267"/>
        </pc:sldMkLst>
        <pc:spChg chg="mod">
          <ac:chgData name="Piyumika Kithulgoda Gamage" userId="8130ac14-9727-4963-a006-512f362f8357" providerId="ADAL" clId="{B48C3E9F-9C33-4C39-B59E-4CD94AC7721A}" dt="2024-07-11T16:21:08.473" v="210" actId="13900"/>
          <ac:spMkLst>
            <pc:docMk/>
            <pc:sldMk cId="1386132519" sldId="267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21:02.655" v="209" actId="122"/>
          <ac:spMkLst>
            <pc:docMk/>
            <pc:sldMk cId="1386132519" sldId="267"/>
            <ac:spMk id="5" creationId="{C89309F0-1852-6B3D-EDAB-12A0E0EF8765}"/>
          </ac:spMkLst>
        </pc:spChg>
      </pc:sldChg>
      <pc:sldChg chg="modSp">
        <pc:chgData name="Piyumika Kithulgoda Gamage" userId="8130ac14-9727-4963-a006-512f362f8357" providerId="ADAL" clId="{B48C3E9F-9C33-4C39-B59E-4CD94AC7721A}" dt="2024-07-11T16:25:20.901" v="266" actId="122"/>
        <pc:sldMkLst>
          <pc:docMk/>
          <pc:sldMk cId="1437049803" sldId="268"/>
        </pc:sldMkLst>
        <pc:spChg chg="mod">
          <ac:chgData name="Piyumika Kithulgoda Gamage" userId="8130ac14-9727-4963-a006-512f362f8357" providerId="ADAL" clId="{B48C3E9F-9C33-4C39-B59E-4CD94AC7721A}" dt="2024-07-11T16:25:20.901" v="266" actId="122"/>
          <ac:spMkLst>
            <pc:docMk/>
            <pc:sldMk cId="1437049803" sldId="268"/>
            <ac:spMk id="8" creationId="{AB9B10F4-C027-4FE6-42CA-3ECC9E9FBA8F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26:27.197" v="272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B48C3E9F-9C33-4C39-B59E-4CD94AC7721A}" dt="2024-07-11T16:26:27.197" v="272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4:33.576" v="264" actId="47"/>
        <pc:sldMkLst>
          <pc:docMk/>
          <pc:sldMk cId="1868448815" sldId="355"/>
        </pc:sldMkLst>
        <pc:spChg chg="mod">
          <ac:chgData name="Piyumika Kithulgoda Gamage" userId="8130ac14-9727-4963-a006-512f362f8357" providerId="ADAL" clId="{B48C3E9F-9C33-4C39-B59E-4CD94AC7721A}" dt="2024-07-11T16:10:18.548" v="29" actId="20577"/>
          <ac:spMkLst>
            <pc:docMk/>
            <pc:sldMk cId="1868448815" sldId="355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09:37.553" v="21" actId="122"/>
          <ac:spMkLst>
            <pc:docMk/>
            <pc:sldMk cId="1868448815" sldId="355"/>
            <ac:spMk id="8" creationId="{A0B88D68-9570-4A13-8FAE-A9BD9EB94398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11:23.831" v="55" actId="255"/>
        <pc:sldMkLst>
          <pc:docMk/>
          <pc:sldMk cId="268988880" sldId="356"/>
        </pc:sldMkLst>
        <pc:spChg chg="mod">
          <ac:chgData name="Piyumika Kithulgoda Gamage" userId="8130ac14-9727-4963-a006-512f362f8357" providerId="ADAL" clId="{B48C3E9F-9C33-4C39-B59E-4CD94AC7721A}" dt="2024-07-11T16:11:23.831" v="55" actId="255"/>
          <ac:spMkLst>
            <pc:docMk/>
            <pc:sldMk cId="268988880" sldId="35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1:06.394" v="48" actId="255"/>
          <ac:spMkLst>
            <pc:docMk/>
            <pc:sldMk cId="268988880" sldId="356"/>
            <ac:spMk id="8" creationId="{A0B88D68-9570-4A13-8FAE-A9BD9EB94398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13:12.443" v="85" actId="20577"/>
        <pc:sldMkLst>
          <pc:docMk/>
          <pc:sldMk cId="788739998" sldId="357"/>
        </pc:sldMkLst>
        <pc:spChg chg="mod">
          <ac:chgData name="Piyumika Kithulgoda Gamage" userId="8130ac14-9727-4963-a006-512f362f8357" providerId="ADAL" clId="{B48C3E9F-9C33-4C39-B59E-4CD94AC7721A}" dt="2024-07-11T16:13:12.443" v="85" actId="20577"/>
          <ac:spMkLst>
            <pc:docMk/>
            <pc:sldMk cId="788739998" sldId="357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2:52.574" v="75" actId="255"/>
          <ac:spMkLst>
            <pc:docMk/>
            <pc:sldMk cId="788739998" sldId="357"/>
            <ac:spMk id="8" creationId="{A0B88D68-9570-4A13-8FAE-A9BD9EB94398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14:45.381" v="116" actId="255"/>
        <pc:sldMkLst>
          <pc:docMk/>
          <pc:sldMk cId="2671321509" sldId="358"/>
        </pc:sldMkLst>
        <pc:spChg chg="mod">
          <ac:chgData name="Piyumika Kithulgoda Gamage" userId="8130ac14-9727-4963-a006-512f362f8357" providerId="ADAL" clId="{B48C3E9F-9C33-4C39-B59E-4CD94AC7721A}" dt="2024-07-11T16:14:37.219" v="115" actId="13900"/>
          <ac:spMkLst>
            <pc:docMk/>
            <pc:sldMk cId="2671321509" sldId="358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4:45.381" v="116" actId="255"/>
          <ac:spMkLst>
            <pc:docMk/>
            <pc:sldMk cId="2671321509" sldId="358"/>
            <ac:spMk id="8" creationId="{A0B88D68-9570-4A13-8FAE-A9BD9EB94398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18:30.306" v="160" actId="20577"/>
        <pc:sldMkLst>
          <pc:docMk/>
          <pc:sldMk cId="1240432314" sldId="359"/>
        </pc:sldMkLst>
        <pc:spChg chg="mod">
          <ac:chgData name="Piyumika Kithulgoda Gamage" userId="8130ac14-9727-4963-a006-512f362f8357" providerId="ADAL" clId="{B48C3E9F-9C33-4C39-B59E-4CD94AC7721A}" dt="2024-07-11T16:18:30.306" v="160" actId="20577"/>
          <ac:spMkLst>
            <pc:docMk/>
            <pc:sldMk cId="1240432314" sldId="359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8:12.659" v="153" actId="122"/>
          <ac:spMkLst>
            <pc:docMk/>
            <pc:sldMk cId="1240432314" sldId="359"/>
            <ac:spMk id="8" creationId="{A0B88D68-9570-4A13-8FAE-A9BD9EB94398}"/>
          </ac:spMkLst>
        </pc:spChg>
      </pc:sldChg>
      <pc:sldChg chg="modSp">
        <pc:chgData name="Piyumika Kithulgoda Gamage" userId="8130ac14-9727-4963-a006-512f362f8357" providerId="ADAL" clId="{B48C3E9F-9C33-4C39-B59E-4CD94AC7721A}" dt="2024-07-11T16:25:40.004" v="268" actId="255"/>
        <pc:sldMkLst>
          <pc:docMk/>
          <pc:sldMk cId="3885321455" sldId="360"/>
        </pc:sldMkLst>
        <pc:spChg chg="mod">
          <ac:chgData name="Piyumika Kithulgoda Gamage" userId="8130ac14-9727-4963-a006-512f362f8357" providerId="ADAL" clId="{B48C3E9F-9C33-4C39-B59E-4CD94AC7721A}" dt="2024-07-11T16:25:40.004" v="268" actId="255"/>
          <ac:spMkLst>
            <pc:docMk/>
            <pc:sldMk cId="3885321455" sldId="360"/>
            <ac:spMk id="8" creationId="{AB9B10F4-C027-4FE6-42CA-3ECC9E9FBA8F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17:01.801" v="144" actId="255"/>
        <pc:sldMkLst>
          <pc:docMk/>
          <pc:sldMk cId="135622648" sldId="361"/>
        </pc:sldMkLst>
        <pc:spChg chg="mod">
          <ac:chgData name="Piyumika Kithulgoda Gamage" userId="8130ac14-9727-4963-a006-512f362f8357" providerId="ADAL" clId="{B48C3E9F-9C33-4C39-B59E-4CD94AC7721A}" dt="2024-07-11T16:17:01.801" v="144" actId="255"/>
          <ac:spMkLst>
            <pc:docMk/>
            <pc:sldMk cId="135622648" sldId="361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6:51.660" v="138" actId="122"/>
          <ac:spMkLst>
            <pc:docMk/>
            <pc:sldMk cId="135622648" sldId="361"/>
            <ac:spMk id="8" creationId="{A0B88D68-9570-4A13-8FAE-A9BD9EB94398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23:14.234" v="232" actId="20577"/>
        <pc:sldMkLst>
          <pc:docMk/>
          <pc:sldMk cId="455663041" sldId="363"/>
        </pc:sldMkLst>
        <pc:spChg chg="mod">
          <ac:chgData name="Piyumika Kithulgoda Gamage" userId="8130ac14-9727-4963-a006-512f362f8357" providerId="ADAL" clId="{B48C3E9F-9C33-4C39-B59E-4CD94AC7721A}" dt="2024-07-11T16:22:47.234" v="230" actId="5793"/>
          <ac:spMkLst>
            <pc:docMk/>
            <pc:sldMk cId="455663041" sldId="363"/>
            <ac:spMk id="3" creationId="{8F9A0106-3B98-6A6F-E1FC-48981DB42F69}"/>
          </ac:spMkLst>
        </pc:spChg>
        <pc:spChg chg="mod">
          <ac:chgData name="Piyumika Kithulgoda Gamage" userId="8130ac14-9727-4963-a006-512f362f8357" providerId="ADAL" clId="{B48C3E9F-9C33-4C39-B59E-4CD94AC7721A}" dt="2024-07-11T16:23:14.234" v="232" actId="20577"/>
          <ac:spMkLst>
            <pc:docMk/>
            <pc:sldMk cId="455663041" sldId="363"/>
            <ac:spMk id="4" creationId="{3BAF520E-9227-9E4F-E67E-19645FC0B781}"/>
          </ac:spMkLst>
        </pc:spChg>
      </pc:sldChg>
      <pc:sldChg chg="modSp add mod">
        <pc:chgData name="Piyumika Kithulgoda Gamage" userId="8130ac14-9727-4963-a006-512f362f8357" providerId="ADAL" clId="{B48C3E9F-9C33-4C39-B59E-4CD94AC7721A}" dt="2024-07-11T16:17:44.503" v="149" actId="255"/>
        <pc:sldMkLst>
          <pc:docMk/>
          <pc:sldMk cId="3900789500" sldId="364"/>
        </pc:sldMkLst>
        <pc:spChg chg="mod">
          <ac:chgData name="Piyumika Kithulgoda Gamage" userId="8130ac14-9727-4963-a006-512f362f8357" providerId="ADAL" clId="{B48C3E9F-9C33-4C39-B59E-4CD94AC7721A}" dt="2024-07-11T16:09:25.834" v="19" actId="13900"/>
          <ac:spMkLst>
            <pc:docMk/>
            <pc:sldMk cId="3900789500" sldId="364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7:44.503" v="149" actId="255"/>
          <ac:spMkLst>
            <pc:docMk/>
            <pc:sldMk cId="3900789500" sldId="364"/>
            <ac:spMk id="8" creationId="{A0B88D68-9570-4A13-8FAE-A9BD9EB94398}"/>
          </ac:spMkLst>
        </pc:spChg>
      </pc:sldChg>
      <pc:sldChg chg="modSp add mod">
        <pc:chgData name="Piyumika Kithulgoda Gamage" userId="8130ac14-9727-4963-a006-512f362f8357" providerId="ADAL" clId="{B48C3E9F-9C33-4C39-B59E-4CD94AC7721A}" dt="2024-07-11T16:17:35.334" v="148" actId="27636"/>
        <pc:sldMkLst>
          <pc:docMk/>
          <pc:sldMk cId="3378279035" sldId="365"/>
        </pc:sldMkLst>
        <pc:spChg chg="mod">
          <ac:chgData name="Piyumika Kithulgoda Gamage" userId="8130ac14-9727-4963-a006-512f362f8357" providerId="ADAL" clId="{B48C3E9F-9C33-4C39-B59E-4CD94AC7721A}" dt="2024-07-11T16:17:35.334" v="148" actId="27636"/>
          <ac:spMkLst>
            <pc:docMk/>
            <pc:sldMk cId="3378279035" sldId="365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0:31.785" v="36" actId="255"/>
          <ac:spMkLst>
            <pc:docMk/>
            <pc:sldMk cId="3378279035" sldId="365"/>
            <ac:spMk id="8" creationId="{A0B88D68-9570-4A13-8FAE-A9BD9EB94398}"/>
          </ac:spMkLst>
        </pc:spChg>
      </pc:sldChg>
      <pc:sldChg chg="modSp add mod">
        <pc:chgData name="Piyumika Kithulgoda Gamage" userId="8130ac14-9727-4963-a006-512f362f8357" providerId="ADAL" clId="{B48C3E9F-9C33-4C39-B59E-4CD94AC7721A}" dt="2024-07-11T16:12:21.382" v="70" actId="13900"/>
        <pc:sldMkLst>
          <pc:docMk/>
          <pc:sldMk cId="4083858401" sldId="366"/>
        </pc:sldMkLst>
        <pc:spChg chg="mod">
          <ac:chgData name="Piyumika Kithulgoda Gamage" userId="8130ac14-9727-4963-a006-512f362f8357" providerId="ADAL" clId="{B48C3E9F-9C33-4C39-B59E-4CD94AC7721A}" dt="2024-07-11T16:12:21.382" v="70" actId="13900"/>
          <ac:spMkLst>
            <pc:docMk/>
            <pc:sldMk cId="4083858401" sldId="36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1:56.348" v="60" actId="255"/>
          <ac:spMkLst>
            <pc:docMk/>
            <pc:sldMk cId="4083858401" sldId="366"/>
            <ac:spMk id="8" creationId="{A0B88D68-9570-4A13-8FAE-A9BD9EB94398}"/>
          </ac:spMkLst>
        </pc:spChg>
      </pc:sldChg>
      <pc:sldChg chg="modSp add mod">
        <pc:chgData name="Piyumika Kithulgoda Gamage" userId="8130ac14-9727-4963-a006-512f362f8357" providerId="ADAL" clId="{B48C3E9F-9C33-4C39-B59E-4CD94AC7721A}" dt="2024-07-11T16:13:57.715" v="98" actId="20577"/>
        <pc:sldMkLst>
          <pc:docMk/>
          <pc:sldMk cId="3127405544" sldId="367"/>
        </pc:sldMkLst>
        <pc:spChg chg="mod">
          <ac:chgData name="Piyumika Kithulgoda Gamage" userId="8130ac14-9727-4963-a006-512f362f8357" providerId="ADAL" clId="{B48C3E9F-9C33-4C39-B59E-4CD94AC7721A}" dt="2024-07-11T16:13:57.715" v="98" actId="20577"/>
          <ac:spMkLst>
            <pc:docMk/>
            <pc:sldMk cId="3127405544" sldId="367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3:31.192" v="89" actId="255"/>
          <ac:spMkLst>
            <pc:docMk/>
            <pc:sldMk cId="3127405544" sldId="367"/>
            <ac:spMk id="8" creationId="{A0B88D68-9570-4A13-8FAE-A9BD9EB94398}"/>
          </ac:spMkLst>
        </pc:spChg>
      </pc:sldChg>
      <pc:sldChg chg="modSp add mod">
        <pc:chgData name="Piyumika Kithulgoda Gamage" userId="8130ac14-9727-4963-a006-512f362f8357" providerId="ADAL" clId="{B48C3E9F-9C33-4C39-B59E-4CD94AC7721A}" dt="2024-07-11T16:16:28.671" v="133" actId="13900"/>
        <pc:sldMkLst>
          <pc:docMk/>
          <pc:sldMk cId="721953334" sldId="368"/>
        </pc:sldMkLst>
        <pc:spChg chg="mod">
          <ac:chgData name="Piyumika Kithulgoda Gamage" userId="8130ac14-9727-4963-a006-512f362f8357" providerId="ADAL" clId="{B48C3E9F-9C33-4C39-B59E-4CD94AC7721A}" dt="2024-07-11T16:16:28.671" v="133" actId="13900"/>
          <ac:spMkLst>
            <pc:docMk/>
            <pc:sldMk cId="721953334" sldId="368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5:47.501" v="126" actId="255"/>
          <ac:spMkLst>
            <pc:docMk/>
            <pc:sldMk cId="721953334" sldId="368"/>
            <ac:spMk id="8" creationId="{A0B88D68-9570-4A13-8FAE-A9BD9EB94398}"/>
          </ac:spMkLst>
        </pc:spChg>
      </pc:sldChg>
      <pc:sldChg chg="add del">
        <pc:chgData name="Piyumika Kithulgoda Gamage" userId="8130ac14-9727-4963-a006-512f362f8357" providerId="ADAL" clId="{B48C3E9F-9C33-4C39-B59E-4CD94AC7721A}" dt="2024-07-11T16:16:36.659" v="134" actId="47"/>
        <pc:sldMkLst>
          <pc:docMk/>
          <pc:sldMk cId="70108878" sldId="369"/>
        </pc:sldMkLst>
      </pc:sldChg>
      <pc:sldChg chg="new add del">
        <pc:chgData name="Piyumika Kithulgoda Gamage" userId="8130ac14-9727-4963-a006-512f362f8357" providerId="ADAL" clId="{B48C3E9F-9C33-4C39-B59E-4CD94AC7721A}" dt="2024-07-11T16:15:08.282" v="120" actId="680"/>
        <pc:sldMkLst>
          <pc:docMk/>
          <pc:sldMk cId="3021334589" sldId="369"/>
        </pc:sldMkLst>
      </pc:sldChg>
      <pc:sldChg chg="modSp add mod">
        <pc:chgData name="Piyumika Kithulgoda Gamage" userId="8130ac14-9727-4963-a006-512f362f8357" providerId="ADAL" clId="{B48C3E9F-9C33-4C39-B59E-4CD94AC7721A}" dt="2024-07-11T16:19:14.272" v="187" actId="20577"/>
        <pc:sldMkLst>
          <pc:docMk/>
          <pc:sldMk cId="4282816654" sldId="369"/>
        </pc:sldMkLst>
        <pc:spChg chg="mod">
          <ac:chgData name="Piyumika Kithulgoda Gamage" userId="8130ac14-9727-4963-a006-512f362f8357" providerId="ADAL" clId="{B48C3E9F-9C33-4C39-B59E-4CD94AC7721A}" dt="2024-07-11T16:19:14.272" v="187" actId="20577"/>
          <ac:spMkLst>
            <pc:docMk/>
            <pc:sldMk cId="4282816654" sldId="369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9:02.461" v="184" actId="20577"/>
          <ac:spMkLst>
            <pc:docMk/>
            <pc:sldMk cId="4282816654" sldId="369"/>
            <ac:spMk id="8" creationId="{A0B88D68-9570-4A13-8FAE-A9BD9EB94398}"/>
          </ac:spMkLst>
        </pc:spChg>
      </pc:sldChg>
      <pc:sldChg chg="add del">
        <pc:chgData name="Piyumika Kithulgoda Gamage" userId="8130ac14-9727-4963-a006-512f362f8357" providerId="ADAL" clId="{B48C3E9F-9C33-4C39-B59E-4CD94AC7721A}" dt="2024-07-11T16:20:20.964" v="200" actId="47"/>
        <pc:sldMkLst>
          <pc:docMk/>
          <pc:sldMk cId="754275109" sldId="370"/>
        </pc:sldMkLst>
      </pc:sldChg>
      <pc:sldChg chg="modSp add del mod">
        <pc:chgData name="Piyumika Kithulgoda Gamage" userId="8130ac14-9727-4963-a006-512f362f8357" providerId="ADAL" clId="{B48C3E9F-9C33-4C39-B59E-4CD94AC7721A}" dt="2024-07-11T16:21:27.043" v="221" actId="20577"/>
        <pc:sldMkLst>
          <pc:docMk/>
          <pc:sldMk cId="289079218" sldId="371"/>
        </pc:sldMkLst>
        <pc:spChg chg="mod">
          <ac:chgData name="Piyumika Kithulgoda Gamage" userId="8130ac14-9727-4963-a006-512f362f8357" providerId="ADAL" clId="{B48C3E9F-9C33-4C39-B59E-4CD94AC7721A}" dt="2024-07-11T16:21:22.171" v="214" actId="5793"/>
          <ac:spMkLst>
            <pc:docMk/>
            <pc:sldMk cId="289079218" sldId="371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21:27.043" v="221" actId="20577"/>
          <ac:spMkLst>
            <pc:docMk/>
            <pc:sldMk cId="289079218" sldId="371"/>
            <ac:spMk id="5" creationId="{C89309F0-1852-6B3D-EDAB-12A0E0EF8765}"/>
          </ac:spMkLst>
        </pc:spChg>
      </pc:sldChg>
    </pc:docChg>
  </pc:docChgLst>
  <pc:docChgLst>
    <pc:chgData name="Piyumika Kithulgoda Gamage" userId="8130ac14-9727-4963-a006-512f362f8357" providerId="ADAL" clId="{149FCF00-3217-43EC-8440-CE04B3EF5A56}"/>
    <pc:docChg chg="undo redo custSel addSld delSld modSld sldOrd">
      <pc:chgData name="Piyumika Kithulgoda Gamage" userId="8130ac14-9727-4963-a006-512f362f8357" providerId="ADAL" clId="{149FCF00-3217-43EC-8440-CE04B3EF5A56}" dt="2024-05-27T13:33:49.194" v="1051" actId="20577"/>
      <pc:docMkLst>
        <pc:docMk/>
      </pc:docMkLst>
      <pc:sldChg chg="modSp mod">
        <pc:chgData name="Piyumika Kithulgoda Gamage" userId="8130ac14-9727-4963-a006-512f362f8357" providerId="ADAL" clId="{149FCF00-3217-43EC-8440-CE04B3EF5A56}" dt="2024-05-26T15:50:19.514" v="685" actId="20577"/>
        <pc:sldMkLst>
          <pc:docMk/>
          <pc:sldMk cId="109857222" sldId="256"/>
        </pc:sldMkLst>
        <pc:spChg chg="mod">
          <ac:chgData name="Piyumika Kithulgoda Gamage" userId="8130ac14-9727-4963-a006-512f362f8357" providerId="ADAL" clId="{149FCF00-3217-43EC-8440-CE04B3EF5A56}" dt="2024-05-26T15:50:19.514" v="68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149FCF00-3217-43EC-8440-CE04B3EF5A56}" dt="2024-05-27T13:18:03.694" v="869" actId="1076"/>
        <pc:sldMkLst>
          <pc:docMk/>
          <pc:sldMk cId="3629139323" sldId="258"/>
        </pc:sldMkLst>
        <pc:spChg chg="mod">
          <ac:chgData name="Piyumika Kithulgoda Gamage" userId="8130ac14-9727-4963-a006-512f362f8357" providerId="ADAL" clId="{149FCF00-3217-43EC-8440-CE04B3EF5A56}" dt="2024-05-27T13:18:03.694" v="869" actId="1076"/>
          <ac:spMkLst>
            <pc:docMk/>
            <pc:sldMk cId="3629139323" sldId="258"/>
            <ac:spMk id="6" creationId="{6DCD1818-D63B-A2C2-2BD8-71F47CB7E4ED}"/>
          </ac:spMkLst>
        </pc:spChg>
        <pc:spChg chg="mod">
          <ac:chgData name="Piyumika Kithulgoda Gamage" userId="8130ac14-9727-4963-a006-512f362f8357" providerId="ADAL" clId="{149FCF00-3217-43EC-8440-CE04B3EF5A56}" dt="2024-05-27T13:18:01.269" v="868" actId="14100"/>
          <ac:spMkLst>
            <pc:docMk/>
            <pc:sldMk cId="3629139323" sldId="258"/>
            <ac:spMk id="10" creationId="{836FD327-AE8E-848B-51F8-C6635866D5A3}"/>
          </ac:spMkLst>
        </pc:spChg>
      </pc:sldChg>
      <pc:sldChg chg="modSp add del mod">
        <pc:chgData name="Piyumika Kithulgoda Gamage" userId="8130ac14-9727-4963-a006-512f362f8357" providerId="ADAL" clId="{149FCF00-3217-43EC-8440-CE04B3EF5A56}" dt="2024-05-26T15:50:22.304" v="686" actId="47"/>
        <pc:sldMkLst>
          <pc:docMk/>
          <pc:sldMk cId="4122984368" sldId="259"/>
        </pc:sldMkLst>
        <pc:spChg chg="mod">
          <ac:chgData name="Piyumika Kithulgoda Gamage" userId="8130ac14-9727-4963-a006-512f362f8357" providerId="ADAL" clId="{149FCF00-3217-43EC-8440-CE04B3EF5A56}" dt="2024-05-26T15:50:13.236" v="682" actId="21"/>
          <ac:spMkLst>
            <pc:docMk/>
            <pc:sldMk cId="4122984368" sldId="259"/>
            <ac:spMk id="3" creationId="{00000000-0000-0000-0000-000000000000}"/>
          </ac:spMkLst>
        </pc:spChg>
      </pc:sldChg>
      <pc:sldChg chg="addSp delSp modSp add del mod">
        <pc:chgData name="Piyumika Kithulgoda Gamage" userId="8130ac14-9727-4963-a006-512f362f8357" providerId="ADAL" clId="{149FCF00-3217-43EC-8440-CE04B3EF5A56}" dt="2024-05-26T14:54:34.176" v="28" actId="47"/>
        <pc:sldMkLst>
          <pc:docMk/>
          <pc:sldMk cId="1474844524" sldId="260"/>
        </pc:sldMkLst>
        <pc:spChg chg="add del mod">
          <ac:chgData name="Piyumika Kithulgoda Gamage" userId="8130ac14-9727-4963-a006-512f362f8357" providerId="ADAL" clId="{149FCF00-3217-43EC-8440-CE04B3EF5A56}" dt="2024-05-26T14:53:22.416" v="8" actId="478"/>
          <ac:spMkLst>
            <pc:docMk/>
            <pc:sldMk cId="1474844524" sldId="260"/>
            <ac:spMk id="2" creationId="{87241297-E14C-047F-DA59-00A61F879DA8}"/>
          </ac:spMkLst>
        </pc:spChg>
        <pc:spChg chg="del mod">
          <ac:chgData name="Piyumika Kithulgoda Gamage" userId="8130ac14-9727-4963-a006-512f362f8357" providerId="ADAL" clId="{149FCF00-3217-43EC-8440-CE04B3EF5A56}" dt="2024-05-26T14:53:20.477" v="7" actId="478"/>
          <ac:spMkLst>
            <pc:docMk/>
            <pc:sldMk cId="1474844524" sldId="26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4:54:18.282" v="22" actId="21"/>
          <ac:spMkLst>
            <pc:docMk/>
            <pc:sldMk cId="1474844524" sldId="260"/>
            <ac:spMk id="5" creationId="{2B359E46-8E12-4A80-A9EE-C4F6E5D69C1D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598396642" sldId="260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414315081" sldId="261"/>
        </pc:sldMkLst>
      </pc:sldChg>
      <pc:sldChg chg="modSp add">
        <pc:chgData name="Piyumika Kithulgoda Gamage" userId="8130ac14-9727-4963-a006-512f362f8357" providerId="ADAL" clId="{149FCF00-3217-43EC-8440-CE04B3EF5A56}" dt="2024-05-26T15:45:59.751" v="440" actId="1076"/>
        <pc:sldMkLst>
          <pc:docMk/>
          <pc:sldMk cId="1201762283" sldId="261"/>
        </pc:sldMkLst>
        <pc:picChg chg="mod">
          <ac:chgData name="Piyumika Kithulgoda Gamage" userId="8130ac14-9727-4963-a006-512f362f8357" providerId="ADAL" clId="{149FCF00-3217-43EC-8440-CE04B3EF5A56}" dt="2024-05-26T15:45:59.751" v="440" actId="1076"/>
          <ac:picMkLst>
            <pc:docMk/>
            <pc:sldMk cId="1201762283" sldId="261"/>
            <ac:picMk id="4" creationId="{CBF74F55-7B96-A37A-F339-0BAADA9F67B0}"/>
          </ac:picMkLst>
        </pc:picChg>
      </pc:sldChg>
      <pc:sldChg chg="addSp modSp add mod modClrScheme chgLayout">
        <pc:chgData name="Piyumika Kithulgoda Gamage" userId="8130ac14-9727-4963-a006-512f362f8357" providerId="ADAL" clId="{149FCF00-3217-43EC-8440-CE04B3EF5A56}" dt="2024-05-27T13:24:29.991" v="943" actId="27636"/>
        <pc:sldMkLst>
          <pc:docMk/>
          <pc:sldMk cId="3800342570" sldId="264"/>
        </pc:sldMkLst>
        <pc:spChg chg="mod">
          <ac:chgData name="Piyumika Kithulgoda Gamage" userId="8130ac14-9727-4963-a006-512f362f8357" providerId="ADAL" clId="{149FCF00-3217-43EC-8440-CE04B3EF5A56}" dt="2024-05-27T13:24:29.991" v="943" actId="27636"/>
          <ac:spMkLst>
            <pc:docMk/>
            <pc:sldMk cId="3800342570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7T13:18:51.524" v="886" actId="20577"/>
          <ac:spMkLst>
            <pc:docMk/>
            <pc:sldMk cId="3800342570" sldId="264"/>
            <ac:spMk id="8" creationId="{A0B88D68-9570-4A13-8FAE-A9BD9EB94398}"/>
          </ac:spMkLst>
        </pc:spChg>
      </pc:sldChg>
      <pc:sldChg chg="addSp modSp add del mod modClrScheme chgLayout">
        <pc:chgData name="Piyumika Kithulgoda Gamage" userId="8130ac14-9727-4963-a006-512f362f8357" providerId="ADAL" clId="{149FCF00-3217-43EC-8440-CE04B3EF5A56}" dt="2024-05-26T15:11:51.536" v="202" actId="47"/>
        <pc:sldMkLst>
          <pc:docMk/>
          <pc:sldMk cId="1978281175" sldId="265"/>
        </pc:sldMkLst>
        <pc:spChg chg="mod">
          <ac:chgData name="Piyumika Kithulgoda Gamage" userId="8130ac14-9727-4963-a006-512f362f8357" providerId="ADAL" clId="{149FCF00-3217-43EC-8440-CE04B3EF5A56}" dt="2024-05-26T15:09:32.243" v="189" actId="6549"/>
          <ac:spMkLst>
            <pc:docMk/>
            <pc:sldMk cId="1978281175" sldId="26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5:09:23.781" v="186" actId="120"/>
          <ac:spMkLst>
            <pc:docMk/>
            <pc:sldMk cId="1978281175" sldId="265"/>
            <ac:spMk id="8" creationId="{D24A28EC-DA8F-6FEB-2A80-05FA2603E51B}"/>
          </ac:spMkLst>
        </pc:spChg>
      </pc:sldChg>
      <pc:sldChg chg="modSp add del mod">
        <pc:chgData name="Piyumika Kithulgoda Gamage" userId="8130ac14-9727-4963-a006-512f362f8357" providerId="ADAL" clId="{149FCF00-3217-43EC-8440-CE04B3EF5A56}" dt="2024-05-26T15:11:52.676" v="203" actId="47"/>
        <pc:sldMkLst>
          <pc:docMk/>
          <pc:sldMk cId="2297450722" sldId="266"/>
        </pc:sldMkLst>
        <pc:spChg chg="mod">
          <ac:chgData name="Piyumika Kithulgoda Gamage" userId="8130ac14-9727-4963-a006-512f362f8357" providerId="ADAL" clId="{149FCF00-3217-43EC-8440-CE04B3EF5A56}" dt="2024-05-26T14:53:10.719" v="4" actId="27636"/>
          <ac:spMkLst>
            <pc:docMk/>
            <pc:sldMk cId="2297450722" sldId="266"/>
            <ac:spMk id="3" creationId="{00000000-0000-0000-0000-000000000000}"/>
          </ac:spMkLst>
        </pc:spChg>
      </pc:sldChg>
      <pc:sldChg chg="addSp delSp modSp add del mod modClrScheme chgLayout">
        <pc:chgData name="Piyumika Kithulgoda Gamage" userId="8130ac14-9727-4963-a006-512f362f8357" providerId="ADAL" clId="{149FCF00-3217-43EC-8440-CE04B3EF5A56}" dt="2024-05-26T15:12:24.287" v="214" actId="6549"/>
        <pc:sldMkLst>
          <pc:docMk/>
          <pc:sldMk cId="1386132519" sldId="267"/>
        </pc:sldMkLst>
        <pc:spChg chg="mod">
          <ac:chgData name="Piyumika Kithulgoda Gamage" userId="8130ac14-9727-4963-a006-512f362f8357" providerId="ADAL" clId="{149FCF00-3217-43EC-8440-CE04B3EF5A56}" dt="2024-05-26T15:12:24.287" v="214" actId="6549"/>
          <ac:spMkLst>
            <pc:docMk/>
            <pc:sldMk cId="1386132519" sldId="267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5:12:10.174" v="209" actId="255"/>
          <ac:spMkLst>
            <pc:docMk/>
            <pc:sldMk cId="1386132519" sldId="267"/>
            <ac:spMk id="5" creationId="{C89309F0-1852-6B3D-EDAB-12A0E0EF8765}"/>
          </ac:spMkLst>
        </pc:spChg>
        <pc:spChg chg="add del mod">
          <ac:chgData name="Piyumika Kithulgoda Gamage" userId="8130ac14-9727-4963-a006-512f362f8357" providerId="ADAL" clId="{149FCF00-3217-43EC-8440-CE04B3EF5A56}" dt="2024-05-26T15:11:30.637" v="199" actId="26606"/>
          <ac:spMkLst>
            <pc:docMk/>
            <pc:sldMk cId="1386132519" sldId="267"/>
            <ac:spMk id="8" creationId="{49496636-4C3C-8137-F828-C2EB7BBF6363}"/>
          </ac:spMkLst>
        </pc:spChg>
      </pc:sldChg>
      <pc:sldChg chg="addSp modSp add mod ord modClrScheme chgLayout">
        <pc:chgData name="Piyumika Kithulgoda Gamage" userId="8130ac14-9727-4963-a006-512f362f8357" providerId="ADAL" clId="{149FCF00-3217-43EC-8440-CE04B3EF5A56}" dt="2024-05-26T15:45:56.944" v="439"/>
        <pc:sldMkLst>
          <pc:docMk/>
          <pc:sldMk cId="1437049803" sldId="268"/>
        </pc:sldMkLst>
        <pc:spChg chg="mod">
          <ac:chgData name="Piyumika Kithulgoda Gamage" userId="8130ac14-9727-4963-a006-512f362f8357" providerId="ADAL" clId="{149FCF00-3217-43EC-8440-CE04B3EF5A56}" dt="2024-05-26T15:45:44.672" v="437" actId="20577"/>
          <ac:spMkLst>
            <pc:docMk/>
            <pc:sldMk cId="1437049803" sldId="26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5:16:43.604" v="394" actId="120"/>
          <ac:spMkLst>
            <pc:docMk/>
            <pc:sldMk cId="1437049803" sldId="268"/>
            <ac:spMk id="8" creationId="{AB9B10F4-C027-4FE6-42CA-3ECC9E9FBA8F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775604728" sldId="268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635882418" sldId="270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891619672" sldId="271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43259340" sldId="272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450103859" sldId="274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430263774" sldId="275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158195538" sldId="276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296639953" sldId="277"/>
        </pc:sldMkLst>
      </pc:sldChg>
      <pc:sldChg chg="add del">
        <pc:chgData name="Piyumika Kithulgoda Gamage" userId="8130ac14-9727-4963-a006-512f362f8357" providerId="ADAL" clId="{149FCF00-3217-43EC-8440-CE04B3EF5A56}" dt="2024-05-26T14:54:32.746" v="27" actId="47"/>
        <pc:sldMkLst>
          <pc:docMk/>
          <pc:sldMk cId="3896124667" sldId="278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122815941" sldId="279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973683915" sldId="280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04089363" sldId="282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075729478" sldId="283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832244972" sldId="284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667192760" sldId="285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986203154" sldId="288"/>
        </pc:sldMkLst>
      </pc:sldChg>
      <pc:sldChg chg="modSp mod">
        <pc:chgData name="Piyumika Kithulgoda Gamage" userId="8130ac14-9727-4963-a006-512f362f8357" providerId="ADAL" clId="{149FCF00-3217-43EC-8440-CE04B3EF5A56}" dt="2024-05-27T09:53:38.124" v="867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149FCF00-3217-43EC-8440-CE04B3EF5A56}" dt="2024-05-26T14:54:07.845" v="21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149FCF00-3217-43EC-8440-CE04B3EF5A56}" dt="2024-05-27T09:53:38.124" v="867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149FCF00-3217-43EC-8440-CE04B3EF5A56}" dt="2024-05-27T08:28:21.817" v="866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149FCF00-3217-43EC-8440-CE04B3EF5A56}" dt="2024-05-26T15:00:10.634" v="79" actId="404"/>
        <pc:sldMkLst>
          <pc:docMk/>
          <pc:sldMk cId="1868448815" sldId="355"/>
        </pc:sldMkLst>
        <pc:spChg chg="mod">
          <ac:chgData name="Piyumika Kithulgoda Gamage" userId="8130ac14-9727-4963-a006-512f362f8357" providerId="ADAL" clId="{149FCF00-3217-43EC-8440-CE04B3EF5A56}" dt="2024-05-26T14:59:46.737" v="74" actId="12"/>
          <ac:spMkLst>
            <pc:docMk/>
            <pc:sldMk cId="1868448815" sldId="355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149FCF00-3217-43EC-8440-CE04B3EF5A56}" dt="2024-05-26T15:00:10.634" v="79" actId="404"/>
          <ac:spMkLst>
            <pc:docMk/>
            <pc:sldMk cId="1868448815" sldId="355"/>
            <ac:spMk id="8" creationId="{A0B88D68-9570-4A13-8FAE-A9BD9EB94398}"/>
          </ac:spMkLst>
        </pc:spChg>
      </pc:sldChg>
      <pc:sldChg chg="new del">
        <pc:chgData name="Piyumika Kithulgoda Gamage" userId="8130ac14-9727-4963-a006-512f362f8357" providerId="ADAL" clId="{149FCF00-3217-43EC-8440-CE04B3EF5A56}" dt="2024-05-26T15:00:23.190" v="84" actId="47"/>
        <pc:sldMkLst>
          <pc:docMk/>
          <pc:sldMk cId="157415310" sldId="356"/>
        </pc:sldMkLst>
      </pc:sldChg>
      <pc:sldChg chg="modSp add mod">
        <pc:chgData name="Piyumika Kithulgoda Gamage" userId="8130ac14-9727-4963-a006-512f362f8357" providerId="ADAL" clId="{149FCF00-3217-43EC-8440-CE04B3EF5A56}" dt="2024-05-26T15:03:09.660" v="122" actId="12"/>
        <pc:sldMkLst>
          <pc:docMk/>
          <pc:sldMk cId="268988880" sldId="356"/>
        </pc:sldMkLst>
        <pc:spChg chg="mod">
          <ac:chgData name="Piyumika Kithulgoda Gamage" userId="8130ac14-9727-4963-a006-512f362f8357" providerId="ADAL" clId="{149FCF00-3217-43EC-8440-CE04B3EF5A56}" dt="2024-05-26T15:03:09.660" v="122" actId="12"/>
          <ac:spMkLst>
            <pc:docMk/>
            <pc:sldMk cId="268988880" sldId="356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191495513" sldId="356"/>
        </pc:sldMkLst>
      </pc:sldChg>
      <pc:sldChg chg="modSp add mod">
        <pc:chgData name="Piyumika Kithulgoda Gamage" userId="8130ac14-9727-4963-a006-512f362f8357" providerId="ADAL" clId="{149FCF00-3217-43EC-8440-CE04B3EF5A56}" dt="2024-05-26T15:04:57.925" v="145" actId="255"/>
        <pc:sldMkLst>
          <pc:docMk/>
          <pc:sldMk cId="788739998" sldId="357"/>
        </pc:sldMkLst>
        <pc:spChg chg="mod">
          <ac:chgData name="Piyumika Kithulgoda Gamage" userId="8130ac14-9727-4963-a006-512f362f8357" providerId="ADAL" clId="{149FCF00-3217-43EC-8440-CE04B3EF5A56}" dt="2024-05-26T15:04:57.925" v="145" actId="255"/>
          <ac:spMkLst>
            <pc:docMk/>
            <pc:sldMk cId="788739998" sldId="357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181544183" sldId="357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810722212" sldId="358"/>
        </pc:sldMkLst>
      </pc:sldChg>
      <pc:sldChg chg="modSp add mod">
        <pc:chgData name="Piyumika Kithulgoda Gamage" userId="8130ac14-9727-4963-a006-512f362f8357" providerId="ADAL" clId="{149FCF00-3217-43EC-8440-CE04B3EF5A56}" dt="2024-05-26T15:11:29.430" v="198" actId="1076"/>
        <pc:sldMkLst>
          <pc:docMk/>
          <pc:sldMk cId="2671321509" sldId="358"/>
        </pc:sldMkLst>
        <pc:spChg chg="mod">
          <ac:chgData name="Piyumika Kithulgoda Gamage" userId="8130ac14-9727-4963-a006-512f362f8357" providerId="ADAL" clId="{149FCF00-3217-43EC-8440-CE04B3EF5A56}" dt="2024-05-26T15:11:29.430" v="198" actId="1076"/>
          <ac:spMkLst>
            <pc:docMk/>
            <pc:sldMk cId="2671321509" sldId="358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149FCF00-3217-43EC-8440-CE04B3EF5A56}" dt="2024-05-26T15:51:21.073" v="700" actId="403"/>
        <pc:sldMkLst>
          <pc:docMk/>
          <pc:sldMk cId="1240432314" sldId="359"/>
        </pc:sldMkLst>
        <pc:spChg chg="mod">
          <ac:chgData name="Piyumika Kithulgoda Gamage" userId="8130ac14-9727-4963-a006-512f362f8357" providerId="ADAL" clId="{149FCF00-3217-43EC-8440-CE04B3EF5A56}" dt="2024-05-26T15:51:21.073" v="700" actId="403"/>
          <ac:spMkLst>
            <pc:docMk/>
            <pc:sldMk cId="1240432314" sldId="359"/>
            <ac:spMk id="3" creationId="{00000000-0000-0000-0000-000000000000}"/>
          </ac:spMkLst>
        </pc:spChg>
      </pc:sldChg>
      <pc:sldChg chg="addSp delSp modSp add mod">
        <pc:chgData name="Piyumika Kithulgoda Gamage" userId="8130ac14-9727-4963-a006-512f362f8357" providerId="ADAL" clId="{149FCF00-3217-43EC-8440-CE04B3EF5A56}" dt="2024-05-26T15:49:45.739" v="681" actId="12084"/>
        <pc:sldMkLst>
          <pc:docMk/>
          <pc:sldMk cId="3885321455" sldId="360"/>
        </pc:sldMkLst>
        <pc:spChg chg="del mod">
          <ac:chgData name="Piyumika Kithulgoda Gamage" userId="8130ac14-9727-4963-a006-512f362f8357" providerId="ADAL" clId="{149FCF00-3217-43EC-8440-CE04B3EF5A56}" dt="2024-05-26T15:49:45.739" v="681" actId="12084"/>
          <ac:spMkLst>
            <pc:docMk/>
            <pc:sldMk cId="3885321455" sldId="360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149FCF00-3217-43EC-8440-CE04B3EF5A56}" dt="2024-05-26T15:48:28.957" v="613" actId="113"/>
          <ac:spMkLst>
            <pc:docMk/>
            <pc:sldMk cId="3885321455" sldId="360"/>
            <ac:spMk id="8" creationId="{AB9B10F4-C027-4FE6-42CA-3ECC9E9FBA8F}"/>
          </ac:spMkLst>
        </pc:spChg>
        <pc:graphicFrameChg chg="add mod">
          <ac:chgData name="Piyumika Kithulgoda Gamage" userId="8130ac14-9727-4963-a006-512f362f8357" providerId="ADAL" clId="{149FCF00-3217-43EC-8440-CE04B3EF5A56}" dt="2024-05-26T15:49:45.739" v="681" actId="12084"/>
          <ac:graphicFrameMkLst>
            <pc:docMk/>
            <pc:sldMk cId="3885321455" sldId="360"/>
            <ac:graphicFrameMk id="2" creationId="{B483AB39-F8CC-B0C5-3627-E3DEFF1DCA66}"/>
          </ac:graphicFrameMkLst>
        </pc:graphicFrameChg>
      </pc:sldChg>
      <pc:sldChg chg="modSp add mod ord">
        <pc:chgData name="Piyumika Kithulgoda Gamage" userId="8130ac14-9727-4963-a006-512f362f8357" providerId="ADAL" clId="{149FCF00-3217-43EC-8440-CE04B3EF5A56}" dt="2024-05-26T15:51:09.740" v="696"/>
        <pc:sldMkLst>
          <pc:docMk/>
          <pc:sldMk cId="135622648" sldId="361"/>
        </pc:sldMkLst>
        <pc:spChg chg="mod">
          <ac:chgData name="Piyumika Kithulgoda Gamage" userId="8130ac14-9727-4963-a006-512f362f8357" providerId="ADAL" clId="{149FCF00-3217-43EC-8440-CE04B3EF5A56}" dt="2024-05-26T15:50:59.784" v="694" actId="1076"/>
          <ac:spMkLst>
            <pc:docMk/>
            <pc:sldMk cId="135622648" sldId="361"/>
            <ac:spMk id="3" creationId="{00000000-0000-0000-0000-000000000000}"/>
          </ac:spMkLst>
        </pc:spChg>
      </pc:sldChg>
      <pc:sldChg chg="addSp delSp modSp new mod">
        <pc:chgData name="Piyumika Kithulgoda Gamage" userId="8130ac14-9727-4963-a006-512f362f8357" providerId="ADAL" clId="{149FCF00-3217-43EC-8440-CE04B3EF5A56}" dt="2024-05-26T15:57:20.523" v="865" actId="12100"/>
        <pc:sldMkLst>
          <pc:docMk/>
          <pc:sldMk cId="1562428400" sldId="362"/>
        </pc:sldMkLst>
        <pc:spChg chg="mod">
          <ac:chgData name="Piyumika Kithulgoda Gamage" userId="8130ac14-9727-4963-a006-512f362f8357" providerId="ADAL" clId="{149FCF00-3217-43EC-8440-CE04B3EF5A56}" dt="2024-05-26T15:55:25.825" v="806" actId="20577"/>
          <ac:spMkLst>
            <pc:docMk/>
            <pc:sldMk cId="1562428400" sldId="362"/>
            <ac:spMk id="2" creationId="{EAC8B2B3-F7A7-2DD3-3C82-56374AF5BE80}"/>
          </ac:spMkLst>
        </pc:spChg>
        <pc:spChg chg="del mod">
          <ac:chgData name="Piyumika Kithulgoda Gamage" userId="8130ac14-9727-4963-a006-512f362f8357" providerId="ADAL" clId="{149FCF00-3217-43EC-8440-CE04B3EF5A56}" dt="2024-05-26T15:57:08.081" v="864" actId="12084"/>
          <ac:spMkLst>
            <pc:docMk/>
            <pc:sldMk cId="1562428400" sldId="362"/>
            <ac:spMk id="3" creationId="{C313A23A-1D51-1045-17E1-5E4487212565}"/>
          </ac:spMkLst>
        </pc:spChg>
        <pc:graphicFrameChg chg="add mod">
          <ac:chgData name="Piyumika Kithulgoda Gamage" userId="8130ac14-9727-4963-a006-512f362f8357" providerId="ADAL" clId="{149FCF00-3217-43EC-8440-CE04B3EF5A56}" dt="2024-05-26T15:57:20.523" v="865" actId="12100"/>
          <ac:graphicFrameMkLst>
            <pc:docMk/>
            <pc:sldMk cId="1562428400" sldId="362"/>
            <ac:graphicFrameMk id="4" creationId="{5E30C758-D56A-01A5-AD16-3F45BC714BF8}"/>
          </ac:graphicFrameMkLst>
        </pc:graphicFrameChg>
      </pc:sldChg>
      <pc:sldChg chg="addSp delSp modSp new mod">
        <pc:chgData name="Piyumika Kithulgoda Gamage" userId="8130ac14-9727-4963-a006-512f362f8357" providerId="ADAL" clId="{149FCF00-3217-43EC-8440-CE04B3EF5A56}" dt="2024-05-27T13:33:49.194" v="1051" actId="20577"/>
        <pc:sldMkLst>
          <pc:docMk/>
          <pc:sldMk cId="455663041" sldId="363"/>
        </pc:sldMkLst>
        <pc:spChg chg="del">
          <ac:chgData name="Piyumika Kithulgoda Gamage" userId="8130ac14-9727-4963-a006-512f362f8357" providerId="ADAL" clId="{149FCF00-3217-43EC-8440-CE04B3EF5A56}" dt="2024-05-27T13:28:13.668" v="948" actId="478"/>
          <ac:spMkLst>
            <pc:docMk/>
            <pc:sldMk cId="455663041" sldId="363"/>
            <ac:spMk id="2" creationId="{5659F5E2-71E1-F836-7E32-1716EAFDC77B}"/>
          </ac:spMkLst>
        </pc:spChg>
        <pc:spChg chg="mod">
          <ac:chgData name="Piyumika Kithulgoda Gamage" userId="8130ac14-9727-4963-a006-512f362f8357" providerId="ADAL" clId="{149FCF00-3217-43EC-8440-CE04B3EF5A56}" dt="2024-05-27T13:32:40.055" v="1047" actId="113"/>
          <ac:spMkLst>
            <pc:docMk/>
            <pc:sldMk cId="455663041" sldId="363"/>
            <ac:spMk id="3" creationId="{8F9A0106-3B98-6A6F-E1FC-48981DB42F69}"/>
          </ac:spMkLst>
        </pc:spChg>
        <pc:spChg chg="add mod">
          <ac:chgData name="Piyumika Kithulgoda Gamage" userId="8130ac14-9727-4963-a006-512f362f8357" providerId="ADAL" clId="{149FCF00-3217-43EC-8440-CE04B3EF5A56}" dt="2024-05-27T13:33:49.194" v="1051" actId="20577"/>
          <ac:spMkLst>
            <pc:docMk/>
            <pc:sldMk cId="455663041" sldId="363"/>
            <ac:spMk id="4" creationId="{3BAF520E-9227-9E4F-E67E-19645FC0B781}"/>
          </ac:spMkLst>
        </pc:spChg>
        <pc:graphicFrameChg chg="add mod modGraphic">
          <ac:chgData name="Piyumika Kithulgoda Gamage" userId="8130ac14-9727-4963-a006-512f362f8357" providerId="ADAL" clId="{149FCF00-3217-43EC-8440-CE04B3EF5A56}" dt="2024-05-27T13:32:04.988" v="1027" actId="207"/>
          <ac:graphicFrameMkLst>
            <pc:docMk/>
            <pc:sldMk cId="455663041" sldId="363"/>
            <ac:graphicFrameMk id="5" creationId="{AB752764-1711-FC2A-6EBB-8FC18B7608D2}"/>
          </ac:graphicFrameMkLst>
        </pc:graphicFrameChg>
      </pc:sldChg>
    </pc:docChg>
  </pc:docChgLst>
  <pc:docChgLst>
    <pc:chgData name="Piyumika Kithulgoda Gamage" userId="8130ac14-9727-4963-a006-512f362f8357" providerId="ADAL" clId="{C6D7F22F-2370-496E-B6A1-496178944048}"/>
    <pc:docChg chg="undo redo custSel addSld delSld modSld sldOrd">
      <pc:chgData name="Piyumika Kithulgoda Gamage" userId="8130ac14-9727-4963-a006-512f362f8357" providerId="ADAL" clId="{C6D7F22F-2370-496E-B6A1-496178944048}" dt="2024-05-26T14:51:28.419" v="377" actId="47"/>
      <pc:docMkLst>
        <pc:docMk/>
      </pc:docMkLst>
      <pc:sldChg chg="modSp mod">
        <pc:chgData name="Piyumika Kithulgoda Gamage" userId="8130ac14-9727-4963-a006-512f362f8357" providerId="ADAL" clId="{C6D7F22F-2370-496E-B6A1-496178944048}" dt="2024-05-26T14:51:28.041" v="376" actId="20577"/>
        <pc:sldMkLst>
          <pc:docMk/>
          <pc:sldMk cId="109857222" sldId="256"/>
        </pc:sldMkLst>
        <pc:spChg chg="mod">
          <ac:chgData name="Piyumika Kithulgoda Gamage" userId="8130ac14-9727-4963-a006-512f362f8357" providerId="ADAL" clId="{C6D7F22F-2370-496E-B6A1-496178944048}" dt="2024-05-26T14:51:28.041" v="37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add del mod modClrScheme chgLayout">
        <pc:chgData name="Piyumika Kithulgoda Gamage" userId="8130ac14-9727-4963-a006-512f362f8357" providerId="ADAL" clId="{C6D7F22F-2370-496E-B6A1-496178944048}" dt="2024-05-26T14:23:48.812" v="29" actId="20577"/>
        <pc:sldMkLst>
          <pc:docMk/>
          <pc:sldMk cId="3629139323" sldId="258"/>
        </pc:sldMkLst>
        <pc:spChg chg="add del mod">
          <ac:chgData name="Piyumika Kithulgoda Gamage" userId="8130ac14-9727-4963-a006-512f362f8357" providerId="ADAL" clId="{C6D7F22F-2370-496E-B6A1-496178944048}" dt="2024-05-26T14:23:22.119" v="23" actId="478"/>
          <ac:spMkLst>
            <pc:docMk/>
            <pc:sldMk cId="3629139323" sldId="258"/>
            <ac:spMk id="2" creationId="{242E3332-9668-11EC-72D9-1F795709A255}"/>
          </ac:spMkLst>
        </pc:spChg>
        <pc:spChg chg="del mod">
          <ac:chgData name="Piyumika Kithulgoda Gamage" userId="8130ac14-9727-4963-a006-512f362f8357" providerId="ADAL" clId="{C6D7F22F-2370-496E-B6A1-496178944048}" dt="2024-05-26T14:23:19.932" v="22" actId="478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23:44.901" v="27" actId="113"/>
          <ac:spMkLst>
            <pc:docMk/>
            <pc:sldMk cId="3629139323" sldId="258"/>
            <ac:spMk id="6" creationId="{6DCD1818-D63B-A2C2-2BD8-71F47CB7E4ED}"/>
          </ac:spMkLst>
        </pc:spChg>
        <pc:spChg chg="add mod">
          <ac:chgData name="Piyumika Kithulgoda Gamage" userId="8130ac14-9727-4963-a006-512f362f8357" providerId="ADAL" clId="{C6D7F22F-2370-496E-B6A1-496178944048}" dt="2024-05-26T14:23:48.812" v="29" actId="20577"/>
          <ac:spMkLst>
            <pc:docMk/>
            <pc:sldMk cId="3629139323" sldId="258"/>
            <ac:spMk id="10" creationId="{836FD327-AE8E-848B-51F8-C6635866D5A3}"/>
          </ac:spMkLst>
        </pc:spChg>
      </pc:sldChg>
      <pc:sldChg chg="delSp modSp add">
        <pc:chgData name="Piyumika Kithulgoda Gamage" userId="8130ac14-9727-4963-a006-512f362f8357" providerId="ADAL" clId="{C6D7F22F-2370-496E-B6A1-496178944048}" dt="2024-05-26T14:50:50.359" v="360" actId="478"/>
        <pc:sldMkLst>
          <pc:docMk/>
          <pc:sldMk cId="3598396642" sldId="260"/>
        </pc:sldMkLst>
        <pc:spChg chg="del">
          <ac:chgData name="Piyumika Kithulgoda Gamage" userId="8130ac14-9727-4963-a006-512f362f8357" providerId="ADAL" clId="{C6D7F22F-2370-496E-B6A1-496178944048}" dt="2024-05-26T14:50:50.359" v="360" actId="478"/>
          <ac:spMkLst>
            <pc:docMk/>
            <pc:sldMk cId="3598396642" sldId="260"/>
            <ac:spMk id="2" creationId="{8DE2C92A-B78C-937A-38F3-B6A957FF415C}"/>
          </ac:spMkLst>
        </pc:spChg>
        <pc:picChg chg="mod">
          <ac:chgData name="Piyumika Kithulgoda Gamage" userId="8130ac14-9727-4963-a006-512f362f8357" providerId="ADAL" clId="{C6D7F22F-2370-496E-B6A1-496178944048}" dt="2024-05-26T14:50:48.708" v="359" actId="1076"/>
          <ac:picMkLst>
            <pc:docMk/>
            <pc:sldMk cId="3598396642" sldId="260"/>
            <ac:picMk id="4" creationId="{1C1F42E3-70B0-656A-664B-834F63178016}"/>
          </ac:picMkLst>
        </pc:picChg>
      </pc:sldChg>
      <pc:sldChg chg="addSp delSp modSp add mod modClrScheme chgLayout">
        <pc:chgData name="Piyumika Kithulgoda Gamage" userId="8130ac14-9727-4963-a006-512f362f8357" providerId="ADAL" clId="{C6D7F22F-2370-496E-B6A1-496178944048}" dt="2024-05-26T14:40:57.528" v="187" actId="20577"/>
        <pc:sldMkLst>
          <pc:docMk/>
          <pc:sldMk cId="414315081" sldId="261"/>
        </pc:sldMkLst>
        <pc:spChg chg="add del mod">
          <ac:chgData name="Piyumika Kithulgoda Gamage" userId="8130ac14-9727-4963-a006-512f362f8357" providerId="ADAL" clId="{C6D7F22F-2370-496E-B6A1-496178944048}" dt="2024-05-26T14:40:36.107" v="179" actId="478"/>
          <ac:spMkLst>
            <pc:docMk/>
            <pc:sldMk cId="414315081" sldId="261"/>
            <ac:spMk id="2" creationId="{82DC744A-634C-3FEF-6334-57FA92498EF5}"/>
          </ac:spMkLst>
        </pc:spChg>
        <pc:spChg chg="del mod">
          <ac:chgData name="Piyumika Kithulgoda Gamage" userId="8130ac14-9727-4963-a006-512f362f8357" providerId="ADAL" clId="{C6D7F22F-2370-496E-B6A1-496178944048}" dt="2024-05-26T14:40:34.002" v="178" actId="478"/>
          <ac:spMkLst>
            <pc:docMk/>
            <pc:sldMk cId="414315081" sldId="26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0:55.470" v="185" actId="21"/>
          <ac:spMkLst>
            <pc:docMk/>
            <pc:sldMk cId="414315081" sldId="261"/>
            <ac:spMk id="5" creationId="{633C19F6-D547-9BFE-469F-7A1A33C355F3}"/>
          </ac:spMkLst>
        </pc:spChg>
        <pc:spChg chg="add mod">
          <ac:chgData name="Piyumika Kithulgoda Gamage" userId="8130ac14-9727-4963-a006-512f362f8357" providerId="ADAL" clId="{C6D7F22F-2370-496E-B6A1-496178944048}" dt="2024-05-26T14:40:57.528" v="187" actId="20577"/>
          <ac:spMkLst>
            <pc:docMk/>
            <pc:sldMk cId="414315081" sldId="261"/>
            <ac:spMk id="10" creationId="{CDA8C4FE-4E20-2F4F-6984-AEEDD6E3E821}"/>
          </ac:spMkLst>
        </pc:spChg>
        <pc:picChg chg="add del">
          <ac:chgData name="Piyumika Kithulgoda Gamage" userId="8130ac14-9727-4963-a006-512f362f8357" providerId="ADAL" clId="{C6D7F22F-2370-496E-B6A1-496178944048}" dt="2024-05-26T14:40:52.478" v="183" actId="26606"/>
          <ac:picMkLst>
            <pc:docMk/>
            <pc:sldMk cId="414315081" sldId="261"/>
            <ac:picMk id="7" creationId="{DFC18F9C-534B-D0F3-218A-1B5675573C95}"/>
          </ac:picMkLst>
        </pc:pic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488284326" sldId="261"/>
        </pc:sldMkLst>
      </pc:sldChg>
      <pc:sldChg chg="addSp delSp modSp add del mod">
        <pc:chgData name="Piyumika Kithulgoda Gamage" userId="8130ac14-9727-4963-a006-512f362f8357" providerId="ADAL" clId="{C6D7F22F-2370-496E-B6A1-496178944048}" dt="2024-05-26T14:41:50.003" v="200" actId="47"/>
        <pc:sldMkLst>
          <pc:docMk/>
          <pc:sldMk cId="95898553" sldId="262"/>
        </pc:sldMkLst>
        <pc:spChg chg="add del mod">
          <ac:chgData name="Piyumika Kithulgoda Gamage" userId="8130ac14-9727-4963-a006-512f362f8357" providerId="ADAL" clId="{C6D7F22F-2370-496E-B6A1-496178944048}" dt="2024-05-26T14:41:13.656" v="190" actId="478"/>
          <ac:spMkLst>
            <pc:docMk/>
            <pc:sldMk cId="95898553" sldId="262"/>
            <ac:spMk id="2" creationId="{F0096500-D259-8F97-56E4-0FB603D84D4E}"/>
          </ac:spMkLst>
        </pc:spChg>
        <pc:spChg chg="del mod">
          <ac:chgData name="Piyumika Kithulgoda Gamage" userId="8130ac14-9727-4963-a006-512f362f8357" providerId="ADAL" clId="{C6D7F22F-2370-496E-B6A1-496178944048}" dt="2024-05-26T14:41:11.016" v="189" actId="478"/>
          <ac:spMkLst>
            <pc:docMk/>
            <pc:sldMk cId="95898553" sldId="262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C6D7F22F-2370-496E-B6A1-496178944048}" dt="2024-05-26T14:41:23.983" v="193" actId="478"/>
          <ac:spMkLst>
            <pc:docMk/>
            <pc:sldMk cId="95898553" sldId="262"/>
            <ac:spMk id="5" creationId="{257AD45C-3549-83A4-48CB-83C91184B01D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356958882" sldId="262"/>
        </pc:sldMkLst>
      </pc:sldChg>
      <pc:sldChg chg="addSp delSp modSp add del mod">
        <pc:chgData name="Piyumika Kithulgoda Gamage" userId="8130ac14-9727-4963-a006-512f362f8357" providerId="ADAL" clId="{C6D7F22F-2370-496E-B6A1-496178944048}" dt="2024-05-26T14:42:33.399" v="212" actId="47"/>
        <pc:sldMkLst>
          <pc:docMk/>
          <pc:sldMk cId="702612539" sldId="263"/>
        </pc:sldMkLst>
        <pc:spChg chg="add del mod">
          <ac:chgData name="Piyumika Kithulgoda Gamage" userId="8130ac14-9727-4963-a006-512f362f8357" providerId="ADAL" clId="{C6D7F22F-2370-496E-B6A1-496178944048}" dt="2024-05-26T14:42:04.022" v="203" actId="478"/>
          <ac:spMkLst>
            <pc:docMk/>
            <pc:sldMk cId="702612539" sldId="263"/>
            <ac:spMk id="2" creationId="{3D042BF8-2EBF-EBE4-2E4C-386AB65324C8}"/>
          </ac:spMkLst>
        </pc:spChg>
        <pc:spChg chg="del mod">
          <ac:chgData name="Piyumika Kithulgoda Gamage" userId="8130ac14-9727-4963-a006-512f362f8357" providerId="ADAL" clId="{C6D7F22F-2370-496E-B6A1-496178944048}" dt="2024-05-26T14:41:59.094" v="202" actId="478"/>
          <ac:spMkLst>
            <pc:docMk/>
            <pc:sldMk cId="702612539" sldId="26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2:16.167" v="206" actId="21"/>
          <ac:spMkLst>
            <pc:docMk/>
            <pc:sldMk cId="702612539" sldId="263"/>
            <ac:spMk id="5" creationId="{6CCAB26D-491D-1B11-CDF2-59C2AA88C61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707530436" sldId="263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713601392" sldId="264"/>
        </pc:sldMkLst>
      </pc:sldChg>
      <pc:sldChg chg="modSp add del mod">
        <pc:chgData name="Piyumika Kithulgoda Gamage" userId="8130ac14-9727-4963-a006-512f362f8357" providerId="ADAL" clId="{C6D7F22F-2370-496E-B6A1-496178944048}" dt="2024-05-26T14:43:26.950" v="222" actId="47"/>
        <pc:sldMkLst>
          <pc:docMk/>
          <pc:sldMk cId="3407651986" sldId="264"/>
        </pc:sldMkLst>
        <pc:spChg chg="mod">
          <ac:chgData name="Piyumika Kithulgoda Gamage" userId="8130ac14-9727-4963-a006-512f362f8357" providerId="ADAL" clId="{C6D7F22F-2370-496E-B6A1-496178944048}" dt="2024-05-26T14:42:45.227" v="216" actId="27636"/>
          <ac:spMkLst>
            <pc:docMk/>
            <pc:sldMk cId="3407651986" sldId="264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29798236" sldId="265"/>
        </pc:sldMkLst>
      </pc:sldChg>
      <pc:sldChg chg="addSp delSp modSp add del mod">
        <pc:chgData name="Piyumika Kithulgoda Gamage" userId="8130ac14-9727-4963-a006-512f362f8357" providerId="ADAL" clId="{C6D7F22F-2370-496E-B6A1-496178944048}" dt="2024-05-26T14:44:58.554" v="239" actId="47"/>
        <pc:sldMkLst>
          <pc:docMk/>
          <pc:sldMk cId="2493703977" sldId="265"/>
        </pc:sldMkLst>
        <pc:spChg chg="add del mod">
          <ac:chgData name="Piyumika Kithulgoda Gamage" userId="8130ac14-9727-4963-a006-512f362f8357" providerId="ADAL" clId="{C6D7F22F-2370-496E-B6A1-496178944048}" dt="2024-05-26T14:44:29.018" v="226" actId="478"/>
          <ac:spMkLst>
            <pc:docMk/>
            <pc:sldMk cId="2493703977" sldId="265"/>
            <ac:spMk id="2" creationId="{00A02D89-4BC8-1394-E41A-6D66ED12A09C}"/>
          </ac:spMkLst>
        </pc:spChg>
        <pc:spChg chg="del mod">
          <ac:chgData name="Piyumika Kithulgoda Gamage" userId="8130ac14-9727-4963-a006-512f362f8357" providerId="ADAL" clId="{C6D7F22F-2370-496E-B6A1-496178944048}" dt="2024-05-26T14:43:47.406" v="224" actId="478"/>
          <ac:spMkLst>
            <pc:docMk/>
            <pc:sldMk cId="2493703977" sldId="265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45:56.733" v="253" actId="47"/>
        <pc:sldMkLst>
          <pc:docMk/>
          <pc:sldMk cId="271449510" sldId="266"/>
        </pc:sldMkLst>
        <pc:spChg chg="mod">
          <ac:chgData name="Piyumika Kithulgoda Gamage" userId="8130ac14-9727-4963-a006-512f362f8357" providerId="ADAL" clId="{C6D7F22F-2370-496E-B6A1-496178944048}" dt="2024-05-26T14:45:18.837" v="242" actId="27636"/>
          <ac:spMkLst>
            <pc:docMk/>
            <pc:sldMk cId="271449510" sldId="266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883592309" sldId="266"/>
        </pc:sldMkLst>
      </pc:sldChg>
      <pc:sldChg chg="add del">
        <pc:chgData name="Piyumika Kithulgoda Gamage" userId="8130ac14-9727-4963-a006-512f362f8357" providerId="ADAL" clId="{C6D7F22F-2370-496E-B6A1-496178944048}" dt="2024-05-26T14:47:11.637" v="271" actId="47"/>
        <pc:sldMkLst>
          <pc:docMk/>
          <pc:sldMk cId="587600271" sldId="267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802172783" sldId="267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907459304" sldId="268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7:24.310" v="276" actId="5793"/>
        <pc:sldMkLst>
          <pc:docMk/>
          <pc:sldMk cId="1775604728" sldId="268"/>
        </pc:sldMkLst>
        <pc:spChg chg="mod">
          <ac:chgData name="Piyumika Kithulgoda Gamage" userId="8130ac14-9727-4963-a006-512f362f8357" providerId="ADAL" clId="{C6D7F22F-2370-496E-B6A1-496178944048}" dt="2024-05-26T14:47:24.310" v="276" actId="5793"/>
          <ac:spMkLst>
            <pc:docMk/>
            <pc:sldMk cId="1775604728" sldId="26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7:22.469" v="275" actId="20577"/>
          <ac:spMkLst>
            <pc:docMk/>
            <pc:sldMk cId="1775604728" sldId="268"/>
            <ac:spMk id="8" creationId="{19E566B5-BB09-D810-38E2-49A64E36A7A6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32706644" sldId="269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7:46.619" v="284" actId="5793"/>
        <pc:sldMkLst>
          <pc:docMk/>
          <pc:sldMk cId="2635882418" sldId="270"/>
        </pc:sldMkLst>
        <pc:spChg chg="mod">
          <ac:chgData name="Piyumika Kithulgoda Gamage" userId="8130ac14-9727-4963-a006-512f362f8357" providerId="ADAL" clId="{C6D7F22F-2370-496E-B6A1-496178944048}" dt="2024-05-26T14:47:46.619" v="284" actId="5793"/>
          <ac:spMkLst>
            <pc:docMk/>
            <pc:sldMk cId="2635882418" sldId="27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7:40.749" v="280" actId="20577"/>
          <ac:spMkLst>
            <pc:docMk/>
            <pc:sldMk cId="2635882418" sldId="270"/>
            <ac:spMk id="8" creationId="{0E5F5421-D74D-0CEC-347C-E38AA0848606}"/>
          </ac:spMkLst>
        </pc:spChg>
      </pc:sldChg>
      <pc:sldChg chg="addSp modSp add mod modClrScheme chgLayout">
        <pc:chgData name="Piyumika Kithulgoda Gamage" userId="8130ac14-9727-4963-a006-512f362f8357" providerId="ADAL" clId="{C6D7F22F-2370-496E-B6A1-496178944048}" dt="2024-05-26T14:48:02.164" v="292" actId="20577"/>
        <pc:sldMkLst>
          <pc:docMk/>
          <pc:sldMk cId="2891619672" sldId="271"/>
        </pc:sldMkLst>
        <pc:spChg chg="mod">
          <ac:chgData name="Piyumika Kithulgoda Gamage" userId="8130ac14-9727-4963-a006-512f362f8357" providerId="ADAL" clId="{C6D7F22F-2370-496E-B6A1-496178944048}" dt="2024-05-26T14:47:56.859" v="286" actId="21"/>
          <ac:spMkLst>
            <pc:docMk/>
            <pc:sldMk cId="2891619672" sldId="27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8:02.164" v="292" actId="20577"/>
          <ac:spMkLst>
            <pc:docMk/>
            <pc:sldMk cId="2891619672" sldId="271"/>
            <ac:spMk id="8" creationId="{B76A916E-1D12-1727-B975-0444376C7D5A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310401795" sldId="271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8:19.892" v="299" actId="20577"/>
        <pc:sldMkLst>
          <pc:docMk/>
          <pc:sldMk cId="43259340" sldId="272"/>
        </pc:sldMkLst>
        <pc:spChg chg="mod">
          <ac:chgData name="Piyumika Kithulgoda Gamage" userId="8130ac14-9727-4963-a006-512f362f8357" providerId="ADAL" clId="{C6D7F22F-2370-496E-B6A1-496178944048}" dt="2024-05-26T14:48:19.892" v="299" actId="20577"/>
          <ac:spMkLst>
            <pc:docMk/>
            <pc:sldMk cId="43259340" sldId="272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8:16.049" v="296" actId="20577"/>
          <ac:spMkLst>
            <pc:docMk/>
            <pc:sldMk cId="43259340" sldId="272"/>
            <ac:spMk id="8" creationId="{4F93FD5B-0BCE-4030-ACD1-6C214333D78B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072686992" sldId="272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741149048" sldId="273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9:28.388" v="325" actId="120"/>
        <pc:sldMkLst>
          <pc:docMk/>
          <pc:sldMk cId="450103859" sldId="274"/>
        </pc:sldMkLst>
        <pc:spChg chg="mod">
          <ac:chgData name="Piyumika Kithulgoda Gamage" userId="8130ac14-9727-4963-a006-512f362f8357" providerId="ADAL" clId="{C6D7F22F-2370-496E-B6A1-496178944048}" dt="2024-05-26T14:48:25.118" v="300" actId="26606"/>
          <ac:spMkLst>
            <pc:docMk/>
            <pc:sldMk cId="450103859" sldId="27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9:28.388" v="325" actId="120"/>
          <ac:spMkLst>
            <pc:docMk/>
            <pc:sldMk cId="450103859" sldId="274"/>
            <ac:spMk id="8" creationId="{B67979B3-8965-87B8-CF4A-695927000402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768871975" sldId="274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9:39.894" v="330" actId="120"/>
        <pc:sldMkLst>
          <pc:docMk/>
          <pc:sldMk cId="1430263774" sldId="275"/>
        </pc:sldMkLst>
        <pc:spChg chg="mod">
          <ac:chgData name="Piyumika Kithulgoda Gamage" userId="8130ac14-9727-4963-a006-512f362f8357" providerId="ADAL" clId="{C6D7F22F-2370-496E-B6A1-496178944048}" dt="2024-05-26T14:49:36.536" v="327" actId="21"/>
          <ac:spMkLst>
            <pc:docMk/>
            <pc:sldMk cId="1430263774" sldId="27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9:39.894" v="330" actId="120"/>
          <ac:spMkLst>
            <pc:docMk/>
            <pc:sldMk cId="1430263774" sldId="275"/>
            <ac:spMk id="8" creationId="{F847EAC9-73DB-BA93-DEA3-4FD520CACAE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136026078" sldId="275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015377298" sldId="276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9:53.375" v="335" actId="120"/>
        <pc:sldMkLst>
          <pc:docMk/>
          <pc:sldMk cId="2158195538" sldId="276"/>
        </pc:sldMkLst>
        <pc:spChg chg="mod">
          <ac:chgData name="Piyumika Kithulgoda Gamage" userId="8130ac14-9727-4963-a006-512f362f8357" providerId="ADAL" clId="{C6D7F22F-2370-496E-B6A1-496178944048}" dt="2024-05-26T14:49:48.363" v="332" actId="21"/>
          <ac:spMkLst>
            <pc:docMk/>
            <pc:sldMk cId="2158195538" sldId="27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9:53.375" v="335" actId="120"/>
          <ac:spMkLst>
            <pc:docMk/>
            <pc:sldMk cId="2158195538" sldId="276"/>
            <ac:spMk id="8" creationId="{59CD4FA3-7D66-0092-CB2A-308C9456DBE3}"/>
          </ac:spMkLst>
        </pc:spChg>
      </pc:sldChg>
      <pc:sldChg chg="addSp modSp add mod modClrScheme chgLayout">
        <pc:chgData name="Piyumika Kithulgoda Gamage" userId="8130ac14-9727-4963-a006-512f362f8357" providerId="ADAL" clId="{C6D7F22F-2370-496E-B6A1-496178944048}" dt="2024-05-26T14:50:10.106" v="342" actId="20577"/>
        <pc:sldMkLst>
          <pc:docMk/>
          <pc:sldMk cId="1296639953" sldId="277"/>
        </pc:sldMkLst>
        <pc:spChg chg="mod">
          <ac:chgData name="Piyumika Kithulgoda Gamage" userId="8130ac14-9727-4963-a006-512f362f8357" providerId="ADAL" clId="{C6D7F22F-2370-496E-B6A1-496178944048}" dt="2024-05-26T14:50:10.106" v="342" actId="20577"/>
          <ac:spMkLst>
            <pc:docMk/>
            <pc:sldMk cId="1296639953" sldId="277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50:04.166" v="339" actId="20577"/>
          <ac:spMkLst>
            <pc:docMk/>
            <pc:sldMk cId="1296639953" sldId="277"/>
            <ac:spMk id="8" creationId="{F4E81611-0AA8-FA06-BEB7-582A3C41F55D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47113562" sldId="278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26:57.539" v="56" actId="113"/>
        <pc:sldMkLst>
          <pc:docMk/>
          <pc:sldMk cId="3896124667" sldId="278"/>
        </pc:sldMkLst>
        <pc:spChg chg="mod">
          <ac:chgData name="Piyumika Kithulgoda Gamage" userId="8130ac14-9727-4963-a006-512f362f8357" providerId="ADAL" clId="{C6D7F22F-2370-496E-B6A1-496178944048}" dt="2024-05-26T14:24:08.918" v="39" actId="20577"/>
          <ac:spMkLst>
            <pc:docMk/>
            <pc:sldMk cId="3896124667" sldId="27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26:57.539" v="56" actId="113"/>
          <ac:spMkLst>
            <pc:docMk/>
            <pc:sldMk cId="3896124667" sldId="278"/>
            <ac:spMk id="8" creationId="{3C1693D8-7F02-E30A-495C-9809D87484DB}"/>
          </ac:spMkLst>
        </pc:spChg>
      </pc:sldChg>
      <pc:sldChg chg="addSp modSp add mod modClrScheme chgLayout">
        <pc:chgData name="Piyumika Kithulgoda Gamage" userId="8130ac14-9727-4963-a006-512f362f8357" providerId="ADAL" clId="{C6D7F22F-2370-496E-B6A1-496178944048}" dt="2024-05-26T14:27:00.513" v="57" actId="120"/>
        <pc:sldMkLst>
          <pc:docMk/>
          <pc:sldMk cId="2122815941" sldId="279"/>
        </pc:sldMkLst>
        <pc:spChg chg="mod ord">
          <ac:chgData name="Piyumika Kithulgoda Gamage" userId="8130ac14-9727-4963-a006-512f362f8357" providerId="ADAL" clId="{C6D7F22F-2370-496E-B6A1-496178944048}" dt="2024-05-26T14:24:37.879" v="47" actId="20577"/>
          <ac:spMkLst>
            <pc:docMk/>
            <pc:sldMk cId="2122815941" sldId="279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27:00.513" v="57" actId="120"/>
          <ac:spMkLst>
            <pc:docMk/>
            <pc:sldMk cId="2122815941" sldId="279"/>
            <ac:spMk id="8" creationId="{76364495-7D06-D034-EC82-BDEDC07C8980}"/>
          </ac:spMkLst>
        </pc:spChg>
        <pc:picChg chg="mod">
          <ac:chgData name="Piyumika Kithulgoda Gamage" userId="8130ac14-9727-4963-a006-512f362f8357" providerId="ADAL" clId="{C6D7F22F-2370-496E-B6A1-496178944048}" dt="2024-05-26T14:24:14.587" v="40" actId="26606"/>
          <ac:picMkLst>
            <pc:docMk/>
            <pc:sldMk cId="2122815941" sldId="279"/>
            <ac:picMk id="2" creationId="{F77F13D3-2E58-4F59-1B1B-F450DE22F2DC}"/>
          </ac:picMkLst>
        </pc:pic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986990975" sldId="279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794814726" sldId="280"/>
        </pc:sldMkLst>
      </pc:sldChg>
      <pc:sldChg chg="addSp modSp add mod">
        <pc:chgData name="Piyumika Kithulgoda Gamage" userId="8130ac14-9727-4963-a006-512f362f8357" providerId="ADAL" clId="{C6D7F22F-2370-496E-B6A1-496178944048}" dt="2024-05-26T14:31:35.982" v="78" actId="12"/>
        <pc:sldMkLst>
          <pc:docMk/>
          <pc:sldMk cId="973683915" sldId="280"/>
        </pc:sldMkLst>
        <pc:spChg chg="add mod">
          <ac:chgData name="Piyumika Kithulgoda Gamage" userId="8130ac14-9727-4963-a006-512f362f8357" providerId="ADAL" clId="{C6D7F22F-2370-496E-B6A1-496178944048}" dt="2024-05-26T14:30:50.692" v="68" actId="14100"/>
          <ac:spMkLst>
            <pc:docMk/>
            <pc:sldMk cId="973683915" sldId="280"/>
            <ac:spMk id="2" creationId="{48D18111-7B01-F594-2182-D543036E0C46}"/>
          </ac:spMkLst>
        </pc:spChg>
        <pc:spChg chg="mod">
          <ac:chgData name="Piyumika Kithulgoda Gamage" userId="8130ac14-9727-4963-a006-512f362f8357" providerId="ADAL" clId="{C6D7F22F-2370-496E-B6A1-496178944048}" dt="2024-05-26T14:31:35.982" v="78" actId="12"/>
          <ac:spMkLst>
            <pc:docMk/>
            <pc:sldMk cId="973683915" sldId="280"/>
            <ac:spMk id="3" creationId="{AD12173C-33D7-64DE-542A-AB107D8F1A9C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31:41.905" v="79" actId="47"/>
        <pc:sldMkLst>
          <pc:docMk/>
          <pc:sldMk cId="1778533336" sldId="281"/>
        </pc:sldMkLst>
        <pc:spChg chg="mod">
          <ac:chgData name="Piyumika Kithulgoda Gamage" userId="8130ac14-9727-4963-a006-512f362f8357" providerId="ADAL" clId="{C6D7F22F-2370-496E-B6A1-496178944048}" dt="2024-05-26T14:26:38.138" v="53"/>
          <ac:spMkLst>
            <pc:docMk/>
            <pc:sldMk cId="1778533336" sldId="281"/>
            <ac:spMk id="3" creationId="{AD12173C-33D7-64DE-542A-AB107D8F1A9C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038755710" sldId="281"/>
        </pc:sldMkLst>
      </pc:sldChg>
      <pc:sldChg chg="addSp delSp modSp add mod">
        <pc:chgData name="Piyumika Kithulgoda Gamage" userId="8130ac14-9727-4963-a006-512f362f8357" providerId="ADAL" clId="{C6D7F22F-2370-496E-B6A1-496178944048}" dt="2024-05-26T14:38:19.378" v="153" actId="403"/>
        <pc:sldMkLst>
          <pc:docMk/>
          <pc:sldMk cId="104089363" sldId="282"/>
        </pc:sldMkLst>
        <pc:spChg chg="del mod">
          <ac:chgData name="Piyumika Kithulgoda Gamage" userId="8130ac14-9727-4963-a006-512f362f8357" providerId="ADAL" clId="{C6D7F22F-2370-496E-B6A1-496178944048}" dt="2024-05-26T14:34:02.944" v="82" actId="12084"/>
          <ac:spMkLst>
            <pc:docMk/>
            <pc:sldMk cId="104089363" sldId="282"/>
            <ac:spMk id="3" creationId="{AD12173C-33D7-64DE-542A-AB107D8F1A9C}"/>
          </ac:spMkLst>
        </pc:spChg>
        <pc:graphicFrameChg chg="add mod modGraphic">
          <ac:chgData name="Piyumika Kithulgoda Gamage" userId="8130ac14-9727-4963-a006-512f362f8357" providerId="ADAL" clId="{C6D7F22F-2370-496E-B6A1-496178944048}" dt="2024-05-26T14:38:19.378" v="153" actId="403"/>
          <ac:graphicFrameMkLst>
            <pc:docMk/>
            <pc:sldMk cId="104089363" sldId="282"/>
            <ac:graphicFrameMk id="2" creationId="{379A0ACA-DACF-4D37-E21E-15513F55D17C}"/>
          </ac:graphicFrameMkLst>
        </pc:graphicFrameChg>
      </pc:sldChg>
      <pc:sldChg chg="addSp modSp add mod">
        <pc:chgData name="Piyumika Kithulgoda Gamage" userId="8130ac14-9727-4963-a006-512f362f8357" providerId="ADAL" clId="{C6D7F22F-2370-496E-B6A1-496178944048}" dt="2024-05-26T14:39:48.648" v="166" actId="120"/>
        <pc:sldMkLst>
          <pc:docMk/>
          <pc:sldMk cId="3075729478" sldId="283"/>
        </pc:sldMkLst>
        <pc:spChg chg="add mod">
          <ac:chgData name="Piyumika Kithulgoda Gamage" userId="8130ac14-9727-4963-a006-512f362f8357" providerId="ADAL" clId="{C6D7F22F-2370-496E-B6A1-496178944048}" dt="2024-05-26T14:39:48.648" v="166" actId="120"/>
          <ac:spMkLst>
            <pc:docMk/>
            <pc:sldMk cId="3075729478" sldId="283"/>
            <ac:spMk id="2" creationId="{FE285CE6-00A1-1200-E7C9-0EE520A6D3A3}"/>
          </ac:spMkLst>
        </pc:spChg>
        <pc:spChg chg="mod">
          <ac:chgData name="Piyumika Kithulgoda Gamage" userId="8130ac14-9727-4963-a006-512f362f8357" providerId="ADAL" clId="{C6D7F22F-2370-496E-B6A1-496178944048}" dt="2024-05-26T14:39:15.996" v="163"/>
          <ac:spMkLst>
            <pc:docMk/>
            <pc:sldMk cId="3075729478" sldId="283"/>
            <ac:spMk id="3" creationId="{AD12173C-33D7-64DE-542A-AB107D8F1A9C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0:21.581" v="176" actId="113"/>
        <pc:sldMkLst>
          <pc:docMk/>
          <pc:sldMk cId="3832244972" sldId="284"/>
        </pc:sldMkLst>
        <pc:spChg chg="mod">
          <ac:chgData name="Piyumika Kithulgoda Gamage" userId="8130ac14-9727-4963-a006-512f362f8357" providerId="ADAL" clId="{C6D7F22F-2370-496E-B6A1-496178944048}" dt="2024-05-26T14:40:21.581" v="176" actId="113"/>
          <ac:spMkLst>
            <pc:docMk/>
            <pc:sldMk cId="3832244972" sldId="284"/>
            <ac:spMk id="3" creationId="{AD12173C-33D7-64DE-542A-AB107D8F1A9C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892063893" sldId="284"/>
        </pc:sldMkLst>
      </pc:sldChg>
      <pc:sldChg chg="addSp delSp modSp add mod modClrScheme chgLayout">
        <pc:chgData name="Piyumika Kithulgoda Gamage" userId="8130ac14-9727-4963-a006-512f362f8357" providerId="ADAL" clId="{C6D7F22F-2370-496E-B6A1-496178944048}" dt="2024-05-26T14:50:44.989" v="358" actId="14100"/>
        <pc:sldMkLst>
          <pc:docMk/>
          <pc:sldMk cId="2667192760" sldId="285"/>
        </pc:sldMkLst>
        <pc:spChg chg="mod">
          <ac:chgData name="Piyumika Kithulgoda Gamage" userId="8130ac14-9727-4963-a006-512f362f8357" providerId="ADAL" clId="{C6D7F22F-2370-496E-B6A1-496178944048}" dt="2024-05-26T14:50:44.989" v="358" actId="14100"/>
          <ac:spMkLst>
            <pc:docMk/>
            <pc:sldMk cId="2667192760" sldId="285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C6D7F22F-2370-496E-B6A1-496178944048}" dt="2024-05-26T14:50:20.471" v="344" actId="478"/>
          <ac:spMkLst>
            <pc:docMk/>
            <pc:sldMk cId="2667192760" sldId="285"/>
            <ac:spMk id="8" creationId="{D554F12D-5CB3-06EA-F021-32F172116F2B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31:42.564" v="80" actId="47"/>
        <pc:sldMkLst>
          <pc:docMk/>
          <pc:sldMk cId="1997484706" sldId="286"/>
        </pc:sldMkLst>
        <pc:spChg chg="mod">
          <ac:chgData name="Piyumika Kithulgoda Gamage" userId="8130ac14-9727-4963-a006-512f362f8357" providerId="ADAL" clId="{C6D7F22F-2370-496E-B6A1-496178944048}" dt="2024-05-26T14:21:54.545" v="3" actId="27636"/>
          <ac:spMkLst>
            <pc:docMk/>
            <pc:sldMk cId="1997484706" sldId="286"/>
            <ac:spMk id="3" creationId="{AD12173C-33D7-64DE-542A-AB107D8F1A9C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87629208" sldId="287"/>
        </pc:sldMkLst>
      </pc:sldChg>
      <pc:sldChg chg="modSp add del mod">
        <pc:chgData name="Piyumika Kithulgoda Gamage" userId="8130ac14-9727-4963-a006-512f362f8357" providerId="ADAL" clId="{C6D7F22F-2370-496E-B6A1-496178944048}" dt="2024-05-26T14:39:52.275" v="167" actId="47"/>
        <pc:sldMkLst>
          <pc:docMk/>
          <pc:sldMk cId="631512920" sldId="287"/>
        </pc:sldMkLst>
        <pc:spChg chg="mod">
          <ac:chgData name="Piyumika Kithulgoda Gamage" userId="8130ac14-9727-4963-a006-512f362f8357" providerId="ADAL" clId="{C6D7F22F-2370-496E-B6A1-496178944048}" dt="2024-05-26T14:39:44.012" v="164" actId="21"/>
          <ac:spMkLst>
            <pc:docMk/>
            <pc:sldMk cId="631512920" sldId="287"/>
            <ac:spMk id="3" creationId="{AD12173C-33D7-64DE-542A-AB107D8F1A9C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51:05.042" v="362" actId="12"/>
        <pc:sldMkLst>
          <pc:docMk/>
          <pc:sldMk cId="3986203154" sldId="288"/>
        </pc:sldMkLst>
        <pc:spChg chg="mod">
          <ac:chgData name="Piyumika Kithulgoda Gamage" userId="8130ac14-9727-4963-a006-512f362f8357" providerId="ADAL" clId="{C6D7F22F-2370-496E-B6A1-496178944048}" dt="2024-05-26T14:51:05.042" v="362" actId="12"/>
          <ac:spMkLst>
            <pc:docMk/>
            <pc:sldMk cId="3986203154" sldId="288"/>
            <ac:spMk id="3" creationId="{095E4759-1972-5FBD-1806-38E4534FA49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098960645" sldId="289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089318590" sldId="291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501537154" sldId="292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436307167" sldId="293"/>
        </pc:sldMkLst>
      </pc:sldChg>
      <pc:sldChg chg="modSp mod">
        <pc:chgData name="Piyumika Kithulgoda Gamage" userId="8130ac14-9727-4963-a006-512f362f8357" providerId="ADAL" clId="{C6D7F22F-2370-496E-B6A1-496178944048}" dt="2024-05-26T14:22:14.243" v="12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C6D7F22F-2370-496E-B6A1-496178944048}" dt="2024-05-26T14:22:14.243" v="12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51:28.419" v="377" actId="47"/>
        <pc:sldMkLst>
          <pc:docMk/>
          <pc:sldMk cId="519423831" sldId="355"/>
        </pc:sldMkLst>
        <pc:spChg chg="mod">
          <ac:chgData name="Piyumika Kithulgoda Gamage" userId="8130ac14-9727-4963-a006-512f362f8357" providerId="ADAL" clId="{C6D7F22F-2370-496E-B6A1-496178944048}" dt="2024-05-26T14:51:27.545" v="373" actId="21"/>
          <ac:spMkLst>
            <pc:docMk/>
            <pc:sldMk cId="519423831" sldId="355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1:45.716" v="199"/>
        <pc:sldMkLst>
          <pc:docMk/>
          <pc:sldMk cId="3191495513" sldId="356"/>
        </pc:sldMkLst>
        <pc:spChg chg="mod">
          <ac:chgData name="Piyumika Kithulgoda Gamage" userId="8130ac14-9727-4963-a006-512f362f8357" providerId="ADAL" clId="{C6D7F22F-2370-496E-B6A1-496178944048}" dt="2024-05-26T14:41:42.104" v="198" actId="27636"/>
          <ac:spMkLst>
            <pc:docMk/>
            <pc:sldMk cId="3191495513" sldId="356"/>
            <ac:spMk id="5" creationId="{633C19F6-D547-9BFE-469F-7A1A33C355F3}"/>
          </ac:spMkLst>
        </pc:spChg>
        <pc:spChg chg="mod">
          <ac:chgData name="Piyumika Kithulgoda Gamage" userId="8130ac14-9727-4963-a006-512f362f8357" providerId="ADAL" clId="{C6D7F22F-2370-496E-B6A1-496178944048}" dt="2024-05-26T14:41:45.716" v="199"/>
          <ac:spMkLst>
            <pc:docMk/>
            <pc:sldMk cId="3191495513" sldId="356"/>
            <ac:spMk id="10" creationId="{CDA8C4FE-4E20-2F4F-6984-AEEDD6E3E821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3:13.696" v="221" actId="255"/>
        <pc:sldMkLst>
          <pc:docMk/>
          <pc:sldMk cId="2181544183" sldId="357"/>
        </pc:sldMkLst>
        <pc:spChg chg="mod">
          <ac:chgData name="Piyumika Kithulgoda Gamage" userId="8130ac14-9727-4963-a006-512f362f8357" providerId="ADAL" clId="{C6D7F22F-2370-496E-B6A1-496178944048}" dt="2024-05-26T14:43:13.696" v="221" actId="255"/>
          <ac:spMkLst>
            <pc:docMk/>
            <pc:sldMk cId="2181544183" sldId="357"/>
            <ac:spMk id="5" creationId="{633C19F6-D547-9BFE-469F-7A1A33C355F3}"/>
          </ac:spMkLst>
        </pc:spChg>
        <pc:spChg chg="mod">
          <ac:chgData name="Piyumika Kithulgoda Gamage" userId="8130ac14-9727-4963-a006-512f362f8357" providerId="ADAL" clId="{C6D7F22F-2370-496E-B6A1-496178944048}" dt="2024-05-26T14:42:30.981" v="211" actId="113"/>
          <ac:spMkLst>
            <pc:docMk/>
            <pc:sldMk cId="2181544183" sldId="357"/>
            <ac:spMk id="10" creationId="{CDA8C4FE-4E20-2F4F-6984-AEEDD6E3E821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5:44.596" v="250" actId="403"/>
        <pc:sldMkLst>
          <pc:docMk/>
          <pc:sldMk cId="1810722212" sldId="358"/>
        </pc:sldMkLst>
        <pc:spChg chg="mod">
          <ac:chgData name="Piyumika Kithulgoda Gamage" userId="8130ac14-9727-4963-a006-512f362f8357" providerId="ADAL" clId="{C6D7F22F-2370-496E-B6A1-496178944048}" dt="2024-05-26T14:45:44.596" v="250" actId="403"/>
          <ac:spMkLst>
            <pc:docMk/>
            <pc:sldMk cId="1810722212" sldId="358"/>
            <ac:spMk id="5" creationId="{633C19F6-D547-9BFE-469F-7A1A33C355F3}"/>
          </ac:spMkLst>
        </pc:spChg>
        <pc:spChg chg="mod">
          <ac:chgData name="Piyumika Kithulgoda Gamage" userId="8130ac14-9727-4963-a006-512f362f8357" providerId="ADAL" clId="{C6D7F22F-2370-496E-B6A1-496178944048}" dt="2024-05-26T14:45:39.715" v="247" actId="20577"/>
          <ac:spMkLst>
            <pc:docMk/>
            <pc:sldMk cId="1810722212" sldId="358"/>
            <ac:spMk id="10" creationId="{CDA8C4FE-4E20-2F4F-6984-AEEDD6E3E821}"/>
          </ac:spMkLst>
        </pc:spChg>
      </pc:sldChg>
      <pc:sldChg chg="modSp add del mod ord">
        <pc:chgData name="Piyumika Kithulgoda Gamage" userId="8130ac14-9727-4963-a006-512f362f8357" providerId="ADAL" clId="{C6D7F22F-2370-496E-B6A1-496178944048}" dt="2024-05-26T14:47:02.432" v="270" actId="47"/>
        <pc:sldMkLst>
          <pc:docMk/>
          <pc:sldMk cId="3528552539" sldId="359"/>
        </pc:sldMkLst>
        <pc:spChg chg="mod">
          <ac:chgData name="Piyumika Kithulgoda Gamage" userId="8130ac14-9727-4963-a006-512f362f8357" providerId="ADAL" clId="{C6D7F22F-2370-496E-B6A1-496178944048}" dt="2024-05-26T14:46:49.814" v="269" actId="20577"/>
          <ac:spMkLst>
            <pc:docMk/>
            <pc:sldMk cId="3528552539" sldId="359"/>
            <ac:spMk id="5" creationId="{633C19F6-D547-9BFE-469F-7A1A33C355F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8758C4-4698-424D-A1CA-B55A8466B23B}" type="doc">
      <dgm:prSet loTypeId="urn:microsoft.com/office/officeart/2005/8/layout/target3" loCatId="relationship" qsTypeId="urn:microsoft.com/office/officeart/2005/8/quickstyle/simple1" qsCatId="simple" csTypeId="urn:microsoft.com/office/officeart/2005/8/colors/accent3_1" csCatId="accent3"/>
      <dgm:spPr/>
      <dgm:t>
        <a:bodyPr/>
        <a:lstStyle/>
        <a:p>
          <a:endParaRPr lang="en-GB"/>
        </a:p>
      </dgm:t>
    </dgm:pt>
    <dgm:pt modelId="{53BFB39D-3A7A-4C3A-86DB-A607082E1BC3}">
      <dgm:prSet/>
      <dgm:spPr/>
      <dgm:t>
        <a:bodyPr/>
        <a:lstStyle/>
        <a:p>
          <a:r>
            <a:rPr lang="en-GB" dirty="0"/>
            <a:t>Why Do countries trade?</a:t>
          </a:r>
        </a:p>
      </dgm:t>
    </dgm:pt>
    <dgm:pt modelId="{21A11A60-96C5-421A-9ACE-361B575B6A3A}" type="parTrans" cxnId="{D37A8AD9-21D0-49CC-BE9F-1F198D7231EB}">
      <dgm:prSet/>
      <dgm:spPr/>
      <dgm:t>
        <a:bodyPr/>
        <a:lstStyle/>
        <a:p>
          <a:endParaRPr lang="en-GB"/>
        </a:p>
      </dgm:t>
    </dgm:pt>
    <dgm:pt modelId="{0310647E-160C-4994-BD75-C1B4C54B180E}" type="sibTrans" cxnId="{D37A8AD9-21D0-49CC-BE9F-1F198D7231EB}">
      <dgm:prSet/>
      <dgm:spPr/>
      <dgm:t>
        <a:bodyPr/>
        <a:lstStyle/>
        <a:p>
          <a:endParaRPr lang="en-GB"/>
        </a:p>
      </dgm:t>
    </dgm:pt>
    <dgm:pt modelId="{FEE6FD4C-E1BC-4A38-A758-93028E73A54B}" type="pres">
      <dgm:prSet presAssocID="{BF8758C4-4698-424D-A1CA-B55A8466B23B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AAE34412-0CCA-49A0-9E96-42F58C0A1CB0}" type="pres">
      <dgm:prSet presAssocID="{53BFB39D-3A7A-4C3A-86DB-A607082E1BC3}" presName="circle1" presStyleLbl="node1" presStyleIdx="0" presStyleCnt="1"/>
      <dgm:spPr/>
    </dgm:pt>
    <dgm:pt modelId="{C2B2CDFD-3E88-48D5-990C-4CB9DC5E1932}" type="pres">
      <dgm:prSet presAssocID="{53BFB39D-3A7A-4C3A-86DB-A607082E1BC3}" presName="space" presStyleCnt="0"/>
      <dgm:spPr/>
    </dgm:pt>
    <dgm:pt modelId="{BF78587A-78F6-448D-A0E4-9403FE58586B}" type="pres">
      <dgm:prSet presAssocID="{53BFB39D-3A7A-4C3A-86DB-A607082E1BC3}" presName="rect1" presStyleLbl="alignAcc1" presStyleIdx="0" presStyleCnt="1"/>
      <dgm:spPr/>
    </dgm:pt>
    <dgm:pt modelId="{400CABB4-D266-424C-805C-5F16A96AA3BD}" type="pres">
      <dgm:prSet presAssocID="{53BFB39D-3A7A-4C3A-86DB-A607082E1BC3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64A39D43-63D3-48A0-9A54-D75F3FC68E0F}" type="presOf" srcId="{53BFB39D-3A7A-4C3A-86DB-A607082E1BC3}" destId="{BF78587A-78F6-448D-A0E4-9403FE58586B}" srcOrd="0" destOrd="0" presId="urn:microsoft.com/office/officeart/2005/8/layout/target3"/>
    <dgm:cxn modelId="{E37C754E-76B8-4E7F-9AA6-12F15BD4008C}" type="presOf" srcId="{BF8758C4-4698-424D-A1CA-B55A8466B23B}" destId="{FEE6FD4C-E1BC-4A38-A758-93028E73A54B}" srcOrd="0" destOrd="0" presId="urn:microsoft.com/office/officeart/2005/8/layout/target3"/>
    <dgm:cxn modelId="{EF509D53-BAD7-46D2-B36A-1C0F15D7C4E3}" type="presOf" srcId="{53BFB39D-3A7A-4C3A-86DB-A607082E1BC3}" destId="{400CABB4-D266-424C-805C-5F16A96AA3BD}" srcOrd="1" destOrd="0" presId="urn:microsoft.com/office/officeart/2005/8/layout/target3"/>
    <dgm:cxn modelId="{D37A8AD9-21D0-49CC-BE9F-1F198D7231EB}" srcId="{BF8758C4-4698-424D-A1CA-B55A8466B23B}" destId="{53BFB39D-3A7A-4C3A-86DB-A607082E1BC3}" srcOrd="0" destOrd="0" parTransId="{21A11A60-96C5-421A-9ACE-361B575B6A3A}" sibTransId="{0310647E-160C-4994-BD75-C1B4C54B180E}"/>
    <dgm:cxn modelId="{A50A10CD-ABAD-425F-B17F-B4CDA52F4F9B}" type="presParOf" srcId="{FEE6FD4C-E1BC-4A38-A758-93028E73A54B}" destId="{AAE34412-0CCA-49A0-9E96-42F58C0A1CB0}" srcOrd="0" destOrd="0" presId="urn:microsoft.com/office/officeart/2005/8/layout/target3"/>
    <dgm:cxn modelId="{2BC9B882-B660-47B3-944E-5A66E16C57E6}" type="presParOf" srcId="{FEE6FD4C-E1BC-4A38-A758-93028E73A54B}" destId="{C2B2CDFD-3E88-48D5-990C-4CB9DC5E1932}" srcOrd="1" destOrd="0" presId="urn:microsoft.com/office/officeart/2005/8/layout/target3"/>
    <dgm:cxn modelId="{CAF92D0A-4F0D-4E27-881A-D56E83CB039E}" type="presParOf" srcId="{FEE6FD4C-E1BC-4A38-A758-93028E73A54B}" destId="{BF78587A-78F6-448D-A0E4-9403FE58586B}" srcOrd="2" destOrd="0" presId="urn:microsoft.com/office/officeart/2005/8/layout/target3"/>
    <dgm:cxn modelId="{8A53480B-DD21-407B-B1C3-6AF6E67B2E8A}" type="presParOf" srcId="{FEE6FD4C-E1BC-4A38-A758-93028E73A54B}" destId="{400CABB4-D266-424C-805C-5F16A96AA3BD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34412-0CCA-49A0-9E96-42F58C0A1CB0}">
      <dsp:nvSpPr>
        <dsp:cNvPr id="0" name=""/>
        <dsp:cNvSpPr/>
      </dsp:nvSpPr>
      <dsp:spPr>
        <a:xfrm>
          <a:off x="0" y="0"/>
          <a:ext cx="892695" cy="892695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8587A-78F6-448D-A0E4-9403FE58586B}">
      <dsp:nvSpPr>
        <dsp:cNvPr id="0" name=""/>
        <dsp:cNvSpPr/>
      </dsp:nvSpPr>
      <dsp:spPr>
        <a:xfrm>
          <a:off x="446347" y="0"/>
          <a:ext cx="10526452" cy="892695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Why Do countries trade?</a:t>
          </a:r>
        </a:p>
      </dsp:txBody>
      <dsp:txXfrm>
        <a:off x="446347" y="0"/>
        <a:ext cx="10526452" cy="8926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IW8ZzY3xt8?feature=oembed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bm.hsbc.com/en-gb/insights/international/the-top-ten-trends-shaping-the-future-of-international-trade" TargetMode="External"/><Relationship Id="rId2" Type="http://schemas.openxmlformats.org/officeDocument/2006/relationships/hyperlink" Target="https://www.wto.org/english/res_e/statis_e/latest_trends_e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LCBB4010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FF00"/>
                </a:solidFill>
              </a:rPr>
              <a:t>Week 9- </a:t>
            </a:r>
            <a:r>
              <a:rPr lang="en-GB" altLang="en-US" b="1" dirty="0">
                <a:solidFill>
                  <a:srgbClr val="FFFF00"/>
                </a:solidFill>
              </a:rPr>
              <a:t>Session 1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Reasons organisations engage in international trade​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DCD1818-D63B-A2C2-2BD8-71F47CB7E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573" y="76926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By</a:t>
            </a:r>
            <a:r>
              <a:rPr lang="en-GB" sz="3200" dirty="0"/>
              <a:t> </a:t>
            </a:r>
            <a:r>
              <a:rPr lang="en-GB" sz="3200" b="1" dirty="0"/>
              <a:t>the end of this session, students should be aware of the following</a:t>
            </a:r>
            <a:endParaRPr lang="en-US" sz="3200" b="1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836FD327-AE8E-848B-51F8-C6635866D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564903"/>
            <a:ext cx="10972800" cy="2952329"/>
          </a:xfrm>
        </p:spPr>
        <p:txBody>
          <a:bodyPr wrap="square" anchor="t">
            <a:normAutofit/>
          </a:bodyPr>
          <a:lstStyle/>
          <a:p>
            <a:r>
              <a:rPr lang="en-GB" sz="3200" dirty="0">
                <a:latin typeface="Arial"/>
                <a:cs typeface="Arial"/>
              </a:rPr>
              <a:t>Why organisations engage in International trade</a:t>
            </a:r>
            <a:endParaRPr lang="en-US" sz="3200" dirty="0">
              <a:latin typeface="Aptos" panose="020B0004020202020204"/>
              <a:cs typeface="Arial"/>
            </a:endParaRPr>
          </a:p>
          <a:p>
            <a:r>
              <a:rPr lang="en-US" sz="3200" dirty="0"/>
              <a:t>Levels and trends of global trade and business</a:t>
            </a:r>
          </a:p>
          <a:p>
            <a:pPr marL="457200" indent="-457200" algn="l">
              <a:buChar char="•"/>
            </a:pPr>
            <a:endParaRPr lang="en-GB" sz="3200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9139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Why do companies engage in international business and trade?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268959"/>
          </a:xfrm>
        </p:spPr>
        <p:txBody>
          <a:bodyPr vert="horz" wrap="square" lIns="91440" tIns="45720" rIns="91440" bIns="45720" rtlCol="0" anchor="t">
            <a:normAutofit fontScale="325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7400" dirty="0"/>
              <a:t>Companies engage in international business and trade for various reasons, which contribute to their growth and sustainability. Your task is to discuss and explore these reasons in groups.</a:t>
            </a:r>
          </a:p>
          <a:p>
            <a:pPr marL="0" indent="0">
              <a:lnSpc>
                <a:spcPct val="90000"/>
              </a:lnSpc>
              <a:spcBef>
                <a:spcPts val="0"/>
              </a:spcBef>
              <a:buNone/>
            </a:pPr>
            <a:endParaRPr lang="en-GB" sz="7400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7400" dirty="0"/>
              <a:t>Instructions: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sz="7400" dirty="0"/>
              <a:t>Form groups of 4-5 members.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sz="7400" dirty="0"/>
              <a:t>Discuss the various reasons why organizations engage in international trade.</a:t>
            </a:r>
          </a:p>
          <a:p>
            <a:pPr>
              <a:lnSpc>
                <a:spcPct val="170000"/>
              </a:lnSpc>
            </a:pPr>
            <a:endParaRPr lang="en-GB" sz="1500" dirty="0"/>
          </a:p>
          <a:p>
            <a:pPr marL="457200" indent="-457200">
              <a:lnSpc>
                <a:spcPct val="90000"/>
              </a:lnSpc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8003425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Increased Revenues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 vert="horz" wrap="square" lIns="91440" tIns="45720" rIns="91440" bIns="45720" rtlCol="0" anchor="t"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International trade opens new pathways for business growth and increased revenues.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According to the 2021 FedEx Trade Trend Report, 78% of respondents agree that increasing trade will generate revenue opportunities and create more jobs.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Detail:</a:t>
            </a:r>
          </a:p>
          <a:p>
            <a:pPr>
              <a:lnSpc>
                <a:spcPct val="90000"/>
              </a:lnSpc>
            </a:pPr>
            <a:r>
              <a:rPr lang="en-GB" dirty="0"/>
              <a:t>Market Expansion: Access to a larger customer base.</a:t>
            </a:r>
          </a:p>
          <a:p>
            <a:pPr>
              <a:lnSpc>
                <a:spcPct val="90000"/>
              </a:lnSpc>
            </a:pPr>
            <a:r>
              <a:rPr lang="en-GB" dirty="0"/>
              <a:t>Diversification: Reduces dependency on domestic markets.</a:t>
            </a:r>
            <a:endParaRPr lang="en-GB" sz="1500" dirty="0"/>
          </a:p>
          <a:p>
            <a:pPr marL="457200" indent="-457200">
              <a:lnSpc>
                <a:spcPct val="90000"/>
              </a:lnSpc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378279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Increased Revenues Cont.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2400" dirty="0"/>
              <a:t>According to the 2021 FedEx Trade Trend Report, 78% of respondents agree that increasing trade will generate revenue opportunities and create more jobs.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4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400" dirty="0"/>
              <a:t>Detail:</a:t>
            </a:r>
          </a:p>
          <a:p>
            <a:pPr algn="just">
              <a:lnSpc>
                <a:spcPct val="90000"/>
              </a:lnSpc>
            </a:pPr>
            <a:r>
              <a:rPr lang="en-GB" sz="2400" dirty="0"/>
              <a:t>Market Expansion: Access to a larger customer base.</a:t>
            </a:r>
          </a:p>
          <a:p>
            <a:pPr algn="just">
              <a:lnSpc>
                <a:spcPct val="90000"/>
              </a:lnSpc>
            </a:pPr>
            <a:r>
              <a:rPr lang="en-GB" sz="2400" dirty="0"/>
              <a:t>Diversification: Reduces dependency on domestic markets.</a:t>
            </a:r>
          </a:p>
          <a:p>
            <a:pPr marL="457200" indent="-457200" algn="just">
              <a:lnSpc>
                <a:spcPct val="90000"/>
              </a:lnSpc>
              <a:buChar char="•"/>
            </a:pPr>
            <a:endParaRPr lang="en-GB" sz="2400" dirty="0"/>
          </a:p>
          <a:p>
            <a:pPr marL="457200" indent="-457200" algn="just">
              <a:lnSpc>
                <a:spcPct val="90000"/>
              </a:lnSpc>
              <a:buChar char="•"/>
            </a:pPr>
            <a:endParaRPr lang="en-GB" sz="2400" dirty="0"/>
          </a:p>
          <a:p>
            <a:pPr marL="457200" indent="-4572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 algn="just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marL="457200" indent="-457200" algn="just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algn="just">
              <a:lnSpc>
                <a:spcPct val="9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00789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Decreased Competition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32048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Products and services may face intense competition in a crowded domestic market but might find less competition in other countries.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Entering new markets can provide a competitive edge where local products are limited.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Detail: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Market Saturation: Less saturated markets abroad.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Unique Offerings: Introduction of unique products that meet the specific needs of the new market.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8988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Longer Product Lifespan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32048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endParaRPr lang="en-GB" sz="24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400" dirty="0"/>
              <a:t>Domestic sales may decline as products reach the end of their lifecycle. However, selling products in international markets can extend their lifespan.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400" dirty="0"/>
              <a:t>Emerging markets often seek products that are no longer popular domestically.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400" dirty="0"/>
              <a:t>Detail:</a:t>
            </a:r>
          </a:p>
          <a:p>
            <a:pPr algn="just">
              <a:lnSpc>
                <a:spcPct val="90000"/>
              </a:lnSpc>
            </a:pPr>
            <a:r>
              <a:rPr lang="en-GB" sz="2400" dirty="0"/>
              <a:t>Lifecycle Extension: Revitalizes declining products.</a:t>
            </a:r>
          </a:p>
          <a:p>
            <a:pPr algn="just">
              <a:lnSpc>
                <a:spcPct val="90000"/>
              </a:lnSpc>
            </a:pPr>
            <a:r>
              <a:rPr lang="en-GB" sz="2400" dirty="0"/>
              <a:t>Demand Shifts: Captures new demand trends in different regions.</a:t>
            </a:r>
          </a:p>
          <a:p>
            <a:pPr marL="457200" indent="-457200" algn="just">
              <a:lnSpc>
                <a:spcPct val="90000"/>
              </a:lnSpc>
              <a:buChar char="•"/>
            </a:pPr>
            <a:endParaRPr lang="en-GB" sz="2400" dirty="0"/>
          </a:p>
          <a:p>
            <a:pPr marL="457200" indent="-4572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 algn="just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marL="457200" indent="-457200" algn="just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algn="just">
              <a:lnSpc>
                <a:spcPct val="9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83858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Easier Cash-Flow Management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32048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International trade can improve cash-flow management by allowing businesses to negotiate favourable payment terms and receive payments upfront.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Businesses can avoid lengthy domestic payment cycles by securing upfront payments from international clients.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Detail: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Negotiation: Leverage better payment terms with vendors.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Cash Management: Enhanced liquidity and cash flow.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88739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GB" sz="3200" b="1" dirty="0"/>
              <a:t>Better Risk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32048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Market diversification through international trade helps mitigate risks associated with economic downturns, political instability, and other factors in the domestic market.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Less dependency on a single market can protect businesses from local market fluctuations.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Detail: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Diversification: Spreads risk across multiple markets.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Stability: Greater resilience against market-specific risks.</a:t>
            </a:r>
          </a:p>
        </p:txBody>
      </p:sp>
    </p:spTree>
    <p:extLst>
      <p:ext uri="{BB962C8B-B14F-4D97-AF65-F5344CB8AC3E}">
        <p14:creationId xmlns:p14="http://schemas.microsoft.com/office/powerpoint/2010/main" val="3127405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Benefiting from Currency Exchange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32048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Companies can benefit from favourable currency exchange rates. For instance, when the domestic currency is weak, foreign sales can be more profitable.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Exchange rate fluctuations can turn into opportunities for increased revenues.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Detail: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Favourable Rates: Gain from stronger foreign currencies.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Conversion Benefits: Profit from converting foreign earnings to domestic currency.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6713215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GB" sz="3200" b="1" dirty="0"/>
              <a:t>Access to Export Financing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32048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International trade provides opportunities for businesses to leverage export financing.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Access to export financing can support business expansion and help manage cash flow more effectively.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Detail: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Financial Support: Access to various financial products and services.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Growth Facilitation: Enables businesses to fund international expansion.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21953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Disposal of Surplus Goods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95400" y="1628800"/>
            <a:ext cx="10972800" cy="3024335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International markets offer additional outlets to dispose of surplus goods that cannot be sold in the home market.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This can help manage inventory and reduce waste.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Detail: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Inventory Management: Efficiently handle surplus stock.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Waste Reduction: Minimize losses by finding new buyers.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356226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Enhanced Reputation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32048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Success in international markets can enhance a company’s reputation both abroad and at home.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A strong international presence can improve credibility and brand value.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Detail: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Brand Credibility: Increased trust and recognition.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Market Influence: Positive impact on domestic and international perception.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2404323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76672"/>
            <a:ext cx="10972800" cy="940966"/>
          </a:xfrm>
        </p:spPr>
        <p:txBody>
          <a:bodyPr/>
          <a:lstStyle/>
          <a:p>
            <a:r>
              <a:rPr lang="en-GB" sz="3200" b="1" dirty="0"/>
              <a:t>Opportunity to Specialise</a:t>
            </a:r>
            <a:br>
              <a:rPr lang="en-GB" sz="3200" b="1" dirty="0"/>
            </a:b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484784"/>
            <a:ext cx="10972800" cy="4032449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International markets can open up avenues for new services or products to serve specific market needs.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Exposure to global markets can drive innovation and specialization.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Detail: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Product Development: Tailor products to meet specific international demands.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Innovation: Drive efficiencies and upgrades in existing products and services.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2828166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89309F0-1852-6B3D-EDAB-12A0E0EF8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What are the latest trends and developments in international trade and business?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2200" b="1" dirty="0"/>
              <a:t>Growth of trade in services</a:t>
            </a:r>
            <a:endParaRPr lang="en-GB" sz="2200" dirty="0"/>
          </a:p>
          <a:p>
            <a:pPr algn="just">
              <a:lnSpc>
                <a:spcPct val="90000"/>
              </a:lnSpc>
            </a:pPr>
            <a:r>
              <a:rPr lang="en-GB" sz="2200" dirty="0"/>
              <a:t>Services account for approximately a fifth of the estimated $32 trillion value of global trade. 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As a significant proportion of total global trade, services show no signs of slowing – particularly in relation to digitally delivered services. 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Leaders who can embrace and adapt to changing service dynamics – for example, by harnessing digitally enabled services and developing ancillary services – are likely to be victors in the long-run.</a:t>
            </a:r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13861325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89309F0-1852-6B3D-EDAB-12A0E0EF8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What are the latest trends and developments in international trade and business? Cont. 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285750" indent="-285750" algn="just">
              <a:lnSpc>
                <a:spcPct val="90000"/>
              </a:lnSpc>
              <a:buFont typeface="Arial"/>
              <a:buChar char="•"/>
            </a:pPr>
            <a:r>
              <a:rPr lang="en-GB" sz="2200" b="1" dirty="0"/>
              <a:t>Supply chain revolution.</a:t>
            </a:r>
            <a:r>
              <a:rPr lang="en-GB" sz="2200" dirty="0"/>
              <a:t> Leaders must re-evaluate traditional supply chain models. HSBC points to ‘re-shoring, near-shoring and friend-shoring’ as methods that will become increasingly widespread to increase business resilience. Above all, supply chains must be organised in a way that promotes flexibility, transparency, agility and sustainability, and feature less reliance on outdated modes that leave them exposed to vulnerabilities.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285750" indent="-285750" algn="just">
              <a:lnSpc>
                <a:spcPct val="90000"/>
              </a:lnSpc>
              <a:buFont typeface="Arial"/>
              <a:buChar char="•"/>
            </a:pPr>
            <a:r>
              <a:rPr lang="en-GB" sz="2200" b="1" dirty="0"/>
              <a:t>Embedded financing.</a:t>
            </a:r>
            <a:r>
              <a:rPr lang="en-GB" sz="2200" dirty="0"/>
              <a:t> Leaders should consider embedding financing into their business operations, alongside encouraging digitisation and direct-to-consumer models. This new method of boosting revenues could offer lucrative new sources of revenue and support wider international strategy.</a:t>
            </a:r>
          </a:p>
          <a:p>
            <a:pPr algn="just">
              <a:lnSpc>
                <a:spcPct val="90000"/>
              </a:lnSpc>
            </a:pPr>
            <a:endParaRPr lang="en-GB" sz="2200" b="1" dirty="0"/>
          </a:p>
          <a:p>
            <a:pPr algn="just">
              <a:lnSpc>
                <a:spcPct val="90000"/>
              </a:lnSpc>
            </a:pPr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2890792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2856E-DB96-EA16-98AF-A3D96C54A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Why countries trade</a:t>
            </a:r>
          </a:p>
        </p:txBody>
      </p:sp>
      <p:pic>
        <p:nvPicPr>
          <p:cNvPr id="4" name="Online Media 3" title="Why Do Countries Trade?">
            <a:hlinkClick r:id="" action="ppaction://media"/>
            <a:extLst>
              <a:ext uri="{FF2B5EF4-FFF2-40B4-BE49-F238E27FC236}">
                <a16:creationId xmlns:a16="http://schemas.microsoft.com/office/drawing/2014/main" id="{CBF74F55-7B96-A37A-F339-0BAADA9F67B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67408" y="1124744"/>
            <a:ext cx="7700963" cy="4351338"/>
          </a:xfrm>
        </p:spPr>
      </p:pic>
    </p:spTree>
    <p:extLst>
      <p:ext uri="{BB962C8B-B14F-4D97-AF65-F5344CB8AC3E}">
        <p14:creationId xmlns:p14="http://schemas.microsoft.com/office/powerpoint/2010/main" val="12017622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8B2B3-F7A7-2DD3-3C82-56374AF5B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you learn from the video?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30C758-D56A-01A5-AD16-3F45BC714B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071453"/>
              </p:ext>
            </p:extLst>
          </p:nvPr>
        </p:nvGraphicFramePr>
        <p:xfrm>
          <a:off x="609600" y="2204864"/>
          <a:ext cx="10972800" cy="8926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24284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053DB01-3AC5-95F3-DB58-6C224EE9D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References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GB" sz="3000" dirty="0"/>
          </a:p>
          <a:p>
            <a:pPr algn="l"/>
            <a:r>
              <a:rPr lang="en-GB" sz="2800" dirty="0">
                <a:ea typeface="+mn-lt"/>
                <a:cs typeface="+mn-lt"/>
              </a:rPr>
              <a:t>WTO (2024). AVAILABLE AT: </a:t>
            </a:r>
            <a:r>
              <a:rPr lang="en-GB" sz="2800" dirty="0">
                <a:ea typeface="+mn-lt"/>
                <a:cs typeface="+mn-lt"/>
                <a:hlinkClick r:id="rId2"/>
              </a:rPr>
              <a:t>WTO | Statistics - Latest trade trends</a:t>
            </a:r>
            <a:endParaRPr lang="en-US" sz="2800" dirty="0"/>
          </a:p>
          <a:p>
            <a:pPr algn="l"/>
            <a:r>
              <a:rPr lang="en-GB" sz="2800" dirty="0">
                <a:ea typeface="+mn-lt"/>
                <a:cs typeface="+mn-lt"/>
              </a:rPr>
              <a:t>HSBC(2024). Available at: </a:t>
            </a:r>
            <a:r>
              <a:rPr lang="en-GB" sz="2800" dirty="0">
                <a:ea typeface="+mn-lt"/>
                <a:cs typeface="+mn-lt"/>
                <a:hlinkClick r:id="rId3"/>
              </a:rPr>
              <a:t>The top ten trends shaping the future of international trade | Insights | HSBC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996</Words>
  <Application>Microsoft Office PowerPoint</Application>
  <PresentationFormat>Widescreen</PresentationFormat>
  <Paragraphs>125</Paragraphs>
  <Slides>19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Aharoni</vt:lpstr>
      <vt:lpstr>Aptos</vt:lpstr>
      <vt:lpstr>Arial</vt:lpstr>
      <vt:lpstr>Myriad Pro</vt:lpstr>
      <vt:lpstr>Verdana</vt:lpstr>
      <vt:lpstr>20140311PresentationUWTSDTemplate</vt:lpstr>
      <vt:lpstr>LCBB4010</vt:lpstr>
      <vt:lpstr>By the end of this session, students should be aware of the following</vt:lpstr>
      <vt:lpstr>Why do companies engage in international business and trade?</vt:lpstr>
      <vt:lpstr>Increased Revenues</vt:lpstr>
      <vt:lpstr>Increased Revenues Cont.</vt:lpstr>
      <vt:lpstr>Decreased Competition</vt:lpstr>
      <vt:lpstr>Longer Product Lifespan</vt:lpstr>
      <vt:lpstr>Easier Cash-Flow Management</vt:lpstr>
      <vt:lpstr>Better Risk Management</vt:lpstr>
      <vt:lpstr>Benefiting from Currency Exchange</vt:lpstr>
      <vt:lpstr>Access to Export Financing</vt:lpstr>
      <vt:lpstr>Disposal of Surplus Goods</vt:lpstr>
      <vt:lpstr>Enhanced Reputation</vt:lpstr>
      <vt:lpstr>Opportunity to Specialise </vt:lpstr>
      <vt:lpstr>What are the latest trends and developments in international trade and business?</vt:lpstr>
      <vt:lpstr>What are the latest trends and developments in international trade and business? Cont. </vt:lpstr>
      <vt:lpstr>                    Why countries trade</vt:lpstr>
      <vt:lpstr>What did you learn from the video? 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136</cp:revision>
  <cp:lastPrinted>2018-07-09T15:27:01Z</cp:lastPrinted>
  <dcterms:created xsi:type="dcterms:W3CDTF">2002-10-07T19:43:58Z</dcterms:created>
  <dcterms:modified xsi:type="dcterms:W3CDTF">2024-10-13T10:44:49Z</dcterms:modified>
</cp:coreProperties>
</file>