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4574"/>
  </p:normalViewPr>
  <p:slideViewPr>
    <p:cSldViewPr snapToGrid="0">
      <p:cViewPr>
        <p:scale>
          <a:sx n="82" d="100"/>
          <a:sy n="82" d="100"/>
        </p:scale>
        <p:origin x="240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16D0C-A343-F64A-9A49-F762D8BA1C62}" type="datetimeFigureOut">
              <a:rPr lang="en-US" smtClean="0"/>
              <a:t>9/20/19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0E189-B782-AE41-86BB-0F64AE3941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391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60E189-B782-AE41-86BB-0F64AE3941C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063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A0C0817-A112-4847-8014-A94B7D2A4EA3}" type="datetime1">
              <a:rPr lang="en-US" smtClean="0"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538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21040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60519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7321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59265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19898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66521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01078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8068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42237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16741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80665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60189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35132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34112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61910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00742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383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817" r:id="rId12"/>
    <p:sldLayoutId id="2147483818" r:id="rId13"/>
    <p:sldLayoutId id="2147483819" r:id="rId14"/>
    <p:sldLayoutId id="2147483820" r:id="rId15"/>
    <p:sldLayoutId id="2147483821" r:id="rId16"/>
    <p:sldLayoutId id="214748382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.uk/url?sa=i&amp;rct=j&amp;q=&amp;esrc=s&amp;source=images&amp;cd=&amp;ved=2ahUKEwiIle7dgN_kAhWIAmMBHYIAAmkQjRx6BAgBEAQ&amp;url=http%3A%2F%2Fww2.rspb.org.uk%2Freserves-and-events%2Fevents-dates-and-inspiration%2Fevents%2F&amp;psig=AOvVaw06VsgHbEqU7pkSBRNUjWbq&amp;ust=1569055301507441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15131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Amy Louise </a:t>
            </a:r>
            <a:r>
              <a:rPr lang="en-GB" sz="1100" dirty="0" err="1"/>
              <a:t>Hoyles</a:t>
            </a:r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12/07/1990</a:t>
            </a:r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My passions and interests include the outdoors and nature and I also love reading books. </a:t>
            </a:r>
          </a:p>
          <a:p>
            <a:r>
              <a:rPr lang="en-GB" sz="1100" dirty="0"/>
              <a:t>I have travelled to various countries around the world including Madagascar, Australia, Honduras, some Asian countries and parts of Europe. </a:t>
            </a:r>
          </a:p>
          <a:p>
            <a:endParaRPr lang="en-GB" sz="11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Amdana</a:t>
            </a:r>
            <a:r>
              <a:rPr lang="en-GB" sz="14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i</a:t>
            </a:r>
            <a:endParaRPr lang="en-GB" sz="1400" b="1" u="sng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en-GB" sz="14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710" y="1587234"/>
            <a:ext cx="3505504" cy="255216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02067" y="1607005"/>
            <a:ext cx="3488787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Profiad</a:t>
            </a:r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addysgu</a:t>
            </a:r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blaenorol</a:t>
            </a:r>
            <a:endParaRPr lang="en-GB" sz="1200" b="1" u="sng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Previous teaching experiences </a:t>
            </a:r>
          </a:p>
          <a:p>
            <a:endParaRPr lang="en-GB" sz="11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I have previous experience working in </a:t>
            </a:r>
            <a:r>
              <a:rPr lang="en-GB" sz="1100" dirty="0" err="1">
                <a:solidFill>
                  <a:schemeClr val="bg1"/>
                </a:solidFill>
              </a:rPr>
              <a:t>Gendros</a:t>
            </a:r>
            <a:r>
              <a:rPr lang="en-GB" sz="1100" dirty="0">
                <a:solidFill>
                  <a:schemeClr val="bg1"/>
                </a:solidFill>
              </a:rPr>
              <a:t> Primary School. Here I was a 1:1 with two autistic children, one child was just starting nursery and the other child was in year 5. I have also assisted a teacher in a reception and year 3 class.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During University, I also volunteered as a forest school assistant, in Bristol’s Festival of Nature and for the RSPB where I supported a schools outreach programme for outdoor education, this I carried out in Bristol and Swansea. </a:t>
            </a:r>
          </a:p>
          <a:p>
            <a:endParaRPr lang="en-GB" sz="11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6566" y="4060167"/>
            <a:ext cx="4383564" cy="233293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721775" y="4139402"/>
            <a:ext cx="4066827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Rhesymau</a:t>
            </a:r>
            <a:r>
              <a:rPr lang="en-GB" sz="14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dros</a:t>
            </a:r>
            <a:r>
              <a:rPr lang="en-GB" sz="14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ddewis</a:t>
            </a:r>
            <a:r>
              <a:rPr lang="en-GB" sz="14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addysgu</a:t>
            </a:r>
            <a:r>
              <a:rPr lang="en-GB" sz="14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fel</a:t>
            </a:r>
            <a:r>
              <a:rPr lang="en-GB" sz="14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proffesiwn</a:t>
            </a:r>
            <a:endParaRPr lang="en-GB" sz="1400" b="1" u="sng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en-GB" sz="14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Reasons for entering the teaching profession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Being a teacher is a very rewarding role as you get to encourage and watch children develop their knowledge and understanding of skills needed to carry them through life and that is why I would like to achieve a career in teaching. I had the best time whilst in school and learning and would love to pass on this love to the children that I teach in the future.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4203" y="1799392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294042" y="1977206"/>
            <a:ext cx="350550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Y math o </a:t>
            </a:r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athro</a:t>
            </a:r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hoffaf</a:t>
            </a:r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bod</a:t>
            </a:r>
          </a:p>
          <a:p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The kind of teacher I aspire to be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 I believe certain teachers inspired me to progress further in my learning and I would love to inspire the next generation in the same way.</a:t>
            </a:r>
          </a:p>
          <a:p>
            <a:r>
              <a:rPr lang="en-GB" sz="1100" dirty="0">
                <a:solidFill>
                  <a:schemeClr val="bg1"/>
                </a:solidFill>
              </a:rPr>
              <a:t>I’m very outgoing and think that I would be a very fun teacher and the children would love to come to my classroom.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2423" y="4803538"/>
            <a:ext cx="2451418" cy="179956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13528" y="4985750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Meysydd</a:t>
            </a:r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/ </a:t>
            </a:r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pynciau</a:t>
            </a:r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medraf</a:t>
            </a:r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eu</a:t>
            </a:r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haddysgu</a:t>
            </a:r>
            <a:endParaRPr lang="en-GB" sz="1200" b="1" u="sng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3167" y="4803538"/>
            <a:ext cx="2153421" cy="127113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527778" y="4869642"/>
            <a:ext cx="21032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Cefndir</a:t>
            </a:r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academaidd</a:t>
            </a:r>
            <a:endParaRPr lang="en-GB" sz="1200" b="1" u="sng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en-GB" sz="1200" b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Academic history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I have a BSc in Wildlife Conservation at Bristol UWE</a:t>
            </a:r>
            <a:r>
              <a:rPr lang="en-GB" sz="1100" dirty="0"/>
              <a:t>.</a:t>
            </a:r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CA11D8C-1652-0140-AD1F-5D3E055B15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11046"/>
            <a:ext cx="1460500" cy="19431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C7D519-7790-6247-99F8-F5272CA14233}"/>
              </a:ext>
            </a:extLst>
          </p:cNvPr>
          <p:cNvSpPr txBox="1"/>
          <p:nvPr/>
        </p:nvSpPr>
        <p:spPr>
          <a:xfrm>
            <a:off x="9534524" y="6003535"/>
            <a:ext cx="262436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Primary- with a focus on outdoor education or science</a:t>
            </a:r>
          </a:p>
        </p:txBody>
      </p:sp>
      <p:pic>
        <p:nvPicPr>
          <p:cNvPr id="1026" name="Picture 2" descr="Image result for rspb school outreach swansea">
            <a:hlinkClick r:id="rId6"/>
            <a:extLst>
              <a:ext uri="{FF2B5EF4-FFF2-40B4-BE49-F238E27FC236}">
                <a16:creationId xmlns:a16="http://schemas.microsoft.com/office/drawing/2014/main" id="{7443BA39-099A-034E-91FE-B892729E9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528" y="-459652"/>
            <a:ext cx="2696994" cy="2713798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08DF02-D936-A549-B7CC-D0863C629A6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505" y="4301032"/>
            <a:ext cx="1990613" cy="242324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07CA195-DE18-9B4C-9231-7C1CB5CAF9C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1180" y="371890"/>
            <a:ext cx="1391226" cy="1344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{14E0950C-CAA5-3D43-A752-399897C80747}tf10001076</Template>
  <TotalTime>1704</TotalTime>
  <Words>278</Words>
  <Application>Microsoft Macintosh PowerPoint</Application>
  <PresentationFormat>Widescreen</PresentationFormat>
  <Paragraphs>40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Ion Boardroom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Amy Hoyles (1900209)</cp:lastModifiedBy>
  <cp:revision>11</cp:revision>
  <dcterms:created xsi:type="dcterms:W3CDTF">2019-09-05T20:58:34Z</dcterms:created>
  <dcterms:modified xsi:type="dcterms:W3CDTF">2019-09-21T12:01:56Z</dcterms:modified>
</cp:coreProperties>
</file>