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1" r:id="rId6"/>
    <p:sldId id="265" r:id="rId7"/>
    <p:sldId id="266" r:id="rId8"/>
    <p:sldId id="267" r:id="rId9"/>
    <p:sldId id="268" r:id="rId10"/>
    <p:sldId id="260" r:id="rId11"/>
    <p:sldId id="262" r:id="rId12"/>
    <p:sldId id="269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C3AFB-A29C-4CA8-94AC-93F32BC58B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28F07B-0E45-45F2-8B03-4AD4783F5D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17ED95-7FF1-40E3-B127-896F7750E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EA96C-E70E-42C4-9F21-90262BE76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05F95-3E82-41F5-9B9B-CBF5FB5A6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69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284CD-A6F3-437B-85C8-838737DA7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D009B-8867-4DBE-BC3E-67A5A7C8F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B629CE-4D3A-4674-B99E-E5DE94619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A51B2-8449-4CF9-B035-D8B5FCF1F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32709-2400-4A03-A9A8-AC95B836F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167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BA075-3351-441B-8E74-97326B2B4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311FA0-537A-42B6-A61E-8B11247E8A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4E181-C01F-4E85-8C93-97FEA0AC9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FB10B-0AC3-453F-AB72-6192AF678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09DB6-2986-42D1-99CA-8054E8615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40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C7221-24D1-4A46-AA1C-81443C898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8413-D4A2-416A-AB79-B6207A660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1EAA81-A626-4CA3-B3D1-D44757BCB9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AA8BF-F0F5-482E-A391-FDA22190C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2B076F-D4BD-41FB-A28C-CDE31884B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4BA421-7BB0-4024-95C0-F43B716C1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915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80382-EB80-4B6E-B643-FAC1F6557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7229C-0121-4D0F-B149-46B83339A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0B21E7-DE18-4559-9A93-BE45F348E3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B0C729-241D-48AC-9AC5-80EB7A9E91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C5FA69-6912-4E93-9017-2B115C1E20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63FD3C-313C-468B-835A-614E0C081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4CA587-3976-4490-8007-8795C5798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90DF63-A356-4443-B477-4A602CD34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249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BD5CD-4488-4F13-9253-E8C094F25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C3FE5A-A796-4A2D-904F-43DB88FAF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4C62BD-B96C-4F16-B94C-7AD6DF5D1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C38FCB-9561-4DAA-8C6A-B752CFA5B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390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82FF0F-9374-4D94-880E-62895683B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C216D5-26EF-4900-BBB1-0F15D4E6F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AEB652-F414-4B26-902F-C60C1304E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065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B1334-ACC1-46C3-9905-930743954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BDAE6-9409-458E-B597-496F76324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59943D-A99C-4EA3-ABDD-802B393876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858E29-741C-424D-BCD4-2EEA26910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8D6856-A49D-42F7-BBAE-5C23A5D36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6A0452-F58E-4CE1-8A28-326122653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321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4F360-E333-4628-9D28-1C9E590B1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59C49C-B702-4778-B02C-5F229A9163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7994BD-A544-4767-887D-1D4478C34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8DF07F-CA48-439B-8BFC-DAA4F548A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DD6F9B-F73F-4EC5-A675-6D6D5E32E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30ECE2-E5C3-4C93-A3A4-010FC1DC5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125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5C8D9-5826-47C3-A41C-4ED1FBDA3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28A5BD-055D-4093-AA14-FF3CC34C9F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E1A67-6906-4142-B15A-ADDA6B3F8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BCB3C6-B3CD-441B-88CB-7C38453DA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64D40-4FE6-46F3-A808-8ACF2E72C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621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7DBAA9-40E5-452F-8CA7-E3BABD6B16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0CE801-D3C0-4D48-8C3C-B2FABD14E7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13E35-D28B-46E1-99D0-509EC4960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9208E0-E147-485C-90AE-FABD4328F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E6191-B325-4682-8D85-46C3AFC89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735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F2B061-1CF9-4949-8088-62C1B6C0B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8A208A-F8B8-4612-8CDA-23E51E8898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DA140-20D4-4645-8A6D-731BCF1A24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0D088-F818-4863-A313-13ECFE4E9196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43B7A2-3820-4E92-9861-94966A5274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87FE6-340A-403D-95E5-378D7CD178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42AB04-7293-4E19-9E8E-362DA6698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3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B24EA-9F48-485A-8766-D6831A095A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Behavioural Diagrams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470D5C-7D1A-41C8-99F3-16FD624F18E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644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08C01-2DB9-4CB9-814A-12B100F4D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B2D0D-7C33-4F13-A9D8-6FF3142E00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what behavioural diagrams are</a:t>
            </a:r>
          </a:p>
          <a:p>
            <a:endParaRPr lang="en-GB" dirty="0"/>
          </a:p>
          <a:p>
            <a:r>
              <a:rPr lang="en-GB" dirty="0"/>
              <a:t>Identify What sequence diagrams are</a:t>
            </a:r>
          </a:p>
          <a:p>
            <a:endParaRPr lang="en-GB" dirty="0"/>
          </a:p>
          <a:p>
            <a:r>
              <a:rPr lang="en-GB" dirty="0"/>
              <a:t>Outline the importance of sequence diagrams</a:t>
            </a:r>
          </a:p>
          <a:p>
            <a:endParaRPr lang="en-GB" dirty="0"/>
          </a:p>
          <a:p>
            <a:r>
              <a:rPr lang="en-GB" dirty="0"/>
              <a:t>Explain the importance of alternative flows in sequence diagrams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117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3D6AF-5549-4AB7-A3E6-26AB87B63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4EE8C-9436-4A5D-ADF7-7FA0322CD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use-case diagram ?</a:t>
            </a:r>
          </a:p>
          <a:p>
            <a:pPr lvl="1"/>
            <a:r>
              <a:rPr lang="en-GB" dirty="0"/>
              <a:t>A pictorial representation of the behaviour of the system</a:t>
            </a:r>
          </a:p>
          <a:p>
            <a:r>
              <a:rPr lang="en-GB" dirty="0"/>
              <a:t>How is an actor represented in a use-case diagram ?</a:t>
            </a:r>
          </a:p>
          <a:p>
            <a:pPr lvl="1"/>
            <a:endParaRPr lang="en-GB" dirty="0"/>
          </a:p>
          <a:p>
            <a:r>
              <a:rPr lang="en-GB" dirty="0"/>
              <a:t>How is a use-case represented in a use-case diagram ?</a:t>
            </a:r>
          </a:p>
          <a:p>
            <a:endParaRPr lang="en-GB" dirty="0"/>
          </a:p>
          <a:p>
            <a:r>
              <a:rPr lang="en-GB" dirty="0"/>
              <a:t>Is there another way of representing a use-case ?</a:t>
            </a:r>
          </a:p>
          <a:p>
            <a:pPr lvl="1"/>
            <a:r>
              <a:rPr lang="en-GB" dirty="0"/>
              <a:t>Use-case Descriptions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421EFC2-EA9A-47FF-89E7-803F97C82355}"/>
              </a:ext>
            </a:extLst>
          </p:cNvPr>
          <p:cNvSpPr/>
          <p:nvPr/>
        </p:nvSpPr>
        <p:spPr>
          <a:xfrm>
            <a:off x="2477386" y="3179135"/>
            <a:ext cx="244549" cy="2498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231C76F-CB3C-43E4-992E-25BA15E2E0E6}"/>
              </a:ext>
            </a:extLst>
          </p:cNvPr>
          <p:cNvCxnSpPr>
            <a:cxnSpLocks/>
            <a:stCxn id="4" idx="4"/>
          </p:cNvCxnSpPr>
          <p:nvPr/>
        </p:nvCxnSpPr>
        <p:spPr>
          <a:xfrm>
            <a:off x="2599661" y="3429000"/>
            <a:ext cx="0" cy="1349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02F6D49-975F-4F79-B753-E8975348DD66}"/>
              </a:ext>
            </a:extLst>
          </p:cNvPr>
          <p:cNvCxnSpPr/>
          <p:nvPr/>
        </p:nvCxnSpPr>
        <p:spPr>
          <a:xfrm>
            <a:off x="2477386" y="3498850"/>
            <a:ext cx="24454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1F69EA6-312C-4B3A-9F62-8AEC11223251}"/>
              </a:ext>
            </a:extLst>
          </p:cNvPr>
          <p:cNvCxnSpPr/>
          <p:nvPr/>
        </p:nvCxnSpPr>
        <p:spPr>
          <a:xfrm flipH="1">
            <a:off x="2527300" y="3540125"/>
            <a:ext cx="72361" cy="98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EF2F561-F50E-4817-A821-3AFF4CB9C02D}"/>
              </a:ext>
            </a:extLst>
          </p:cNvPr>
          <p:cNvCxnSpPr/>
          <p:nvPr/>
        </p:nvCxnSpPr>
        <p:spPr>
          <a:xfrm>
            <a:off x="2599661" y="3540125"/>
            <a:ext cx="73689" cy="98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al 15">
            <a:extLst>
              <a:ext uri="{FF2B5EF4-FFF2-40B4-BE49-F238E27FC236}">
                <a16:creationId xmlns:a16="http://schemas.microsoft.com/office/drawing/2014/main" id="{3EB2DDA5-65CE-4AF3-B09B-EB2CA6456476}"/>
              </a:ext>
            </a:extLst>
          </p:cNvPr>
          <p:cNvSpPr/>
          <p:nvPr/>
        </p:nvSpPr>
        <p:spPr>
          <a:xfrm>
            <a:off x="2351313" y="4122056"/>
            <a:ext cx="1770743" cy="5993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Create Order</a:t>
            </a:r>
          </a:p>
        </p:txBody>
      </p:sp>
    </p:spTree>
    <p:extLst>
      <p:ext uri="{BB962C8B-B14F-4D97-AF65-F5344CB8AC3E}">
        <p14:creationId xmlns:p14="http://schemas.microsoft.com/office/powerpoint/2010/main" val="221498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72F0A-DC73-498D-8402-3F1830238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 Diagrams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7849E-6DAA-4D85-B0B3-382A75D9D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Behavioural design diagram.</a:t>
            </a:r>
          </a:p>
          <a:p>
            <a:endParaRPr lang="en-GB" dirty="0"/>
          </a:p>
          <a:p>
            <a:r>
              <a:rPr lang="en-GB" dirty="0"/>
              <a:t>Same view of system as depicted by the use-case  diagram.</a:t>
            </a:r>
          </a:p>
          <a:p>
            <a:endParaRPr lang="en-GB" dirty="0"/>
          </a:p>
          <a:p>
            <a:r>
              <a:rPr lang="en-GB" dirty="0"/>
              <a:t>Chronological order for messages and data passing through the operation of the system.</a:t>
            </a:r>
          </a:p>
          <a:p>
            <a:endParaRPr lang="en-GB" dirty="0"/>
          </a:p>
          <a:p>
            <a:r>
              <a:rPr lang="en-GB" dirty="0"/>
              <a:t>Notation and depiction is important</a:t>
            </a:r>
          </a:p>
        </p:txBody>
      </p:sp>
    </p:spTree>
    <p:extLst>
      <p:ext uri="{BB962C8B-B14F-4D97-AF65-F5344CB8AC3E}">
        <p14:creationId xmlns:p14="http://schemas.microsoft.com/office/powerpoint/2010/main" val="3435830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93390-47C9-4769-88A9-6D3663ED9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 Diagram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CD063-5C45-4988-BFA4-490691ECE4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Withdrawing funds from an ATM, what are the operations involved within the transaction and what is the ordering of them ?</a:t>
            </a:r>
          </a:p>
          <a:p>
            <a:pPr lvl="1"/>
            <a:r>
              <a:rPr lang="en-GB" dirty="0"/>
              <a:t>Customer -&gt; Insert Card</a:t>
            </a:r>
          </a:p>
          <a:p>
            <a:pPr lvl="1"/>
            <a:r>
              <a:rPr lang="en-GB" dirty="0"/>
              <a:t>ATM -&gt; Check card validity</a:t>
            </a:r>
          </a:p>
          <a:p>
            <a:pPr lvl="1"/>
            <a:r>
              <a:rPr lang="en-GB" dirty="0"/>
              <a:t>Customer -&gt; Enter PIN</a:t>
            </a:r>
          </a:p>
          <a:p>
            <a:pPr lvl="1"/>
            <a:r>
              <a:rPr lang="en-GB" dirty="0"/>
              <a:t>ATM -&gt; Request Details</a:t>
            </a:r>
          </a:p>
          <a:p>
            <a:pPr lvl="1"/>
            <a:r>
              <a:rPr lang="en-GB" dirty="0"/>
              <a:t>Bank -&gt; Check credentials</a:t>
            </a:r>
          </a:p>
          <a:p>
            <a:pPr lvl="1"/>
            <a:r>
              <a:rPr lang="en-GB" dirty="0"/>
              <a:t>ATM -&gt; Spit out money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25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1AA0F-64F2-4AD9-A2A7-9B7CD96BC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 Diagram depiction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68A0B6-3EE6-4C3A-9963-79ADB91CD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86" y="1362239"/>
            <a:ext cx="10515600" cy="4953358"/>
          </a:xfrm>
        </p:spPr>
      </p:pic>
    </p:spTree>
    <p:extLst>
      <p:ext uri="{BB962C8B-B14F-4D97-AF65-F5344CB8AC3E}">
        <p14:creationId xmlns:p14="http://schemas.microsoft.com/office/powerpoint/2010/main" val="667968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3752D-4EAA-4BAF-BD05-6A739D64B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Speed-Bumps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C0374-60AF-4F9E-B3C2-73C20EDE35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things don’t quite go to plan</a:t>
            </a:r>
          </a:p>
          <a:p>
            <a:endParaRPr lang="en-GB" dirty="0"/>
          </a:p>
          <a:p>
            <a:r>
              <a:rPr lang="en-GB" dirty="0"/>
              <a:t>Sequence diagrams are equipped to deal with this utilising:</a:t>
            </a:r>
          </a:p>
          <a:p>
            <a:pPr lvl="1"/>
            <a:r>
              <a:rPr lang="en-GB" dirty="0"/>
              <a:t>Alternative flows</a:t>
            </a:r>
          </a:p>
          <a:p>
            <a:pPr lvl="1"/>
            <a:r>
              <a:rPr lang="en-GB" dirty="0"/>
              <a:t>Optional flows</a:t>
            </a:r>
          </a:p>
          <a:p>
            <a:pPr lvl="1"/>
            <a:r>
              <a:rPr lang="en-GB" dirty="0"/>
              <a:t>Guard Conditions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Sometimes operations are concurrent</a:t>
            </a:r>
          </a:p>
        </p:txBody>
      </p:sp>
    </p:spTree>
    <p:extLst>
      <p:ext uri="{BB962C8B-B14F-4D97-AF65-F5344CB8AC3E}">
        <p14:creationId xmlns:p14="http://schemas.microsoft.com/office/powerpoint/2010/main" val="2615702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ACBBA-B84E-4A4B-9072-A6341A21E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Flows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4366EB2-689D-4591-A450-6ED8D92009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6284" y="365125"/>
            <a:ext cx="6328144" cy="6127750"/>
          </a:xfrm>
        </p:spPr>
      </p:pic>
    </p:spTree>
    <p:extLst>
      <p:ext uri="{BB962C8B-B14F-4D97-AF65-F5344CB8AC3E}">
        <p14:creationId xmlns:p14="http://schemas.microsoft.com/office/powerpoint/2010/main" val="2965936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D5DC7-127D-4ED8-8B88-AE6228670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Optional Flows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70CBF59-C339-4A19-9DB4-C27E8A9A0D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274" y="1478173"/>
            <a:ext cx="6149832" cy="5177255"/>
          </a:xfrm>
        </p:spPr>
      </p:pic>
    </p:spTree>
    <p:extLst>
      <p:ext uri="{BB962C8B-B14F-4D97-AF65-F5344CB8AC3E}">
        <p14:creationId xmlns:p14="http://schemas.microsoft.com/office/powerpoint/2010/main" val="1423999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7FB26-9325-4432-A945-2AB8947EB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State-Charts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E2F9A-5408-4741-B240-BD170D0816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model the dynamic nature of a system</a:t>
            </a:r>
          </a:p>
          <a:p>
            <a:endParaRPr lang="en-GB" dirty="0"/>
          </a:p>
          <a:p>
            <a:r>
              <a:rPr lang="en-GB" dirty="0"/>
              <a:t>Defines the different states of an object during its lifetime</a:t>
            </a:r>
          </a:p>
          <a:p>
            <a:endParaRPr lang="en-GB" dirty="0"/>
          </a:p>
          <a:p>
            <a:r>
              <a:rPr lang="en-GB" dirty="0" err="1"/>
              <a:t>Statechart</a:t>
            </a:r>
            <a:r>
              <a:rPr lang="en-GB" dirty="0"/>
              <a:t> diagrams are useful to model the reactive systems.</a:t>
            </a:r>
          </a:p>
          <a:p>
            <a:pPr lvl="1"/>
            <a:r>
              <a:rPr lang="en-GB" dirty="0"/>
              <a:t>Reactive systems are any system that that are affected by external or internal events.</a:t>
            </a:r>
          </a:p>
        </p:txBody>
      </p:sp>
    </p:spTree>
    <p:extLst>
      <p:ext uri="{BB962C8B-B14F-4D97-AF65-F5344CB8AC3E}">
        <p14:creationId xmlns:p14="http://schemas.microsoft.com/office/powerpoint/2010/main" val="404016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CA2B1-44D8-4D45-B01F-A45104B26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State-Chart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C972B-4530-4BC6-AD01-F414673C9F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Bank ATM – What states do ATM machines go through and what order do they occur in ?</a:t>
            </a:r>
          </a:p>
          <a:p>
            <a:pPr lvl="1"/>
            <a:r>
              <a:rPr lang="en-GB" dirty="0"/>
              <a:t>Off</a:t>
            </a:r>
          </a:p>
          <a:p>
            <a:pPr lvl="1"/>
            <a:r>
              <a:rPr lang="en-GB" dirty="0"/>
              <a:t>POST</a:t>
            </a:r>
          </a:p>
          <a:p>
            <a:pPr lvl="1"/>
            <a:r>
              <a:rPr lang="en-GB" dirty="0"/>
              <a:t>IDLE</a:t>
            </a:r>
          </a:p>
          <a:p>
            <a:pPr lvl="1"/>
            <a:r>
              <a:rPr lang="en-GB" dirty="0"/>
              <a:t>DFU-Maintenance</a:t>
            </a:r>
          </a:p>
          <a:p>
            <a:pPr lvl="1"/>
            <a:r>
              <a:rPr lang="en-GB" dirty="0"/>
              <a:t>Serving</a:t>
            </a:r>
          </a:p>
        </p:txBody>
      </p:sp>
    </p:spTree>
    <p:extLst>
      <p:ext uri="{BB962C8B-B14F-4D97-AF65-F5344CB8AC3E}">
        <p14:creationId xmlns:p14="http://schemas.microsoft.com/office/powerpoint/2010/main" val="3915736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56D38-E4A7-40E4-AD81-1C8227FD2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State-Chart Diagram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4961EA5-941A-4770-B631-56D393C1C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4150D0F-B0FB-484C-BF43-37A166F735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114" y="1334294"/>
            <a:ext cx="6610350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526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A3AA0-77DA-470B-A7B4-B964CB070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Diagrams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9E17D-A5CB-4C1F-B8F0-E347C835CB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show message flow from one activity to another.</a:t>
            </a:r>
          </a:p>
          <a:p>
            <a:endParaRPr lang="en-GB" dirty="0"/>
          </a:p>
          <a:p>
            <a:r>
              <a:rPr lang="en-GB" dirty="0"/>
              <a:t>Used for dynamic behaviour</a:t>
            </a:r>
          </a:p>
          <a:p>
            <a:endParaRPr lang="en-GB" dirty="0"/>
          </a:p>
          <a:p>
            <a:r>
              <a:rPr lang="en-GB" dirty="0"/>
              <a:t>Similar to syntax of state-charts</a:t>
            </a:r>
          </a:p>
          <a:p>
            <a:endParaRPr lang="en-GB" dirty="0"/>
          </a:p>
          <a:p>
            <a:r>
              <a:rPr lang="en-GB"/>
              <a:t>More akin to DFD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7648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5421C-4CFA-461B-99F6-12D096238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Scenario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869770E-8DA1-4E4D-906B-242ADEA394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2687" y="1346793"/>
            <a:ext cx="5007935" cy="5293776"/>
          </a:xfrm>
        </p:spPr>
      </p:pic>
    </p:spTree>
    <p:extLst>
      <p:ext uri="{BB962C8B-B14F-4D97-AF65-F5344CB8AC3E}">
        <p14:creationId xmlns:p14="http://schemas.microsoft.com/office/powerpoint/2010/main" val="684345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749</TotalTime>
  <Words>300</Words>
  <Application>Microsoft Office PowerPoint</Application>
  <PresentationFormat>Widescreen</PresentationFormat>
  <Paragraphs>72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Behavioural Diagrams</vt:lpstr>
      <vt:lpstr>Objectives</vt:lpstr>
      <vt:lpstr>Questions</vt:lpstr>
      <vt:lpstr>Sequence Diagrams</vt:lpstr>
      <vt:lpstr>Sequence Diagram Scenario</vt:lpstr>
      <vt:lpstr>Sequence Diagram depiction</vt:lpstr>
      <vt:lpstr>Speed-Bumps</vt:lpstr>
      <vt:lpstr>Alternative Flows</vt:lpstr>
      <vt:lpstr>Optional Flows</vt:lpstr>
      <vt:lpstr>State-Charts</vt:lpstr>
      <vt:lpstr>State-Chart Scenario</vt:lpstr>
      <vt:lpstr>State-Chart Diagram</vt:lpstr>
      <vt:lpstr>Activity Diagrams</vt:lpstr>
      <vt:lpstr>Activity Scenario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Behavioural Diagrams</dc:title>
  <dc:creator>Jaymie Phillips</dc:creator>
  <cp:lastModifiedBy>Jaymie Phillips</cp:lastModifiedBy>
  <cp:revision>34</cp:revision>
  <dcterms:created xsi:type="dcterms:W3CDTF">2018-02-11T12:50:22Z</dcterms:created>
  <dcterms:modified xsi:type="dcterms:W3CDTF">2018-02-14T10:49:45Z</dcterms:modified>
</cp:coreProperties>
</file>