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21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iktok.com/abou" TargetMode="External"/><Relationship Id="rId1" Type="http://schemas.openxmlformats.org/officeDocument/2006/relationships/hyperlink" Target="https://www.tiktok.com/legal/page/row/terms-of-service/en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iktok.com/abou" TargetMode="External"/><Relationship Id="rId1" Type="http://schemas.openxmlformats.org/officeDocument/2006/relationships/hyperlink" Target="https://www.tiktok.com/legal/page/row/terms-of-service/en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A31527-EEC3-4314-850B-E9A43E0B617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6BEF95E-AB5C-48A8-B78C-DCB5CAF6A0DF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Fast-expanding video platform.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A3E87D-85D0-41E8-B24E-0FEF8DE4DA7A}" type="parTrans" cxnId="{824366F7-AFAB-4387-9FCE-A0A5B83DFB05}">
      <dgm:prSet/>
      <dgm:spPr/>
      <dgm:t>
        <a:bodyPr/>
        <a:lstStyle/>
        <a:p>
          <a:endParaRPr lang="en-US"/>
        </a:p>
      </dgm:t>
    </dgm:pt>
    <dgm:pt modelId="{03BB4F01-BCC0-464E-93AA-E532D159D8A5}" type="sibTrans" cxnId="{824366F7-AFAB-4387-9FCE-A0A5B83DFB05}">
      <dgm:prSet/>
      <dgm:spPr/>
      <dgm:t>
        <a:bodyPr/>
        <a:lstStyle/>
        <a:p>
          <a:endParaRPr lang="en-US"/>
        </a:p>
      </dgm:t>
    </dgm:pt>
    <dgm:pt modelId="{88F5A00E-9838-465D-82A7-9B650323BF6C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Enhancing worldwide interaction.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EDE12B-9014-444A-8BE9-0AD008AB9495}" type="parTrans" cxnId="{2168D39F-2C54-47C1-8BE6-AF8BBB82C401}">
      <dgm:prSet/>
      <dgm:spPr/>
      <dgm:t>
        <a:bodyPr/>
        <a:lstStyle/>
        <a:p>
          <a:endParaRPr lang="en-US"/>
        </a:p>
      </dgm:t>
    </dgm:pt>
    <dgm:pt modelId="{91EAF234-690A-4265-964E-652034FB8927}" type="sibTrans" cxnId="{2168D39F-2C54-47C1-8BE6-AF8BBB82C401}">
      <dgm:prSet/>
      <dgm:spPr/>
      <dgm:t>
        <a:bodyPr/>
        <a:lstStyle/>
        <a:p>
          <a:endParaRPr lang="en-US"/>
        </a:p>
      </dgm:t>
    </dgm:pt>
    <dgm:pt modelId="{85FCE468-A07A-45EF-A508-E9169EEA6D2B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Targets younger audiences and adapts to changing consumer habits (Solomon et al., 2019)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DAB6F2-7B8A-4FE7-800A-5B72C393B200}" type="parTrans" cxnId="{15B13313-0852-40AA-8DF6-793D334DE5D9}">
      <dgm:prSet/>
      <dgm:spPr/>
      <dgm:t>
        <a:bodyPr/>
        <a:lstStyle/>
        <a:p>
          <a:endParaRPr lang="en-US"/>
        </a:p>
      </dgm:t>
    </dgm:pt>
    <dgm:pt modelId="{79BC25E3-FE96-4F03-9FFE-14F025EDA3FD}" type="sibTrans" cxnId="{15B13313-0852-40AA-8DF6-793D334DE5D9}">
      <dgm:prSet/>
      <dgm:spPr/>
      <dgm:t>
        <a:bodyPr/>
        <a:lstStyle/>
        <a:p>
          <a:endParaRPr lang="en-US"/>
        </a:p>
      </dgm:t>
    </dgm:pt>
    <dgm:pt modelId="{A18F5BA4-D473-4762-BD8F-D052D98103B4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Perfect for engaging brand narratives and genuine user involvement.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DBF11B-0D6B-4959-8524-2A22167B9D85}" type="parTrans" cxnId="{339E9E27-28E3-493F-A075-0FC624EA3FE6}">
      <dgm:prSet/>
      <dgm:spPr/>
      <dgm:t>
        <a:bodyPr/>
        <a:lstStyle/>
        <a:p>
          <a:endParaRPr lang="en-US"/>
        </a:p>
      </dgm:t>
    </dgm:pt>
    <dgm:pt modelId="{6F41B852-EF68-4441-94A8-926205181847}" type="sibTrans" cxnId="{339E9E27-28E3-493F-A075-0FC624EA3FE6}">
      <dgm:prSet/>
      <dgm:spPr/>
      <dgm:t>
        <a:bodyPr/>
        <a:lstStyle/>
        <a:p>
          <a:endParaRPr lang="en-US"/>
        </a:p>
      </dgm:t>
    </dgm:pt>
    <dgm:pt modelId="{4C4B90DD-97A4-4307-986E-58BCC7A18F0C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Employs analytical targeting, supporting small and medium enterprises in making informed choices (Mero, </a:t>
          </a:r>
          <a:r>
            <a:rPr lang="en-US" b="1" i="0" baseline="0" dirty="0" err="1">
              <a:latin typeface="Arial" panose="020B0604020202020204" pitchFamily="34" charset="0"/>
              <a:cs typeface="Arial" panose="020B0604020202020204" pitchFamily="34" charset="0"/>
            </a:rPr>
            <a:t>Karjaluoto</a:t>
          </a: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 &amp; </a:t>
          </a:r>
          <a:r>
            <a:rPr lang="en-US" b="1" i="0" baseline="0" dirty="0" err="1">
              <a:latin typeface="Arial" panose="020B0604020202020204" pitchFamily="34" charset="0"/>
              <a:cs typeface="Arial" panose="020B0604020202020204" pitchFamily="34" charset="0"/>
            </a:rPr>
            <a:t>Tammisalo</a:t>
          </a: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, 2021).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A28DE0-7B1A-4877-9B91-937BBC920225}" type="parTrans" cxnId="{790C115F-3973-4982-8037-A6CD6833FCF8}">
      <dgm:prSet/>
      <dgm:spPr/>
      <dgm:t>
        <a:bodyPr/>
        <a:lstStyle/>
        <a:p>
          <a:endParaRPr lang="en-US"/>
        </a:p>
      </dgm:t>
    </dgm:pt>
    <dgm:pt modelId="{68BA5895-7A23-447A-B3EF-ED1FE07A1B26}" type="sibTrans" cxnId="{790C115F-3973-4982-8037-A6CD6833FCF8}">
      <dgm:prSet/>
      <dgm:spPr/>
      <dgm:t>
        <a:bodyPr/>
        <a:lstStyle/>
        <a:p>
          <a:endParaRPr lang="en-US"/>
        </a:p>
      </dgm:t>
    </dgm:pt>
    <dgm:pt modelId="{33E44508-0FB6-4A59-A63B-59E324EC41AD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Provides a variety of advertising options.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D744D0-A1DA-457A-8466-33521CCFA696}" type="parTrans" cxnId="{36CD5098-F84A-4195-9078-F0C4241CBD69}">
      <dgm:prSet/>
      <dgm:spPr/>
      <dgm:t>
        <a:bodyPr/>
        <a:lstStyle/>
        <a:p>
          <a:endParaRPr lang="en-US"/>
        </a:p>
      </dgm:t>
    </dgm:pt>
    <dgm:pt modelId="{4AC61C69-44E7-4A47-8DDC-C45FBF877AFF}" type="sibTrans" cxnId="{36CD5098-F84A-4195-9078-F0C4241CBD69}">
      <dgm:prSet/>
      <dgm:spPr/>
      <dgm:t>
        <a:bodyPr/>
        <a:lstStyle/>
        <a:p>
          <a:endParaRPr lang="en-US"/>
        </a:p>
      </dgm:t>
    </dgm:pt>
    <dgm:pt modelId="{3740F955-DE27-4A60-BBF6-22522F16D187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Includes In-Feed Ads. 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9FCA12-29EE-4CB0-BC75-84E7CC5E6472}" type="parTrans" cxnId="{D2D69384-E876-4A86-B54D-3E470E21F061}">
      <dgm:prSet/>
      <dgm:spPr/>
      <dgm:t>
        <a:bodyPr/>
        <a:lstStyle/>
        <a:p>
          <a:endParaRPr lang="en-US"/>
        </a:p>
      </dgm:t>
    </dgm:pt>
    <dgm:pt modelId="{8949DCC2-DF19-4ECA-8EDA-714FD16D74BF}" type="sibTrans" cxnId="{D2D69384-E876-4A86-B54D-3E470E21F061}">
      <dgm:prSet/>
      <dgm:spPr/>
      <dgm:t>
        <a:bodyPr/>
        <a:lstStyle/>
        <a:p>
          <a:endParaRPr lang="en-US"/>
        </a:p>
      </dgm:t>
    </dgm:pt>
    <dgm:pt modelId="{B850AF98-6673-4918-B4D8-7658D07737FD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Features Branded Hashtag Challenges.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B8029C-9187-496E-B086-1D7A891CBC7E}" type="parTrans" cxnId="{DA452488-4F5D-4E90-A277-85F51780B4EF}">
      <dgm:prSet/>
      <dgm:spPr/>
      <dgm:t>
        <a:bodyPr/>
        <a:lstStyle/>
        <a:p>
          <a:endParaRPr lang="en-US"/>
        </a:p>
      </dgm:t>
    </dgm:pt>
    <dgm:pt modelId="{BECE97FE-584C-4C2B-8072-BC1FBDA8386B}" type="sibTrans" cxnId="{DA452488-4F5D-4E90-A277-85F51780B4EF}">
      <dgm:prSet/>
      <dgm:spPr/>
      <dgm:t>
        <a:bodyPr/>
        <a:lstStyle/>
        <a:p>
          <a:endParaRPr lang="en-US"/>
        </a:p>
      </dgm:t>
    </dgm:pt>
    <dgm:pt modelId="{9980F8DE-DFA4-40CB-AFEA-85ACC83EFCB8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Promotes innovative partnerships with influencers to enhance visibility and foster trust (Peppers, Rogers &amp; Kotler, 2017)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6727E0-D091-44F0-87EC-B93851C31EE0}" type="parTrans" cxnId="{07A85C75-26A5-476F-9169-9B349EB071DC}">
      <dgm:prSet/>
      <dgm:spPr/>
      <dgm:t>
        <a:bodyPr/>
        <a:lstStyle/>
        <a:p>
          <a:endParaRPr lang="en-US"/>
        </a:p>
      </dgm:t>
    </dgm:pt>
    <dgm:pt modelId="{FD9F7963-26C8-4678-8770-36EA09AD87CE}" type="sibTrans" cxnId="{07A85C75-26A5-476F-9169-9B349EB071DC}">
      <dgm:prSet/>
      <dgm:spPr/>
      <dgm:t>
        <a:bodyPr/>
        <a:lstStyle/>
        <a:p>
          <a:endParaRPr lang="en-US"/>
        </a:p>
      </dgm:t>
    </dgm:pt>
    <dgm:pt modelId="{C0383616-465F-432D-9E56-E102B8BC0320}" type="pres">
      <dgm:prSet presAssocID="{25A31527-EEC3-4314-850B-E9A43E0B6172}" presName="linear" presStyleCnt="0">
        <dgm:presLayoutVars>
          <dgm:animLvl val="lvl"/>
          <dgm:resizeHandles val="exact"/>
        </dgm:presLayoutVars>
      </dgm:prSet>
      <dgm:spPr/>
    </dgm:pt>
    <dgm:pt modelId="{A9A62EAE-076C-4D54-8895-395BE81C0ACA}" type="pres">
      <dgm:prSet presAssocID="{76BEF95E-AB5C-48A8-B78C-DCB5CAF6A0DF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C71A7D72-6103-49DA-A9CD-DA17A1BA7696}" type="pres">
      <dgm:prSet presAssocID="{03BB4F01-BCC0-464E-93AA-E532D159D8A5}" presName="spacer" presStyleCnt="0"/>
      <dgm:spPr/>
    </dgm:pt>
    <dgm:pt modelId="{C35E4E8C-66D7-40CD-BD9C-FA7F1BA0B4C9}" type="pres">
      <dgm:prSet presAssocID="{88F5A00E-9838-465D-82A7-9B650323BF6C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3803E9D5-15BB-45F5-AC65-1856A34691C2}" type="pres">
      <dgm:prSet presAssocID="{91EAF234-690A-4265-964E-652034FB8927}" presName="spacer" presStyleCnt="0"/>
      <dgm:spPr/>
    </dgm:pt>
    <dgm:pt modelId="{3365A508-1295-4F34-B040-D8695BD3F102}" type="pres">
      <dgm:prSet presAssocID="{85FCE468-A07A-45EF-A508-E9169EEA6D2B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FBF8C6E4-3244-436E-9FA3-DB74EB3EEAB1}" type="pres">
      <dgm:prSet presAssocID="{79BC25E3-FE96-4F03-9FFE-14F025EDA3FD}" presName="spacer" presStyleCnt="0"/>
      <dgm:spPr/>
    </dgm:pt>
    <dgm:pt modelId="{3083A398-46E4-4074-A850-1BE956F7ABCA}" type="pres">
      <dgm:prSet presAssocID="{A18F5BA4-D473-4762-BD8F-D052D98103B4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A1EB9D14-3D43-4401-89B9-0FF8028A7848}" type="pres">
      <dgm:prSet presAssocID="{6F41B852-EF68-4441-94A8-926205181847}" presName="spacer" presStyleCnt="0"/>
      <dgm:spPr/>
    </dgm:pt>
    <dgm:pt modelId="{83614FEC-E391-436B-A071-CB3A4B100ED6}" type="pres">
      <dgm:prSet presAssocID="{4C4B90DD-97A4-4307-986E-58BCC7A18F0C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7F906FEA-F62F-43DA-A8EA-1E358A29BC9D}" type="pres">
      <dgm:prSet presAssocID="{68BA5895-7A23-447A-B3EF-ED1FE07A1B26}" presName="spacer" presStyleCnt="0"/>
      <dgm:spPr/>
    </dgm:pt>
    <dgm:pt modelId="{91FB2E12-96A2-4571-AECC-BB109548BED3}" type="pres">
      <dgm:prSet presAssocID="{33E44508-0FB6-4A59-A63B-59E324EC41AD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0FDC45EF-E128-4330-B6DE-2E401732DA1A}" type="pres">
      <dgm:prSet presAssocID="{4AC61C69-44E7-4A47-8DDC-C45FBF877AFF}" presName="spacer" presStyleCnt="0"/>
      <dgm:spPr/>
    </dgm:pt>
    <dgm:pt modelId="{C1D22AAD-E3A2-4C59-A18A-AA9E4F5A0485}" type="pres">
      <dgm:prSet presAssocID="{3740F955-DE27-4A60-BBF6-22522F16D187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FB6ED391-B030-4192-A109-85889BB28E6D}" type="pres">
      <dgm:prSet presAssocID="{8949DCC2-DF19-4ECA-8EDA-714FD16D74BF}" presName="spacer" presStyleCnt="0"/>
      <dgm:spPr/>
    </dgm:pt>
    <dgm:pt modelId="{6A01ACFF-5E7B-4167-A743-F1367C29F792}" type="pres">
      <dgm:prSet presAssocID="{B850AF98-6673-4918-B4D8-7658D07737FD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8AC7FC5F-360B-4074-AF17-1D0B20184543}" type="pres">
      <dgm:prSet presAssocID="{BECE97FE-584C-4C2B-8072-BC1FBDA8386B}" presName="spacer" presStyleCnt="0"/>
      <dgm:spPr/>
    </dgm:pt>
    <dgm:pt modelId="{1DB1028A-33F6-4F84-A55F-A681C64D4D71}" type="pres">
      <dgm:prSet presAssocID="{9980F8DE-DFA4-40CB-AFEA-85ACC83EFCB8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15B13313-0852-40AA-8DF6-793D334DE5D9}" srcId="{25A31527-EEC3-4314-850B-E9A43E0B6172}" destId="{85FCE468-A07A-45EF-A508-E9169EEA6D2B}" srcOrd="2" destOrd="0" parTransId="{4DDAB6F2-7B8A-4FE7-800A-5B72C393B200}" sibTransId="{79BC25E3-FE96-4F03-9FFE-14F025EDA3FD}"/>
    <dgm:cxn modelId="{88DCE11B-5819-44CD-BB3F-90F4122C9C6A}" type="presOf" srcId="{A18F5BA4-D473-4762-BD8F-D052D98103B4}" destId="{3083A398-46E4-4074-A850-1BE956F7ABCA}" srcOrd="0" destOrd="0" presId="urn:microsoft.com/office/officeart/2005/8/layout/vList2"/>
    <dgm:cxn modelId="{B41ECC23-6E5E-4D24-8665-55232D8C715A}" type="presOf" srcId="{9980F8DE-DFA4-40CB-AFEA-85ACC83EFCB8}" destId="{1DB1028A-33F6-4F84-A55F-A681C64D4D71}" srcOrd="0" destOrd="0" presId="urn:microsoft.com/office/officeart/2005/8/layout/vList2"/>
    <dgm:cxn modelId="{339E9E27-28E3-493F-A075-0FC624EA3FE6}" srcId="{25A31527-EEC3-4314-850B-E9A43E0B6172}" destId="{A18F5BA4-D473-4762-BD8F-D052D98103B4}" srcOrd="3" destOrd="0" parTransId="{AADBF11B-0D6B-4959-8524-2A22167B9D85}" sibTransId="{6F41B852-EF68-4441-94A8-926205181847}"/>
    <dgm:cxn modelId="{FA683238-EED2-415E-82A7-1D39EEB28DF8}" type="presOf" srcId="{76BEF95E-AB5C-48A8-B78C-DCB5CAF6A0DF}" destId="{A9A62EAE-076C-4D54-8895-395BE81C0ACA}" srcOrd="0" destOrd="0" presId="urn:microsoft.com/office/officeart/2005/8/layout/vList2"/>
    <dgm:cxn modelId="{790C115F-3973-4982-8037-A6CD6833FCF8}" srcId="{25A31527-EEC3-4314-850B-E9A43E0B6172}" destId="{4C4B90DD-97A4-4307-986E-58BCC7A18F0C}" srcOrd="4" destOrd="0" parTransId="{5EA28DE0-7B1A-4877-9B91-937BBC920225}" sibTransId="{68BA5895-7A23-447A-B3EF-ED1FE07A1B26}"/>
    <dgm:cxn modelId="{333D7A4E-D9C2-434E-8B2A-01A7BFF1AC1F}" type="presOf" srcId="{33E44508-0FB6-4A59-A63B-59E324EC41AD}" destId="{91FB2E12-96A2-4571-AECC-BB109548BED3}" srcOrd="0" destOrd="0" presId="urn:microsoft.com/office/officeart/2005/8/layout/vList2"/>
    <dgm:cxn modelId="{0069446F-5EF0-405C-A571-9B30301EB1C9}" type="presOf" srcId="{B850AF98-6673-4918-B4D8-7658D07737FD}" destId="{6A01ACFF-5E7B-4167-A743-F1367C29F792}" srcOrd="0" destOrd="0" presId="urn:microsoft.com/office/officeart/2005/8/layout/vList2"/>
    <dgm:cxn modelId="{07A85C75-26A5-476F-9169-9B349EB071DC}" srcId="{25A31527-EEC3-4314-850B-E9A43E0B6172}" destId="{9980F8DE-DFA4-40CB-AFEA-85ACC83EFCB8}" srcOrd="8" destOrd="0" parTransId="{3B6727E0-D091-44F0-87EC-B93851C31EE0}" sibTransId="{FD9F7963-26C8-4678-8770-36EA09AD87CE}"/>
    <dgm:cxn modelId="{D2D69384-E876-4A86-B54D-3E470E21F061}" srcId="{25A31527-EEC3-4314-850B-E9A43E0B6172}" destId="{3740F955-DE27-4A60-BBF6-22522F16D187}" srcOrd="6" destOrd="0" parTransId="{229FCA12-29EE-4CB0-BC75-84E7CC5E6472}" sibTransId="{8949DCC2-DF19-4ECA-8EDA-714FD16D74BF}"/>
    <dgm:cxn modelId="{DA452488-4F5D-4E90-A277-85F51780B4EF}" srcId="{25A31527-EEC3-4314-850B-E9A43E0B6172}" destId="{B850AF98-6673-4918-B4D8-7658D07737FD}" srcOrd="7" destOrd="0" parTransId="{3DB8029C-9187-496E-B086-1D7A891CBC7E}" sibTransId="{BECE97FE-584C-4C2B-8072-BC1FBDA8386B}"/>
    <dgm:cxn modelId="{9EDDD48B-3130-425F-A2EF-B226273EC697}" type="presOf" srcId="{3740F955-DE27-4A60-BBF6-22522F16D187}" destId="{C1D22AAD-E3A2-4C59-A18A-AA9E4F5A0485}" srcOrd="0" destOrd="0" presId="urn:microsoft.com/office/officeart/2005/8/layout/vList2"/>
    <dgm:cxn modelId="{36CD5098-F84A-4195-9078-F0C4241CBD69}" srcId="{25A31527-EEC3-4314-850B-E9A43E0B6172}" destId="{33E44508-0FB6-4A59-A63B-59E324EC41AD}" srcOrd="5" destOrd="0" parTransId="{F5D744D0-A1DA-457A-8466-33521CCFA696}" sibTransId="{4AC61C69-44E7-4A47-8DDC-C45FBF877AFF}"/>
    <dgm:cxn modelId="{EC90769E-E97E-4AFC-9BB8-330BE0B79A4F}" type="presOf" srcId="{85FCE468-A07A-45EF-A508-E9169EEA6D2B}" destId="{3365A508-1295-4F34-B040-D8695BD3F102}" srcOrd="0" destOrd="0" presId="urn:microsoft.com/office/officeart/2005/8/layout/vList2"/>
    <dgm:cxn modelId="{2168D39F-2C54-47C1-8BE6-AF8BBB82C401}" srcId="{25A31527-EEC3-4314-850B-E9A43E0B6172}" destId="{88F5A00E-9838-465D-82A7-9B650323BF6C}" srcOrd="1" destOrd="0" parTransId="{19EDE12B-9014-444A-8BE9-0AD008AB9495}" sibTransId="{91EAF234-690A-4265-964E-652034FB8927}"/>
    <dgm:cxn modelId="{D3A3D6B0-9B03-4440-B856-7F118518D001}" type="presOf" srcId="{25A31527-EEC3-4314-850B-E9A43E0B6172}" destId="{C0383616-465F-432D-9E56-E102B8BC0320}" srcOrd="0" destOrd="0" presId="urn:microsoft.com/office/officeart/2005/8/layout/vList2"/>
    <dgm:cxn modelId="{56F714C3-E65F-44D9-BEAC-B857F1D4B295}" type="presOf" srcId="{88F5A00E-9838-465D-82A7-9B650323BF6C}" destId="{C35E4E8C-66D7-40CD-BD9C-FA7F1BA0B4C9}" srcOrd="0" destOrd="0" presId="urn:microsoft.com/office/officeart/2005/8/layout/vList2"/>
    <dgm:cxn modelId="{34EF68DA-B7BF-446A-A312-93238DAD3918}" type="presOf" srcId="{4C4B90DD-97A4-4307-986E-58BCC7A18F0C}" destId="{83614FEC-E391-436B-A071-CB3A4B100ED6}" srcOrd="0" destOrd="0" presId="urn:microsoft.com/office/officeart/2005/8/layout/vList2"/>
    <dgm:cxn modelId="{824366F7-AFAB-4387-9FCE-A0A5B83DFB05}" srcId="{25A31527-EEC3-4314-850B-E9A43E0B6172}" destId="{76BEF95E-AB5C-48A8-B78C-DCB5CAF6A0DF}" srcOrd="0" destOrd="0" parTransId="{60A3E87D-85D0-41E8-B24E-0FEF8DE4DA7A}" sibTransId="{03BB4F01-BCC0-464E-93AA-E532D159D8A5}"/>
    <dgm:cxn modelId="{81F3EEA0-42C9-4430-B459-E930459796D5}" type="presParOf" srcId="{C0383616-465F-432D-9E56-E102B8BC0320}" destId="{A9A62EAE-076C-4D54-8895-395BE81C0ACA}" srcOrd="0" destOrd="0" presId="urn:microsoft.com/office/officeart/2005/8/layout/vList2"/>
    <dgm:cxn modelId="{50C34B0A-EF85-41D5-A8A6-D4CF7CE332B1}" type="presParOf" srcId="{C0383616-465F-432D-9E56-E102B8BC0320}" destId="{C71A7D72-6103-49DA-A9CD-DA17A1BA7696}" srcOrd="1" destOrd="0" presId="urn:microsoft.com/office/officeart/2005/8/layout/vList2"/>
    <dgm:cxn modelId="{AE7456E4-06B1-48CB-BB5C-ABD7140AE79D}" type="presParOf" srcId="{C0383616-465F-432D-9E56-E102B8BC0320}" destId="{C35E4E8C-66D7-40CD-BD9C-FA7F1BA0B4C9}" srcOrd="2" destOrd="0" presId="urn:microsoft.com/office/officeart/2005/8/layout/vList2"/>
    <dgm:cxn modelId="{90F5EB00-EBD2-4A49-95D0-D3A3C46F58FF}" type="presParOf" srcId="{C0383616-465F-432D-9E56-E102B8BC0320}" destId="{3803E9D5-15BB-45F5-AC65-1856A34691C2}" srcOrd="3" destOrd="0" presId="urn:microsoft.com/office/officeart/2005/8/layout/vList2"/>
    <dgm:cxn modelId="{F21D93F5-4FC9-44FB-A992-F122D9F62302}" type="presParOf" srcId="{C0383616-465F-432D-9E56-E102B8BC0320}" destId="{3365A508-1295-4F34-B040-D8695BD3F102}" srcOrd="4" destOrd="0" presId="urn:microsoft.com/office/officeart/2005/8/layout/vList2"/>
    <dgm:cxn modelId="{87F3336E-3527-4A54-B131-4FC62A08935D}" type="presParOf" srcId="{C0383616-465F-432D-9E56-E102B8BC0320}" destId="{FBF8C6E4-3244-436E-9FA3-DB74EB3EEAB1}" srcOrd="5" destOrd="0" presId="urn:microsoft.com/office/officeart/2005/8/layout/vList2"/>
    <dgm:cxn modelId="{D66D416C-3C8A-4CCC-BD4F-B996CDECE361}" type="presParOf" srcId="{C0383616-465F-432D-9E56-E102B8BC0320}" destId="{3083A398-46E4-4074-A850-1BE956F7ABCA}" srcOrd="6" destOrd="0" presId="urn:microsoft.com/office/officeart/2005/8/layout/vList2"/>
    <dgm:cxn modelId="{73BA3EE3-5CD5-4F7A-AADF-2EFDC42C0D05}" type="presParOf" srcId="{C0383616-465F-432D-9E56-E102B8BC0320}" destId="{A1EB9D14-3D43-4401-89B9-0FF8028A7848}" srcOrd="7" destOrd="0" presId="urn:microsoft.com/office/officeart/2005/8/layout/vList2"/>
    <dgm:cxn modelId="{951100B3-1E48-4530-8FC8-3BD599572257}" type="presParOf" srcId="{C0383616-465F-432D-9E56-E102B8BC0320}" destId="{83614FEC-E391-436B-A071-CB3A4B100ED6}" srcOrd="8" destOrd="0" presId="urn:microsoft.com/office/officeart/2005/8/layout/vList2"/>
    <dgm:cxn modelId="{26C24B37-D49C-49FA-BA8A-9CDEFA2CDC5D}" type="presParOf" srcId="{C0383616-465F-432D-9E56-E102B8BC0320}" destId="{7F906FEA-F62F-43DA-A8EA-1E358A29BC9D}" srcOrd="9" destOrd="0" presId="urn:microsoft.com/office/officeart/2005/8/layout/vList2"/>
    <dgm:cxn modelId="{88A470E0-17B4-40FA-B649-A92B281A551A}" type="presParOf" srcId="{C0383616-465F-432D-9E56-E102B8BC0320}" destId="{91FB2E12-96A2-4571-AECC-BB109548BED3}" srcOrd="10" destOrd="0" presId="urn:microsoft.com/office/officeart/2005/8/layout/vList2"/>
    <dgm:cxn modelId="{280ECA1E-64B7-4025-BDC9-B4D680B7507B}" type="presParOf" srcId="{C0383616-465F-432D-9E56-E102B8BC0320}" destId="{0FDC45EF-E128-4330-B6DE-2E401732DA1A}" srcOrd="11" destOrd="0" presId="urn:microsoft.com/office/officeart/2005/8/layout/vList2"/>
    <dgm:cxn modelId="{16B58560-FACD-4DF7-8A35-30E5BA6B286E}" type="presParOf" srcId="{C0383616-465F-432D-9E56-E102B8BC0320}" destId="{C1D22AAD-E3A2-4C59-A18A-AA9E4F5A0485}" srcOrd="12" destOrd="0" presId="urn:microsoft.com/office/officeart/2005/8/layout/vList2"/>
    <dgm:cxn modelId="{F6768A8A-50EA-4170-B7AC-552DEEBA1FF1}" type="presParOf" srcId="{C0383616-465F-432D-9E56-E102B8BC0320}" destId="{FB6ED391-B030-4192-A109-85889BB28E6D}" srcOrd="13" destOrd="0" presId="urn:microsoft.com/office/officeart/2005/8/layout/vList2"/>
    <dgm:cxn modelId="{9CD2E2ED-CC39-4087-AFFE-9E226B2154B5}" type="presParOf" srcId="{C0383616-465F-432D-9E56-E102B8BC0320}" destId="{6A01ACFF-5E7B-4167-A743-F1367C29F792}" srcOrd="14" destOrd="0" presId="urn:microsoft.com/office/officeart/2005/8/layout/vList2"/>
    <dgm:cxn modelId="{29042046-CA3B-4706-964D-27A68050201C}" type="presParOf" srcId="{C0383616-465F-432D-9E56-E102B8BC0320}" destId="{8AC7FC5F-360B-4074-AF17-1D0B20184543}" srcOrd="15" destOrd="0" presId="urn:microsoft.com/office/officeart/2005/8/layout/vList2"/>
    <dgm:cxn modelId="{FA04DD16-D8A8-494C-A174-F9930E1F852A}" type="presParOf" srcId="{C0383616-465F-432D-9E56-E102B8BC0320}" destId="{1DB1028A-33F6-4F84-A55F-A681C64D4D71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4B0F09-70CC-4B00-906F-94BFD1AE523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89C9BBC-C3A4-4718-A852-9B8320CEEEF6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Significant opportunity for natural audience engagement.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547C68-5CFE-4EEC-826D-487AB1E21EF4}" type="parTrans" cxnId="{9BAA25A3-D7A1-4783-BDA9-B64653CE617B}">
      <dgm:prSet/>
      <dgm:spPr/>
      <dgm:t>
        <a:bodyPr/>
        <a:lstStyle/>
        <a:p>
          <a:endParaRPr lang="en-US"/>
        </a:p>
      </dgm:t>
    </dgm:pt>
    <dgm:pt modelId="{D7B2971A-61CB-407E-8F9A-C26C4BF6D3CD}" type="sibTrans" cxnId="{9BAA25A3-D7A1-4783-BDA9-B64653CE617B}">
      <dgm:prSet/>
      <dgm:spPr/>
      <dgm:t>
        <a:bodyPr/>
        <a:lstStyle/>
        <a:p>
          <a:endParaRPr lang="en-US"/>
        </a:p>
      </dgm:t>
    </dgm:pt>
    <dgm:pt modelId="{B503FB58-DD6F-4186-9DB4-B1E44A6EC8B2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Enhanced brand exposure (</a:t>
          </a:r>
          <a:r>
            <a:rPr lang="en-US" b="1" i="0" baseline="0" dirty="0" err="1">
              <a:latin typeface="Arial" panose="020B0604020202020204" pitchFamily="34" charset="0"/>
              <a:cs typeface="Arial" panose="020B0604020202020204" pitchFamily="34" charset="0"/>
            </a:rPr>
            <a:t>Opresnik</a:t>
          </a: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, Kotler &amp; </a:t>
          </a:r>
          <a:r>
            <a:rPr lang="en-US" b="1" i="0" baseline="0" dirty="0" err="1">
              <a:latin typeface="Arial" panose="020B0604020202020204" pitchFamily="34" charset="0"/>
              <a:cs typeface="Arial" panose="020B0604020202020204" pitchFamily="34" charset="0"/>
            </a:rPr>
            <a:t>Hollensen</a:t>
          </a: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, 2021).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Captivates audiences with popular challenges.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EB2E5A-D809-47A4-B2FF-3EE842FE8B51}" type="parTrans" cxnId="{E0F1B43F-E774-448B-9599-5B9F10ADE5BA}">
      <dgm:prSet/>
      <dgm:spPr/>
      <dgm:t>
        <a:bodyPr/>
        <a:lstStyle/>
        <a:p>
          <a:endParaRPr lang="en-US"/>
        </a:p>
      </dgm:t>
    </dgm:pt>
    <dgm:pt modelId="{DA530BD3-AED0-4C5A-8D39-AB8F5F527AAB}" type="sibTrans" cxnId="{E0F1B43F-E774-448B-9599-5B9F10ADE5BA}">
      <dgm:prSet/>
      <dgm:spPr/>
      <dgm:t>
        <a:bodyPr/>
        <a:lstStyle/>
        <a:p>
          <a:endParaRPr lang="en-US"/>
        </a:p>
      </dgm:t>
    </dgm:pt>
    <dgm:pt modelId="{B2A8E021-18D3-4BA3-BE08-E147E4139D3C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Encourages active brand engagement.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1E491B-8728-49C7-9418-F8ADA8CFECE7}" type="parTrans" cxnId="{E54EADB8-68A4-48A5-8D14-17EF2D382612}">
      <dgm:prSet/>
      <dgm:spPr/>
      <dgm:t>
        <a:bodyPr/>
        <a:lstStyle/>
        <a:p>
          <a:endParaRPr lang="en-US"/>
        </a:p>
      </dgm:t>
    </dgm:pt>
    <dgm:pt modelId="{23C1FC31-1FEB-47C6-B92F-C655A26FFE48}" type="sibTrans" cxnId="{E54EADB8-68A4-48A5-8D14-17EF2D382612}">
      <dgm:prSet/>
      <dgm:spPr/>
      <dgm:t>
        <a:bodyPr/>
        <a:lstStyle/>
        <a:p>
          <a:endParaRPr lang="en-US"/>
        </a:p>
      </dgm:t>
    </dgm:pt>
    <dgm:pt modelId="{2BBBFCF6-A562-4E1B-84B7-60BCE924D7AD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References notable marketing insights.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Affordable option for small and medium enterprises.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722E113-14EF-4E5C-BAD4-B4F9441015D0}" type="parTrans" cxnId="{0C9C39E0-CB61-4B84-9D26-E07D6A4CEE33}">
      <dgm:prSet/>
      <dgm:spPr/>
      <dgm:t>
        <a:bodyPr/>
        <a:lstStyle/>
        <a:p>
          <a:endParaRPr lang="en-US"/>
        </a:p>
      </dgm:t>
    </dgm:pt>
    <dgm:pt modelId="{B4EB712A-C845-433E-B4DF-3A155F4EF0A2}" type="sibTrans" cxnId="{0C9C39E0-CB61-4B84-9D26-E07D6A4CEE33}">
      <dgm:prSet/>
      <dgm:spPr/>
      <dgm:t>
        <a:bodyPr/>
        <a:lstStyle/>
        <a:p>
          <a:endParaRPr lang="en-US"/>
        </a:p>
      </dgm:t>
    </dgm:pt>
    <dgm:pt modelId="{99C9A85B-A514-478D-A652-9C8E367D5A33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Opportunity to enhance marketing strategies.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FE84E8-163C-4754-90CA-421C121C2EF9}" type="parTrans" cxnId="{036AA656-0D8B-498F-9FEF-FE33E76CCED7}">
      <dgm:prSet/>
      <dgm:spPr/>
      <dgm:t>
        <a:bodyPr/>
        <a:lstStyle/>
        <a:p>
          <a:endParaRPr lang="en-US"/>
        </a:p>
      </dgm:t>
    </dgm:pt>
    <dgm:pt modelId="{32E28B20-D1F0-4100-80BC-83670D9D4B24}" type="sibTrans" cxnId="{036AA656-0D8B-498F-9FEF-FE33E76CCED7}">
      <dgm:prSet/>
      <dgm:spPr/>
      <dgm:t>
        <a:bodyPr/>
        <a:lstStyle/>
        <a:p>
          <a:endParaRPr lang="en-US"/>
        </a:p>
      </dgm:t>
    </dgm:pt>
    <dgm:pt modelId="{75992D06-CA09-464D-8403-B7184B4677DD}">
      <dgm:prSet/>
      <dgm:spPr/>
      <dgm:t>
        <a:bodyPr/>
        <a:lstStyle/>
        <a:p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Supports growth and expansion efforts.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Works effortlessly with wider digital plans to enhance interactions (Sawhney, 2011)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Insights from data guide the enhancement of content and its targeting (Peppers, Rogers &amp; Kotler, 2017)</a:t>
          </a:r>
          <a:b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b="1" i="0" baseline="0" dirty="0">
              <a:latin typeface="Arial" panose="020B0604020202020204" pitchFamily="34" charset="0"/>
              <a:cs typeface="Arial" panose="020B0604020202020204" pitchFamily="34" charset="0"/>
            </a:rPr>
            <a:t>Distinguishes brands in competitive online environments (Porter, 2008)</a:t>
          </a:r>
          <a:endParaRPr lang="en-US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A48C1C-2170-4E11-9FED-719AA7C8A9A5}" type="parTrans" cxnId="{C4C23899-5747-40B0-B816-D652DAF0AD11}">
      <dgm:prSet/>
      <dgm:spPr/>
      <dgm:t>
        <a:bodyPr/>
        <a:lstStyle/>
        <a:p>
          <a:endParaRPr lang="en-US"/>
        </a:p>
      </dgm:t>
    </dgm:pt>
    <dgm:pt modelId="{29A15C15-9844-4FA7-AC73-2293372931FA}" type="sibTrans" cxnId="{C4C23899-5747-40B0-B816-D652DAF0AD11}">
      <dgm:prSet/>
      <dgm:spPr/>
      <dgm:t>
        <a:bodyPr/>
        <a:lstStyle/>
        <a:p>
          <a:endParaRPr lang="en-US"/>
        </a:p>
      </dgm:t>
    </dgm:pt>
    <dgm:pt modelId="{CA9A0889-6BF8-4864-98ED-A5C94289926C}" type="pres">
      <dgm:prSet presAssocID="{294B0F09-70CC-4B00-906F-94BFD1AE5236}" presName="root" presStyleCnt="0">
        <dgm:presLayoutVars>
          <dgm:dir/>
          <dgm:resizeHandles val="exact"/>
        </dgm:presLayoutVars>
      </dgm:prSet>
      <dgm:spPr/>
    </dgm:pt>
    <dgm:pt modelId="{E3C051E2-DF09-4531-B0B0-DE4749A9AA89}" type="pres">
      <dgm:prSet presAssocID="{E89C9BBC-C3A4-4718-A852-9B8320CEEEF6}" presName="compNode" presStyleCnt="0"/>
      <dgm:spPr/>
    </dgm:pt>
    <dgm:pt modelId="{1130E4F3-C957-498C-852E-14E32ED97CB6}" type="pres">
      <dgm:prSet presAssocID="{E89C9BBC-C3A4-4718-A852-9B8320CEEEF6}" presName="bgRect" presStyleLbl="bgShp" presStyleIdx="0" presStyleCnt="6"/>
      <dgm:spPr/>
    </dgm:pt>
    <dgm:pt modelId="{BC8102C1-E8AF-4A4B-889E-1348EEE3632F}" type="pres">
      <dgm:prSet presAssocID="{E89C9BBC-C3A4-4718-A852-9B8320CEEEF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nabata Tree"/>
        </a:ext>
      </dgm:extLst>
    </dgm:pt>
    <dgm:pt modelId="{4F37EB9F-4D26-4E56-945D-B2AB88A534ED}" type="pres">
      <dgm:prSet presAssocID="{E89C9BBC-C3A4-4718-A852-9B8320CEEEF6}" presName="spaceRect" presStyleCnt="0"/>
      <dgm:spPr/>
    </dgm:pt>
    <dgm:pt modelId="{AD063186-2352-4647-892E-26E7DFA70A64}" type="pres">
      <dgm:prSet presAssocID="{E89C9BBC-C3A4-4718-A852-9B8320CEEEF6}" presName="parTx" presStyleLbl="revTx" presStyleIdx="0" presStyleCnt="6">
        <dgm:presLayoutVars>
          <dgm:chMax val="0"/>
          <dgm:chPref val="0"/>
        </dgm:presLayoutVars>
      </dgm:prSet>
      <dgm:spPr/>
    </dgm:pt>
    <dgm:pt modelId="{629E512D-BD7C-47B4-98D4-081D8EC002CD}" type="pres">
      <dgm:prSet presAssocID="{D7B2971A-61CB-407E-8F9A-C26C4BF6D3CD}" presName="sibTrans" presStyleCnt="0"/>
      <dgm:spPr/>
    </dgm:pt>
    <dgm:pt modelId="{9C4DAD45-6039-4393-B57D-2DC6ECB60362}" type="pres">
      <dgm:prSet presAssocID="{B503FB58-DD6F-4186-9DB4-B1E44A6EC8B2}" presName="compNode" presStyleCnt="0"/>
      <dgm:spPr/>
    </dgm:pt>
    <dgm:pt modelId="{C02850DF-C1E9-417B-8B58-6A7D9F2C1533}" type="pres">
      <dgm:prSet presAssocID="{B503FB58-DD6F-4186-9DB4-B1E44A6EC8B2}" presName="bgRect" presStyleLbl="bgShp" presStyleIdx="1" presStyleCnt="6"/>
      <dgm:spPr/>
    </dgm:pt>
    <dgm:pt modelId="{991601C0-3A82-444D-9BDB-A6C0C6841D35}" type="pres">
      <dgm:prSet presAssocID="{B503FB58-DD6F-4186-9DB4-B1E44A6EC8B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J"/>
        </a:ext>
      </dgm:extLst>
    </dgm:pt>
    <dgm:pt modelId="{332FA535-286E-4107-AA86-04B2D3C90194}" type="pres">
      <dgm:prSet presAssocID="{B503FB58-DD6F-4186-9DB4-B1E44A6EC8B2}" presName="spaceRect" presStyleCnt="0"/>
      <dgm:spPr/>
    </dgm:pt>
    <dgm:pt modelId="{BAE04392-EAD2-45A8-9A8F-BCA2431FA3E5}" type="pres">
      <dgm:prSet presAssocID="{B503FB58-DD6F-4186-9DB4-B1E44A6EC8B2}" presName="parTx" presStyleLbl="revTx" presStyleIdx="1" presStyleCnt="6">
        <dgm:presLayoutVars>
          <dgm:chMax val="0"/>
          <dgm:chPref val="0"/>
        </dgm:presLayoutVars>
      </dgm:prSet>
      <dgm:spPr/>
    </dgm:pt>
    <dgm:pt modelId="{8AF00F72-8AD1-4DAA-AE95-707136B1EE3B}" type="pres">
      <dgm:prSet presAssocID="{DA530BD3-AED0-4C5A-8D39-AB8F5F527AAB}" presName="sibTrans" presStyleCnt="0"/>
      <dgm:spPr/>
    </dgm:pt>
    <dgm:pt modelId="{2B275B38-3257-42AE-A3D2-8CDD8FD1622C}" type="pres">
      <dgm:prSet presAssocID="{B2A8E021-18D3-4BA3-BE08-E147E4139D3C}" presName="compNode" presStyleCnt="0"/>
      <dgm:spPr/>
    </dgm:pt>
    <dgm:pt modelId="{B76E2FF5-E6D5-4743-AFCE-29ADD6458F98}" type="pres">
      <dgm:prSet presAssocID="{B2A8E021-18D3-4BA3-BE08-E147E4139D3C}" presName="bgRect" presStyleLbl="bgShp" presStyleIdx="2" presStyleCnt="6"/>
      <dgm:spPr/>
    </dgm:pt>
    <dgm:pt modelId="{85C7CFDE-5CCF-49DF-A89D-04E11BECD467}" type="pres">
      <dgm:prSet presAssocID="{B2A8E021-18D3-4BA3-BE08-E147E4139D3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A0A299E8-34C1-42EF-80CB-3D6997337ECF}" type="pres">
      <dgm:prSet presAssocID="{B2A8E021-18D3-4BA3-BE08-E147E4139D3C}" presName="spaceRect" presStyleCnt="0"/>
      <dgm:spPr/>
    </dgm:pt>
    <dgm:pt modelId="{5C718F98-B70C-4C5B-A8BF-D3D3D7BBA0D7}" type="pres">
      <dgm:prSet presAssocID="{B2A8E021-18D3-4BA3-BE08-E147E4139D3C}" presName="parTx" presStyleLbl="revTx" presStyleIdx="2" presStyleCnt="6">
        <dgm:presLayoutVars>
          <dgm:chMax val="0"/>
          <dgm:chPref val="0"/>
        </dgm:presLayoutVars>
      </dgm:prSet>
      <dgm:spPr/>
    </dgm:pt>
    <dgm:pt modelId="{97B44677-DED7-4221-9FE6-B438879482B7}" type="pres">
      <dgm:prSet presAssocID="{23C1FC31-1FEB-47C6-B92F-C655A26FFE48}" presName="sibTrans" presStyleCnt="0"/>
      <dgm:spPr/>
    </dgm:pt>
    <dgm:pt modelId="{8E326780-2502-4C16-82B6-23991C195BB3}" type="pres">
      <dgm:prSet presAssocID="{2BBBFCF6-A562-4E1B-84B7-60BCE924D7AD}" presName="compNode" presStyleCnt="0"/>
      <dgm:spPr/>
    </dgm:pt>
    <dgm:pt modelId="{6F86DA3B-8B5B-4D9A-95EC-D09EC916148E}" type="pres">
      <dgm:prSet presAssocID="{2BBBFCF6-A562-4E1B-84B7-60BCE924D7AD}" presName="bgRect" presStyleLbl="bgShp" presStyleIdx="3" presStyleCnt="6"/>
      <dgm:spPr/>
    </dgm:pt>
    <dgm:pt modelId="{CC137A44-9FC1-434E-92A1-76F09ADEA62B}" type="pres">
      <dgm:prSet presAssocID="{2BBBFCF6-A562-4E1B-84B7-60BCE924D7A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7BCAA3B5-9F68-46D4-808C-0B97A67CBA1B}" type="pres">
      <dgm:prSet presAssocID="{2BBBFCF6-A562-4E1B-84B7-60BCE924D7AD}" presName="spaceRect" presStyleCnt="0"/>
      <dgm:spPr/>
    </dgm:pt>
    <dgm:pt modelId="{FD6E5D2E-59F0-49E3-BCE9-BA28EFFEDDC9}" type="pres">
      <dgm:prSet presAssocID="{2BBBFCF6-A562-4E1B-84B7-60BCE924D7AD}" presName="parTx" presStyleLbl="revTx" presStyleIdx="3" presStyleCnt="6">
        <dgm:presLayoutVars>
          <dgm:chMax val="0"/>
          <dgm:chPref val="0"/>
        </dgm:presLayoutVars>
      </dgm:prSet>
      <dgm:spPr/>
    </dgm:pt>
    <dgm:pt modelId="{953670AB-4A5B-40BA-A03C-91EA1A2CE815}" type="pres">
      <dgm:prSet presAssocID="{B4EB712A-C845-433E-B4DF-3A155F4EF0A2}" presName="sibTrans" presStyleCnt="0"/>
      <dgm:spPr/>
    </dgm:pt>
    <dgm:pt modelId="{5E4CE144-5F45-413A-8F55-2D7BBF58D57A}" type="pres">
      <dgm:prSet presAssocID="{99C9A85B-A514-478D-A652-9C8E367D5A33}" presName="compNode" presStyleCnt="0"/>
      <dgm:spPr/>
    </dgm:pt>
    <dgm:pt modelId="{F1778965-5C4C-4CF1-8672-9A77188AECC8}" type="pres">
      <dgm:prSet presAssocID="{99C9A85B-A514-478D-A652-9C8E367D5A33}" presName="bgRect" presStyleLbl="bgShp" presStyleIdx="4" presStyleCnt="6"/>
      <dgm:spPr/>
    </dgm:pt>
    <dgm:pt modelId="{06DBDF1F-A017-4C50-9093-3958AF74618B}" type="pres">
      <dgm:prSet presAssocID="{99C9A85B-A514-478D-A652-9C8E367D5A3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B825A1B8-4231-479A-9ABB-D47D9833AFC9}" type="pres">
      <dgm:prSet presAssocID="{99C9A85B-A514-478D-A652-9C8E367D5A33}" presName="spaceRect" presStyleCnt="0"/>
      <dgm:spPr/>
    </dgm:pt>
    <dgm:pt modelId="{09A0EFE0-203B-4CBD-B747-FB627ABB3543}" type="pres">
      <dgm:prSet presAssocID="{99C9A85B-A514-478D-A652-9C8E367D5A33}" presName="parTx" presStyleLbl="revTx" presStyleIdx="4" presStyleCnt="6">
        <dgm:presLayoutVars>
          <dgm:chMax val="0"/>
          <dgm:chPref val="0"/>
        </dgm:presLayoutVars>
      </dgm:prSet>
      <dgm:spPr/>
    </dgm:pt>
    <dgm:pt modelId="{F130BCCD-DA92-4775-B96B-7C4166C5300A}" type="pres">
      <dgm:prSet presAssocID="{32E28B20-D1F0-4100-80BC-83670D9D4B24}" presName="sibTrans" presStyleCnt="0"/>
      <dgm:spPr/>
    </dgm:pt>
    <dgm:pt modelId="{CA127658-F622-4C89-8B67-3EB0B20E34F9}" type="pres">
      <dgm:prSet presAssocID="{75992D06-CA09-464D-8403-B7184B4677DD}" presName="compNode" presStyleCnt="0"/>
      <dgm:spPr/>
    </dgm:pt>
    <dgm:pt modelId="{6CFA2714-47BD-4988-A25A-13136F116495}" type="pres">
      <dgm:prSet presAssocID="{75992D06-CA09-464D-8403-B7184B4677DD}" presName="bgRect" presStyleLbl="bgShp" presStyleIdx="5" presStyleCnt="6"/>
      <dgm:spPr/>
    </dgm:pt>
    <dgm:pt modelId="{80C760BC-76F5-4EE4-B0C3-C3D3337CA98D}" type="pres">
      <dgm:prSet presAssocID="{75992D06-CA09-464D-8403-B7184B4677D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ED2BAA1-9675-4AC3-BD88-609EC08EECF9}" type="pres">
      <dgm:prSet presAssocID="{75992D06-CA09-464D-8403-B7184B4677DD}" presName="spaceRect" presStyleCnt="0"/>
      <dgm:spPr/>
    </dgm:pt>
    <dgm:pt modelId="{A16A7720-27A0-4902-A709-3CDB3FCB936F}" type="pres">
      <dgm:prSet presAssocID="{75992D06-CA09-464D-8403-B7184B4677DD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9EF7F00D-CBA7-4DA4-A397-DAA7ABDD61DF}" type="presOf" srcId="{E89C9BBC-C3A4-4718-A852-9B8320CEEEF6}" destId="{AD063186-2352-4647-892E-26E7DFA70A64}" srcOrd="0" destOrd="0" presId="urn:microsoft.com/office/officeart/2018/2/layout/IconVerticalSolidList"/>
    <dgm:cxn modelId="{CBCE9516-D067-4851-A77B-6A2CF2202443}" type="presOf" srcId="{2BBBFCF6-A562-4E1B-84B7-60BCE924D7AD}" destId="{FD6E5D2E-59F0-49E3-BCE9-BA28EFFEDDC9}" srcOrd="0" destOrd="0" presId="urn:microsoft.com/office/officeart/2018/2/layout/IconVerticalSolidList"/>
    <dgm:cxn modelId="{5931D02A-EB77-43D7-BE0C-FBC4D6FA36BD}" type="presOf" srcId="{99C9A85B-A514-478D-A652-9C8E367D5A33}" destId="{09A0EFE0-203B-4CBD-B747-FB627ABB3543}" srcOrd="0" destOrd="0" presId="urn:microsoft.com/office/officeart/2018/2/layout/IconVerticalSolidList"/>
    <dgm:cxn modelId="{E0F1B43F-E774-448B-9599-5B9F10ADE5BA}" srcId="{294B0F09-70CC-4B00-906F-94BFD1AE5236}" destId="{B503FB58-DD6F-4186-9DB4-B1E44A6EC8B2}" srcOrd="1" destOrd="0" parTransId="{BCEB2E5A-D809-47A4-B2FF-3EE842FE8B51}" sibTransId="{DA530BD3-AED0-4C5A-8D39-AB8F5F527AAB}"/>
    <dgm:cxn modelId="{5EE7195D-E99C-4D3B-B536-108130712FDC}" type="presOf" srcId="{B2A8E021-18D3-4BA3-BE08-E147E4139D3C}" destId="{5C718F98-B70C-4C5B-A8BF-D3D3D7BBA0D7}" srcOrd="0" destOrd="0" presId="urn:microsoft.com/office/officeart/2018/2/layout/IconVerticalSolidList"/>
    <dgm:cxn modelId="{036AA656-0D8B-498F-9FEF-FE33E76CCED7}" srcId="{294B0F09-70CC-4B00-906F-94BFD1AE5236}" destId="{99C9A85B-A514-478D-A652-9C8E367D5A33}" srcOrd="4" destOrd="0" parTransId="{62FE84E8-163C-4754-90CA-421C121C2EF9}" sibTransId="{32E28B20-D1F0-4100-80BC-83670D9D4B24}"/>
    <dgm:cxn modelId="{4FD5B298-364C-4E81-ABB1-D53891D3CB6D}" type="presOf" srcId="{294B0F09-70CC-4B00-906F-94BFD1AE5236}" destId="{CA9A0889-6BF8-4864-98ED-A5C94289926C}" srcOrd="0" destOrd="0" presId="urn:microsoft.com/office/officeart/2018/2/layout/IconVerticalSolidList"/>
    <dgm:cxn modelId="{C4C23899-5747-40B0-B816-D652DAF0AD11}" srcId="{294B0F09-70CC-4B00-906F-94BFD1AE5236}" destId="{75992D06-CA09-464D-8403-B7184B4677DD}" srcOrd="5" destOrd="0" parTransId="{C7A48C1C-2170-4E11-9FED-719AA7C8A9A5}" sibTransId="{29A15C15-9844-4FA7-AC73-2293372931FA}"/>
    <dgm:cxn modelId="{9BAA25A3-D7A1-4783-BDA9-B64653CE617B}" srcId="{294B0F09-70CC-4B00-906F-94BFD1AE5236}" destId="{E89C9BBC-C3A4-4718-A852-9B8320CEEEF6}" srcOrd="0" destOrd="0" parTransId="{AD547C68-5CFE-4EEC-826D-487AB1E21EF4}" sibTransId="{D7B2971A-61CB-407E-8F9A-C26C4BF6D3CD}"/>
    <dgm:cxn modelId="{BC84BBB7-AE8E-47F2-B82E-A6AC6A578F9A}" type="presOf" srcId="{75992D06-CA09-464D-8403-B7184B4677DD}" destId="{A16A7720-27A0-4902-A709-3CDB3FCB936F}" srcOrd="0" destOrd="0" presId="urn:microsoft.com/office/officeart/2018/2/layout/IconVerticalSolidList"/>
    <dgm:cxn modelId="{E54EADB8-68A4-48A5-8D14-17EF2D382612}" srcId="{294B0F09-70CC-4B00-906F-94BFD1AE5236}" destId="{B2A8E021-18D3-4BA3-BE08-E147E4139D3C}" srcOrd="2" destOrd="0" parTransId="{081E491B-8728-49C7-9418-F8ADA8CFECE7}" sibTransId="{23C1FC31-1FEB-47C6-B92F-C655A26FFE48}"/>
    <dgm:cxn modelId="{0C9C39E0-CB61-4B84-9D26-E07D6A4CEE33}" srcId="{294B0F09-70CC-4B00-906F-94BFD1AE5236}" destId="{2BBBFCF6-A562-4E1B-84B7-60BCE924D7AD}" srcOrd="3" destOrd="0" parTransId="{4722E113-14EF-4E5C-BAD4-B4F9441015D0}" sibTransId="{B4EB712A-C845-433E-B4DF-3A155F4EF0A2}"/>
    <dgm:cxn modelId="{00AB1FF1-365B-4920-8D53-2C9AA5D5C7C6}" type="presOf" srcId="{B503FB58-DD6F-4186-9DB4-B1E44A6EC8B2}" destId="{BAE04392-EAD2-45A8-9A8F-BCA2431FA3E5}" srcOrd="0" destOrd="0" presId="urn:microsoft.com/office/officeart/2018/2/layout/IconVerticalSolidList"/>
    <dgm:cxn modelId="{7DA968F3-B9FF-4579-8B2F-583F41A3D4D2}" type="presParOf" srcId="{CA9A0889-6BF8-4864-98ED-A5C94289926C}" destId="{E3C051E2-DF09-4531-B0B0-DE4749A9AA89}" srcOrd="0" destOrd="0" presId="urn:microsoft.com/office/officeart/2018/2/layout/IconVerticalSolidList"/>
    <dgm:cxn modelId="{E3716217-B438-4A42-B987-885B555BCD4B}" type="presParOf" srcId="{E3C051E2-DF09-4531-B0B0-DE4749A9AA89}" destId="{1130E4F3-C957-498C-852E-14E32ED97CB6}" srcOrd="0" destOrd="0" presId="urn:microsoft.com/office/officeart/2018/2/layout/IconVerticalSolidList"/>
    <dgm:cxn modelId="{1D11CD25-8E92-48DB-B4A2-443E57BA038F}" type="presParOf" srcId="{E3C051E2-DF09-4531-B0B0-DE4749A9AA89}" destId="{BC8102C1-E8AF-4A4B-889E-1348EEE3632F}" srcOrd="1" destOrd="0" presId="urn:microsoft.com/office/officeart/2018/2/layout/IconVerticalSolidList"/>
    <dgm:cxn modelId="{DDF5996F-428F-4C6D-A8A0-6E5CFDC273D9}" type="presParOf" srcId="{E3C051E2-DF09-4531-B0B0-DE4749A9AA89}" destId="{4F37EB9F-4D26-4E56-945D-B2AB88A534ED}" srcOrd="2" destOrd="0" presId="urn:microsoft.com/office/officeart/2018/2/layout/IconVerticalSolidList"/>
    <dgm:cxn modelId="{0EE67C56-E7D8-4FC9-9559-A19B1516AA31}" type="presParOf" srcId="{E3C051E2-DF09-4531-B0B0-DE4749A9AA89}" destId="{AD063186-2352-4647-892E-26E7DFA70A64}" srcOrd="3" destOrd="0" presId="urn:microsoft.com/office/officeart/2018/2/layout/IconVerticalSolidList"/>
    <dgm:cxn modelId="{2B5F2965-4991-40B8-A6C8-35C6FA352771}" type="presParOf" srcId="{CA9A0889-6BF8-4864-98ED-A5C94289926C}" destId="{629E512D-BD7C-47B4-98D4-081D8EC002CD}" srcOrd="1" destOrd="0" presId="urn:microsoft.com/office/officeart/2018/2/layout/IconVerticalSolidList"/>
    <dgm:cxn modelId="{B62262A1-7479-4B2C-85AA-E89788D07593}" type="presParOf" srcId="{CA9A0889-6BF8-4864-98ED-A5C94289926C}" destId="{9C4DAD45-6039-4393-B57D-2DC6ECB60362}" srcOrd="2" destOrd="0" presId="urn:microsoft.com/office/officeart/2018/2/layout/IconVerticalSolidList"/>
    <dgm:cxn modelId="{58D97636-6318-490A-A756-1815DF274C9B}" type="presParOf" srcId="{9C4DAD45-6039-4393-B57D-2DC6ECB60362}" destId="{C02850DF-C1E9-417B-8B58-6A7D9F2C1533}" srcOrd="0" destOrd="0" presId="urn:microsoft.com/office/officeart/2018/2/layout/IconVerticalSolidList"/>
    <dgm:cxn modelId="{1F1E1042-BDDC-4F39-8426-1E0D93306B3D}" type="presParOf" srcId="{9C4DAD45-6039-4393-B57D-2DC6ECB60362}" destId="{991601C0-3A82-444D-9BDB-A6C0C6841D35}" srcOrd="1" destOrd="0" presId="urn:microsoft.com/office/officeart/2018/2/layout/IconVerticalSolidList"/>
    <dgm:cxn modelId="{41CA5495-02F5-472E-ADC1-3AEEFC83B993}" type="presParOf" srcId="{9C4DAD45-6039-4393-B57D-2DC6ECB60362}" destId="{332FA535-286E-4107-AA86-04B2D3C90194}" srcOrd="2" destOrd="0" presId="urn:microsoft.com/office/officeart/2018/2/layout/IconVerticalSolidList"/>
    <dgm:cxn modelId="{36F89E9D-B784-441C-AF62-7168AED72924}" type="presParOf" srcId="{9C4DAD45-6039-4393-B57D-2DC6ECB60362}" destId="{BAE04392-EAD2-45A8-9A8F-BCA2431FA3E5}" srcOrd="3" destOrd="0" presId="urn:microsoft.com/office/officeart/2018/2/layout/IconVerticalSolidList"/>
    <dgm:cxn modelId="{AB33F286-C512-41C9-9CBD-2C0A9C4EAA05}" type="presParOf" srcId="{CA9A0889-6BF8-4864-98ED-A5C94289926C}" destId="{8AF00F72-8AD1-4DAA-AE95-707136B1EE3B}" srcOrd="3" destOrd="0" presId="urn:microsoft.com/office/officeart/2018/2/layout/IconVerticalSolidList"/>
    <dgm:cxn modelId="{DC2382B0-C8A4-4F57-9E18-35F5FED50A91}" type="presParOf" srcId="{CA9A0889-6BF8-4864-98ED-A5C94289926C}" destId="{2B275B38-3257-42AE-A3D2-8CDD8FD1622C}" srcOrd="4" destOrd="0" presId="urn:microsoft.com/office/officeart/2018/2/layout/IconVerticalSolidList"/>
    <dgm:cxn modelId="{703C4BF6-3772-47D0-AA3C-2DACD3C918E4}" type="presParOf" srcId="{2B275B38-3257-42AE-A3D2-8CDD8FD1622C}" destId="{B76E2FF5-E6D5-4743-AFCE-29ADD6458F98}" srcOrd="0" destOrd="0" presId="urn:microsoft.com/office/officeart/2018/2/layout/IconVerticalSolidList"/>
    <dgm:cxn modelId="{8219A2F9-F17D-4AA1-B6D7-306A892B9FC9}" type="presParOf" srcId="{2B275B38-3257-42AE-A3D2-8CDD8FD1622C}" destId="{85C7CFDE-5CCF-49DF-A89D-04E11BECD467}" srcOrd="1" destOrd="0" presId="urn:microsoft.com/office/officeart/2018/2/layout/IconVerticalSolidList"/>
    <dgm:cxn modelId="{D095CDF3-55D3-4C76-A829-086A6BB43FA2}" type="presParOf" srcId="{2B275B38-3257-42AE-A3D2-8CDD8FD1622C}" destId="{A0A299E8-34C1-42EF-80CB-3D6997337ECF}" srcOrd="2" destOrd="0" presId="urn:microsoft.com/office/officeart/2018/2/layout/IconVerticalSolidList"/>
    <dgm:cxn modelId="{BA5AF0D1-0AB4-47DE-93A5-9A054DE8EADD}" type="presParOf" srcId="{2B275B38-3257-42AE-A3D2-8CDD8FD1622C}" destId="{5C718F98-B70C-4C5B-A8BF-D3D3D7BBA0D7}" srcOrd="3" destOrd="0" presId="urn:microsoft.com/office/officeart/2018/2/layout/IconVerticalSolidList"/>
    <dgm:cxn modelId="{82C9349E-4B63-4D39-BC92-5E063DA0D039}" type="presParOf" srcId="{CA9A0889-6BF8-4864-98ED-A5C94289926C}" destId="{97B44677-DED7-4221-9FE6-B438879482B7}" srcOrd="5" destOrd="0" presId="urn:microsoft.com/office/officeart/2018/2/layout/IconVerticalSolidList"/>
    <dgm:cxn modelId="{D6A842A2-182E-4C44-B0BB-B29F68E1EAAE}" type="presParOf" srcId="{CA9A0889-6BF8-4864-98ED-A5C94289926C}" destId="{8E326780-2502-4C16-82B6-23991C195BB3}" srcOrd="6" destOrd="0" presId="urn:microsoft.com/office/officeart/2018/2/layout/IconVerticalSolidList"/>
    <dgm:cxn modelId="{7319C2ED-D107-4CC2-91EA-0F65AC557603}" type="presParOf" srcId="{8E326780-2502-4C16-82B6-23991C195BB3}" destId="{6F86DA3B-8B5B-4D9A-95EC-D09EC916148E}" srcOrd="0" destOrd="0" presId="urn:microsoft.com/office/officeart/2018/2/layout/IconVerticalSolidList"/>
    <dgm:cxn modelId="{B816C38E-B535-4702-9C2A-15192AB0EF5A}" type="presParOf" srcId="{8E326780-2502-4C16-82B6-23991C195BB3}" destId="{CC137A44-9FC1-434E-92A1-76F09ADEA62B}" srcOrd="1" destOrd="0" presId="urn:microsoft.com/office/officeart/2018/2/layout/IconVerticalSolidList"/>
    <dgm:cxn modelId="{9309544A-113F-4C1A-911C-BC91B45CC5C1}" type="presParOf" srcId="{8E326780-2502-4C16-82B6-23991C195BB3}" destId="{7BCAA3B5-9F68-46D4-808C-0B97A67CBA1B}" srcOrd="2" destOrd="0" presId="urn:microsoft.com/office/officeart/2018/2/layout/IconVerticalSolidList"/>
    <dgm:cxn modelId="{265F21A4-EAD9-45B3-946E-C968A38EB671}" type="presParOf" srcId="{8E326780-2502-4C16-82B6-23991C195BB3}" destId="{FD6E5D2E-59F0-49E3-BCE9-BA28EFFEDDC9}" srcOrd="3" destOrd="0" presId="urn:microsoft.com/office/officeart/2018/2/layout/IconVerticalSolidList"/>
    <dgm:cxn modelId="{53D488B3-9BF0-4E8F-AE4E-B93F8AC67220}" type="presParOf" srcId="{CA9A0889-6BF8-4864-98ED-A5C94289926C}" destId="{953670AB-4A5B-40BA-A03C-91EA1A2CE815}" srcOrd="7" destOrd="0" presId="urn:microsoft.com/office/officeart/2018/2/layout/IconVerticalSolidList"/>
    <dgm:cxn modelId="{8DCA7BE9-595F-4775-A749-DCA310E25AA1}" type="presParOf" srcId="{CA9A0889-6BF8-4864-98ED-A5C94289926C}" destId="{5E4CE144-5F45-413A-8F55-2D7BBF58D57A}" srcOrd="8" destOrd="0" presId="urn:microsoft.com/office/officeart/2018/2/layout/IconVerticalSolidList"/>
    <dgm:cxn modelId="{73FDB8EB-E671-4AB3-AB37-2960996A9AA4}" type="presParOf" srcId="{5E4CE144-5F45-413A-8F55-2D7BBF58D57A}" destId="{F1778965-5C4C-4CF1-8672-9A77188AECC8}" srcOrd="0" destOrd="0" presId="urn:microsoft.com/office/officeart/2018/2/layout/IconVerticalSolidList"/>
    <dgm:cxn modelId="{9022E5FC-4E7D-4BC6-9707-3BAB3CADB5ED}" type="presParOf" srcId="{5E4CE144-5F45-413A-8F55-2D7BBF58D57A}" destId="{06DBDF1F-A017-4C50-9093-3958AF74618B}" srcOrd="1" destOrd="0" presId="urn:microsoft.com/office/officeart/2018/2/layout/IconVerticalSolidList"/>
    <dgm:cxn modelId="{34901F62-8C1A-4071-829D-5D660DEF9731}" type="presParOf" srcId="{5E4CE144-5F45-413A-8F55-2D7BBF58D57A}" destId="{B825A1B8-4231-479A-9ABB-D47D9833AFC9}" srcOrd="2" destOrd="0" presId="urn:microsoft.com/office/officeart/2018/2/layout/IconVerticalSolidList"/>
    <dgm:cxn modelId="{35781E91-2C56-41E3-BCFF-C981F4592AD6}" type="presParOf" srcId="{5E4CE144-5F45-413A-8F55-2D7BBF58D57A}" destId="{09A0EFE0-203B-4CBD-B747-FB627ABB3543}" srcOrd="3" destOrd="0" presId="urn:microsoft.com/office/officeart/2018/2/layout/IconVerticalSolidList"/>
    <dgm:cxn modelId="{2A10CF1D-BBDA-4691-B47B-D857592C9A9A}" type="presParOf" srcId="{CA9A0889-6BF8-4864-98ED-A5C94289926C}" destId="{F130BCCD-DA92-4775-B96B-7C4166C5300A}" srcOrd="9" destOrd="0" presId="urn:microsoft.com/office/officeart/2018/2/layout/IconVerticalSolidList"/>
    <dgm:cxn modelId="{ABB0C8BD-A1E5-4662-9EA2-CD4C830F02F0}" type="presParOf" srcId="{CA9A0889-6BF8-4864-98ED-A5C94289926C}" destId="{CA127658-F622-4C89-8B67-3EB0B20E34F9}" srcOrd="10" destOrd="0" presId="urn:microsoft.com/office/officeart/2018/2/layout/IconVerticalSolidList"/>
    <dgm:cxn modelId="{4D900CA2-DE50-4248-8D3C-F4BD2A348E6B}" type="presParOf" srcId="{CA127658-F622-4C89-8B67-3EB0B20E34F9}" destId="{6CFA2714-47BD-4988-A25A-13136F116495}" srcOrd="0" destOrd="0" presId="urn:microsoft.com/office/officeart/2018/2/layout/IconVerticalSolidList"/>
    <dgm:cxn modelId="{299373C7-F81B-40DB-B56C-3B513D172CB7}" type="presParOf" srcId="{CA127658-F622-4C89-8B67-3EB0B20E34F9}" destId="{80C760BC-76F5-4EE4-B0C3-C3D3337CA98D}" srcOrd="1" destOrd="0" presId="urn:microsoft.com/office/officeart/2018/2/layout/IconVerticalSolidList"/>
    <dgm:cxn modelId="{53B48781-69C0-445D-9E04-6378E56551B4}" type="presParOf" srcId="{CA127658-F622-4C89-8B67-3EB0B20E34F9}" destId="{7ED2BAA1-9675-4AC3-BD88-609EC08EECF9}" srcOrd="2" destOrd="0" presId="urn:microsoft.com/office/officeart/2018/2/layout/IconVerticalSolidList"/>
    <dgm:cxn modelId="{C66A017F-FA8E-4A56-A3AD-97BEE1EE64F3}" type="presParOf" srcId="{CA127658-F622-4C89-8B67-3EB0B20E34F9}" destId="{A16A7720-27A0-4902-A709-3CDB3FCB936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5456166-6053-4678-9C68-3F32C530789F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C5CD152-69A8-45B5-8281-4A5CA06C0B79}">
      <dgm:prSet custT="1"/>
      <dgm:spPr/>
      <dgm:t>
        <a:bodyPr/>
        <a:lstStyle/>
        <a:p>
          <a:r>
            <a:rPr lang="en-US" sz="1400" b="1" i="0" baseline="0" dirty="0">
              <a:latin typeface="Arial" panose="020B0604020202020204" pitchFamily="34" charset="0"/>
              <a:cs typeface="Arial" panose="020B0604020202020204" pitchFamily="34" charset="0"/>
            </a:rPr>
            <a:t>Algorithmic complexity can restrict steady audience engagement (Kotler &amp; Keller, 2021)</a:t>
          </a:r>
          <a:endParaRPr lang="en-US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721E5D-232D-4AF9-8106-31119D0D5C4F}" type="parTrans" cxnId="{D166609D-F084-465A-9970-5915080BC794}">
      <dgm:prSet/>
      <dgm:spPr/>
      <dgm:t>
        <a:bodyPr/>
        <a:lstStyle/>
        <a:p>
          <a:endParaRPr lang="en-US"/>
        </a:p>
      </dgm:t>
    </dgm:pt>
    <dgm:pt modelId="{CBF29D47-832B-44F1-B140-FE8F01462AE4}" type="sibTrans" cxnId="{D166609D-F084-465A-9970-5915080BC794}">
      <dgm:prSet/>
      <dgm:spPr/>
      <dgm:t>
        <a:bodyPr/>
        <a:lstStyle/>
        <a:p>
          <a:endParaRPr lang="en-US"/>
        </a:p>
      </dgm:t>
    </dgm:pt>
    <dgm:pt modelId="{E771339A-A4D4-4402-B673-186FBFD437ED}">
      <dgm:prSet custT="1"/>
      <dgm:spPr/>
      <dgm:t>
        <a:bodyPr/>
        <a:lstStyle/>
        <a:p>
          <a:r>
            <a:rPr lang="en-US" sz="1400" b="1" i="0" baseline="0" dirty="0">
              <a:latin typeface="Arial" panose="020B0604020202020204" pitchFamily="34" charset="0"/>
              <a:cs typeface="Arial" panose="020B0604020202020204" pitchFamily="34" charset="0"/>
            </a:rPr>
            <a:t>User-generated content may not always align with the values of the brand (</a:t>
          </a:r>
          <a:r>
            <a:rPr lang="en-US" sz="1400" b="1" i="0" baseline="0" dirty="0" err="1">
              <a:latin typeface="Arial" panose="020B0604020202020204" pitchFamily="34" charset="0"/>
              <a:cs typeface="Arial" panose="020B0604020202020204" pitchFamily="34" charset="0"/>
            </a:rPr>
            <a:t>Opresnik</a:t>
          </a:r>
          <a:r>
            <a:rPr lang="en-US" sz="1400" b="1" i="0" baseline="0" dirty="0">
              <a:latin typeface="Arial" panose="020B0604020202020204" pitchFamily="34" charset="0"/>
              <a:cs typeface="Arial" panose="020B0604020202020204" pitchFamily="34" charset="0"/>
            </a:rPr>
            <a:t>, Kotler &amp; </a:t>
          </a:r>
          <a:r>
            <a:rPr lang="en-US" sz="1400" b="1" i="0" baseline="0" dirty="0" err="1">
              <a:latin typeface="Arial" panose="020B0604020202020204" pitchFamily="34" charset="0"/>
              <a:cs typeface="Arial" panose="020B0604020202020204" pitchFamily="34" charset="0"/>
            </a:rPr>
            <a:t>Hollensen</a:t>
          </a:r>
          <a:r>
            <a:rPr lang="en-US" sz="1400" b="1" i="0" baseline="0" dirty="0">
              <a:latin typeface="Arial" panose="020B0604020202020204" pitchFamily="34" charset="0"/>
              <a:cs typeface="Arial" panose="020B0604020202020204" pitchFamily="34" charset="0"/>
            </a:rPr>
            <a:t>, 2021)</a:t>
          </a:r>
          <a:endParaRPr lang="en-US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9A0C5E-8FAB-436C-AC08-4199E38A1661}" type="parTrans" cxnId="{3B8A4E2A-4B50-4184-8414-0F7B66FDE433}">
      <dgm:prSet/>
      <dgm:spPr/>
      <dgm:t>
        <a:bodyPr/>
        <a:lstStyle/>
        <a:p>
          <a:endParaRPr lang="en-US"/>
        </a:p>
      </dgm:t>
    </dgm:pt>
    <dgm:pt modelId="{E9469FEA-EED0-4F05-975D-9E35C90BF769}" type="sibTrans" cxnId="{3B8A4E2A-4B50-4184-8414-0F7B66FDE433}">
      <dgm:prSet/>
      <dgm:spPr/>
      <dgm:t>
        <a:bodyPr/>
        <a:lstStyle/>
        <a:p>
          <a:endParaRPr lang="en-US"/>
        </a:p>
      </dgm:t>
    </dgm:pt>
    <dgm:pt modelId="{4124AC11-7EA8-4E9D-9450-041E4DDB08E2}">
      <dgm:prSet custT="1"/>
      <dgm:spPr/>
      <dgm:t>
        <a:bodyPr/>
        <a:lstStyle/>
        <a:p>
          <a:r>
            <a:rPr lang="en-US" sz="1400" b="1" i="0" baseline="0" dirty="0">
              <a:latin typeface="Arial" panose="020B0604020202020204" pitchFamily="34" charset="0"/>
              <a:cs typeface="Arial" panose="020B0604020202020204" pitchFamily="34" charset="0"/>
            </a:rPr>
            <a:t>Concerns about privacy regarding personal data usage require clear transparency (Mero, </a:t>
          </a:r>
          <a:r>
            <a:rPr lang="en-US" sz="1400" b="1" i="0" baseline="0" dirty="0" err="1">
              <a:latin typeface="Arial" panose="020B0604020202020204" pitchFamily="34" charset="0"/>
              <a:cs typeface="Arial" panose="020B0604020202020204" pitchFamily="34" charset="0"/>
            </a:rPr>
            <a:t>Karjaluoto</a:t>
          </a:r>
          <a:r>
            <a:rPr lang="en-US" sz="1400" b="1" i="0" baseline="0" dirty="0">
              <a:latin typeface="Arial" panose="020B0604020202020204" pitchFamily="34" charset="0"/>
              <a:cs typeface="Arial" panose="020B0604020202020204" pitchFamily="34" charset="0"/>
            </a:rPr>
            <a:t> &amp; </a:t>
          </a:r>
          <a:r>
            <a:rPr lang="en-US" sz="1400" b="1" i="0" baseline="0" dirty="0" err="1">
              <a:latin typeface="Arial" panose="020B0604020202020204" pitchFamily="34" charset="0"/>
              <a:cs typeface="Arial" panose="020B0604020202020204" pitchFamily="34" charset="0"/>
            </a:rPr>
            <a:t>Tammisalo</a:t>
          </a:r>
          <a:r>
            <a:rPr lang="en-US" sz="1400" b="1" i="0" baseline="0" dirty="0">
              <a:latin typeface="Arial" panose="020B0604020202020204" pitchFamily="34" charset="0"/>
              <a:cs typeface="Arial" panose="020B0604020202020204" pitchFamily="34" charset="0"/>
            </a:rPr>
            <a:t>, 2021)</a:t>
          </a:r>
          <a:endParaRPr lang="en-US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B9C8DD-6A8A-4595-8D9A-1B2188A4BD87}" type="parTrans" cxnId="{24C9D66C-30A6-478B-9853-E206ADA47DA5}">
      <dgm:prSet/>
      <dgm:spPr/>
      <dgm:t>
        <a:bodyPr/>
        <a:lstStyle/>
        <a:p>
          <a:endParaRPr lang="en-US"/>
        </a:p>
      </dgm:t>
    </dgm:pt>
    <dgm:pt modelId="{EC9A34EE-9C20-4EBB-835F-E68B9A2DBB93}" type="sibTrans" cxnId="{24C9D66C-30A6-478B-9853-E206ADA47DA5}">
      <dgm:prSet/>
      <dgm:spPr/>
      <dgm:t>
        <a:bodyPr/>
        <a:lstStyle/>
        <a:p>
          <a:endParaRPr lang="en-US"/>
        </a:p>
      </dgm:t>
    </dgm:pt>
    <dgm:pt modelId="{BF401AD4-BAE7-4A92-A5DB-F32DB8CE09A1}">
      <dgm:prSet custT="1"/>
      <dgm:spPr/>
      <dgm:t>
        <a:bodyPr/>
        <a:lstStyle/>
        <a:p>
          <a:r>
            <a:rPr lang="en-US" sz="1400" b="1" i="0" baseline="0" dirty="0">
              <a:latin typeface="Arial" panose="020B0604020202020204" pitchFamily="34" charset="0"/>
              <a:cs typeface="Arial" panose="020B0604020202020204" pitchFamily="34" charset="0"/>
            </a:rPr>
            <a:t>Influencer marketing presents ethical challenges that necessitate transparent disclosure (Kotler, </a:t>
          </a:r>
          <a:r>
            <a:rPr lang="en-US" sz="1400" b="1" i="0" baseline="0" dirty="0" err="1">
              <a:latin typeface="Arial" panose="020B0604020202020204" pitchFamily="34" charset="0"/>
              <a:cs typeface="Arial" panose="020B0604020202020204" pitchFamily="34" charset="0"/>
            </a:rPr>
            <a:t>Kartajaya</a:t>
          </a:r>
          <a:r>
            <a:rPr lang="en-US" sz="1400" b="1" i="0" baseline="0" dirty="0">
              <a:latin typeface="Arial" panose="020B0604020202020204" pitchFamily="34" charset="0"/>
              <a:cs typeface="Arial" panose="020B0604020202020204" pitchFamily="34" charset="0"/>
            </a:rPr>
            <a:t> &amp; Setiawan, 2017).</a:t>
          </a:r>
          <a:endParaRPr lang="en-US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A05DD9-BA9B-491D-8EB1-0801228B57EB}" type="parTrans" cxnId="{6DD8306F-4F73-4A86-826A-7B0EF64BC03F}">
      <dgm:prSet/>
      <dgm:spPr/>
      <dgm:t>
        <a:bodyPr/>
        <a:lstStyle/>
        <a:p>
          <a:endParaRPr lang="en-US"/>
        </a:p>
      </dgm:t>
    </dgm:pt>
    <dgm:pt modelId="{5123E124-5BF2-4BA4-A546-B7D9C3F33A34}" type="sibTrans" cxnId="{6DD8306F-4F73-4A86-826A-7B0EF64BC03F}">
      <dgm:prSet/>
      <dgm:spPr/>
      <dgm:t>
        <a:bodyPr/>
        <a:lstStyle/>
        <a:p>
          <a:endParaRPr lang="en-US"/>
        </a:p>
      </dgm:t>
    </dgm:pt>
    <dgm:pt modelId="{FAA2AA0A-ECE6-4BAD-977B-32BE562E9C47}">
      <dgm:prSet custT="1"/>
      <dgm:spPr/>
      <dgm:t>
        <a:bodyPr/>
        <a:lstStyle/>
        <a:p>
          <a:r>
            <a:rPr lang="en-US" sz="1400" b="1" i="0" baseline="0" dirty="0">
              <a:latin typeface="Arial" panose="020B0604020202020204" pitchFamily="34" charset="0"/>
              <a:cs typeface="Arial" panose="020B0604020202020204" pitchFamily="34" charset="0"/>
            </a:rPr>
            <a:t>Potential dangers linked to engaging with contentious or culturally delicate material (Solomon et al., 2019)</a:t>
          </a:r>
          <a:endParaRPr lang="en-US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14A6FB-F2A6-431D-8A1C-8A014D8000E4}" type="parTrans" cxnId="{7277A26B-1CA0-4B07-9ABC-D88BD591FA6A}">
      <dgm:prSet/>
      <dgm:spPr/>
      <dgm:t>
        <a:bodyPr/>
        <a:lstStyle/>
        <a:p>
          <a:endParaRPr lang="en-US"/>
        </a:p>
      </dgm:t>
    </dgm:pt>
    <dgm:pt modelId="{EEA7F02B-20D4-4D86-8675-2642A46D667F}" type="sibTrans" cxnId="{7277A26B-1CA0-4B07-9ABC-D88BD591FA6A}">
      <dgm:prSet/>
      <dgm:spPr/>
      <dgm:t>
        <a:bodyPr/>
        <a:lstStyle/>
        <a:p>
          <a:endParaRPr lang="en-US"/>
        </a:p>
      </dgm:t>
    </dgm:pt>
    <dgm:pt modelId="{DAB1A297-F2E6-4258-838D-565696AEBD47}">
      <dgm:prSet custT="1"/>
      <dgm:spPr/>
      <dgm:t>
        <a:bodyPr/>
        <a:lstStyle/>
        <a:p>
          <a:r>
            <a:rPr lang="en-US" sz="1400" b="1" i="0" baseline="0">
              <a:latin typeface="Arial" panose="020B0604020202020204" pitchFamily="34" charset="0"/>
              <a:cs typeface="Arial" panose="020B0604020202020204" pitchFamily="34" charset="0"/>
            </a:rPr>
            <a:t>Regulatory scrutiny is crucial.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35E499D-1353-41A9-B2C7-C3F4704C5197}" type="parTrans" cxnId="{DF2871F7-7E89-4463-9DDD-5D7722EB1016}">
      <dgm:prSet/>
      <dgm:spPr/>
      <dgm:t>
        <a:bodyPr/>
        <a:lstStyle/>
        <a:p>
          <a:endParaRPr lang="en-US"/>
        </a:p>
      </dgm:t>
    </dgm:pt>
    <dgm:pt modelId="{A43DC21A-4FF9-43F6-BFAE-CEDB6951BE54}" type="sibTrans" cxnId="{DF2871F7-7E89-4463-9DDD-5D7722EB1016}">
      <dgm:prSet/>
      <dgm:spPr/>
      <dgm:t>
        <a:bodyPr/>
        <a:lstStyle/>
        <a:p>
          <a:endParaRPr lang="en-US"/>
        </a:p>
      </dgm:t>
    </dgm:pt>
    <dgm:pt modelId="{DBBB778C-6BC9-41B7-AAAC-324117CE0124}">
      <dgm:prSet custT="1"/>
      <dgm:spPr/>
      <dgm:t>
        <a:bodyPr/>
        <a:lstStyle/>
        <a:p>
          <a:r>
            <a:rPr lang="en-US" sz="1400" b="1" i="0" baseline="0" dirty="0">
              <a:latin typeface="Arial" panose="020B0604020202020204" pitchFamily="34" charset="0"/>
              <a:cs typeface="Arial" panose="020B0604020202020204" pitchFamily="34" charset="0"/>
            </a:rPr>
            <a:t>Responsible governance is key.</a:t>
          </a:r>
          <a:endParaRPr lang="en-US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0FE66F-A675-491C-BBD1-DD64DC814425}" type="parTrans" cxnId="{00FE9C39-BFA3-47EA-81E1-0DF560AC4CF3}">
      <dgm:prSet/>
      <dgm:spPr/>
      <dgm:t>
        <a:bodyPr/>
        <a:lstStyle/>
        <a:p>
          <a:endParaRPr lang="en-US"/>
        </a:p>
      </dgm:t>
    </dgm:pt>
    <dgm:pt modelId="{C229BDD3-8146-4FBA-99D5-C595DC9646CD}" type="sibTrans" cxnId="{00FE9C39-BFA3-47EA-81E1-0DF560AC4CF3}">
      <dgm:prSet/>
      <dgm:spPr/>
      <dgm:t>
        <a:bodyPr/>
        <a:lstStyle/>
        <a:p>
          <a:endParaRPr lang="en-US"/>
        </a:p>
      </dgm:t>
    </dgm:pt>
    <dgm:pt modelId="{92E17483-4881-48EE-AF62-B04AD179A445}">
      <dgm:prSet custT="1"/>
      <dgm:spPr/>
      <dgm:t>
        <a:bodyPr/>
        <a:lstStyle/>
        <a:p>
          <a:r>
            <a:rPr lang="en-US" sz="1400" b="1" i="0" baseline="0" dirty="0">
              <a:latin typeface="Arial" panose="020B0604020202020204" pitchFamily="34" charset="0"/>
              <a:cs typeface="Arial" panose="020B0604020202020204" pitchFamily="34" charset="0"/>
            </a:rPr>
            <a:t>Essential for building trust.</a:t>
          </a:r>
          <a:endParaRPr lang="en-US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61D573-1C17-42B0-BD87-4AD45FADC4B8}" type="parTrans" cxnId="{20801649-3053-4EBF-AB90-C736647E10CE}">
      <dgm:prSet/>
      <dgm:spPr/>
      <dgm:t>
        <a:bodyPr/>
        <a:lstStyle/>
        <a:p>
          <a:endParaRPr lang="en-US"/>
        </a:p>
      </dgm:t>
    </dgm:pt>
    <dgm:pt modelId="{B406A6AE-2089-4578-8988-DA60504A1B0C}" type="sibTrans" cxnId="{20801649-3053-4EBF-AB90-C736647E10CE}">
      <dgm:prSet/>
      <dgm:spPr/>
      <dgm:t>
        <a:bodyPr/>
        <a:lstStyle/>
        <a:p>
          <a:endParaRPr lang="en-US"/>
        </a:p>
      </dgm:t>
    </dgm:pt>
    <dgm:pt modelId="{D077F3F8-CDA4-4E9D-8324-893CE74CD8F7}" type="pres">
      <dgm:prSet presAssocID="{C5456166-6053-4678-9C68-3F32C530789F}" presName="Name0" presStyleCnt="0">
        <dgm:presLayoutVars>
          <dgm:dir/>
          <dgm:resizeHandles val="exact"/>
        </dgm:presLayoutVars>
      </dgm:prSet>
      <dgm:spPr/>
    </dgm:pt>
    <dgm:pt modelId="{5C7623D6-DE77-4CCD-829F-59563D1E7C97}" type="pres">
      <dgm:prSet presAssocID="{9C5CD152-69A8-45B5-8281-4A5CA06C0B79}" presName="node" presStyleLbl="node1" presStyleIdx="0" presStyleCnt="8">
        <dgm:presLayoutVars>
          <dgm:bulletEnabled val="1"/>
        </dgm:presLayoutVars>
      </dgm:prSet>
      <dgm:spPr/>
    </dgm:pt>
    <dgm:pt modelId="{87C1942D-B994-4EC7-AA2D-A9D9B7CD987F}" type="pres">
      <dgm:prSet presAssocID="{CBF29D47-832B-44F1-B140-FE8F01462AE4}" presName="sibTrans" presStyleLbl="sibTrans1D1" presStyleIdx="0" presStyleCnt="7"/>
      <dgm:spPr/>
    </dgm:pt>
    <dgm:pt modelId="{01AF5FFF-93F0-42BD-ABEE-7A52B7C2CC99}" type="pres">
      <dgm:prSet presAssocID="{CBF29D47-832B-44F1-B140-FE8F01462AE4}" presName="connectorText" presStyleLbl="sibTrans1D1" presStyleIdx="0" presStyleCnt="7"/>
      <dgm:spPr/>
    </dgm:pt>
    <dgm:pt modelId="{FB3BC7EA-4DD2-4897-AB58-D17403E81FA8}" type="pres">
      <dgm:prSet presAssocID="{E771339A-A4D4-4402-B673-186FBFD437ED}" presName="node" presStyleLbl="node1" presStyleIdx="1" presStyleCnt="8">
        <dgm:presLayoutVars>
          <dgm:bulletEnabled val="1"/>
        </dgm:presLayoutVars>
      </dgm:prSet>
      <dgm:spPr/>
    </dgm:pt>
    <dgm:pt modelId="{3BEDB503-C886-4CE1-BF1A-FCB61E9540D8}" type="pres">
      <dgm:prSet presAssocID="{E9469FEA-EED0-4F05-975D-9E35C90BF769}" presName="sibTrans" presStyleLbl="sibTrans1D1" presStyleIdx="1" presStyleCnt="7"/>
      <dgm:spPr/>
    </dgm:pt>
    <dgm:pt modelId="{90759DFF-48BA-4A3B-93FB-57079799ACE2}" type="pres">
      <dgm:prSet presAssocID="{E9469FEA-EED0-4F05-975D-9E35C90BF769}" presName="connectorText" presStyleLbl="sibTrans1D1" presStyleIdx="1" presStyleCnt="7"/>
      <dgm:spPr/>
    </dgm:pt>
    <dgm:pt modelId="{E7846F2C-0EAB-4831-B1C0-DA26924A8E29}" type="pres">
      <dgm:prSet presAssocID="{4124AC11-7EA8-4E9D-9450-041E4DDB08E2}" presName="node" presStyleLbl="node1" presStyleIdx="2" presStyleCnt="8">
        <dgm:presLayoutVars>
          <dgm:bulletEnabled val="1"/>
        </dgm:presLayoutVars>
      </dgm:prSet>
      <dgm:spPr/>
    </dgm:pt>
    <dgm:pt modelId="{A222A36D-6FEF-40EF-9005-465405BB61D6}" type="pres">
      <dgm:prSet presAssocID="{EC9A34EE-9C20-4EBB-835F-E68B9A2DBB93}" presName="sibTrans" presStyleLbl="sibTrans1D1" presStyleIdx="2" presStyleCnt="7"/>
      <dgm:spPr/>
    </dgm:pt>
    <dgm:pt modelId="{41DD36D5-4065-49C9-9A18-D2197AE2DCC1}" type="pres">
      <dgm:prSet presAssocID="{EC9A34EE-9C20-4EBB-835F-E68B9A2DBB93}" presName="connectorText" presStyleLbl="sibTrans1D1" presStyleIdx="2" presStyleCnt="7"/>
      <dgm:spPr/>
    </dgm:pt>
    <dgm:pt modelId="{C3C51527-0681-4805-82CF-ED52DA4315C9}" type="pres">
      <dgm:prSet presAssocID="{BF401AD4-BAE7-4A92-A5DB-F32DB8CE09A1}" presName="node" presStyleLbl="node1" presStyleIdx="3" presStyleCnt="8">
        <dgm:presLayoutVars>
          <dgm:bulletEnabled val="1"/>
        </dgm:presLayoutVars>
      </dgm:prSet>
      <dgm:spPr/>
    </dgm:pt>
    <dgm:pt modelId="{03F46E38-9A61-4D9D-A2F1-1E2FF6C63387}" type="pres">
      <dgm:prSet presAssocID="{5123E124-5BF2-4BA4-A546-B7D9C3F33A34}" presName="sibTrans" presStyleLbl="sibTrans1D1" presStyleIdx="3" presStyleCnt="7"/>
      <dgm:spPr/>
    </dgm:pt>
    <dgm:pt modelId="{4D8BD0CB-44B6-4916-848E-D947D3999622}" type="pres">
      <dgm:prSet presAssocID="{5123E124-5BF2-4BA4-A546-B7D9C3F33A34}" presName="connectorText" presStyleLbl="sibTrans1D1" presStyleIdx="3" presStyleCnt="7"/>
      <dgm:spPr/>
    </dgm:pt>
    <dgm:pt modelId="{9B5D12E7-4A35-4B0C-8822-DE70868CA201}" type="pres">
      <dgm:prSet presAssocID="{FAA2AA0A-ECE6-4BAD-977B-32BE562E9C47}" presName="node" presStyleLbl="node1" presStyleIdx="4" presStyleCnt="8">
        <dgm:presLayoutVars>
          <dgm:bulletEnabled val="1"/>
        </dgm:presLayoutVars>
      </dgm:prSet>
      <dgm:spPr/>
    </dgm:pt>
    <dgm:pt modelId="{C8084E6D-D368-4A4B-95C2-6BBD2AF41A4D}" type="pres">
      <dgm:prSet presAssocID="{EEA7F02B-20D4-4D86-8675-2642A46D667F}" presName="sibTrans" presStyleLbl="sibTrans1D1" presStyleIdx="4" presStyleCnt="7"/>
      <dgm:spPr/>
    </dgm:pt>
    <dgm:pt modelId="{3B738A3B-C9DB-4A41-9BAC-CA357B578929}" type="pres">
      <dgm:prSet presAssocID="{EEA7F02B-20D4-4D86-8675-2642A46D667F}" presName="connectorText" presStyleLbl="sibTrans1D1" presStyleIdx="4" presStyleCnt="7"/>
      <dgm:spPr/>
    </dgm:pt>
    <dgm:pt modelId="{A14560D8-F388-4DE3-AEE0-9A39FE0848CD}" type="pres">
      <dgm:prSet presAssocID="{DAB1A297-F2E6-4258-838D-565696AEBD47}" presName="node" presStyleLbl="node1" presStyleIdx="5" presStyleCnt="8">
        <dgm:presLayoutVars>
          <dgm:bulletEnabled val="1"/>
        </dgm:presLayoutVars>
      </dgm:prSet>
      <dgm:spPr/>
    </dgm:pt>
    <dgm:pt modelId="{C7107F27-F695-49BF-9909-269B49924B58}" type="pres">
      <dgm:prSet presAssocID="{A43DC21A-4FF9-43F6-BFAE-CEDB6951BE54}" presName="sibTrans" presStyleLbl="sibTrans1D1" presStyleIdx="5" presStyleCnt="7"/>
      <dgm:spPr/>
    </dgm:pt>
    <dgm:pt modelId="{8D203DD6-0FDC-4602-8BC6-68332C7E2228}" type="pres">
      <dgm:prSet presAssocID="{A43DC21A-4FF9-43F6-BFAE-CEDB6951BE54}" presName="connectorText" presStyleLbl="sibTrans1D1" presStyleIdx="5" presStyleCnt="7"/>
      <dgm:spPr/>
    </dgm:pt>
    <dgm:pt modelId="{96CDF7AB-85FF-4A6A-9A45-DEE3FD7821D3}" type="pres">
      <dgm:prSet presAssocID="{DBBB778C-6BC9-41B7-AAAC-324117CE0124}" presName="node" presStyleLbl="node1" presStyleIdx="6" presStyleCnt="8">
        <dgm:presLayoutVars>
          <dgm:bulletEnabled val="1"/>
        </dgm:presLayoutVars>
      </dgm:prSet>
      <dgm:spPr/>
    </dgm:pt>
    <dgm:pt modelId="{041999A7-06CD-41E6-BFE5-A3E30A999C4B}" type="pres">
      <dgm:prSet presAssocID="{C229BDD3-8146-4FBA-99D5-C595DC9646CD}" presName="sibTrans" presStyleLbl="sibTrans1D1" presStyleIdx="6" presStyleCnt="7"/>
      <dgm:spPr/>
    </dgm:pt>
    <dgm:pt modelId="{9C1CC99C-314D-4308-A1C0-33441EC3039B}" type="pres">
      <dgm:prSet presAssocID="{C229BDD3-8146-4FBA-99D5-C595DC9646CD}" presName="connectorText" presStyleLbl="sibTrans1D1" presStyleIdx="6" presStyleCnt="7"/>
      <dgm:spPr/>
    </dgm:pt>
    <dgm:pt modelId="{013E6468-2618-46B2-9F05-8950AA078B9E}" type="pres">
      <dgm:prSet presAssocID="{92E17483-4881-48EE-AF62-B04AD179A445}" presName="node" presStyleLbl="node1" presStyleIdx="7" presStyleCnt="8">
        <dgm:presLayoutVars>
          <dgm:bulletEnabled val="1"/>
        </dgm:presLayoutVars>
      </dgm:prSet>
      <dgm:spPr/>
    </dgm:pt>
  </dgm:ptLst>
  <dgm:cxnLst>
    <dgm:cxn modelId="{717E660B-E695-408B-B49C-BC8864133A45}" type="presOf" srcId="{DAB1A297-F2E6-4258-838D-565696AEBD47}" destId="{A14560D8-F388-4DE3-AEE0-9A39FE0848CD}" srcOrd="0" destOrd="0" presId="urn:microsoft.com/office/officeart/2016/7/layout/RepeatingBendingProcessNew"/>
    <dgm:cxn modelId="{FB276A25-3341-4740-A8F0-739CF11777EA}" type="presOf" srcId="{E771339A-A4D4-4402-B673-186FBFD437ED}" destId="{FB3BC7EA-4DD2-4897-AB58-D17403E81FA8}" srcOrd="0" destOrd="0" presId="urn:microsoft.com/office/officeart/2016/7/layout/RepeatingBendingProcessNew"/>
    <dgm:cxn modelId="{977A6A28-A5A7-4AA9-B50F-B8C69F64398F}" type="presOf" srcId="{92E17483-4881-48EE-AF62-B04AD179A445}" destId="{013E6468-2618-46B2-9F05-8950AA078B9E}" srcOrd="0" destOrd="0" presId="urn:microsoft.com/office/officeart/2016/7/layout/RepeatingBendingProcessNew"/>
    <dgm:cxn modelId="{F69B372A-D84B-43F7-922F-903D2170FFC9}" type="presOf" srcId="{A43DC21A-4FF9-43F6-BFAE-CEDB6951BE54}" destId="{C7107F27-F695-49BF-9909-269B49924B58}" srcOrd="0" destOrd="0" presId="urn:microsoft.com/office/officeart/2016/7/layout/RepeatingBendingProcessNew"/>
    <dgm:cxn modelId="{3B8A4E2A-4B50-4184-8414-0F7B66FDE433}" srcId="{C5456166-6053-4678-9C68-3F32C530789F}" destId="{E771339A-A4D4-4402-B673-186FBFD437ED}" srcOrd="1" destOrd="0" parTransId="{A59A0C5E-8FAB-436C-AC08-4199E38A1661}" sibTransId="{E9469FEA-EED0-4F05-975D-9E35C90BF769}"/>
    <dgm:cxn modelId="{FF31DC2A-C0CE-4441-ABE7-C981AF24DC77}" type="presOf" srcId="{CBF29D47-832B-44F1-B140-FE8F01462AE4}" destId="{87C1942D-B994-4EC7-AA2D-A9D9B7CD987F}" srcOrd="0" destOrd="0" presId="urn:microsoft.com/office/officeart/2016/7/layout/RepeatingBendingProcessNew"/>
    <dgm:cxn modelId="{D2BA7A2B-5E78-4E81-9D8A-1431500AAF0E}" type="presOf" srcId="{BF401AD4-BAE7-4A92-A5DB-F32DB8CE09A1}" destId="{C3C51527-0681-4805-82CF-ED52DA4315C9}" srcOrd="0" destOrd="0" presId="urn:microsoft.com/office/officeart/2016/7/layout/RepeatingBendingProcessNew"/>
    <dgm:cxn modelId="{00FE9C39-BFA3-47EA-81E1-0DF560AC4CF3}" srcId="{C5456166-6053-4678-9C68-3F32C530789F}" destId="{DBBB778C-6BC9-41B7-AAAC-324117CE0124}" srcOrd="6" destOrd="0" parTransId="{000FE66F-A675-491C-BBD1-DD64DC814425}" sibTransId="{C229BDD3-8146-4FBA-99D5-C595DC9646CD}"/>
    <dgm:cxn modelId="{1FAC2E41-7F40-4A47-8442-68FFA7096940}" type="presOf" srcId="{5123E124-5BF2-4BA4-A546-B7D9C3F33A34}" destId="{4D8BD0CB-44B6-4916-848E-D947D3999622}" srcOrd="1" destOrd="0" presId="urn:microsoft.com/office/officeart/2016/7/layout/RepeatingBendingProcessNew"/>
    <dgm:cxn modelId="{FFD92847-B135-4DBA-B1BA-4B1B070B08F3}" type="presOf" srcId="{C229BDD3-8146-4FBA-99D5-C595DC9646CD}" destId="{041999A7-06CD-41E6-BFE5-A3E30A999C4B}" srcOrd="0" destOrd="0" presId="urn:microsoft.com/office/officeart/2016/7/layout/RepeatingBendingProcessNew"/>
    <dgm:cxn modelId="{D3AE7667-2E67-4846-8022-D05206033A97}" type="presOf" srcId="{C5456166-6053-4678-9C68-3F32C530789F}" destId="{D077F3F8-CDA4-4E9D-8324-893CE74CD8F7}" srcOrd="0" destOrd="0" presId="urn:microsoft.com/office/officeart/2016/7/layout/RepeatingBendingProcessNew"/>
    <dgm:cxn modelId="{20801649-3053-4EBF-AB90-C736647E10CE}" srcId="{C5456166-6053-4678-9C68-3F32C530789F}" destId="{92E17483-4881-48EE-AF62-B04AD179A445}" srcOrd="7" destOrd="0" parTransId="{B161D573-1C17-42B0-BD87-4AD45FADC4B8}" sibTransId="{B406A6AE-2089-4578-8988-DA60504A1B0C}"/>
    <dgm:cxn modelId="{F4496969-73E3-4ACF-AB76-2C564CD21D9A}" type="presOf" srcId="{EC9A34EE-9C20-4EBB-835F-E68B9A2DBB93}" destId="{A222A36D-6FEF-40EF-9005-465405BB61D6}" srcOrd="0" destOrd="0" presId="urn:microsoft.com/office/officeart/2016/7/layout/RepeatingBendingProcessNew"/>
    <dgm:cxn modelId="{7277A26B-1CA0-4B07-9ABC-D88BD591FA6A}" srcId="{C5456166-6053-4678-9C68-3F32C530789F}" destId="{FAA2AA0A-ECE6-4BAD-977B-32BE562E9C47}" srcOrd="4" destOrd="0" parTransId="{6314A6FB-F2A6-431D-8A1C-8A014D8000E4}" sibTransId="{EEA7F02B-20D4-4D86-8675-2642A46D667F}"/>
    <dgm:cxn modelId="{24C9D66C-30A6-478B-9853-E206ADA47DA5}" srcId="{C5456166-6053-4678-9C68-3F32C530789F}" destId="{4124AC11-7EA8-4E9D-9450-041E4DDB08E2}" srcOrd="2" destOrd="0" parTransId="{99B9C8DD-6A8A-4595-8D9A-1B2188A4BD87}" sibTransId="{EC9A34EE-9C20-4EBB-835F-E68B9A2DBB93}"/>
    <dgm:cxn modelId="{6DD8306F-4F73-4A86-826A-7B0EF64BC03F}" srcId="{C5456166-6053-4678-9C68-3F32C530789F}" destId="{BF401AD4-BAE7-4A92-A5DB-F32DB8CE09A1}" srcOrd="3" destOrd="0" parTransId="{77A05DD9-BA9B-491D-8EB1-0801228B57EB}" sibTransId="{5123E124-5BF2-4BA4-A546-B7D9C3F33A34}"/>
    <dgm:cxn modelId="{158A9875-1713-443C-AD10-484BAB8CA0BD}" type="presOf" srcId="{9C5CD152-69A8-45B5-8281-4A5CA06C0B79}" destId="{5C7623D6-DE77-4CCD-829F-59563D1E7C97}" srcOrd="0" destOrd="0" presId="urn:microsoft.com/office/officeart/2016/7/layout/RepeatingBendingProcessNew"/>
    <dgm:cxn modelId="{AFA9D684-BF8B-4228-9301-714B00C87F0A}" type="presOf" srcId="{CBF29D47-832B-44F1-B140-FE8F01462AE4}" destId="{01AF5FFF-93F0-42BD-ABEE-7A52B7C2CC99}" srcOrd="1" destOrd="0" presId="urn:microsoft.com/office/officeart/2016/7/layout/RepeatingBendingProcessNew"/>
    <dgm:cxn modelId="{9C41EB86-C73D-47FC-A05D-CAAB34E20080}" type="presOf" srcId="{E9469FEA-EED0-4F05-975D-9E35C90BF769}" destId="{3BEDB503-C886-4CE1-BF1A-FCB61E9540D8}" srcOrd="0" destOrd="0" presId="urn:microsoft.com/office/officeart/2016/7/layout/RepeatingBendingProcessNew"/>
    <dgm:cxn modelId="{B90E2991-1699-4726-A06D-8AA027703699}" type="presOf" srcId="{EEA7F02B-20D4-4D86-8675-2642A46D667F}" destId="{C8084E6D-D368-4A4B-95C2-6BBD2AF41A4D}" srcOrd="0" destOrd="0" presId="urn:microsoft.com/office/officeart/2016/7/layout/RepeatingBendingProcessNew"/>
    <dgm:cxn modelId="{EC863E96-D5D5-4373-B8E6-8C4AC3CA73AC}" type="presOf" srcId="{5123E124-5BF2-4BA4-A546-B7D9C3F33A34}" destId="{03F46E38-9A61-4D9D-A2F1-1E2FF6C63387}" srcOrd="0" destOrd="0" presId="urn:microsoft.com/office/officeart/2016/7/layout/RepeatingBendingProcessNew"/>
    <dgm:cxn modelId="{6D97419C-BD66-4513-B7EE-0B9484FA7889}" type="presOf" srcId="{E9469FEA-EED0-4F05-975D-9E35C90BF769}" destId="{90759DFF-48BA-4A3B-93FB-57079799ACE2}" srcOrd="1" destOrd="0" presId="urn:microsoft.com/office/officeart/2016/7/layout/RepeatingBendingProcessNew"/>
    <dgm:cxn modelId="{637AFB9C-21C7-4922-AAB6-F922478687E5}" type="presOf" srcId="{EEA7F02B-20D4-4D86-8675-2642A46D667F}" destId="{3B738A3B-C9DB-4A41-9BAC-CA357B578929}" srcOrd="1" destOrd="0" presId="urn:microsoft.com/office/officeart/2016/7/layout/RepeatingBendingProcessNew"/>
    <dgm:cxn modelId="{D166609D-F084-465A-9970-5915080BC794}" srcId="{C5456166-6053-4678-9C68-3F32C530789F}" destId="{9C5CD152-69A8-45B5-8281-4A5CA06C0B79}" srcOrd="0" destOrd="0" parTransId="{3F721E5D-232D-4AF9-8106-31119D0D5C4F}" sibTransId="{CBF29D47-832B-44F1-B140-FE8F01462AE4}"/>
    <dgm:cxn modelId="{F3D453AA-1E87-4483-812D-ED857217E5F3}" type="presOf" srcId="{A43DC21A-4FF9-43F6-BFAE-CEDB6951BE54}" destId="{8D203DD6-0FDC-4602-8BC6-68332C7E2228}" srcOrd="1" destOrd="0" presId="urn:microsoft.com/office/officeart/2016/7/layout/RepeatingBendingProcessNew"/>
    <dgm:cxn modelId="{2655F5B3-034D-4959-AF9F-AE55D4A9D459}" type="presOf" srcId="{4124AC11-7EA8-4E9D-9450-041E4DDB08E2}" destId="{E7846F2C-0EAB-4831-B1C0-DA26924A8E29}" srcOrd="0" destOrd="0" presId="urn:microsoft.com/office/officeart/2016/7/layout/RepeatingBendingProcessNew"/>
    <dgm:cxn modelId="{7FFCFCB3-7313-4FF8-B0E6-7E86378BB763}" type="presOf" srcId="{FAA2AA0A-ECE6-4BAD-977B-32BE562E9C47}" destId="{9B5D12E7-4A35-4B0C-8822-DE70868CA201}" srcOrd="0" destOrd="0" presId="urn:microsoft.com/office/officeart/2016/7/layout/RepeatingBendingProcessNew"/>
    <dgm:cxn modelId="{698A35BF-2A58-4D3B-AE53-24DDE9193A98}" type="presOf" srcId="{C229BDD3-8146-4FBA-99D5-C595DC9646CD}" destId="{9C1CC99C-314D-4308-A1C0-33441EC3039B}" srcOrd="1" destOrd="0" presId="urn:microsoft.com/office/officeart/2016/7/layout/RepeatingBendingProcessNew"/>
    <dgm:cxn modelId="{8BB3FEC0-7057-4C53-AFA2-C773290EB0F5}" type="presOf" srcId="{DBBB778C-6BC9-41B7-AAAC-324117CE0124}" destId="{96CDF7AB-85FF-4A6A-9A45-DEE3FD7821D3}" srcOrd="0" destOrd="0" presId="urn:microsoft.com/office/officeart/2016/7/layout/RepeatingBendingProcessNew"/>
    <dgm:cxn modelId="{DF2871F7-7E89-4463-9DDD-5D7722EB1016}" srcId="{C5456166-6053-4678-9C68-3F32C530789F}" destId="{DAB1A297-F2E6-4258-838D-565696AEBD47}" srcOrd="5" destOrd="0" parTransId="{935E499D-1353-41A9-B2C7-C3F4704C5197}" sibTransId="{A43DC21A-4FF9-43F6-BFAE-CEDB6951BE54}"/>
    <dgm:cxn modelId="{CFA37FF9-3C21-4B2A-8227-4FEB2FF609A9}" type="presOf" srcId="{EC9A34EE-9C20-4EBB-835F-E68B9A2DBB93}" destId="{41DD36D5-4065-49C9-9A18-D2197AE2DCC1}" srcOrd="1" destOrd="0" presId="urn:microsoft.com/office/officeart/2016/7/layout/RepeatingBendingProcessNew"/>
    <dgm:cxn modelId="{A9F02550-2C19-433B-9101-8C1ED8874F72}" type="presParOf" srcId="{D077F3F8-CDA4-4E9D-8324-893CE74CD8F7}" destId="{5C7623D6-DE77-4CCD-829F-59563D1E7C97}" srcOrd="0" destOrd="0" presId="urn:microsoft.com/office/officeart/2016/7/layout/RepeatingBendingProcessNew"/>
    <dgm:cxn modelId="{9FA65EAB-0756-400F-B419-A62342EA8430}" type="presParOf" srcId="{D077F3F8-CDA4-4E9D-8324-893CE74CD8F7}" destId="{87C1942D-B994-4EC7-AA2D-A9D9B7CD987F}" srcOrd="1" destOrd="0" presId="urn:microsoft.com/office/officeart/2016/7/layout/RepeatingBendingProcessNew"/>
    <dgm:cxn modelId="{79BCA40F-9E16-4690-84CC-AF2F1313E5DC}" type="presParOf" srcId="{87C1942D-B994-4EC7-AA2D-A9D9B7CD987F}" destId="{01AF5FFF-93F0-42BD-ABEE-7A52B7C2CC99}" srcOrd="0" destOrd="0" presId="urn:microsoft.com/office/officeart/2016/7/layout/RepeatingBendingProcessNew"/>
    <dgm:cxn modelId="{7EBCA94A-331A-4E65-93B4-44502751CA45}" type="presParOf" srcId="{D077F3F8-CDA4-4E9D-8324-893CE74CD8F7}" destId="{FB3BC7EA-4DD2-4897-AB58-D17403E81FA8}" srcOrd="2" destOrd="0" presId="urn:microsoft.com/office/officeart/2016/7/layout/RepeatingBendingProcessNew"/>
    <dgm:cxn modelId="{DB033CD5-2A17-4734-AF93-D48C73A0A25B}" type="presParOf" srcId="{D077F3F8-CDA4-4E9D-8324-893CE74CD8F7}" destId="{3BEDB503-C886-4CE1-BF1A-FCB61E9540D8}" srcOrd="3" destOrd="0" presId="urn:microsoft.com/office/officeart/2016/7/layout/RepeatingBendingProcessNew"/>
    <dgm:cxn modelId="{13C9EE9A-3478-4B8E-80AE-F143C5ABF15B}" type="presParOf" srcId="{3BEDB503-C886-4CE1-BF1A-FCB61E9540D8}" destId="{90759DFF-48BA-4A3B-93FB-57079799ACE2}" srcOrd="0" destOrd="0" presId="urn:microsoft.com/office/officeart/2016/7/layout/RepeatingBendingProcessNew"/>
    <dgm:cxn modelId="{CA796BC4-2287-4B8C-B1C9-D28DA34A91F9}" type="presParOf" srcId="{D077F3F8-CDA4-4E9D-8324-893CE74CD8F7}" destId="{E7846F2C-0EAB-4831-B1C0-DA26924A8E29}" srcOrd="4" destOrd="0" presId="urn:microsoft.com/office/officeart/2016/7/layout/RepeatingBendingProcessNew"/>
    <dgm:cxn modelId="{FDEE75E9-5D5B-445A-B0FB-5FF15C55B373}" type="presParOf" srcId="{D077F3F8-CDA4-4E9D-8324-893CE74CD8F7}" destId="{A222A36D-6FEF-40EF-9005-465405BB61D6}" srcOrd="5" destOrd="0" presId="urn:microsoft.com/office/officeart/2016/7/layout/RepeatingBendingProcessNew"/>
    <dgm:cxn modelId="{A0E56627-1D64-4FF8-A821-80A39F45BE05}" type="presParOf" srcId="{A222A36D-6FEF-40EF-9005-465405BB61D6}" destId="{41DD36D5-4065-49C9-9A18-D2197AE2DCC1}" srcOrd="0" destOrd="0" presId="urn:microsoft.com/office/officeart/2016/7/layout/RepeatingBendingProcessNew"/>
    <dgm:cxn modelId="{0C58DC9A-22AA-4FF3-B0D0-AF10E8F3AF78}" type="presParOf" srcId="{D077F3F8-CDA4-4E9D-8324-893CE74CD8F7}" destId="{C3C51527-0681-4805-82CF-ED52DA4315C9}" srcOrd="6" destOrd="0" presId="urn:microsoft.com/office/officeart/2016/7/layout/RepeatingBendingProcessNew"/>
    <dgm:cxn modelId="{285E3957-E8D9-47DE-B365-B7F6DC502254}" type="presParOf" srcId="{D077F3F8-CDA4-4E9D-8324-893CE74CD8F7}" destId="{03F46E38-9A61-4D9D-A2F1-1E2FF6C63387}" srcOrd="7" destOrd="0" presId="urn:microsoft.com/office/officeart/2016/7/layout/RepeatingBendingProcessNew"/>
    <dgm:cxn modelId="{2799A62A-4154-4B99-872A-0CEDEE71C718}" type="presParOf" srcId="{03F46E38-9A61-4D9D-A2F1-1E2FF6C63387}" destId="{4D8BD0CB-44B6-4916-848E-D947D3999622}" srcOrd="0" destOrd="0" presId="urn:microsoft.com/office/officeart/2016/7/layout/RepeatingBendingProcessNew"/>
    <dgm:cxn modelId="{007CAB70-569B-4B2C-B7DE-D84E689AC74E}" type="presParOf" srcId="{D077F3F8-CDA4-4E9D-8324-893CE74CD8F7}" destId="{9B5D12E7-4A35-4B0C-8822-DE70868CA201}" srcOrd="8" destOrd="0" presId="urn:microsoft.com/office/officeart/2016/7/layout/RepeatingBendingProcessNew"/>
    <dgm:cxn modelId="{6A0B4EEF-0994-4AFF-BF22-1EA158D9A57A}" type="presParOf" srcId="{D077F3F8-CDA4-4E9D-8324-893CE74CD8F7}" destId="{C8084E6D-D368-4A4B-95C2-6BBD2AF41A4D}" srcOrd="9" destOrd="0" presId="urn:microsoft.com/office/officeart/2016/7/layout/RepeatingBendingProcessNew"/>
    <dgm:cxn modelId="{5422458C-C463-485E-AECE-717EC102C538}" type="presParOf" srcId="{C8084E6D-D368-4A4B-95C2-6BBD2AF41A4D}" destId="{3B738A3B-C9DB-4A41-9BAC-CA357B578929}" srcOrd="0" destOrd="0" presId="urn:microsoft.com/office/officeart/2016/7/layout/RepeatingBendingProcessNew"/>
    <dgm:cxn modelId="{14DEEA08-6A3D-49EF-9B72-6C0C97FBE0A4}" type="presParOf" srcId="{D077F3F8-CDA4-4E9D-8324-893CE74CD8F7}" destId="{A14560D8-F388-4DE3-AEE0-9A39FE0848CD}" srcOrd="10" destOrd="0" presId="urn:microsoft.com/office/officeart/2016/7/layout/RepeatingBendingProcessNew"/>
    <dgm:cxn modelId="{6766C5CE-6F54-4971-AA3F-D2023741298E}" type="presParOf" srcId="{D077F3F8-CDA4-4E9D-8324-893CE74CD8F7}" destId="{C7107F27-F695-49BF-9909-269B49924B58}" srcOrd="11" destOrd="0" presId="urn:microsoft.com/office/officeart/2016/7/layout/RepeatingBendingProcessNew"/>
    <dgm:cxn modelId="{AF4E0A26-A328-422B-8F40-5E891C58DC5C}" type="presParOf" srcId="{C7107F27-F695-49BF-9909-269B49924B58}" destId="{8D203DD6-0FDC-4602-8BC6-68332C7E2228}" srcOrd="0" destOrd="0" presId="urn:microsoft.com/office/officeart/2016/7/layout/RepeatingBendingProcessNew"/>
    <dgm:cxn modelId="{8993F9C3-8EDC-4F95-AB4D-5F9AD063414B}" type="presParOf" srcId="{D077F3F8-CDA4-4E9D-8324-893CE74CD8F7}" destId="{96CDF7AB-85FF-4A6A-9A45-DEE3FD7821D3}" srcOrd="12" destOrd="0" presId="urn:microsoft.com/office/officeart/2016/7/layout/RepeatingBendingProcessNew"/>
    <dgm:cxn modelId="{B2600E94-B4B3-4A6A-83B6-6F2C8A152CA9}" type="presParOf" srcId="{D077F3F8-CDA4-4E9D-8324-893CE74CD8F7}" destId="{041999A7-06CD-41E6-BFE5-A3E30A999C4B}" srcOrd="13" destOrd="0" presId="urn:microsoft.com/office/officeart/2016/7/layout/RepeatingBendingProcessNew"/>
    <dgm:cxn modelId="{49212CC2-9FE5-4722-8FC2-224364D8F891}" type="presParOf" srcId="{041999A7-06CD-41E6-BFE5-A3E30A999C4B}" destId="{9C1CC99C-314D-4308-A1C0-33441EC3039B}" srcOrd="0" destOrd="0" presId="urn:microsoft.com/office/officeart/2016/7/layout/RepeatingBendingProcessNew"/>
    <dgm:cxn modelId="{9B1CD5E5-90BC-463A-BD68-3452F6B8A846}" type="presParOf" srcId="{D077F3F8-CDA4-4E9D-8324-893CE74CD8F7}" destId="{013E6468-2618-46B2-9F05-8950AA078B9E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5517B02-2BAE-491F-B364-61F0E8941C0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C1B3A31-057D-40F1-9EA5-AAB80E184EE4}">
      <dgm:prSet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Kotler, P.,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Kartajaya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, H., &amp; Setiawan, I. (2017</a:t>
          </a:r>
          <a:r>
            <a:rPr lang="en-GB" sz="1100" i="1" dirty="0">
              <a:latin typeface="Arial" panose="020B0604020202020204" pitchFamily="34" charset="0"/>
              <a:cs typeface="Arial" panose="020B0604020202020204" pitchFamily="34" charset="0"/>
            </a:rPr>
            <a:t>). Marketing 4.0: Moving from traditional to digital.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Hoboken, NJ: Wiley.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672E20-E747-4EBF-9F86-514C611BE258}" type="parTrans" cxnId="{855AA6A5-D638-4CE6-B35F-658A301DF257}">
      <dgm:prSet/>
      <dgm:spPr/>
      <dgm:t>
        <a:bodyPr/>
        <a:lstStyle/>
        <a:p>
          <a:endParaRPr lang="en-US"/>
        </a:p>
      </dgm:t>
    </dgm:pt>
    <dgm:pt modelId="{EF7B5061-4F97-4019-9144-350F0D936EFB}" type="sibTrans" cxnId="{855AA6A5-D638-4CE6-B35F-658A301DF257}">
      <dgm:prSet/>
      <dgm:spPr/>
      <dgm:t>
        <a:bodyPr/>
        <a:lstStyle/>
        <a:p>
          <a:endParaRPr lang="en-US"/>
        </a:p>
      </dgm:t>
    </dgm:pt>
    <dgm:pt modelId="{4239073F-99A3-4FDD-B189-F499793CA635}">
      <dgm:prSet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Kotler, P., &amp; Keller, K.L. (2021). </a:t>
          </a:r>
          <a:r>
            <a:rPr lang="en-GB" sz="1100" i="1" dirty="0">
              <a:latin typeface="Arial" panose="020B0604020202020204" pitchFamily="34" charset="0"/>
              <a:cs typeface="Arial" panose="020B0604020202020204" pitchFamily="34" charset="0"/>
            </a:rPr>
            <a:t>Marketing management 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(15th ed.). Harlow, UK: Pearson.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4A6DCD-4C6D-49EB-9103-6F350234146A}" type="parTrans" cxnId="{CD961915-4EB1-463E-B61C-4C1D68A4EB63}">
      <dgm:prSet/>
      <dgm:spPr/>
      <dgm:t>
        <a:bodyPr/>
        <a:lstStyle/>
        <a:p>
          <a:endParaRPr lang="en-US"/>
        </a:p>
      </dgm:t>
    </dgm:pt>
    <dgm:pt modelId="{A28A9640-092E-4FA8-BB7B-EE77E37E7EBC}" type="sibTrans" cxnId="{CD961915-4EB1-463E-B61C-4C1D68A4EB63}">
      <dgm:prSet/>
      <dgm:spPr/>
      <dgm:t>
        <a:bodyPr/>
        <a:lstStyle/>
        <a:p>
          <a:endParaRPr lang="en-US"/>
        </a:p>
      </dgm:t>
    </dgm:pt>
    <dgm:pt modelId="{73C4F954-8C4A-4CAB-B62C-56495CFA0CF5}">
      <dgm:prSet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Mero, J.,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Karjaluoto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, H., &amp;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Tammisalo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, T. (2021). </a:t>
          </a:r>
          <a:r>
            <a:rPr lang="en-GB" sz="1100" i="1" dirty="0">
              <a:latin typeface="Arial" panose="020B0604020202020204" pitchFamily="34" charset="0"/>
              <a:cs typeface="Arial" panose="020B0604020202020204" pitchFamily="34" charset="0"/>
            </a:rPr>
            <a:t>How a glass processing SME developed its Big Data competence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. In C. L. Pedersen, A.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Lindgreen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, T. Ritter, &amp; T.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Ringberg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(Eds.), Big Data in small business: Data-driven growth in small and medium-sized enterprises (pp. 117–127). Cheltenham, UK and Northampton, MA, USA: Edward Elgar Publishing.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0A4B1E-3A0D-4054-9F22-DEC4892DCDE9}" type="parTrans" cxnId="{EFD1E338-C541-47D7-97E8-42A4590500E6}">
      <dgm:prSet/>
      <dgm:spPr/>
      <dgm:t>
        <a:bodyPr/>
        <a:lstStyle/>
        <a:p>
          <a:endParaRPr lang="en-US"/>
        </a:p>
      </dgm:t>
    </dgm:pt>
    <dgm:pt modelId="{041284A1-9A81-47BC-A1AF-6A88DF34CDA4}" type="sibTrans" cxnId="{EFD1E338-C541-47D7-97E8-42A4590500E6}">
      <dgm:prSet/>
      <dgm:spPr/>
      <dgm:t>
        <a:bodyPr/>
        <a:lstStyle/>
        <a:p>
          <a:endParaRPr lang="en-US"/>
        </a:p>
      </dgm:t>
    </dgm:pt>
    <dgm:pt modelId="{9CBC84B4-DA59-43CD-9543-6C04108AAD43}">
      <dgm:prSet custT="1"/>
      <dgm:spPr/>
      <dgm:t>
        <a:bodyPr/>
        <a:lstStyle/>
        <a:p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Opresnik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, M.O., Kotler, P., &amp;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Hollensen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, S. (2021). </a:t>
          </a:r>
          <a:r>
            <a:rPr lang="en-GB" sz="1100" i="1" dirty="0">
              <a:latin typeface="Arial" panose="020B0604020202020204" pitchFamily="34" charset="0"/>
              <a:cs typeface="Arial" panose="020B0604020202020204" pitchFamily="34" charset="0"/>
            </a:rPr>
            <a:t>Social media marketing: A practitioner guide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(4th ed.). Lübeck, Germany: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Opresnik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Management Guides.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080ACF-98E4-4E09-83CD-ABB877AD9E0E}" type="parTrans" cxnId="{D42A8779-9F76-4E90-AB16-214A2FB2AC0A}">
      <dgm:prSet/>
      <dgm:spPr/>
      <dgm:t>
        <a:bodyPr/>
        <a:lstStyle/>
        <a:p>
          <a:endParaRPr lang="en-US"/>
        </a:p>
      </dgm:t>
    </dgm:pt>
    <dgm:pt modelId="{1A05EF0A-9C5B-43DF-9A52-7D71C981D199}" type="sibTrans" cxnId="{D42A8779-9F76-4E90-AB16-214A2FB2AC0A}">
      <dgm:prSet/>
      <dgm:spPr/>
      <dgm:t>
        <a:bodyPr/>
        <a:lstStyle/>
        <a:p>
          <a:endParaRPr lang="en-US"/>
        </a:p>
      </dgm:t>
    </dgm:pt>
    <dgm:pt modelId="{BEA35504-EDDC-4D96-986D-6293D1AB6C36}">
      <dgm:prSet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Peppers, D., Rogers, M., &amp; Kotler, P. (2017). </a:t>
          </a:r>
          <a:r>
            <a:rPr lang="en-GB" sz="1100" i="1" dirty="0">
              <a:latin typeface="Arial" panose="020B0604020202020204" pitchFamily="34" charset="0"/>
              <a:cs typeface="Arial" panose="020B0604020202020204" pitchFamily="34" charset="0"/>
            </a:rPr>
            <a:t>Managing customer relationships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. Hoboken, NJ: Wiley.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976D9F-6DC8-41CB-B608-09BB9FBE2694}" type="parTrans" cxnId="{E8288650-311B-4205-8ABF-476FF49B6BFA}">
      <dgm:prSet/>
      <dgm:spPr/>
      <dgm:t>
        <a:bodyPr/>
        <a:lstStyle/>
        <a:p>
          <a:endParaRPr lang="en-US"/>
        </a:p>
      </dgm:t>
    </dgm:pt>
    <dgm:pt modelId="{82B7B5C8-A4F3-480D-A2FC-F8D729A55FFE}" type="sibTrans" cxnId="{E8288650-311B-4205-8ABF-476FF49B6BFA}">
      <dgm:prSet/>
      <dgm:spPr/>
      <dgm:t>
        <a:bodyPr/>
        <a:lstStyle/>
        <a:p>
          <a:endParaRPr lang="en-US"/>
        </a:p>
      </dgm:t>
    </dgm:pt>
    <dgm:pt modelId="{43465963-35AE-4EB8-9FDE-4743947F737F}">
      <dgm:prSet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Porter, M.E. (2008). </a:t>
          </a:r>
          <a:r>
            <a:rPr lang="en-GB" sz="1100" i="1" dirty="0">
              <a:latin typeface="Arial" panose="020B0604020202020204" pitchFamily="34" charset="0"/>
              <a:cs typeface="Arial" panose="020B0604020202020204" pitchFamily="34" charset="0"/>
            </a:rPr>
            <a:t>Competitive strategy: Techniques for analyzing industries and competitors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. New York, NY: Free Press.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58B427-A34D-4ECB-BBF7-803F72AD658C}" type="parTrans" cxnId="{FCDB4DF1-C80B-45C2-A0DA-123A036E8876}">
      <dgm:prSet/>
      <dgm:spPr/>
      <dgm:t>
        <a:bodyPr/>
        <a:lstStyle/>
        <a:p>
          <a:endParaRPr lang="en-US"/>
        </a:p>
      </dgm:t>
    </dgm:pt>
    <dgm:pt modelId="{430E2573-5613-4441-93C2-98F4DF5D4514}" type="sibTrans" cxnId="{FCDB4DF1-C80B-45C2-A0DA-123A036E8876}">
      <dgm:prSet/>
      <dgm:spPr/>
      <dgm:t>
        <a:bodyPr/>
        <a:lstStyle/>
        <a:p>
          <a:endParaRPr lang="en-US"/>
        </a:p>
      </dgm:t>
    </dgm:pt>
    <dgm:pt modelId="{017F5299-BF6E-43A4-83E3-B8083605FC93}">
      <dgm:prSet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Sawhney, M. (2011). </a:t>
          </a:r>
          <a:r>
            <a:rPr lang="en-GB" sz="1100" i="1" dirty="0">
              <a:latin typeface="Arial" panose="020B0604020202020204" pitchFamily="34" charset="0"/>
              <a:cs typeface="Arial" panose="020B0604020202020204" pitchFamily="34" charset="0"/>
            </a:rPr>
            <a:t>Lowe’s Companies Inc.: Optimizing the marketing communications mix.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Kellogg School of Management.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1322C4-FD68-4D5E-91CF-F9486AE1E458}" type="parTrans" cxnId="{63540F06-A812-484C-A391-21405580A870}">
      <dgm:prSet/>
      <dgm:spPr/>
      <dgm:t>
        <a:bodyPr/>
        <a:lstStyle/>
        <a:p>
          <a:endParaRPr lang="en-US"/>
        </a:p>
      </dgm:t>
    </dgm:pt>
    <dgm:pt modelId="{9FBBEB5F-9D97-469B-A330-C16B98C80B1A}" type="sibTrans" cxnId="{63540F06-A812-484C-A391-21405580A870}">
      <dgm:prSet/>
      <dgm:spPr/>
      <dgm:t>
        <a:bodyPr/>
        <a:lstStyle/>
        <a:p>
          <a:endParaRPr lang="en-US"/>
        </a:p>
      </dgm:t>
    </dgm:pt>
    <dgm:pt modelId="{A1C1DC37-31C7-47BF-AD9D-65BA4D65B619}">
      <dgm:prSet custT="1"/>
      <dgm:spPr/>
      <dgm:t>
        <a:bodyPr/>
        <a:lstStyle/>
        <a:p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Solomon, M.R., Hogg, M.K.,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Askegaard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, S., &amp;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Bamossy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, G. (2019). </a:t>
          </a:r>
          <a:r>
            <a:rPr lang="en-GB" sz="1100" i="1" dirty="0">
              <a:latin typeface="Arial" panose="020B0604020202020204" pitchFamily="34" charset="0"/>
              <a:cs typeface="Arial" panose="020B0604020202020204" pitchFamily="34" charset="0"/>
            </a:rPr>
            <a:t>Consumer behaviour: A European perspective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. Harlow, UK: Pearson.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648019A-EE1B-4FF8-97E6-C3524615281C}" type="parTrans" cxnId="{E4AB534A-7EFF-45FE-9901-712CC83F058C}">
      <dgm:prSet/>
      <dgm:spPr/>
      <dgm:t>
        <a:bodyPr/>
        <a:lstStyle/>
        <a:p>
          <a:endParaRPr lang="en-US"/>
        </a:p>
      </dgm:t>
    </dgm:pt>
    <dgm:pt modelId="{7828F414-A9CD-433D-AD5A-0B693EBFB17C}" type="sibTrans" cxnId="{E4AB534A-7EFF-45FE-9901-712CC83F058C}">
      <dgm:prSet/>
      <dgm:spPr/>
      <dgm:t>
        <a:bodyPr/>
        <a:lstStyle/>
        <a:p>
          <a:endParaRPr lang="en-US"/>
        </a:p>
      </dgm:t>
    </dgm:pt>
    <dgm:pt modelId="{8CA9CA76-09E4-4E3B-A7A6-C5282DD96932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TikTok (2021) Terms of Service. February. Available at: 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https://www.tiktok.com/legal/page/row/terms-of-service/en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  <a:p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073499-05FB-495C-A994-54A9E5ACB0C1}" type="parTrans" cxnId="{BA32DE1B-A5DE-45F8-825F-D5A12D91E9C1}">
      <dgm:prSet/>
      <dgm:spPr/>
      <dgm:t>
        <a:bodyPr/>
        <a:lstStyle/>
        <a:p>
          <a:endParaRPr lang="en-GB"/>
        </a:p>
      </dgm:t>
    </dgm:pt>
    <dgm:pt modelId="{372BD2D2-0479-439E-ABEA-21FAE16A35BC}" type="sibTrans" cxnId="{BA32DE1B-A5DE-45F8-825F-D5A12D91E9C1}">
      <dgm:prSet/>
      <dgm:spPr/>
      <dgm:t>
        <a:bodyPr/>
        <a:lstStyle/>
        <a:p>
          <a:endParaRPr lang="en-GB"/>
        </a:p>
      </dgm:t>
    </dgm:pt>
    <dgm:pt modelId="{02567575-CF14-41DA-8289-C8853C2F4BC3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TikTok (2023a) Our Mission. Available at: 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https://www.tiktok.com/abou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821C5A-150D-4256-8460-9E39E6863FA2}" type="parTrans" cxnId="{C4248153-5CB4-4895-A5BE-DC80691E3F15}">
      <dgm:prSet/>
      <dgm:spPr/>
      <dgm:t>
        <a:bodyPr/>
        <a:lstStyle/>
        <a:p>
          <a:endParaRPr lang="en-GB"/>
        </a:p>
      </dgm:t>
    </dgm:pt>
    <dgm:pt modelId="{BB02F1E6-3063-4B55-9D0C-27B8461C43E0}" type="sibTrans" cxnId="{C4248153-5CB4-4895-A5BE-DC80691E3F15}">
      <dgm:prSet/>
      <dgm:spPr/>
      <dgm:t>
        <a:bodyPr/>
        <a:lstStyle/>
        <a:p>
          <a:endParaRPr lang="en-GB"/>
        </a:p>
      </dgm:t>
    </dgm:pt>
    <dgm:pt modelId="{6B965DAD-4250-4E6C-A827-6C132FE2D2F9}">
      <dgm:prSet custT="1"/>
      <dgm:spPr/>
      <dgm:t>
        <a:bodyPr/>
        <a:lstStyle/>
        <a:p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1B264A-09F0-4CEE-A8B9-21D7BC0AFE4D}" type="parTrans" cxnId="{01342E0F-7ECC-4F3E-959A-5E40DFA1BDF5}">
      <dgm:prSet/>
      <dgm:spPr/>
      <dgm:t>
        <a:bodyPr/>
        <a:lstStyle/>
        <a:p>
          <a:endParaRPr lang="en-GB"/>
        </a:p>
      </dgm:t>
    </dgm:pt>
    <dgm:pt modelId="{E1969AF4-1E01-492C-990C-022E9CD4C32A}" type="sibTrans" cxnId="{01342E0F-7ECC-4F3E-959A-5E40DFA1BDF5}">
      <dgm:prSet/>
      <dgm:spPr/>
      <dgm:t>
        <a:bodyPr/>
        <a:lstStyle/>
        <a:p>
          <a:endParaRPr lang="en-GB"/>
        </a:p>
      </dgm:t>
    </dgm:pt>
    <dgm:pt modelId="{619752A5-6B42-4C46-B591-14B48F966F57}" type="pres">
      <dgm:prSet presAssocID="{55517B02-2BAE-491F-B364-61F0E8941C06}" presName="vert0" presStyleCnt="0">
        <dgm:presLayoutVars>
          <dgm:dir/>
          <dgm:animOne val="branch"/>
          <dgm:animLvl val="lvl"/>
        </dgm:presLayoutVars>
      </dgm:prSet>
      <dgm:spPr/>
    </dgm:pt>
    <dgm:pt modelId="{51919B17-2232-42EF-BD1E-C73D169BC119}" type="pres">
      <dgm:prSet presAssocID="{7C1B3A31-057D-40F1-9EA5-AAB80E184EE4}" presName="thickLine" presStyleLbl="alignNode1" presStyleIdx="0" presStyleCnt="11"/>
      <dgm:spPr/>
    </dgm:pt>
    <dgm:pt modelId="{6CB3C245-D6CF-4FDB-8CDB-498A50A243AB}" type="pres">
      <dgm:prSet presAssocID="{7C1B3A31-057D-40F1-9EA5-AAB80E184EE4}" presName="horz1" presStyleCnt="0"/>
      <dgm:spPr/>
    </dgm:pt>
    <dgm:pt modelId="{57F3004E-F86A-4449-ABE2-040BA66D7631}" type="pres">
      <dgm:prSet presAssocID="{7C1B3A31-057D-40F1-9EA5-AAB80E184EE4}" presName="tx1" presStyleLbl="revTx" presStyleIdx="0" presStyleCnt="11"/>
      <dgm:spPr/>
    </dgm:pt>
    <dgm:pt modelId="{2A25EED6-66F4-46EA-87A8-EBFB49CCF84E}" type="pres">
      <dgm:prSet presAssocID="{7C1B3A31-057D-40F1-9EA5-AAB80E184EE4}" presName="vert1" presStyleCnt="0"/>
      <dgm:spPr/>
    </dgm:pt>
    <dgm:pt modelId="{9A60B628-386E-47D6-8994-9CCDC1150B4D}" type="pres">
      <dgm:prSet presAssocID="{4239073F-99A3-4FDD-B189-F499793CA635}" presName="thickLine" presStyleLbl="alignNode1" presStyleIdx="1" presStyleCnt="11"/>
      <dgm:spPr/>
    </dgm:pt>
    <dgm:pt modelId="{84C3C025-CCBB-4A02-8E68-6F07B99487AA}" type="pres">
      <dgm:prSet presAssocID="{4239073F-99A3-4FDD-B189-F499793CA635}" presName="horz1" presStyleCnt="0"/>
      <dgm:spPr/>
    </dgm:pt>
    <dgm:pt modelId="{DA6BAA4F-A224-4B32-A37E-049F5E7C325E}" type="pres">
      <dgm:prSet presAssocID="{4239073F-99A3-4FDD-B189-F499793CA635}" presName="tx1" presStyleLbl="revTx" presStyleIdx="1" presStyleCnt="11"/>
      <dgm:spPr/>
    </dgm:pt>
    <dgm:pt modelId="{AA6CBDBB-B2CC-4901-A950-080BBE5A4BB0}" type="pres">
      <dgm:prSet presAssocID="{4239073F-99A3-4FDD-B189-F499793CA635}" presName="vert1" presStyleCnt="0"/>
      <dgm:spPr/>
    </dgm:pt>
    <dgm:pt modelId="{68F53EDD-E5A5-415A-B5B7-E1E1AA51F3AB}" type="pres">
      <dgm:prSet presAssocID="{73C4F954-8C4A-4CAB-B62C-56495CFA0CF5}" presName="thickLine" presStyleLbl="alignNode1" presStyleIdx="2" presStyleCnt="11"/>
      <dgm:spPr/>
    </dgm:pt>
    <dgm:pt modelId="{B4F3766A-DBE6-494B-9F64-75294E28EC55}" type="pres">
      <dgm:prSet presAssocID="{73C4F954-8C4A-4CAB-B62C-56495CFA0CF5}" presName="horz1" presStyleCnt="0"/>
      <dgm:spPr/>
    </dgm:pt>
    <dgm:pt modelId="{6C392532-37E5-4AB7-AC01-07442B12D9B2}" type="pres">
      <dgm:prSet presAssocID="{73C4F954-8C4A-4CAB-B62C-56495CFA0CF5}" presName="tx1" presStyleLbl="revTx" presStyleIdx="2" presStyleCnt="11"/>
      <dgm:spPr/>
    </dgm:pt>
    <dgm:pt modelId="{A19E84F1-3089-4167-8756-E41D61E4A9A9}" type="pres">
      <dgm:prSet presAssocID="{73C4F954-8C4A-4CAB-B62C-56495CFA0CF5}" presName="vert1" presStyleCnt="0"/>
      <dgm:spPr/>
    </dgm:pt>
    <dgm:pt modelId="{7D49B868-AB12-401C-A69B-886EB624EC60}" type="pres">
      <dgm:prSet presAssocID="{9CBC84B4-DA59-43CD-9543-6C04108AAD43}" presName="thickLine" presStyleLbl="alignNode1" presStyleIdx="3" presStyleCnt="11" custLinFactNeighborX="964" custLinFactNeighborY="97392"/>
      <dgm:spPr/>
    </dgm:pt>
    <dgm:pt modelId="{89FD6D69-DB4A-4361-AF76-C00CF1911386}" type="pres">
      <dgm:prSet presAssocID="{9CBC84B4-DA59-43CD-9543-6C04108AAD43}" presName="horz1" presStyleCnt="0"/>
      <dgm:spPr/>
    </dgm:pt>
    <dgm:pt modelId="{F0105E46-0638-4D9A-8720-2C4D6D03595B}" type="pres">
      <dgm:prSet presAssocID="{9CBC84B4-DA59-43CD-9543-6C04108AAD43}" presName="tx1" presStyleLbl="revTx" presStyleIdx="3" presStyleCnt="11"/>
      <dgm:spPr/>
    </dgm:pt>
    <dgm:pt modelId="{9F6B8F22-F077-46A8-8611-ACCD436EC9E1}" type="pres">
      <dgm:prSet presAssocID="{9CBC84B4-DA59-43CD-9543-6C04108AAD43}" presName="vert1" presStyleCnt="0"/>
      <dgm:spPr/>
    </dgm:pt>
    <dgm:pt modelId="{180D356B-DB89-48E1-8FA3-D0450239C77E}" type="pres">
      <dgm:prSet presAssocID="{BEA35504-EDDC-4D96-986D-6293D1AB6C36}" presName="thickLine" presStyleLbl="alignNode1" presStyleIdx="4" presStyleCnt="11"/>
      <dgm:spPr/>
    </dgm:pt>
    <dgm:pt modelId="{CF3F6066-41F4-4FB8-A148-4FA26C76B838}" type="pres">
      <dgm:prSet presAssocID="{BEA35504-EDDC-4D96-986D-6293D1AB6C36}" presName="horz1" presStyleCnt="0"/>
      <dgm:spPr/>
    </dgm:pt>
    <dgm:pt modelId="{7C79CDC4-D6F3-4948-A6DC-F5FCBFFB4534}" type="pres">
      <dgm:prSet presAssocID="{BEA35504-EDDC-4D96-986D-6293D1AB6C36}" presName="tx1" presStyleLbl="revTx" presStyleIdx="4" presStyleCnt="11"/>
      <dgm:spPr/>
    </dgm:pt>
    <dgm:pt modelId="{FA90414F-42CF-46AB-BC56-3CD3C8411161}" type="pres">
      <dgm:prSet presAssocID="{BEA35504-EDDC-4D96-986D-6293D1AB6C36}" presName="vert1" presStyleCnt="0"/>
      <dgm:spPr/>
    </dgm:pt>
    <dgm:pt modelId="{665ED5B7-2366-4C5F-826E-4B7328E441F7}" type="pres">
      <dgm:prSet presAssocID="{43465963-35AE-4EB8-9FDE-4743947F737F}" presName="thickLine" presStyleLbl="alignNode1" presStyleIdx="5" presStyleCnt="11"/>
      <dgm:spPr/>
    </dgm:pt>
    <dgm:pt modelId="{8CBB3202-BCF3-4A1D-861C-80EA38FFB64F}" type="pres">
      <dgm:prSet presAssocID="{43465963-35AE-4EB8-9FDE-4743947F737F}" presName="horz1" presStyleCnt="0"/>
      <dgm:spPr/>
    </dgm:pt>
    <dgm:pt modelId="{FFFA94B7-6F22-4C29-8EA9-51276040AFB9}" type="pres">
      <dgm:prSet presAssocID="{43465963-35AE-4EB8-9FDE-4743947F737F}" presName="tx1" presStyleLbl="revTx" presStyleIdx="5" presStyleCnt="11"/>
      <dgm:spPr/>
    </dgm:pt>
    <dgm:pt modelId="{DF045EAA-EBF8-41E2-B36A-625032CE41D7}" type="pres">
      <dgm:prSet presAssocID="{43465963-35AE-4EB8-9FDE-4743947F737F}" presName="vert1" presStyleCnt="0"/>
      <dgm:spPr/>
    </dgm:pt>
    <dgm:pt modelId="{293751A0-E870-4102-94FC-1983FC556056}" type="pres">
      <dgm:prSet presAssocID="{017F5299-BF6E-43A4-83E3-B8083605FC93}" presName="thickLine" presStyleLbl="alignNode1" presStyleIdx="6" presStyleCnt="11"/>
      <dgm:spPr/>
    </dgm:pt>
    <dgm:pt modelId="{54BC1943-6675-483E-B65E-87B2C370C097}" type="pres">
      <dgm:prSet presAssocID="{017F5299-BF6E-43A4-83E3-B8083605FC93}" presName="horz1" presStyleCnt="0"/>
      <dgm:spPr/>
    </dgm:pt>
    <dgm:pt modelId="{C1B44044-3295-4AF7-8470-6176CB3108D9}" type="pres">
      <dgm:prSet presAssocID="{017F5299-BF6E-43A4-83E3-B8083605FC93}" presName="tx1" presStyleLbl="revTx" presStyleIdx="6" presStyleCnt="11"/>
      <dgm:spPr/>
    </dgm:pt>
    <dgm:pt modelId="{D39E082E-0536-4FAF-A4EB-F6C07F9A56C3}" type="pres">
      <dgm:prSet presAssocID="{017F5299-BF6E-43A4-83E3-B8083605FC93}" presName="vert1" presStyleCnt="0"/>
      <dgm:spPr/>
    </dgm:pt>
    <dgm:pt modelId="{45AE444E-0DEF-44B0-A456-74C1890F349E}" type="pres">
      <dgm:prSet presAssocID="{A1C1DC37-31C7-47BF-AD9D-65BA4D65B619}" presName="thickLine" presStyleLbl="alignNode1" presStyleIdx="7" presStyleCnt="11"/>
      <dgm:spPr/>
    </dgm:pt>
    <dgm:pt modelId="{BE4E87D7-C57C-4A7A-994D-03868D4F42CB}" type="pres">
      <dgm:prSet presAssocID="{A1C1DC37-31C7-47BF-AD9D-65BA4D65B619}" presName="horz1" presStyleCnt="0"/>
      <dgm:spPr/>
    </dgm:pt>
    <dgm:pt modelId="{40663E76-5AC6-44BF-95E2-94D8A3B16377}" type="pres">
      <dgm:prSet presAssocID="{A1C1DC37-31C7-47BF-AD9D-65BA4D65B619}" presName="tx1" presStyleLbl="revTx" presStyleIdx="7" presStyleCnt="11"/>
      <dgm:spPr/>
    </dgm:pt>
    <dgm:pt modelId="{11CE1800-4469-48A9-AA7C-ACDC261B2F2D}" type="pres">
      <dgm:prSet presAssocID="{A1C1DC37-31C7-47BF-AD9D-65BA4D65B619}" presName="vert1" presStyleCnt="0"/>
      <dgm:spPr/>
    </dgm:pt>
    <dgm:pt modelId="{92F8CD30-ADD0-4407-9DC2-A2C115CA3AAE}" type="pres">
      <dgm:prSet presAssocID="{8CA9CA76-09E4-4E3B-A7A6-C5282DD96932}" presName="thickLine" presStyleLbl="alignNode1" presStyleIdx="8" presStyleCnt="11"/>
      <dgm:spPr/>
    </dgm:pt>
    <dgm:pt modelId="{56338962-83B4-42A3-AEA2-C1B56E04745A}" type="pres">
      <dgm:prSet presAssocID="{8CA9CA76-09E4-4E3B-A7A6-C5282DD96932}" presName="horz1" presStyleCnt="0"/>
      <dgm:spPr/>
    </dgm:pt>
    <dgm:pt modelId="{38A58A89-E8A4-44B1-BA38-60A6A09B9620}" type="pres">
      <dgm:prSet presAssocID="{8CA9CA76-09E4-4E3B-A7A6-C5282DD96932}" presName="tx1" presStyleLbl="revTx" presStyleIdx="8" presStyleCnt="11"/>
      <dgm:spPr/>
    </dgm:pt>
    <dgm:pt modelId="{572EC14F-8507-43E9-85B8-AB9742CE1548}" type="pres">
      <dgm:prSet presAssocID="{8CA9CA76-09E4-4E3B-A7A6-C5282DD96932}" presName="vert1" presStyleCnt="0"/>
      <dgm:spPr/>
    </dgm:pt>
    <dgm:pt modelId="{2B05E6BB-0BD9-4246-99D1-F49B701754A7}" type="pres">
      <dgm:prSet presAssocID="{02567575-CF14-41DA-8289-C8853C2F4BC3}" presName="thickLine" presStyleLbl="alignNode1" presStyleIdx="9" presStyleCnt="11"/>
      <dgm:spPr/>
    </dgm:pt>
    <dgm:pt modelId="{EE8ABC78-8A87-4C42-B1D7-855D04CFAB76}" type="pres">
      <dgm:prSet presAssocID="{02567575-CF14-41DA-8289-C8853C2F4BC3}" presName="horz1" presStyleCnt="0"/>
      <dgm:spPr/>
    </dgm:pt>
    <dgm:pt modelId="{AC8E3809-1EFD-4DC1-99B4-D65A0EADACF0}" type="pres">
      <dgm:prSet presAssocID="{02567575-CF14-41DA-8289-C8853C2F4BC3}" presName="tx1" presStyleLbl="revTx" presStyleIdx="9" presStyleCnt="11"/>
      <dgm:spPr/>
    </dgm:pt>
    <dgm:pt modelId="{A276CE26-5A2D-454B-9F81-8334E1CE11D8}" type="pres">
      <dgm:prSet presAssocID="{02567575-CF14-41DA-8289-C8853C2F4BC3}" presName="vert1" presStyleCnt="0"/>
      <dgm:spPr/>
    </dgm:pt>
    <dgm:pt modelId="{788097C9-0C16-4D27-8DED-2CEF295ED4DC}" type="pres">
      <dgm:prSet presAssocID="{6B965DAD-4250-4E6C-A827-6C132FE2D2F9}" presName="thickLine" presStyleLbl="alignNode1" presStyleIdx="10" presStyleCnt="11"/>
      <dgm:spPr/>
    </dgm:pt>
    <dgm:pt modelId="{FE4D6212-F337-4EE8-BD04-4F1A7B432A2A}" type="pres">
      <dgm:prSet presAssocID="{6B965DAD-4250-4E6C-A827-6C132FE2D2F9}" presName="horz1" presStyleCnt="0"/>
      <dgm:spPr/>
    </dgm:pt>
    <dgm:pt modelId="{428DCDAA-491C-4FC8-9DCB-2283B554F0D8}" type="pres">
      <dgm:prSet presAssocID="{6B965DAD-4250-4E6C-A827-6C132FE2D2F9}" presName="tx1" presStyleLbl="revTx" presStyleIdx="10" presStyleCnt="11"/>
      <dgm:spPr/>
    </dgm:pt>
    <dgm:pt modelId="{92AA60D7-C266-4FE0-B4A9-1486A2E55196}" type="pres">
      <dgm:prSet presAssocID="{6B965DAD-4250-4E6C-A827-6C132FE2D2F9}" presName="vert1" presStyleCnt="0"/>
      <dgm:spPr/>
    </dgm:pt>
  </dgm:ptLst>
  <dgm:cxnLst>
    <dgm:cxn modelId="{63540F06-A812-484C-A391-21405580A870}" srcId="{55517B02-2BAE-491F-B364-61F0E8941C06}" destId="{017F5299-BF6E-43A4-83E3-B8083605FC93}" srcOrd="6" destOrd="0" parTransId="{8F1322C4-FD68-4D5E-91CF-F9486AE1E458}" sibTransId="{9FBBEB5F-9D97-469B-A330-C16B98C80B1A}"/>
    <dgm:cxn modelId="{1651EA07-E29F-4C23-BD92-55490C6B70AC}" type="presOf" srcId="{4239073F-99A3-4FDD-B189-F499793CA635}" destId="{DA6BAA4F-A224-4B32-A37E-049F5E7C325E}" srcOrd="0" destOrd="0" presId="urn:microsoft.com/office/officeart/2008/layout/LinedList"/>
    <dgm:cxn modelId="{01342E0F-7ECC-4F3E-959A-5E40DFA1BDF5}" srcId="{55517B02-2BAE-491F-B364-61F0E8941C06}" destId="{6B965DAD-4250-4E6C-A827-6C132FE2D2F9}" srcOrd="10" destOrd="0" parTransId="{F91B264A-09F0-4CEE-A8B9-21D7BC0AFE4D}" sibTransId="{E1969AF4-1E01-492C-990C-022E9CD4C32A}"/>
    <dgm:cxn modelId="{DCC51212-61C9-4736-A69A-DBC8DC415B50}" type="presOf" srcId="{7C1B3A31-057D-40F1-9EA5-AAB80E184EE4}" destId="{57F3004E-F86A-4449-ABE2-040BA66D7631}" srcOrd="0" destOrd="0" presId="urn:microsoft.com/office/officeart/2008/layout/LinedList"/>
    <dgm:cxn modelId="{CD961915-4EB1-463E-B61C-4C1D68A4EB63}" srcId="{55517B02-2BAE-491F-B364-61F0E8941C06}" destId="{4239073F-99A3-4FDD-B189-F499793CA635}" srcOrd="1" destOrd="0" parTransId="{F44A6DCD-4C6D-49EB-9103-6F350234146A}" sibTransId="{A28A9640-092E-4FA8-BB7B-EE77E37E7EBC}"/>
    <dgm:cxn modelId="{D7B69C15-0BF1-4FDA-ADB8-811E90266E8D}" type="presOf" srcId="{8CA9CA76-09E4-4E3B-A7A6-C5282DD96932}" destId="{38A58A89-E8A4-44B1-BA38-60A6A09B9620}" srcOrd="0" destOrd="0" presId="urn:microsoft.com/office/officeart/2008/layout/LinedList"/>
    <dgm:cxn modelId="{BA32DE1B-A5DE-45F8-825F-D5A12D91E9C1}" srcId="{55517B02-2BAE-491F-B364-61F0E8941C06}" destId="{8CA9CA76-09E4-4E3B-A7A6-C5282DD96932}" srcOrd="8" destOrd="0" parTransId="{92073499-05FB-495C-A994-54A9E5ACB0C1}" sibTransId="{372BD2D2-0479-439E-ABEA-21FAE16A35BC}"/>
    <dgm:cxn modelId="{6CAE4528-4AC2-43B3-805F-98D232453932}" type="presOf" srcId="{A1C1DC37-31C7-47BF-AD9D-65BA4D65B619}" destId="{40663E76-5AC6-44BF-95E2-94D8A3B16377}" srcOrd="0" destOrd="0" presId="urn:microsoft.com/office/officeart/2008/layout/LinedList"/>
    <dgm:cxn modelId="{972A3129-C969-4B96-8EF8-DD4A84A09BF3}" type="presOf" srcId="{BEA35504-EDDC-4D96-986D-6293D1AB6C36}" destId="{7C79CDC4-D6F3-4948-A6DC-F5FCBFFB4534}" srcOrd="0" destOrd="0" presId="urn:microsoft.com/office/officeart/2008/layout/LinedList"/>
    <dgm:cxn modelId="{EFD1E338-C541-47D7-97E8-42A4590500E6}" srcId="{55517B02-2BAE-491F-B364-61F0E8941C06}" destId="{73C4F954-8C4A-4CAB-B62C-56495CFA0CF5}" srcOrd="2" destOrd="0" parTransId="{CC0A4B1E-3A0D-4054-9F22-DEC4892DCDE9}" sibTransId="{041284A1-9A81-47BC-A1AF-6A88DF34CDA4}"/>
    <dgm:cxn modelId="{05657139-90C7-4D90-A907-01E2E3634DD4}" type="presOf" srcId="{6B965DAD-4250-4E6C-A827-6C132FE2D2F9}" destId="{428DCDAA-491C-4FC8-9DCB-2283B554F0D8}" srcOrd="0" destOrd="0" presId="urn:microsoft.com/office/officeart/2008/layout/LinedList"/>
    <dgm:cxn modelId="{E4AB534A-7EFF-45FE-9901-712CC83F058C}" srcId="{55517B02-2BAE-491F-B364-61F0E8941C06}" destId="{A1C1DC37-31C7-47BF-AD9D-65BA4D65B619}" srcOrd="7" destOrd="0" parTransId="{6648019A-EE1B-4FF8-97E6-C3524615281C}" sibTransId="{7828F414-A9CD-433D-AD5A-0B693EBFB17C}"/>
    <dgm:cxn modelId="{E8288650-311B-4205-8ABF-476FF49B6BFA}" srcId="{55517B02-2BAE-491F-B364-61F0E8941C06}" destId="{BEA35504-EDDC-4D96-986D-6293D1AB6C36}" srcOrd="4" destOrd="0" parTransId="{6F976D9F-6DC8-41CB-B608-09BB9FBE2694}" sibTransId="{82B7B5C8-A4F3-480D-A2FC-F8D729A55FFE}"/>
    <dgm:cxn modelId="{C4248153-5CB4-4895-A5BE-DC80691E3F15}" srcId="{55517B02-2BAE-491F-B364-61F0E8941C06}" destId="{02567575-CF14-41DA-8289-C8853C2F4BC3}" srcOrd="9" destOrd="0" parTransId="{CC821C5A-150D-4256-8460-9E39E6863FA2}" sibTransId="{BB02F1E6-3063-4B55-9D0C-27B8461C43E0}"/>
    <dgm:cxn modelId="{D42A8779-9F76-4E90-AB16-214A2FB2AC0A}" srcId="{55517B02-2BAE-491F-B364-61F0E8941C06}" destId="{9CBC84B4-DA59-43CD-9543-6C04108AAD43}" srcOrd="3" destOrd="0" parTransId="{05080ACF-98E4-4E09-83CD-ABB877AD9E0E}" sibTransId="{1A05EF0A-9C5B-43DF-9A52-7D71C981D199}"/>
    <dgm:cxn modelId="{02A5C5A2-6161-4DD1-9230-1AB8C858616A}" type="presOf" srcId="{73C4F954-8C4A-4CAB-B62C-56495CFA0CF5}" destId="{6C392532-37E5-4AB7-AC01-07442B12D9B2}" srcOrd="0" destOrd="0" presId="urn:microsoft.com/office/officeart/2008/layout/LinedList"/>
    <dgm:cxn modelId="{855AA6A5-D638-4CE6-B35F-658A301DF257}" srcId="{55517B02-2BAE-491F-B364-61F0E8941C06}" destId="{7C1B3A31-057D-40F1-9EA5-AAB80E184EE4}" srcOrd="0" destOrd="0" parTransId="{4F672E20-E747-4EBF-9F86-514C611BE258}" sibTransId="{EF7B5061-4F97-4019-9144-350F0D936EFB}"/>
    <dgm:cxn modelId="{5C44EFAC-78B3-4447-8598-0275224709AA}" type="presOf" srcId="{017F5299-BF6E-43A4-83E3-B8083605FC93}" destId="{C1B44044-3295-4AF7-8470-6176CB3108D9}" srcOrd="0" destOrd="0" presId="urn:microsoft.com/office/officeart/2008/layout/LinedList"/>
    <dgm:cxn modelId="{E9B1E9C6-B9DC-4FA8-8701-19C0FFDB91D0}" type="presOf" srcId="{43465963-35AE-4EB8-9FDE-4743947F737F}" destId="{FFFA94B7-6F22-4C29-8EA9-51276040AFB9}" srcOrd="0" destOrd="0" presId="urn:microsoft.com/office/officeart/2008/layout/LinedList"/>
    <dgm:cxn modelId="{DCF9ABE5-8D90-4075-943B-E0B3E81544F7}" type="presOf" srcId="{9CBC84B4-DA59-43CD-9543-6C04108AAD43}" destId="{F0105E46-0638-4D9A-8720-2C4D6D03595B}" srcOrd="0" destOrd="0" presId="urn:microsoft.com/office/officeart/2008/layout/LinedList"/>
    <dgm:cxn modelId="{642C25E7-2D4C-4E47-B41E-5EEB3FA93A4D}" type="presOf" srcId="{55517B02-2BAE-491F-B364-61F0E8941C06}" destId="{619752A5-6B42-4C46-B591-14B48F966F57}" srcOrd="0" destOrd="0" presId="urn:microsoft.com/office/officeart/2008/layout/LinedList"/>
    <dgm:cxn modelId="{FCDB4DF1-C80B-45C2-A0DA-123A036E8876}" srcId="{55517B02-2BAE-491F-B364-61F0E8941C06}" destId="{43465963-35AE-4EB8-9FDE-4743947F737F}" srcOrd="5" destOrd="0" parTransId="{3C58B427-A34D-4ECB-BBF7-803F72AD658C}" sibTransId="{430E2573-5613-4441-93C2-98F4DF5D4514}"/>
    <dgm:cxn modelId="{4C1DE1F2-095F-42E6-8319-F07F7330ACE3}" type="presOf" srcId="{02567575-CF14-41DA-8289-C8853C2F4BC3}" destId="{AC8E3809-1EFD-4DC1-99B4-D65A0EADACF0}" srcOrd="0" destOrd="0" presId="urn:microsoft.com/office/officeart/2008/layout/LinedList"/>
    <dgm:cxn modelId="{87CED968-ED5D-442E-A9CE-2E534B90E138}" type="presParOf" srcId="{619752A5-6B42-4C46-B591-14B48F966F57}" destId="{51919B17-2232-42EF-BD1E-C73D169BC119}" srcOrd="0" destOrd="0" presId="urn:microsoft.com/office/officeart/2008/layout/LinedList"/>
    <dgm:cxn modelId="{4BE617F8-6D3E-4BC1-91D6-5D83C72464B6}" type="presParOf" srcId="{619752A5-6B42-4C46-B591-14B48F966F57}" destId="{6CB3C245-D6CF-4FDB-8CDB-498A50A243AB}" srcOrd="1" destOrd="0" presId="urn:microsoft.com/office/officeart/2008/layout/LinedList"/>
    <dgm:cxn modelId="{A121DF4B-7770-412C-A0CB-5D5FC2F8638F}" type="presParOf" srcId="{6CB3C245-D6CF-4FDB-8CDB-498A50A243AB}" destId="{57F3004E-F86A-4449-ABE2-040BA66D7631}" srcOrd="0" destOrd="0" presId="urn:microsoft.com/office/officeart/2008/layout/LinedList"/>
    <dgm:cxn modelId="{159D97CD-5EFC-41FF-947F-9DC369FDC8B9}" type="presParOf" srcId="{6CB3C245-D6CF-4FDB-8CDB-498A50A243AB}" destId="{2A25EED6-66F4-46EA-87A8-EBFB49CCF84E}" srcOrd="1" destOrd="0" presId="urn:microsoft.com/office/officeart/2008/layout/LinedList"/>
    <dgm:cxn modelId="{882777B5-ED8C-4C43-B04F-D517631477C8}" type="presParOf" srcId="{619752A5-6B42-4C46-B591-14B48F966F57}" destId="{9A60B628-386E-47D6-8994-9CCDC1150B4D}" srcOrd="2" destOrd="0" presId="urn:microsoft.com/office/officeart/2008/layout/LinedList"/>
    <dgm:cxn modelId="{EC52BB43-A9A3-48A6-8011-FDBB79845D6C}" type="presParOf" srcId="{619752A5-6B42-4C46-B591-14B48F966F57}" destId="{84C3C025-CCBB-4A02-8E68-6F07B99487AA}" srcOrd="3" destOrd="0" presId="urn:microsoft.com/office/officeart/2008/layout/LinedList"/>
    <dgm:cxn modelId="{B8018738-B2DF-44B5-B1CD-8D67306D1D06}" type="presParOf" srcId="{84C3C025-CCBB-4A02-8E68-6F07B99487AA}" destId="{DA6BAA4F-A224-4B32-A37E-049F5E7C325E}" srcOrd="0" destOrd="0" presId="urn:microsoft.com/office/officeart/2008/layout/LinedList"/>
    <dgm:cxn modelId="{A82FA5D4-E686-484A-887E-B1B0C1C743A9}" type="presParOf" srcId="{84C3C025-CCBB-4A02-8E68-6F07B99487AA}" destId="{AA6CBDBB-B2CC-4901-A950-080BBE5A4BB0}" srcOrd="1" destOrd="0" presId="urn:microsoft.com/office/officeart/2008/layout/LinedList"/>
    <dgm:cxn modelId="{A5E93877-D7A2-4D13-AFF4-1041D5067762}" type="presParOf" srcId="{619752A5-6B42-4C46-B591-14B48F966F57}" destId="{68F53EDD-E5A5-415A-B5B7-E1E1AA51F3AB}" srcOrd="4" destOrd="0" presId="urn:microsoft.com/office/officeart/2008/layout/LinedList"/>
    <dgm:cxn modelId="{FC73572E-C7C2-459B-996C-6ACB682C22A0}" type="presParOf" srcId="{619752A5-6B42-4C46-B591-14B48F966F57}" destId="{B4F3766A-DBE6-494B-9F64-75294E28EC55}" srcOrd="5" destOrd="0" presId="urn:microsoft.com/office/officeart/2008/layout/LinedList"/>
    <dgm:cxn modelId="{144B3490-B130-42E6-A549-D220450C47A5}" type="presParOf" srcId="{B4F3766A-DBE6-494B-9F64-75294E28EC55}" destId="{6C392532-37E5-4AB7-AC01-07442B12D9B2}" srcOrd="0" destOrd="0" presId="urn:microsoft.com/office/officeart/2008/layout/LinedList"/>
    <dgm:cxn modelId="{04897692-1E0F-4B5B-A996-D528E035B0B0}" type="presParOf" srcId="{B4F3766A-DBE6-494B-9F64-75294E28EC55}" destId="{A19E84F1-3089-4167-8756-E41D61E4A9A9}" srcOrd="1" destOrd="0" presId="urn:microsoft.com/office/officeart/2008/layout/LinedList"/>
    <dgm:cxn modelId="{55184DB4-240E-4520-B128-E5B0A3673441}" type="presParOf" srcId="{619752A5-6B42-4C46-B591-14B48F966F57}" destId="{7D49B868-AB12-401C-A69B-886EB624EC60}" srcOrd="6" destOrd="0" presId="urn:microsoft.com/office/officeart/2008/layout/LinedList"/>
    <dgm:cxn modelId="{165D07D1-B8BD-4C29-9CA3-90505618F989}" type="presParOf" srcId="{619752A5-6B42-4C46-B591-14B48F966F57}" destId="{89FD6D69-DB4A-4361-AF76-C00CF1911386}" srcOrd="7" destOrd="0" presId="urn:microsoft.com/office/officeart/2008/layout/LinedList"/>
    <dgm:cxn modelId="{87B1080B-354B-4A1B-AB7A-36C2E3BA479F}" type="presParOf" srcId="{89FD6D69-DB4A-4361-AF76-C00CF1911386}" destId="{F0105E46-0638-4D9A-8720-2C4D6D03595B}" srcOrd="0" destOrd="0" presId="urn:microsoft.com/office/officeart/2008/layout/LinedList"/>
    <dgm:cxn modelId="{812C0E71-54B0-4747-AD1A-370CC31220B9}" type="presParOf" srcId="{89FD6D69-DB4A-4361-AF76-C00CF1911386}" destId="{9F6B8F22-F077-46A8-8611-ACCD436EC9E1}" srcOrd="1" destOrd="0" presId="urn:microsoft.com/office/officeart/2008/layout/LinedList"/>
    <dgm:cxn modelId="{8991921A-E086-42EB-9D3D-E317BE53D703}" type="presParOf" srcId="{619752A5-6B42-4C46-B591-14B48F966F57}" destId="{180D356B-DB89-48E1-8FA3-D0450239C77E}" srcOrd="8" destOrd="0" presId="urn:microsoft.com/office/officeart/2008/layout/LinedList"/>
    <dgm:cxn modelId="{3E5CB906-E919-4D92-9985-385187F34177}" type="presParOf" srcId="{619752A5-6B42-4C46-B591-14B48F966F57}" destId="{CF3F6066-41F4-4FB8-A148-4FA26C76B838}" srcOrd="9" destOrd="0" presId="urn:microsoft.com/office/officeart/2008/layout/LinedList"/>
    <dgm:cxn modelId="{58AE8ACA-781D-4037-99E4-DF84C4F4F8E1}" type="presParOf" srcId="{CF3F6066-41F4-4FB8-A148-4FA26C76B838}" destId="{7C79CDC4-D6F3-4948-A6DC-F5FCBFFB4534}" srcOrd="0" destOrd="0" presId="urn:microsoft.com/office/officeart/2008/layout/LinedList"/>
    <dgm:cxn modelId="{12FFF287-5F39-4800-8AC9-67BB7C8AE368}" type="presParOf" srcId="{CF3F6066-41F4-4FB8-A148-4FA26C76B838}" destId="{FA90414F-42CF-46AB-BC56-3CD3C8411161}" srcOrd="1" destOrd="0" presId="urn:microsoft.com/office/officeart/2008/layout/LinedList"/>
    <dgm:cxn modelId="{A20E4AEC-CBFE-49F6-9C8A-A412F50E9BD3}" type="presParOf" srcId="{619752A5-6B42-4C46-B591-14B48F966F57}" destId="{665ED5B7-2366-4C5F-826E-4B7328E441F7}" srcOrd="10" destOrd="0" presId="urn:microsoft.com/office/officeart/2008/layout/LinedList"/>
    <dgm:cxn modelId="{FFB8E09D-B4EA-4A00-AAD4-76DAF6BA3C8D}" type="presParOf" srcId="{619752A5-6B42-4C46-B591-14B48F966F57}" destId="{8CBB3202-BCF3-4A1D-861C-80EA38FFB64F}" srcOrd="11" destOrd="0" presId="urn:microsoft.com/office/officeart/2008/layout/LinedList"/>
    <dgm:cxn modelId="{14C599C5-02CE-4AA2-A6B8-8AADD6F8A85E}" type="presParOf" srcId="{8CBB3202-BCF3-4A1D-861C-80EA38FFB64F}" destId="{FFFA94B7-6F22-4C29-8EA9-51276040AFB9}" srcOrd="0" destOrd="0" presId="urn:microsoft.com/office/officeart/2008/layout/LinedList"/>
    <dgm:cxn modelId="{BB8753D0-F280-4077-9F40-DB6FCB161B48}" type="presParOf" srcId="{8CBB3202-BCF3-4A1D-861C-80EA38FFB64F}" destId="{DF045EAA-EBF8-41E2-B36A-625032CE41D7}" srcOrd="1" destOrd="0" presId="urn:microsoft.com/office/officeart/2008/layout/LinedList"/>
    <dgm:cxn modelId="{49B3113A-2921-4327-8C6C-6CFF38C4EE32}" type="presParOf" srcId="{619752A5-6B42-4C46-B591-14B48F966F57}" destId="{293751A0-E870-4102-94FC-1983FC556056}" srcOrd="12" destOrd="0" presId="urn:microsoft.com/office/officeart/2008/layout/LinedList"/>
    <dgm:cxn modelId="{3FF1CE35-8BFE-4524-A7B1-DD75B56A7EBA}" type="presParOf" srcId="{619752A5-6B42-4C46-B591-14B48F966F57}" destId="{54BC1943-6675-483E-B65E-87B2C370C097}" srcOrd="13" destOrd="0" presId="urn:microsoft.com/office/officeart/2008/layout/LinedList"/>
    <dgm:cxn modelId="{82008018-FD40-4FD2-B29A-38FC19954752}" type="presParOf" srcId="{54BC1943-6675-483E-B65E-87B2C370C097}" destId="{C1B44044-3295-4AF7-8470-6176CB3108D9}" srcOrd="0" destOrd="0" presId="urn:microsoft.com/office/officeart/2008/layout/LinedList"/>
    <dgm:cxn modelId="{C9EB778F-1493-4742-AF85-C8049AF8B56C}" type="presParOf" srcId="{54BC1943-6675-483E-B65E-87B2C370C097}" destId="{D39E082E-0536-4FAF-A4EB-F6C07F9A56C3}" srcOrd="1" destOrd="0" presId="urn:microsoft.com/office/officeart/2008/layout/LinedList"/>
    <dgm:cxn modelId="{24E0D003-46C7-4426-9A75-85491C47D736}" type="presParOf" srcId="{619752A5-6B42-4C46-B591-14B48F966F57}" destId="{45AE444E-0DEF-44B0-A456-74C1890F349E}" srcOrd="14" destOrd="0" presId="urn:microsoft.com/office/officeart/2008/layout/LinedList"/>
    <dgm:cxn modelId="{901FC197-E58A-4620-83E7-FCCDF4FD5052}" type="presParOf" srcId="{619752A5-6B42-4C46-B591-14B48F966F57}" destId="{BE4E87D7-C57C-4A7A-994D-03868D4F42CB}" srcOrd="15" destOrd="0" presId="urn:microsoft.com/office/officeart/2008/layout/LinedList"/>
    <dgm:cxn modelId="{A220B571-6438-479A-AAAC-3BC48B2BE5B3}" type="presParOf" srcId="{BE4E87D7-C57C-4A7A-994D-03868D4F42CB}" destId="{40663E76-5AC6-44BF-95E2-94D8A3B16377}" srcOrd="0" destOrd="0" presId="urn:microsoft.com/office/officeart/2008/layout/LinedList"/>
    <dgm:cxn modelId="{6B3F0CB1-ED5D-4C14-AF13-1882E6C21585}" type="presParOf" srcId="{BE4E87D7-C57C-4A7A-994D-03868D4F42CB}" destId="{11CE1800-4469-48A9-AA7C-ACDC261B2F2D}" srcOrd="1" destOrd="0" presId="urn:microsoft.com/office/officeart/2008/layout/LinedList"/>
    <dgm:cxn modelId="{76558870-8FE4-47B8-A002-2DA00A3706A2}" type="presParOf" srcId="{619752A5-6B42-4C46-B591-14B48F966F57}" destId="{92F8CD30-ADD0-4407-9DC2-A2C115CA3AAE}" srcOrd="16" destOrd="0" presId="urn:microsoft.com/office/officeart/2008/layout/LinedList"/>
    <dgm:cxn modelId="{5BF085AE-F59F-45CF-8CE5-D4758F936C72}" type="presParOf" srcId="{619752A5-6B42-4C46-B591-14B48F966F57}" destId="{56338962-83B4-42A3-AEA2-C1B56E04745A}" srcOrd="17" destOrd="0" presId="urn:microsoft.com/office/officeart/2008/layout/LinedList"/>
    <dgm:cxn modelId="{E05526A7-967C-419A-8ABC-683835F805D8}" type="presParOf" srcId="{56338962-83B4-42A3-AEA2-C1B56E04745A}" destId="{38A58A89-E8A4-44B1-BA38-60A6A09B9620}" srcOrd="0" destOrd="0" presId="urn:microsoft.com/office/officeart/2008/layout/LinedList"/>
    <dgm:cxn modelId="{502C911B-A7F3-44D8-89D4-DDDDB2F36EFF}" type="presParOf" srcId="{56338962-83B4-42A3-AEA2-C1B56E04745A}" destId="{572EC14F-8507-43E9-85B8-AB9742CE1548}" srcOrd="1" destOrd="0" presId="urn:microsoft.com/office/officeart/2008/layout/LinedList"/>
    <dgm:cxn modelId="{CD51C804-F9ED-4EBF-BA1D-50E77076F873}" type="presParOf" srcId="{619752A5-6B42-4C46-B591-14B48F966F57}" destId="{2B05E6BB-0BD9-4246-99D1-F49B701754A7}" srcOrd="18" destOrd="0" presId="urn:microsoft.com/office/officeart/2008/layout/LinedList"/>
    <dgm:cxn modelId="{29B14A3C-CE45-4DA2-BDC3-8923A31542F0}" type="presParOf" srcId="{619752A5-6B42-4C46-B591-14B48F966F57}" destId="{EE8ABC78-8A87-4C42-B1D7-855D04CFAB76}" srcOrd="19" destOrd="0" presId="urn:microsoft.com/office/officeart/2008/layout/LinedList"/>
    <dgm:cxn modelId="{435D2CE9-3B67-4441-ABBA-94A5062D4985}" type="presParOf" srcId="{EE8ABC78-8A87-4C42-B1D7-855D04CFAB76}" destId="{AC8E3809-1EFD-4DC1-99B4-D65A0EADACF0}" srcOrd="0" destOrd="0" presId="urn:microsoft.com/office/officeart/2008/layout/LinedList"/>
    <dgm:cxn modelId="{582A8645-761C-43CD-86BA-AF2D9269E5FE}" type="presParOf" srcId="{EE8ABC78-8A87-4C42-B1D7-855D04CFAB76}" destId="{A276CE26-5A2D-454B-9F81-8334E1CE11D8}" srcOrd="1" destOrd="0" presId="urn:microsoft.com/office/officeart/2008/layout/LinedList"/>
    <dgm:cxn modelId="{049D0463-A144-4626-AF21-009C8CBE48E7}" type="presParOf" srcId="{619752A5-6B42-4C46-B591-14B48F966F57}" destId="{788097C9-0C16-4D27-8DED-2CEF295ED4DC}" srcOrd="20" destOrd="0" presId="urn:microsoft.com/office/officeart/2008/layout/LinedList"/>
    <dgm:cxn modelId="{D9ED94D3-C4DF-4797-8D1F-0621ABC6E8F3}" type="presParOf" srcId="{619752A5-6B42-4C46-B591-14B48F966F57}" destId="{FE4D6212-F337-4EE8-BD04-4F1A7B432A2A}" srcOrd="21" destOrd="0" presId="urn:microsoft.com/office/officeart/2008/layout/LinedList"/>
    <dgm:cxn modelId="{E1056D6E-ED44-480D-A197-29A4E265F1E4}" type="presParOf" srcId="{FE4D6212-F337-4EE8-BD04-4F1A7B432A2A}" destId="{428DCDAA-491C-4FC8-9DCB-2283B554F0D8}" srcOrd="0" destOrd="0" presId="urn:microsoft.com/office/officeart/2008/layout/LinedList"/>
    <dgm:cxn modelId="{46C4EBA9-394E-412C-8EEC-EEE1ADA87BB9}" type="presParOf" srcId="{FE4D6212-F337-4EE8-BD04-4F1A7B432A2A}" destId="{92AA60D7-C266-4FE0-B4A9-1486A2E5519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A62EAE-076C-4D54-8895-395BE81C0ACA}">
      <dsp:nvSpPr>
        <dsp:cNvPr id="0" name=""/>
        <dsp:cNvSpPr/>
      </dsp:nvSpPr>
      <dsp:spPr>
        <a:xfrm>
          <a:off x="0" y="167017"/>
          <a:ext cx="6290226" cy="5323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Fast-expanding video platform.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193004"/>
        <a:ext cx="6238252" cy="480376"/>
      </dsp:txXfrm>
    </dsp:sp>
    <dsp:sp modelId="{C35E4E8C-66D7-40CD-BD9C-FA7F1BA0B4C9}">
      <dsp:nvSpPr>
        <dsp:cNvPr id="0" name=""/>
        <dsp:cNvSpPr/>
      </dsp:nvSpPr>
      <dsp:spPr>
        <a:xfrm>
          <a:off x="0" y="739687"/>
          <a:ext cx="6290226" cy="532350"/>
        </a:xfrm>
        <a:prstGeom prst="roundRect">
          <a:avLst/>
        </a:prstGeom>
        <a:solidFill>
          <a:schemeClr val="accent2">
            <a:hueOff val="143686"/>
            <a:satOff val="-2347"/>
            <a:lumOff val="1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Enhancing worldwide interaction.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765674"/>
        <a:ext cx="6238252" cy="480376"/>
      </dsp:txXfrm>
    </dsp:sp>
    <dsp:sp modelId="{3365A508-1295-4F34-B040-D8695BD3F102}">
      <dsp:nvSpPr>
        <dsp:cNvPr id="0" name=""/>
        <dsp:cNvSpPr/>
      </dsp:nvSpPr>
      <dsp:spPr>
        <a:xfrm>
          <a:off x="0" y="1312357"/>
          <a:ext cx="6290226" cy="532350"/>
        </a:xfrm>
        <a:prstGeom prst="roundRect">
          <a:avLst/>
        </a:prstGeom>
        <a:solidFill>
          <a:schemeClr val="accent2">
            <a:hueOff val="287373"/>
            <a:satOff val="-4693"/>
            <a:lumOff val="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Targets younger audiences and adapts to changing consumer habits (Solomon et al., 2019)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1338344"/>
        <a:ext cx="6238252" cy="480376"/>
      </dsp:txXfrm>
    </dsp:sp>
    <dsp:sp modelId="{3083A398-46E4-4074-A850-1BE956F7ABCA}">
      <dsp:nvSpPr>
        <dsp:cNvPr id="0" name=""/>
        <dsp:cNvSpPr/>
      </dsp:nvSpPr>
      <dsp:spPr>
        <a:xfrm>
          <a:off x="0" y="1885027"/>
          <a:ext cx="6290226" cy="532350"/>
        </a:xfrm>
        <a:prstGeom prst="roundRect">
          <a:avLst/>
        </a:prstGeom>
        <a:solidFill>
          <a:schemeClr val="accent2">
            <a:hueOff val="431059"/>
            <a:satOff val="-7040"/>
            <a:lumOff val="4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Perfect for engaging brand narratives and genuine user involvement.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1911014"/>
        <a:ext cx="6238252" cy="480376"/>
      </dsp:txXfrm>
    </dsp:sp>
    <dsp:sp modelId="{83614FEC-E391-436B-A071-CB3A4B100ED6}">
      <dsp:nvSpPr>
        <dsp:cNvPr id="0" name=""/>
        <dsp:cNvSpPr/>
      </dsp:nvSpPr>
      <dsp:spPr>
        <a:xfrm>
          <a:off x="0" y="2457697"/>
          <a:ext cx="6290226" cy="532350"/>
        </a:xfrm>
        <a:prstGeom prst="roundRect">
          <a:avLst/>
        </a:prstGeom>
        <a:solidFill>
          <a:schemeClr val="accent2">
            <a:hueOff val="574745"/>
            <a:satOff val="-9386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Employs analytical targeting, supporting small and medium enterprises in making informed choices (Mero, </a:t>
          </a:r>
          <a:r>
            <a:rPr lang="en-US" sz="1400" b="1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Karjaluoto</a:t>
          </a: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&amp; </a:t>
          </a:r>
          <a:r>
            <a:rPr lang="en-US" sz="1400" b="1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Tammisalo</a:t>
          </a: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, 2021).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2483684"/>
        <a:ext cx="6238252" cy="480376"/>
      </dsp:txXfrm>
    </dsp:sp>
    <dsp:sp modelId="{91FB2E12-96A2-4571-AECC-BB109548BED3}">
      <dsp:nvSpPr>
        <dsp:cNvPr id="0" name=""/>
        <dsp:cNvSpPr/>
      </dsp:nvSpPr>
      <dsp:spPr>
        <a:xfrm>
          <a:off x="0" y="3030367"/>
          <a:ext cx="6290226" cy="532350"/>
        </a:xfrm>
        <a:prstGeom prst="roundRect">
          <a:avLst/>
        </a:prstGeom>
        <a:solidFill>
          <a:schemeClr val="accent2">
            <a:hueOff val="718431"/>
            <a:satOff val="-11733"/>
            <a:lumOff val="7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Provides a variety of advertising options.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3056354"/>
        <a:ext cx="6238252" cy="480376"/>
      </dsp:txXfrm>
    </dsp:sp>
    <dsp:sp modelId="{C1D22AAD-E3A2-4C59-A18A-AA9E4F5A0485}">
      <dsp:nvSpPr>
        <dsp:cNvPr id="0" name=""/>
        <dsp:cNvSpPr/>
      </dsp:nvSpPr>
      <dsp:spPr>
        <a:xfrm>
          <a:off x="0" y="3603037"/>
          <a:ext cx="6290226" cy="532350"/>
        </a:xfrm>
        <a:prstGeom prst="roundRect">
          <a:avLst/>
        </a:prstGeom>
        <a:solidFill>
          <a:schemeClr val="accent2">
            <a:hueOff val="862118"/>
            <a:satOff val="-14079"/>
            <a:lumOff val="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Includes In-Feed Ads. 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3629024"/>
        <a:ext cx="6238252" cy="480376"/>
      </dsp:txXfrm>
    </dsp:sp>
    <dsp:sp modelId="{6A01ACFF-5E7B-4167-A743-F1367C29F792}">
      <dsp:nvSpPr>
        <dsp:cNvPr id="0" name=""/>
        <dsp:cNvSpPr/>
      </dsp:nvSpPr>
      <dsp:spPr>
        <a:xfrm>
          <a:off x="0" y="4175707"/>
          <a:ext cx="6290226" cy="532350"/>
        </a:xfrm>
        <a:prstGeom prst="roundRect">
          <a:avLst/>
        </a:prstGeom>
        <a:solidFill>
          <a:schemeClr val="accent2">
            <a:hueOff val="1005804"/>
            <a:satOff val="-16425"/>
            <a:lumOff val="10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Features Branded Hashtag Challenges.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4201694"/>
        <a:ext cx="6238252" cy="480376"/>
      </dsp:txXfrm>
    </dsp:sp>
    <dsp:sp modelId="{1DB1028A-33F6-4F84-A55F-A681C64D4D71}">
      <dsp:nvSpPr>
        <dsp:cNvPr id="0" name=""/>
        <dsp:cNvSpPr/>
      </dsp:nvSpPr>
      <dsp:spPr>
        <a:xfrm>
          <a:off x="0" y="4748377"/>
          <a:ext cx="6290226" cy="532350"/>
        </a:xfrm>
        <a:prstGeom prst="roundRect">
          <a:avLst/>
        </a:prstGeom>
        <a:solidFill>
          <a:schemeClr val="accent2">
            <a:hueOff val="1149490"/>
            <a:satOff val="-18772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Promotes innovative partnerships with influencers to enhance visibility and foster trust (Peppers, Rogers &amp; Kotler, 2017)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987" y="4774364"/>
        <a:ext cx="6238252" cy="4803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30E4F3-C957-498C-852E-14E32ED97CB6}">
      <dsp:nvSpPr>
        <dsp:cNvPr id="0" name=""/>
        <dsp:cNvSpPr/>
      </dsp:nvSpPr>
      <dsp:spPr>
        <a:xfrm>
          <a:off x="0" y="5242"/>
          <a:ext cx="6290226" cy="7671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8102C1-E8AF-4A4B-889E-1348EEE3632F}">
      <dsp:nvSpPr>
        <dsp:cNvPr id="0" name=""/>
        <dsp:cNvSpPr/>
      </dsp:nvSpPr>
      <dsp:spPr>
        <a:xfrm>
          <a:off x="232049" y="177841"/>
          <a:ext cx="422321" cy="4219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63186-2352-4647-892E-26E7DFA70A64}">
      <dsp:nvSpPr>
        <dsp:cNvPr id="0" name=""/>
        <dsp:cNvSpPr/>
      </dsp:nvSpPr>
      <dsp:spPr>
        <a:xfrm>
          <a:off x="886421" y="5242"/>
          <a:ext cx="4785890" cy="7678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65" tIns="81265" rIns="81265" bIns="8126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Significant opportunity for natural audience engagement.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6421" y="5242"/>
        <a:ext cx="4785890" cy="767857"/>
      </dsp:txXfrm>
    </dsp:sp>
    <dsp:sp modelId="{C02850DF-C1E9-417B-8B58-6A7D9F2C1533}">
      <dsp:nvSpPr>
        <dsp:cNvPr id="0" name=""/>
        <dsp:cNvSpPr/>
      </dsp:nvSpPr>
      <dsp:spPr>
        <a:xfrm>
          <a:off x="0" y="939123"/>
          <a:ext cx="6290226" cy="76710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1601C0-3A82-444D-9BDB-A6C0C6841D35}">
      <dsp:nvSpPr>
        <dsp:cNvPr id="0" name=""/>
        <dsp:cNvSpPr/>
      </dsp:nvSpPr>
      <dsp:spPr>
        <a:xfrm>
          <a:off x="232049" y="1111722"/>
          <a:ext cx="422321" cy="4219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E04392-EAD2-45A8-9A8F-BCA2431FA3E5}">
      <dsp:nvSpPr>
        <dsp:cNvPr id="0" name=""/>
        <dsp:cNvSpPr/>
      </dsp:nvSpPr>
      <dsp:spPr>
        <a:xfrm>
          <a:off x="886421" y="939123"/>
          <a:ext cx="4785890" cy="7678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65" tIns="81265" rIns="81265" bIns="8126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Enhanced brand exposure (</a:t>
          </a:r>
          <a:r>
            <a:rPr lang="en-US" sz="1400" b="1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Opresnik</a:t>
          </a: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, Kotler &amp; </a:t>
          </a:r>
          <a:r>
            <a:rPr lang="en-US" sz="1400" b="1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Hollensen</a:t>
          </a: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, 2021).</a:t>
          </a:r>
          <a:b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Captivates audiences with popular challenges.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6421" y="939123"/>
        <a:ext cx="4785890" cy="767857"/>
      </dsp:txXfrm>
    </dsp:sp>
    <dsp:sp modelId="{B76E2FF5-E6D5-4743-AFCE-29ADD6458F98}">
      <dsp:nvSpPr>
        <dsp:cNvPr id="0" name=""/>
        <dsp:cNvSpPr/>
      </dsp:nvSpPr>
      <dsp:spPr>
        <a:xfrm>
          <a:off x="0" y="1873003"/>
          <a:ext cx="6290226" cy="76710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C7CFDE-5CCF-49DF-A89D-04E11BECD467}">
      <dsp:nvSpPr>
        <dsp:cNvPr id="0" name=""/>
        <dsp:cNvSpPr/>
      </dsp:nvSpPr>
      <dsp:spPr>
        <a:xfrm>
          <a:off x="232049" y="2045602"/>
          <a:ext cx="422321" cy="4219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718F98-B70C-4C5B-A8BF-D3D3D7BBA0D7}">
      <dsp:nvSpPr>
        <dsp:cNvPr id="0" name=""/>
        <dsp:cNvSpPr/>
      </dsp:nvSpPr>
      <dsp:spPr>
        <a:xfrm>
          <a:off x="886421" y="1873003"/>
          <a:ext cx="4785890" cy="7678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65" tIns="81265" rIns="81265" bIns="8126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Encourages active brand engagement.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6421" y="1873003"/>
        <a:ext cx="4785890" cy="767857"/>
      </dsp:txXfrm>
    </dsp:sp>
    <dsp:sp modelId="{6F86DA3B-8B5B-4D9A-95EC-D09EC916148E}">
      <dsp:nvSpPr>
        <dsp:cNvPr id="0" name=""/>
        <dsp:cNvSpPr/>
      </dsp:nvSpPr>
      <dsp:spPr>
        <a:xfrm>
          <a:off x="0" y="2806884"/>
          <a:ext cx="6290226" cy="76710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137A44-9FC1-434E-92A1-76F09ADEA62B}">
      <dsp:nvSpPr>
        <dsp:cNvPr id="0" name=""/>
        <dsp:cNvSpPr/>
      </dsp:nvSpPr>
      <dsp:spPr>
        <a:xfrm>
          <a:off x="232049" y="2979483"/>
          <a:ext cx="422321" cy="4219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6E5D2E-59F0-49E3-BCE9-BA28EFFEDDC9}">
      <dsp:nvSpPr>
        <dsp:cNvPr id="0" name=""/>
        <dsp:cNvSpPr/>
      </dsp:nvSpPr>
      <dsp:spPr>
        <a:xfrm>
          <a:off x="886421" y="2806884"/>
          <a:ext cx="4785890" cy="7678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65" tIns="81265" rIns="81265" bIns="8126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References notable marketing insights.</a:t>
          </a:r>
          <a:b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Affordable option for small and medium enterprises.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6421" y="2806884"/>
        <a:ext cx="4785890" cy="767857"/>
      </dsp:txXfrm>
    </dsp:sp>
    <dsp:sp modelId="{F1778965-5C4C-4CF1-8672-9A77188AECC8}">
      <dsp:nvSpPr>
        <dsp:cNvPr id="0" name=""/>
        <dsp:cNvSpPr/>
      </dsp:nvSpPr>
      <dsp:spPr>
        <a:xfrm>
          <a:off x="0" y="3740764"/>
          <a:ext cx="6290226" cy="7671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DBDF1F-A017-4C50-9093-3958AF74618B}">
      <dsp:nvSpPr>
        <dsp:cNvPr id="0" name=""/>
        <dsp:cNvSpPr/>
      </dsp:nvSpPr>
      <dsp:spPr>
        <a:xfrm>
          <a:off x="232049" y="3913363"/>
          <a:ext cx="422321" cy="4219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A0EFE0-203B-4CBD-B747-FB627ABB3543}">
      <dsp:nvSpPr>
        <dsp:cNvPr id="0" name=""/>
        <dsp:cNvSpPr/>
      </dsp:nvSpPr>
      <dsp:spPr>
        <a:xfrm>
          <a:off x="886421" y="3740764"/>
          <a:ext cx="4785890" cy="7678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65" tIns="81265" rIns="81265" bIns="8126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Opportunity to enhance marketing strategies.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6421" y="3740764"/>
        <a:ext cx="4785890" cy="767857"/>
      </dsp:txXfrm>
    </dsp:sp>
    <dsp:sp modelId="{6CFA2714-47BD-4988-A25A-13136F116495}">
      <dsp:nvSpPr>
        <dsp:cNvPr id="0" name=""/>
        <dsp:cNvSpPr/>
      </dsp:nvSpPr>
      <dsp:spPr>
        <a:xfrm>
          <a:off x="0" y="4674645"/>
          <a:ext cx="6290226" cy="7671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C760BC-76F5-4EE4-B0C3-C3D3337CA98D}">
      <dsp:nvSpPr>
        <dsp:cNvPr id="0" name=""/>
        <dsp:cNvSpPr/>
      </dsp:nvSpPr>
      <dsp:spPr>
        <a:xfrm>
          <a:off x="232276" y="4847244"/>
          <a:ext cx="422321" cy="42190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6A7720-27A0-4902-A709-3CDB3FCB936F}">
      <dsp:nvSpPr>
        <dsp:cNvPr id="0" name=""/>
        <dsp:cNvSpPr/>
      </dsp:nvSpPr>
      <dsp:spPr>
        <a:xfrm>
          <a:off x="886875" y="4674645"/>
          <a:ext cx="4785890" cy="7678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65" tIns="81265" rIns="81265" bIns="8126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Supports growth and expansion efforts.</a:t>
          </a:r>
          <a:b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Works effortlessly with wider digital plans to enhance interactions (Sawhney, 2011)</a:t>
          </a:r>
          <a:b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Insights from data guide the enhancement of content and its targeting (Peppers, Rogers &amp; Kotler, 2017)</a:t>
          </a:r>
          <a:b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Distinguishes brands in competitive online environments (Porter, 2008)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86875" y="4674645"/>
        <a:ext cx="4785890" cy="7678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C1942D-B994-4EC7-AA2D-A9D9B7CD987F}">
      <dsp:nvSpPr>
        <dsp:cNvPr id="0" name=""/>
        <dsp:cNvSpPr/>
      </dsp:nvSpPr>
      <dsp:spPr>
        <a:xfrm>
          <a:off x="2309585" y="763171"/>
          <a:ext cx="4993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308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45992" y="806239"/>
        <a:ext cx="26495" cy="5304"/>
      </dsp:txXfrm>
    </dsp:sp>
    <dsp:sp modelId="{5C7623D6-DE77-4CCD-829F-59563D1E7C97}">
      <dsp:nvSpPr>
        <dsp:cNvPr id="0" name=""/>
        <dsp:cNvSpPr/>
      </dsp:nvSpPr>
      <dsp:spPr>
        <a:xfrm>
          <a:off x="7434" y="117705"/>
          <a:ext cx="2303951" cy="13823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2896" tIns="118504" rIns="112896" bIns="11850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Algorithmic complexity can restrict steady audience engagement (Kotler &amp; Keller, 2021)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34" y="117705"/>
        <a:ext cx="2303951" cy="1382370"/>
      </dsp:txXfrm>
    </dsp:sp>
    <dsp:sp modelId="{3BEDB503-C886-4CE1-BF1A-FCB61E9540D8}">
      <dsp:nvSpPr>
        <dsp:cNvPr id="0" name=""/>
        <dsp:cNvSpPr/>
      </dsp:nvSpPr>
      <dsp:spPr>
        <a:xfrm>
          <a:off x="5143445" y="763171"/>
          <a:ext cx="4993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30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79852" y="806239"/>
        <a:ext cx="26495" cy="5304"/>
      </dsp:txXfrm>
    </dsp:sp>
    <dsp:sp modelId="{FB3BC7EA-4DD2-4897-AB58-D17403E81FA8}">
      <dsp:nvSpPr>
        <dsp:cNvPr id="0" name=""/>
        <dsp:cNvSpPr/>
      </dsp:nvSpPr>
      <dsp:spPr>
        <a:xfrm>
          <a:off x="2841294" y="117705"/>
          <a:ext cx="2303951" cy="138237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2896" tIns="118504" rIns="112896" bIns="11850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User-generated content may not always align with the values of the brand (</a:t>
          </a:r>
          <a:r>
            <a:rPr lang="en-US" sz="1400" b="1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Opresnik</a:t>
          </a: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, Kotler &amp; </a:t>
          </a:r>
          <a:r>
            <a:rPr lang="en-US" sz="1400" b="1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Hollensen</a:t>
          </a: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, 2021)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41294" y="117705"/>
        <a:ext cx="2303951" cy="1382370"/>
      </dsp:txXfrm>
    </dsp:sp>
    <dsp:sp modelId="{A222A36D-6FEF-40EF-9005-465405BB61D6}">
      <dsp:nvSpPr>
        <dsp:cNvPr id="0" name=""/>
        <dsp:cNvSpPr/>
      </dsp:nvSpPr>
      <dsp:spPr>
        <a:xfrm>
          <a:off x="7977305" y="763171"/>
          <a:ext cx="4993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308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213712" y="806239"/>
        <a:ext cx="26495" cy="5304"/>
      </dsp:txXfrm>
    </dsp:sp>
    <dsp:sp modelId="{E7846F2C-0EAB-4831-B1C0-DA26924A8E29}">
      <dsp:nvSpPr>
        <dsp:cNvPr id="0" name=""/>
        <dsp:cNvSpPr/>
      </dsp:nvSpPr>
      <dsp:spPr>
        <a:xfrm>
          <a:off x="5675154" y="117705"/>
          <a:ext cx="2303951" cy="138237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2896" tIns="118504" rIns="112896" bIns="11850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Concerns about privacy regarding personal data usage require clear transparency (Mero, </a:t>
          </a:r>
          <a:r>
            <a:rPr lang="en-US" sz="1400" b="1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Karjaluoto</a:t>
          </a: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&amp; </a:t>
          </a:r>
          <a:r>
            <a:rPr lang="en-US" sz="1400" b="1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Tammisalo</a:t>
          </a: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, 2021)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75154" y="117705"/>
        <a:ext cx="2303951" cy="1382370"/>
      </dsp:txXfrm>
    </dsp:sp>
    <dsp:sp modelId="{03F46E38-9A61-4D9D-A2F1-1E2FF6C63387}">
      <dsp:nvSpPr>
        <dsp:cNvPr id="0" name=""/>
        <dsp:cNvSpPr/>
      </dsp:nvSpPr>
      <dsp:spPr>
        <a:xfrm>
          <a:off x="1159409" y="1498276"/>
          <a:ext cx="8501580" cy="499308"/>
        </a:xfrm>
        <a:custGeom>
          <a:avLst/>
          <a:gdLst/>
          <a:ahLst/>
          <a:cxnLst/>
          <a:rect l="0" t="0" r="0" b="0"/>
          <a:pathLst>
            <a:path>
              <a:moveTo>
                <a:pt x="8501580" y="0"/>
              </a:moveTo>
              <a:lnTo>
                <a:pt x="8501580" y="266754"/>
              </a:lnTo>
              <a:lnTo>
                <a:pt x="0" y="266754"/>
              </a:lnTo>
              <a:lnTo>
                <a:pt x="0" y="499308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97248" y="1745278"/>
        <a:ext cx="425903" cy="5304"/>
      </dsp:txXfrm>
    </dsp:sp>
    <dsp:sp modelId="{C3C51527-0681-4805-82CF-ED52DA4315C9}">
      <dsp:nvSpPr>
        <dsp:cNvPr id="0" name=""/>
        <dsp:cNvSpPr/>
      </dsp:nvSpPr>
      <dsp:spPr>
        <a:xfrm>
          <a:off x="8509014" y="117705"/>
          <a:ext cx="2303951" cy="1382370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2896" tIns="118504" rIns="112896" bIns="11850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Influencer marketing presents ethical challenges that necessitate transparent disclosure (Kotler, </a:t>
          </a:r>
          <a:r>
            <a:rPr lang="en-US" sz="1400" b="1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Kartajaya</a:t>
          </a: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&amp; Setiawan, 2017).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09014" y="117705"/>
        <a:ext cx="2303951" cy="1382370"/>
      </dsp:txXfrm>
    </dsp:sp>
    <dsp:sp modelId="{C8084E6D-D368-4A4B-95C2-6BBD2AF41A4D}">
      <dsp:nvSpPr>
        <dsp:cNvPr id="0" name=""/>
        <dsp:cNvSpPr/>
      </dsp:nvSpPr>
      <dsp:spPr>
        <a:xfrm>
          <a:off x="2309585" y="2675450"/>
          <a:ext cx="4993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308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45992" y="2718518"/>
        <a:ext cx="26495" cy="5304"/>
      </dsp:txXfrm>
    </dsp:sp>
    <dsp:sp modelId="{9B5D12E7-4A35-4B0C-8822-DE70868CA201}">
      <dsp:nvSpPr>
        <dsp:cNvPr id="0" name=""/>
        <dsp:cNvSpPr/>
      </dsp:nvSpPr>
      <dsp:spPr>
        <a:xfrm>
          <a:off x="7434" y="2029985"/>
          <a:ext cx="2303951" cy="1382370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6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2896" tIns="118504" rIns="112896" bIns="11850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Potential dangers linked to engaging with contentious or culturally delicate material (Solomon et al., 2019)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434" y="2029985"/>
        <a:ext cx="2303951" cy="1382370"/>
      </dsp:txXfrm>
    </dsp:sp>
    <dsp:sp modelId="{C7107F27-F695-49BF-9909-269B49924B58}">
      <dsp:nvSpPr>
        <dsp:cNvPr id="0" name=""/>
        <dsp:cNvSpPr/>
      </dsp:nvSpPr>
      <dsp:spPr>
        <a:xfrm>
          <a:off x="5143445" y="2675450"/>
          <a:ext cx="4993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308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379852" y="2718518"/>
        <a:ext cx="26495" cy="5304"/>
      </dsp:txXfrm>
    </dsp:sp>
    <dsp:sp modelId="{A14560D8-F388-4DE3-AEE0-9A39FE0848CD}">
      <dsp:nvSpPr>
        <dsp:cNvPr id="0" name=""/>
        <dsp:cNvSpPr/>
      </dsp:nvSpPr>
      <dsp:spPr>
        <a:xfrm>
          <a:off x="2841294" y="2029985"/>
          <a:ext cx="2303951" cy="138237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2896" tIns="118504" rIns="112896" bIns="11850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>
              <a:latin typeface="Arial" panose="020B0604020202020204" pitchFamily="34" charset="0"/>
              <a:cs typeface="Arial" panose="020B0604020202020204" pitchFamily="34" charset="0"/>
            </a:rPr>
            <a:t>Regulatory scrutiny is crucial.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41294" y="2029985"/>
        <a:ext cx="2303951" cy="1382370"/>
      </dsp:txXfrm>
    </dsp:sp>
    <dsp:sp modelId="{041999A7-06CD-41E6-BFE5-A3E30A999C4B}">
      <dsp:nvSpPr>
        <dsp:cNvPr id="0" name=""/>
        <dsp:cNvSpPr/>
      </dsp:nvSpPr>
      <dsp:spPr>
        <a:xfrm>
          <a:off x="7977305" y="2675450"/>
          <a:ext cx="4993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930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213712" y="2718518"/>
        <a:ext cx="26495" cy="5304"/>
      </dsp:txXfrm>
    </dsp:sp>
    <dsp:sp modelId="{96CDF7AB-85FF-4A6A-9A45-DEE3FD7821D3}">
      <dsp:nvSpPr>
        <dsp:cNvPr id="0" name=""/>
        <dsp:cNvSpPr/>
      </dsp:nvSpPr>
      <dsp:spPr>
        <a:xfrm>
          <a:off x="5675154" y="2029985"/>
          <a:ext cx="2303951" cy="1382370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2896" tIns="118504" rIns="112896" bIns="11850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Responsible governance is key.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75154" y="2029985"/>
        <a:ext cx="2303951" cy="1382370"/>
      </dsp:txXfrm>
    </dsp:sp>
    <dsp:sp modelId="{013E6468-2618-46B2-9F05-8950AA078B9E}">
      <dsp:nvSpPr>
        <dsp:cNvPr id="0" name=""/>
        <dsp:cNvSpPr/>
      </dsp:nvSpPr>
      <dsp:spPr>
        <a:xfrm>
          <a:off x="8509014" y="2029985"/>
          <a:ext cx="2303951" cy="138237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2896" tIns="118504" rIns="112896" bIns="11850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Essential for building trust.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509014" y="2029985"/>
        <a:ext cx="2303951" cy="13823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919B17-2232-42EF-BD1E-C73D169BC119}">
      <dsp:nvSpPr>
        <dsp:cNvPr id="0" name=""/>
        <dsp:cNvSpPr/>
      </dsp:nvSpPr>
      <dsp:spPr>
        <a:xfrm>
          <a:off x="0" y="1964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F3004E-F86A-4449-ABE2-040BA66D7631}">
      <dsp:nvSpPr>
        <dsp:cNvPr id="0" name=""/>
        <dsp:cNvSpPr/>
      </dsp:nvSpPr>
      <dsp:spPr>
        <a:xfrm>
          <a:off x="0" y="1964"/>
          <a:ext cx="10820400" cy="36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Kotler, P.,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Kartajaya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H., &amp; Setiawan, I. (2017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). Marketing 4.0: Moving from traditional to digital.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Hoboken, NJ: Wiley.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964"/>
        <a:ext cx="10820400" cy="365472"/>
      </dsp:txXfrm>
    </dsp:sp>
    <dsp:sp modelId="{9A60B628-386E-47D6-8994-9CCDC1150B4D}">
      <dsp:nvSpPr>
        <dsp:cNvPr id="0" name=""/>
        <dsp:cNvSpPr/>
      </dsp:nvSpPr>
      <dsp:spPr>
        <a:xfrm>
          <a:off x="0" y="367437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6BAA4F-A224-4B32-A37E-049F5E7C325E}">
      <dsp:nvSpPr>
        <dsp:cNvPr id="0" name=""/>
        <dsp:cNvSpPr/>
      </dsp:nvSpPr>
      <dsp:spPr>
        <a:xfrm>
          <a:off x="0" y="367437"/>
          <a:ext cx="10820400" cy="36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Kotler, P., &amp; Keller, K.L. (2021).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Marketing management 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(15th ed.). Harlow, UK: Pearson.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7437"/>
        <a:ext cx="10820400" cy="365472"/>
      </dsp:txXfrm>
    </dsp:sp>
    <dsp:sp modelId="{68F53EDD-E5A5-415A-B5B7-E1E1AA51F3AB}">
      <dsp:nvSpPr>
        <dsp:cNvPr id="0" name=""/>
        <dsp:cNvSpPr/>
      </dsp:nvSpPr>
      <dsp:spPr>
        <a:xfrm>
          <a:off x="0" y="732909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92532-37E5-4AB7-AC01-07442B12D9B2}">
      <dsp:nvSpPr>
        <dsp:cNvPr id="0" name=""/>
        <dsp:cNvSpPr/>
      </dsp:nvSpPr>
      <dsp:spPr>
        <a:xfrm>
          <a:off x="0" y="732909"/>
          <a:ext cx="10820400" cy="36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Mero, J.,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Karjaluoto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H., &amp;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Tammisalo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T. (2021).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How a glass processing SME developed its Big Data competence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. In C. L. Pedersen, A.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Lindgreen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T. Ritter, &amp; T.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Ringberg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(Eds.), Big Data in small business: Data-driven growth in small and medium-sized enterprises (pp. 117–127). Cheltenham, UK and Northampton, MA, USA: Edward Elgar Publishing.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32909"/>
        <a:ext cx="10820400" cy="365472"/>
      </dsp:txXfrm>
    </dsp:sp>
    <dsp:sp modelId="{7D49B868-AB12-401C-A69B-886EB624EC60}">
      <dsp:nvSpPr>
        <dsp:cNvPr id="0" name=""/>
        <dsp:cNvSpPr/>
      </dsp:nvSpPr>
      <dsp:spPr>
        <a:xfrm>
          <a:off x="0" y="1454322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05E46-0638-4D9A-8720-2C4D6D03595B}">
      <dsp:nvSpPr>
        <dsp:cNvPr id="0" name=""/>
        <dsp:cNvSpPr/>
      </dsp:nvSpPr>
      <dsp:spPr>
        <a:xfrm>
          <a:off x="0" y="1098381"/>
          <a:ext cx="10820400" cy="36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Opresnik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M.O., Kotler, P., &amp;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Hollensen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S. (2021).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Social media marketing: A practitioner guide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(4th ed.). Lübeck, Germany: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Opresnik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Management Guides.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98381"/>
        <a:ext cx="10820400" cy="365472"/>
      </dsp:txXfrm>
    </dsp:sp>
    <dsp:sp modelId="{180D356B-DB89-48E1-8FA3-D0450239C77E}">
      <dsp:nvSpPr>
        <dsp:cNvPr id="0" name=""/>
        <dsp:cNvSpPr/>
      </dsp:nvSpPr>
      <dsp:spPr>
        <a:xfrm>
          <a:off x="0" y="1463854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79CDC4-D6F3-4948-A6DC-F5FCBFFB4534}">
      <dsp:nvSpPr>
        <dsp:cNvPr id="0" name=""/>
        <dsp:cNvSpPr/>
      </dsp:nvSpPr>
      <dsp:spPr>
        <a:xfrm>
          <a:off x="0" y="1463854"/>
          <a:ext cx="10820400" cy="36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Peppers, D., Rogers, M., &amp; Kotler, P. (2017).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Managing customer relationships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. Hoboken, NJ: Wiley.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463854"/>
        <a:ext cx="10820400" cy="365472"/>
      </dsp:txXfrm>
    </dsp:sp>
    <dsp:sp modelId="{665ED5B7-2366-4C5F-826E-4B7328E441F7}">
      <dsp:nvSpPr>
        <dsp:cNvPr id="0" name=""/>
        <dsp:cNvSpPr/>
      </dsp:nvSpPr>
      <dsp:spPr>
        <a:xfrm>
          <a:off x="0" y="1829326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A94B7-6F22-4C29-8EA9-51276040AFB9}">
      <dsp:nvSpPr>
        <dsp:cNvPr id="0" name=""/>
        <dsp:cNvSpPr/>
      </dsp:nvSpPr>
      <dsp:spPr>
        <a:xfrm>
          <a:off x="0" y="1829326"/>
          <a:ext cx="10820400" cy="36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Porter, M.E. (2008).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Competitive strategy: Techniques for analyzing industries and competitors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. New York, NY: Free Press.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29326"/>
        <a:ext cx="10820400" cy="365472"/>
      </dsp:txXfrm>
    </dsp:sp>
    <dsp:sp modelId="{293751A0-E870-4102-94FC-1983FC556056}">
      <dsp:nvSpPr>
        <dsp:cNvPr id="0" name=""/>
        <dsp:cNvSpPr/>
      </dsp:nvSpPr>
      <dsp:spPr>
        <a:xfrm>
          <a:off x="0" y="2194798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B44044-3295-4AF7-8470-6176CB3108D9}">
      <dsp:nvSpPr>
        <dsp:cNvPr id="0" name=""/>
        <dsp:cNvSpPr/>
      </dsp:nvSpPr>
      <dsp:spPr>
        <a:xfrm>
          <a:off x="0" y="2194798"/>
          <a:ext cx="10820400" cy="36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Sawhney, M. (2011).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Lowe’s Companies Inc.: Optimizing the marketing communications mix.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Kellogg School of Management.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94798"/>
        <a:ext cx="10820400" cy="365472"/>
      </dsp:txXfrm>
    </dsp:sp>
    <dsp:sp modelId="{45AE444E-0DEF-44B0-A456-74C1890F349E}">
      <dsp:nvSpPr>
        <dsp:cNvPr id="0" name=""/>
        <dsp:cNvSpPr/>
      </dsp:nvSpPr>
      <dsp:spPr>
        <a:xfrm>
          <a:off x="0" y="2560270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663E76-5AC6-44BF-95E2-94D8A3B16377}">
      <dsp:nvSpPr>
        <dsp:cNvPr id="0" name=""/>
        <dsp:cNvSpPr/>
      </dsp:nvSpPr>
      <dsp:spPr>
        <a:xfrm>
          <a:off x="0" y="2560270"/>
          <a:ext cx="10820400" cy="36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Solomon, M.R., Hogg, M.K.,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Askegaard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S., &amp;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Bamossy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, G. (2019). </a:t>
          </a:r>
          <a:r>
            <a:rPr lang="en-GB" sz="1100" i="1" kern="1200" dirty="0">
              <a:latin typeface="Arial" panose="020B0604020202020204" pitchFamily="34" charset="0"/>
              <a:cs typeface="Arial" panose="020B0604020202020204" pitchFamily="34" charset="0"/>
            </a:rPr>
            <a:t>Consumer behaviour: A European perspective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. Harlow, UK: Pearson.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60270"/>
        <a:ext cx="10820400" cy="365472"/>
      </dsp:txXfrm>
    </dsp:sp>
    <dsp:sp modelId="{92F8CD30-ADD0-4407-9DC2-A2C115CA3AAE}">
      <dsp:nvSpPr>
        <dsp:cNvPr id="0" name=""/>
        <dsp:cNvSpPr/>
      </dsp:nvSpPr>
      <dsp:spPr>
        <a:xfrm>
          <a:off x="0" y="2925743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A58A89-E8A4-44B1-BA38-60A6A09B9620}">
      <dsp:nvSpPr>
        <dsp:cNvPr id="0" name=""/>
        <dsp:cNvSpPr/>
      </dsp:nvSpPr>
      <dsp:spPr>
        <a:xfrm>
          <a:off x="0" y="2925743"/>
          <a:ext cx="10820400" cy="36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TikTok (2021) Terms of Service. February. Available at: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https://www.tiktok.com/legal/page/row/terms-of-service/en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925743"/>
        <a:ext cx="10820400" cy="365472"/>
      </dsp:txXfrm>
    </dsp:sp>
    <dsp:sp modelId="{2B05E6BB-0BD9-4246-99D1-F49B701754A7}">
      <dsp:nvSpPr>
        <dsp:cNvPr id="0" name=""/>
        <dsp:cNvSpPr/>
      </dsp:nvSpPr>
      <dsp:spPr>
        <a:xfrm>
          <a:off x="0" y="3291215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8E3809-1EFD-4DC1-99B4-D65A0EADACF0}">
      <dsp:nvSpPr>
        <dsp:cNvPr id="0" name=""/>
        <dsp:cNvSpPr/>
      </dsp:nvSpPr>
      <dsp:spPr>
        <a:xfrm>
          <a:off x="0" y="3291215"/>
          <a:ext cx="10820400" cy="36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TikTok (2023a) Our Mission. Available at: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https://www.tiktok.com/abou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91215"/>
        <a:ext cx="10820400" cy="365472"/>
      </dsp:txXfrm>
    </dsp:sp>
    <dsp:sp modelId="{788097C9-0C16-4D27-8DED-2CEF295ED4DC}">
      <dsp:nvSpPr>
        <dsp:cNvPr id="0" name=""/>
        <dsp:cNvSpPr/>
      </dsp:nvSpPr>
      <dsp:spPr>
        <a:xfrm>
          <a:off x="0" y="3656687"/>
          <a:ext cx="10820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8DCDAA-491C-4FC8-9DCB-2283B554F0D8}">
      <dsp:nvSpPr>
        <dsp:cNvPr id="0" name=""/>
        <dsp:cNvSpPr/>
      </dsp:nvSpPr>
      <dsp:spPr>
        <a:xfrm>
          <a:off x="0" y="3656687"/>
          <a:ext cx="10820400" cy="365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56687"/>
        <a:ext cx="10820400" cy="3654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5434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5247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287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379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147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979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586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114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786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8514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8348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043100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45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5776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4177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478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0981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64168-8CC2-4090-A213-D79BF4B844F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820B3-489B-46DD-8D8B-5FEF9BE0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1526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59253-C761-F6A2-68AF-E3D7A76DB2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01810" y="2638025"/>
            <a:ext cx="6132990" cy="1825096"/>
          </a:xfrm>
        </p:spPr>
        <p:txBody>
          <a:bodyPr>
            <a:normAutofit/>
          </a:bodyPr>
          <a:lstStyle/>
          <a:p>
            <a:r>
              <a:rPr lang="en-GB" sz="4200" dirty="0">
                <a:latin typeface="Arial Black" panose="020B0A04020102020204" pitchFamily="34" charset="0"/>
              </a:rPr>
              <a:t>social media platform Tik Tok for Business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46D707-B824-5A3D-ED44-3CA20E43A8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" b="4"/>
          <a:stretch/>
        </p:blipFill>
        <p:spPr>
          <a:xfrm>
            <a:off x="1441659" y="1543049"/>
            <a:ext cx="3934277" cy="39342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90150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68BA5A0-BEF3-A677-D40C-7D7C131C2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674" y="602294"/>
            <a:ext cx="3369164" cy="514837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 Black" panose="020B0A04020102020204" pitchFamily="34" charset="0"/>
              </a:rPr>
              <a:t>TikTok for Business Overview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77EC3272-5F7E-C07C-140F-46F69EA8AB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5934681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F5C93AD-03AB-940D-F220-83FF7CCFFEB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652" y="2751222"/>
            <a:ext cx="1322781" cy="13227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950022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ounded Rectangle 14">
            <a:extLst>
              <a:ext uri="{FF2B5EF4-FFF2-40B4-BE49-F238E27FC236}">
                <a16:creationId xmlns:a16="http://schemas.microsoft.com/office/drawing/2014/main" id="{843DD86A-8FAA-443F-9211-42A2AE8A7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2A13AAE-18EB-4BDF-BAF7-F2F97B8D0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F5C1B21-B0DB-4206-99EE-C13D6703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9261589-06E9-4B7C-A8F1-26648507B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4404DC-1B47-7D85-DBC3-61B93351E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5654" y="1164354"/>
            <a:ext cx="3591628" cy="3708355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solidFill>
                  <a:schemeClr val="bg1"/>
                </a:solidFill>
                <a:latin typeface="Arial Black" panose="020B0A04020102020204" pitchFamily="34" charset="0"/>
              </a:rPr>
              <a:t>Key Benefits for Businesses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2DA3155C-45EC-E6F9-3379-1F4108C373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06565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AEFFAE0-3B09-8559-0F3E-7C68AE535E4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861" y="2429928"/>
            <a:ext cx="1177206" cy="11772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872425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87A91-9E36-AB28-735E-8307155CC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 Black" panose="020B0A04020102020204" pitchFamily="34" charset="0"/>
              </a:rPr>
              <a:t>Potential Drawbacks &amp; Ethical Implications</a:t>
            </a:r>
          </a:p>
        </p:txBody>
      </p:sp>
      <p:graphicFrame>
        <p:nvGraphicFramePr>
          <p:cNvPr id="18" name="Rectangle 1">
            <a:extLst>
              <a:ext uri="{FF2B5EF4-FFF2-40B4-BE49-F238E27FC236}">
                <a16:creationId xmlns:a16="http://schemas.microsoft.com/office/drawing/2014/main" id="{84F93802-F011-88B6-4D7E-3615EDD723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7782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3FBBD58A-1DBB-F364-33CE-D2C31DE620E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57992" y="895109"/>
            <a:ext cx="1293028" cy="12930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282597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33E85-953C-F191-08EC-CCFDF99BF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59" y="764373"/>
            <a:ext cx="6257291" cy="1293028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 Black" panose="020B0A04020102020204" pitchFamily="34" charset="0"/>
              </a:rPr>
              <a:t>Conclusion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8C679-7F90-9632-9D1A-3815D95F9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2194560"/>
            <a:ext cx="6257290" cy="4024125"/>
          </a:xfrm>
        </p:spPr>
        <p:txBody>
          <a:bodyPr>
            <a:norm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TikTok offers growth opportunities in digital transformation, balancing creativity, authenticity, and data-driven strategies for brand success, enhancing customer relationships, and ensuring competitive advantage through ongoing experimentation and adaptability.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E0C929-96C6-41B1-A001-566036DF0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8740" y="0"/>
            <a:ext cx="500325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81D5EB42-BFC2-DE9B-8F5C-28860952F0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64" r="37536"/>
          <a:stretch/>
        </p:blipFill>
        <p:spPr>
          <a:xfrm>
            <a:off x="7519416" y="10"/>
            <a:ext cx="4672584" cy="685798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671B6EA-76B0-D31D-DC12-B05102FD9C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3910" y="2922754"/>
            <a:ext cx="913816" cy="10124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ADFC954-166D-CA08-1248-8D52F5F640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2646" y="3473813"/>
            <a:ext cx="908519" cy="16169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63E3C70-CAAB-74E0-1605-8B40DA3DDB8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65661" y="4824655"/>
            <a:ext cx="787930" cy="13940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D9BCDE-6D44-FAF1-17FB-AC85A9DA61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24" y="5646911"/>
            <a:ext cx="699972" cy="89343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7D3BDFC-C95B-D15D-2908-B7003D6753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057" y="3486087"/>
            <a:ext cx="908519" cy="16169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078170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A4AB7-658D-545E-903B-38A5A4F24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latin typeface="Arial Black" panose="020B0A04020102020204" pitchFamily="34" charset="0"/>
              </a:rPr>
              <a:t>References</a:t>
            </a:r>
            <a:r>
              <a:rPr lang="en-US" dirty="0"/>
              <a:t> 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DA9886-5BEF-21E3-C0A6-73EB82A4A9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7362115"/>
              </p:ext>
            </p:extLst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0896385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40</TotalTime>
  <Words>696</Words>
  <Application>Microsoft Office PowerPoint</Application>
  <PresentationFormat>Widescreen</PresentationFormat>
  <Paragraphs>41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Arial Black</vt:lpstr>
      <vt:lpstr>Century Gothic</vt:lpstr>
      <vt:lpstr>Vapor Trail</vt:lpstr>
      <vt:lpstr>social media platform Tik Tok for Business</vt:lpstr>
      <vt:lpstr>TikTok for Business Overview</vt:lpstr>
      <vt:lpstr>Key Benefits for Businesses</vt:lpstr>
      <vt:lpstr>Potential Drawbacks &amp; Ethical Implications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2024-12-06T21:08:46Z</dcterms:created>
  <dcterms:modified xsi:type="dcterms:W3CDTF">2024-12-06T21:48:59Z</dcterms:modified>
</cp:coreProperties>
</file>