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6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7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8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59"/>
  </p:notesMasterIdLst>
  <p:sldIdLst>
    <p:sldId id="256" r:id="rId23"/>
    <p:sldId id="257" r:id="rId24"/>
    <p:sldId id="258" r:id="rId25"/>
    <p:sldId id="279" r:id="rId26"/>
    <p:sldId id="301" r:id="rId27"/>
    <p:sldId id="298" r:id="rId28"/>
    <p:sldId id="303" r:id="rId29"/>
    <p:sldId id="302" r:id="rId30"/>
    <p:sldId id="304" r:id="rId31"/>
    <p:sldId id="299" r:id="rId32"/>
    <p:sldId id="300" r:id="rId33"/>
    <p:sldId id="280" r:id="rId34"/>
    <p:sldId id="296" r:id="rId35"/>
    <p:sldId id="281" r:id="rId36"/>
    <p:sldId id="262" r:id="rId37"/>
    <p:sldId id="289" r:id="rId38"/>
    <p:sldId id="275" r:id="rId39"/>
    <p:sldId id="297" r:id="rId40"/>
    <p:sldId id="286" r:id="rId41"/>
    <p:sldId id="263" r:id="rId42"/>
    <p:sldId id="264" r:id="rId43"/>
    <p:sldId id="276" r:id="rId44"/>
    <p:sldId id="290" r:id="rId45"/>
    <p:sldId id="268" r:id="rId46"/>
    <p:sldId id="270" r:id="rId47"/>
    <p:sldId id="291" r:id="rId48"/>
    <p:sldId id="272" r:id="rId49"/>
    <p:sldId id="273" r:id="rId50"/>
    <p:sldId id="288" r:id="rId51"/>
    <p:sldId id="294" r:id="rId52"/>
    <p:sldId id="267" r:id="rId53"/>
    <p:sldId id="283" r:id="rId54"/>
    <p:sldId id="284" r:id="rId55"/>
    <p:sldId id="295" r:id="rId56"/>
    <p:sldId id="285" r:id="rId57"/>
    <p:sldId id="277" r:id="rId5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slide" Target="slides/slide28.xml"/><Relationship Id="rId55" Type="http://schemas.openxmlformats.org/officeDocument/2006/relationships/slide" Target="slides/slide33.xml"/><Relationship Id="rId63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slide" Target="slides/slide31.xml"/><Relationship Id="rId58" Type="http://schemas.openxmlformats.org/officeDocument/2006/relationships/slide" Target="slides/slide36.xml"/><Relationship Id="rId5" Type="http://schemas.openxmlformats.org/officeDocument/2006/relationships/slideMaster" Target="slideMasters/slideMaster2.xml"/><Relationship Id="rId61" Type="http://schemas.openxmlformats.org/officeDocument/2006/relationships/viewProps" Target="view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slide" Target="slides/slide34.xml"/><Relationship Id="rId64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9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59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openxmlformats.org/officeDocument/2006/relationships/slide" Target="slides/slide32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openxmlformats.org/officeDocument/2006/relationships/slide" Target="slides/slide35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slide" Target="slides/slide30.xml"/><Relationship Id="rId6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Hind" userId="a68ce6b6-d1ad-457b-af87-29dcba95ff6a" providerId="ADAL" clId="{01A34828-8036-4AED-87AF-80868CB22DD4}"/>
    <pc:docChg chg="modSld">
      <pc:chgData name="Simon Hind" userId="a68ce6b6-d1ad-457b-af87-29dcba95ff6a" providerId="ADAL" clId="{01A34828-8036-4AED-87AF-80868CB22DD4}" dt="2024-02-14T11:46:11.070" v="5" actId="20577"/>
      <pc:docMkLst>
        <pc:docMk/>
      </pc:docMkLst>
      <pc:sldChg chg="modSp mod">
        <pc:chgData name="Simon Hind" userId="a68ce6b6-d1ad-457b-af87-29dcba95ff6a" providerId="ADAL" clId="{01A34828-8036-4AED-87AF-80868CB22DD4}" dt="2024-02-14T11:46:11.070" v="5" actId="20577"/>
        <pc:sldMkLst>
          <pc:docMk/>
          <pc:sldMk cId="4276997424" sldId="257"/>
        </pc:sldMkLst>
        <pc:spChg chg="mod">
          <ac:chgData name="Simon Hind" userId="a68ce6b6-d1ad-457b-af87-29dcba95ff6a" providerId="ADAL" clId="{01A34828-8036-4AED-87AF-80868CB22DD4}" dt="2024-02-14T11:46:11.070" v="5" actId="20577"/>
          <ac:spMkLst>
            <pc:docMk/>
            <pc:sldMk cId="4276997424" sldId="257"/>
            <ac:spMk id="2" creationId="{A0DCDACE-3AD8-41B7-108A-1C6529A5A244}"/>
          </ac:spMkLst>
        </pc:spChg>
      </pc:sldChg>
    </pc:docChg>
  </pc:docChgLst>
  <pc:docChgLst>
    <pc:chgData name="Simon Hind" userId="a68ce6b6-d1ad-457b-af87-29dcba95ff6a" providerId="ADAL" clId="{5AA6A758-DA2F-4408-B461-828F1DCA3F35}"/>
    <pc:docChg chg="undo custSel addSld delSld modSld">
      <pc:chgData name="Simon Hind" userId="a68ce6b6-d1ad-457b-af87-29dcba95ff6a" providerId="ADAL" clId="{5AA6A758-DA2F-4408-B461-828F1DCA3F35}" dt="2023-12-07T10:19:49.119" v="5726" actId="207"/>
      <pc:docMkLst>
        <pc:docMk/>
      </pc:docMkLst>
      <pc:sldChg chg="modSp mod">
        <pc:chgData name="Simon Hind" userId="a68ce6b6-d1ad-457b-af87-29dcba95ff6a" providerId="ADAL" clId="{5AA6A758-DA2F-4408-B461-828F1DCA3F35}" dt="2023-12-07T09:30:45.195" v="4753" actId="1076"/>
        <pc:sldMkLst>
          <pc:docMk/>
          <pc:sldMk cId="4276997424" sldId="257"/>
        </pc:sldMkLst>
        <pc:spChg chg="mod">
          <ac:chgData name="Simon Hind" userId="a68ce6b6-d1ad-457b-af87-29dcba95ff6a" providerId="ADAL" clId="{5AA6A758-DA2F-4408-B461-828F1DCA3F35}" dt="2023-12-07T09:30:45.195" v="4753" actId="1076"/>
          <ac:spMkLst>
            <pc:docMk/>
            <pc:sldMk cId="4276997424" sldId="257"/>
            <ac:spMk id="2" creationId="{A0DCDACE-3AD8-41B7-108A-1C6529A5A244}"/>
          </ac:spMkLst>
        </pc:spChg>
      </pc:sldChg>
      <pc:sldChg chg="addSp modSp mod">
        <pc:chgData name="Simon Hind" userId="a68ce6b6-d1ad-457b-af87-29dcba95ff6a" providerId="ADAL" clId="{5AA6A758-DA2F-4408-B461-828F1DCA3F35}" dt="2023-12-07T09:30:58.036" v="4754" actId="207"/>
        <pc:sldMkLst>
          <pc:docMk/>
          <pc:sldMk cId="2630850230" sldId="258"/>
        </pc:sldMkLst>
        <pc:spChg chg="add mod">
          <ac:chgData name="Simon Hind" userId="a68ce6b6-d1ad-457b-af87-29dcba95ff6a" providerId="ADAL" clId="{5AA6A758-DA2F-4408-B461-828F1DCA3F35}" dt="2023-12-01T09:36:49.840" v="2907" actId="20577"/>
          <ac:spMkLst>
            <pc:docMk/>
            <pc:sldMk cId="2630850230" sldId="258"/>
            <ac:spMk id="2" creationId="{AE6121E5-6870-60E9-4146-3D76653E770C}"/>
          </ac:spMkLst>
        </pc:spChg>
        <pc:spChg chg="mod">
          <ac:chgData name="Simon Hind" userId="a68ce6b6-d1ad-457b-af87-29dcba95ff6a" providerId="ADAL" clId="{5AA6A758-DA2F-4408-B461-828F1DCA3F35}" dt="2023-12-07T09:30:58.036" v="4754" actId="207"/>
          <ac:spMkLst>
            <pc:docMk/>
            <pc:sldMk cId="2630850230" sldId="258"/>
            <ac:spMk id="5" creationId="{FCB4BDA7-BC8A-591B-79DA-E4D581F2F994}"/>
          </ac:spMkLst>
        </pc:spChg>
        <pc:spChg chg="mod">
          <ac:chgData name="Simon Hind" userId="a68ce6b6-d1ad-457b-af87-29dcba95ff6a" providerId="ADAL" clId="{5AA6A758-DA2F-4408-B461-828F1DCA3F35}" dt="2023-12-07T09:30:58.036" v="4754" actId="207"/>
          <ac:spMkLst>
            <pc:docMk/>
            <pc:sldMk cId="2630850230" sldId="258"/>
            <ac:spMk id="8" creationId="{F6594C3A-9DD2-A08E-97EA-8B555F2518DE}"/>
          </ac:spMkLst>
        </pc:spChg>
        <pc:picChg chg="add mod">
          <ac:chgData name="Simon Hind" userId="a68ce6b6-d1ad-457b-af87-29dcba95ff6a" providerId="ADAL" clId="{5AA6A758-DA2F-4408-B461-828F1DCA3F35}" dt="2023-11-26T12:04:48.456" v="3" actId="1076"/>
          <ac:picMkLst>
            <pc:docMk/>
            <pc:sldMk cId="2630850230" sldId="258"/>
            <ac:picMk id="3" creationId="{A4B66F4F-84B8-9939-6C3B-B6214A42D789}"/>
          </ac:picMkLst>
        </pc:picChg>
      </pc:sldChg>
      <pc:sldChg chg="addSp modSp mod">
        <pc:chgData name="Simon Hind" userId="a68ce6b6-d1ad-457b-af87-29dcba95ff6a" providerId="ADAL" clId="{5AA6A758-DA2F-4408-B461-828F1DCA3F35}" dt="2023-12-07T10:19:11.112" v="5724" actId="113"/>
        <pc:sldMkLst>
          <pc:docMk/>
          <pc:sldMk cId="3279736602" sldId="262"/>
        </pc:sldMkLst>
        <pc:spChg chg="mod">
          <ac:chgData name="Simon Hind" userId="a68ce6b6-d1ad-457b-af87-29dcba95ff6a" providerId="ADAL" clId="{5AA6A758-DA2F-4408-B461-828F1DCA3F35}" dt="2023-12-07T10:19:11.112" v="5724" actId="113"/>
          <ac:spMkLst>
            <pc:docMk/>
            <pc:sldMk cId="3279736602" sldId="262"/>
            <ac:spMk id="8" creationId="{F6594C3A-9DD2-A08E-97EA-8B555F2518DE}"/>
          </ac:spMkLst>
        </pc:spChg>
        <pc:picChg chg="add mod">
          <ac:chgData name="Simon Hind" userId="a68ce6b6-d1ad-457b-af87-29dcba95ff6a" providerId="ADAL" clId="{5AA6A758-DA2F-4408-B461-828F1DCA3F35}" dt="2023-11-26T12:05:53.967" v="8" actId="1076"/>
          <ac:picMkLst>
            <pc:docMk/>
            <pc:sldMk cId="3279736602" sldId="262"/>
            <ac:picMk id="5" creationId="{B770F049-E353-93AC-7D34-7E76070B7DFE}"/>
          </ac:picMkLst>
        </pc:picChg>
      </pc:sldChg>
      <pc:sldChg chg="modSp mod">
        <pc:chgData name="Simon Hind" userId="a68ce6b6-d1ad-457b-af87-29dcba95ff6a" providerId="ADAL" clId="{5AA6A758-DA2F-4408-B461-828F1DCA3F35}" dt="2023-12-07T09:39:46.231" v="4850" actId="207"/>
        <pc:sldMkLst>
          <pc:docMk/>
          <pc:sldMk cId="224679865" sldId="263"/>
        </pc:sldMkLst>
        <pc:spChg chg="mod">
          <ac:chgData name="Simon Hind" userId="a68ce6b6-d1ad-457b-af87-29dcba95ff6a" providerId="ADAL" clId="{5AA6A758-DA2F-4408-B461-828F1DCA3F35}" dt="2023-12-07T09:39:46.231" v="4850" actId="207"/>
          <ac:spMkLst>
            <pc:docMk/>
            <pc:sldMk cId="224679865" sldId="263"/>
            <ac:spMk id="8" creationId="{F6594C3A-9DD2-A08E-97EA-8B555F2518DE}"/>
          </ac:spMkLst>
        </pc:spChg>
      </pc:sldChg>
      <pc:sldChg chg="addSp modSp mod">
        <pc:chgData name="Simon Hind" userId="a68ce6b6-d1ad-457b-af87-29dcba95ff6a" providerId="ADAL" clId="{5AA6A758-DA2F-4408-B461-828F1DCA3F35}" dt="2023-12-07T09:39:53.566" v="4851" actId="207"/>
        <pc:sldMkLst>
          <pc:docMk/>
          <pc:sldMk cId="1232163269" sldId="264"/>
        </pc:sldMkLst>
        <pc:spChg chg="add mod">
          <ac:chgData name="Simon Hind" userId="a68ce6b6-d1ad-457b-af87-29dcba95ff6a" providerId="ADAL" clId="{5AA6A758-DA2F-4408-B461-828F1DCA3F35}" dt="2023-12-07T09:39:53.566" v="4851" actId="207"/>
          <ac:spMkLst>
            <pc:docMk/>
            <pc:sldMk cId="1232163269" sldId="264"/>
            <ac:spMk id="5" creationId="{FB532ADA-951E-93FC-41D1-9EAC910FDF4F}"/>
          </ac:spMkLst>
        </pc:spChg>
        <pc:spChg chg="mod">
          <ac:chgData name="Simon Hind" userId="a68ce6b6-d1ad-457b-af87-29dcba95ff6a" providerId="ADAL" clId="{5AA6A758-DA2F-4408-B461-828F1DCA3F35}" dt="2023-12-07T09:39:53.566" v="4851" actId="207"/>
          <ac:spMkLst>
            <pc:docMk/>
            <pc:sldMk cId="1232163269" sldId="264"/>
            <ac:spMk id="8" creationId="{F6594C3A-9DD2-A08E-97EA-8B555F2518DE}"/>
          </ac:spMkLst>
        </pc:spChg>
        <pc:spChg chg="add mod">
          <ac:chgData name="Simon Hind" userId="a68ce6b6-d1ad-457b-af87-29dcba95ff6a" providerId="ADAL" clId="{5AA6A758-DA2F-4408-B461-828F1DCA3F35}" dt="2023-12-07T09:39:53.566" v="4851" actId="207"/>
          <ac:spMkLst>
            <pc:docMk/>
            <pc:sldMk cId="1232163269" sldId="264"/>
            <ac:spMk id="9" creationId="{CC2CA3DF-1906-B005-1421-2BBA18B3AD79}"/>
          </ac:spMkLst>
        </pc:spChg>
      </pc:sldChg>
      <pc:sldChg chg="modSp mod">
        <pc:chgData name="Simon Hind" userId="a68ce6b6-d1ad-457b-af87-29dcba95ff6a" providerId="ADAL" clId="{5AA6A758-DA2F-4408-B461-828F1DCA3F35}" dt="2023-11-26T12:06:52.755" v="12" actId="207"/>
        <pc:sldMkLst>
          <pc:docMk/>
          <pc:sldMk cId="1663729514" sldId="265"/>
        </pc:sldMkLst>
        <pc:spChg chg="mod">
          <ac:chgData name="Simon Hind" userId="a68ce6b6-d1ad-457b-af87-29dcba95ff6a" providerId="ADAL" clId="{5AA6A758-DA2F-4408-B461-828F1DCA3F35}" dt="2023-11-26T12:06:52.755" v="12" actId="207"/>
          <ac:spMkLst>
            <pc:docMk/>
            <pc:sldMk cId="1663729514" sldId="265"/>
            <ac:spMk id="8" creationId="{F6594C3A-9DD2-A08E-97EA-8B555F2518DE}"/>
          </ac:spMkLst>
        </pc:spChg>
      </pc:sldChg>
      <pc:sldChg chg="modSp mod">
        <pc:chgData name="Simon Hind" userId="a68ce6b6-d1ad-457b-af87-29dcba95ff6a" providerId="ADAL" clId="{5AA6A758-DA2F-4408-B461-828F1DCA3F35}" dt="2023-11-26T12:07:02.545" v="13" actId="207"/>
        <pc:sldMkLst>
          <pc:docMk/>
          <pc:sldMk cId="2151842030" sldId="266"/>
        </pc:sldMkLst>
        <pc:spChg chg="mod">
          <ac:chgData name="Simon Hind" userId="a68ce6b6-d1ad-457b-af87-29dcba95ff6a" providerId="ADAL" clId="{5AA6A758-DA2F-4408-B461-828F1DCA3F35}" dt="2023-11-26T12:07:02.545" v="13" actId="207"/>
          <ac:spMkLst>
            <pc:docMk/>
            <pc:sldMk cId="2151842030" sldId="266"/>
            <ac:spMk id="8" creationId="{F6594C3A-9DD2-A08E-97EA-8B555F2518DE}"/>
          </ac:spMkLst>
        </pc:spChg>
      </pc:sldChg>
      <pc:sldChg chg="modSp mod">
        <pc:chgData name="Simon Hind" userId="a68ce6b6-d1ad-457b-af87-29dcba95ff6a" providerId="ADAL" clId="{5AA6A758-DA2F-4408-B461-828F1DCA3F35}" dt="2023-12-07T09:40:43.580" v="4860" actId="207"/>
        <pc:sldMkLst>
          <pc:docMk/>
          <pc:sldMk cId="1914362994" sldId="267"/>
        </pc:sldMkLst>
        <pc:spChg chg="mod">
          <ac:chgData name="Simon Hind" userId="a68ce6b6-d1ad-457b-af87-29dcba95ff6a" providerId="ADAL" clId="{5AA6A758-DA2F-4408-B461-828F1DCA3F35}" dt="2023-12-07T09:40:43.580" v="4860" actId="207"/>
          <ac:spMkLst>
            <pc:docMk/>
            <pc:sldMk cId="1914362994" sldId="267"/>
            <ac:spMk id="8" creationId="{F6594C3A-9DD2-A08E-97EA-8B555F2518DE}"/>
          </ac:spMkLst>
        </pc:spChg>
      </pc:sldChg>
      <pc:sldChg chg="modSp mod">
        <pc:chgData name="Simon Hind" userId="a68ce6b6-d1ad-457b-af87-29dcba95ff6a" providerId="ADAL" clId="{5AA6A758-DA2F-4408-B461-828F1DCA3F35}" dt="2023-12-07T10:19:49.119" v="5726" actId="207"/>
        <pc:sldMkLst>
          <pc:docMk/>
          <pc:sldMk cId="3730640553" sldId="268"/>
        </pc:sldMkLst>
        <pc:spChg chg="mod">
          <ac:chgData name="Simon Hind" userId="a68ce6b6-d1ad-457b-af87-29dcba95ff6a" providerId="ADAL" clId="{5AA6A758-DA2F-4408-B461-828F1DCA3F35}" dt="2023-12-07T10:19:49.119" v="5726" actId="207"/>
          <ac:spMkLst>
            <pc:docMk/>
            <pc:sldMk cId="3730640553" sldId="268"/>
            <ac:spMk id="5" creationId="{13959887-AC44-BAB3-88FD-830877ECE6D9}"/>
          </ac:spMkLst>
        </pc:spChg>
        <pc:spChg chg="mod">
          <ac:chgData name="Simon Hind" userId="a68ce6b6-d1ad-457b-af87-29dcba95ff6a" providerId="ADAL" clId="{5AA6A758-DA2F-4408-B461-828F1DCA3F35}" dt="2023-12-07T10:19:49.119" v="5726" actId="207"/>
          <ac:spMkLst>
            <pc:docMk/>
            <pc:sldMk cId="3730640553" sldId="268"/>
            <ac:spMk id="8" creationId="{F6594C3A-9DD2-A08E-97EA-8B555F2518DE}"/>
          </ac:spMkLst>
        </pc:spChg>
      </pc:sldChg>
      <pc:sldChg chg="modSp mod">
        <pc:chgData name="Simon Hind" userId="a68ce6b6-d1ad-457b-af87-29dcba95ff6a" providerId="ADAL" clId="{5AA6A758-DA2F-4408-B461-828F1DCA3F35}" dt="2023-11-26T12:07:35.267" v="16" actId="207"/>
        <pc:sldMkLst>
          <pc:docMk/>
          <pc:sldMk cId="3609689466" sldId="269"/>
        </pc:sldMkLst>
        <pc:spChg chg="mod">
          <ac:chgData name="Simon Hind" userId="a68ce6b6-d1ad-457b-af87-29dcba95ff6a" providerId="ADAL" clId="{5AA6A758-DA2F-4408-B461-828F1DCA3F35}" dt="2023-11-26T12:07:35.267" v="16" actId="207"/>
          <ac:spMkLst>
            <pc:docMk/>
            <pc:sldMk cId="3609689466" sldId="269"/>
            <ac:spMk id="8" creationId="{F6594C3A-9DD2-A08E-97EA-8B555F2518DE}"/>
          </ac:spMkLst>
        </pc:spChg>
      </pc:sldChg>
      <pc:sldChg chg="modSp mod">
        <pc:chgData name="Simon Hind" userId="a68ce6b6-d1ad-457b-af87-29dcba95ff6a" providerId="ADAL" clId="{5AA6A758-DA2F-4408-B461-828F1DCA3F35}" dt="2023-12-07T09:40:16.507" v="4855" actId="207"/>
        <pc:sldMkLst>
          <pc:docMk/>
          <pc:sldMk cId="1969069695" sldId="270"/>
        </pc:sldMkLst>
        <pc:spChg chg="mod">
          <ac:chgData name="Simon Hind" userId="a68ce6b6-d1ad-457b-af87-29dcba95ff6a" providerId="ADAL" clId="{5AA6A758-DA2F-4408-B461-828F1DCA3F35}" dt="2023-12-07T09:40:16.507" v="4855" actId="207"/>
          <ac:spMkLst>
            <pc:docMk/>
            <pc:sldMk cId="1969069695" sldId="270"/>
            <ac:spMk id="2" creationId="{165F46D0-729F-96E0-47E0-3E8774C0D4BC}"/>
          </ac:spMkLst>
        </pc:spChg>
        <pc:spChg chg="mod">
          <ac:chgData name="Simon Hind" userId="a68ce6b6-d1ad-457b-af87-29dcba95ff6a" providerId="ADAL" clId="{5AA6A758-DA2F-4408-B461-828F1DCA3F35}" dt="2023-11-26T12:11:40.756" v="201" actId="20577"/>
          <ac:spMkLst>
            <pc:docMk/>
            <pc:sldMk cId="1969069695" sldId="270"/>
            <ac:spMk id="8" creationId="{F6594C3A-9DD2-A08E-97EA-8B555F2518DE}"/>
          </ac:spMkLst>
        </pc:spChg>
      </pc:sldChg>
      <pc:sldChg chg="modSp mod">
        <pc:chgData name="Simon Hind" userId="a68ce6b6-d1ad-457b-af87-29dcba95ff6a" providerId="ADAL" clId="{5AA6A758-DA2F-4408-B461-828F1DCA3F35}" dt="2023-11-26T12:11:51.211" v="202" actId="207"/>
        <pc:sldMkLst>
          <pc:docMk/>
          <pc:sldMk cId="2534941925" sldId="271"/>
        </pc:sldMkLst>
        <pc:spChg chg="mod">
          <ac:chgData name="Simon Hind" userId="a68ce6b6-d1ad-457b-af87-29dcba95ff6a" providerId="ADAL" clId="{5AA6A758-DA2F-4408-B461-828F1DCA3F35}" dt="2023-11-26T12:11:51.211" v="202" actId="207"/>
          <ac:spMkLst>
            <pc:docMk/>
            <pc:sldMk cId="2534941925" sldId="271"/>
            <ac:spMk id="8" creationId="{F6594C3A-9DD2-A08E-97EA-8B555F2518DE}"/>
          </ac:spMkLst>
        </pc:spChg>
      </pc:sldChg>
      <pc:sldChg chg="modSp mod">
        <pc:chgData name="Simon Hind" userId="a68ce6b6-d1ad-457b-af87-29dcba95ff6a" providerId="ADAL" clId="{5AA6A758-DA2F-4408-B461-828F1DCA3F35}" dt="2023-12-07T09:40:20.851" v="4856" actId="207"/>
        <pc:sldMkLst>
          <pc:docMk/>
          <pc:sldMk cId="2821439105" sldId="272"/>
        </pc:sldMkLst>
        <pc:spChg chg="mod">
          <ac:chgData name="Simon Hind" userId="a68ce6b6-d1ad-457b-af87-29dcba95ff6a" providerId="ADAL" clId="{5AA6A758-DA2F-4408-B461-828F1DCA3F35}" dt="2023-12-07T09:40:20.851" v="4856" actId="207"/>
          <ac:spMkLst>
            <pc:docMk/>
            <pc:sldMk cId="2821439105" sldId="272"/>
            <ac:spMk id="8" creationId="{F6594C3A-9DD2-A08E-97EA-8B555F2518DE}"/>
          </ac:spMkLst>
        </pc:spChg>
      </pc:sldChg>
      <pc:sldChg chg="modSp mod">
        <pc:chgData name="Simon Hind" userId="a68ce6b6-d1ad-457b-af87-29dcba95ff6a" providerId="ADAL" clId="{5AA6A758-DA2F-4408-B461-828F1DCA3F35}" dt="2023-12-07T09:40:24.933" v="4857" actId="207"/>
        <pc:sldMkLst>
          <pc:docMk/>
          <pc:sldMk cId="3862899347" sldId="273"/>
        </pc:sldMkLst>
        <pc:spChg chg="mod">
          <ac:chgData name="Simon Hind" userId="a68ce6b6-d1ad-457b-af87-29dcba95ff6a" providerId="ADAL" clId="{5AA6A758-DA2F-4408-B461-828F1DCA3F35}" dt="2023-12-07T09:40:24.933" v="4857" actId="207"/>
          <ac:spMkLst>
            <pc:docMk/>
            <pc:sldMk cId="3862899347" sldId="273"/>
            <ac:spMk id="8" creationId="{F6594C3A-9DD2-A08E-97EA-8B555F2518DE}"/>
          </ac:spMkLst>
        </pc:spChg>
      </pc:sldChg>
      <pc:sldChg chg="addSp delSp modSp new mod">
        <pc:chgData name="Simon Hind" userId="a68ce6b6-d1ad-457b-af87-29dcba95ff6a" providerId="ADAL" clId="{5AA6A758-DA2F-4408-B461-828F1DCA3F35}" dt="2023-11-26T12:27:48.024" v="290" actId="1076"/>
        <pc:sldMkLst>
          <pc:docMk/>
          <pc:sldMk cId="3770979157" sldId="274"/>
        </pc:sldMkLst>
        <pc:spChg chg="del">
          <ac:chgData name="Simon Hind" userId="a68ce6b6-d1ad-457b-af87-29dcba95ff6a" providerId="ADAL" clId="{5AA6A758-DA2F-4408-B461-828F1DCA3F35}" dt="2023-11-26T12:12:45.963" v="204" actId="478"/>
          <ac:spMkLst>
            <pc:docMk/>
            <pc:sldMk cId="3770979157" sldId="274"/>
            <ac:spMk id="2" creationId="{0FB45423-18B9-FBEA-FF33-61B3830FFA20}"/>
          </ac:spMkLst>
        </pc:spChg>
        <pc:spChg chg="del">
          <ac:chgData name="Simon Hind" userId="a68ce6b6-d1ad-457b-af87-29dcba95ff6a" providerId="ADAL" clId="{5AA6A758-DA2F-4408-B461-828F1DCA3F35}" dt="2023-11-26T12:12:47.117" v="205" actId="478"/>
          <ac:spMkLst>
            <pc:docMk/>
            <pc:sldMk cId="3770979157" sldId="274"/>
            <ac:spMk id="3" creationId="{2972DFD9-9115-9CD6-5DAA-F148A7FE27EB}"/>
          </ac:spMkLst>
        </pc:spChg>
        <pc:spChg chg="add mod">
          <ac:chgData name="Simon Hind" userId="a68ce6b6-d1ad-457b-af87-29dcba95ff6a" providerId="ADAL" clId="{5AA6A758-DA2F-4408-B461-828F1DCA3F35}" dt="2023-11-26T12:13:41.367" v="275" actId="1076"/>
          <ac:spMkLst>
            <pc:docMk/>
            <pc:sldMk cId="3770979157" sldId="274"/>
            <ac:spMk id="4" creationId="{4B4F1D42-8D49-2B51-097F-E5E5F538C7A7}"/>
          </ac:spMkLst>
        </pc:spChg>
        <pc:spChg chg="add mod">
          <ac:chgData name="Simon Hind" userId="a68ce6b6-d1ad-457b-af87-29dcba95ff6a" providerId="ADAL" clId="{5AA6A758-DA2F-4408-B461-828F1DCA3F35}" dt="2023-11-26T12:27:48.024" v="290" actId="1076"/>
          <ac:spMkLst>
            <pc:docMk/>
            <pc:sldMk cId="3770979157" sldId="274"/>
            <ac:spMk id="6" creationId="{35CD479E-BE29-405A-1837-9DBE38BF2810}"/>
          </ac:spMkLst>
        </pc:spChg>
      </pc:sldChg>
      <pc:sldChg chg="addSp delSp modSp new mod">
        <pc:chgData name="Simon Hind" userId="a68ce6b6-d1ad-457b-af87-29dcba95ff6a" providerId="ADAL" clId="{5AA6A758-DA2F-4408-B461-828F1DCA3F35}" dt="2023-12-07T09:39:30.581" v="4847" actId="207"/>
        <pc:sldMkLst>
          <pc:docMk/>
          <pc:sldMk cId="2110370540" sldId="275"/>
        </pc:sldMkLst>
        <pc:spChg chg="del">
          <ac:chgData name="Simon Hind" userId="a68ce6b6-d1ad-457b-af87-29dcba95ff6a" providerId="ADAL" clId="{5AA6A758-DA2F-4408-B461-828F1DCA3F35}" dt="2023-11-26T12:28:00.745" v="292" actId="478"/>
          <ac:spMkLst>
            <pc:docMk/>
            <pc:sldMk cId="2110370540" sldId="275"/>
            <ac:spMk id="2" creationId="{EB6580E4-6445-325D-9EF2-F3346BC48A04}"/>
          </ac:spMkLst>
        </pc:spChg>
        <pc:spChg chg="del">
          <ac:chgData name="Simon Hind" userId="a68ce6b6-d1ad-457b-af87-29dcba95ff6a" providerId="ADAL" clId="{5AA6A758-DA2F-4408-B461-828F1DCA3F35}" dt="2023-11-26T12:28:01.610" v="293" actId="478"/>
          <ac:spMkLst>
            <pc:docMk/>
            <pc:sldMk cId="2110370540" sldId="275"/>
            <ac:spMk id="3" creationId="{9D068963-3DF2-726C-9F98-D5709F9964D9}"/>
          </ac:spMkLst>
        </pc:spChg>
        <pc:spChg chg="add mod">
          <ac:chgData name="Simon Hind" userId="a68ce6b6-d1ad-457b-af87-29dcba95ff6a" providerId="ADAL" clId="{5AA6A758-DA2F-4408-B461-828F1DCA3F35}" dt="2023-11-26T12:56:07.021" v="1092" actId="1036"/>
          <ac:spMkLst>
            <pc:docMk/>
            <pc:sldMk cId="2110370540" sldId="275"/>
            <ac:spMk id="5" creationId="{36CCC941-26F8-7067-E380-D7F2164D8E96}"/>
          </ac:spMkLst>
        </pc:spChg>
        <pc:spChg chg="add mod">
          <ac:chgData name="Simon Hind" userId="a68ce6b6-d1ad-457b-af87-29dcba95ff6a" providerId="ADAL" clId="{5AA6A758-DA2F-4408-B461-828F1DCA3F35}" dt="2023-12-07T09:39:26.899" v="4846" actId="207"/>
          <ac:spMkLst>
            <pc:docMk/>
            <pc:sldMk cId="2110370540" sldId="275"/>
            <ac:spMk id="6" creationId="{681BFC72-7EB7-3616-A4E0-E7D1CE94EE89}"/>
          </ac:spMkLst>
        </pc:spChg>
        <pc:spChg chg="add mod">
          <ac:chgData name="Simon Hind" userId="a68ce6b6-d1ad-457b-af87-29dcba95ff6a" providerId="ADAL" clId="{5AA6A758-DA2F-4408-B461-828F1DCA3F35}" dt="2023-12-07T09:39:30.581" v="4847" actId="207"/>
          <ac:spMkLst>
            <pc:docMk/>
            <pc:sldMk cId="2110370540" sldId="275"/>
            <ac:spMk id="7" creationId="{2980E88A-6893-D7FE-54B8-6AC546B4246D}"/>
          </ac:spMkLst>
        </pc:spChg>
        <pc:spChg chg="add mod">
          <ac:chgData name="Simon Hind" userId="a68ce6b6-d1ad-457b-af87-29dcba95ff6a" providerId="ADAL" clId="{5AA6A758-DA2F-4408-B461-828F1DCA3F35}" dt="2023-11-26T12:55:56.035" v="1090" actId="207"/>
          <ac:spMkLst>
            <pc:docMk/>
            <pc:sldMk cId="2110370540" sldId="275"/>
            <ac:spMk id="9" creationId="{2F55B0B9-248D-B230-27D1-CA4FC15C862E}"/>
          </ac:spMkLst>
        </pc:spChg>
      </pc:sldChg>
      <pc:sldChg chg="addSp delSp modSp new mod">
        <pc:chgData name="Simon Hind" userId="a68ce6b6-d1ad-457b-af87-29dcba95ff6a" providerId="ADAL" clId="{5AA6A758-DA2F-4408-B461-828F1DCA3F35}" dt="2023-12-07T10:19:41.184" v="5725" actId="33524"/>
        <pc:sldMkLst>
          <pc:docMk/>
          <pc:sldMk cId="4224119503" sldId="276"/>
        </pc:sldMkLst>
        <pc:spChg chg="mod">
          <ac:chgData name="Simon Hind" userId="a68ce6b6-d1ad-457b-af87-29dcba95ff6a" providerId="ADAL" clId="{5AA6A758-DA2F-4408-B461-828F1DCA3F35}" dt="2023-12-05T09:15:15.721" v="4487" actId="1035"/>
          <ac:spMkLst>
            <pc:docMk/>
            <pc:sldMk cId="4224119503" sldId="276"/>
            <ac:spMk id="2" creationId="{99513317-B76D-F752-085B-1CA16EA3A5FB}"/>
          </ac:spMkLst>
        </pc:spChg>
        <pc:spChg chg="del">
          <ac:chgData name="Simon Hind" userId="a68ce6b6-d1ad-457b-af87-29dcba95ff6a" providerId="ADAL" clId="{5AA6A758-DA2F-4408-B461-828F1DCA3F35}" dt="2023-11-26T13:02:27.818" v="1094" actId="478"/>
          <ac:spMkLst>
            <pc:docMk/>
            <pc:sldMk cId="4224119503" sldId="276"/>
            <ac:spMk id="2" creationId="{9F7A6225-B822-2B75-C34F-62D51D24FF13}"/>
          </ac:spMkLst>
        </pc:spChg>
        <pc:spChg chg="del">
          <ac:chgData name="Simon Hind" userId="a68ce6b6-d1ad-457b-af87-29dcba95ff6a" providerId="ADAL" clId="{5AA6A758-DA2F-4408-B461-828F1DCA3F35}" dt="2023-11-26T13:02:28.828" v="1095" actId="478"/>
          <ac:spMkLst>
            <pc:docMk/>
            <pc:sldMk cId="4224119503" sldId="276"/>
            <ac:spMk id="3" creationId="{5A60175B-CAED-D02B-E131-749F858B5D7B}"/>
          </ac:spMkLst>
        </pc:spChg>
        <pc:spChg chg="mod">
          <ac:chgData name="Simon Hind" userId="a68ce6b6-d1ad-457b-af87-29dcba95ff6a" providerId="ADAL" clId="{5AA6A758-DA2F-4408-B461-828F1DCA3F35}" dt="2023-12-05T09:15:11.367" v="4471" actId="1035"/>
          <ac:spMkLst>
            <pc:docMk/>
            <pc:sldMk cId="4224119503" sldId="276"/>
            <ac:spMk id="3" creationId="{877627B0-4305-6C62-4C99-DC22D2745DDE}"/>
          </ac:spMkLst>
        </pc:spChg>
        <pc:spChg chg="add mod">
          <ac:chgData name="Simon Hind" userId="a68ce6b6-d1ad-457b-af87-29dcba95ff6a" providerId="ADAL" clId="{5AA6A758-DA2F-4408-B461-828F1DCA3F35}" dt="2023-11-26T13:03:05.039" v="1104" actId="14100"/>
          <ac:spMkLst>
            <pc:docMk/>
            <pc:sldMk cId="4224119503" sldId="276"/>
            <ac:spMk id="5" creationId="{47654DA2-C3EA-4273-C490-E5EF4B174369}"/>
          </ac:spMkLst>
        </pc:spChg>
        <pc:spChg chg="add mod">
          <ac:chgData name="Simon Hind" userId="a68ce6b6-d1ad-457b-af87-29dcba95ff6a" providerId="ADAL" clId="{5AA6A758-DA2F-4408-B461-828F1DCA3F35}" dt="2023-12-07T10:19:41.184" v="5725" actId="33524"/>
          <ac:spMkLst>
            <pc:docMk/>
            <pc:sldMk cId="4224119503" sldId="276"/>
            <ac:spMk id="6" creationId="{8DA7C9D9-2905-6075-E244-DCDB9D978500}"/>
          </ac:spMkLst>
        </pc:spChg>
        <pc:spChg chg="add mod">
          <ac:chgData name="Simon Hind" userId="a68ce6b6-d1ad-457b-af87-29dcba95ff6a" providerId="ADAL" clId="{5AA6A758-DA2F-4408-B461-828F1DCA3F35}" dt="2023-12-07T09:40:05.483" v="4853" actId="207"/>
          <ac:spMkLst>
            <pc:docMk/>
            <pc:sldMk cId="4224119503" sldId="276"/>
            <ac:spMk id="8" creationId="{69C8DE34-B24A-376A-CEA0-3C950D30191E}"/>
          </ac:spMkLst>
        </pc:spChg>
      </pc:sldChg>
      <pc:sldChg chg="addSp delSp modSp new mod">
        <pc:chgData name="Simon Hind" userId="a68ce6b6-d1ad-457b-af87-29dcba95ff6a" providerId="ADAL" clId="{5AA6A758-DA2F-4408-B461-828F1DCA3F35}" dt="2023-12-07T09:42:14.509" v="4888" actId="207"/>
        <pc:sldMkLst>
          <pc:docMk/>
          <pc:sldMk cId="3779308491" sldId="277"/>
        </pc:sldMkLst>
        <pc:spChg chg="del">
          <ac:chgData name="Simon Hind" userId="a68ce6b6-d1ad-457b-af87-29dcba95ff6a" providerId="ADAL" clId="{5AA6A758-DA2F-4408-B461-828F1DCA3F35}" dt="2023-11-26T13:53:20.675" v="1424" actId="478"/>
          <ac:spMkLst>
            <pc:docMk/>
            <pc:sldMk cId="3779308491" sldId="277"/>
            <ac:spMk id="2" creationId="{020ADC37-43D0-01D3-9B4F-60D36EB9C1F9}"/>
          </ac:spMkLst>
        </pc:spChg>
        <pc:spChg chg="del">
          <ac:chgData name="Simon Hind" userId="a68ce6b6-d1ad-457b-af87-29dcba95ff6a" providerId="ADAL" clId="{5AA6A758-DA2F-4408-B461-828F1DCA3F35}" dt="2023-12-07T09:41:52.043" v="4884" actId="478"/>
          <ac:spMkLst>
            <pc:docMk/>
            <pc:sldMk cId="3779308491" sldId="277"/>
            <ac:spMk id="2" creationId="{D4F25453-FAEF-6527-6302-977EE3C9485B}"/>
          </ac:spMkLst>
        </pc:spChg>
        <pc:spChg chg="del">
          <ac:chgData name="Simon Hind" userId="a68ce6b6-d1ad-457b-af87-29dcba95ff6a" providerId="ADAL" clId="{5AA6A758-DA2F-4408-B461-828F1DCA3F35}" dt="2023-11-26T13:53:22.142" v="1425" actId="478"/>
          <ac:spMkLst>
            <pc:docMk/>
            <pc:sldMk cId="3779308491" sldId="277"/>
            <ac:spMk id="3" creationId="{203FC284-EBBF-75C1-120A-9E766BFB79C4}"/>
          </ac:spMkLst>
        </pc:spChg>
        <pc:spChg chg="add mod">
          <ac:chgData name="Simon Hind" userId="a68ce6b6-d1ad-457b-af87-29dcba95ff6a" providerId="ADAL" clId="{5AA6A758-DA2F-4408-B461-828F1DCA3F35}" dt="2023-11-26T13:53:48.943" v="1441" actId="313"/>
          <ac:spMkLst>
            <pc:docMk/>
            <pc:sldMk cId="3779308491" sldId="277"/>
            <ac:spMk id="4" creationId="{E933D1B0-2260-83D1-E7B4-502F9E23C517}"/>
          </ac:spMkLst>
        </pc:spChg>
        <pc:spChg chg="add del mod">
          <ac:chgData name="Simon Hind" userId="a68ce6b6-d1ad-457b-af87-29dcba95ff6a" providerId="ADAL" clId="{5AA6A758-DA2F-4408-B461-828F1DCA3F35}" dt="2023-11-26T13:57:21.463" v="1502"/>
          <ac:spMkLst>
            <pc:docMk/>
            <pc:sldMk cId="3779308491" sldId="277"/>
            <ac:spMk id="5" creationId="{5D862F0A-D773-4D6A-1652-304D3CA1B05F}"/>
          </ac:spMkLst>
        </pc:spChg>
        <pc:spChg chg="mod">
          <ac:chgData name="Simon Hind" userId="a68ce6b6-d1ad-457b-af87-29dcba95ff6a" providerId="ADAL" clId="{5AA6A758-DA2F-4408-B461-828F1DCA3F35}" dt="2023-12-07T09:42:10.106" v="4887" actId="207"/>
          <ac:spMkLst>
            <pc:docMk/>
            <pc:sldMk cId="3779308491" sldId="277"/>
            <ac:spMk id="5" creationId="{A9151214-55EE-AF92-83F1-5D957A4BFEC0}"/>
          </ac:spMkLst>
        </pc:spChg>
        <pc:spChg chg="mod">
          <ac:chgData name="Simon Hind" userId="a68ce6b6-d1ad-457b-af87-29dcba95ff6a" providerId="ADAL" clId="{5AA6A758-DA2F-4408-B461-828F1DCA3F35}" dt="2023-12-07T09:42:14.509" v="4888" actId="207"/>
          <ac:spMkLst>
            <pc:docMk/>
            <pc:sldMk cId="3779308491" sldId="277"/>
            <ac:spMk id="6" creationId="{61334794-F8A3-D523-F163-3CBF0AF0C3A5}"/>
          </ac:spMkLst>
        </pc:spChg>
        <pc:spChg chg="add del mod">
          <ac:chgData name="Simon Hind" userId="a68ce6b6-d1ad-457b-af87-29dcba95ff6a" providerId="ADAL" clId="{5AA6A758-DA2F-4408-B461-828F1DCA3F35}" dt="2023-11-26T14:28:10.843" v="2267" actId="478"/>
          <ac:spMkLst>
            <pc:docMk/>
            <pc:sldMk cId="3779308491" sldId="277"/>
            <ac:spMk id="7" creationId="{D55BD234-AB12-F4C7-5D22-5CE339BCFEB3}"/>
          </ac:spMkLst>
        </pc:spChg>
        <pc:spChg chg="add del mod">
          <ac:chgData name="Simon Hind" userId="a68ce6b6-d1ad-457b-af87-29dcba95ff6a" providerId="ADAL" clId="{5AA6A758-DA2F-4408-B461-828F1DCA3F35}" dt="2023-11-26T14:10:58.050" v="1902" actId="478"/>
          <ac:spMkLst>
            <pc:docMk/>
            <pc:sldMk cId="3779308491" sldId="277"/>
            <ac:spMk id="8" creationId="{504BBD43-AC51-7AF4-D170-4FDA75B9DABC}"/>
          </ac:spMkLst>
        </pc:spChg>
        <pc:spChg chg="add mod">
          <ac:chgData name="Simon Hind" userId="a68ce6b6-d1ad-457b-af87-29dcba95ff6a" providerId="ADAL" clId="{5AA6A758-DA2F-4408-B461-828F1DCA3F35}" dt="2023-12-07T09:42:10.106" v="4887" actId="207"/>
          <ac:spMkLst>
            <pc:docMk/>
            <pc:sldMk cId="3779308491" sldId="277"/>
            <ac:spMk id="9" creationId="{EE648C38-E6ED-C9BB-49C6-710DEA1DDD3A}"/>
          </ac:spMkLst>
        </pc:spChg>
      </pc:sldChg>
      <pc:sldChg chg="delSp modSp add mod">
        <pc:chgData name="Simon Hind" userId="a68ce6b6-d1ad-457b-af87-29dcba95ff6a" providerId="ADAL" clId="{5AA6A758-DA2F-4408-B461-828F1DCA3F35}" dt="2023-11-26T15:59:04.381" v="2897" actId="5793"/>
        <pc:sldMkLst>
          <pc:docMk/>
          <pc:sldMk cId="670831035" sldId="278"/>
        </pc:sldMkLst>
        <pc:spChg chg="mod">
          <ac:chgData name="Simon Hind" userId="a68ce6b6-d1ad-457b-af87-29dcba95ff6a" providerId="ADAL" clId="{5AA6A758-DA2F-4408-B461-828F1DCA3F35}" dt="2023-11-26T15:25:02.958" v="2565" actId="207"/>
          <ac:spMkLst>
            <pc:docMk/>
            <pc:sldMk cId="670831035" sldId="278"/>
            <ac:spMk id="5" creationId="{47654DA2-C3EA-4273-C490-E5EF4B174369}"/>
          </ac:spMkLst>
        </pc:spChg>
        <pc:spChg chg="mod">
          <ac:chgData name="Simon Hind" userId="a68ce6b6-d1ad-457b-af87-29dcba95ff6a" providerId="ADAL" clId="{5AA6A758-DA2F-4408-B461-828F1DCA3F35}" dt="2023-11-26T15:59:04.381" v="2897" actId="5793"/>
          <ac:spMkLst>
            <pc:docMk/>
            <pc:sldMk cId="670831035" sldId="278"/>
            <ac:spMk id="6" creationId="{8DA7C9D9-2905-6075-E244-DCDB9D978500}"/>
          </ac:spMkLst>
        </pc:spChg>
        <pc:spChg chg="del">
          <ac:chgData name="Simon Hind" userId="a68ce6b6-d1ad-457b-af87-29dcba95ff6a" providerId="ADAL" clId="{5AA6A758-DA2F-4408-B461-828F1DCA3F35}" dt="2023-11-26T15:25:06.625" v="2566" actId="478"/>
          <ac:spMkLst>
            <pc:docMk/>
            <pc:sldMk cId="670831035" sldId="278"/>
            <ac:spMk id="8" creationId="{69C8DE34-B24A-376A-CEA0-3C950D30191E}"/>
          </ac:spMkLst>
        </pc:spChg>
      </pc:sldChg>
      <pc:sldChg chg="modSp mod">
        <pc:chgData name="Simon Hind" userId="a68ce6b6-d1ad-457b-af87-29dcba95ff6a" providerId="ADAL" clId="{5AA6A758-DA2F-4408-B461-828F1DCA3F35}" dt="2023-12-07T09:38:49.815" v="4827" actId="207"/>
        <pc:sldMkLst>
          <pc:docMk/>
          <pc:sldMk cId="1437904974" sldId="280"/>
        </pc:sldMkLst>
        <pc:spChg chg="mod">
          <ac:chgData name="Simon Hind" userId="a68ce6b6-d1ad-457b-af87-29dcba95ff6a" providerId="ADAL" clId="{5AA6A758-DA2F-4408-B461-828F1DCA3F35}" dt="2023-12-07T09:38:49.815" v="4827" actId="207"/>
          <ac:spMkLst>
            <pc:docMk/>
            <pc:sldMk cId="1437904974" sldId="280"/>
            <ac:spMk id="2" creationId="{8ECDF39C-694E-A06A-3935-896BC06CCD6D}"/>
          </ac:spMkLst>
        </pc:spChg>
        <pc:spChg chg="mod">
          <ac:chgData name="Simon Hind" userId="a68ce6b6-d1ad-457b-af87-29dcba95ff6a" providerId="ADAL" clId="{5AA6A758-DA2F-4408-B461-828F1DCA3F35}" dt="2023-12-07T09:35:10.490" v="4825" actId="207"/>
          <ac:spMkLst>
            <pc:docMk/>
            <pc:sldMk cId="1437904974" sldId="280"/>
            <ac:spMk id="9" creationId="{621A3F06-48B8-C509-0935-335167184BA4}"/>
          </ac:spMkLst>
        </pc:spChg>
        <pc:spChg chg="mod">
          <ac:chgData name="Simon Hind" userId="a68ce6b6-d1ad-457b-af87-29dcba95ff6a" providerId="ADAL" clId="{5AA6A758-DA2F-4408-B461-828F1DCA3F35}" dt="2023-12-07T09:35:13.527" v="4826" actId="207"/>
          <ac:spMkLst>
            <pc:docMk/>
            <pc:sldMk cId="1437904974" sldId="280"/>
            <ac:spMk id="11" creationId="{F4BA0A30-DD69-C406-7D45-035E247A24F4}"/>
          </ac:spMkLst>
        </pc:spChg>
        <pc:spChg chg="mod">
          <ac:chgData name="Simon Hind" userId="a68ce6b6-d1ad-457b-af87-29dcba95ff6a" providerId="ADAL" clId="{5AA6A758-DA2F-4408-B461-828F1DCA3F35}" dt="2023-12-07T09:35:06.887" v="4824" actId="207"/>
          <ac:spMkLst>
            <pc:docMk/>
            <pc:sldMk cId="1437904974" sldId="280"/>
            <ac:spMk id="12" creationId="{17B946F1-D4D9-43A6-892D-70EB8E893DC9}"/>
          </ac:spMkLst>
        </pc:spChg>
      </pc:sldChg>
      <pc:sldChg chg="modSp mod">
        <pc:chgData name="Simon Hind" userId="a68ce6b6-d1ad-457b-af87-29dcba95ff6a" providerId="ADAL" clId="{5AA6A758-DA2F-4408-B461-828F1DCA3F35}" dt="2023-12-07T10:14:57.365" v="5581" actId="14100"/>
        <pc:sldMkLst>
          <pc:docMk/>
          <pc:sldMk cId="1733059199" sldId="281"/>
        </pc:sldMkLst>
        <pc:spChg chg="mod">
          <ac:chgData name="Simon Hind" userId="a68ce6b6-d1ad-457b-af87-29dcba95ff6a" providerId="ADAL" clId="{5AA6A758-DA2F-4408-B461-828F1DCA3F35}" dt="2023-12-07T10:14:57.365" v="5581" actId="14100"/>
          <ac:spMkLst>
            <pc:docMk/>
            <pc:sldMk cId="1733059199" sldId="281"/>
            <ac:spMk id="2" creationId="{DDDA4EA5-8E55-606A-1638-FD0572720B57}"/>
          </ac:spMkLst>
        </pc:spChg>
        <pc:spChg chg="mod">
          <ac:chgData name="Simon Hind" userId="a68ce6b6-d1ad-457b-af87-29dcba95ff6a" providerId="ADAL" clId="{5AA6A758-DA2F-4408-B461-828F1DCA3F35}" dt="2023-12-07T10:14:40.634" v="5578" actId="313"/>
          <ac:spMkLst>
            <pc:docMk/>
            <pc:sldMk cId="1733059199" sldId="281"/>
            <ac:spMk id="5" creationId="{E0E78756-C8B2-7D29-3853-5188954F4305}"/>
          </ac:spMkLst>
        </pc:spChg>
        <pc:spChg chg="mod">
          <ac:chgData name="Simon Hind" userId="a68ce6b6-d1ad-457b-af87-29dcba95ff6a" providerId="ADAL" clId="{5AA6A758-DA2F-4408-B461-828F1DCA3F35}" dt="2023-12-07T10:14:27.035" v="5573" actId="113"/>
          <ac:spMkLst>
            <pc:docMk/>
            <pc:sldMk cId="1733059199" sldId="281"/>
            <ac:spMk id="12" creationId="{77B90F33-EF64-1BAE-E9C2-099E6AA7E7B5}"/>
          </ac:spMkLst>
        </pc:spChg>
      </pc:sldChg>
      <pc:sldChg chg="delSp modSp del mod">
        <pc:chgData name="Simon Hind" userId="a68ce6b6-d1ad-457b-af87-29dcba95ff6a" providerId="ADAL" clId="{5AA6A758-DA2F-4408-B461-828F1DCA3F35}" dt="2023-12-07T10:12:52.288" v="5535" actId="47"/>
        <pc:sldMkLst>
          <pc:docMk/>
          <pc:sldMk cId="1721985279" sldId="282"/>
        </pc:sldMkLst>
        <pc:spChg chg="mod">
          <ac:chgData name="Simon Hind" userId="a68ce6b6-d1ad-457b-af87-29dcba95ff6a" providerId="ADAL" clId="{5AA6A758-DA2F-4408-B461-828F1DCA3F35}" dt="2023-12-04T12:44:29.083" v="3451" actId="1035"/>
          <ac:spMkLst>
            <pc:docMk/>
            <pc:sldMk cId="1721985279" sldId="282"/>
            <ac:spMk id="2" creationId="{7A22B9AB-CF18-57C1-8613-44F2D1DA243D}"/>
          </ac:spMkLst>
        </pc:spChg>
        <pc:spChg chg="del mod">
          <ac:chgData name="Simon Hind" userId="a68ce6b6-d1ad-457b-af87-29dcba95ff6a" providerId="ADAL" clId="{5AA6A758-DA2F-4408-B461-828F1DCA3F35}" dt="2023-12-04T12:44:19.228" v="3413" actId="478"/>
          <ac:spMkLst>
            <pc:docMk/>
            <pc:sldMk cId="1721985279" sldId="282"/>
            <ac:spMk id="4" creationId="{5759F1C3-E561-41C8-F3DA-195F598B5C9F}"/>
          </ac:spMkLst>
        </pc:spChg>
        <pc:spChg chg="mod">
          <ac:chgData name="Simon Hind" userId="a68ce6b6-d1ad-457b-af87-29dcba95ff6a" providerId="ADAL" clId="{5AA6A758-DA2F-4408-B461-828F1DCA3F35}" dt="2023-12-04T12:44:29.083" v="3451" actId="1035"/>
          <ac:spMkLst>
            <pc:docMk/>
            <pc:sldMk cId="1721985279" sldId="282"/>
            <ac:spMk id="6" creationId="{F6703A22-6C74-9ACC-8C15-0277F60A9371}"/>
          </ac:spMkLst>
        </pc:spChg>
      </pc:sldChg>
      <pc:sldChg chg="modSp mod">
        <pc:chgData name="Simon Hind" userId="a68ce6b6-d1ad-457b-af87-29dcba95ff6a" providerId="ADAL" clId="{5AA6A758-DA2F-4408-B461-828F1DCA3F35}" dt="2023-12-07T09:41:03.829" v="4879" actId="1035"/>
        <pc:sldMkLst>
          <pc:docMk/>
          <pc:sldMk cId="3082323633" sldId="283"/>
        </pc:sldMkLst>
        <pc:spChg chg="mod">
          <ac:chgData name="Simon Hind" userId="a68ce6b6-d1ad-457b-af87-29dcba95ff6a" providerId="ADAL" clId="{5AA6A758-DA2F-4408-B461-828F1DCA3F35}" dt="2023-12-05T09:59:58.274" v="4745" actId="1076"/>
          <ac:spMkLst>
            <pc:docMk/>
            <pc:sldMk cId="3082323633" sldId="283"/>
            <ac:spMk id="2" creationId="{E4DE0191-2D8F-53FF-0277-882589E27066}"/>
          </ac:spMkLst>
        </pc:spChg>
        <pc:spChg chg="mod">
          <ac:chgData name="Simon Hind" userId="a68ce6b6-d1ad-457b-af87-29dcba95ff6a" providerId="ADAL" clId="{5AA6A758-DA2F-4408-B461-828F1DCA3F35}" dt="2023-12-07T09:40:55.665" v="4861" actId="207"/>
          <ac:spMkLst>
            <pc:docMk/>
            <pc:sldMk cId="3082323633" sldId="283"/>
            <ac:spMk id="3" creationId="{FF79FF82-AE8E-C6C7-F81F-ADF5D66A655E}"/>
          </ac:spMkLst>
        </pc:spChg>
        <pc:spChg chg="mod">
          <ac:chgData name="Simon Hind" userId="a68ce6b6-d1ad-457b-af87-29dcba95ff6a" providerId="ADAL" clId="{5AA6A758-DA2F-4408-B461-828F1DCA3F35}" dt="2023-12-07T09:40:55.665" v="4861" actId="207"/>
          <ac:spMkLst>
            <pc:docMk/>
            <pc:sldMk cId="3082323633" sldId="283"/>
            <ac:spMk id="6" creationId="{19FFA2B4-7F9C-838C-35E0-F947CD7E8420}"/>
          </ac:spMkLst>
        </pc:spChg>
        <pc:spChg chg="mod">
          <ac:chgData name="Simon Hind" userId="a68ce6b6-d1ad-457b-af87-29dcba95ff6a" providerId="ADAL" clId="{5AA6A758-DA2F-4408-B461-828F1DCA3F35}" dt="2023-12-07T09:40:55.665" v="4861" actId="207"/>
          <ac:spMkLst>
            <pc:docMk/>
            <pc:sldMk cId="3082323633" sldId="283"/>
            <ac:spMk id="8" creationId="{917719C5-D668-B279-F915-48709FFAC2ED}"/>
          </ac:spMkLst>
        </pc:spChg>
        <pc:spChg chg="mod">
          <ac:chgData name="Simon Hind" userId="a68ce6b6-d1ad-457b-af87-29dcba95ff6a" providerId="ADAL" clId="{5AA6A758-DA2F-4408-B461-828F1DCA3F35}" dt="2023-12-07T09:40:55.665" v="4861" actId="207"/>
          <ac:spMkLst>
            <pc:docMk/>
            <pc:sldMk cId="3082323633" sldId="283"/>
            <ac:spMk id="10" creationId="{06134D82-E4B4-516E-2FE2-492573B5EE9E}"/>
          </ac:spMkLst>
        </pc:spChg>
        <pc:spChg chg="mod">
          <ac:chgData name="Simon Hind" userId="a68ce6b6-d1ad-457b-af87-29dcba95ff6a" providerId="ADAL" clId="{5AA6A758-DA2F-4408-B461-828F1DCA3F35}" dt="2023-12-07T09:41:03.829" v="4879" actId="1035"/>
          <ac:spMkLst>
            <pc:docMk/>
            <pc:sldMk cId="3082323633" sldId="283"/>
            <ac:spMk id="12" creationId="{572CCB23-A6BB-B94B-451B-742895A436E3}"/>
          </ac:spMkLst>
        </pc:spChg>
      </pc:sldChg>
      <pc:sldChg chg="modSp mod">
        <pc:chgData name="Simon Hind" userId="a68ce6b6-d1ad-457b-af87-29dcba95ff6a" providerId="ADAL" clId="{5AA6A758-DA2F-4408-B461-828F1DCA3F35}" dt="2023-12-07T09:41:32.735" v="4881" actId="1076"/>
        <pc:sldMkLst>
          <pc:docMk/>
          <pc:sldMk cId="3453591885" sldId="284"/>
        </pc:sldMkLst>
        <pc:spChg chg="mod">
          <ac:chgData name="Simon Hind" userId="a68ce6b6-d1ad-457b-af87-29dcba95ff6a" providerId="ADAL" clId="{5AA6A758-DA2F-4408-B461-828F1DCA3F35}" dt="2023-12-07T09:41:32.735" v="4881" actId="1076"/>
          <ac:spMkLst>
            <pc:docMk/>
            <pc:sldMk cId="3453591885" sldId="284"/>
            <ac:spMk id="8" creationId="{C202CA24-11AB-B46F-CEBE-0196ACEE17CF}"/>
          </ac:spMkLst>
        </pc:spChg>
      </pc:sldChg>
      <pc:sldChg chg="modSp mod">
        <pc:chgData name="Simon Hind" userId="a68ce6b6-d1ad-457b-af87-29dcba95ff6a" providerId="ADAL" clId="{5AA6A758-DA2F-4408-B461-828F1DCA3F35}" dt="2023-12-07T09:41:46.612" v="4883" actId="207"/>
        <pc:sldMkLst>
          <pc:docMk/>
          <pc:sldMk cId="1002998239" sldId="285"/>
        </pc:sldMkLst>
        <pc:spChg chg="mod">
          <ac:chgData name="Simon Hind" userId="a68ce6b6-d1ad-457b-af87-29dcba95ff6a" providerId="ADAL" clId="{5AA6A758-DA2F-4408-B461-828F1DCA3F35}" dt="2023-12-07T09:41:46.612" v="4883" actId="207"/>
          <ac:spMkLst>
            <pc:docMk/>
            <pc:sldMk cId="1002998239" sldId="285"/>
            <ac:spMk id="6" creationId="{C4E4C500-9D0A-9982-0429-89CA8D54B479}"/>
          </ac:spMkLst>
        </pc:spChg>
        <pc:spChg chg="mod">
          <ac:chgData name="Simon Hind" userId="a68ce6b6-d1ad-457b-af87-29dcba95ff6a" providerId="ADAL" clId="{5AA6A758-DA2F-4408-B461-828F1DCA3F35}" dt="2023-12-07T09:41:46.612" v="4883" actId="207"/>
          <ac:spMkLst>
            <pc:docMk/>
            <pc:sldMk cId="1002998239" sldId="285"/>
            <ac:spMk id="7" creationId="{84FDC76B-6AC2-3D4F-D83F-D60D374439C6}"/>
          </ac:spMkLst>
        </pc:spChg>
        <pc:spChg chg="mod">
          <ac:chgData name="Simon Hind" userId="a68ce6b6-d1ad-457b-af87-29dcba95ff6a" providerId="ADAL" clId="{5AA6A758-DA2F-4408-B461-828F1DCA3F35}" dt="2023-12-07T09:41:46.612" v="4883" actId="207"/>
          <ac:spMkLst>
            <pc:docMk/>
            <pc:sldMk cId="1002998239" sldId="285"/>
            <ac:spMk id="8" creationId="{AFF231C0-B872-564F-911D-E4D4ACC63A90}"/>
          </ac:spMkLst>
        </pc:spChg>
      </pc:sldChg>
      <pc:sldChg chg="modSp mod">
        <pc:chgData name="Simon Hind" userId="a68ce6b6-d1ad-457b-af87-29dcba95ff6a" providerId="ADAL" clId="{5AA6A758-DA2F-4408-B461-828F1DCA3F35}" dt="2023-12-07T09:39:42.339" v="4849" actId="207"/>
        <pc:sldMkLst>
          <pc:docMk/>
          <pc:sldMk cId="954681485" sldId="286"/>
        </pc:sldMkLst>
        <pc:spChg chg="mod">
          <ac:chgData name="Simon Hind" userId="a68ce6b6-d1ad-457b-af87-29dcba95ff6a" providerId="ADAL" clId="{5AA6A758-DA2F-4408-B461-828F1DCA3F35}" dt="2023-12-07T09:39:42.339" v="4849" actId="207"/>
          <ac:spMkLst>
            <pc:docMk/>
            <pc:sldMk cId="954681485" sldId="286"/>
            <ac:spMk id="7" creationId="{14AEBE75-DDF3-A595-9840-D68E4261F093}"/>
          </ac:spMkLst>
        </pc:spChg>
      </pc:sldChg>
      <pc:sldChg chg="addSp delSp modSp new mod">
        <pc:chgData name="Simon Hind" userId="a68ce6b6-d1ad-457b-af87-29dcba95ff6a" providerId="ADAL" clId="{5AA6A758-DA2F-4408-B461-828F1DCA3F35}" dt="2023-12-01T09:53:42.458" v="3410" actId="20577"/>
        <pc:sldMkLst>
          <pc:docMk/>
          <pc:sldMk cId="4201761410" sldId="287"/>
        </pc:sldMkLst>
        <pc:spChg chg="del">
          <ac:chgData name="Simon Hind" userId="a68ce6b6-d1ad-457b-af87-29dcba95ff6a" providerId="ADAL" clId="{5AA6A758-DA2F-4408-B461-828F1DCA3F35}" dt="2023-12-01T09:38:32.732" v="2909" actId="478"/>
          <ac:spMkLst>
            <pc:docMk/>
            <pc:sldMk cId="4201761410" sldId="287"/>
            <ac:spMk id="2" creationId="{AF1C5560-692C-13AB-EFDF-5768BF64783A}"/>
          </ac:spMkLst>
        </pc:spChg>
        <pc:spChg chg="del">
          <ac:chgData name="Simon Hind" userId="a68ce6b6-d1ad-457b-af87-29dcba95ff6a" providerId="ADAL" clId="{5AA6A758-DA2F-4408-B461-828F1DCA3F35}" dt="2023-12-01T09:38:33.360" v="2910" actId="478"/>
          <ac:spMkLst>
            <pc:docMk/>
            <pc:sldMk cId="4201761410" sldId="287"/>
            <ac:spMk id="3" creationId="{BCC3C656-B34D-AD3A-CE59-FB7F05703B1E}"/>
          </ac:spMkLst>
        </pc:spChg>
        <pc:spChg chg="add mod">
          <ac:chgData name="Simon Hind" userId="a68ce6b6-d1ad-457b-af87-29dcba95ff6a" providerId="ADAL" clId="{5AA6A758-DA2F-4408-B461-828F1DCA3F35}" dt="2023-12-01T09:39:45.501" v="2911"/>
          <ac:spMkLst>
            <pc:docMk/>
            <pc:sldMk cId="4201761410" sldId="287"/>
            <ac:spMk id="4" creationId="{879FC133-96ED-09BC-77C4-BDEDD80F6E22}"/>
          </ac:spMkLst>
        </pc:spChg>
        <pc:spChg chg="add mod">
          <ac:chgData name="Simon Hind" userId="a68ce6b6-d1ad-457b-af87-29dcba95ff6a" providerId="ADAL" clId="{5AA6A758-DA2F-4408-B461-828F1DCA3F35}" dt="2023-12-01T09:53:42.458" v="3410" actId="20577"/>
          <ac:spMkLst>
            <pc:docMk/>
            <pc:sldMk cId="4201761410" sldId="287"/>
            <ac:spMk id="5" creationId="{D0708432-93DE-72D0-6F31-DB4D473597E6}"/>
          </ac:spMkLst>
        </pc:spChg>
        <pc:spChg chg="add mod">
          <ac:chgData name="Simon Hind" userId="a68ce6b6-d1ad-457b-af87-29dcba95ff6a" providerId="ADAL" clId="{5AA6A758-DA2F-4408-B461-828F1DCA3F35}" dt="2023-12-01T09:47:39.655" v="3211" actId="20577"/>
          <ac:spMkLst>
            <pc:docMk/>
            <pc:sldMk cId="4201761410" sldId="287"/>
            <ac:spMk id="6" creationId="{C5610460-496F-86D3-F362-EDBA4A8EE5E9}"/>
          </ac:spMkLst>
        </pc:spChg>
        <pc:spChg chg="add mod">
          <ac:chgData name="Simon Hind" userId="a68ce6b6-d1ad-457b-af87-29dcba95ff6a" providerId="ADAL" clId="{5AA6A758-DA2F-4408-B461-828F1DCA3F35}" dt="2023-12-01T09:53:11.684" v="3398" actId="20577"/>
          <ac:spMkLst>
            <pc:docMk/>
            <pc:sldMk cId="4201761410" sldId="287"/>
            <ac:spMk id="7" creationId="{B2DABE2E-6B01-BF39-F345-5A443F590B7C}"/>
          </ac:spMkLst>
        </pc:spChg>
      </pc:sldChg>
      <pc:sldChg chg="modSp mod">
        <pc:chgData name="Simon Hind" userId="a68ce6b6-d1ad-457b-af87-29dcba95ff6a" providerId="ADAL" clId="{5AA6A758-DA2F-4408-B461-828F1DCA3F35}" dt="2023-12-07T09:40:30.093" v="4858" actId="207"/>
        <pc:sldMkLst>
          <pc:docMk/>
          <pc:sldMk cId="278862959" sldId="288"/>
        </pc:sldMkLst>
        <pc:spChg chg="mod">
          <ac:chgData name="Simon Hind" userId="a68ce6b6-d1ad-457b-af87-29dcba95ff6a" providerId="ADAL" clId="{5AA6A758-DA2F-4408-B461-828F1DCA3F35}" dt="2023-12-07T09:40:30.093" v="4858" actId="207"/>
          <ac:spMkLst>
            <pc:docMk/>
            <pc:sldMk cId="278862959" sldId="288"/>
            <ac:spMk id="5" creationId="{3013A819-8226-4BDF-13C0-E46B293CE80B}"/>
          </ac:spMkLst>
        </pc:spChg>
      </pc:sldChg>
      <pc:sldChg chg="modSp mod">
        <pc:chgData name="Simon Hind" userId="a68ce6b6-d1ad-457b-af87-29dcba95ff6a" providerId="ADAL" clId="{5AA6A758-DA2F-4408-B461-828F1DCA3F35}" dt="2023-12-07T09:39:23.353" v="4845" actId="1037"/>
        <pc:sldMkLst>
          <pc:docMk/>
          <pc:sldMk cId="126418660" sldId="289"/>
        </pc:sldMkLst>
        <pc:spChg chg="mod">
          <ac:chgData name="Simon Hind" userId="a68ce6b6-d1ad-457b-af87-29dcba95ff6a" providerId="ADAL" clId="{5AA6A758-DA2F-4408-B461-828F1DCA3F35}" dt="2023-12-07T09:39:23.353" v="4845" actId="1037"/>
          <ac:spMkLst>
            <pc:docMk/>
            <pc:sldMk cId="126418660" sldId="289"/>
            <ac:spMk id="5" creationId="{7CD95945-5EA2-8861-D6A1-69E8BE4A1AFF}"/>
          </ac:spMkLst>
        </pc:spChg>
      </pc:sldChg>
      <pc:sldChg chg="modSp mod">
        <pc:chgData name="Simon Hind" userId="a68ce6b6-d1ad-457b-af87-29dcba95ff6a" providerId="ADAL" clId="{5AA6A758-DA2F-4408-B461-828F1DCA3F35}" dt="2023-12-07T09:40:11.468" v="4854" actId="207"/>
        <pc:sldMkLst>
          <pc:docMk/>
          <pc:sldMk cId="3303306627" sldId="290"/>
        </pc:sldMkLst>
        <pc:spChg chg="mod">
          <ac:chgData name="Simon Hind" userId="a68ce6b6-d1ad-457b-af87-29dcba95ff6a" providerId="ADAL" clId="{5AA6A758-DA2F-4408-B461-828F1DCA3F35}" dt="2023-12-07T09:40:11.468" v="4854" actId="207"/>
          <ac:spMkLst>
            <pc:docMk/>
            <pc:sldMk cId="3303306627" sldId="290"/>
            <ac:spMk id="5" creationId="{96C60913-2565-E6CC-5886-BE410BED2E80}"/>
          </ac:spMkLst>
        </pc:spChg>
      </pc:sldChg>
      <pc:sldChg chg="modSp mod">
        <pc:chgData name="Simon Hind" userId="a68ce6b6-d1ad-457b-af87-29dcba95ff6a" providerId="ADAL" clId="{5AA6A758-DA2F-4408-B461-828F1DCA3F35}" dt="2023-12-05T09:59:02.651" v="4743" actId="20577"/>
        <pc:sldMkLst>
          <pc:docMk/>
          <pc:sldMk cId="937998316" sldId="291"/>
        </pc:sldMkLst>
        <pc:spChg chg="mod">
          <ac:chgData name="Simon Hind" userId="a68ce6b6-d1ad-457b-af87-29dcba95ff6a" providerId="ADAL" clId="{5AA6A758-DA2F-4408-B461-828F1DCA3F35}" dt="2023-12-05T09:59:02.651" v="4743" actId="20577"/>
          <ac:spMkLst>
            <pc:docMk/>
            <pc:sldMk cId="937998316" sldId="291"/>
            <ac:spMk id="4" creationId="{A792DB39-43E4-1E73-A21A-B2D5CC7D0294}"/>
          </ac:spMkLst>
        </pc:spChg>
      </pc:sldChg>
      <pc:sldChg chg="del">
        <pc:chgData name="Simon Hind" userId="a68ce6b6-d1ad-457b-af87-29dcba95ff6a" providerId="ADAL" clId="{5AA6A758-DA2F-4408-B461-828F1DCA3F35}" dt="2023-12-04T12:43:40.244" v="3411" actId="47"/>
        <pc:sldMkLst>
          <pc:docMk/>
          <pc:sldMk cId="564204062" sldId="292"/>
        </pc:sldMkLst>
      </pc:sldChg>
      <pc:sldChg chg="del">
        <pc:chgData name="Simon Hind" userId="a68ce6b6-d1ad-457b-af87-29dcba95ff6a" providerId="ADAL" clId="{5AA6A758-DA2F-4408-B461-828F1DCA3F35}" dt="2023-12-04T12:43:40.244" v="3411" actId="47"/>
        <pc:sldMkLst>
          <pc:docMk/>
          <pc:sldMk cId="822001044" sldId="293"/>
        </pc:sldMkLst>
      </pc:sldChg>
      <pc:sldChg chg="modSp mod">
        <pc:chgData name="Simon Hind" userId="a68ce6b6-d1ad-457b-af87-29dcba95ff6a" providerId="ADAL" clId="{5AA6A758-DA2F-4408-B461-828F1DCA3F35}" dt="2023-12-07T09:40:34.076" v="4859" actId="207"/>
        <pc:sldMkLst>
          <pc:docMk/>
          <pc:sldMk cId="270196921" sldId="294"/>
        </pc:sldMkLst>
        <pc:spChg chg="mod">
          <ac:chgData name="Simon Hind" userId="a68ce6b6-d1ad-457b-af87-29dcba95ff6a" providerId="ADAL" clId="{5AA6A758-DA2F-4408-B461-828F1DCA3F35}" dt="2023-12-07T09:40:34.076" v="4859" actId="207"/>
          <ac:spMkLst>
            <pc:docMk/>
            <pc:sldMk cId="270196921" sldId="294"/>
            <ac:spMk id="4" creationId="{8AAE2765-CED5-8CBC-4FC3-C407C543B71E}"/>
          </ac:spMkLst>
        </pc:spChg>
      </pc:sldChg>
      <pc:sldChg chg="modSp mod">
        <pc:chgData name="Simon Hind" userId="a68ce6b6-d1ad-457b-af87-29dcba95ff6a" providerId="ADAL" clId="{5AA6A758-DA2F-4408-B461-828F1DCA3F35}" dt="2023-12-07T09:41:40.317" v="4882" actId="207"/>
        <pc:sldMkLst>
          <pc:docMk/>
          <pc:sldMk cId="2750525507" sldId="295"/>
        </pc:sldMkLst>
        <pc:spChg chg="mod">
          <ac:chgData name="Simon Hind" userId="a68ce6b6-d1ad-457b-af87-29dcba95ff6a" providerId="ADAL" clId="{5AA6A758-DA2F-4408-B461-828F1DCA3F35}" dt="2023-12-07T09:41:40.317" v="4882" actId="207"/>
          <ac:spMkLst>
            <pc:docMk/>
            <pc:sldMk cId="2750525507" sldId="295"/>
            <ac:spMk id="8" creationId="{1CB9F971-6552-5CDF-7563-69FFA0BB1EB9}"/>
          </ac:spMkLst>
        </pc:spChg>
        <pc:spChg chg="mod">
          <ac:chgData name="Simon Hind" userId="a68ce6b6-d1ad-457b-af87-29dcba95ff6a" providerId="ADAL" clId="{5AA6A758-DA2F-4408-B461-828F1DCA3F35}" dt="2023-12-07T09:41:40.317" v="4882" actId="207"/>
          <ac:spMkLst>
            <pc:docMk/>
            <pc:sldMk cId="2750525507" sldId="295"/>
            <ac:spMk id="11" creationId="{1CCCF280-7C98-6AA2-3942-1AC69314A9BA}"/>
          </ac:spMkLst>
        </pc:spChg>
      </pc:sldChg>
      <pc:sldChg chg="addSp delSp modSp mod">
        <pc:chgData name="Simon Hind" userId="a68ce6b6-d1ad-457b-af87-29dcba95ff6a" providerId="ADAL" clId="{5AA6A758-DA2F-4408-B461-828F1DCA3F35}" dt="2023-12-07T10:12:25.974" v="5532" actId="20577"/>
        <pc:sldMkLst>
          <pc:docMk/>
          <pc:sldMk cId="1424660453" sldId="296"/>
        </pc:sldMkLst>
        <pc:spChg chg="add mod">
          <ac:chgData name="Simon Hind" userId="a68ce6b6-d1ad-457b-af87-29dcba95ff6a" providerId="ADAL" clId="{5AA6A758-DA2F-4408-B461-828F1DCA3F35}" dt="2023-12-07T10:11:58.526" v="5495" actId="1035"/>
          <ac:spMkLst>
            <pc:docMk/>
            <pc:sldMk cId="1424660453" sldId="296"/>
            <ac:spMk id="2" creationId="{B4AAB0E2-F436-A29F-4A15-977ED1734F4B}"/>
          </ac:spMkLst>
        </pc:spChg>
        <pc:spChg chg="add del">
          <ac:chgData name="Simon Hind" userId="a68ce6b6-d1ad-457b-af87-29dcba95ff6a" providerId="ADAL" clId="{5AA6A758-DA2F-4408-B461-828F1DCA3F35}" dt="2023-12-07T09:43:27.951" v="4912" actId="21"/>
          <ac:spMkLst>
            <pc:docMk/>
            <pc:sldMk cId="1424660453" sldId="296"/>
            <ac:spMk id="4" creationId="{3C185D95-E58B-6939-A429-F6820B9262B5}"/>
          </ac:spMkLst>
        </pc:spChg>
        <pc:spChg chg="add mod">
          <ac:chgData name="Simon Hind" userId="a68ce6b6-d1ad-457b-af87-29dcba95ff6a" providerId="ADAL" clId="{5AA6A758-DA2F-4408-B461-828F1DCA3F35}" dt="2023-12-07T10:12:25.974" v="5532" actId="20577"/>
          <ac:spMkLst>
            <pc:docMk/>
            <pc:sldMk cId="1424660453" sldId="296"/>
            <ac:spMk id="5" creationId="{75EE69EB-8172-C587-9D8F-D9C195304EA9}"/>
          </ac:spMkLst>
        </pc:spChg>
        <pc:spChg chg="add del mod">
          <ac:chgData name="Simon Hind" userId="a68ce6b6-d1ad-457b-af87-29dcba95ff6a" providerId="ADAL" clId="{5AA6A758-DA2F-4408-B461-828F1DCA3F35}" dt="2023-12-07T09:43:27.951" v="4912" actId="21"/>
          <ac:spMkLst>
            <pc:docMk/>
            <pc:sldMk cId="1424660453" sldId="296"/>
            <ac:spMk id="6" creationId="{D404F6A1-48B3-9ED8-01BD-AB8205D76553}"/>
          </ac:spMkLst>
        </pc:spChg>
        <pc:spChg chg="mod">
          <ac:chgData name="Simon Hind" userId="a68ce6b6-d1ad-457b-af87-29dcba95ff6a" providerId="ADAL" clId="{5AA6A758-DA2F-4408-B461-828F1DCA3F35}" dt="2023-12-07T10:12:15.790" v="5530" actId="1035"/>
          <ac:spMkLst>
            <pc:docMk/>
            <pc:sldMk cId="1424660453" sldId="296"/>
            <ac:spMk id="7" creationId="{C6BBAEF1-0983-4516-297B-30533197C88C}"/>
          </ac:spMkLst>
        </pc:spChg>
        <pc:spChg chg="add del mod">
          <ac:chgData name="Simon Hind" userId="a68ce6b6-d1ad-457b-af87-29dcba95ff6a" providerId="ADAL" clId="{5AA6A758-DA2F-4408-B461-828F1DCA3F35}" dt="2023-12-07T09:47:47.818" v="4977"/>
          <ac:spMkLst>
            <pc:docMk/>
            <pc:sldMk cId="1424660453" sldId="296"/>
            <ac:spMk id="8" creationId="{781DF7E9-7686-B1C8-10AD-E8E6B49B06B5}"/>
          </ac:spMkLst>
        </pc:spChg>
        <pc:spChg chg="add mod">
          <ac:chgData name="Simon Hind" userId="a68ce6b6-d1ad-457b-af87-29dcba95ff6a" providerId="ADAL" clId="{5AA6A758-DA2F-4408-B461-828F1DCA3F35}" dt="2023-12-07T10:12:05.914" v="5513" actId="1035"/>
          <ac:spMkLst>
            <pc:docMk/>
            <pc:sldMk cId="1424660453" sldId="296"/>
            <ac:spMk id="10" creationId="{C1173AE2-130C-AAC8-87EF-F31A1237FBD2}"/>
          </ac:spMkLst>
        </pc:spChg>
        <pc:spChg chg="add mod">
          <ac:chgData name="Simon Hind" userId="a68ce6b6-d1ad-457b-af87-29dcba95ff6a" providerId="ADAL" clId="{5AA6A758-DA2F-4408-B461-828F1DCA3F35}" dt="2023-12-07T10:12:05.914" v="5513" actId="1035"/>
          <ac:spMkLst>
            <pc:docMk/>
            <pc:sldMk cId="1424660453" sldId="296"/>
            <ac:spMk id="11" creationId="{354DC381-FD5C-E58A-A479-F8DA44D8B178}"/>
          </ac:spMkLst>
        </pc:spChg>
        <pc:spChg chg="add mod">
          <ac:chgData name="Simon Hind" userId="a68ce6b6-d1ad-457b-af87-29dcba95ff6a" providerId="ADAL" clId="{5AA6A758-DA2F-4408-B461-828F1DCA3F35}" dt="2023-12-07T10:12:15.790" v="5530" actId="1035"/>
          <ac:spMkLst>
            <pc:docMk/>
            <pc:sldMk cId="1424660453" sldId="296"/>
            <ac:spMk id="12" creationId="{CCE14DE8-A8E7-5EFE-F648-9A0DDA41505D}"/>
          </ac:spMkLst>
        </pc:spChg>
      </pc:sldChg>
      <pc:sldChg chg="modSp mod">
        <pc:chgData name="Simon Hind" userId="a68ce6b6-d1ad-457b-af87-29dcba95ff6a" providerId="ADAL" clId="{5AA6A758-DA2F-4408-B461-828F1DCA3F35}" dt="2023-12-07T09:39:37.534" v="4848" actId="207"/>
        <pc:sldMkLst>
          <pc:docMk/>
          <pc:sldMk cId="4075933425" sldId="297"/>
        </pc:sldMkLst>
        <pc:spChg chg="mod">
          <ac:chgData name="Simon Hind" userId="a68ce6b6-d1ad-457b-af87-29dcba95ff6a" providerId="ADAL" clId="{5AA6A758-DA2F-4408-B461-828F1DCA3F35}" dt="2023-12-07T09:39:37.534" v="4848" actId="207"/>
          <ac:spMkLst>
            <pc:docMk/>
            <pc:sldMk cId="4075933425" sldId="297"/>
            <ac:spMk id="7" creationId="{72E06406-D78B-C2E0-1BE5-F8F143293464}"/>
          </ac:spMkLst>
        </pc:spChg>
      </pc:sldChg>
      <pc:sldChg chg="modSp mod">
        <pc:chgData name="Simon Hind" userId="a68ce6b6-d1ad-457b-af87-29dcba95ff6a" providerId="ADAL" clId="{5AA6A758-DA2F-4408-B461-828F1DCA3F35}" dt="2023-12-07T09:42:33.510" v="4899" actId="1036"/>
        <pc:sldMkLst>
          <pc:docMk/>
          <pc:sldMk cId="288635743" sldId="298"/>
        </pc:sldMkLst>
        <pc:spChg chg="mod">
          <ac:chgData name="Simon Hind" userId="a68ce6b6-d1ad-457b-af87-29dcba95ff6a" providerId="ADAL" clId="{5AA6A758-DA2F-4408-B461-828F1DCA3F35}" dt="2023-12-07T09:42:33.510" v="4899" actId="1036"/>
          <ac:spMkLst>
            <pc:docMk/>
            <pc:sldMk cId="288635743" sldId="298"/>
            <ac:spMk id="8" creationId="{536CC62E-5FA6-ECD5-99CE-E4DA14C9563D}"/>
          </ac:spMkLst>
        </pc:spChg>
      </pc:sldChg>
      <pc:sldChg chg="modSp mod">
        <pc:chgData name="Simon Hind" userId="a68ce6b6-d1ad-457b-af87-29dcba95ff6a" providerId="ADAL" clId="{5AA6A758-DA2F-4408-B461-828F1DCA3F35}" dt="2023-12-07T09:42:54.095" v="4905" actId="113"/>
        <pc:sldMkLst>
          <pc:docMk/>
          <pc:sldMk cId="2487010329" sldId="299"/>
        </pc:sldMkLst>
        <pc:spChg chg="mod">
          <ac:chgData name="Simon Hind" userId="a68ce6b6-d1ad-457b-af87-29dcba95ff6a" providerId="ADAL" clId="{5AA6A758-DA2F-4408-B461-828F1DCA3F35}" dt="2023-12-07T09:42:54.095" v="4905" actId="113"/>
          <ac:spMkLst>
            <pc:docMk/>
            <pc:sldMk cId="2487010329" sldId="299"/>
            <ac:spMk id="10" creationId="{3D9BFD2B-D9B5-F210-46BE-9880CDDC84A6}"/>
          </ac:spMkLst>
        </pc:spChg>
      </pc:sldChg>
      <pc:sldChg chg="modSp mod">
        <pc:chgData name="Simon Hind" userId="a68ce6b6-d1ad-457b-af87-29dcba95ff6a" providerId="ADAL" clId="{5AA6A758-DA2F-4408-B461-828F1DCA3F35}" dt="2023-12-07T09:35:01.770" v="4823" actId="1076"/>
        <pc:sldMkLst>
          <pc:docMk/>
          <pc:sldMk cId="1208775675" sldId="300"/>
        </pc:sldMkLst>
        <pc:spChg chg="mod">
          <ac:chgData name="Simon Hind" userId="a68ce6b6-d1ad-457b-af87-29dcba95ff6a" providerId="ADAL" clId="{5AA6A758-DA2F-4408-B461-828F1DCA3F35}" dt="2023-12-07T09:34:56.705" v="4822" actId="1076"/>
          <ac:spMkLst>
            <pc:docMk/>
            <pc:sldMk cId="1208775675" sldId="300"/>
            <ac:spMk id="5" creationId="{B7D5A013-B5B0-9562-81A4-7CBC041A7174}"/>
          </ac:spMkLst>
        </pc:spChg>
        <pc:spChg chg="mod">
          <ac:chgData name="Simon Hind" userId="a68ce6b6-d1ad-457b-af87-29dcba95ff6a" providerId="ADAL" clId="{5AA6A758-DA2F-4408-B461-828F1DCA3F35}" dt="2023-12-07T09:35:01.770" v="4823" actId="1076"/>
          <ac:spMkLst>
            <pc:docMk/>
            <pc:sldMk cId="1208775675" sldId="300"/>
            <ac:spMk id="7" creationId="{3C352A8B-542E-2A3E-3120-4A0091DF07CC}"/>
          </ac:spMkLst>
        </pc:spChg>
      </pc:sldChg>
      <pc:sldChg chg="addSp delSp modSp new mod">
        <pc:chgData name="Simon Hind" userId="a68ce6b6-d1ad-457b-af87-29dcba95ff6a" providerId="ADAL" clId="{5AA6A758-DA2F-4408-B461-828F1DCA3F35}" dt="2023-12-07T09:31:05.722" v="4757" actId="403"/>
        <pc:sldMkLst>
          <pc:docMk/>
          <pc:sldMk cId="340811855" sldId="301"/>
        </pc:sldMkLst>
        <pc:spChg chg="del">
          <ac:chgData name="Simon Hind" userId="a68ce6b6-d1ad-457b-af87-29dcba95ff6a" providerId="ADAL" clId="{5AA6A758-DA2F-4408-B461-828F1DCA3F35}" dt="2023-12-05T09:45:31.321" v="4505" actId="478"/>
          <ac:spMkLst>
            <pc:docMk/>
            <pc:sldMk cId="340811855" sldId="301"/>
            <ac:spMk id="2" creationId="{1D11F922-C1EC-0EBB-ADFE-1EC2E43FD14C}"/>
          </ac:spMkLst>
        </pc:spChg>
        <pc:spChg chg="del">
          <ac:chgData name="Simon Hind" userId="a68ce6b6-d1ad-457b-af87-29dcba95ff6a" providerId="ADAL" clId="{5AA6A758-DA2F-4408-B461-828F1DCA3F35}" dt="2023-12-05T09:45:32.120" v="4506" actId="478"/>
          <ac:spMkLst>
            <pc:docMk/>
            <pc:sldMk cId="340811855" sldId="301"/>
            <ac:spMk id="3" creationId="{59AB576D-033B-6B79-4CF3-2E912ACB547F}"/>
          </ac:spMkLst>
        </pc:spChg>
        <pc:spChg chg="add mod">
          <ac:chgData name="Simon Hind" userId="a68ce6b6-d1ad-457b-af87-29dcba95ff6a" providerId="ADAL" clId="{5AA6A758-DA2F-4408-B461-828F1DCA3F35}" dt="2023-12-05T09:45:37.455" v="4507"/>
          <ac:spMkLst>
            <pc:docMk/>
            <pc:sldMk cId="340811855" sldId="301"/>
            <ac:spMk id="4" creationId="{CD72DF14-5D09-226D-2DD6-978A40BF2F84}"/>
          </ac:spMkLst>
        </pc:spChg>
        <pc:spChg chg="add mod">
          <ac:chgData name="Simon Hind" userId="a68ce6b6-d1ad-457b-af87-29dcba95ff6a" providerId="ADAL" clId="{5AA6A758-DA2F-4408-B461-828F1DCA3F35}" dt="2023-12-07T09:31:05.722" v="4757" actId="403"/>
          <ac:spMkLst>
            <pc:docMk/>
            <pc:sldMk cId="340811855" sldId="301"/>
            <ac:spMk id="5" creationId="{D49C836C-F1E4-45D6-4470-3438984F60DE}"/>
          </ac:spMkLst>
        </pc:spChg>
        <pc:picChg chg="add mod">
          <ac:chgData name="Simon Hind" userId="a68ce6b6-d1ad-457b-af87-29dcba95ff6a" providerId="ADAL" clId="{5AA6A758-DA2F-4408-B461-828F1DCA3F35}" dt="2023-12-05T09:50:40.236" v="4723"/>
          <ac:picMkLst>
            <pc:docMk/>
            <pc:sldMk cId="340811855" sldId="301"/>
            <ac:picMk id="6" creationId="{D53A41B0-E9F8-AE94-60E8-48136E910DCE}"/>
          </ac:picMkLst>
        </pc:picChg>
      </pc:sldChg>
      <pc:sldChg chg="addSp delSp modSp new mod">
        <pc:chgData name="Simon Hind" userId="a68ce6b6-d1ad-457b-af87-29dcba95ff6a" providerId="ADAL" clId="{5AA6A758-DA2F-4408-B461-828F1DCA3F35}" dt="2023-12-07T09:34:17.233" v="4811"/>
        <pc:sldMkLst>
          <pc:docMk/>
          <pc:sldMk cId="3579514365" sldId="302"/>
        </pc:sldMkLst>
        <pc:spChg chg="del">
          <ac:chgData name="Simon Hind" userId="a68ce6b6-d1ad-457b-af87-29dcba95ff6a" providerId="ADAL" clId="{5AA6A758-DA2F-4408-B461-828F1DCA3F35}" dt="2023-12-07T09:31:39.938" v="4766" actId="478"/>
          <ac:spMkLst>
            <pc:docMk/>
            <pc:sldMk cId="3579514365" sldId="302"/>
            <ac:spMk id="2" creationId="{0549985A-DFEB-24A2-D1DF-14F646425E8B}"/>
          </ac:spMkLst>
        </pc:spChg>
        <pc:spChg chg="del">
          <ac:chgData name="Simon Hind" userId="a68ce6b6-d1ad-457b-af87-29dcba95ff6a" providerId="ADAL" clId="{5AA6A758-DA2F-4408-B461-828F1DCA3F35}" dt="2023-12-07T09:31:41.234" v="4767" actId="478"/>
          <ac:spMkLst>
            <pc:docMk/>
            <pc:sldMk cId="3579514365" sldId="302"/>
            <ac:spMk id="3" creationId="{6EDF046D-62A6-76E7-2BB0-5FCA3F52BBEA}"/>
          </ac:spMkLst>
        </pc:spChg>
        <pc:spChg chg="add mod">
          <ac:chgData name="Simon Hind" userId="a68ce6b6-d1ad-457b-af87-29dcba95ff6a" providerId="ADAL" clId="{5AA6A758-DA2F-4408-B461-828F1DCA3F35}" dt="2023-12-07T09:31:37.040" v="4765"/>
          <ac:spMkLst>
            <pc:docMk/>
            <pc:sldMk cId="3579514365" sldId="302"/>
            <ac:spMk id="4" creationId="{144D8FB3-5CCB-2578-A877-C78511C0E40D}"/>
          </ac:spMkLst>
        </pc:spChg>
        <pc:spChg chg="add mod">
          <ac:chgData name="Simon Hind" userId="a68ce6b6-d1ad-457b-af87-29dcba95ff6a" providerId="ADAL" clId="{5AA6A758-DA2F-4408-B461-828F1DCA3F35}" dt="2023-12-07T09:31:37.040" v="4765"/>
          <ac:spMkLst>
            <pc:docMk/>
            <pc:sldMk cId="3579514365" sldId="302"/>
            <ac:spMk id="5" creationId="{6754D2CD-DFEE-12B5-FDAC-C108B189EF59}"/>
          </ac:spMkLst>
        </pc:spChg>
        <pc:spChg chg="add mod">
          <ac:chgData name="Simon Hind" userId="a68ce6b6-d1ad-457b-af87-29dcba95ff6a" providerId="ADAL" clId="{5AA6A758-DA2F-4408-B461-828F1DCA3F35}" dt="2023-12-07T09:34:06.352" v="4809" actId="403"/>
          <ac:spMkLst>
            <pc:docMk/>
            <pc:sldMk cId="3579514365" sldId="302"/>
            <ac:spMk id="7" creationId="{1740D24C-A3CA-5B27-48E7-2CAC56F212E4}"/>
          </ac:spMkLst>
        </pc:spChg>
        <pc:picChg chg="add mod">
          <ac:chgData name="Simon Hind" userId="a68ce6b6-d1ad-457b-af87-29dcba95ff6a" providerId="ADAL" clId="{5AA6A758-DA2F-4408-B461-828F1DCA3F35}" dt="2023-12-07T09:34:17.233" v="4811"/>
          <ac:picMkLst>
            <pc:docMk/>
            <pc:sldMk cId="3579514365" sldId="302"/>
            <ac:picMk id="8" creationId="{7786D46D-36DF-6E8B-63F2-29A220C95357}"/>
          </ac:picMkLst>
        </pc:picChg>
      </pc:sldChg>
      <pc:sldChg chg="addSp delSp modSp new mod">
        <pc:chgData name="Simon Hind" userId="a68ce6b6-d1ad-457b-af87-29dcba95ff6a" providerId="ADAL" clId="{5AA6A758-DA2F-4408-B461-828F1DCA3F35}" dt="2023-12-07T09:34:15.942" v="4810"/>
        <pc:sldMkLst>
          <pc:docMk/>
          <pc:sldMk cId="4035364475" sldId="303"/>
        </pc:sldMkLst>
        <pc:spChg chg="del">
          <ac:chgData name="Simon Hind" userId="a68ce6b6-d1ad-457b-af87-29dcba95ff6a" providerId="ADAL" clId="{5AA6A758-DA2F-4408-B461-828F1DCA3F35}" dt="2023-12-07T09:31:27.735" v="4762" actId="478"/>
          <ac:spMkLst>
            <pc:docMk/>
            <pc:sldMk cId="4035364475" sldId="303"/>
            <ac:spMk id="2" creationId="{A64A817B-C35B-D355-662E-C50E498E02C4}"/>
          </ac:spMkLst>
        </pc:spChg>
        <pc:spChg chg="del">
          <ac:chgData name="Simon Hind" userId="a68ce6b6-d1ad-457b-af87-29dcba95ff6a" providerId="ADAL" clId="{5AA6A758-DA2F-4408-B461-828F1DCA3F35}" dt="2023-12-07T09:31:28.883" v="4763" actId="478"/>
          <ac:spMkLst>
            <pc:docMk/>
            <pc:sldMk cId="4035364475" sldId="303"/>
            <ac:spMk id="3" creationId="{9321B1BD-102C-98B0-0C5C-D484E332AAAB}"/>
          </ac:spMkLst>
        </pc:spChg>
        <pc:spChg chg="add mod">
          <ac:chgData name="Simon Hind" userId="a68ce6b6-d1ad-457b-af87-29dcba95ff6a" providerId="ADAL" clId="{5AA6A758-DA2F-4408-B461-828F1DCA3F35}" dt="2023-12-07T09:31:35.386" v="4764"/>
          <ac:spMkLst>
            <pc:docMk/>
            <pc:sldMk cId="4035364475" sldId="303"/>
            <ac:spMk id="4" creationId="{FBC86CF7-6422-7744-F91D-D3237448FD15}"/>
          </ac:spMkLst>
        </pc:spChg>
        <pc:spChg chg="add mod">
          <ac:chgData name="Simon Hind" userId="a68ce6b6-d1ad-457b-af87-29dcba95ff6a" providerId="ADAL" clId="{5AA6A758-DA2F-4408-B461-828F1DCA3F35}" dt="2023-12-07T09:31:35.386" v="4764"/>
          <ac:spMkLst>
            <pc:docMk/>
            <pc:sldMk cId="4035364475" sldId="303"/>
            <ac:spMk id="5" creationId="{7AC15CAD-576F-79A8-025D-45ED253D3827}"/>
          </ac:spMkLst>
        </pc:spChg>
        <pc:spChg chg="add mod">
          <ac:chgData name="Simon Hind" userId="a68ce6b6-d1ad-457b-af87-29dcba95ff6a" providerId="ADAL" clId="{5AA6A758-DA2F-4408-B461-828F1DCA3F35}" dt="2023-12-07T09:33:03.722" v="4788" actId="1076"/>
          <ac:spMkLst>
            <pc:docMk/>
            <pc:sldMk cId="4035364475" sldId="303"/>
            <ac:spMk id="7" creationId="{AC75B172-0394-0452-43F8-4F1D8A3786EF}"/>
          </ac:spMkLst>
        </pc:spChg>
        <pc:picChg chg="add mod">
          <ac:chgData name="Simon Hind" userId="a68ce6b6-d1ad-457b-af87-29dcba95ff6a" providerId="ADAL" clId="{5AA6A758-DA2F-4408-B461-828F1DCA3F35}" dt="2023-12-07T09:34:15.942" v="4810"/>
          <ac:picMkLst>
            <pc:docMk/>
            <pc:sldMk cId="4035364475" sldId="303"/>
            <ac:picMk id="8" creationId="{FE23143E-D4E0-26B1-4F49-5DA5C302D09A}"/>
          </ac:picMkLst>
        </pc:picChg>
      </pc:sldChg>
      <pc:sldChg chg="addSp delSp modSp new mod">
        <pc:chgData name="Simon Hind" userId="a68ce6b6-d1ad-457b-af87-29dcba95ff6a" providerId="ADAL" clId="{5AA6A758-DA2F-4408-B461-828F1DCA3F35}" dt="2023-12-07T09:42:41.780" v="4900" actId="1076"/>
        <pc:sldMkLst>
          <pc:docMk/>
          <pc:sldMk cId="2709117588" sldId="304"/>
        </pc:sldMkLst>
        <pc:spChg chg="del">
          <ac:chgData name="Simon Hind" userId="a68ce6b6-d1ad-457b-af87-29dcba95ff6a" providerId="ADAL" clId="{5AA6A758-DA2F-4408-B461-828F1DCA3F35}" dt="2023-12-07T09:33:20.174" v="4792" actId="478"/>
          <ac:spMkLst>
            <pc:docMk/>
            <pc:sldMk cId="2709117588" sldId="304"/>
            <ac:spMk id="2" creationId="{A01E1950-B394-DD64-5900-D5E6D7CF4850}"/>
          </ac:spMkLst>
        </pc:spChg>
        <pc:spChg chg="del">
          <ac:chgData name="Simon Hind" userId="a68ce6b6-d1ad-457b-af87-29dcba95ff6a" providerId="ADAL" clId="{5AA6A758-DA2F-4408-B461-828F1DCA3F35}" dt="2023-12-07T09:33:21.306" v="4793" actId="478"/>
          <ac:spMkLst>
            <pc:docMk/>
            <pc:sldMk cId="2709117588" sldId="304"/>
            <ac:spMk id="3" creationId="{F27EBA0D-4B82-6309-F52D-26B2715F0181}"/>
          </ac:spMkLst>
        </pc:spChg>
        <pc:spChg chg="add mod">
          <ac:chgData name="Simon Hind" userId="a68ce6b6-d1ad-457b-af87-29dcba95ff6a" providerId="ADAL" clId="{5AA6A758-DA2F-4408-B461-828F1DCA3F35}" dt="2023-12-07T09:42:41.780" v="4900" actId="1076"/>
          <ac:spMkLst>
            <pc:docMk/>
            <pc:sldMk cId="2709117588" sldId="304"/>
            <ac:spMk id="5" creationId="{648F42FE-5135-A0D9-4356-EC17EE10358B}"/>
          </ac:spMkLst>
        </pc:spChg>
        <pc:spChg chg="add del">
          <ac:chgData name="Simon Hind" userId="a68ce6b6-d1ad-457b-af87-29dcba95ff6a" providerId="ADAL" clId="{5AA6A758-DA2F-4408-B461-828F1DCA3F35}" dt="2023-12-07T09:33:26.808" v="4795" actId="22"/>
          <ac:spMkLst>
            <pc:docMk/>
            <pc:sldMk cId="2709117588" sldId="304"/>
            <ac:spMk id="7" creationId="{8266B232-759C-AB28-8886-BDA55D7B2737}"/>
          </ac:spMkLst>
        </pc:spChg>
        <pc:spChg chg="add mod">
          <ac:chgData name="Simon Hind" userId="a68ce6b6-d1ad-457b-af87-29dcba95ff6a" providerId="ADAL" clId="{5AA6A758-DA2F-4408-B461-828F1DCA3F35}" dt="2023-12-07T09:33:31.345" v="4796"/>
          <ac:spMkLst>
            <pc:docMk/>
            <pc:sldMk cId="2709117588" sldId="304"/>
            <ac:spMk id="8" creationId="{12A56E0F-52F7-86FD-2BD1-D676276559AF}"/>
          </ac:spMkLst>
        </pc:spChg>
        <pc:spChg chg="add mod">
          <ac:chgData name="Simon Hind" userId="a68ce6b6-d1ad-457b-af87-29dcba95ff6a" providerId="ADAL" clId="{5AA6A758-DA2F-4408-B461-828F1DCA3F35}" dt="2023-12-07T09:33:31.345" v="4796"/>
          <ac:spMkLst>
            <pc:docMk/>
            <pc:sldMk cId="2709117588" sldId="304"/>
            <ac:spMk id="9" creationId="{ABE73780-F9D3-2D48-8757-10740FD45440}"/>
          </ac:spMkLst>
        </pc:spChg>
        <pc:picChg chg="add mod">
          <ac:chgData name="Simon Hind" userId="a68ce6b6-d1ad-457b-af87-29dcba95ff6a" providerId="ADAL" clId="{5AA6A758-DA2F-4408-B461-828F1DCA3F35}" dt="2023-12-07T09:34:18.512" v="4812"/>
          <ac:picMkLst>
            <pc:docMk/>
            <pc:sldMk cId="2709117588" sldId="304"/>
            <ac:picMk id="10" creationId="{AC0D0277-F92E-E133-EEBD-3F08CC73BAA6}"/>
          </ac:picMkLst>
        </pc:picChg>
      </pc:sldChg>
      <pc:sldChg chg="addSp delSp modSp new del mod">
        <pc:chgData name="Simon Hind" userId="a68ce6b6-d1ad-457b-af87-29dcba95ff6a" providerId="ADAL" clId="{5AA6A758-DA2F-4408-B461-828F1DCA3F35}" dt="2023-12-07T10:12:39.786" v="5534" actId="47"/>
        <pc:sldMkLst>
          <pc:docMk/>
          <pc:sldMk cId="1820735693" sldId="305"/>
        </pc:sldMkLst>
        <pc:spChg chg="del">
          <ac:chgData name="Simon Hind" userId="a68ce6b6-d1ad-457b-af87-29dcba95ff6a" providerId="ADAL" clId="{5AA6A758-DA2F-4408-B461-828F1DCA3F35}" dt="2023-12-07T09:43:33.607" v="4915" actId="478"/>
          <ac:spMkLst>
            <pc:docMk/>
            <pc:sldMk cId="1820735693" sldId="305"/>
            <ac:spMk id="2" creationId="{E66B3BAF-DAD6-0040-6A4A-D9BF71566A8B}"/>
          </ac:spMkLst>
        </pc:spChg>
        <pc:spChg chg="add mod">
          <ac:chgData name="Simon Hind" userId="a68ce6b6-d1ad-457b-af87-29dcba95ff6a" providerId="ADAL" clId="{5AA6A758-DA2F-4408-B461-828F1DCA3F35}" dt="2023-12-07T09:43:31.732" v="4914"/>
          <ac:spMkLst>
            <pc:docMk/>
            <pc:sldMk cId="1820735693" sldId="305"/>
            <ac:spMk id="4" creationId="{A80F2E7F-5788-0E84-D7D2-5EBEBA951554}"/>
          </ac:spMkLst>
        </pc:spChg>
        <pc:spChg chg="add mod">
          <ac:chgData name="Simon Hind" userId="a68ce6b6-d1ad-457b-af87-29dcba95ff6a" providerId="ADAL" clId="{5AA6A758-DA2F-4408-B461-828F1DCA3F35}" dt="2023-12-07T09:43:31.732" v="4914"/>
          <ac:spMkLst>
            <pc:docMk/>
            <pc:sldMk cId="1820735693" sldId="305"/>
            <ac:spMk id="5" creationId="{F9E4A400-BE20-A865-670B-126E5D8E2AF8}"/>
          </ac:spMkLst>
        </pc:spChg>
      </pc:sldChg>
      <pc:sldChg chg="addSp delSp modSp new del mod">
        <pc:chgData name="Simon Hind" userId="a68ce6b6-d1ad-457b-af87-29dcba95ff6a" providerId="ADAL" clId="{5AA6A758-DA2F-4408-B461-828F1DCA3F35}" dt="2023-12-07T10:12:38.072" v="5533" actId="47"/>
        <pc:sldMkLst>
          <pc:docMk/>
          <pc:sldMk cId="606344879" sldId="306"/>
        </pc:sldMkLst>
        <pc:spChg chg="del">
          <ac:chgData name="Simon Hind" userId="a68ce6b6-d1ad-457b-af87-29dcba95ff6a" providerId="ADAL" clId="{5AA6A758-DA2F-4408-B461-828F1DCA3F35}" dt="2023-12-07T09:43:14.733" v="4909" actId="478"/>
          <ac:spMkLst>
            <pc:docMk/>
            <pc:sldMk cId="606344879" sldId="306"/>
            <ac:spMk id="2" creationId="{7E4A5811-2D84-70F6-7CA5-7B36C8C38FA5}"/>
          </ac:spMkLst>
        </pc:spChg>
        <pc:spChg chg="del">
          <ac:chgData name="Simon Hind" userId="a68ce6b6-d1ad-457b-af87-29dcba95ff6a" providerId="ADAL" clId="{5AA6A758-DA2F-4408-B461-828F1DCA3F35}" dt="2023-12-07T09:43:17.928" v="4910" actId="478"/>
          <ac:spMkLst>
            <pc:docMk/>
            <pc:sldMk cId="606344879" sldId="306"/>
            <ac:spMk id="3" creationId="{A18647DB-8CCC-686F-7A28-AC1BB4EB7AAC}"/>
          </ac:spMkLst>
        </pc:spChg>
        <pc:spChg chg="add mod">
          <ac:chgData name="Simon Hind" userId="a68ce6b6-d1ad-457b-af87-29dcba95ff6a" providerId="ADAL" clId="{5AA6A758-DA2F-4408-B461-828F1DCA3F35}" dt="2023-12-07T09:43:30.255" v="4913"/>
          <ac:spMkLst>
            <pc:docMk/>
            <pc:sldMk cId="606344879" sldId="306"/>
            <ac:spMk id="4" creationId="{A1710688-1FF4-B460-B72B-901F75E0516A}"/>
          </ac:spMkLst>
        </pc:spChg>
        <pc:spChg chg="add mod">
          <ac:chgData name="Simon Hind" userId="a68ce6b6-d1ad-457b-af87-29dcba95ff6a" providerId="ADAL" clId="{5AA6A758-DA2F-4408-B461-828F1DCA3F35}" dt="2023-12-07T09:43:30.255" v="4913"/>
          <ac:spMkLst>
            <pc:docMk/>
            <pc:sldMk cId="606344879" sldId="306"/>
            <ac:spMk id="5" creationId="{6487947F-56D9-EE80-1E5F-345F4CD31009}"/>
          </ac:spMkLst>
        </pc:spChg>
        <pc:spChg chg="add mod">
          <ac:chgData name="Simon Hind" userId="a68ce6b6-d1ad-457b-af87-29dcba95ff6a" providerId="ADAL" clId="{5AA6A758-DA2F-4408-B461-828F1DCA3F35}" dt="2023-12-07T09:44:08.079" v="4917"/>
          <ac:spMkLst>
            <pc:docMk/>
            <pc:sldMk cId="606344879" sldId="306"/>
            <ac:spMk id="6" creationId="{0ABEB17E-6B3A-7FA4-D47A-FD4015F7596D}"/>
          </ac:spMkLst>
        </pc:spChg>
      </pc:sldChg>
    </pc:docChg>
  </pc:docChgLst>
  <pc:docChgLst>
    <pc:chgData name="Simon Hind" userId="a68ce6b6-d1ad-457b-af87-29dcba95ff6a" providerId="ADAL" clId="{BB83B177-12CF-458D-93E0-66F1E60D5B7E}"/>
    <pc:docChg chg="undo custSel addSld delSld modSld sldOrd">
      <pc:chgData name="Simon Hind" userId="a68ce6b6-d1ad-457b-af87-29dcba95ff6a" providerId="ADAL" clId="{BB83B177-12CF-458D-93E0-66F1E60D5B7E}" dt="2023-12-04T22:43:51.228" v="20340" actId="1036"/>
      <pc:docMkLst>
        <pc:docMk/>
      </pc:docMkLst>
      <pc:sldChg chg="modSp mod">
        <pc:chgData name="Simon Hind" userId="a68ce6b6-d1ad-457b-af87-29dcba95ff6a" providerId="ADAL" clId="{BB83B177-12CF-458D-93E0-66F1E60D5B7E}" dt="2023-11-25T23:25:39.080" v="25" actId="20577"/>
        <pc:sldMkLst>
          <pc:docMk/>
          <pc:sldMk cId="4276997424" sldId="257"/>
        </pc:sldMkLst>
        <pc:spChg chg="mod">
          <ac:chgData name="Simon Hind" userId="a68ce6b6-d1ad-457b-af87-29dcba95ff6a" providerId="ADAL" clId="{BB83B177-12CF-458D-93E0-66F1E60D5B7E}" dt="2023-11-25T23:25:39.080" v="25" actId="20577"/>
          <ac:spMkLst>
            <pc:docMk/>
            <pc:sldMk cId="4276997424" sldId="257"/>
            <ac:spMk id="2" creationId="{A0DCDACE-3AD8-41B7-108A-1C6529A5A244}"/>
          </ac:spMkLst>
        </pc:spChg>
      </pc:sldChg>
      <pc:sldChg chg="addSp delSp modSp new mod modClrScheme chgLayout">
        <pc:chgData name="Simon Hind" userId="a68ce6b6-d1ad-457b-af87-29dcba95ff6a" providerId="ADAL" clId="{BB83B177-12CF-458D-93E0-66F1E60D5B7E}" dt="2023-11-30T22:51:34.378" v="10725" actId="20577"/>
        <pc:sldMkLst>
          <pc:docMk/>
          <pc:sldMk cId="2630850230" sldId="258"/>
        </pc:sldMkLst>
        <pc:spChg chg="del">
          <ac:chgData name="Simon Hind" userId="a68ce6b6-d1ad-457b-af87-29dcba95ff6a" providerId="ADAL" clId="{BB83B177-12CF-458D-93E0-66F1E60D5B7E}" dt="2023-11-25T23:36:23.368" v="32" actId="478"/>
          <ac:spMkLst>
            <pc:docMk/>
            <pc:sldMk cId="2630850230" sldId="258"/>
            <ac:spMk id="2" creationId="{9091C87B-4181-FD75-5469-D083440A7BB7}"/>
          </ac:spMkLst>
        </pc:spChg>
        <pc:spChg chg="add del mod">
          <ac:chgData name="Simon Hind" userId="a68ce6b6-d1ad-457b-af87-29dcba95ff6a" providerId="ADAL" clId="{BB83B177-12CF-458D-93E0-66F1E60D5B7E}" dt="2023-11-29T21:03:54.337" v="7850" actId="478"/>
          <ac:spMkLst>
            <pc:docMk/>
            <pc:sldMk cId="2630850230" sldId="258"/>
            <ac:spMk id="4" creationId="{68C66B3B-BA61-5B35-3D16-9CF151CE497E}"/>
          </ac:spMkLst>
        </pc:spChg>
        <pc:spChg chg="add del mod ord">
          <ac:chgData name="Simon Hind" userId="a68ce6b6-d1ad-457b-af87-29dcba95ff6a" providerId="ADAL" clId="{BB83B177-12CF-458D-93E0-66F1E60D5B7E}" dt="2023-11-25T23:37:43.068" v="60" actId="478"/>
          <ac:spMkLst>
            <pc:docMk/>
            <pc:sldMk cId="2630850230" sldId="258"/>
            <ac:spMk id="5" creationId="{EC4D80D7-E04E-3E11-8C03-B4C7E97D94D2}"/>
          </ac:spMkLst>
        </pc:spChg>
        <pc:spChg chg="add mod">
          <ac:chgData name="Simon Hind" userId="a68ce6b6-d1ad-457b-af87-29dcba95ff6a" providerId="ADAL" clId="{BB83B177-12CF-458D-93E0-66F1E60D5B7E}" dt="2023-11-30T19:10:06.596" v="9839" actId="20577"/>
          <ac:spMkLst>
            <pc:docMk/>
            <pc:sldMk cId="2630850230" sldId="258"/>
            <ac:spMk id="5" creationId="{FCB4BDA7-BC8A-591B-79DA-E4D581F2F994}"/>
          </ac:spMkLst>
        </pc:spChg>
        <pc:spChg chg="add del mod">
          <ac:chgData name="Simon Hind" userId="a68ce6b6-d1ad-457b-af87-29dcba95ff6a" providerId="ADAL" clId="{BB83B177-12CF-458D-93E0-66F1E60D5B7E}" dt="2023-11-26T02:03:15.666" v="4820" actId="478"/>
          <ac:spMkLst>
            <pc:docMk/>
            <pc:sldMk cId="2630850230" sldId="258"/>
            <ac:spMk id="6" creationId="{F6C1A0AB-70F6-57CA-5B80-00E607FC46BA}"/>
          </ac:spMkLst>
        </pc:spChg>
        <pc:spChg chg="add del mod">
          <ac:chgData name="Simon Hind" userId="a68ce6b6-d1ad-457b-af87-29dcba95ff6a" providerId="ADAL" clId="{BB83B177-12CF-458D-93E0-66F1E60D5B7E}" dt="2023-11-26T02:03:18.506" v="4821" actId="478"/>
          <ac:spMkLst>
            <pc:docMk/>
            <pc:sldMk cId="2630850230" sldId="258"/>
            <ac:spMk id="7" creationId="{B12AE372-2A0C-B81C-E807-91914D969313}"/>
          </ac:spMkLst>
        </pc:spChg>
        <pc:spChg chg="add del mod">
          <ac:chgData name="Simon Hind" userId="a68ce6b6-d1ad-457b-af87-29dcba95ff6a" providerId="ADAL" clId="{BB83B177-12CF-458D-93E0-66F1E60D5B7E}" dt="2023-11-30T22:51:34.378" v="10725" actId="20577"/>
          <ac:spMkLst>
            <pc:docMk/>
            <pc:sldMk cId="2630850230" sldId="258"/>
            <ac:spMk id="8" creationId="{F6594C3A-9DD2-A08E-97EA-8B555F2518DE}"/>
          </ac:spMkLst>
        </pc:spChg>
        <pc:spChg chg="add del mod">
          <ac:chgData name="Simon Hind" userId="a68ce6b6-d1ad-457b-af87-29dcba95ff6a" providerId="ADAL" clId="{BB83B177-12CF-458D-93E0-66F1E60D5B7E}" dt="2023-11-25T23:55:40.883" v="504" actId="478"/>
          <ac:spMkLst>
            <pc:docMk/>
            <pc:sldMk cId="2630850230" sldId="258"/>
            <ac:spMk id="9" creationId="{9973EC9B-575F-02FA-0E11-3BB8DC6AA407}"/>
          </ac:spMkLst>
        </pc:spChg>
        <pc:spChg chg="add del mod">
          <ac:chgData name="Simon Hind" userId="a68ce6b6-d1ad-457b-af87-29dcba95ff6a" providerId="ADAL" clId="{BB83B177-12CF-458D-93E0-66F1E60D5B7E}" dt="2023-11-29T20:30:30.301" v="6978" actId="478"/>
          <ac:spMkLst>
            <pc:docMk/>
            <pc:sldMk cId="2630850230" sldId="258"/>
            <ac:spMk id="11" creationId="{9512936C-8BF3-D7EC-0BBE-9C65D2B0E5E0}"/>
          </ac:spMkLst>
        </pc:spChg>
        <pc:picChg chg="del mod">
          <ac:chgData name="Simon Hind" userId="a68ce6b6-d1ad-457b-af87-29dcba95ff6a" providerId="ADAL" clId="{BB83B177-12CF-458D-93E0-66F1E60D5B7E}" dt="2023-11-29T19:52:39.027" v="5358" actId="478"/>
          <ac:picMkLst>
            <pc:docMk/>
            <pc:sldMk cId="2630850230" sldId="258"/>
            <ac:picMk id="3" creationId="{A4B66F4F-84B8-9939-6C3B-B6214A42D789}"/>
          </ac:picMkLst>
        </pc:picChg>
      </pc:sldChg>
      <pc:sldChg chg="del">
        <pc:chgData name="Simon Hind" userId="a68ce6b6-d1ad-457b-af87-29dcba95ff6a" providerId="ADAL" clId="{BB83B177-12CF-458D-93E0-66F1E60D5B7E}" dt="2023-11-25T23:26:03" v="26" actId="47"/>
        <pc:sldMkLst>
          <pc:docMk/>
          <pc:sldMk cId="3213605475" sldId="258"/>
        </pc:sldMkLst>
      </pc:sldChg>
      <pc:sldChg chg="modSp add del mod">
        <pc:chgData name="Simon Hind" userId="a68ce6b6-d1ad-457b-af87-29dcba95ff6a" providerId="ADAL" clId="{BB83B177-12CF-458D-93E0-66F1E60D5B7E}" dt="2023-11-26T02:02:36.010" v="4818" actId="47"/>
        <pc:sldMkLst>
          <pc:docMk/>
          <pc:sldMk cId="775454876" sldId="259"/>
        </pc:sldMkLst>
        <pc:spChg chg="mod">
          <ac:chgData name="Simon Hind" userId="a68ce6b6-d1ad-457b-af87-29dcba95ff6a" providerId="ADAL" clId="{BB83B177-12CF-458D-93E0-66F1E60D5B7E}" dt="2023-11-25T23:41:55.399" v="165" actId="207"/>
          <ac:spMkLst>
            <pc:docMk/>
            <pc:sldMk cId="775454876" sldId="259"/>
            <ac:spMk id="6" creationId="{F6C1A0AB-70F6-57CA-5B80-00E607FC46BA}"/>
          </ac:spMkLst>
        </pc:spChg>
      </pc:sldChg>
      <pc:sldChg chg="del">
        <pc:chgData name="Simon Hind" userId="a68ce6b6-d1ad-457b-af87-29dcba95ff6a" providerId="ADAL" clId="{BB83B177-12CF-458D-93E0-66F1E60D5B7E}" dt="2023-11-25T23:26:03.785" v="27" actId="47"/>
        <pc:sldMkLst>
          <pc:docMk/>
          <pc:sldMk cId="2897346059" sldId="259"/>
        </pc:sldMkLst>
      </pc:sldChg>
      <pc:sldChg chg="add del">
        <pc:chgData name="Simon Hind" userId="a68ce6b6-d1ad-457b-af87-29dcba95ff6a" providerId="ADAL" clId="{BB83B177-12CF-458D-93E0-66F1E60D5B7E}" dt="2023-11-25T23:39:52.317" v="88" actId="47"/>
        <pc:sldMkLst>
          <pc:docMk/>
          <pc:sldMk cId="2945015556" sldId="259"/>
        </pc:sldMkLst>
      </pc:sldChg>
      <pc:sldChg chg="del">
        <pc:chgData name="Simon Hind" userId="a68ce6b6-d1ad-457b-af87-29dcba95ff6a" providerId="ADAL" clId="{BB83B177-12CF-458D-93E0-66F1E60D5B7E}" dt="2023-11-25T23:26:04.884" v="28" actId="47"/>
        <pc:sldMkLst>
          <pc:docMk/>
          <pc:sldMk cId="590532236" sldId="260"/>
        </pc:sldMkLst>
      </pc:sldChg>
      <pc:sldChg chg="modSp add del mod">
        <pc:chgData name="Simon Hind" userId="a68ce6b6-d1ad-457b-af87-29dcba95ff6a" providerId="ADAL" clId="{BB83B177-12CF-458D-93E0-66F1E60D5B7E}" dt="2023-11-26T02:02:34.991" v="4817" actId="47"/>
        <pc:sldMkLst>
          <pc:docMk/>
          <pc:sldMk cId="1401828329" sldId="260"/>
        </pc:sldMkLst>
        <pc:spChg chg="mod">
          <ac:chgData name="Simon Hind" userId="a68ce6b6-d1ad-457b-af87-29dcba95ff6a" providerId="ADAL" clId="{BB83B177-12CF-458D-93E0-66F1E60D5B7E}" dt="2023-11-25T23:41:51.360" v="164" actId="207"/>
          <ac:spMkLst>
            <pc:docMk/>
            <pc:sldMk cId="1401828329" sldId="260"/>
            <ac:spMk id="6" creationId="{F6C1A0AB-70F6-57CA-5B80-00E607FC46BA}"/>
          </ac:spMkLst>
        </pc:spChg>
      </pc:sldChg>
      <pc:sldChg chg="addSp delSp modSp add del mod">
        <pc:chgData name="Simon Hind" userId="a68ce6b6-d1ad-457b-af87-29dcba95ff6a" providerId="ADAL" clId="{BB83B177-12CF-458D-93E0-66F1E60D5B7E}" dt="2023-11-26T01:22:37.984" v="3401" actId="47"/>
        <pc:sldMkLst>
          <pc:docMk/>
          <pc:sldMk cId="1281324227" sldId="261"/>
        </pc:sldMkLst>
        <pc:spChg chg="add mod">
          <ac:chgData name="Simon Hind" userId="a68ce6b6-d1ad-457b-af87-29dcba95ff6a" providerId="ADAL" clId="{BB83B177-12CF-458D-93E0-66F1E60D5B7E}" dt="2023-11-26T01:17:35.922" v="3331" actId="313"/>
          <ac:spMkLst>
            <pc:docMk/>
            <pc:sldMk cId="1281324227" sldId="261"/>
            <ac:spMk id="2" creationId="{467E9856-44C2-A7C9-3B77-C72B517D0F05}"/>
          </ac:spMkLst>
        </pc:spChg>
        <pc:spChg chg="add del mod">
          <ac:chgData name="Simon Hind" userId="a68ce6b6-d1ad-457b-af87-29dcba95ff6a" providerId="ADAL" clId="{BB83B177-12CF-458D-93E0-66F1E60D5B7E}" dt="2023-11-26T01:22:37.122" v="3400"/>
          <ac:spMkLst>
            <pc:docMk/>
            <pc:sldMk cId="1281324227" sldId="261"/>
            <ac:spMk id="3" creationId="{052C2760-FD0F-5463-942C-755454C5F2A0}"/>
          </ac:spMkLst>
        </pc:spChg>
        <pc:spChg chg="mod">
          <ac:chgData name="Simon Hind" userId="a68ce6b6-d1ad-457b-af87-29dcba95ff6a" providerId="ADAL" clId="{BB83B177-12CF-458D-93E0-66F1E60D5B7E}" dt="2023-11-26T01:07:28.520" v="3112" actId="6549"/>
          <ac:spMkLst>
            <pc:docMk/>
            <pc:sldMk cId="1281324227" sldId="261"/>
            <ac:spMk id="4" creationId="{68C66B3B-BA61-5B35-3D16-9CF151CE497E}"/>
          </ac:spMkLst>
        </pc:spChg>
        <pc:spChg chg="mod">
          <ac:chgData name="Simon Hind" userId="a68ce6b6-d1ad-457b-af87-29dcba95ff6a" providerId="ADAL" clId="{BB83B177-12CF-458D-93E0-66F1E60D5B7E}" dt="2023-11-25T23:41:45.355" v="163" actId="207"/>
          <ac:spMkLst>
            <pc:docMk/>
            <pc:sldMk cId="1281324227" sldId="261"/>
            <ac:spMk id="6" creationId="{F6C1A0AB-70F6-57CA-5B80-00E607FC46BA}"/>
          </ac:spMkLst>
        </pc:spChg>
      </pc:sldChg>
      <pc:sldChg chg="del">
        <pc:chgData name="Simon Hind" userId="a68ce6b6-d1ad-457b-af87-29dcba95ff6a" providerId="ADAL" clId="{BB83B177-12CF-458D-93E0-66F1E60D5B7E}" dt="2023-11-25T23:26:05.715" v="29" actId="47"/>
        <pc:sldMkLst>
          <pc:docMk/>
          <pc:sldMk cId="2948933530" sldId="261"/>
        </pc:sldMkLst>
      </pc:sldChg>
      <pc:sldChg chg="addSp delSp modSp add mod ord">
        <pc:chgData name="Simon Hind" userId="a68ce6b6-d1ad-457b-af87-29dcba95ff6a" providerId="ADAL" clId="{BB83B177-12CF-458D-93E0-66F1E60D5B7E}" dt="2023-12-02T16:35:29.517" v="12196" actId="207"/>
        <pc:sldMkLst>
          <pc:docMk/>
          <pc:sldMk cId="3279736602" sldId="262"/>
        </pc:sldMkLst>
        <pc:spChg chg="add del mod">
          <ac:chgData name="Simon Hind" userId="a68ce6b6-d1ad-457b-af87-29dcba95ff6a" providerId="ADAL" clId="{BB83B177-12CF-458D-93E0-66F1E60D5B7E}" dt="2023-11-29T21:03:10.323" v="7840" actId="478"/>
          <ac:spMkLst>
            <pc:docMk/>
            <pc:sldMk cId="3279736602" sldId="262"/>
            <ac:spMk id="2" creationId="{C506AC2E-F09E-772B-5FE6-CFCD73D76A5F}"/>
          </ac:spMkLst>
        </pc:spChg>
        <pc:spChg chg="add mod">
          <ac:chgData name="Simon Hind" userId="a68ce6b6-d1ad-457b-af87-29dcba95ff6a" providerId="ADAL" clId="{BB83B177-12CF-458D-93E0-66F1E60D5B7E}" dt="2023-11-29T21:03:10.652" v="7841"/>
          <ac:spMkLst>
            <pc:docMk/>
            <pc:sldMk cId="3279736602" sldId="262"/>
            <ac:spMk id="3" creationId="{2AF0A2C2-1915-F0E4-B30F-CA949BA1B6D5}"/>
          </ac:spMkLst>
        </pc:spChg>
        <pc:spChg chg="del mod">
          <ac:chgData name="Simon Hind" userId="a68ce6b6-d1ad-457b-af87-29dcba95ff6a" providerId="ADAL" clId="{BB83B177-12CF-458D-93E0-66F1E60D5B7E}" dt="2023-11-29T21:03:13.732" v="7842" actId="478"/>
          <ac:spMkLst>
            <pc:docMk/>
            <pc:sldMk cId="3279736602" sldId="262"/>
            <ac:spMk id="4" creationId="{68C66B3B-BA61-5B35-3D16-9CF151CE497E}"/>
          </ac:spMkLst>
        </pc:spChg>
        <pc:spChg chg="mod">
          <ac:chgData name="Simon Hind" userId="a68ce6b6-d1ad-457b-af87-29dcba95ff6a" providerId="ADAL" clId="{BB83B177-12CF-458D-93E0-66F1E60D5B7E}" dt="2023-11-29T21:16:15.797" v="8320" actId="121"/>
          <ac:spMkLst>
            <pc:docMk/>
            <pc:sldMk cId="3279736602" sldId="262"/>
            <ac:spMk id="6" creationId="{F6C1A0AB-70F6-57CA-5B80-00E607FC46BA}"/>
          </ac:spMkLst>
        </pc:spChg>
        <pc:spChg chg="del">
          <ac:chgData name="Simon Hind" userId="a68ce6b6-d1ad-457b-af87-29dcba95ff6a" providerId="ADAL" clId="{BB83B177-12CF-458D-93E0-66F1E60D5B7E}" dt="2023-11-26T02:04:26.686" v="4864" actId="478"/>
          <ac:spMkLst>
            <pc:docMk/>
            <pc:sldMk cId="3279736602" sldId="262"/>
            <ac:spMk id="7" creationId="{B12AE372-2A0C-B81C-E807-91914D969313}"/>
          </ac:spMkLst>
        </pc:spChg>
        <pc:spChg chg="mod">
          <ac:chgData name="Simon Hind" userId="a68ce6b6-d1ad-457b-af87-29dcba95ff6a" providerId="ADAL" clId="{BB83B177-12CF-458D-93E0-66F1E60D5B7E}" dt="2023-12-02T16:35:29.517" v="12196" actId="207"/>
          <ac:spMkLst>
            <pc:docMk/>
            <pc:sldMk cId="3279736602" sldId="262"/>
            <ac:spMk id="8" creationId="{F6594C3A-9DD2-A08E-97EA-8B555F2518DE}"/>
          </ac:spMkLst>
        </pc:spChg>
        <pc:picChg chg="del">
          <ac:chgData name="Simon Hind" userId="a68ce6b6-d1ad-457b-af87-29dcba95ff6a" providerId="ADAL" clId="{BB83B177-12CF-458D-93E0-66F1E60D5B7E}" dt="2023-11-29T21:03:26.922" v="7845" actId="478"/>
          <ac:picMkLst>
            <pc:docMk/>
            <pc:sldMk cId="3279736602" sldId="262"/>
            <ac:picMk id="5" creationId="{B770F049-E353-93AC-7D34-7E76070B7DFE}"/>
          </ac:picMkLst>
        </pc:picChg>
      </pc:sldChg>
      <pc:sldChg chg="del">
        <pc:chgData name="Simon Hind" userId="a68ce6b6-d1ad-457b-af87-29dcba95ff6a" providerId="ADAL" clId="{BB83B177-12CF-458D-93E0-66F1E60D5B7E}" dt="2023-11-25T23:26:06.594" v="30" actId="47"/>
        <pc:sldMkLst>
          <pc:docMk/>
          <pc:sldMk cId="4289038244" sldId="262"/>
        </pc:sldMkLst>
      </pc:sldChg>
      <pc:sldChg chg="addSp delSp modSp add mod ord">
        <pc:chgData name="Simon Hind" userId="a68ce6b6-d1ad-457b-af87-29dcba95ff6a" providerId="ADAL" clId="{BB83B177-12CF-458D-93E0-66F1E60D5B7E}" dt="2023-12-04T22:26:37.049" v="19804"/>
        <pc:sldMkLst>
          <pc:docMk/>
          <pc:sldMk cId="224679865" sldId="263"/>
        </pc:sldMkLst>
        <pc:spChg chg="add del mod">
          <ac:chgData name="Simon Hind" userId="a68ce6b6-d1ad-457b-af87-29dcba95ff6a" providerId="ADAL" clId="{BB83B177-12CF-458D-93E0-66F1E60D5B7E}" dt="2023-11-29T21:15:12.776" v="8308" actId="478"/>
          <ac:spMkLst>
            <pc:docMk/>
            <pc:sldMk cId="224679865" sldId="263"/>
            <ac:spMk id="2" creationId="{8D8667D6-F5BE-39EC-9649-D1FCA48E9181}"/>
          </ac:spMkLst>
        </pc:spChg>
        <pc:spChg chg="add mod">
          <ac:chgData name="Simon Hind" userId="a68ce6b6-d1ad-457b-af87-29dcba95ff6a" providerId="ADAL" clId="{BB83B177-12CF-458D-93E0-66F1E60D5B7E}" dt="2023-11-29T21:15:36.718" v="8313" actId="1076"/>
          <ac:spMkLst>
            <pc:docMk/>
            <pc:sldMk cId="224679865" sldId="263"/>
            <ac:spMk id="3" creationId="{BE728447-9B84-F9A0-5E3E-EF6990C5B5D2}"/>
          </ac:spMkLst>
        </pc:spChg>
        <pc:spChg chg="del mod">
          <ac:chgData name="Simon Hind" userId="a68ce6b6-d1ad-457b-af87-29dcba95ff6a" providerId="ADAL" clId="{BB83B177-12CF-458D-93E0-66F1E60D5B7E}" dt="2023-11-29T21:15:21.955" v="8310" actId="478"/>
          <ac:spMkLst>
            <pc:docMk/>
            <pc:sldMk cId="224679865" sldId="263"/>
            <ac:spMk id="4" creationId="{68C66B3B-BA61-5B35-3D16-9CF151CE497E}"/>
          </ac:spMkLst>
        </pc:spChg>
        <pc:spChg chg="mod">
          <ac:chgData name="Simon Hind" userId="a68ce6b6-d1ad-457b-af87-29dcba95ff6a" providerId="ADAL" clId="{BB83B177-12CF-458D-93E0-66F1E60D5B7E}" dt="2023-11-29T21:15:49.354" v="8317" actId="121"/>
          <ac:spMkLst>
            <pc:docMk/>
            <pc:sldMk cId="224679865" sldId="263"/>
            <ac:spMk id="6" creationId="{F6C1A0AB-70F6-57CA-5B80-00E607FC46BA}"/>
          </ac:spMkLst>
        </pc:spChg>
        <pc:spChg chg="del">
          <ac:chgData name="Simon Hind" userId="a68ce6b6-d1ad-457b-af87-29dcba95ff6a" providerId="ADAL" clId="{BB83B177-12CF-458D-93E0-66F1E60D5B7E}" dt="2023-11-26T02:04:39.738" v="4899" actId="478"/>
          <ac:spMkLst>
            <pc:docMk/>
            <pc:sldMk cId="224679865" sldId="263"/>
            <ac:spMk id="7" creationId="{B12AE372-2A0C-B81C-E807-91914D969313}"/>
          </ac:spMkLst>
        </pc:spChg>
        <pc:spChg chg="mod">
          <ac:chgData name="Simon Hind" userId="a68ce6b6-d1ad-457b-af87-29dcba95ff6a" providerId="ADAL" clId="{BB83B177-12CF-458D-93E0-66F1E60D5B7E}" dt="2023-12-04T22:00:58.894" v="19471" actId="113"/>
          <ac:spMkLst>
            <pc:docMk/>
            <pc:sldMk cId="224679865" sldId="263"/>
            <ac:spMk id="8" creationId="{F6594C3A-9DD2-A08E-97EA-8B555F2518DE}"/>
          </ac:spMkLst>
        </pc:spChg>
        <pc:picChg chg="add mod">
          <ac:chgData name="Simon Hind" userId="a68ce6b6-d1ad-457b-af87-29dcba95ff6a" providerId="ADAL" clId="{BB83B177-12CF-458D-93E0-66F1E60D5B7E}" dt="2023-12-04T22:26:37.049" v="19804"/>
          <ac:picMkLst>
            <pc:docMk/>
            <pc:sldMk cId="224679865" sldId="263"/>
            <ac:picMk id="2" creationId="{23751575-A586-7C8D-36C0-F5A31C9114A7}"/>
          </ac:picMkLst>
        </pc:picChg>
      </pc:sldChg>
      <pc:sldChg chg="addSp delSp modSp add mod ord">
        <pc:chgData name="Simon Hind" userId="a68ce6b6-d1ad-457b-af87-29dcba95ff6a" providerId="ADAL" clId="{BB83B177-12CF-458D-93E0-66F1E60D5B7E}" dt="2023-12-04T22:26:41.321" v="19805"/>
        <pc:sldMkLst>
          <pc:docMk/>
          <pc:sldMk cId="1232163269" sldId="264"/>
        </pc:sldMkLst>
        <pc:spChg chg="add del mod">
          <ac:chgData name="Simon Hind" userId="a68ce6b6-d1ad-457b-af87-29dcba95ff6a" providerId="ADAL" clId="{BB83B177-12CF-458D-93E0-66F1E60D5B7E}" dt="2023-11-29T21:17:32.713" v="8325" actId="478"/>
          <ac:spMkLst>
            <pc:docMk/>
            <pc:sldMk cId="1232163269" sldId="264"/>
            <ac:spMk id="2" creationId="{B7E225E3-0A11-BEAF-4A42-99FEA174B96F}"/>
          </ac:spMkLst>
        </pc:spChg>
        <pc:spChg chg="add del mod">
          <ac:chgData name="Simon Hind" userId="a68ce6b6-d1ad-457b-af87-29dcba95ff6a" providerId="ADAL" clId="{BB83B177-12CF-458D-93E0-66F1E60D5B7E}" dt="2023-11-29T21:21:07.787" v="8349" actId="478"/>
          <ac:spMkLst>
            <pc:docMk/>
            <pc:sldMk cId="1232163269" sldId="264"/>
            <ac:spMk id="3" creationId="{22F973CF-B6EB-5753-FB3E-6FDA492F2C0A}"/>
          </ac:spMkLst>
        </pc:spChg>
        <pc:spChg chg="del mod">
          <ac:chgData name="Simon Hind" userId="a68ce6b6-d1ad-457b-af87-29dcba95ff6a" providerId="ADAL" clId="{BB83B177-12CF-458D-93E0-66F1E60D5B7E}" dt="2023-11-29T21:21:10.281" v="8350" actId="478"/>
          <ac:spMkLst>
            <pc:docMk/>
            <pc:sldMk cId="1232163269" sldId="264"/>
            <ac:spMk id="4" creationId="{68C66B3B-BA61-5B35-3D16-9CF151CE497E}"/>
          </ac:spMkLst>
        </pc:spChg>
        <pc:spChg chg="mod">
          <ac:chgData name="Simon Hind" userId="a68ce6b6-d1ad-457b-af87-29dcba95ff6a" providerId="ADAL" clId="{BB83B177-12CF-458D-93E0-66F1E60D5B7E}" dt="2023-11-29T21:17:46.176" v="8329" actId="207"/>
          <ac:spMkLst>
            <pc:docMk/>
            <pc:sldMk cId="1232163269" sldId="264"/>
            <ac:spMk id="6" creationId="{F6C1A0AB-70F6-57CA-5B80-00E607FC46BA}"/>
          </ac:spMkLst>
        </pc:spChg>
        <pc:spChg chg="del mod">
          <ac:chgData name="Simon Hind" userId="a68ce6b6-d1ad-457b-af87-29dcba95ff6a" providerId="ADAL" clId="{BB83B177-12CF-458D-93E0-66F1E60D5B7E}" dt="2023-11-26T02:04:54.832" v="4943"/>
          <ac:spMkLst>
            <pc:docMk/>
            <pc:sldMk cId="1232163269" sldId="264"/>
            <ac:spMk id="7" creationId="{B12AE372-2A0C-B81C-E807-91914D969313}"/>
          </ac:spMkLst>
        </pc:spChg>
        <pc:spChg chg="mod">
          <ac:chgData name="Simon Hind" userId="a68ce6b6-d1ad-457b-af87-29dcba95ff6a" providerId="ADAL" clId="{BB83B177-12CF-458D-93E0-66F1E60D5B7E}" dt="2023-12-02T16:36:48.401" v="12200" actId="1076"/>
          <ac:spMkLst>
            <pc:docMk/>
            <pc:sldMk cId="1232163269" sldId="264"/>
            <ac:spMk id="8" creationId="{F6594C3A-9DD2-A08E-97EA-8B555F2518DE}"/>
          </ac:spMkLst>
        </pc:spChg>
        <pc:picChg chg="add mod">
          <ac:chgData name="Simon Hind" userId="a68ce6b6-d1ad-457b-af87-29dcba95ff6a" providerId="ADAL" clId="{BB83B177-12CF-458D-93E0-66F1E60D5B7E}" dt="2023-12-04T22:26:41.321" v="19805"/>
          <ac:picMkLst>
            <pc:docMk/>
            <pc:sldMk cId="1232163269" sldId="264"/>
            <ac:picMk id="2" creationId="{8D77AB27-AD1F-CE69-C2E8-342115331F39}"/>
          </ac:picMkLst>
        </pc:picChg>
      </pc:sldChg>
      <pc:sldChg chg="addSp delSp modSp add del mod ord">
        <pc:chgData name="Simon Hind" userId="a68ce6b6-d1ad-457b-af87-29dcba95ff6a" providerId="ADAL" clId="{BB83B177-12CF-458D-93E0-66F1E60D5B7E}" dt="2023-11-30T22:52:09.336" v="10726" actId="47"/>
        <pc:sldMkLst>
          <pc:docMk/>
          <pc:sldMk cId="1663729514" sldId="265"/>
        </pc:sldMkLst>
        <pc:spChg chg="add del mod">
          <ac:chgData name="Simon Hind" userId="a68ce6b6-d1ad-457b-af87-29dcba95ff6a" providerId="ADAL" clId="{BB83B177-12CF-458D-93E0-66F1E60D5B7E}" dt="2023-11-29T21:21:01.636" v="8347" actId="478"/>
          <ac:spMkLst>
            <pc:docMk/>
            <pc:sldMk cId="1663729514" sldId="265"/>
            <ac:spMk id="2" creationId="{B0168323-1E36-08A7-18AD-8985A52557BC}"/>
          </ac:spMkLst>
        </pc:spChg>
        <pc:spChg chg="add del mod">
          <ac:chgData name="Simon Hind" userId="a68ce6b6-d1ad-457b-af87-29dcba95ff6a" providerId="ADAL" clId="{BB83B177-12CF-458D-93E0-66F1E60D5B7E}" dt="2023-11-29T21:22:45.398" v="8357" actId="478"/>
          <ac:spMkLst>
            <pc:docMk/>
            <pc:sldMk cId="1663729514" sldId="265"/>
            <ac:spMk id="3" creationId="{050D6B03-72A1-AB59-B495-83B368F8825F}"/>
          </ac:spMkLst>
        </pc:spChg>
        <pc:spChg chg="del mod">
          <ac:chgData name="Simon Hind" userId="a68ce6b6-d1ad-457b-af87-29dcba95ff6a" providerId="ADAL" clId="{BB83B177-12CF-458D-93E0-66F1E60D5B7E}" dt="2023-11-29T21:22:47.205" v="8358" actId="478"/>
          <ac:spMkLst>
            <pc:docMk/>
            <pc:sldMk cId="1663729514" sldId="265"/>
            <ac:spMk id="4" creationId="{68C66B3B-BA61-5B35-3D16-9CF151CE497E}"/>
          </ac:spMkLst>
        </pc:spChg>
        <pc:spChg chg="mod">
          <ac:chgData name="Simon Hind" userId="a68ce6b6-d1ad-457b-af87-29dcba95ff6a" providerId="ADAL" clId="{BB83B177-12CF-458D-93E0-66F1E60D5B7E}" dt="2023-11-29T21:22:41.895" v="8355" actId="207"/>
          <ac:spMkLst>
            <pc:docMk/>
            <pc:sldMk cId="1663729514" sldId="265"/>
            <ac:spMk id="6" creationId="{F6C1A0AB-70F6-57CA-5B80-00E607FC46BA}"/>
          </ac:spMkLst>
        </pc:spChg>
        <pc:spChg chg="del">
          <ac:chgData name="Simon Hind" userId="a68ce6b6-d1ad-457b-af87-29dcba95ff6a" providerId="ADAL" clId="{BB83B177-12CF-458D-93E0-66F1E60D5B7E}" dt="2023-11-26T02:05:09.642" v="4965" actId="478"/>
          <ac:spMkLst>
            <pc:docMk/>
            <pc:sldMk cId="1663729514" sldId="265"/>
            <ac:spMk id="7" creationId="{B12AE372-2A0C-B81C-E807-91914D969313}"/>
          </ac:spMkLst>
        </pc:spChg>
        <pc:spChg chg="mod">
          <ac:chgData name="Simon Hind" userId="a68ce6b6-d1ad-457b-af87-29dcba95ff6a" providerId="ADAL" clId="{BB83B177-12CF-458D-93E0-66F1E60D5B7E}" dt="2023-11-26T02:05:13.920" v="4986" actId="1036"/>
          <ac:spMkLst>
            <pc:docMk/>
            <pc:sldMk cId="1663729514" sldId="265"/>
            <ac:spMk id="8" creationId="{F6594C3A-9DD2-A08E-97EA-8B555F2518DE}"/>
          </ac:spMkLst>
        </pc:spChg>
      </pc:sldChg>
      <pc:sldChg chg="addSp delSp modSp add del mod ord">
        <pc:chgData name="Simon Hind" userId="a68ce6b6-d1ad-457b-af87-29dcba95ff6a" providerId="ADAL" clId="{BB83B177-12CF-458D-93E0-66F1E60D5B7E}" dt="2023-11-29T21:40:02.402" v="8626" actId="47"/>
        <pc:sldMkLst>
          <pc:docMk/>
          <pc:sldMk cId="2151842030" sldId="266"/>
        </pc:sldMkLst>
        <pc:spChg chg="add del mod">
          <ac:chgData name="Simon Hind" userId="a68ce6b6-d1ad-457b-af87-29dcba95ff6a" providerId="ADAL" clId="{BB83B177-12CF-458D-93E0-66F1E60D5B7E}" dt="2023-11-29T21:24:17.732" v="8365" actId="478"/>
          <ac:spMkLst>
            <pc:docMk/>
            <pc:sldMk cId="2151842030" sldId="266"/>
            <ac:spMk id="2" creationId="{BB046C6E-AE64-341B-F557-9EC878519319}"/>
          </ac:spMkLst>
        </pc:spChg>
        <pc:spChg chg="add mod">
          <ac:chgData name="Simon Hind" userId="a68ce6b6-d1ad-457b-af87-29dcba95ff6a" providerId="ADAL" clId="{BB83B177-12CF-458D-93E0-66F1E60D5B7E}" dt="2023-11-29T21:24:29.260" v="8368"/>
          <ac:spMkLst>
            <pc:docMk/>
            <pc:sldMk cId="2151842030" sldId="266"/>
            <ac:spMk id="3" creationId="{19F94219-A52E-828F-0E2E-CF75456E2265}"/>
          </ac:spMkLst>
        </pc:spChg>
        <pc:spChg chg="del mod">
          <ac:chgData name="Simon Hind" userId="a68ce6b6-d1ad-457b-af87-29dcba95ff6a" providerId="ADAL" clId="{BB83B177-12CF-458D-93E0-66F1E60D5B7E}" dt="2023-11-29T21:24:32.023" v="8369" actId="478"/>
          <ac:spMkLst>
            <pc:docMk/>
            <pc:sldMk cId="2151842030" sldId="266"/>
            <ac:spMk id="4" creationId="{68C66B3B-BA61-5B35-3D16-9CF151CE497E}"/>
          </ac:spMkLst>
        </pc:spChg>
        <pc:spChg chg="mod">
          <ac:chgData name="Simon Hind" userId="a68ce6b6-d1ad-457b-af87-29dcba95ff6a" providerId="ADAL" clId="{BB83B177-12CF-458D-93E0-66F1E60D5B7E}" dt="2023-11-29T21:24:44.767" v="8372" actId="207"/>
          <ac:spMkLst>
            <pc:docMk/>
            <pc:sldMk cId="2151842030" sldId="266"/>
            <ac:spMk id="6" creationId="{F6C1A0AB-70F6-57CA-5B80-00E607FC46BA}"/>
          </ac:spMkLst>
        </pc:spChg>
        <pc:spChg chg="del">
          <ac:chgData name="Simon Hind" userId="a68ce6b6-d1ad-457b-af87-29dcba95ff6a" providerId="ADAL" clId="{BB83B177-12CF-458D-93E0-66F1E60D5B7E}" dt="2023-11-26T02:05:26.381" v="5005" actId="478"/>
          <ac:spMkLst>
            <pc:docMk/>
            <pc:sldMk cId="2151842030" sldId="266"/>
            <ac:spMk id="7" creationId="{B12AE372-2A0C-B81C-E807-91914D969313}"/>
          </ac:spMkLst>
        </pc:spChg>
        <pc:spChg chg="mod">
          <ac:chgData name="Simon Hind" userId="a68ce6b6-d1ad-457b-af87-29dcba95ff6a" providerId="ADAL" clId="{BB83B177-12CF-458D-93E0-66F1E60D5B7E}" dt="2023-11-26T02:05:29.806" v="5018" actId="1035"/>
          <ac:spMkLst>
            <pc:docMk/>
            <pc:sldMk cId="2151842030" sldId="266"/>
            <ac:spMk id="8" creationId="{F6594C3A-9DD2-A08E-97EA-8B555F2518DE}"/>
          </ac:spMkLst>
        </pc:spChg>
      </pc:sldChg>
      <pc:sldChg chg="addSp delSp modSp add mod ord">
        <pc:chgData name="Simon Hind" userId="a68ce6b6-d1ad-457b-af87-29dcba95ff6a" providerId="ADAL" clId="{BB83B177-12CF-458D-93E0-66F1E60D5B7E}" dt="2023-12-04T22:42:17.931" v="20318"/>
        <pc:sldMkLst>
          <pc:docMk/>
          <pc:sldMk cId="1914362994" sldId="267"/>
        </pc:sldMkLst>
        <pc:spChg chg="add del mod">
          <ac:chgData name="Simon Hind" userId="a68ce6b6-d1ad-457b-af87-29dcba95ff6a" providerId="ADAL" clId="{BB83B177-12CF-458D-93E0-66F1E60D5B7E}" dt="2023-11-29T20:52:14.774" v="7562" actId="478"/>
          <ac:spMkLst>
            <pc:docMk/>
            <pc:sldMk cId="1914362994" sldId="267"/>
            <ac:spMk id="2" creationId="{35AEF2EF-ECB7-A90D-CAB7-2413A00FF138}"/>
          </ac:spMkLst>
        </pc:spChg>
        <pc:spChg chg="add del mod">
          <ac:chgData name="Simon Hind" userId="a68ce6b6-d1ad-457b-af87-29dcba95ff6a" providerId="ADAL" clId="{BB83B177-12CF-458D-93E0-66F1E60D5B7E}" dt="2023-11-29T20:52:12.460" v="7561"/>
          <ac:spMkLst>
            <pc:docMk/>
            <pc:sldMk cId="1914362994" sldId="267"/>
            <ac:spMk id="3" creationId="{C791E1F3-CD96-76FE-DF13-FDA8DEFA2E5B}"/>
          </ac:spMkLst>
        </pc:spChg>
        <pc:spChg chg="add mod">
          <ac:chgData name="Simon Hind" userId="a68ce6b6-d1ad-457b-af87-29dcba95ff6a" providerId="ADAL" clId="{BB83B177-12CF-458D-93E0-66F1E60D5B7E}" dt="2023-12-04T03:45:02.703" v="15635" actId="1076"/>
          <ac:spMkLst>
            <pc:docMk/>
            <pc:sldMk cId="1914362994" sldId="267"/>
            <ac:spMk id="3" creationId="{D4E0C395-79B7-66C4-7BE2-2641C3084528}"/>
          </ac:spMkLst>
        </pc:spChg>
        <pc:spChg chg="del mod">
          <ac:chgData name="Simon Hind" userId="a68ce6b6-d1ad-457b-af87-29dcba95ff6a" providerId="ADAL" clId="{BB83B177-12CF-458D-93E0-66F1E60D5B7E}" dt="2023-11-29T21:21:22.557" v="8351" actId="478"/>
          <ac:spMkLst>
            <pc:docMk/>
            <pc:sldMk cId="1914362994" sldId="267"/>
            <ac:spMk id="4" creationId="{68C66B3B-BA61-5B35-3D16-9CF151CE497E}"/>
          </ac:spMkLst>
        </pc:spChg>
        <pc:spChg chg="add mod">
          <ac:chgData name="Simon Hind" userId="a68ce6b6-d1ad-457b-af87-29dcba95ff6a" providerId="ADAL" clId="{BB83B177-12CF-458D-93E0-66F1E60D5B7E}" dt="2023-11-29T20:52:39.645" v="7602" actId="1036"/>
          <ac:spMkLst>
            <pc:docMk/>
            <pc:sldMk cId="1914362994" sldId="267"/>
            <ac:spMk id="5" creationId="{1ABABCFA-476F-5853-FD6D-4C48E65C2795}"/>
          </ac:spMkLst>
        </pc:spChg>
        <pc:spChg chg="del mod">
          <ac:chgData name="Simon Hind" userId="a68ce6b6-d1ad-457b-af87-29dcba95ff6a" providerId="ADAL" clId="{BB83B177-12CF-458D-93E0-66F1E60D5B7E}" dt="2023-11-29T20:59:41.449" v="7777" actId="478"/>
          <ac:spMkLst>
            <pc:docMk/>
            <pc:sldMk cId="1914362994" sldId="267"/>
            <ac:spMk id="6" creationId="{F6C1A0AB-70F6-57CA-5B80-00E607FC46BA}"/>
          </ac:spMkLst>
        </pc:spChg>
        <pc:spChg chg="del">
          <ac:chgData name="Simon Hind" userId="a68ce6b6-d1ad-457b-af87-29dcba95ff6a" providerId="ADAL" clId="{BB83B177-12CF-458D-93E0-66F1E60D5B7E}" dt="2023-11-26T02:05:41.988" v="5022" actId="478"/>
          <ac:spMkLst>
            <pc:docMk/>
            <pc:sldMk cId="1914362994" sldId="267"/>
            <ac:spMk id="7" creationId="{B12AE372-2A0C-B81C-E807-91914D969313}"/>
          </ac:spMkLst>
        </pc:spChg>
        <pc:spChg chg="mod">
          <ac:chgData name="Simon Hind" userId="a68ce6b6-d1ad-457b-af87-29dcba95ff6a" providerId="ADAL" clId="{BB83B177-12CF-458D-93E0-66F1E60D5B7E}" dt="2023-11-30T19:14:59.349" v="9889" actId="313"/>
          <ac:spMkLst>
            <pc:docMk/>
            <pc:sldMk cId="1914362994" sldId="267"/>
            <ac:spMk id="8" creationId="{F6594C3A-9DD2-A08E-97EA-8B555F2518DE}"/>
          </ac:spMkLst>
        </pc:spChg>
        <pc:picChg chg="add mod">
          <ac:chgData name="Simon Hind" userId="a68ce6b6-d1ad-457b-af87-29dcba95ff6a" providerId="ADAL" clId="{BB83B177-12CF-458D-93E0-66F1E60D5B7E}" dt="2023-12-04T22:42:17.931" v="20318"/>
          <ac:picMkLst>
            <pc:docMk/>
            <pc:sldMk cId="1914362994" sldId="267"/>
            <ac:picMk id="2" creationId="{4A5746AD-4483-87CB-79B2-BB16BF304348}"/>
          </ac:picMkLst>
        </pc:picChg>
        <pc:picChg chg="add mod">
          <ac:chgData name="Simon Hind" userId="a68ce6b6-d1ad-457b-af87-29dcba95ff6a" providerId="ADAL" clId="{BB83B177-12CF-458D-93E0-66F1E60D5B7E}" dt="2023-12-04T22:42:16.998" v="20317" actId="1076"/>
          <ac:picMkLst>
            <pc:docMk/>
            <pc:sldMk cId="1914362994" sldId="267"/>
            <ac:picMk id="9" creationId="{081B4AC1-473F-9847-BA35-6A55EC9D6A58}"/>
          </ac:picMkLst>
        </pc:picChg>
        <pc:picChg chg="add mod">
          <ac:chgData name="Simon Hind" userId="a68ce6b6-d1ad-457b-af87-29dcba95ff6a" providerId="ADAL" clId="{BB83B177-12CF-458D-93E0-66F1E60D5B7E}" dt="2023-12-04T03:45:09.252" v="15636" actId="1076"/>
          <ac:picMkLst>
            <pc:docMk/>
            <pc:sldMk cId="1914362994" sldId="267"/>
            <ac:picMk id="11266" creationId="{6C345A84-64CE-4C5C-E331-E0591C7CB86A}"/>
          </ac:picMkLst>
        </pc:picChg>
      </pc:sldChg>
      <pc:sldChg chg="new del">
        <pc:chgData name="Simon Hind" userId="a68ce6b6-d1ad-457b-af87-29dcba95ff6a" providerId="ADAL" clId="{BB83B177-12CF-458D-93E0-66F1E60D5B7E}" dt="2023-11-26T01:09:54.256" v="3131" actId="47"/>
        <pc:sldMkLst>
          <pc:docMk/>
          <pc:sldMk cId="2671396428" sldId="267"/>
        </pc:sldMkLst>
      </pc:sldChg>
      <pc:sldChg chg="new del">
        <pc:chgData name="Simon Hind" userId="a68ce6b6-d1ad-457b-af87-29dcba95ff6a" providerId="ADAL" clId="{BB83B177-12CF-458D-93E0-66F1E60D5B7E}" dt="2023-11-26T01:23:35.534" v="3407" actId="47"/>
        <pc:sldMkLst>
          <pc:docMk/>
          <pc:sldMk cId="102891960" sldId="268"/>
        </pc:sldMkLst>
      </pc:sldChg>
      <pc:sldChg chg="addSp delSp modSp add mod ord">
        <pc:chgData name="Simon Hind" userId="a68ce6b6-d1ad-457b-af87-29dcba95ff6a" providerId="ADAL" clId="{BB83B177-12CF-458D-93E0-66F1E60D5B7E}" dt="2023-12-04T22:26:49.115" v="19807"/>
        <pc:sldMkLst>
          <pc:docMk/>
          <pc:sldMk cId="3730640553" sldId="268"/>
        </pc:sldMkLst>
        <pc:spChg chg="add del mod">
          <ac:chgData name="Simon Hind" userId="a68ce6b6-d1ad-457b-af87-29dcba95ff6a" providerId="ADAL" clId="{BB83B177-12CF-458D-93E0-66F1E60D5B7E}" dt="2023-11-29T21:30:26.707" v="8423" actId="478"/>
          <ac:spMkLst>
            <pc:docMk/>
            <pc:sldMk cId="3730640553" sldId="268"/>
            <ac:spMk id="2" creationId="{AAD2829B-0B92-119C-8E82-2CAFC00D4387}"/>
          </ac:spMkLst>
        </pc:spChg>
        <pc:spChg chg="add mod">
          <ac:chgData name="Simon Hind" userId="a68ce6b6-d1ad-457b-af87-29dcba95ff6a" providerId="ADAL" clId="{BB83B177-12CF-458D-93E0-66F1E60D5B7E}" dt="2023-11-29T21:30:33.035" v="8424"/>
          <ac:spMkLst>
            <pc:docMk/>
            <pc:sldMk cId="3730640553" sldId="268"/>
            <ac:spMk id="3" creationId="{E2565E18-D44A-AE85-84D7-FBEEF1FDEDB4}"/>
          </ac:spMkLst>
        </pc:spChg>
        <pc:spChg chg="del mod">
          <ac:chgData name="Simon Hind" userId="a68ce6b6-d1ad-457b-af87-29dcba95ff6a" providerId="ADAL" clId="{BB83B177-12CF-458D-93E0-66F1E60D5B7E}" dt="2023-11-29T21:30:23.927" v="8422" actId="478"/>
          <ac:spMkLst>
            <pc:docMk/>
            <pc:sldMk cId="3730640553" sldId="268"/>
            <ac:spMk id="4" creationId="{68C66B3B-BA61-5B35-3D16-9CF151CE497E}"/>
          </ac:spMkLst>
        </pc:spChg>
        <pc:spChg chg="add mod">
          <ac:chgData name="Simon Hind" userId="a68ce6b6-d1ad-457b-af87-29dcba95ff6a" providerId="ADAL" clId="{BB83B177-12CF-458D-93E0-66F1E60D5B7E}" dt="2023-11-29T21:42:06.193" v="8634" actId="14100"/>
          <ac:spMkLst>
            <pc:docMk/>
            <pc:sldMk cId="3730640553" sldId="268"/>
            <ac:spMk id="5" creationId="{13959887-AC44-BAB3-88FD-830877ECE6D9}"/>
          </ac:spMkLst>
        </pc:spChg>
        <pc:spChg chg="mod">
          <ac:chgData name="Simon Hind" userId="a68ce6b6-d1ad-457b-af87-29dcba95ff6a" providerId="ADAL" clId="{BB83B177-12CF-458D-93E0-66F1E60D5B7E}" dt="2023-11-29T21:30:41.253" v="8427" actId="207"/>
          <ac:spMkLst>
            <pc:docMk/>
            <pc:sldMk cId="3730640553" sldId="268"/>
            <ac:spMk id="6" creationId="{F6C1A0AB-70F6-57CA-5B80-00E607FC46BA}"/>
          </ac:spMkLst>
        </pc:spChg>
        <pc:spChg chg="del">
          <ac:chgData name="Simon Hind" userId="a68ce6b6-d1ad-457b-af87-29dcba95ff6a" providerId="ADAL" clId="{BB83B177-12CF-458D-93E0-66F1E60D5B7E}" dt="2023-11-26T02:05:58.306" v="5075" actId="478"/>
          <ac:spMkLst>
            <pc:docMk/>
            <pc:sldMk cId="3730640553" sldId="268"/>
            <ac:spMk id="7" creationId="{B12AE372-2A0C-B81C-E807-91914D969313}"/>
          </ac:spMkLst>
        </pc:spChg>
        <pc:spChg chg="mod">
          <ac:chgData name="Simon Hind" userId="a68ce6b6-d1ad-457b-af87-29dcba95ff6a" providerId="ADAL" clId="{BB83B177-12CF-458D-93E0-66F1E60D5B7E}" dt="2023-11-26T02:06:14.664" v="5096" actId="313"/>
          <ac:spMkLst>
            <pc:docMk/>
            <pc:sldMk cId="3730640553" sldId="268"/>
            <ac:spMk id="8" creationId="{F6594C3A-9DD2-A08E-97EA-8B555F2518DE}"/>
          </ac:spMkLst>
        </pc:spChg>
        <pc:picChg chg="add mod">
          <ac:chgData name="Simon Hind" userId="a68ce6b6-d1ad-457b-af87-29dcba95ff6a" providerId="ADAL" clId="{BB83B177-12CF-458D-93E0-66F1E60D5B7E}" dt="2023-12-04T22:26:49.115" v="19807"/>
          <ac:picMkLst>
            <pc:docMk/>
            <pc:sldMk cId="3730640553" sldId="268"/>
            <ac:picMk id="2" creationId="{38D1425E-2A6E-8C96-D3C7-031B564123FC}"/>
          </ac:picMkLst>
        </pc:picChg>
      </pc:sldChg>
      <pc:sldChg chg="new del">
        <pc:chgData name="Simon Hind" userId="a68ce6b6-d1ad-457b-af87-29dcba95ff6a" providerId="ADAL" clId="{BB83B177-12CF-458D-93E0-66F1E60D5B7E}" dt="2023-11-26T01:37:42.390" v="3997" actId="680"/>
        <pc:sldMkLst>
          <pc:docMk/>
          <pc:sldMk cId="3293206265" sldId="269"/>
        </pc:sldMkLst>
      </pc:sldChg>
      <pc:sldChg chg="addSp delSp modSp add del mod ord">
        <pc:chgData name="Simon Hind" userId="a68ce6b6-d1ad-457b-af87-29dcba95ff6a" providerId="ADAL" clId="{BB83B177-12CF-458D-93E0-66F1E60D5B7E}" dt="2023-11-29T21:00:39.574" v="7812" actId="47"/>
        <pc:sldMkLst>
          <pc:docMk/>
          <pc:sldMk cId="3609689466" sldId="269"/>
        </pc:sldMkLst>
        <pc:spChg chg="add mod">
          <ac:chgData name="Simon Hind" userId="a68ce6b6-d1ad-457b-af87-29dcba95ff6a" providerId="ADAL" clId="{BB83B177-12CF-458D-93E0-66F1E60D5B7E}" dt="2023-11-26T02:06:53.655" v="5132" actId="1035"/>
          <ac:spMkLst>
            <pc:docMk/>
            <pc:sldMk cId="3609689466" sldId="269"/>
            <ac:spMk id="2" creationId="{71697F97-B9C0-FBBB-7B0D-AAE39FD9578E}"/>
          </ac:spMkLst>
        </pc:spChg>
        <pc:spChg chg="mod">
          <ac:chgData name="Simon Hind" userId="a68ce6b6-d1ad-457b-af87-29dcba95ff6a" providerId="ADAL" clId="{BB83B177-12CF-458D-93E0-66F1E60D5B7E}" dt="2023-11-26T02:08:55.842" v="5250" actId="6549"/>
          <ac:spMkLst>
            <pc:docMk/>
            <pc:sldMk cId="3609689466" sldId="269"/>
            <ac:spMk id="4" creationId="{68C66B3B-BA61-5B35-3D16-9CF151CE497E}"/>
          </ac:spMkLst>
        </pc:spChg>
        <pc:spChg chg="mod">
          <ac:chgData name="Simon Hind" userId="a68ce6b6-d1ad-457b-af87-29dcba95ff6a" providerId="ADAL" clId="{BB83B177-12CF-458D-93E0-66F1E60D5B7E}" dt="2023-11-26T01:38:03.207" v="4000" actId="20577"/>
          <ac:spMkLst>
            <pc:docMk/>
            <pc:sldMk cId="3609689466" sldId="269"/>
            <ac:spMk id="6" creationId="{F6C1A0AB-70F6-57CA-5B80-00E607FC46BA}"/>
          </ac:spMkLst>
        </pc:spChg>
        <pc:spChg chg="del">
          <ac:chgData name="Simon Hind" userId="a68ce6b6-d1ad-457b-af87-29dcba95ff6a" providerId="ADAL" clId="{BB83B177-12CF-458D-93E0-66F1E60D5B7E}" dt="2023-11-26T02:06:48.526" v="5112" actId="478"/>
          <ac:spMkLst>
            <pc:docMk/>
            <pc:sldMk cId="3609689466" sldId="269"/>
            <ac:spMk id="7" creationId="{B12AE372-2A0C-B81C-E807-91914D969313}"/>
          </ac:spMkLst>
        </pc:spChg>
        <pc:spChg chg="mod">
          <ac:chgData name="Simon Hind" userId="a68ce6b6-d1ad-457b-af87-29dcba95ff6a" providerId="ADAL" clId="{BB83B177-12CF-458D-93E0-66F1E60D5B7E}" dt="2023-11-26T02:07:01.640" v="5149" actId="1035"/>
          <ac:spMkLst>
            <pc:docMk/>
            <pc:sldMk cId="3609689466" sldId="269"/>
            <ac:spMk id="8" creationId="{F6594C3A-9DD2-A08E-97EA-8B555F2518DE}"/>
          </ac:spMkLst>
        </pc:spChg>
      </pc:sldChg>
      <pc:sldChg chg="addSp delSp modSp add mod ord">
        <pc:chgData name="Simon Hind" userId="a68ce6b6-d1ad-457b-af87-29dcba95ff6a" providerId="ADAL" clId="{BB83B177-12CF-458D-93E0-66F1E60D5B7E}" dt="2023-12-04T22:41:07.977" v="20314" actId="20577"/>
        <pc:sldMkLst>
          <pc:docMk/>
          <pc:sldMk cId="1969069695" sldId="270"/>
        </pc:sldMkLst>
        <pc:spChg chg="add mod">
          <ac:chgData name="Simon Hind" userId="a68ce6b6-d1ad-457b-af87-29dcba95ff6a" providerId="ADAL" clId="{BB83B177-12CF-458D-93E0-66F1E60D5B7E}" dt="2023-12-04T22:41:07.977" v="20314" actId="20577"/>
          <ac:spMkLst>
            <pc:docMk/>
            <pc:sldMk cId="1969069695" sldId="270"/>
            <ac:spMk id="2" creationId="{165F46D0-729F-96E0-47E0-3E8774C0D4BC}"/>
          </ac:spMkLst>
        </pc:spChg>
        <pc:spChg chg="add del mod">
          <ac:chgData name="Simon Hind" userId="a68ce6b6-d1ad-457b-af87-29dcba95ff6a" providerId="ADAL" clId="{BB83B177-12CF-458D-93E0-66F1E60D5B7E}" dt="2023-11-29T21:32:44.507" v="8574" actId="478"/>
          <ac:spMkLst>
            <pc:docMk/>
            <pc:sldMk cId="1969069695" sldId="270"/>
            <ac:spMk id="2" creationId="{79254AD7-5932-236A-EF25-4BF145D19DDF}"/>
          </ac:spMkLst>
        </pc:spChg>
        <pc:spChg chg="add mod">
          <ac:chgData name="Simon Hind" userId="a68ce6b6-d1ad-457b-af87-29dcba95ff6a" providerId="ADAL" clId="{BB83B177-12CF-458D-93E0-66F1E60D5B7E}" dt="2023-11-29T21:32:50.952" v="8575"/>
          <ac:spMkLst>
            <pc:docMk/>
            <pc:sldMk cId="1969069695" sldId="270"/>
            <ac:spMk id="3" creationId="{D0B527A9-31E2-5C71-88AC-79F0566B21D8}"/>
          </ac:spMkLst>
        </pc:spChg>
        <pc:spChg chg="del mod">
          <ac:chgData name="Simon Hind" userId="a68ce6b6-d1ad-457b-af87-29dcba95ff6a" providerId="ADAL" clId="{BB83B177-12CF-458D-93E0-66F1E60D5B7E}" dt="2023-11-29T21:30:50.732" v="8428" actId="478"/>
          <ac:spMkLst>
            <pc:docMk/>
            <pc:sldMk cId="1969069695" sldId="270"/>
            <ac:spMk id="4" creationId="{68C66B3B-BA61-5B35-3D16-9CF151CE497E}"/>
          </ac:spMkLst>
        </pc:spChg>
        <pc:spChg chg="mod">
          <ac:chgData name="Simon Hind" userId="a68ce6b6-d1ad-457b-af87-29dcba95ff6a" providerId="ADAL" clId="{BB83B177-12CF-458D-93E0-66F1E60D5B7E}" dt="2023-12-04T22:32:28.669" v="19871" actId="121"/>
          <ac:spMkLst>
            <pc:docMk/>
            <pc:sldMk cId="1969069695" sldId="270"/>
            <ac:spMk id="6" creationId="{F6C1A0AB-70F6-57CA-5B80-00E607FC46BA}"/>
          </ac:spMkLst>
        </pc:spChg>
        <pc:spChg chg="del">
          <ac:chgData name="Simon Hind" userId="a68ce6b6-d1ad-457b-af87-29dcba95ff6a" providerId="ADAL" clId="{BB83B177-12CF-458D-93E0-66F1E60D5B7E}" dt="2023-11-26T02:07:07.413" v="5150" actId="478"/>
          <ac:spMkLst>
            <pc:docMk/>
            <pc:sldMk cId="1969069695" sldId="270"/>
            <ac:spMk id="7" creationId="{B12AE372-2A0C-B81C-E807-91914D969313}"/>
          </ac:spMkLst>
        </pc:spChg>
        <pc:spChg chg="del mod">
          <ac:chgData name="Simon Hind" userId="a68ce6b6-d1ad-457b-af87-29dcba95ff6a" providerId="ADAL" clId="{BB83B177-12CF-458D-93E0-66F1E60D5B7E}" dt="2023-12-04T22:32:36.168" v="19873" actId="478"/>
          <ac:spMkLst>
            <pc:docMk/>
            <pc:sldMk cId="1969069695" sldId="270"/>
            <ac:spMk id="8" creationId="{F6594C3A-9DD2-A08E-97EA-8B555F2518DE}"/>
          </ac:spMkLst>
        </pc:spChg>
      </pc:sldChg>
      <pc:sldChg chg="addSp delSp modSp add del mod">
        <pc:chgData name="Simon Hind" userId="a68ce6b6-d1ad-457b-af87-29dcba95ff6a" providerId="ADAL" clId="{BB83B177-12CF-458D-93E0-66F1E60D5B7E}" dt="2023-11-29T21:00:13.297" v="7811" actId="47"/>
        <pc:sldMkLst>
          <pc:docMk/>
          <pc:sldMk cId="2534941925" sldId="271"/>
        </pc:sldMkLst>
        <pc:spChg chg="add mod">
          <ac:chgData name="Simon Hind" userId="a68ce6b6-d1ad-457b-af87-29dcba95ff6a" providerId="ADAL" clId="{BB83B177-12CF-458D-93E0-66F1E60D5B7E}" dt="2023-11-26T02:07:30.608" v="5174" actId="1076"/>
          <ac:spMkLst>
            <pc:docMk/>
            <pc:sldMk cId="2534941925" sldId="271"/>
            <ac:spMk id="2" creationId="{9A573681-6BCD-E618-F56A-1FECA66E56B9}"/>
          </ac:spMkLst>
        </pc:spChg>
        <pc:spChg chg="mod">
          <ac:chgData name="Simon Hind" userId="a68ce6b6-d1ad-457b-af87-29dcba95ff6a" providerId="ADAL" clId="{BB83B177-12CF-458D-93E0-66F1E60D5B7E}" dt="2023-11-26T02:08:47.652" v="5248" actId="6549"/>
          <ac:spMkLst>
            <pc:docMk/>
            <pc:sldMk cId="2534941925" sldId="271"/>
            <ac:spMk id="4" creationId="{68C66B3B-BA61-5B35-3D16-9CF151CE497E}"/>
          </ac:spMkLst>
        </pc:spChg>
        <pc:spChg chg="mod">
          <ac:chgData name="Simon Hind" userId="a68ce6b6-d1ad-457b-af87-29dcba95ff6a" providerId="ADAL" clId="{BB83B177-12CF-458D-93E0-66F1E60D5B7E}" dt="2023-11-26T01:48:25.143" v="4265" actId="313"/>
          <ac:spMkLst>
            <pc:docMk/>
            <pc:sldMk cId="2534941925" sldId="271"/>
            <ac:spMk id="6" creationId="{F6C1A0AB-70F6-57CA-5B80-00E607FC46BA}"/>
          </ac:spMkLst>
        </pc:spChg>
        <pc:spChg chg="del">
          <ac:chgData name="Simon Hind" userId="a68ce6b6-d1ad-457b-af87-29dcba95ff6a" providerId="ADAL" clId="{BB83B177-12CF-458D-93E0-66F1E60D5B7E}" dt="2023-11-26T02:07:26.004" v="5172" actId="478"/>
          <ac:spMkLst>
            <pc:docMk/>
            <pc:sldMk cId="2534941925" sldId="271"/>
            <ac:spMk id="7" creationId="{B12AE372-2A0C-B81C-E807-91914D969313}"/>
          </ac:spMkLst>
        </pc:spChg>
        <pc:spChg chg="mod">
          <ac:chgData name="Simon Hind" userId="a68ce6b6-d1ad-457b-af87-29dcba95ff6a" providerId="ADAL" clId="{BB83B177-12CF-458D-93E0-66F1E60D5B7E}" dt="2023-11-26T02:07:35.992" v="5193" actId="1035"/>
          <ac:spMkLst>
            <pc:docMk/>
            <pc:sldMk cId="2534941925" sldId="271"/>
            <ac:spMk id="8" creationId="{F6594C3A-9DD2-A08E-97EA-8B555F2518DE}"/>
          </ac:spMkLst>
        </pc:spChg>
      </pc:sldChg>
      <pc:sldChg chg="addSp delSp modSp add mod ord">
        <pc:chgData name="Simon Hind" userId="a68ce6b6-d1ad-457b-af87-29dcba95ff6a" providerId="ADAL" clId="{BB83B177-12CF-458D-93E0-66F1E60D5B7E}" dt="2023-12-04T22:41:51.353" v="20315" actId="6549"/>
        <pc:sldMkLst>
          <pc:docMk/>
          <pc:sldMk cId="2821439105" sldId="272"/>
        </pc:sldMkLst>
        <pc:spChg chg="add del mod">
          <ac:chgData name="Simon Hind" userId="a68ce6b6-d1ad-457b-af87-29dcba95ff6a" providerId="ADAL" clId="{BB83B177-12CF-458D-93E0-66F1E60D5B7E}" dt="2023-11-29T21:34:12.441" v="8585" actId="478"/>
          <ac:spMkLst>
            <pc:docMk/>
            <pc:sldMk cId="2821439105" sldId="272"/>
            <ac:spMk id="2" creationId="{A016BC45-1D76-DC66-B284-5965850DBBD9}"/>
          </ac:spMkLst>
        </pc:spChg>
        <pc:spChg chg="add mod">
          <ac:chgData name="Simon Hind" userId="a68ce6b6-d1ad-457b-af87-29dcba95ff6a" providerId="ADAL" clId="{BB83B177-12CF-458D-93E0-66F1E60D5B7E}" dt="2023-11-29T21:34:27.679" v="8590"/>
          <ac:spMkLst>
            <pc:docMk/>
            <pc:sldMk cId="2821439105" sldId="272"/>
            <ac:spMk id="3" creationId="{7D391F70-6341-1C6C-97B3-59990BB1CC34}"/>
          </ac:spMkLst>
        </pc:spChg>
        <pc:spChg chg="del mod">
          <ac:chgData name="Simon Hind" userId="a68ce6b6-d1ad-457b-af87-29dcba95ff6a" providerId="ADAL" clId="{BB83B177-12CF-458D-93E0-66F1E60D5B7E}" dt="2023-11-29T21:34:06.178" v="8584" actId="478"/>
          <ac:spMkLst>
            <pc:docMk/>
            <pc:sldMk cId="2821439105" sldId="272"/>
            <ac:spMk id="4" creationId="{68C66B3B-BA61-5B35-3D16-9CF151CE497E}"/>
          </ac:spMkLst>
        </pc:spChg>
        <pc:spChg chg="mod">
          <ac:chgData name="Simon Hind" userId="a68ce6b6-d1ad-457b-af87-29dcba95ff6a" providerId="ADAL" clId="{BB83B177-12CF-458D-93E0-66F1E60D5B7E}" dt="2023-12-04T03:29:12.988" v="15567" actId="20577"/>
          <ac:spMkLst>
            <pc:docMk/>
            <pc:sldMk cId="2821439105" sldId="272"/>
            <ac:spMk id="6" creationId="{F6C1A0AB-70F6-57CA-5B80-00E607FC46BA}"/>
          </ac:spMkLst>
        </pc:spChg>
        <pc:spChg chg="del">
          <ac:chgData name="Simon Hind" userId="a68ce6b6-d1ad-457b-af87-29dcba95ff6a" providerId="ADAL" clId="{BB83B177-12CF-458D-93E0-66F1E60D5B7E}" dt="2023-11-26T02:07:41.123" v="5194" actId="478"/>
          <ac:spMkLst>
            <pc:docMk/>
            <pc:sldMk cId="2821439105" sldId="272"/>
            <ac:spMk id="7" creationId="{B12AE372-2A0C-B81C-E807-91914D969313}"/>
          </ac:spMkLst>
        </pc:spChg>
        <pc:spChg chg="mod">
          <ac:chgData name="Simon Hind" userId="a68ce6b6-d1ad-457b-af87-29dcba95ff6a" providerId="ADAL" clId="{BB83B177-12CF-458D-93E0-66F1E60D5B7E}" dt="2023-12-04T22:41:51.353" v="20315" actId="6549"/>
          <ac:spMkLst>
            <pc:docMk/>
            <pc:sldMk cId="2821439105" sldId="272"/>
            <ac:spMk id="8" creationId="{F6594C3A-9DD2-A08E-97EA-8B555F2518DE}"/>
          </ac:spMkLst>
        </pc:spChg>
        <pc:picChg chg="add mod">
          <ac:chgData name="Simon Hind" userId="a68ce6b6-d1ad-457b-af87-29dcba95ff6a" providerId="ADAL" clId="{BB83B177-12CF-458D-93E0-66F1E60D5B7E}" dt="2023-12-04T22:26:55.032" v="19808"/>
          <ac:picMkLst>
            <pc:docMk/>
            <pc:sldMk cId="2821439105" sldId="272"/>
            <ac:picMk id="2" creationId="{4301F8ED-EEF6-71AC-6754-F02883370F49}"/>
          </ac:picMkLst>
        </pc:picChg>
      </pc:sldChg>
      <pc:sldChg chg="addSp delSp modSp add mod ord">
        <pc:chgData name="Simon Hind" userId="a68ce6b6-d1ad-457b-af87-29dcba95ff6a" providerId="ADAL" clId="{BB83B177-12CF-458D-93E0-66F1E60D5B7E}" dt="2023-12-04T22:42:05.653" v="20316"/>
        <pc:sldMkLst>
          <pc:docMk/>
          <pc:sldMk cId="3862899347" sldId="273"/>
        </pc:sldMkLst>
        <pc:spChg chg="add del mod">
          <ac:chgData name="Simon Hind" userId="a68ce6b6-d1ad-457b-af87-29dcba95ff6a" providerId="ADAL" clId="{BB83B177-12CF-458D-93E0-66F1E60D5B7E}" dt="2023-11-29T20:39:49.983" v="7204" actId="478"/>
          <ac:spMkLst>
            <pc:docMk/>
            <pc:sldMk cId="3862899347" sldId="273"/>
            <ac:spMk id="2" creationId="{BF6BF0D1-C228-A7CC-7E41-CCEC05787213}"/>
          </ac:spMkLst>
        </pc:spChg>
        <pc:spChg chg="add mod">
          <ac:chgData name="Simon Hind" userId="a68ce6b6-d1ad-457b-af87-29dcba95ff6a" providerId="ADAL" clId="{BB83B177-12CF-458D-93E0-66F1E60D5B7E}" dt="2023-11-29T20:40:27.758" v="7215" actId="20577"/>
          <ac:spMkLst>
            <pc:docMk/>
            <pc:sldMk cId="3862899347" sldId="273"/>
            <ac:spMk id="3" creationId="{4897E6E4-59DF-B8AC-6277-A2C87ECC0E14}"/>
          </ac:spMkLst>
        </pc:spChg>
        <pc:spChg chg="del mod">
          <ac:chgData name="Simon Hind" userId="a68ce6b6-d1ad-457b-af87-29dcba95ff6a" providerId="ADAL" clId="{BB83B177-12CF-458D-93E0-66F1E60D5B7E}" dt="2023-11-29T20:39:56.295" v="7206" actId="478"/>
          <ac:spMkLst>
            <pc:docMk/>
            <pc:sldMk cId="3862899347" sldId="273"/>
            <ac:spMk id="4" creationId="{68C66B3B-BA61-5B35-3D16-9CF151CE497E}"/>
          </ac:spMkLst>
        </pc:spChg>
        <pc:spChg chg="add mod">
          <ac:chgData name="Simon Hind" userId="a68ce6b6-d1ad-457b-af87-29dcba95ff6a" providerId="ADAL" clId="{BB83B177-12CF-458D-93E0-66F1E60D5B7E}" dt="2023-11-29T21:23:58.777" v="8364" actId="14100"/>
          <ac:spMkLst>
            <pc:docMk/>
            <pc:sldMk cId="3862899347" sldId="273"/>
            <ac:spMk id="5" creationId="{7428C8F2-8B76-CABD-9019-BCB28700BD8C}"/>
          </ac:spMkLst>
        </pc:spChg>
        <pc:spChg chg="del mod">
          <ac:chgData name="Simon Hind" userId="a68ce6b6-d1ad-457b-af87-29dcba95ff6a" providerId="ADAL" clId="{BB83B177-12CF-458D-93E0-66F1E60D5B7E}" dt="2023-11-29T20:41:03.156" v="7224"/>
          <ac:spMkLst>
            <pc:docMk/>
            <pc:sldMk cId="3862899347" sldId="273"/>
            <ac:spMk id="6" creationId="{F6C1A0AB-70F6-57CA-5B80-00E607FC46BA}"/>
          </ac:spMkLst>
        </pc:spChg>
        <pc:spChg chg="del">
          <ac:chgData name="Simon Hind" userId="a68ce6b6-d1ad-457b-af87-29dcba95ff6a" providerId="ADAL" clId="{BB83B177-12CF-458D-93E0-66F1E60D5B7E}" dt="2023-11-26T02:08:03.866" v="5221" actId="478"/>
          <ac:spMkLst>
            <pc:docMk/>
            <pc:sldMk cId="3862899347" sldId="273"/>
            <ac:spMk id="7" creationId="{B12AE372-2A0C-B81C-E807-91914D969313}"/>
          </ac:spMkLst>
        </pc:spChg>
        <pc:spChg chg="mod">
          <ac:chgData name="Simon Hind" userId="a68ce6b6-d1ad-457b-af87-29dcba95ff6a" providerId="ADAL" clId="{BB83B177-12CF-458D-93E0-66F1E60D5B7E}" dt="2023-11-29T20:47:03.607" v="7507" actId="1076"/>
          <ac:spMkLst>
            <pc:docMk/>
            <pc:sldMk cId="3862899347" sldId="273"/>
            <ac:spMk id="8" creationId="{F6594C3A-9DD2-A08E-97EA-8B555F2518DE}"/>
          </ac:spMkLst>
        </pc:spChg>
        <pc:picChg chg="add mod">
          <ac:chgData name="Simon Hind" userId="a68ce6b6-d1ad-457b-af87-29dcba95ff6a" providerId="ADAL" clId="{BB83B177-12CF-458D-93E0-66F1E60D5B7E}" dt="2023-12-04T22:42:05.653" v="20316"/>
          <ac:picMkLst>
            <pc:docMk/>
            <pc:sldMk cId="3862899347" sldId="273"/>
            <ac:picMk id="2" creationId="{43744BE4-0E05-0D02-2FCF-F53EC47F3194}"/>
          </ac:picMkLst>
        </pc:picChg>
      </pc:sldChg>
      <pc:sldChg chg="del">
        <pc:chgData name="Simon Hind" userId="a68ce6b6-d1ad-457b-af87-29dcba95ff6a" providerId="ADAL" clId="{BB83B177-12CF-458D-93E0-66F1E60D5B7E}" dt="2023-12-02T16:51:00.945" v="12535" actId="47"/>
        <pc:sldMkLst>
          <pc:docMk/>
          <pc:sldMk cId="3770979157" sldId="274"/>
        </pc:sldMkLst>
      </pc:sldChg>
      <pc:sldChg chg="addSp modSp mod ord">
        <pc:chgData name="Simon Hind" userId="a68ce6b6-d1ad-457b-af87-29dcba95ff6a" providerId="ADAL" clId="{BB83B177-12CF-458D-93E0-66F1E60D5B7E}" dt="2023-12-04T03:38:24.328" v="15607" actId="207"/>
        <pc:sldMkLst>
          <pc:docMk/>
          <pc:sldMk cId="2110370540" sldId="275"/>
        </pc:sldMkLst>
        <pc:spChg chg="add mod">
          <ac:chgData name="Simon Hind" userId="a68ce6b6-d1ad-457b-af87-29dcba95ff6a" providerId="ADAL" clId="{BB83B177-12CF-458D-93E0-66F1E60D5B7E}" dt="2023-11-29T21:36:55.799" v="8607" actId="14100"/>
          <ac:spMkLst>
            <pc:docMk/>
            <pc:sldMk cId="2110370540" sldId="275"/>
            <ac:spMk id="2" creationId="{A2961FF0-5942-42C3-756C-D0E5B9C4E8A6}"/>
          </ac:spMkLst>
        </pc:spChg>
        <pc:spChg chg="mod">
          <ac:chgData name="Simon Hind" userId="a68ce6b6-d1ad-457b-af87-29dcba95ff6a" providerId="ADAL" clId="{BB83B177-12CF-458D-93E0-66F1E60D5B7E}" dt="2023-12-04T03:38:20.079" v="15606" actId="207"/>
          <ac:spMkLst>
            <pc:docMk/>
            <pc:sldMk cId="2110370540" sldId="275"/>
            <ac:spMk id="5" creationId="{36CCC941-26F8-7067-E380-D7F2164D8E96}"/>
          </ac:spMkLst>
        </pc:spChg>
        <pc:spChg chg="mod">
          <ac:chgData name="Simon Hind" userId="a68ce6b6-d1ad-457b-af87-29dcba95ff6a" providerId="ADAL" clId="{BB83B177-12CF-458D-93E0-66F1E60D5B7E}" dt="2023-12-04T03:38:24.328" v="15607" actId="207"/>
          <ac:spMkLst>
            <pc:docMk/>
            <pc:sldMk cId="2110370540" sldId="275"/>
            <ac:spMk id="9" creationId="{2F55B0B9-248D-B230-27D1-CA4FC15C862E}"/>
          </ac:spMkLst>
        </pc:spChg>
      </pc:sldChg>
      <pc:sldChg chg="addSp delSp modSp mod ord">
        <pc:chgData name="Simon Hind" userId="a68ce6b6-d1ad-457b-af87-29dcba95ff6a" providerId="ADAL" clId="{BB83B177-12CF-458D-93E0-66F1E60D5B7E}" dt="2023-12-04T22:26:44.935" v="19806"/>
        <pc:sldMkLst>
          <pc:docMk/>
          <pc:sldMk cId="4224119503" sldId="276"/>
        </pc:sldMkLst>
        <pc:spChg chg="add mod">
          <ac:chgData name="Simon Hind" userId="a68ce6b6-d1ad-457b-af87-29dcba95ff6a" providerId="ADAL" clId="{BB83B177-12CF-458D-93E0-66F1E60D5B7E}" dt="2023-11-29T21:39:06.870" v="8621"/>
          <ac:spMkLst>
            <pc:docMk/>
            <pc:sldMk cId="4224119503" sldId="276"/>
            <ac:spMk id="2" creationId="{99513317-B76D-F752-085B-1CA16EA3A5FB}"/>
          </ac:spMkLst>
        </pc:spChg>
        <pc:spChg chg="add mod">
          <ac:chgData name="Simon Hind" userId="a68ce6b6-d1ad-457b-af87-29dcba95ff6a" providerId="ADAL" clId="{BB83B177-12CF-458D-93E0-66F1E60D5B7E}" dt="2023-11-29T21:39:06.870" v="8621"/>
          <ac:spMkLst>
            <pc:docMk/>
            <pc:sldMk cId="4224119503" sldId="276"/>
            <ac:spMk id="3" creationId="{877627B0-4305-6C62-4C99-DC22D2745DDE}"/>
          </ac:spMkLst>
        </pc:spChg>
        <pc:spChg chg="add del mod">
          <ac:chgData name="Simon Hind" userId="a68ce6b6-d1ad-457b-af87-29dcba95ff6a" providerId="ADAL" clId="{BB83B177-12CF-458D-93E0-66F1E60D5B7E}" dt="2023-11-29T21:39:58.104" v="8625" actId="478"/>
          <ac:spMkLst>
            <pc:docMk/>
            <pc:sldMk cId="4224119503" sldId="276"/>
            <ac:spMk id="4" creationId="{2194E563-8FD4-5171-EB0E-944687371CA4}"/>
          </ac:spMkLst>
        </pc:spChg>
        <pc:spChg chg="del mod">
          <ac:chgData name="Simon Hind" userId="a68ce6b6-d1ad-457b-af87-29dcba95ff6a" providerId="ADAL" clId="{BB83B177-12CF-458D-93E0-66F1E60D5B7E}" dt="2023-11-29T21:39:13.038" v="8622" actId="478"/>
          <ac:spMkLst>
            <pc:docMk/>
            <pc:sldMk cId="4224119503" sldId="276"/>
            <ac:spMk id="5" creationId="{47654DA2-C3EA-4273-C490-E5EF4B174369}"/>
          </ac:spMkLst>
        </pc:spChg>
        <pc:spChg chg="mod">
          <ac:chgData name="Simon Hind" userId="a68ce6b6-d1ad-457b-af87-29dcba95ff6a" providerId="ADAL" clId="{BB83B177-12CF-458D-93E0-66F1E60D5B7E}" dt="2023-12-02T16:36:54.337" v="12201" actId="207"/>
          <ac:spMkLst>
            <pc:docMk/>
            <pc:sldMk cId="4224119503" sldId="276"/>
            <ac:spMk id="6" creationId="{8DA7C9D9-2905-6075-E244-DCDB9D978500}"/>
          </ac:spMkLst>
        </pc:spChg>
        <pc:spChg chg="mod">
          <ac:chgData name="Simon Hind" userId="a68ce6b6-d1ad-457b-af87-29dcba95ff6a" providerId="ADAL" clId="{BB83B177-12CF-458D-93E0-66F1E60D5B7E}" dt="2023-12-03T19:51:40.971" v="15124" actId="1076"/>
          <ac:spMkLst>
            <pc:docMk/>
            <pc:sldMk cId="4224119503" sldId="276"/>
            <ac:spMk id="8" creationId="{69C8DE34-B24A-376A-CEA0-3C950D30191E}"/>
          </ac:spMkLst>
        </pc:spChg>
        <pc:picChg chg="add mod">
          <ac:chgData name="Simon Hind" userId="a68ce6b6-d1ad-457b-af87-29dcba95ff6a" providerId="ADAL" clId="{BB83B177-12CF-458D-93E0-66F1E60D5B7E}" dt="2023-12-04T22:26:44.935" v="19806"/>
          <ac:picMkLst>
            <pc:docMk/>
            <pc:sldMk cId="4224119503" sldId="276"/>
            <ac:picMk id="4" creationId="{1EB21779-6EB3-DA30-399B-97E697B73A50}"/>
          </ac:picMkLst>
        </pc:picChg>
      </pc:sldChg>
      <pc:sldChg chg="addSp modSp mod">
        <pc:chgData name="Simon Hind" userId="a68ce6b6-d1ad-457b-af87-29dcba95ff6a" providerId="ADAL" clId="{BB83B177-12CF-458D-93E0-66F1E60D5B7E}" dt="2023-12-04T22:03:24.850" v="19508" actId="20577"/>
        <pc:sldMkLst>
          <pc:docMk/>
          <pc:sldMk cId="3779308491" sldId="277"/>
        </pc:sldMkLst>
        <pc:spChg chg="add mod">
          <ac:chgData name="Simon Hind" userId="a68ce6b6-d1ad-457b-af87-29dcba95ff6a" providerId="ADAL" clId="{BB83B177-12CF-458D-93E0-66F1E60D5B7E}" dt="2023-12-04T22:02:43.004" v="19473" actId="113"/>
          <ac:spMkLst>
            <pc:docMk/>
            <pc:sldMk cId="3779308491" sldId="277"/>
            <ac:spMk id="2" creationId="{D4F25453-FAEF-6527-6302-977EE3C9485B}"/>
          </ac:spMkLst>
        </pc:spChg>
        <pc:spChg chg="add mod">
          <ac:chgData name="Simon Hind" userId="a68ce6b6-d1ad-457b-af87-29dcba95ff6a" providerId="ADAL" clId="{BB83B177-12CF-458D-93E0-66F1E60D5B7E}" dt="2023-12-04T04:33:56.145" v="16782" actId="1076"/>
          <ac:spMkLst>
            <pc:docMk/>
            <pc:sldMk cId="3779308491" sldId="277"/>
            <ac:spMk id="5" creationId="{A9151214-55EE-AF92-83F1-5D957A4BFEC0}"/>
          </ac:spMkLst>
        </pc:spChg>
        <pc:spChg chg="add mod">
          <ac:chgData name="Simon Hind" userId="a68ce6b6-d1ad-457b-af87-29dcba95ff6a" providerId="ADAL" clId="{BB83B177-12CF-458D-93E0-66F1E60D5B7E}" dt="2023-12-04T22:03:24.850" v="19508" actId="20577"/>
          <ac:spMkLst>
            <pc:docMk/>
            <pc:sldMk cId="3779308491" sldId="277"/>
            <ac:spMk id="6" creationId="{61334794-F8A3-D523-F163-3CBF0AF0C3A5}"/>
          </ac:spMkLst>
        </pc:spChg>
        <pc:spChg chg="mod">
          <ac:chgData name="Simon Hind" userId="a68ce6b6-d1ad-457b-af87-29dcba95ff6a" providerId="ADAL" clId="{BB83B177-12CF-458D-93E0-66F1E60D5B7E}" dt="2023-12-04T04:33:52.239" v="16781" actId="20577"/>
          <ac:spMkLst>
            <pc:docMk/>
            <pc:sldMk cId="3779308491" sldId="277"/>
            <ac:spMk id="9" creationId="{EE648C38-E6ED-C9BB-49C6-710DEA1DDD3A}"/>
          </ac:spMkLst>
        </pc:spChg>
      </pc:sldChg>
      <pc:sldChg chg="del ord">
        <pc:chgData name="Simon Hind" userId="a68ce6b6-d1ad-457b-af87-29dcba95ff6a" providerId="ADAL" clId="{BB83B177-12CF-458D-93E0-66F1E60D5B7E}" dt="2023-11-29T21:42:12.536" v="8635" actId="47"/>
        <pc:sldMkLst>
          <pc:docMk/>
          <pc:sldMk cId="670831035" sldId="278"/>
        </pc:sldMkLst>
      </pc:sldChg>
      <pc:sldChg chg="addSp delSp modSp new mod ord modClrScheme chgLayout">
        <pc:chgData name="Simon Hind" userId="a68ce6b6-d1ad-457b-af87-29dcba95ff6a" providerId="ADAL" clId="{BB83B177-12CF-458D-93E0-66F1E60D5B7E}" dt="2023-11-29T20:29:39.095" v="6977" actId="1076"/>
        <pc:sldMkLst>
          <pc:docMk/>
          <pc:sldMk cId="3033977645" sldId="279"/>
        </pc:sldMkLst>
        <pc:spChg chg="del mod ord">
          <ac:chgData name="Simon Hind" userId="a68ce6b6-d1ad-457b-af87-29dcba95ff6a" providerId="ADAL" clId="{BB83B177-12CF-458D-93E0-66F1E60D5B7E}" dt="2023-11-29T19:46:22.068" v="5280" actId="700"/>
          <ac:spMkLst>
            <pc:docMk/>
            <pc:sldMk cId="3033977645" sldId="279"/>
            <ac:spMk id="2" creationId="{451BA46A-4E78-B76C-C457-069B6BD51147}"/>
          </ac:spMkLst>
        </pc:spChg>
        <pc:spChg chg="add del mod ord">
          <ac:chgData name="Simon Hind" userId="a68ce6b6-d1ad-457b-af87-29dcba95ff6a" providerId="ADAL" clId="{BB83B177-12CF-458D-93E0-66F1E60D5B7E}" dt="2023-11-29T19:46:37.166" v="5281" actId="478"/>
          <ac:spMkLst>
            <pc:docMk/>
            <pc:sldMk cId="3033977645" sldId="279"/>
            <ac:spMk id="3" creationId="{9ED5EEB2-DDDF-E01C-AC58-A8F751C7EDAB}"/>
          </ac:spMkLst>
        </pc:spChg>
        <pc:spChg chg="add mod">
          <ac:chgData name="Simon Hind" userId="a68ce6b6-d1ad-457b-af87-29dcba95ff6a" providerId="ADAL" clId="{BB83B177-12CF-458D-93E0-66F1E60D5B7E}" dt="2023-11-29T19:50:34.069" v="5310" actId="122"/>
          <ac:spMkLst>
            <pc:docMk/>
            <pc:sldMk cId="3033977645" sldId="279"/>
            <ac:spMk id="5" creationId="{06B5072E-2D5D-8F1B-50ED-AA670B2A84E1}"/>
          </ac:spMkLst>
        </pc:spChg>
        <pc:picChg chg="add del mod">
          <ac:chgData name="Simon Hind" userId="a68ce6b6-d1ad-457b-af87-29dcba95ff6a" providerId="ADAL" clId="{BB83B177-12CF-458D-93E0-66F1E60D5B7E}" dt="2023-11-29T19:47:49.462" v="5284" actId="478"/>
          <ac:picMkLst>
            <pc:docMk/>
            <pc:sldMk cId="3033977645" sldId="279"/>
            <ac:picMk id="4" creationId="{88C0A483-966F-16DB-2F91-CE4262E94AE0}"/>
          </ac:picMkLst>
        </pc:picChg>
        <pc:picChg chg="add mod">
          <ac:chgData name="Simon Hind" userId="a68ce6b6-d1ad-457b-af87-29dcba95ff6a" providerId="ADAL" clId="{BB83B177-12CF-458D-93E0-66F1E60D5B7E}" dt="2023-11-29T20:29:39.095" v="6977" actId="1076"/>
          <ac:picMkLst>
            <pc:docMk/>
            <pc:sldMk cId="3033977645" sldId="279"/>
            <ac:picMk id="1026" creationId="{8405EECD-04C2-5F31-C4E6-26181C6FB657}"/>
          </ac:picMkLst>
        </pc:picChg>
      </pc:sldChg>
      <pc:sldChg chg="addSp delSp modSp new mod">
        <pc:chgData name="Simon Hind" userId="a68ce6b6-d1ad-457b-af87-29dcba95ff6a" providerId="ADAL" clId="{BB83B177-12CF-458D-93E0-66F1E60D5B7E}" dt="2023-12-04T22:43:51.228" v="20340" actId="1036"/>
        <pc:sldMkLst>
          <pc:docMk/>
          <pc:sldMk cId="1437904974" sldId="280"/>
        </pc:sldMkLst>
        <pc:spChg chg="add mod">
          <ac:chgData name="Simon Hind" userId="a68ce6b6-d1ad-457b-af87-29dcba95ff6a" providerId="ADAL" clId="{BB83B177-12CF-458D-93E0-66F1E60D5B7E}" dt="2023-12-04T03:17:30.476" v="15290" actId="20577"/>
          <ac:spMkLst>
            <pc:docMk/>
            <pc:sldMk cId="1437904974" sldId="280"/>
            <ac:spMk id="2" creationId="{8ECDF39C-694E-A06A-3935-896BC06CCD6D}"/>
          </ac:spMkLst>
        </pc:spChg>
        <pc:spChg chg="del">
          <ac:chgData name="Simon Hind" userId="a68ce6b6-d1ad-457b-af87-29dcba95ff6a" providerId="ADAL" clId="{BB83B177-12CF-458D-93E0-66F1E60D5B7E}" dt="2023-11-29T19:50:22.300" v="5306" actId="478"/>
          <ac:spMkLst>
            <pc:docMk/>
            <pc:sldMk cId="1437904974" sldId="280"/>
            <ac:spMk id="2" creationId="{F87C966C-FAE8-2C46-CED7-A00653FAD7FF}"/>
          </ac:spMkLst>
        </pc:spChg>
        <pc:spChg chg="del">
          <ac:chgData name="Simon Hind" userId="a68ce6b6-d1ad-457b-af87-29dcba95ff6a" providerId="ADAL" clId="{BB83B177-12CF-458D-93E0-66F1E60D5B7E}" dt="2023-11-29T19:50:22.975" v="5307" actId="478"/>
          <ac:spMkLst>
            <pc:docMk/>
            <pc:sldMk cId="1437904974" sldId="280"/>
            <ac:spMk id="3" creationId="{290A2FDE-FBFE-B478-6E5D-B15FB85EE378}"/>
          </ac:spMkLst>
        </pc:spChg>
        <pc:spChg chg="add mod">
          <ac:chgData name="Simon Hind" userId="a68ce6b6-d1ad-457b-af87-29dcba95ff6a" providerId="ADAL" clId="{BB83B177-12CF-458D-93E0-66F1E60D5B7E}" dt="2023-11-29T19:50:37.142" v="5311"/>
          <ac:spMkLst>
            <pc:docMk/>
            <pc:sldMk cId="1437904974" sldId="280"/>
            <ac:spMk id="4" creationId="{4CC6427D-4BB7-C2A2-5363-51B377CCE99B}"/>
          </ac:spMkLst>
        </pc:spChg>
        <pc:spChg chg="add mod">
          <ac:chgData name="Simon Hind" userId="a68ce6b6-d1ad-457b-af87-29dcba95ff6a" providerId="ADAL" clId="{BB83B177-12CF-458D-93E0-66F1E60D5B7E}" dt="2023-12-04T22:43:16.078" v="20322" actId="1076"/>
          <ac:spMkLst>
            <pc:docMk/>
            <pc:sldMk cId="1437904974" sldId="280"/>
            <ac:spMk id="6" creationId="{75872E95-9AAF-D8F1-EF28-DB9FF82ADD9A}"/>
          </ac:spMkLst>
        </pc:spChg>
        <pc:spChg chg="add del mod">
          <ac:chgData name="Simon Hind" userId="a68ce6b6-d1ad-457b-af87-29dcba95ff6a" providerId="ADAL" clId="{BB83B177-12CF-458D-93E0-66F1E60D5B7E}" dt="2023-12-02T23:22:30.239" v="12556" actId="21"/>
          <ac:spMkLst>
            <pc:docMk/>
            <pc:sldMk cId="1437904974" sldId="280"/>
            <ac:spMk id="8" creationId="{E21664F7-E548-C7E1-EDFF-BE38BC10E278}"/>
          </ac:spMkLst>
        </pc:spChg>
        <pc:spChg chg="add mod">
          <ac:chgData name="Simon Hind" userId="a68ce6b6-d1ad-457b-af87-29dcba95ff6a" providerId="ADAL" clId="{BB83B177-12CF-458D-93E0-66F1E60D5B7E}" dt="2023-12-04T22:43:47.202" v="20335" actId="1036"/>
          <ac:spMkLst>
            <pc:docMk/>
            <pc:sldMk cId="1437904974" sldId="280"/>
            <ac:spMk id="9" creationId="{621A3F06-48B8-C509-0935-335167184BA4}"/>
          </ac:spMkLst>
        </pc:spChg>
        <pc:spChg chg="add mod">
          <ac:chgData name="Simon Hind" userId="a68ce6b6-d1ad-457b-af87-29dcba95ff6a" providerId="ADAL" clId="{BB83B177-12CF-458D-93E0-66F1E60D5B7E}" dt="2023-12-04T22:43:47.202" v="20335" actId="1036"/>
          <ac:spMkLst>
            <pc:docMk/>
            <pc:sldMk cId="1437904974" sldId="280"/>
            <ac:spMk id="11" creationId="{F4BA0A30-DD69-C406-7D45-035E247A24F4}"/>
          </ac:spMkLst>
        </pc:spChg>
        <pc:spChg chg="add mod">
          <ac:chgData name="Simon Hind" userId="a68ce6b6-d1ad-457b-af87-29dcba95ff6a" providerId="ADAL" clId="{BB83B177-12CF-458D-93E0-66F1E60D5B7E}" dt="2023-12-04T22:43:51.228" v="20340" actId="1036"/>
          <ac:spMkLst>
            <pc:docMk/>
            <pc:sldMk cId="1437904974" sldId="280"/>
            <ac:spMk id="12" creationId="{17B946F1-D4D9-43A6-892D-70EB8E893DC9}"/>
          </ac:spMkLst>
        </pc:spChg>
        <pc:picChg chg="add del">
          <ac:chgData name="Simon Hind" userId="a68ce6b6-d1ad-457b-af87-29dcba95ff6a" providerId="ADAL" clId="{BB83B177-12CF-458D-93E0-66F1E60D5B7E}" dt="2023-12-01T23:20:08.237" v="11097" actId="478"/>
          <ac:picMkLst>
            <pc:docMk/>
            <pc:sldMk cId="1437904974" sldId="280"/>
            <ac:picMk id="3" creationId="{53D717BF-9363-5912-B5ED-03B221AE13AA}"/>
          </ac:picMkLst>
        </pc:picChg>
        <pc:picChg chg="add del mod">
          <ac:chgData name="Simon Hind" userId="a68ce6b6-d1ad-457b-af87-29dcba95ff6a" providerId="ADAL" clId="{BB83B177-12CF-458D-93E0-66F1E60D5B7E}" dt="2023-12-02T16:11:47.791" v="11562" actId="478"/>
          <ac:picMkLst>
            <pc:docMk/>
            <pc:sldMk cId="1437904974" sldId="280"/>
            <ac:picMk id="7" creationId="{3226B003-0470-CE75-7CD0-168F643D3C5F}"/>
          </ac:picMkLst>
        </pc:picChg>
        <pc:picChg chg="add del">
          <ac:chgData name="Simon Hind" userId="a68ce6b6-d1ad-457b-af87-29dcba95ff6a" providerId="ADAL" clId="{BB83B177-12CF-458D-93E0-66F1E60D5B7E}" dt="2023-12-02T23:22:27.319" v="12555" actId="478"/>
          <ac:picMkLst>
            <pc:docMk/>
            <pc:sldMk cId="1437904974" sldId="280"/>
            <ac:picMk id="1026" creationId="{657384AC-52F2-9020-99FE-8E594B057D0E}"/>
          </ac:picMkLst>
        </pc:picChg>
      </pc:sldChg>
      <pc:sldChg chg="addSp delSp modSp add mod">
        <pc:chgData name="Simon Hind" userId="a68ce6b6-d1ad-457b-af87-29dcba95ff6a" providerId="ADAL" clId="{BB83B177-12CF-458D-93E0-66F1E60D5B7E}" dt="2023-12-04T22:26:11.029" v="19802"/>
        <pc:sldMkLst>
          <pc:docMk/>
          <pc:sldMk cId="1733059199" sldId="281"/>
        </pc:sldMkLst>
        <pc:spChg chg="add mod">
          <ac:chgData name="Simon Hind" userId="a68ce6b6-d1ad-457b-af87-29dcba95ff6a" providerId="ADAL" clId="{BB83B177-12CF-458D-93E0-66F1E60D5B7E}" dt="2023-12-02T23:44:31.062" v="13359" actId="20577"/>
          <ac:spMkLst>
            <pc:docMk/>
            <pc:sldMk cId="1733059199" sldId="281"/>
            <ac:spMk id="2" creationId="{DDDA4EA5-8E55-606A-1638-FD0572720B57}"/>
          </ac:spMkLst>
        </pc:spChg>
        <pc:spChg chg="add mod">
          <ac:chgData name="Simon Hind" userId="a68ce6b6-d1ad-457b-af87-29dcba95ff6a" providerId="ADAL" clId="{BB83B177-12CF-458D-93E0-66F1E60D5B7E}" dt="2023-11-29T21:27:17.144" v="8405" actId="20577"/>
          <ac:spMkLst>
            <pc:docMk/>
            <pc:sldMk cId="1733059199" sldId="281"/>
            <ac:spMk id="5" creationId="{E0E78756-C8B2-7D29-3853-5188954F4305}"/>
          </ac:spMkLst>
        </pc:spChg>
        <pc:spChg chg="mod">
          <ac:chgData name="Simon Hind" userId="a68ce6b6-d1ad-457b-af87-29dcba95ff6a" providerId="ADAL" clId="{BB83B177-12CF-458D-93E0-66F1E60D5B7E}" dt="2023-12-04T03:10:45.780" v="15134" actId="20577"/>
          <ac:spMkLst>
            <pc:docMk/>
            <pc:sldMk cId="1733059199" sldId="281"/>
            <ac:spMk id="6" creationId="{75872E95-9AAF-D8F1-EF28-DB9FF82ADD9A}"/>
          </ac:spMkLst>
        </pc:spChg>
        <pc:spChg chg="del">
          <ac:chgData name="Simon Hind" userId="a68ce6b6-d1ad-457b-af87-29dcba95ff6a" providerId="ADAL" clId="{BB83B177-12CF-458D-93E0-66F1E60D5B7E}" dt="2023-11-29T20:06:51.654" v="6181" actId="478"/>
          <ac:spMkLst>
            <pc:docMk/>
            <pc:sldMk cId="1733059199" sldId="281"/>
            <ac:spMk id="9" creationId="{621A3F06-48B8-C509-0935-335167184BA4}"/>
          </ac:spMkLst>
        </pc:spChg>
        <pc:spChg chg="add del mod">
          <ac:chgData name="Simon Hind" userId="a68ce6b6-d1ad-457b-af87-29dcba95ff6a" providerId="ADAL" clId="{BB83B177-12CF-458D-93E0-66F1E60D5B7E}" dt="2023-11-29T20:18:18.702" v="6621" actId="478"/>
          <ac:spMkLst>
            <pc:docMk/>
            <pc:sldMk cId="1733059199" sldId="281"/>
            <ac:spMk id="10" creationId="{4CBE0719-C078-83C0-DC0A-4F5818F7CA71}"/>
          </ac:spMkLst>
        </pc:spChg>
        <pc:spChg chg="del">
          <ac:chgData name="Simon Hind" userId="a68ce6b6-d1ad-457b-af87-29dcba95ff6a" providerId="ADAL" clId="{BB83B177-12CF-458D-93E0-66F1E60D5B7E}" dt="2023-11-29T20:06:52.893" v="6182" actId="478"/>
          <ac:spMkLst>
            <pc:docMk/>
            <pc:sldMk cId="1733059199" sldId="281"/>
            <ac:spMk id="11" creationId="{F4BA0A30-DD69-C406-7D45-035E247A24F4}"/>
          </ac:spMkLst>
        </pc:spChg>
        <pc:spChg chg="add mod">
          <ac:chgData name="Simon Hind" userId="a68ce6b6-d1ad-457b-af87-29dcba95ff6a" providerId="ADAL" clId="{BB83B177-12CF-458D-93E0-66F1E60D5B7E}" dt="2023-12-02T16:35:33.676" v="12197" actId="207"/>
          <ac:spMkLst>
            <pc:docMk/>
            <pc:sldMk cId="1733059199" sldId="281"/>
            <ac:spMk id="12" creationId="{77B90F33-EF64-1BAE-E9C2-099E6AA7E7B5}"/>
          </ac:spMkLst>
        </pc:spChg>
        <pc:picChg chg="add mod">
          <ac:chgData name="Simon Hind" userId="a68ce6b6-d1ad-457b-af87-29dcba95ff6a" providerId="ADAL" clId="{BB83B177-12CF-458D-93E0-66F1E60D5B7E}" dt="2023-12-04T22:26:11.029" v="19802"/>
          <ac:picMkLst>
            <pc:docMk/>
            <pc:sldMk cId="1733059199" sldId="281"/>
            <ac:picMk id="3" creationId="{1FD81444-08EB-B4E9-2890-A75182B17E68}"/>
          </ac:picMkLst>
        </pc:picChg>
        <pc:picChg chg="del">
          <ac:chgData name="Simon Hind" userId="a68ce6b6-d1ad-457b-af87-29dcba95ff6a" providerId="ADAL" clId="{BB83B177-12CF-458D-93E0-66F1E60D5B7E}" dt="2023-11-29T20:06:50.195" v="6180" actId="478"/>
          <ac:picMkLst>
            <pc:docMk/>
            <pc:sldMk cId="1733059199" sldId="281"/>
            <ac:picMk id="7" creationId="{3226B003-0470-CE75-7CD0-168F643D3C5F}"/>
          </ac:picMkLst>
        </pc:picChg>
      </pc:sldChg>
      <pc:sldChg chg="addSp delSp modSp new mod modClrScheme chgLayout">
        <pc:chgData name="Simon Hind" userId="a68ce6b6-d1ad-457b-af87-29dcba95ff6a" providerId="ADAL" clId="{BB83B177-12CF-458D-93E0-66F1E60D5B7E}" dt="2023-12-04T22:04:24.926" v="19525" actId="20577"/>
        <pc:sldMkLst>
          <pc:docMk/>
          <pc:sldMk cId="1721985279" sldId="282"/>
        </pc:sldMkLst>
        <pc:spChg chg="add mod">
          <ac:chgData name="Simon Hind" userId="a68ce6b6-d1ad-457b-af87-29dcba95ff6a" providerId="ADAL" clId="{BB83B177-12CF-458D-93E0-66F1E60D5B7E}" dt="2023-12-03T11:32:22.206" v="14513" actId="113"/>
          <ac:spMkLst>
            <pc:docMk/>
            <pc:sldMk cId="1721985279" sldId="282"/>
            <ac:spMk id="2" creationId="{7A22B9AB-CF18-57C1-8613-44F2D1DA243D}"/>
          </ac:spMkLst>
        </pc:spChg>
        <pc:spChg chg="del">
          <ac:chgData name="Simon Hind" userId="a68ce6b6-d1ad-457b-af87-29dcba95ff6a" providerId="ADAL" clId="{BB83B177-12CF-458D-93E0-66F1E60D5B7E}" dt="2023-11-29T21:04:44.562" v="7852" actId="478"/>
          <ac:spMkLst>
            <pc:docMk/>
            <pc:sldMk cId="1721985279" sldId="282"/>
            <ac:spMk id="2" creationId="{B51DEDA5-89F9-525D-96DE-DEB11D6C8C05}"/>
          </ac:spMkLst>
        </pc:spChg>
        <pc:spChg chg="add del mod">
          <ac:chgData name="Simon Hind" userId="a68ce6b6-d1ad-457b-af87-29dcba95ff6a" providerId="ADAL" clId="{BB83B177-12CF-458D-93E0-66F1E60D5B7E}" dt="2023-11-29T21:04:59.686" v="7854" actId="478"/>
          <ac:spMkLst>
            <pc:docMk/>
            <pc:sldMk cId="1721985279" sldId="282"/>
            <ac:spMk id="3" creationId="{8CACBB80-99F9-390C-6DE2-A2EFF69BAFDF}"/>
          </ac:spMkLst>
        </pc:spChg>
        <pc:spChg chg="add mod">
          <ac:chgData name="Simon Hind" userId="a68ce6b6-d1ad-457b-af87-29dcba95ff6a" providerId="ADAL" clId="{BB83B177-12CF-458D-93E0-66F1E60D5B7E}" dt="2023-12-03T11:25:33.933" v="14391" actId="1076"/>
          <ac:spMkLst>
            <pc:docMk/>
            <pc:sldMk cId="1721985279" sldId="282"/>
            <ac:spMk id="4" creationId="{5759F1C3-E561-41C8-F3DA-195F598B5C9F}"/>
          </ac:spMkLst>
        </pc:spChg>
        <pc:spChg chg="add del mod">
          <ac:chgData name="Simon Hind" userId="a68ce6b6-d1ad-457b-af87-29dcba95ff6a" providerId="ADAL" clId="{BB83B177-12CF-458D-93E0-66F1E60D5B7E}" dt="2023-11-29T21:05:30.427" v="7868" actId="478"/>
          <ac:spMkLst>
            <pc:docMk/>
            <pc:sldMk cId="1721985279" sldId="282"/>
            <ac:spMk id="4" creationId="{C1DDCA1D-FF24-4EF0-B660-3B07E4870C35}"/>
          </ac:spMkLst>
        </pc:spChg>
        <pc:spChg chg="add mod">
          <ac:chgData name="Simon Hind" userId="a68ce6b6-d1ad-457b-af87-29dcba95ff6a" providerId="ADAL" clId="{BB83B177-12CF-458D-93E0-66F1E60D5B7E}" dt="2023-12-02T23:25:29.469" v="12653" actId="1076"/>
          <ac:spMkLst>
            <pc:docMk/>
            <pc:sldMk cId="1721985279" sldId="282"/>
            <ac:spMk id="5" creationId="{DBF2E998-B1B4-9189-BA2E-BE37CF68DC6A}"/>
          </ac:spMkLst>
        </pc:spChg>
        <pc:spChg chg="add mod">
          <ac:chgData name="Simon Hind" userId="a68ce6b6-d1ad-457b-af87-29dcba95ff6a" providerId="ADAL" clId="{BB83B177-12CF-458D-93E0-66F1E60D5B7E}" dt="2023-12-04T22:04:24.926" v="19525" actId="20577"/>
          <ac:spMkLst>
            <pc:docMk/>
            <pc:sldMk cId="1721985279" sldId="282"/>
            <ac:spMk id="6" creationId="{F6703A22-6C74-9ACC-8C15-0277F60A9371}"/>
          </ac:spMkLst>
        </pc:spChg>
      </pc:sldChg>
      <pc:sldChg chg="addSp delSp modSp new mod">
        <pc:chgData name="Simon Hind" userId="a68ce6b6-d1ad-457b-af87-29dcba95ff6a" providerId="ADAL" clId="{BB83B177-12CF-458D-93E0-66F1E60D5B7E}" dt="2023-12-04T03:48:01.291" v="15656" actId="207"/>
        <pc:sldMkLst>
          <pc:docMk/>
          <pc:sldMk cId="3082323633" sldId="283"/>
        </pc:sldMkLst>
        <pc:spChg chg="del">
          <ac:chgData name="Simon Hind" userId="a68ce6b6-d1ad-457b-af87-29dcba95ff6a" providerId="ADAL" clId="{BB83B177-12CF-458D-93E0-66F1E60D5B7E}" dt="2023-11-29T22:10:26.792" v="8637" actId="478"/>
          <ac:spMkLst>
            <pc:docMk/>
            <pc:sldMk cId="3082323633" sldId="283"/>
            <ac:spMk id="2" creationId="{427F0574-90E6-D808-85D1-D6A75F48B44D}"/>
          </ac:spMkLst>
        </pc:spChg>
        <pc:spChg chg="add mod">
          <ac:chgData name="Simon Hind" userId="a68ce6b6-d1ad-457b-af87-29dcba95ff6a" providerId="ADAL" clId="{BB83B177-12CF-458D-93E0-66F1E60D5B7E}" dt="2023-12-04T03:46:02.873" v="15646" actId="20577"/>
          <ac:spMkLst>
            <pc:docMk/>
            <pc:sldMk cId="3082323633" sldId="283"/>
            <ac:spMk id="2" creationId="{E4DE0191-2D8F-53FF-0277-882589E27066}"/>
          </ac:spMkLst>
        </pc:spChg>
        <pc:spChg chg="del">
          <ac:chgData name="Simon Hind" userId="a68ce6b6-d1ad-457b-af87-29dcba95ff6a" providerId="ADAL" clId="{BB83B177-12CF-458D-93E0-66F1E60D5B7E}" dt="2023-11-29T22:10:28.093" v="8638" actId="478"/>
          <ac:spMkLst>
            <pc:docMk/>
            <pc:sldMk cId="3082323633" sldId="283"/>
            <ac:spMk id="3" creationId="{EC512DDA-ED10-D7F8-3763-B979EABFBD89}"/>
          </ac:spMkLst>
        </pc:spChg>
        <pc:spChg chg="add mod">
          <ac:chgData name="Simon Hind" userId="a68ce6b6-d1ad-457b-af87-29dcba95ff6a" providerId="ADAL" clId="{BB83B177-12CF-458D-93E0-66F1E60D5B7E}" dt="2023-12-04T03:27:38.012" v="15556" actId="1038"/>
          <ac:spMkLst>
            <pc:docMk/>
            <pc:sldMk cId="3082323633" sldId="283"/>
            <ac:spMk id="3" creationId="{FF79FF82-AE8E-C6C7-F81F-ADF5D66A655E}"/>
          </ac:spMkLst>
        </pc:spChg>
        <pc:spChg chg="add del mod">
          <ac:chgData name="Simon Hind" userId="a68ce6b6-d1ad-457b-af87-29dcba95ff6a" providerId="ADAL" clId="{BB83B177-12CF-458D-93E0-66F1E60D5B7E}" dt="2023-12-04T03:44:22.673" v="15633" actId="478"/>
          <ac:spMkLst>
            <pc:docMk/>
            <pc:sldMk cId="3082323633" sldId="283"/>
            <ac:spMk id="4" creationId="{0D5C281F-778D-4CFD-15CD-B32884E14F93}"/>
          </ac:spMkLst>
        </pc:spChg>
        <pc:spChg chg="add del mod">
          <ac:chgData name="Simon Hind" userId="a68ce6b6-d1ad-457b-af87-29dcba95ff6a" providerId="ADAL" clId="{BB83B177-12CF-458D-93E0-66F1E60D5B7E}" dt="2023-12-04T03:45:51.959" v="15637" actId="478"/>
          <ac:spMkLst>
            <pc:docMk/>
            <pc:sldMk cId="3082323633" sldId="283"/>
            <ac:spMk id="5" creationId="{AB09CE4A-CAC9-3C33-59A1-5AD6ABB4543E}"/>
          </ac:spMkLst>
        </pc:spChg>
        <pc:spChg chg="add mod">
          <ac:chgData name="Simon Hind" userId="a68ce6b6-d1ad-457b-af87-29dcba95ff6a" providerId="ADAL" clId="{BB83B177-12CF-458D-93E0-66F1E60D5B7E}" dt="2023-12-04T03:27:19.497" v="15476" actId="1036"/>
          <ac:spMkLst>
            <pc:docMk/>
            <pc:sldMk cId="3082323633" sldId="283"/>
            <ac:spMk id="6" creationId="{19FFA2B4-7F9C-838C-35E0-F947CD7E8420}"/>
          </ac:spMkLst>
        </pc:spChg>
        <pc:spChg chg="add mod">
          <ac:chgData name="Simon Hind" userId="a68ce6b6-d1ad-457b-af87-29dcba95ff6a" providerId="ADAL" clId="{BB83B177-12CF-458D-93E0-66F1E60D5B7E}" dt="2023-12-04T03:48:01.291" v="15656" actId="207"/>
          <ac:spMkLst>
            <pc:docMk/>
            <pc:sldMk cId="3082323633" sldId="283"/>
            <ac:spMk id="7" creationId="{76433370-5B68-E377-A479-9075E30A045E}"/>
          </ac:spMkLst>
        </pc:spChg>
        <pc:spChg chg="add mod">
          <ac:chgData name="Simon Hind" userId="a68ce6b6-d1ad-457b-af87-29dcba95ff6a" providerId="ADAL" clId="{BB83B177-12CF-458D-93E0-66F1E60D5B7E}" dt="2023-12-04T03:25:41.500" v="15437" actId="404"/>
          <ac:spMkLst>
            <pc:docMk/>
            <pc:sldMk cId="3082323633" sldId="283"/>
            <ac:spMk id="8" creationId="{917719C5-D668-B279-F915-48709FFAC2ED}"/>
          </ac:spMkLst>
        </pc:spChg>
        <pc:spChg chg="add mod">
          <ac:chgData name="Simon Hind" userId="a68ce6b6-d1ad-457b-af87-29dcba95ff6a" providerId="ADAL" clId="{BB83B177-12CF-458D-93E0-66F1E60D5B7E}" dt="2023-12-04T03:25:45.196" v="15438" actId="404"/>
          <ac:spMkLst>
            <pc:docMk/>
            <pc:sldMk cId="3082323633" sldId="283"/>
            <ac:spMk id="10" creationId="{06134D82-E4B4-516E-2FE2-492573B5EE9E}"/>
          </ac:spMkLst>
        </pc:spChg>
        <pc:spChg chg="add mod">
          <ac:chgData name="Simon Hind" userId="a68ce6b6-d1ad-457b-af87-29dcba95ff6a" providerId="ADAL" clId="{BB83B177-12CF-458D-93E0-66F1E60D5B7E}" dt="2023-12-02T16:07:35.753" v="11542" actId="113"/>
          <ac:spMkLst>
            <pc:docMk/>
            <pc:sldMk cId="3082323633" sldId="283"/>
            <ac:spMk id="12" creationId="{572CCB23-A6BB-B94B-451B-742895A436E3}"/>
          </ac:spMkLst>
        </pc:spChg>
      </pc:sldChg>
      <pc:sldChg chg="addSp delSp modSp new mod">
        <pc:chgData name="Simon Hind" userId="a68ce6b6-d1ad-457b-af87-29dcba95ff6a" providerId="ADAL" clId="{BB83B177-12CF-458D-93E0-66F1E60D5B7E}" dt="2023-12-04T22:42:23.887" v="20319"/>
        <pc:sldMkLst>
          <pc:docMk/>
          <pc:sldMk cId="3453591885" sldId="284"/>
        </pc:sldMkLst>
        <pc:spChg chg="del">
          <ac:chgData name="Simon Hind" userId="a68ce6b6-d1ad-457b-af87-29dcba95ff6a" providerId="ADAL" clId="{BB83B177-12CF-458D-93E0-66F1E60D5B7E}" dt="2023-11-29T22:19:27.490" v="8968" actId="478"/>
          <ac:spMkLst>
            <pc:docMk/>
            <pc:sldMk cId="3453591885" sldId="284"/>
            <ac:spMk id="2" creationId="{63FFE902-319A-1151-1893-FBD0125DCAB1}"/>
          </ac:spMkLst>
        </pc:spChg>
        <pc:spChg chg="del">
          <ac:chgData name="Simon Hind" userId="a68ce6b6-d1ad-457b-af87-29dcba95ff6a" providerId="ADAL" clId="{BB83B177-12CF-458D-93E0-66F1E60D5B7E}" dt="2023-11-29T22:19:28.150" v="8969" actId="478"/>
          <ac:spMkLst>
            <pc:docMk/>
            <pc:sldMk cId="3453591885" sldId="284"/>
            <ac:spMk id="3" creationId="{72DA5C77-B690-B897-FA4C-20B669046166}"/>
          </ac:spMkLst>
        </pc:spChg>
        <pc:spChg chg="add mod">
          <ac:chgData name="Simon Hind" userId="a68ce6b6-d1ad-457b-af87-29dcba95ff6a" providerId="ADAL" clId="{BB83B177-12CF-458D-93E0-66F1E60D5B7E}" dt="2023-11-30T18:33:30.369" v="9040" actId="21"/>
          <ac:spMkLst>
            <pc:docMk/>
            <pc:sldMk cId="3453591885" sldId="284"/>
            <ac:spMk id="4" creationId="{7898810F-A64E-2056-DC4E-F540F36D7B87}"/>
          </ac:spMkLst>
        </pc:spChg>
        <pc:spChg chg="add del mod">
          <ac:chgData name="Simon Hind" userId="a68ce6b6-d1ad-457b-af87-29dcba95ff6a" providerId="ADAL" clId="{BB83B177-12CF-458D-93E0-66F1E60D5B7E}" dt="2023-11-30T18:33:31.263" v="9042"/>
          <ac:spMkLst>
            <pc:docMk/>
            <pc:sldMk cId="3453591885" sldId="284"/>
            <ac:spMk id="5" creationId="{908CCF3D-63FA-886C-9133-4A59D79299CB}"/>
          </ac:spMkLst>
        </pc:spChg>
        <pc:spChg chg="add mod">
          <ac:chgData name="Simon Hind" userId="a68ce6b6-d1ad-457b-af87-29dcba95ff6a" providerId="ADAL" clId="{BB83B177-12CF-458D-93E0-66F1E60D5B7E}" dt="2023-12-04T03:49:39.033" v="15669" actId="207"/>
          <ac:spMkLst>
            <pc:docMk/>
            <pc:sldMk cId="3453591885" sldId="284"/>
            <ac:spMk id="7" creationId="{68C1495B-6882-148B-7F4B-3CFEC9C04F00}"/>
          </ac:spMkLst>
        </pc:spChg>
        <pc:spChg chg="add mod">
          <ac:chgData name="Simon Hind" userId="a68ce6b6-d1ad-457b-af87-29dcba95ff6a" providerId="ADAL" clId="{BB83B177-12CF-458D-93E0-66F1E60D5B7E}" dt="2023-12-04T03:53:40.791" v="15670" actId="1076"/>
          <ac:spMkLst>
            <pc:docMk/>
            <pc:sldMk cId="3453591885" sldId="284"/>
            <ac:spMk id="8" creationId="{C202CA24-11AB-B46F-CEBE-0196ACEE17CF}"/>
          </ac:spMkLst>
        </pc:spChg>
        <pc:picChg chg="add mod">
          <ac:chgData name="Simon Hind" userId="a68ce6b6-d1ad-457b-af87-29dcba95ff6a" providerId="ADAL" clId="{BB83B177-12CF-458D-93E0-66F1E60D5B7E}" dt="2023-12-04T22:42:23.887" v="20319"/>
          <ac:picMkLst>
            <pc:docMk/>
            <pc:sldMk cId="3453591885" sldId="284"/>
            <ac:picMk id="2" creationId="{821A074E-CFCD-9256-C582-38CC96B645CF}"/>
          </ac:picMkLst>
        </pc:picChg>
      </pc:sldChg>
      <pc:sldChg chg="addSp delSp modSp new mod">
        <pc:chgData name="Simon Hind" userId="a68ce6b6-d1ad-457b-af87-29dcba95ff6a" providerId="ADAL" clId="{BB83B177-12CF-458D-93E0-66F1E60D5B7E}" dt="2023-12-04T22:42:33.963" v="20321"/>
        <pc:sldMkLst>
          <pc:docMk/>
          <pc:sldMk cId="1002998239" sldId="285"/>
        </pc:sldMkLst>
        <pc:spChg chg="del">
          <ac:chgData name="Simon Hind" userId="a68ce6b6-d1ad-457b-af87-29dcba95ff6a" providerId="ADAL" clId="{BB83B177-12CF-458D-93E0-66F1E60D5B7E}" dt="2023-11-30T18:50:01.254" v="9432" actId="478"/>
          <ac:spMkLst>
            <pc:docMk/>
            <pc:sldMk cId="1002998239" sldId="285"/>
            <ac:spMk id="2" creationId="{A3083DC1-9EEB-6DAB-9CE9-74AB21F5E958}"/>
          </ac:spMkLst>
        </pc:spChg>
        <pc:spChg chg="del">
          <ac:chgData name="Simon Hind" userId="a68ce6b6-d1ad-457b-af87-29dcba95ff6a" providerId="ADAL" clId="{BB83B177-12CF-458D-93E0-66F1E60D5B7E}" dt="2023-11-30T18:50:02.446" v="9433" actId="478"/>
          <ac:spMkLst>
            <pc:docMk/>
            <pc:sldMk cId="1002998239" sldId="285"/>
            <ac:spMk id="3" creationId="{B53335DC-B692-5316-65B5-27091FC0E996}"/>
          </ac:spMkLst>
        </pc:spChg>
        <pc:spChg chg="add mod">
          <ac:chgData name="Simon Hind" userId="a68ce6b6-d1ad-457b-af87-29dcba95ff6a" providerId="ADAL" clId="{BB83B177-12CF-458D-93E0-66F1E60D5B7E}" dt="2023-11-30T18:50:08.969" v="9449" actId="20577"/>
          <ac:spMkLst>
            <pc:docMk/>
            <pc:sldMk cId="1002998239" sldId="285"/>
            <ac:spMk id="4" creationId="{1056FEDB-21B2-9F27-3BC5-D7FD6FEDD1BD}"/>
          </ac:spMkLst>
        </pc:spChg>
        <pc:spChg chg="add mod">
          <ac:chgData name="Simon Hind" userId="a68ce6b6-d1ad-457b-af87-29dcba95ff6a" providerId="ADAL" clId="{BB83B177-12CF-458D-93E0-66F1E60D5B7E}" dt="2023-11-30T18:51:03.161" v="9484" actId="1076"/>
          <ac:spMkLst>
            <pc:docMk/>
            <pc:sldMk cId="1002998239" sldId="285"/>
            <ac:spMk id="5" creationId="{905ADAB3-E438-C6A7-FAA2-BD797B915E0E}"/>
          </ac:spMkLst>
        </pc:spChg>
        <pc:spChg chg="add mod">
          <ac:chgData name="Simon Hind" userId="a68ce6b6-d1ad-457b-af87-29dcba95ff6a" providerId="ADAL" clId="{BB83B177-12CF-458D-93E0-66F1E60D5B7E}" dt="2023-12-04T04:27:14.972" v="16512" actId="1035"/>
          <ac:spMkLst>
            <pc:docMk/>
            <pc:sldMk cId="1002998239" sldId="285"/>
            <ac:spMk id="6" creationId="{C4E4C500-9D0A-9982-0429-89CA8D54B479}"/>
          </ac:spMkLst>
        </pc:spChg>
        <pc:spChg chg="add mod">
          <ac:chgData name="Simon Hind" userId="a68ce6b6-d1ad-457b-af87-29dcba95ff6a" providerId="ADAL" clId="{BB83B177-12CF-458D-93E0-66F1E60D5B7E}" dt="2023-12-04T04:27:14.972" v="16512" actId="1035"/>
          <ac:spMkLst>
            <pc:docMk/>
            <pc:sldMk cId="1002998239" sldId="285"/>
            <ac:spMk id="7" creationId="{84FDC76B-6AC2-3D4F-D83F-D60D374439C6}"/>
          </ac:spMkLst>
        </pc:spChg>
        <pc:spChg chg="add mod">
          <ac:chgData name="Simon Hind" userId="a68ce6b6-d1ad-457b-af87-29dcba95ff6a" providerId="ADAL" clId="{BB83B177-12CF-458D-93E0-66F1E60D5B7E}" dt="2023-12-04T04:27:14.972" v="16512" actId="1035"/>
          <ac:spMkLst>
            <pc:docMk/>
            <pc:sldMk cId="1002998239" sldId="285"/>
            <ac:spMk id="8" creationId="{AFF231C0-B872-564F-911D-E4D4ACC63A90}"/>
          </ac:spMkLst>
        </pc:spChg>
        <pc:picChg chg="add mod">
          <ac:chgData name="Simon Hind" userId="a68ce6b6-d1ad-457b-af87-29dcba95ff6a" providerId="ADAL" clId="{BB83B177-12CF-458D-93E0-66F1E60D5B7E}" dt="2023-12-04T22:42:33.963" v="20321"/>
          <ac:picMkLst>
            <pc:docMk/>
            <pc:sldMk cId="1002998239" sldId="285"/>
            <ac:picMk id="2" creationId="{3F309B70-3ED9-D365-4F95-A83FC2F1C4CD}"/>
          </ac:picMkLst>
        </pc:picChg>
        <pc:picChg chg="add mod">
          <ac:chgData name="Simon Hind" userId="a68ce6b6-d1ad-457b-af87-29dcba95ff6a" providerId="ADAL" clId="{BB83B177-12CF-458D-93E0-66F1E60D5B7E}" dt="2023-12-04T04:27:14.972" v="16512" actId="1035"/>
          <ac:picMkLst>
            <pc:docMk/>
            <pc:sldMk cId="1002998239" sldId="285"/>
            <ac:picMk id="2050" creationId="{A6557F7C-DFA7-B313-EEBF-39B98CDF9401}"/>
          </ac:picMkLst>
        </pc:picChg>
      </pc:sldChg>
      <pc:sldChg chg="addSp delSp modSp new mod">
        <pc:chgData name="Simon Hind" userId="a68ce6b6-d1ad-457b-af87-29dcba95ff6a" providerId="ADAL" clId="{BB83B177-12CF-458D-93E0-66F1E60D5B7E}" dt="2023-12-04T22:26:30.014" v="19803"/>
        <pc:sldMkLst>
          <pc:docMk/>
          <pc:sldMk cId="954681485" sldId="286"/>
        </pc:sldMkLst>
        <pc:spChg chg="del">
          <ac:chgData name="Simon Hind" userId="a68ce6b6-d1ad-457b-af87-29dcba95ff6a" providerId="ADAL" clId="{BB83B177-12CF-458D-93E0-66F1E60D5B7E}" dt="2023-11-30T22:25:36.178" v="10044" actId="478"/>
          <ac:spMkLst>
            <pc:docMk/>
            <pc:sldMk cId="954681485" sldId="286"/>
            <ac:spMk id="2" creationId="{70E70352-B76D-E6DE-972C-37151C6BD92F}"/>
          </ac:spMkLst>
        </pc:spChg>
        <pc:spChg chg="del">
          <ac:chgData name="Simon Hind" userId="a68ce6b6-d1ad-457b-af87-29dcba95ff6a" providerId="ADAL" clId="{BB83B177-12CF-458D-93E0-66F1E60D5B7E}" dt="2023-11-30T22:25:37.229" v="10045" actId="478"/>
          <ac:spMkLst>
            <pc:docMk/>
            <pc:sldMk cId="954681485" sldId="286"/>
            <ac:spMk id="3" creationId="{925B383D-FD9A-E4D4-9ABE-33F56FAFA615}"/>
          </ac:spMkLst>
        </pc:spChg>
        <pc:spChg chg="add mod">
          <ac:chgData name="Simon Hind" userId="a68ce6b6-d1ad-457b-af87-29dcba95ff6a" providerId="ADAL" clId="{BB83B177-12CF-458D-93E0-66F1E60D5B7E}" dt="2023-12-04T03:40:21.134" v="15632" actId="121"/>
          <ac:spMkLst>
            <pc:docMk/>
            <pc:sldMk cId="954681485" sldId="286"/>
            <ac:spMk id="3" creationId="{E3CE1A19-DE04-CB8C-1242-B7E87E31C244}"/>
          </ac:spMkLst>
        </pc:spChg>
        <pc:spChg chg="add del">
          <ac:chgData name="Simon Hind" userId="a68ce6b6-d1ad-457b-af87-29dcba95ff6a" providerId="ADAL" clId="{BB83B177-12CF-458D-93E0-66F1E60D5B7E}" dt="2023-11-30T22:25:44.985" v="10047" actId="478"/>
          <ac:spMkLst>
            <pc:docMk/>
            <pc:sldMk cId="954681485" sldId="286"/>
            <ac:spMk id="5" creationId="{C0FC9680-B7CD-21F0-74BE-EE9D62F49C6A}"/>
          </ac:spMkLst>
        </pc:spChg>
        <pc:spChg chg="add mod">
          <ac:chgData name="Simon Hind" userId="a68ce6b6-d1ad-457b-af87-29dcba95ff6a" providerId="ADAL" clId="{BB83B177-12CF-458D-93E0-66F1E60D5B7E}" dt="2023-11-30T22:26:27.882" v="10076" actId="20577"/>
          <ac:spMkLst>
            <pc:docMk/>
            <pc:sldMk cId="954681485" sldId="286"/>
            <ac:spMk id="6" creationId="{87D787E7-F736-8166-0DCF-BB9FACF2F9D6}"/>
          </ac:spMkLst>
        </pc:spChg>
        <pc:spChg chg="add mod">
          <ac:chgData name="Simon Hind" userId="a68ce6b6-d1ad-457b-af87-29dcba95ff6a" providerId="ADAL" clId="{BB83B177-12CF-458D-93E0-66F1E60D5B7E}" dt="2023-12-02T16:35:23.333" v="12195" actId="207"/>
          <ac:spMkLst>
            <pc:docMk/>
            <pc:sldMk cId="954681485" sldId="286"/>
            <ac:spMk id="7" creationId="{14AEBE75-DDF3-A595-9840-D68E4261F093}"/>
          </ac:spMkLst>
        </pc:spChg>
        <pc:picChg chg="add mod">
          <ac:chgData name="Simon Hind" userId="a68ce6b6-d1ad-457b-af87-29dcba95ff6a" providerId="ADAL" clId="{BB83B177-12CF-458D-93E0-66F1E60D5B7E}" dt="2023-12-04T22:26:30.014" v="19803"/>
          <ac:picMkLst>
            <pc:docMk/>
            <pc:sldMk cId="954681485" sldId="286"/>
            <ac:picMk id="2" creationId="{1C854BDA-F14C-1292-FBF5-7B8F61CE7BCC}"/>
          </ac:picMkLst>
        </pc:picChg>
      </pc:sldChg>
      <pc:sldChg chg="modSp del mod ord">
        <pc:chgData name="Simon Hind" userId="a68ce6b6-d1ad-457b-af87-29dcba95ff6a" providerId="ADAL" clId="{BB83B177-12CF-458D-93E0-66F1E60D5B7E}" dt="2023-12-04T22:29:03.591" v="19823" actId="47"/>
        <pc:sldMkLst>
          <pc:docMk/>
          <pc:sldMk cId="4201761410" sldId="287"/>
        </pc:sldMkLst>
        <pc:spChg chg="mod">
          <ac:chgData name="Simon Hind" userId="a68ce6b6-d1ad-457b-af87-29dcba95ff6a" providerId="ADAL" clId="{BB83B177-12CF-458D-93E0-66F1E60D5B7E}" dt="2023-12-02T23:41:15.965" v="13336" actId="20577"/>
          <ac:spMkLst>
            <pc:docMk/>
            <pc:sldMk cId="4201761410" sldId="287"/>
            <ac:spMk id="7" creationId="{B2DABE2E-6B01-BF39-F345-5A443F590B7C}"/>
          </ac:spMkLst>
        </pc:spChg>
      </pc:sldChg>
      <pc:sldChg chg="addSp delSp modSp new mod">
        <pc:chgData name="Simon Hind" userId="a68ce6b6-d1ad-457b-af87-29dcba95ff6a" providerId="ADAL" clId="{BB83B177-12CF-458D-93E0-66F1E60D5B7E}" dt="2023-12-02T16:08:27.437" v="11561" actId="20577"/>
        <pc:sldMkLst>
          <pc:docMk/>
          <pc:sldMk cId="278862959" sldId="288"/>
        </pc:sldMkLst>
        <pc:spChg chg="del">
          <ac:chgData name="Simon Hind" userId="a68ce6b6-d1ad-457b-af87-29dcba95ff6a" providerId="ADAL" clId="{BB83B177-12CF-458D-93E0-66F1E60D5B7E}" dt="2023-12-02T16:08:00.681" v="11544" actId="478"/>
          <ac:spMkLst>
            <pc:docMk/>
            <pc:sldMk cId="278862959" sldId="288"/>
            <ac:spMk id="2" creationId="{5B161676-CA42-99C5-1F30-21BBC7A9575F}"/>
          </ac:spMkLst>
        </pc:spChg>
        <pc:spChg chg="del">
          <ac:chgData name="Simon Hind" userId="a68ce6b6-d1ad-457b-af87-29dcba95ff6a" providerId="ADAL" clId="{BB83B177-12CF-458D-93E0-66F1E60D5B7E}" dt="2023-12-02T16:08:01.217" v="11545" actId="478"/>
          <ac:spMkLst>
            <pc:docMk/>
            <pc:sldMk cId="278862959" sldId="288"/>
            <ac:spMk id="3" creationId="{6D8BF6D9-653B-0D13-809F-BA475735D9DD}"/>
          </ac:spMkLst>
        </pc:spChg>
        <pc:spChg chg="add mod">
          <ac:chgData name="Simon Hind" userId="a68ce6b6-d1ad-457b-af87-29dcba95ff6a" providerId="ADAL" clId="{BB83B177-12CF-458D-93E0-66F1E60D5B7E}" dt="2023-12-02T16:08:27.437" v="11561" actId="20577"/>
          <ac:spMkLst>
            <pc:docMk/>
            <pc:sldMk cId="278862959" sldId="288"/>
            <ac:spMk id="5" creationId="{3013A819-8226-4BDF-13C0-E46B293CE80B}"/>
          </ac:spMkLst>
        </pc:spChg>
      </pc:sldChg>
      <pc:sldChg chg="addSp delSp modSp new del mod">
        <pc:chgData name="Simon Hind" userId="a68ce6b6-d1ad-457b-af87-29dcba95ff6a" providerId="ADAL" clId="{BB83B177-12CF-458D-93E0-66F1E60D5B7E}" dt="2023-12-02T15:53:25.234" v="11283" actId="47"/>
        <pc:sldMkLst>
          <pc:docMk/>
          <pc:sldMk cId="3598452553" sldId="288"/>
        </pc:sldMkLst>
        <pc:spChg chg="del">
          <ac:chgData name="Simon Hind" userId="a68ce6b6-d1ad-457b-af87-29dcba95ff6a" providerId="ADAL" clId="{BB83B177-12CF-458D-93E0-66F1E60D5B7E}" dt="2023-12-02T15:51:47.058" v="11256" actId="478"/>
          <ac:spMkLst>
            <pc:docMk/>
            <pc:sldMk cId="3598452553" sldId="288"/>
            <ac:spMk id="2" creationId="{BAE0357A-84C2-8BDC-88FD-F1C76018E9EB}"/>
          </ac:spMkLst>
        </pc:spChg>
        <pc:spChg chg="del">
          <ac:chgData name="Simon Hind" userId="a68ce6b6-d1ad-457b-af87-29dcba95ff6a" providerId="ADAL" clId="{BB83B177-12CF-458D-93E0-66F1E60D5B7E}" dt="2023-12-02T15:51:47.954" v="11257" actId="478"/>
          <ac:spMkLst>
            <pc:docMk/>
            <pc:sldMk cId="3598452553" sldId="288"/>
            <ac:spMk id="3" creationId="{757084E7-5299-80D7-53E1-AE6E915B8D04}"/>
          </ac:spMkLst>
        </pc:spChg>
        <pc:spChg chg="add mod">
          <ac:chgData name="Simon Hind" userId="a68ce6b6-d1ad-457b-af87-29dcba95ff6a" providerId="ADAL" clId="{BB83B177-12CF-458D-93E0-66F1E60D5B7E}" dt="2023-12-02T15:51:57.405" v="11259" actId="1076"/>
          <ac:spMkLst>
            <pc:docMk/>
            <pc:sldMk cId="3598452553" sldId="288"/>
            <ac:spMk id="4" creationId="{01417D4F-5217-55D7-78BB-A2C993EBFA23}"/>
          </ac:spMkLst>
        </pc:spChg>
        <pc:spChg chg="add del mod">
          <ac:chgData name="Simon Hind" userId="a68ce6b6-d1ad-457b-af87-29dcba95ff6a" providerId="ADAL" clId="{BB83B177-12CF-458D-93E0-66F1E60D5B7E}" dt="2023-12-02T15:53:23.791" v="11282" actId="478"/>
          <ac:spMkLst>
            <pc:docMk/>
            <pc:sldMk cId="3598452553" sldId="288"/>
            <ac:spMk id="5" creationId="{D08D5409-C668-9277-A91B-70D7108CCEAD}"/>
          </ac:spMkLst>
        </pc:spChg>
      </pc:sldChg>
      <pc:sldChg chg="addSp delSp modSp new mod">
        <pc:chgData name="Simon Hind" userId="a68ce6b6-d1ad-457b-af87-29dcba95ff6a" providerId="ADAL" clId="{BB83B177-12CF-458D-93E0-66F1E60D5B7E}" dt="2023-12-03T11:16:26.804" v="14112" actId="20577"/>
        <pc:sldMkLst>
          <pc:docMk/>
          <pc:sldMk cId="126418660" sldId="289"/>
        </pc:sldMkLst>
        <pc:spChg chg="del">
          <ac:chgData name="Simon Hind" userId="a68ce6b6-d1ad-457b-af87-29dcba95ff6a" providerId="ADAL" clId="{BB83B177-12CF-458D-93E0-66F1E60D5B7E}" dt="2023-12-02T16:32:52.011" v="12117" actId="478"/>
          <ac:spMkLst>
            <pc:docMk/>
            <pc:sldMk cId="126418660" sldId="289"/>
            <ac:spMk id="2" creationId="{9027B9FE-3948-6F11-C337-902F91DF333B}"/>
          </ac:spMkLst>
        </pc:spChg>
        <pc:spChg chg="del">
          <ac:chgData name="Simon Hind" userId="a68ce6b6-d1ad-457b-af87-29dcba95ff6a" providerId="ADAL" clId="{BB83B177-12CF-458D-93E0-66F1E60D5B7E}" dt="2023-12-02T16:32:53.083" v="12118" actId="478"/>
          <ac:spMkLst>
            <pc:docMk/>
            <pc:sldMk cId="126418660" sldId="289"/>
            <ac:spMk id="3" creationId="{1E2FB8A4-F0B3-CD99-30F3-DFEA473E2EFE}"/>
          </ac:spMkLst>
        </pc:spChg>
        <pc:spChg chg="add mod">
          <ac:chgData name="Simon Hind" userId="a68ce6b6-d1ad-457b-af87-29dcba95ff6a" providerId="ADAL" clId="{BB83B177-12CF-458D-93E0-66F1E60D5B7E}" dt="2023-12-02T16:33:04.157" v="12120" actId="1076"/>
          <ac:spMkLst>
            <pc:docMk/>
            <pc:sldMk cId="126418660" sldId="289"/>
            <ac:spMk id="4" creationId="{56E0D7E2-F141-3C9C-CE25-1B1E3072D6D5}"/>
          </ac:spMkLst>
        </pc:spChg>
        <pc:spChg chg="add mod">
          <ac:chgData name="Simon Hind" userId="a68ce6b6-d1ad-457b-af87-29dcba95ff6a" providerId="ADAL" clId="{BB83B177-12CF-458D-93E0-66F1E60D5B7E}" dt="2023-12-03T11:16:26.804" v="14112" actId="20577"/>
          <ac:spMkLst>
            <pc:docMk/>
            <pc:sldMk cId="126418660" sldId="289"/>
            <ac:spMk id="5" creationId="{7CD95945-5EA2-8861-D6A1-69E8BE4A1AFF}"/>
          </ac:spMkLst>
        </pc:spChg>
      </pc:sldChg>
      <pc:sldChg chg="addSp delSp modSp new mod">
        <pc:chgData name="Simon Hind" userId="a68ce6b6-d1ad-457b-af87-29dcba95ff6a" providerId="ADAL" clId="{BB83B177-12CF-458D-93E0-66F1E60D5B7E}" dt="2023-12-04T22:31:04.074" v="19846" actId="122"/>
        <pc:sldMkLst>
          <pc:docMk/>
          <pc:sldMk cId="3303306627" sldId="290"/>
        </pc:sldMkLst>
        <pc:spChg chg="del">
          <ac:chgData name="Simon Hind" userId="a68ce6b6-d1ad-457b-af87-29dcba95ff6a" providerId="ADAL" clId="{BB83B177-12CF-458D-93E0-66F1E60D5B7E}" dt="2023-12-02T16:37:38.504" v="12204" actId="478"/>
          <ac:spMkLst>
            <pc:docMk/>
            <pc:sldMk cId="3303306627" sldId="290"/>
            <ac:spMk id="2" creationId="{C7C4B620-4FDC-7127-0392-CB6BE21DBD69}"/>
          </ac:spMkLst>
        </pc:spChg>
        <pc:spChg chg="del">
          <ac:chgData name="Simon Hind" userId="a68ce6b6-d1ad-457b-af87-29dcba95ff6a" providerId="ADAL" clId="{BB83B177-12CF-458D-93E0-66F1E60D5B7E}" dt="2023-12-02T16:37:38.960" v="12205" actId="478"/>
          <ac:spMkLst>
            <pc:docMk/>
            <pc:sldMk cId="3303306627" sldId="290"/>
            <ac:spMk id="3" creationId="{D1DBB916-1BCE-6A3B-32C8-1DAE0242AEA9}"/>
          </ac:spMkLst>
        </pc:spChg>
        <pc:spChg chg="add mod">
          <ac:chgData name="Simon Hind" userId="a68ce6b6-d1ad-457b-af87-29dcba95ff6a" providerId="ADAL" clId="{BB83B177-12CF-458D-93E0-66F1E60D5B7E}" dt="2023-12-02T16:37:42.673" v="12207" actId="1076"/>
          <ac:spMkLst>
            <pc:docMk/>
            <pc:sldMk cId="3303306627" sldId="290"/>
            <ac:spMk id="4" creationId="{255D99D7-35BB-CAA8-CF38-4B10909D9BDC}"/>
          </ac:spMkLst>
        </pc:spChg>
        <pc:spChg chg="add mod">
          <ac:chgData name="Simon Hind" userId="a68ce6b6-d1ad-457b-af87-29dcba95ff6a" providerId="ADAL" clId="{BB83B177-12CF-458D-93E0-66F1E60D5B7E}" dt="2023-12-04T22:31:04.074" v="19846" actId="122"/>
          <ac:spMkLst>
            <pc:docMk/>
            <pc:sldMk cId="3303306627" sldId="290"/>
            <ac:spMk id="5" creationId="{96C60913-2565-E6CC-5886-BE410BED2E80}"/>
          </ac:spMkLst>
        </pc:spChg>
      </pc:sldChg>
      <pc:sldChg chg="addSp delSp modSp new mod">
        <pc:chgData name="Simon Hind" userId="a68ce6b6-d1ad-457b-af87-29dcba95ff6a" providerId="ADAL" clId="{BB83B177-12CF-458D-93E0-66F1E60D5B7E}" dt="2023-12-02T16:46:12.003" v="12290" actId="1076"/>
        <pc:sldMkLst>
          <pc:docMk/>
          <pc:sldMk cId="937998316" sldId="291"/>
        </pc:sldMkLst>
        <pc:spChg chg="del">
          <ac:chgData name="Simon Hind" userId="a68ce6b6-d1ad-457b-af87-29dcba95ff6a" providerId="ADAL" clId="{BB83B177-12CF-458D-93E0-66F1E60D5B7E}" dt="2023-12-02T16:41:08.404" v="12255" actId="478"/>
          <ac:spMkLst>
            <pc:docMk/>
            <pc:sldMk cId="937998316" sldId="291"/>
            <ac:spMk id="2" creationId="{A08691FB-963E-5A6E-B31D-9D1765AC16BC}"/>
          </ac:spMkLst>
        </pc:spChg>
        <pc:spChg chg="del">
          <ac:chgData name="Simon Hind" userId="a68ce6b6-d1ad-457b-af87-29dcba95ff6a" providerId="ADAL" clId="{BB83B177-12CF-458D-93E0-66F1E60D5B7E}" dt="2023-12-02T16:41:09.580" v="12256" actId="478"/>
          <ac:spMkLst>
            <pc:docMk/>
            <pc:sldMk cId="937998316" sldId="291"/>
            <ac:spMk id="3" creationId="{070D25E3-D2B5-3E6D-045B-2C1310B33788}"/>
          </ac:spMkLst>
        </pc:spChg>
        <pc:spChg chg="add mod">
          <ac:chgData name="Simon Hind" userId="a68ce6b6-d1ad-457b-af87-29dcba95ff6a" providerId="ADAL" clId="{BB83B177-12CF-458D-93E0-66F1E60D5B7E}" dt="2023-12-02T16:41:48.233" v="12281" actId="1076"/>
          <ac:spMkLst>
            <pc:docMk/>
            <pc:sldMk cId="937998316" sldId="291"/>
            <ac:spMk id="4" creationId="{A792DB39-43E4-1E73-A21A-B2D5CC7D0294}"/>
          </ac:spMkLst>
        </pc:spChg>
        <pc:spChg chg="add mod">
          <ac:chgData name="Simon Hind" userId="a68ce6b6-d1ad-457b-af87-29dcba95ff6a" providerId="ADAL" clId="{BB83B177-12CF-458D-93E0-66F1E60D5B7E}" dt="2023-12-02T16:41:48.233" v="12281" actId="1076"/>
          <ac:spMkLst>
            <pc:docMk/>
            <pc:sldMk cId="937998316" sldId="291"/>
            <ac:spMk id="5" creationId="{40CCB374-211A-F961-1596-B6738F4F98B9}"/>
          </ac:spMkLst>
        </pc:spChg>
        <pc:picChg chg="add mod">
          <ac:chgData name="Simon Hind" userId="a68ce6b6-d1ad-457b-af87-29dcba95ff6a" providerId="ADAL" clId="{BB83B177-12CF-458D-93E0-66F1E60D5B7E}" dt="2023-12-02T16:46:12.003" v="12290" actId="1076"/>
          <ac:picMkLst>
            <pc:docMk/>
            <pc:sldMk cId="937998316" sldId="291"/>
            <ac:picMk id="1026" creationId="{A85DE945-4FBD-94D9-A0C0-20DDB65530D0}"/>
          </ac:picMkLst>
        </pc:picChg>
        <pc:picChg chg="add mod">
          <ac:chgData name="Simon Hind" userId="a68ce6b6-d1ad-457b-af87-29dcba95ff6a" providerId="ADAL" clId="{BB83B177-12CF-458D-93E0-66F1E60D5B7E}" dt="2023-12-02T16:46:12.003" v="12290" actId="1076"/>
          <ac:picMkLst>
            <pc:docMk/>
            <pc:sldMk cId="937998316" sldId="291"/>
            <ac:picMk id="1028" creationId="{7ABB2984-C52D-14E1-6EF5-F4123AE46E83}"/>
          </ac:picMkLst>
        </pc:picChg>
      </pc:sldChg>
      <pc:sldChg chg="addSp delSp modSp new mod modClrScheme chgLayout">
        <pc:chgData name="Simon Hind" userId="a68ce6b6-d1ad-457b-af87-29dcba95ff6a" providerId="ADAL" clId="{BB83B177-12CF-458D-93E0-66F1E60D5B7E}" dt="2023-12-03T18:18:28.994" v="15121" actId="6549"/>
        <pc:sldMkLst>
          <pc:docMk/>
          <pc:sldMk cId="564204062" sldId="292"/>
        </pc:sldMkLst>
        <pc:spChg chg="del">
          <ac:chgData name="Simon Hind" userId="a68ce6b6-d1ad-457b-af87-29dcba95ff6a" providerId="ADAL" clId="{BB83B177-12CF-458D-93E0-66F1E60D5B7E}" dt="2023-12-03T10:47:55.030" v="13361" actId="478"/>
          <ac:spMkLst>
            <pc:docMk/>
            <pc:sldMk cId="564204062" sldId="292"/>
            <ac:spMk id="2" creationId="{5A79AF4B-79AF-96CB-D53B-89928F2FAB3A}"/>
          </ac:spMkLst>
        </pc:spChg>
        <pc:spChg chg="add mod">
          <ac:chgData name="Simon Hind" userId="a68ce6b6-d1ad-457b-af87-29dcba95ff6a" providerId="ADAL" clId="{BB83B177-12CF-458D-93E0-66F1E60D5B7E}" dt="2023-12-03T10:49:29.975" v="13426" actId="1076"/>
          <ac:spMkLst>
            <pc:docMk/>
            <pc:sldMk cId="564204062" sldId="292"/>
            <ac:spMk id="3" creationId="{4BBA05EF-A096-2ACC-A329-D8F6BA241771}"/>
          </ac:spMkLst>
        </pc:spChg>
        <pc:spChg chg="add mod">
          <ac:chgData name="Simon Hind" userId="a68ce6b6-d1ad-457b-af87-29dcba95ff6a" providerId="ADAL" clId="{BB83B177-12CF-458D-93E0-66F1E60D5B7E}" dt="2023-12-03T18:18:28.994" v="15121" actId="6549"/>
          <ac:spMkLst>
            <pc:docMk/>
            <pc:sldMk cId="564204062" sldId="292"/>
            <ac:spMk id="5" creationId="{5284272E-06B3-FD2A-716A-C5F617CA94FA}"/>
          </ac:spMkLst>
        </pc:spChg>
      </pc:sldChg>
      <pc:sldChg chg="addSp modSp new mod">
        <pc:chgData name="Simon Hind" userId="a68ce6b6-d1ad-457b-af87-29dcba95ff6a" providerId="ADAL" clId="{BB83B177-12CF-458D-93E0-66F1E60D5B7E}" dt="2023-12-03T11:42:25.261" v="14947" actId="113"/>
        <pc:sldMkLst>
          <pc:docMk/>
          <pc:sldMk cId="822001044" sldId="293"/>
        </pc:sldMkLst>
        <pc:spChg chg="add mod">
          <ac:chgData name="Simon Hind" userId="a68ce6b6-d1ad-457b-af87-29dcba95ff6a" providerId="ADAL" clId="{BB83B177-12CF-458D-93E0-66F1E60D5B7E}" dt="2023-12-03T11:37:34.780" v="14752" actId="1076"/>
          <ac:spMkLst>
            <pc:docMk/>
            <pc:sldMk cId="822001044" sldId="293"/>
            <ac:spMk id="2" creationId="{4754BF90-E431-9BD9-8B02-B14D1BF601DF}"/>
          </ac:spMkLst>
        </pc:spChg>
        <pc:spChg chg="add mod">
          <ac:chgData name="Simon Hind" userId="a68ce6b6-d1ad-457b-af87-29dcba95ff6a" providerId="ADAL" clId="{BB83B177-12CF-458D-93E0-66F1E60D5B7E}" dt="2023-12-03T11:42:25.261" v="14947" actId="113"/>
          <ac:spMkLst>
            <pc:docMk/>
            <pc:sldMk cId="822001044" sldId="293"/>
            <ac:spMk id="4" creationId="{33C46ACD-2033-802A-F671-9E6153E91863}"/>
          </ac:spMkLst>
        </pc:spChg>
      </pc:sldChg>
      <pc:sldChg chg="addSp delSp modSp new mod">
        <pc:chgData name="Simon Hind" userId="a68ce6b6-d1ad-457b-af87-29dcba95ff6a" providerId="ADAL" clId="{BB83B177-12CF-458D-93E0-66F1E60D5B7E}" dt="2023-12-04T03:24:47.082" v="15433" actId="20577"/>
        <pc:sldMkLst>
          <pc:docMk/>
          <pc:sldMk cId="270196921" sldId="294"/>
        </pc:sldMkLst>
        <pc:spChg chg="del">
          <ac:chgData name="Simon Hind" userId="a68ce6b6-d1ad-457b-af87-29dcba95ff6a" providerId="ADAL" clId="{BB83B177-12CF-458D-93E0-66F1E60D5B7E}" dt="2023-12-04T03:24:08.708" v="15376" actId="478"/>
          <ac:spMkLst>
            <pc:docMk/>
            <pc:sldMk cId="270196921" sldId="294"/>
            <ac:spMk id="2" creationId="{15D19EF8-FDC3-E714-CBE9-892C2A498B64}"/>
          </ac:spMkLst>
        </pc:spChg>
        <pc:spChg chg="del">
          <ac:chgData name="Simon Hind" userId="a68ce6b6-d1ad-457b-af87-29dcba95ff6a" providerId="ADAL" clId="{BB83B177-12CF-458D-93E0-66F1E60D5B7E}" dt="2023-12-04T03:24:10.409" v="15377" actId="478"/>
          <ac:spMkLst>
            <pc:docMk/>
            <pc:sldMk cId="270196921" sldId="294"/>
            <ac:spMk id="3" creationId="{F519A308-CD14-FB16-8E9C-46456520F112}"/>
          </ac:spMkLst>
        </pc:spChg>
        <pc:spChg chg="add mod">
          <ac:chgData name="Simon Hind" userId="a68ce6b6-d1ad-457b-af87-29dcba95ff6a" providerId="ADAL" clId="{BB83B177-12CF-458D-93E0-66F1E60D5B7E}" dt="2023-12-04T03:24:47.082" v="15433" actId="20577"/>
          <ac:spMkLst>
            <pc:docMk/>
            <pc:sldMk cId="270196921" sldId="294"/>
            <ac:spMk id="4" creationId="{8AAE2765-CED5-8CBC-4FC3-C407C543B71E}"/>
          </ac:spMkLst>
        </pc:spChg>
      </pc:sldChg>
      <pc:sldChg chg="addSp delSp modSp new mod">
        <pc:chgData name="Simon Hind" userId="a68ce6b6-d1ad-457b-af87-29dcba95ff6a" providerId="ADAL" clId="{BB83B177-12CF-458D-93E0-66F1E60D5B7E}" dt="2023-12-04T22:42:27.563" v="20320"/>
        <pc:sldMkLst>
          <pc:docMk/>
          <pc:sldMk cId="2750525507" sldId="295"/>
        </pc:sldMkLst>
        <pc:spChg chg="del">
          <ac:chgData name="Simon Hind" userId="a68ce6b6-d1ad-457b-af87-29dcba95ff6a" providerId="ADAL" clId="{BB83B177-12CF-458D-93E0-66F1E60D5B7E}" dt="2023-12-04T03:53:56.184" v="15672" actId="478"/>
          <ac:spMkLst>
            <pc:docMk/>
            <pc:sldMk cId="2750525507" sldId="295"/>
            <ac:spMk id="2" creationId="{A2364D81-C8B3-2B70-7FEE-181894C7DC99}"/>
          </ac:spMkLst>
        </pc:spChg>
        <pc:spChg chg="del">
          <ac:chgData name="Simon Hind" userId="a68ce6b6-d1ad-457b-af87-29dcba95ff6a" providerId="ADAL" clId="{BB83B177-12CF-458D-93E0-66F1E60D5B7E}" dt="2023-12-04T03:53:58.150" v="15673" actId="478"/>
          <ac:spMkLst>
            <pc:docMk/>
            <pc:sldMk cId="2750525507" sldId="295"/>
            <ac:spMk id="3" creationId="{18654B34-DF7D-F625-3B52-C450A6FC5232}"/>
          </ac:spMkLst>
        </pc:spChg>
        <pc:spChg chg="add mod">
          <ac:chgData name="Simon Hind" userId="a68ce6b6-d1ad-457b-af87-29dcba95ff6a" providerId="ADAL" clId="{BB83B177-12CF-458D-93E0-66F1E60D5B7E}" dt="2023-12-04T03:54:03.722" v="15674"/>
          <ac:spMkLst>
            <pc:docMk/>
            <pc:sldMk cId="2750525507" sldId="295"/>
            <ac:spMk id="4" creationId="{7C17B0A3-AEB6-C15F-DBF8-46670888B6C3}"/>
          </ac:spMkLst>
        </pc:spChg>
        <pc:spChg chg="add mod">
          <ac:chgData name="Simon Hind" userId="a68ce6b6-d1ad-457b-af87-29dcba95ff6a" providerId="ADAL" clId="{BB83B177-12CF-458D-93E0-66F1E60D5B7E}" dt="2023-12-04T03:54:57.066" v="15688" actId="1076"/>
          <ac:spMkLst>
            <pc:docMk/>
            <pc:sldMk cId="2750525507" sldId="295"/>
            <ac:spMk id="6" creationId="{D2996D2C-39FB-A5F8-C17F-5765A7EBF283}"/>
          </ac:spMkLst>
        </pc:spChg>
        <pc:spChg chg="add mod">
          <ac:chgData name="Simon Hind" userId="a68ce6b6-d1ad-457b-af87-29dcba95ff6a" providerId="ADAL" clId="{BB83B177-12CF-458D-93E0-66F1E60D5B7E}" dt="2023-12-04T04:16:46.915" v="16354" actId="113"/>
          <ac:spMkLst>
            <pc:docMk/>
            <pc:sldMk cId="2750525507" sldId="295"/>
            <ac:spMk id="8" creationId="{1CB9F971-6552-5CDF-7563-69FFA0BB1EB9}"/>
          </ac:spMkLst>
        </pc:spChg>
        <pc:spChg chg="add del mod">
          <ac:chgData name="Simon Hind" userId="a68ce6b6-d1ad-457b-af87-29dcba95ff6a" providerId="ADAL" clId="{BB83B177-12CF-458D-93E0-66F1E60D5B7E}" dt="2023-12-04T04:08:20.064" v="16027" actId="478"/>
          <ac:spMkLst>
            <pc:docMk/>
            <pc:sldMk cId="2750525507" sldId="295"/>
            <ac:spMk id="10" creationId="{1CBC7AFD-E459-D077-7D5D-38AF3D1E63C3}"/>
          </ac:spMkLst>
        </pc:spChg>
        <pc:spChg chg="add mod">
          <ac:chgData name="Simon Hind" userId="a68ce6b6-d1ad-457b-af87-29dcba95ff6a" providerId="ADAL" clId="{BB83B177-12CF-458D-93E0-66F1E60D5B7E}" dt="2023-12-04T04:16:52.537" v="16355" actId="20577"/>
          <ac:spMkLst>
            <pc:docMk/>
            <pc:sldMk cId="2750525507" sldId="295"/>
            <ac:spMk id="11" creationId="{1CCCF280-7C98-6AA2-3942-1AC69314A9BA}"/>
          </ac:spMkLst>
        </pc:spChg>
        <pc:picChg chg="add mod">
          <ac:chgData name="Simon Hind" userId="a68ce6b6-d1ad-457b-af87-29dcba95ff6a" providerId="ADAL" clId="{BB83B177-12CF-458D-93E0-66F1E60D5B7E}" dt="2023-12-04T22:42:27.563" v="20320"/>
          <ac:picMkLst>
            <pc:docMk/>
            <pc:sldMk cId="2750525507" sldId="295"/>
            <ac:picMk id="2" creationId="{62754D40-3611-9504-B2B2-F8A079F9771B}"/>
          </ac:picMkLst>
        </pc:picChg>
      </pc:sldChg>
      <pc:sldChg chg="addSp delSp modSp new mod">
        <pc:chgData name="Simon Hind" userId="a68ce6b6-d1ad-457b-af87-29dcba95ff6a" providerId="ADAL" clId="{BB83B177-12CF-458D-93E0-66F1E60D5B7E}" dt="2023-12-04T21:18:57.818" v="18282" actId="20577"/>
        <pc:sldMkLst>
          <pc:docMk/>
          <pc:sldMk cId="1424660453" sldId="296"/>
        </pc:sldMkLst>
        <pc:spChg chg="del">
          <ac:chgData name="Simon Hind" userId="a68ce6b6-d1ad-457b-af87-29dcba95ff6a" providerId="ADAL" clId="{BB83B177-12CF-458D-93E0-66F1E60D5B7E}" dt="2023-12-04T20:40:17.441" v="16856" actId="478"/>
          <ac:spMkLst>
            <pc:docMk/>
            <pc:sldMk cId="1424660453" sldId="296"/>
            <ac:spMk id="2" creationId="{579363A3-6E80-0B5D-FE4A-5980F9889553}"/>
          </ac:spMkLst>
        </pc:spChg>
        <pc:spChg chg="del">
          <ac:chgData name="Simon Hind" userId="a68ce6b6-d1ad-457b-af87-29dcba95ff6a" providerId="ADAL" clId="{BB83B177-12CF-458D-93E0-66F1E60D5B7E}" dt="2023-12-04T20:40:19.469" v="16857" actId="478"/>
          <ac:spMkLst>
            <pc:docMk/>
            <pc:sldMk cId="1424660453" sldId="296"/>
            <ac:spMk id="3" creationId="{D1CFC85D-C7AD-A509-5F4A-0A4DCA1B5734}"/>
          </ac:spMkLst>
        </pc:spChg>
        <pc:spChg chg="add mod">
          <ac:chgData name="Simon Hind" userId="a68ce6b6-d1ad-457b-af87-29dcba95ff6a" providerId="ADAL" clId="{BB83B177-12CF-458D-93E0-66F1E60D5B7E}" dt="2023-12-04T21:17:20.654" v="18099" actId="1076"/>
          <ac:spMkLst>
            <pc:docMk/>
            <pc:sldMk cId="1424660453" sldId="296"/>
            <ac:spMk id="4" creationId="{3C185D95-E58B-6939-A429-F6820B9262B5}"/>
          </ac:spMkLst>
        </pc:spChg>
        <pc:spChg chg="add mod">
          <ac:chgData name="Simon Hind" userId="a68ce6b6-d1ad-457b-af87-29dcba95ff6a" providerId="ADAL" clId="{BB83B177-12CF-458D-93E0-66F1E60D5B7E}" dt="2023-12-04T21:17:30.186" v="18105" actId="1036"/>
          <ac:spMkLst>
            <pc:docMk/>
            <pc:sldMk cId="1424660453" sldId="296"/>
            <ac:spMk id="6" creationId="{D404F6A1-48B3-9ED8-01BD-AB8205D76553}"/>
          </ac:spMkLst>
        </pc:spChg>
        <pc:spChg chg="add mod">
          <ac:chgData name="Simon Hind" userId="a68ce6b6-d1ad-457b-af87-29dcba95ff6a" providerId="ADAL" clId="{BB83B177-12CF-458D-93E0-66F1E60D5B7E}" dt="2023-12-04T21:18:57.818" v="18282" actId="20577"/>
          <ac:spMkLst>
            <pc:docMk/>
            <pc:sldMk cId="1424660453" sldId="296"/>
            <ac:spMk id="7" creationId="{C6BBAEF1-0983-4516-297B-30533197C88C}"/>
          </ac:spMkLst>
        </pc:spChg>
      </pc:sldChg>
      <pc:sldChg chg="addSp delSp modSp new mod">
        <pc:chgData name="Simon Hind" userId="a68ce6b6-d1ad-457b-af87-29dcba95ff6a" providerId="ADAL" clId="{BB83B177-12CF-458D-93E0-66F1E60D5B7E}" dt="2023-12-04T21:48:21.564" v="19120" actId="113"/>
        <pc:sldMkLst>
          <pc:docMk/>
          <pc:sldMk cId="4075933425" sldId="297"/>
        </pc:sldMkLst>
        <pc:spChg chg="del">
          <ac:chgData name="Simon Hind" userId="a68ce6b6-d1ad-457b-af87-29dcba95ff6a" providerId="ADAL" clId="{BB83B177-12CF-458D-93E0-66F1E60D5B7E}" dt="2023-12-04T21:20:15.161" v="18284" actId="478"/>
          <ac:spMkLst>
            <pc:docMk/>
            <pc:sldMk cId="4075933425" sldId="297"/>
            <ac:spMk id="2" creationId="{7AF4A09D-9460-7F8D-4E16-0DD24E12A795}"/>
          </ac:spMkLst>
        </pc:spChg>
        <pc:spChg chg="del">
          <ac:chgData name="Simon Hind" userId="a68ce6b6-d1ad-457b-af87-29dcba95ff6a" providerId="ADAL" clId="{BB83B177-12CF-458D-93E0-66F1E60D5B7E}" dt="2023-12-04T21:20:17.051" v="18285" actId="478"/>
          <ac:spMkLst>
            <pc:docMk/>
            <pc:sldMk cId="4075933425" sldId="297"/>
            <ac:spMk id="3" creationId="{81B4B366-1FF2-1E4F-6BF7-77A4C32F1989}"/>
          </ac:spMkLst>
        </pc:spChg>
        <pc:spChg chg="add mod">
          <ac:chgData name="Simon Hind" userId="a68ce6b6-d1ad-457b-af87-29dcba95ff6a" providerId="ADAL" clId="{BB83B177-12CF-458D-93E0-66F1E60D5B7E}" dt="2023-12-04T21:21:05.723" v="18300" actId="403"/>
          <ac:spMkLst>
            <pc:docMk/>
            <pc:sldMk cId="4075933425" sldId="297"/>
            <ac:spMk id="5" creationId="{97A76DA0-5F5E-77F6-C6F2-8850EC88094E}"/>
          </ac:spMkLst>
        </pc:spChg>
        <pc:spChg chg="add mod">
          <ac:chgData name="Simon Hind" userId="a68ce6b6-d1ad-457b-af87-29dcba95ff6a" providerId="ADAL" clId="{BB83B177-12CF-458D-93E0-66F1E60D5B7E}" dt="2023-12-04T21:48:21.564" v="19120" actId="113"/>
          <ac:spMkLst>
            <pc:docMk/>
            <pc:sldMk cId="4075933425" sldId="297"/>
            <ac:spMk id="7" creationId="{72E06406-D78B-C2E0-1BE5-F8F143293464}"/>
          </ac:spMkLst>
        </pc:spChg>
      </pc:sldChg>
      <pc:sldChg chg="addSp delSp modSp new mod">
        <pc:chgData name="Simon Hind" userId="a68ce6b6-d1ad-457b-af87-29dcba95ff6a" providerId="ADAL" clId="{BB83B177-12CF-458D-93E0-66F1E60D5B7E}" dt="2023-12-04T22:18:11.354" v="19665" actId="1076"/>
        <pc:sldMkLst>
          <pc:docMk/>
          <pc:sldMk cId="288635743" sldId="298"/>
        </pc:sldMkLst>
        <pc:spChg chg="del">
          <ac:chgData name="Simon Hind" userId="a68ce6b6-d1ad-457b-af87-29dcba95ff6a" providerId="ADAL" clId="{BB83B177-12CF-458D-93E0-66F1E60D5B7E}" dt="2023-12-04T22:05:27.377" v="19527" actId="478"/>
          <ac:spMkLst>
            <pc:docMk/>
            <pc:sldMk cId="288635743" sldId="298"/>
            <ac:spMk id="2" creationId="{A6091ED5-2C32-E9B5-2B44-D0B95591BD55}"/>
          </ac:spMkLst>
        </pc:spChg>
        <pc:spChg chg="del">
          <ac:chgData name="Simon Hind" userId="a68ce6b6-d1ad-457b-af87-29dcba95ff6a" providerId="ADAL" clId="{BB83B177-12CF-458D-93E0-66F1E60D5B7E}" dt="2023-12-04T22:05:27.943" v="19528" actId="478"/>
          <ac:spMkLst>
            <pc:docMk/>
            <pc:sldMk cId="288635743" sldId="298"/>
            <ac:spMk id="3" creationId="{5E0C984F-EAD8-C702-4CF6-1AE9FE247FAF}"/>
          </ac:spMkLst>
        </pc:spChg>
        <pc:spChg chg="add mod">
          <ac:chgData name="Simon Hind" userId="a68ce6b6-d1ad-457b-af87-29dcba95ff6a" providerId="ADAL" clId="{BB83B177-12CF-458D-93E0-66F1E60D5B7E}" dt="2023-12-04T22:05:33.538" v="19529"/>
          <ac:spMkLst>
            <pc:docMk/>
            <pc:sldMk cId="288635743" sldId="298"/>
            <ac:spMk id="4" creationId="{E8EAE7AB-5684-43DB-E406-C5740EE3BC13}"/>
          </ac:spMkLst>
        </pc:spChg>
        <pc:spChg chg="add mod">
          <ac:chgData name="Simon Hind" userId="a68ce6b6-d1ad-457b-af87-29dcba95ff6a" providerId="ADAL" clId="{BB83B177-12CF-458D-93E0-66F1E60D5B7E}" dt="2023-12-04T22:09:13.451" v="19574" actId="20577"/>
          <ac:spMkLst>
            <pc:docMk/>
            <pc:sldMk cId="288635743" sldId="298"/>
            <ac:spMk id="6" creationId="{9149C7E4-31E1-09DB-ABBF-5BA1B418A610}"/>
          </ac:spMkLst>
        </pc:spChg>
        <pc:spChg chg="add mod">
          <ac:chgData name="Simon Hind" userId="a68ce6b6-d1ad-457b-af87-29dcba95ff6a" providerId="ADAL" clId="{BB83B177-12CF-458D-93E0-66F1E60D5B7E}" dt="2023-12-04T22:17:59.168" v="19664" actId="1076"/>
          <ac:spMkLst>
            <pc:docMk/>
            <pc:sldMk cId="288635743" sldId="298"/>
            <ac:spMk id="8" creationId="{536CC62E-5FA6-ECD5-99CE-E4DA14C9563D}"/>
          </ac:spMkLst>
        </pc:spChg>
        <pc:picChg chg="add mod">
          <ac:chgData name="Simon Hind" userId="a68ce6b6-d1ad-457b-af87-29dcba95ff6a" providerId="ADAL" clId="{BB83B177-12CF-458D-93E0-66F1E60D5B7E}" dt="2023-12-04T22:18:11.354" v="19665" actId="1076"/>
          <ac:picMkLst>
            <pc:docMk/>
            <pc:sldMk cId="288635743" sldId="298"/>
            <ac:picMk id="1026" creationId="{E0FA668D-EFBA-3377-B8AD-919E34EDD592}"/>
          </ac:picMkLst>
        </pc:picChg>
      </pc:sldChg>
      <pc:sldChg chg="addSp delSp modSp new mod">
        <pc:chgData name="Simon Hind" userId="a68ce6b6-d1ad-457b-af87-29dcba95ff6a" providerId="ADAL" clId="{BB83B177-12CF-458D-93E0-66F1E60D5B7E}" dt="2023-12-04T22:20:32.052" v="19701" actId="1076"/>
        <pc:sldMkLst>
          <pc:docMk/>
          <pc:sldMk cId="2487010329" sldId="299"/>
        </pc:sldMkLst>
        <pc:spChg chg="del">
          <ac:chgData name="Simon Hind" userId="a68ce6b6-d1ad-457b-af87-29dcba95ff6a" providerId="ADAL" clId="{BB83B177-12CF-458D-93E0-66F1E60D5B7E}" dt="2023-12-04T22:18:32.657" v="19667" actId="478"/>
          <ac:spMkLst>
            <pc:docMk/>
            <pc:sldMk cId="2487010329" sldId="299"/>
            <ac:spMk id="2" creationId="{0AEAAE7B-629A-D4B0-1606-F4D8A2165337}"/>
          </ac:spMkLst>
        </pc:spChg>
        <pc:spChg chg="del">
          <ac:chgData name="Simon Hind" userId="a68ce6b6-d1ad-457b-af87-29dcba95ff6a" providerId="ADAL" clId="{BB83B177-12CF-458D-93E0-66F1E60D5B7E}" dt="2023-12-04T22:18:34.117" v="19668" actId="478"/>
          <ac:spMkLst>
            <pc:docMk/>
            <pc:sldMk cId="2487010329" sldId="299"/>
            <ac:spMk id="3" creationId="{1BA749A1-7494-A813-792E-FB2CA4474117}"/>
          </ac:spMkLst>
        </pc:spChg>
        <pc:spChg chg="add mod">
          <ac:chgData name="Simon Hind" userId="a68ce6b6-d1ad-457b-af87-29dcba95ff6a" providerId="ADAL" clId="{BB83B177-12CF-458D-93E0-66F1E60D5B7E}" dt="2023-12-04T22:18:43.782" v="19670"/>
          <ac:spMkLst>
            <pc:docMk/>
            <pc:sldMk cId="2487010329" sldId="299"/>
            <ac:spMk id="5" creationId="{549D49AB-8D62-FC13-0631-0BABB7002B81}"/>
          </ac:spMkLst>
        </pc:spChg>
        <pc:spChg chg="add del mod">
          <ac:chgData name="Simon Hind" userId="a68ce6b6-d1ad-457b-af87-29dcba95ff6a" providerId="ADAL" clId="{BB83B177-12CF-458D-93E0-66F1E60D5B7E}" dt="2023-12-04T22:19:18.626" v="19676" actId="478"/>
          <ac:spMkLst>
            <pc:docMk/>
            <pc:sldMk cId="2487010329" sldId="299"/>
            <ac:spMk id="7" creationId="{E991F09B-0F28-D76A-3A55-C105AA25FECF}"/>
          </ac:spMkLst>
        </pc:spChg>
        <pc:spChg chg="add mod">
          <ac:chgData name="Simon Hind" userId="a68ce6b6-d1ad-457b-af87-29dcba95ff6a" providerId="ADAL" clId="{BB83B177-12CF-458D-93E0-66F1E60D5B7E}" dt="2023-12-04T22:19:52.499" v="19691" actId="20577"/>
          <ac:spMkLst>
            <pc:docMk/>
            <pc:sldMk cId="2487010329" sldId="299"/>
            <ac:spMk id="8" creationId="{A5671733-65F1-96F7-8D6A-D4D9E520AC4D}"/>
          </ac:spMkLst>
        </pc:spChg>
        <pc:spChg chg="add mod">
          <ac:chgData name="Simon Hind" userId="a68ce6b6-d1ad-457b-af87-29dcba95ff6a" providerId="ADAL" clId="{BB83B177-12CF-458D-93E0-66F1E60D5B7E}" dt="2023-12-04T22:20:32.052" v="19701" actId="1076"/>
          <ac:spMkLst>
            <pc:docMk/>
            <pc:sldMk cId="2487010329" sldId="299"/>
            <ac:spMk id="10" creationId="{3D9BFD2B-D9B5-F210-46BE-9880CDDC84A6}"/>
          </ac:spMkLst>
        </pc:spChg>
        <pc:picChg chg="add mod">
          <ac:chgData name="Simon Hind" userId="a68ce6b6-d1ad-457b-af87-29dcba95ff6a" providerId="ADAL" clId="{BB83B177-12CF-458D-93E0-66F1E60D5B7E}" dt="2023-12-04T22:18:35.325" v="19669"/>
          <ac:picMkLst>
            <pc:docMk/>
            <pc:sldMk cId="2487010329" sldId="299"/>
            <ac:picMk id="4" creationId="{54BCFA35-90C1-15FC-3527-494FC500F66B}"/>
          </ac:picMkLst>
        </pc:picChg>
      </pc:sldChg>
      <pc:sldChg chg="addSp delSp modSp new mod">
        <pc:chgData name="Simon Hind" userId="a68ce6b6-d1ad-457b-af87-29dcba95ff6a" providerId="ADAL" clId="{BB83B177-12CF-458D-93E0-66F1E60D5B7E}" dt="2023-12-04T22:28:54.491" v="19822" actId="478"/>
        <pc:sldMkLst>
          <pc:docMk/>
          <pc:sldMk cId="1208775675" sldId="300"/>
        </pc:sldMkLst>
        <pc:spChg chg="del">
          <ac:chgData name="Simon Hind" userId="a68ce6b6-d1ad-457b-af87-29dcba95ff6a" providerId="ADAL" clId="{BB83B177-12CF-458D-93E0-66F1E60D5B7E}" dt="2023-12-04T22:20:51.077" v="19705" actId="478"/>
          <ac:spMkLst>
            <pc:docMk/>
            <pc:sldMk cId="1208775675" sldId="300"/>
            <ac:spMk id="2" creationId="{21316908-4D86-C733-7A8C-50A4E37DF44F}"/>
          </ac:spMkLst>
        </pc:spChg>
        <pc:spChg chg="del">
          <ac:chgData name="Simon Hind" userId="a68ce6b6-d1ad-457b-af87-29dcba95ff6a" providerId="ADAL" clId="{BB83B177-12CF-458D-93E0-66F1E60D5B7E}" dt="2023-12-04T22:20:50.118" v="19704" actId="478"/>
          <ac:spMkLst>
            <pc:docMk/>
            <pc:sldMk cId="1208775675" sldId="300"/>
            <ac:spMk id="3" creationId="{EF762E28-5680-F9A1-8650-B4EAD6E3C817}"/>
          </ac:spMkLst>
        </pc:spChg>
        <pc:spChg chg="add mod">
          <ac:chgData name="Simon Hind" userId="a68ce6b6-d1ad-457b-af87-29dcba95ff6a" providerId="ADAL" clId="{BB83B177-12CF-458D-93E0-66F1E60D5B7E}" dt="2023-12-04T22:20:48.074" v="19703"/>
          <ac:spMkLst>
            <pc:docMk/>
            <pc:sldMk cId="1208775675" sldId="300"/>
            <ac:spMk id="4" creationId="{AA7AD49F-AC75-4199-70DB-676B6DF776CD}"/>
          </ac:spMkLst>
        </pc:spChg>
        <pc:spChg chg="add mod">
          <ac:chgData name="Simon Hind" userId="a68ce6b6-d1ad-457b-af87-29dcba95ff6a" providerId="ADAL" clId="{BB83B177-12CF-458D-93E0-66F1E60D5B7E}" dt="2023-12-04T22:21:19.170" v="19714" actId="1076"/>
          <ac:spMkLst>
            <pc:docMk/>
            <pc:sldMk cId="1208775675" sldId="300"/>
            <ac:spMk id="5" creationId="{B7D5A013-B5B0-9562-81A4-7CBC041A7174}"/>
          </ac:spMkLst>
        </pc:spChg>
        <pc:spChg chg="add mod">
          <ac:chgData name="Simon Hind" userId="a68ce6b6-d1ad-457b-af87-29dcba95ff6a" providerId="ADAL" clId="{BB83B177-12CF-458D-93E0-66F1E60D5B7E}" dt="2023-12-04T22:25:18.321" v="19800" actId="1076"/>
          <ac:spMkLst>
            <pc:docMk/>
            <pc:sldMk cId="1208775675" sldId="300"/>
            <ac:spMk id="7" creationId="{3C352A8B-542E-2A3E-3120-4A0091DF07CC}"/>
          </ac:spMkLst>
        </pc:spChg>
        <pc:spChg chg="add del mod">
          <ac:chgData name="Simon Hind" userId="a68ce6b6-d1ad-457b-af87-29dcba95ff6a" providerId="ADAL" clId="{BB83B177-12CF-458D-93E0-66F1E60D5B7E}" dt="2023-12-04T22:28:54.491" v="19822" actId="478"/>
          <ac:spMkLst>
            <pc:docMk/>
            <pc:sldMk cId="1208775675" sldId="300"/>
            <ac:spMk id="9" creationId="{04F76547-6E87-6D34-DAC7-4B26933B82E5}"/>
          </ac:spMkLst>
        </pc:spChg>
        <pc:picChg chg="add mod">
          <ac:chgData name="Simon Hind" userId="a68ce6b6-d1ad-457b-af87-29dcba95ff6a" providerId="ADAL" clId="{BB83B177-12CF-458D-93E0-66F1E60D5B7E}" dt="2023-12-04T22:25:35.400" v="19801"/>
          <ac:picMkLst>
            <pc:docMk/>
            <pc:sldMk cId="1208775675" sldId="300"/>
            <ac:picMk id="8" creationId="{DC1432D1-CB22-7C78-9CA7-1BE8F8C9071B}"/>
          </ac:picMkLst>
        </pc:picChg>
      </pc:sldChg>
    </pc:docChg>
  </pc:docChgLst>
  <pc:docChgLst>
    <pc:chgData name="Simon Hind" userId="a68ce6b6-d1ad-457b-af87-29dcba95ff6a" providerId="ADAL" clId="{F75045C3-8707-4490-B5B6-A02864A32341}"/>
    <pc:docChg chg="custSel modSld">
      <pc:chgData name="Simon Hind" userId="a68ce6b6-d1ad-457b-af87-29dcba95ff6a" providerId="ADAL" clId="{F75045C3-8707-4490-B5B6-A02864A32341}" dt="2023-12-05T10:25:27.990" v="502" actId="20577"/>
      <pc:docMkLst>
        <pc:docMk/>
      </pc:docMkLst>
      <pc:sldChg chg="addSp modSp mod">
        <pc:chgData name="Simon Hind" userId="a68ce6b6-d1ad-457b-af87-29dcba95ff6a" providerId="ADAL" clId="{F75045C3-8707-4490-B5B6-A02864A32341}" dt="2023-12-05T10:25:27.990" v="502" actId="20577"/>
        <pc:sldMkLst>
          <pc:docMk/>
          <pc:sldMk cId="1721985279" sldId="282"/>
        </pc:sldMkLst>
        <pc:spChg chg="mod">
          <ac:chgData name="Simon Hind" userId="a68ce6b6-d1ad-457b-af87-29dcba95ff6a" providerId="ADAL" clId="{F75045C3-8707-4490-B5B6-A02864A32341}" dt="2023-12-05T10:20:16.389" v="3" actId="1076"/>
          <ac:spMkLst>
            <pc:docMk/>
            <pc:sldMk cId="1721985279" sldId="282"/>
            <ac:spMk id="2" creationId="{7A22B9AB-CF18-57C1-8613-44F2D1DA243D}"/>
          </ac:spMkLst>
        </pc:spChg>
        <pc:spChg chg="add mod">
          <ac:chgData name="Simon Hind" userId="a68ce6b6-d1ad-457b-af87-29dcba95ff6a" providerId="ADAL" clId="{F75045C3-8707-4490-B5B6-A02864A32341}" dt="2023-12-05T10:21:16.999" v="31" actId="1076"/>
          <ac:spMkLst>
            <pc:docMk/>
            <pc:sldMk cId="1721985279" sldId="282"/>
            <ac:spMk id="3" creationId="{630DC22B-7223-5256-8734-85427C540849}"/>
          </ac:spMkLst>
        </pc:spChg>
        <pc:spChg chg="add mod">
          <ac:chgData name="Simon Hind" userId="a68ce6b6-d1ad-457b-af87-29dcba95ff6a" providerId="ADAL" clId="{F75045C3-8707-4490-B5B6-A02864A32341}" dt="2023-12-05T10:25:27.990" v="502" actId="20577"/>
          <ac:spMkLst>
            <pc:docMk/>
            <pc:sldMk cId="1721985279" sldId="282"/>
            <ac:spMk id="4" creationId="{A3055F9A-B29A-8DF4-CB2A-40AA6B8E6B79}"/>
          </ac:spMkLst>
        </pc:spChg>
        <pc:spChg chg="mod">
          <ac:chgData name="Simon Hind" userId="a68ce6b6-d1ad-457b-af87-29dcba95ff6a" providerId="ADAL" clId="{F75045C3-8707-4490-B5B6-A02864A32341}" dt="2023-12-05T10:20:13.249" v="2" actId="1076"/>
          <ac:spMkLst>
            <pc:docMk/>
            <pc:sldMk cId="1721985279" sldId="282"/>
            <ac:spMk id="6" creationId="{F6703A22-6C74-9ACC-8C15-0277F60A9371}"/>
          </ac:spMkLst>
        </pc:spChg>
        <pc:picChg chg="add mod">
          <ac:chgData name="Simon Hind" userId="a68ce6b6-d1ad-457b-af87-29dcba95ff6a" providerId="ADAL" clId="{F75045C3-8707-4490-B5B6-A02864A32341}" dt="2023-12-05T10:20:36.131" v="7" actId="1076"/>
          <ac:picMkLst>
            <pc:docMk/>
            <pc:sldMk cId="1721985279" sldId="282"/>
            <ac:picMk id="1026" creationId="{B85E3F3E-BDA6-39AD-FD34-2BC8A6E2F61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F0DE7-BDF6-41C4-7747-00025C00B6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158CFC-F805-1D33-C37C-BE4D8455F1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817333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86C94-8B03-DBD0-98C8-FDE227BFB4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B03F56-73A8-AAD8-6E56-9E773FC810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019303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CDACE-3AD8-41B7-108A-1C6529A5A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076" y="1965510"/>
            <a:ext cx="8275083" cy="2078841"/>
          </a:xfrm>
        </p:spPr>
        <p:txBody>
          <a:bodyPr/>
          <a:lstStyle/>
          <a:p>
            <a:pPr algn="ctr"/>
            <a:r>
              <a:rPr lang="en-US" sz="4800" b="1" dirty="0"/>
              <a:t>Team Discussion</a:t>
            </a:r>
            <a:br>
              <a:rPr lang="en-US" sz="4800" b="1"/>
            </a:br>
            <a:r>
              <a:rPr lang="en-US" sz="4800" b="1"/>
              <a:t>Professionalism</a:t>
            </a:r>
            <a:endParaRPr lang="en-US" sz="4800" b="1" dirty="0"/>
          </a:p>
        </p:txBody>
      </p:sp>
    </p:spTree>
    <p:extLst>
      <p:ext uri="{BB962C8B-B14F-4D97-AF65-F5344CB8AC3E}">
        <p14:creationId xmlns:p14="http://schemas.microsoft.com/office/powerpoint/2010/main" val="4276997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6594C3A-9DD2-A08E-97EA-8B555F2518DE}"/>
              </a:ext>
            </a:extLst>
          </p:cNvPr>
          <p:cNvSpPr txBox="1"/>
          <p:nvPr/>
        </p:nvSpPr>
        <p:spPr>
          <a:xfrm>
            <a:off x="283464" y="1532834"/>
            <a:ext cx="417880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The Service Desk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Purpose of the Service Desk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Service Desk Values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Deliver a Service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Provide clear communication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Manage stakeholder expectations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Culture of continual improvement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Set the standard of behaviour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Commitments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good service attitude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B4BDA7-BC8A-591B-79DA-E4D581F2F994}"/>
              </a:ext>
            </a:extLst>
          </p:cNvPr>
          <p:cNvSpPr txBox="1"/>
          <p:nvPr/>
        </p:nvSpPr>
        <p:spPr>
          <a:xfrm>
            <a:off x="4590288" y="1807154"/>
            <a:ext cx="4572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The Role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Responsibilities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Personal Accountability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Teamwork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Business Relationships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Service Attitude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6121E5-6870-60E9-4146-3D76653E770C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Content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6308502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rvice Desk Definition | Help Desk Software">
            <a:extLst>
              <a:ext uri="{FF2B5EF4-FFF2-40B4-BE49-F238E27FC236}">
                <a16:creationId xmlns:a16="http://schemas.microsoft.com/office/drawing/2014/main" id="{8405EECD-04C2-5F31-C4E6-26181C6FB6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286" y="1080612"/>
            <a:ext cx="5082921" cy="5211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6B5072E-2D5D-8F1B-50ED-AA670B2A84E1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033977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D72DF14-5D09-226D-2DD6-978A40BF2F84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9C836C-F1E4-45D6-4470-3438984F60DE}"/>
              </a:ext>
            </a:extLst>
          </p:cNvPr>
          <p:cNvSpPr txBox="1"/>
          <p:nvPr/>
        </p:nvSpPr>
        <p:spPr>
          <a:xfrm>
            <a:off x="907050" y="2339009"/>
            <a:ext cx="748346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The Service Desk Institute have a set of</a:t>
            </a:r>
          </a:p>
          <a:p>
            <a:pPr algn="ctr"/>
            <a:r>
              <a:rPr lang="en-GB" sz="3600" dirty="0">
                <a:solidFill>
                  <a:schemeClr val="bg1"/>
                </a:solidFill>
              </a:rPr>
              <a:t>Visions, Missions and Values</a:t>
            </a:r>
          </a:p>
          <a:p>
            <a:pPr algn="ctr"/>
            <a:r>
              <a:rPr lang="en-GB" sz="3600" dirty="0">
                <a:solidFill>
                  <a:schemeClr val="bg1"/>
                </a:solidFill>
              </a:rPr>
              <a:t>Will you support and buy into them ?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D53A41B0-E9F8-AE94-60E8-48136E910D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118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8EAE7AB-5684-43DB-E406-C5740EE3BC13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49C7E4-31E1-09DB-ABBF-5BA1B418A610}"/>
              </a:ext>
            </a:extLst>
          </p:cNvPr>
          <p:cNvSpPr txBox="1"/>
          <p:nvPr/>
        </p:nvSpPr>
        <p:spPr>
          <a:xfrm>
            <a:off x="4315968" y="1003590"/>
            <a:ext cx="4206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b="1" dirty="0">
                <a:solidFill>
                  <a:srgbClr val="FFFF00"/>
                </a:solidFill>
              </a:rPr>
              <a:t>Our Team Values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6CC62E-5FA6-ECD5-99CE-E4DA14C9563D}"/>
              </a:ext>
            </a:extLst>
          </p:cNvPr>
          <p:cNvSpPr txBox="1"/>
          <p:nvPr/>
        </p:nvSpPr>
        <p:spPr>
          <a:xfrm>
            <a:off x="106016" y="1834018"/>
            <a:ext cx="8980551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>
                <a:solidFill>
                  <a:schemeClr val="bg1"/>
                </a:solidFill>
                <a:effectLst/>
              </a:rPr>
              <a:t>Quality Service &amp; Performance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bg1"/>
                </a:solidFill>
                <a:effectLst/>
              </a:rPr>
              <a:t>customer satisfaction is central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bg1"/>
                </a:solidFill>
                <a:effectLst/>
              </a:rPr>
              <a:t>We are committed to service excellence and work to deliver a professional, proactive service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bg1"/>
                </a:solidFill>
                <a:effectLst/>
              </a:rPr>
              <a:t>encouraged to continually update our skills to ensure we are always improving our support service and meeting the needs of our customers.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0FA668D-EFBA-3377-B8AD-919E34EDD5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635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BC86CF7-6422-7744-F91D-D3237448FD15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C15CAD-576F-79A8-025D-45ED253D3827}"/>
              </a:ext>
            </a:extLst>
          </p:cNvPr>
          <p:cNvSpPr txBox="1"/>
          <p:nvPr/>
        </p:nvSpPr>
        <p:spPr>
          <a:xfrm>
            <a:off x="4315968" y="1003590"/>
            <a:ext cx="4206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b="1" dirty="0">
                <a:solidFill>
                  <a:srgbClr val="FFFF00"/>
                </a:solidFill>
              </a:rPr>
              <a:t>Our Team Values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75B172-0394-0452-43F8-4F1D8A3786EF}"/>
              </a:ext>
            </a:extLst>
          </p:cNvPr>
          <p:cNvSpPr txBox="1"/>
          <p:nvPr/>
        </p:nvSpPr>
        <p:spPr>
          <a:xfrm>
            <a:off x="139148" y="2019253"/>
            <a:ext cx="886570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>
                <a:solidFill>
                  <a:schemeClr val="bg1"/>
                </a:solidFill>
                <a:effectLst/>
              </a:rPr>
              <a:t>Efficient and Proactive</a:t>
            </a:r>
            <a:endParaRPr lang="en-GB" sz="2400" i="1" dirty="0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bg1"/>
                </a:solidFill>
                <a:effectLst/>
              </a:rPr>
              <a:t>We understand the pressures and deadlines that our customers face at key times during the academic year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bg1"/>
                </a:solidFill>
                <a:effectLst/>
              </a:rPr>
              <a:t>take a flexible and proactive approach to ensure that the impact of service issues on the University are prioritised effectively.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E23143E-D4E0-26B1-4F49-5DA5C302D0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5364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44D8FB3-5CCB-2578-A877-C78511C0E40D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54D2CD-DFEE-12B5-FDAC-C108B189EF59}"/>
              </a:ext>
            </a:extLst>
          </p:cNvPr>
          <p:cNvSpPr txBox="1"/>
          <p:nvPr/>
        </p:nvSpPr>
        <p:spPr>
          <a:xfrm>
            <a:off x="4315968" y="1003590"/>
            <a:ext cx="4206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b="1" dirty="0">
                <a:solidFill>
                  <a:srgbClr val="FFFF00"/>
                </a:solidFill>
              </a:rPr>
              <a:t>Our Team Values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40D24C-A3CA-5B27-48E7-2CAC56F212E4}"/>
              </a:ext>
            </a:extLst>
          </p:cNvPr>
          <p:cNvSpPr txBox="1"/>
          <p:nvPr/>
        </p:nvSpPr>
        <p:spPr>
          <a:xfrm>
            <a:off x="258417" y="1875797"/>
            <a:ext cx="8700053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>
                <a:solidFill>
                  <a:schemeClr val="bg1"/>
                </a:solidFill>
                <a:effectLst/>
              </a:rPr>
              <a:t>Single Point of contact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bg1"/>
                </a:solidFill>
                <a:effectLst/>
              </a:rPr>
              <a:t>We provide a single point of contact for all IT related queries, service requests and communications.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bg1"/>
                </a:solidFill>
                <a:effectLst/>
              </a:rPr>
              <a:t>We will proactively communicate information relating to service delivery including service availability, planned updates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bg1"/>
                </a:solidFill>
                <a:effectLst/>
              </a:rPr>
              <a:t>We are committed to providing information and support through a variety of methods including telephone, self-service, email, and in person support at our dedicated service desks.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7786D46D-36DF-6E8B-63F2-29A220C953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95143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48F42FE-5135-A0D9-4356-EC17EE10358B}"/>
              </a:ext>
            </a:extLst>
          </p:cNvPr>
          <p:cNvSpPr txBox="1"/>
          <p:nvPr/>
        </p:nvSpPr>
        <p:spPr>
          <a:xfrm>
            <a:off x="381000" y="2286350"/>
            <a:ext cx="83820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>
                <a:solidFill>
                  <a:schemeClr val="bg1"/>
                </a:solidFill>
                <a:effectLst/>
              </a:rPr>
              <a:t>Respect and Integrity</a:t>
            </a:r>
            <a:r>
              <a:rPr lang="en-GB" sz="2400" b="1" i="0" dirty="0">
                <a:solidFill>
                  <a:schemeClr val="bg1"/>
                </a:solidFill>
                <a:effectLst/>
              </a:rPr>
              <a:t> 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bg1"/>
                </a:solidFill>
                <a:effectLst/>
              </a:rPr>
              <a:t>We build and earn respect with each other and with our customers and stakeholders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bg1"/>
                </a:solidFill>
                <a:effectLst/>
              </a:rPr>
              <a:t>respecting each other’s way of working and individual needs and requirements.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A56E0F-52F7-86FD-2BD1-D676276559AF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E73780-F9D3-2D48-8757-10740FD45440}"/>
              </a:ext>
            </a:extLst>
          </p:cNvPr>
          <p:cNvSpPr txBox="1"/>
          <p:nvPr/>
        </p:nvSpPr>
        <p:spPr>
          <a:xfrm>
            <a:off x="4315968" y="1003590"/>
            <a:ext cx="4206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b="1" dirty="0">
                <a:solidFill>
                  <a:srgbClr val="FFFF00"/>
                </a:solidFill>
              </a:rPr>
              <a:t>Our Team Values</a:t>
            </a:r>
            <a:endParaRPr lang="en-GB" dirty="0"/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AC0D0277-F92E-E133-EEBD-3F08CC73BA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9117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54BCFA35-90C1-15FC-3527-494FC500F6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9D49AB-8D62-FC13-0631-0BABB7002B81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5671733-65F1-96F7-8D6A-D4D9E520AC4D}"/>
              </a:ext>
            </a:extLst>
          </p:cNvPr>
          <p:cNvSpPr txBox="1"/>
          <p:nvPr/>
        </p:nvSpPr>
        <p:spPr>
          <a:xfrm>
            <a:off x="4315968" y="1003590"/>
            <a:ext cx="4206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b="1" dirty="0">
                <a:solidFill>
                  <a:srgbClr val="FFFF00"/>
                </a:solidFill>
              </a:rPr>
              <a:t>Our Teams Vision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9BFD2B-D9B5-F210-46BE-9880CDDC84A6}"/>
              </a:ext>
            </a:extLst>
          </p:cNvPr>
          <p:cNvSpPr txBox="1"/>
          <p:nvPr/>
        </p:nvSpPr>
        <p:spPr>
          <a:xfrm>
            <a:off x="775252" y="2461500"/>
            <a:ext cx="801093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sz="2400" i="0" dirty="0">
                <a:solidFill>
                  <a:schemeClr val="bg1"/>
                </a:solidFill>
                <a:effectLst/>
                <a:latin typeface="Helvetica Neue"/>
              </a:rPr>
              <a:t>We will be the single point of contact for IT related advice and support and be recognised as an excellent service provider by University staff, students and visitors.</a:t>
            </a:r>
          </a:p>
        </p:txBody>
      </p:sp>
    </p:spTree>
    <p:extLst>
      <p:ext uri="{BB962C8B-B14F-4D97-AF65-F5344CB8AC3E}">
        <p14:creationId xmlns:p14="http://schemas.microsoft.com/office/powerpoint/2010/main" val="24870103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A7AD49F-AC75-4199-70DB-676B6DF776CD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D5A013-B5B0-9562-81A4-7CBC041A7174}"/>
              </a:ext>
            </a:extLst>
          </p:cNvPr>
          <p:cNvSpPr txBox="1"/>
          <p:nvPr/>
        </p:nvSpPr>
        <p:spPr>
          <a:xfrm>
            <a:off x="3462528" y="941707"/>
            <a:ext cx="5148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>
                <a:solidFill>
                  <a:srgbClr val="FFFF00"/>
                </a:solidFill>
              </a:rPr>
              <a:t>Teams Mission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352A8B-542E-2A3E-3120-4A0091DF07CC}"/>
              </a:ext>
            </a:extLst>
          </p:cNvPr>
          <p:cNvSpPr txBox="1"/>
          <p:nvPr/>
        </p:nvSpPr>
        <p:spPr>
          <a:xfrm>
            <a:off x="154851" y="1448396"/>
            <a:ext cx="8942765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i="0" dirty="0">
                <a:solidFill>
                  <a:schemeClr val="bg1"/>
                </a:solidFill>
                <a:effectLst/>
              </a:rPr>
              <a:t>Our mission is to develop our service to meet and exceed customer expectations. We contribute to the success of the University through the provision of timely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bg1"/>
                </a:solidFill>
                <a:effectLst/>
              </a:rPr>
              <a:t>Delivering a proactive, knowledgeable and reliable service at first point of contact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bg1"/>
                </a:solidFill>
                <a:effectLst/>
              </a:rPr>
              <a:t>offering advice and support for centrally provided IT services</a:t>
            </a: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bg1"/>
                </a:solidFill>
                <a:effectLst/>
              </a:rPr>
              <a:t>Offering a variety of contact methods to suit our stakeholders needs, including telephone, email, self-service and in person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bg1"/>
                </a:solidFill>
                <a:effectLst/>
              </a:rPr>
              <a:t>Supporting and developing our staff to ensure we deliver an excellent quality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bg1"/>
                </a:solidFill>
                <a:effectLst/>
              </a:rPr>
              <a:t>Working with stakeholders to understand the needs of our students, colleagues and teaching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bg1"/>
                </a:solidFill>
                <a:effectLst/>
              </a:rPr>
              <a:t>Continually developing and improving our services and processes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DC1432D1-CB22-7C78-9CA7-1BE8F8C907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87756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CC6427D-4BB7-C2A2-5363-51B377CCE99B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872E95-9AAF-D8F1-EF28-DB9FF82ADD9A}"/>
              </a:ext>
            </a:extLst>
          </p:cNvPr>
          <p:cNvSpPr txBox="1"/>
          <p:nvPr/>
        </p:nvSpPr>
        <p:spPr>
          <a:xfrm>
            <a:off x="3273552" y="953036"/>
            <a:ext cx="53583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>
                <a:solidFill>
                  <a:schemeClr val="accent4"/>
                </a:solidFill>
              </a:rPr>
              <a:t>Competency: </a:t>
            </a:r>
            <a:r>
              <a:rPr lang="en-GB" b="0" i="0" dirty="0">
                <a:solidFill>
                  <a:schemeClr val="accent4"/>
                </a:solidFill>
                <a:effectLst/>
                <a:latin typeface="Segoe UI" panose="020B0502040204020203" pitchFamily="34" charset="0"/>
              </a:rPr>
              <a:t>1.2.2 – Identify Responsibilities</a:t>
            </a:r>
            <a:endParaRPr lang="en-GB" dirty="0">
              <a:solidFill>
                <a:schemeClr val="accent4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1A3F06-48B8-C509-0935-335167184BA4}"/>
              </a:ext>
            </a:extLst>
          </p:cNvPr>
          <p:cNvSpPr txBox="1"/>
          <p:nvPr/>
        </p:nvSpPr>
        <p:spPr>
          <a:xfrm>
            <a:off x="164592" y="2140839"/>
            <a:ext cx="398678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Help Desk (</a:t>
            </a:r>
            <a:r>
              <a:rPr lang="en-GB" sz="1400" b="1" dirty="0" err="1">
                <a:solidFill>
                  <a:schemeClr val="bg1"/>
                </a:solidFill>
              </a:rPr>
              <a:t>ReActive</a:t>
            </a:r>
            <a:r>
              <a:rPr lang="en-GB" sz="1400" b="1" dirty="0">
                <a:solidFill>
                  <a:schemeClr val="bg1"/>
                </a:solidFill>
              </a:rPr>
              <a:t>) – 1</a:t>
            </a:r>
            <a:r>
              <a:rPr lang="en-GB" sz="1400" b="1" baseline="30000" dirty="0">
                <a:solidFill>
                  <a:schemeClr val="bg1"/>
                </a:solidFill>
              </a:rPr>
              <a:t>st</a:t>
            </a:r>
            <a:r>
              <a:rPr lang="en-GB" sz="1400" b="1" dirty="0">
                <a:solidFill>
                  <a:schemeClr val="bg1"/>
                </a:solidFill>
              </a:rPr>
              <a:t> Line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Engineers, Assistants</a:t>
            </a:r>
          </a:p>
          <a:p>
            <a:r>
              <a:rPr lang="en-GB" sz="1400" dirty="0">
                <a:solidFill>
                  <a:schemeClr val="bg1"/>
                </a:solidFill>
              </a:rPr>
              <a:t>Help tackle and resolve end users’ needs, issues and incidents, those sat at the SD are known as Reactive and meant to provide efficient solutions as they arise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Track incoming incidents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1</a:t>
            </a:r>
            <a:r>
              <a:rPr lang="en-GB" sz="1400" baseline="30000" dirty="0">
                <a:solidFill>
                  <a:schemeClr val="bg1"/>
                </a:solidFill>
              </a:rPr>
              <a:t>st</a:t>
            </a:r>
            <a:r>
              <a:rPr lang="en-GB" sz="1400" dirty="0">
                <a:solidFill>
                  <a:schemeClr val="bg1"/>
                </a:solidFill>
              </a:rPr>
              <a:t> line Support (Level 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Escalate issues as needed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Provide recommendations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BA0A30-DD69-C406-7D45-035E247A24F4}"/>
              </a:ext>
            </a:extLst>
          </p:cNvPr>
          <p:cNvSpPr txBox="1"/>
          <p:nvPr/>
        </p:nvSpPr>
        <p:spPr>
          <a:xfrm>
            <a:off x="4443988" y="2140839"/>
            <a:ext cx="398678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The Service Desk (</a:t>
            </a:r>
            <a:r>
              <a:rPr lang="en-GB" sz="1400" b="1" dirty="0" err="1">
                <a:solidFill>
                  <a:schemeClr val="bg1"/>
                </a:solidFill>
              </a:rPr>
              <a:t>ProActive</a:t>
            </a:r>
            <a:r>
              <a:rPr lang="en-GB" sz="1400" b="1" dirty="0">
                <a:solidFill>
                  <a:schemeClr val="bg1"/>
                </a:solidFill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service wider business needs rather than focus only on solving user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Monitor Tickets, SLA, Delegation, communication, Problem Management, ensure issues are addressed, Knowledge Management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B946F1-D4D9-43A6-892D-70EB8E893DC9}"/>
              </a:ext>
            </a:extLst>
          </p:cNvPr>
          <p:cNvSpPr txBox="1"/>
          <p:nvPr/>
        </p:nvSpPr>
        <p:spPr>
          <a:xfrm>
            <a:off x="164592" y="1367088"/>
            <a:ext cx="897940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chemeClr val="bg1"/>
                </a:solidFill>
                <a:effectLst/>
              </a:rPr>
              <a:t>This is where users can request help and receive IT support, and address business needs, w</a:t>
            </a:r>
            <a:r>
              <a:rPr lang="en-GB" sz="1600" dirty="0">
                <a:solidFill>
                  <a:schemeClr val="bg1"/>
                </a:solidFill>
              </a:rPr>
              <a:t>e facilitate communication between other service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CDF39C-694E-A06A-3935-896BC06CCD6D}"/>
              </a:ext>
            </a:extLst>
          </p:cNvPr>
          <p:cNvSpPr txBox="1"/>
          <p:nvPr/>
        </p:nvSpPr>
        <p:spPr>
          <a:xfrm>
            <a:off x="164592" y="4636008"/>
            <a:ext cx="80954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Manage the stakeholder experience throughout the life cycle of the service desk interaction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Communicate effectively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Maintain and understanding</a:t>
            </a:r>
          </a:p>
        </p:txBody>
      </p:sp>
    </p:spTree>
    <p:extLst>
      <p:ext uri="{BB962C8B-B14F-4D97-AF65-F5344CB8AC3E}">
        <p14:creationId xmlns:p14="http://schemas.microsoft.com/office/powerpoint/2010/main" val="14379049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C185D95-E58B-6939-A429-F6820B9262B5}"/>
              </a:ext>
            </a:extLst>
          </p:cNvPr>
          <p:cNvSpPr txBox="1"/>
          <p:nvPr/>
        </p:nvSpPr>
        <p:spPr>
          <a:xfrm>
            <a:off x="2560320" y="-89017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04F6A1-48B3-9ED8-01BD-AB8205D76553}"/>
              </a:ext>
            </a:extLst>
          </p:cNvPr>
          <p:cNvSpPr txBox="1"/>
          <p:nvPr/>
        </p:nvSpPr>
        <p:spPr>
          <a:xfrm>
            <a:off x="2628900" y="665036"/>
            <a:ext cx="64465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chemeClr val="accent4"/>
                </a:solidFill>
              </a:rPr>
              <a:t>Business Needs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BBAEF1-0983-4516-297B-30533197C88C}"/>
              </a:ext>
            </a:extLst>
          </p:cNvPr>
          <p:cNvSpPr txBox="1"/>
          <p:nvPr/>
        </p:nvSpPr>
        <p:spPr>
          <a:xfrm>
            <a:off x="78470" y="4200478"/>
            <a:ext cx="90721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Log all Walk-up support queries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You need to be able to troubleshoot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Printers, AV Equipment, Common Access issues, Connectivity Issues, where to save work, peripherals not working, trial and error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Be honest with your stakeholder, if you don’t know ask them to return a little later and hopefully, you’ll have an answer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AAB0E2-F436-A29F-4A15-977ED1734F4B}"/>
              </a:ext>
            </a:extLst>
          </p:cNvPr>
          <p:cNvSpPr txBox="1"/>
          <p:nvPr/>
        </p:nvSpPr>
        <p:spPr>
          <a:xfrm>
            <a:off x="132522" y="1069122"/>
            <a:ext cx="12933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Teamwork</a:t>
            </a:r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EE69EB-8172-C587-9D8F-D9C195304EA9}"/>
              </a:ext>
            </a:extLst>
          </p:cNvPr>
          <p:cNvSpPr txBox="1"/>
          <p:nvPr/>
        </p:nvSpPr>
        <p:spPr>
          <a:xfrm>
            <a:off x="149081" y="1420567"/>
            <a:ext cx="8918701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Ensure you check E-Mails, and Chat group Messages daily during your Rota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Ensure you check Lecturers Halls before 9am</a:t>
            </a:r>
          </a:p>
          <a:p>
            <a:pPr lvl="1"/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b="1" dirty="0">
                <a:solidFill>
                  <a:schemeClr val="bg1"/>
                </a:solidFill>
              </a:rPr>
              <a:t>First Point of Contact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Drive stakeholder satisfaction, Provide Customer Services, Be Professional, know your stakeholder expectations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173AE2-130C-AAC8-87EF-F31A1237FBD2}"/>
              </a:ext>
            </a:extLst>
          </p:cNvPr>
          <p:cNvSpPr txBox="1"/>
          <p:nvPr/>
        </p:nvSpPr>
        <p:spPr>
          <a:xfrm>
            <a:off x="132522" y="2554463"/>
            <a:ext cx="4999389" cy="1538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Individuals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sz="1400" b="1" dirty="0">
                <a:solidFill>
                  <a:schemeClr val="bg1"/>
                </a:solidFill>
              </a:rPr>
              <a:t>The Rota is for 16 weeks, Week 17 is Springboard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Engineers will be covering 08:30, 09:00 or 09:30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Assistants will be covering the latter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Please do not turn up Late for work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4DC381-FD5C-E58A-A479-F8DA44D8B178}"/>
              </a:ext>
            </a:extLst>
          </p:cNvPr>
          <p:cNvSpPr txBox="1"/>
          <p:nvPr/>
        </p:nvSpPr>
        <p:spPr>
          <a:xfrm>
            <a:off x="4094922" y="2531777"/>
            <a:ext cx="4899997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Expectation</a:t>
            </a:r>
            <a:endParaRPr lang="en-GB" sz="2400" b="1" dirty="0">
              <a:solidFill>
                <a:schemeClr val="bg1"/>
              </a:solidFill>
            </a:endParaRPr>
          </a:p>
          <a:p>
            <a:r>
              <a:rPr lang="en-GB" sz="1400" b="1" dirty="0">
                <a:solidFill>
                  <a:schemeClr val="bg1"/>
                </a:solidFill>
              </a:rPr>
              <a:t>Ensure 1 colleagues is the Help Desk</a:t>
            </a:r>
            <a:br>
              <a:rPr lang="en-GB" sz="1400" b="1" dirty="0">
                <a:solidFill>
                  <a:schemeClr val="bg1"/>
                </a:solidFill>
              </a:rPr>
            </a:br>
            <a:r>
              <a:rPr lang="en-GB" sz="1400" b="1" dirty="0">
                <a:solidFill>
                  <a:schemeClr val="bg1"/>
                </a:solidFill>
              </a:rPr>
              <a:t>at all times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Lunch Breaks – if 2 at the Desk 1 should take Lunch whilst the other covers need to pop away from the desk – Leave up Signage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If you're working alone, please leave up signage when going for a break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E14DE8-A8E7-5EFE-F648-9A0DDA41505D}"/>
              </a:ext>
            </a:extLst>
          </p:cNvPr>
          <p:cNvSpPr txBox="1"/>
          <p:nvPr/>
        </p:nvSpPr>
        <p:spPr>
          <a:xfrm>
            <a:off x="95030" y="3879811"/>
            <a:ext cx="37114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Reactive / Proactive Service Desk</a:t>
            </a:r>
          </a:p>
        </p:txBody>
      </p:sp>
    </p:spTree>
    <p:extLst>
      <p:ext uri="{BB962C8B-B14F-4D97-AF65-F5344CB8AC3E}">
        <p14:creationId xmlns:p14="http://schemas.microsoft.com/office/powerpoint/2010/main" val="14246604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CC6427D-4BB7-C2A2-5363-51B377CCE99B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872E95-9AAF-D8F1-EF28-DB9FF82ADD9A}"/>
              </a:ext>
            </a:extLst>
          </p:cNvPr>
          <p:cNvSpPr txBox="1"/>
          <p:nvPr/>
        </p:nvSpPr>
        <p:spPr>
          <a:xfrm>
            <a:off x="4434840" y="921758"/>
            <a:ext cx="41970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>
                <a:solidFill>
                  <a:srgbClr val="FFC000"/>
                </a:solidFill>
              </a:rPr>
              <a:t>Competency: 1.1.2 - Service Desk Values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DDA4EA5-8E55-606A-1638-FD0572720B57}"/>
              </a:ext>
            </a:extLst>
          </p:cNvPr>
          <p:cNvSpPr txBox="1"/>
          <p:nvPr/>
        </p:nvSpPr>
        <p:spPr>
          <a:xfrm>
            <a:off x="100584" y="4463058"/>
            <a:ext cx="88799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Activities of the Service Desk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Set the standard of behaviour for stakeholder engagement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Contribute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Teamwork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E78756-C8B2-7D29-3853-5188954F4305}"/>
              </a:ext>
            </a:extLst>
          </p:cNvPr>
          <p:cNvSpPr txBox="1"/>
          <p:nvPr/>
        </p:nvSpPr>
        <p:spPr>
          <a:xfrm>
            <a:off x="86869" y="2844224"/>
            <a:ext cx="897026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  <a:latin typeface="GilroyRegular"/>
              </a:rPr>
              <a:t>2</a:t>
            </a:r>
            <a:r>
              <a:rPr lang="en-GB" sz="1600" b="1" baseline="30000" dirty="0">
                <a:solidFill>
                  <a:schemeClr val="bg1"/>
                </a:solidFill>
                <a:latin typeface="GilroyRegular"/>
              </a:rPr>
              <a:t>nd</a:t>
            </a:r>
            <a:r>
              <a:rPr lang="en-GB" sz="1600" b="1" dirty="0">
                <a:solidFill>
                  <a:schemeClr val="bg1"/>
                </a:solidFill>
                <a:latin typeface="GilroyRegular"/>
              </a:rPr>
              <a:t> Line Support</a:t>
            </a:r>
          </a:p>
          <a:p>
            <a:r>
              <a:rPr lang="en-GB" sz="1600" dirty="0">
                <a:solidFill>
                  <a:schemeClr val="bg1"/>
                </a:solidFill>
                <a:latin typeface="GilroyRegular"/>
              </a:rPr>
              <a:t>Manage customer expectation 			– 	The Rota</a:t>
            </a:r>
          </a:p>
          <a:p>
            <a:r>
              <a:rPr lang="en-GB" sz="1600" dirty="0">
                <a:solidFill>
                  <a:schemeClr val="bg1"/>
                </a:solidFill>
                <a:latin typeface="GilroyRegular"/>
              </a:rPr>
              <a:t>Clear Communication Channel			–	Knowledge Management, Teams Chat</a:t>
            </a:r>
          </a:p>
          <a:p>
            <a:r>
              <a:rPr lang="en-GB" sz="1600" dirty="0">
                <a:solidFill>
                  <a:schemeClr val="bg1"/>
                </a:solidFill>
                <a:latin typeface="GilroyRegular"/>
              </a:rPr>
              <a:t>Feedback							– 	Team Meetings, AOB</a:t>
            </a:r>
          </a:p>
          <a:p>
            <a:r>
              <a:rPr lang="en-GB" sz="1600" dirty="0">
                <a:solidFill>
                  <a:schemeClr val="bg1"/>
                </a:solidFill>
                <a:latin typeface="GilroyRegular"/>
              </a:rPr>
              <a:t>Culture of continual Improvement		– 	done via observations of colleagues in the team, retention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7B90F33-EF64-1BAE-E9C2-099E6AA7E7B5}"/>
              </a:ext>
            </a:extLst>
          </p:cNvPr>
          <p:cNvSpPr txBox="1"/>
          <p:nvPr/>
        </p:nvSpPr>
        <p:spPr>
          <a:xfrm>
            <a:off x="86868" y="1392217"/>
            <a:ext cx="897026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  <a:latin typeface="GilroyRegular"/>
              </a:rPr>
              <a:t>1</a:t>
            </a:r>
            <a:r>
              <a:rPr lang="en-GB" sz="1600" b="1" baseline="30000" dirty="0">
                <a:solidFill>
                  <a:schemeClr val="bg1"/>
                </a:solidFill>
                <a:latin typeface="GilroyRegular"/>
              </a:rPr>
              <a:t>st</a:t>
            </a:r>
            <a:r>
              <a:rPr lang="en-GB" sz="1600" b="1" dirty="0">
                <a:solidFill>
                  <a:schemeClr val="bg1"/>
                </a:solidFill>
                <a:latin typeface="GilroyRegular"/>
              </a:rPr>
              <a:t> Line Support</a:t>
            </a:r>
          </a:p>
          <a:p>
            <a:r>
              <a:rPr lang="en-GB" sz="1600" dirty="0">
                <a:solidFill>
                  <a:schemeClr val="bg1"/>
                </a:solidFill>
                <a:latin typeface="GilroyRegular"/>
              </a:rPr>
              <a:t>Provide technical support				– 	through training and existing knowledge and experience</a:t>
            </a:r>
          </a:p>
          <a:p>
            <a:r>
              <a:rPr lang="en-GB" sz="1600" dirty="0">
                <a:solidFill>
                  <a:schemeClr val="bg1"/>
                </a:solidFill>
                <a:latin typeface="GilroyRegular"/>
              </a:rPr>
              <a:t>Customer Service					–	different aptitudes		</a:t>
            </a:r>
          </a:p>
          <a:p>
            <a:r>
              <a:rPr lang="en-GB" sz="1600" dirty="0">
                <a:solidFill>
                  <a:schemeClr val="bg1"/>
                </a:solidFill>
                <a:latin typeface="GilroyRegular"/>
              </a:rPr>
              <a:t>Technical procedures and Services 		– 	training, reading mandatory documentation	 and videos </a:t>
            </a:r>
          </a:p>
          <a:p>
            <a:r>
              <a:rPr lang="en-GB" sz="1600" dirty="0">
                <a:solidFill>
                  <a:schemeClr val="bg1"/>
                </a:solidFill>
                <a:latin typeface="GilroyRegular"/>
              </a:rPr>
              <a:t>Continual Improvement				– 	Ability to adapt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D81444-08EB-B4E9-2890-A75182B17E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3059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C1A0AB-70F6-57CA-5B80-00E607FC46BA}"/>
              </a:ext>
            </a:extLst>
          </p:cNvPr>
          <p:cNvSpPr txBox="1"/>
          <p:nvPr/>
        </p:nvSpPr>
        <p:spPr>
          <a:xfrm>
            <a:off x="5609764" y="1003590"/>
            <a:ext cx="29307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C000"/>
                </a:solidFill>
              </a:rPr>
              <a:t>Deliver a Service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594C3A-9DD2-A08E-97EA-8B555F2518DE}"/>
              </a:ext>
            </a:extLst>
          </p:cNvPr>
          <p:cNvSpPr txBox="1"/>
          <p:nvPr/>
        </p:nvSpPr>
        <p:spPr>
          <a:xfrm>
            <a:off x="152401" y="1357783"/>
            <a:ext cx="892533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Professionalism of staff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</a:rPr>
              <a:t>knowledgeable colleagues who can competently answer questions and resolve issues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Good communication skills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Know your stakeholders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Patience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Active Listening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Attitudes of staff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Positive Attitude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Empathy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Accountability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Did you know that this is reflected upon the above and judged on how we as a team and individuals provide support when delivering the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Survey feedback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Retention rates may drop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F0A2C2-1915-F0E4-B30F-CA949BA1B6D5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2797366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E0D7E2-F141-3C9C-CE25-1B1E3072D6D5}"/>
              </a:ext>
            </a:extLst>
          </p:cNvPr>
          <p:cNvSpPr txBox="1"/>
          <p:nvPr/>
        </p:nvSpPr>
        <p:spPr>
          <a:xfrm>
            <a:off x="1369876" y="1481328"/>
            <a:ext cx="670427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D95945-5EA2-8861-D6A1-69E8BE4A1AFF}"/>
              </a:ext>
            </a:extLst>
          </p:cNvPr>
          <p:cNvSpPr txBox="1"/>
          <p:nvPr/>
        </p:nvSpPr>
        <p:spPr>
          <a:xfrm>
            <a:off x="213485" y="2999232"/>
            <a:ext cx="884479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What are the current perceptions on</a:t>
            </a:r>
          </a:p>
          <a:p>
            <a:pPr algn="ctr"/>
            <a:r>
              <a:rPr lang="en-GB" sz="4000" dirty="0">
                <a:solidFill>
                  <a:schemeClr val="bg1"/>
                </a:solidFill>
              </a:rPr>
              <a:t>Delivery of Service at the London Campus</a:t>
            </a:r>
          </a:p>
          <a:p>
            <a:pPr algn="ctr"/>
            <a:r>
              <a:rPr lang="en-GB" sz="4000" dirty="0">
                <a:solidFill>
                  <a:schemeClr val="bg1"/>
                </a:solidFill>
              </a:rPr>
              <a:t>and how can be improved ?</a:t>
            </a:r>
          </a:p>
        </p:txBody>
      </p:sp>
    </p:spTree>
    <p:extLst>
      <p:ext uri="{BB962C8B-B14F-4D97-AF65-F5344CB8AC3E}">
        <p14:creationId xmlns:p14="http://schemas.microsoft.com/office/powerpoint/2010/main" val="1264186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6CCC941-26F8-7067-E380-D7F2164D8E96}"/>
              </a:ext>
            </a:extLst>
          </p:cNvPr>
          <p:cNvSpPr txBox="1"/>
          <p:nvPr/>
        </p:nvSpPr>
        <p:spPr>
          <a:xfrm>
            <a:off x="5120639" y="810082"/>
            <a:ext cx="40233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accent4"/>
                </a:solidFill>
              </a:rPr>
              <a:t>Competency:  1 - </a:t>
            </a:r>
            <a:r>
              <a:rPr lang="en-GB" sz="1800" dirty="0">
                <a:solidFill>
                  <a:schemeClr val="accent4"/>
                </a:solidFill>
              </a:rPr>
              <a:t>Professionalism of staff</a:t>
            </a:r>
            <a:endParaRPr lang="en-GB" dirty="0">
              <a:solidFill>
                <a:schemeClr val="accent4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1BFC72-7EB7-3616-A4E0-E7D1CE94EE89}"/>
              </a:ext>
            </a:extLst>
          </p:cNvPr>
          <p:cNvSpPr txBox="1"/>
          <p:nvPr/>
        </p:nvSpPr>
        <p:spPr>
          <a:xfrm>
            <a:off x="371061" y="1404730"/>
            <a:ext cx="4619213" cy="41857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Dress Code</a:t>
            </a:r>
          </a:p>
          <a:p>
            <a:r>
              <a:rPr lang="en-GB" sz="1400" dirty="0">
                <a:solidFill>
                  <a:schemeClr val="bg1"/>
                </a:solidFill>
              </a:rPr>
              <a:t>Loyalty in the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you are representing the whole of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Approachable</a:t>
            </a:r>
          </a:p>
          <a:p>
            <a:r>
              <a:rPr lang="en-GB" sz="1400" dirty="0">
                <a:solidFill>
                  <a:schemeClr val="bg1"/>
                </a:solidFill>
              </a:rPr>
              <a:t>Working at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No distractions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No taking personal calls at the desk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Keep off the phone during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Self control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Getting work done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Courtesy and Respect in the Workplace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Acknowledgement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Saying hello and goodbye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Statement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Offer a thank you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Noise Pollution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Mobile ringer on vibrate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Behave in a professional manner around your employees</a:t>
            </a:r>
            <a:endParaRPr lang="en-GB" sz="1400" dirty="0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80E88A-6893-D7FE-54B8-6AC546B4246D}"/>
              </a:ext>
            </a:extLst>
          </p:cNvPr>
          <p:cNvSpPr txBox="1"/>
          <p:nvPr/>
        </p:nvSpPr>
        <p:spPr>
          <a:xfrm>
            <a:off x="5592417" y="1384851"/>
            <a:ext cx="331424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Morale and Productivity</a:t>
            </a:r>
          </a:p>
          <a:p>
            <a:pPr algn="l"/>
            <a:r>
              <a:rPr lang="en-GB" sz="1400" b="0" i="0" dirty="0">
                <a:solidFill>
                  <a:schemeClr val="bg1"/>
                </a:solidFill>
                <a:effectLst/>
              </a:rPr>
              <a:t>Tension and resentment rise within teams</a:t>
            </a:r>
          </a:p>
          <a:p>
            <a:pPr algn="l"/>
            <a:r>
              <a:rPr lang="en-GB" sz="1400" b="0" i="0" dirty="0">
                <a:solidFill>
                  <a:schemeClr val="bg1"/>
                </a:solidFill>
                <a:effectLst/>
              </a:rPr>
              <a:t>when someone is chronically late causing</a:t>
            </a:r>
          </a:p>
          <a:p>
            <a:pPr algn="l"/>
            <a:r>
              <a:rPr lang="en-GB" sz="1400" b="0" i="0" dirty="0">
                <a:solidFill>
                  <a:schemeClr val="bg1"/>
                </a:solidFill>
                <a:effectLst/>
              </a:rPr>
              <a:t>other team members feel a lack of respect.</a:t>
            </a:r>
          </a:p>
          <a:p>
            <a:pPr algn="l"/>
            <a:r>
              <a:rPr lang="en-GB" sz="1400" b="0" i="0" dirty="0">
                <a:solidFill>
                  <a:schemeClr val="bg1"/>
                </a:solidFill>
                <a:effectLst/>
              </a:rPr>
              <a:t>Punctual employees are disgruntled when</a:t>
            </a:r>
          </a:p>
          <a:p>
            <a:pPr algn="l"/>
            <a:r>
              <a:rPr lang="en-GB" sz="1400" b="0" i="0" dirty="0">
                <a:solidFill>
                  <a:schemeClr val="bg1"/>
                </a:solidFill>
                <a:effectLst/>
              </a:rPr>
              <a:t>that they must cover a late co-worker’s</a:t>
            </a:r>
          </a:p>
          <a:p>
            <a:pPr algn="l"/>
            <a:r>
              <a:rPr lang="en-GB" sz="1400" b="0" i="0" dirty="0">
                <a:solidFill>
                  <a:schemeClr val="bg1"/>
                </a:solidFill>
                <a:effectLst/>
              </a:rPr>
              <a:t>responsibilities frequently.</a:t>
            </a:r>
          </a:p>
          <a:p>
            <a:pPr algn="l"/>
            <a:endParaRPr lang="en-GB" sz="1400" dirty="0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Perception of Lateness</a:t>
            </a:r>
          </a:p>
          <a:p>
            <a:pPr algn="l"/>
            <a:r>
              <a:rPr lang="en-GB" sz="1400" b="0" i="0" dirty="0">
                <a:solidFill>
                  <a:schemeClr val="bg1"/>
                </a:solidFill>
                <a:effectLst/>
              </a:rPr>
              <a:t>Staff members are who chronically late</a:t>
            </a:r>
          </a:p>
          <a:p>
            <a:pPr algn="l"/>
            <a:r>
              <a:rPr lang="en-GB" sz="1400" b="0" i="0" dirty="0">
                <a:solidFill>
                  <a:schemeClr val="bg1"/>
                </a:solidFill>
                <a:effectLst/>
              </a:rPr>
              <a:t>are viewed negatively by more than just</a:t>
            </a:r>
          </a:p>
          <a:p>
            <a:pPr algn="l"/>
            <a:r>
              <a:rPr lang="en-GB" sz="1400" b="0" i="0" dirty="0">
                <a:solidFill>
                  <a:schemeClr val="bg1"/>
                </a:solidFill>
                <a:effectLst/>
              </a:rPr>
              <a:t>co-workers, customers also see what’s</a:t>
            </a:r>
          </a:p>
          <a:p>
            <a:pPr algn="l"/>
            <a:r>
              <a:rPr lang="en-GB" sz="1400" b="0" i="0" dirty="0">
                <a:solidFill>
                  <a:schemeClr val="bg1"/>
                </a:solidFill>
                <a:effectLst/>
              </a:rPr>
              <a:t>going on. When your employee is late, the</a:t>
            </a:r>
          </a:p>
          <a:p>
            <a:pPr algn="l"/>
            <a:r>
              <a:rPr lang="en-GB" sz="1400" b="0" i="0" dirty="0">
                <a:solidFill>
                  <a:schemeClr val="bg1"/>
                </a:solidFill>
                <a:effectLst/>
              </a:rPr>
              <a:t>customer may not trust that the job will be</a:t>
            </a:r>
          </a:p>
          <a:p>
            <a:pPr algn="l"/>
            <a:r>
              <a:rPr lang="en-GB" sz="1400" b="0" i="0" dirty="0">
                <a:solidFill>
                  <a:schemeClr val="bg1"/>
                </a:solidFill>
                <a:effectLst/>
              </a:rPr>
              <a:t>done properly. Punctuality demonstrates</a:t>
            </a:r>
          </a:p>
          <a:p>
            <a:pPr algn="l"/>
            <a:r>
              <a:rPr lang="en-GB" sz="1400" b="0" i="0" dirty="0">
                <a:solidFill>
                  <a:schemeClr val="bg1"/>
                </a:solidFill>
                <a:effectLst/>
              </a:rPr>
              <a:t>professionalism and a desire to do the job</a:t>
            </a:r>
          </a:p>
          <a:p>
            <a:pPr algn="l"/>
            <a:r>
              <a:rPr lang="en-GB" sz="1400" b="0" i="0" dirty="0">
                <a:solidFill>
                  <a:schemeClr val="bg1"/>
                </a:solidFill>
                <a:effectLst/>
              </a:rPr>
              <a:t>well. It is a sign of someone</a:t>
            </a:r>
          </a:p>
          <a:p>
            <a:pPr algn="l"/>
            <a:r>
              <a:rPr lang="en-GB" sz="1400" b="0" i="0" dirty="0">
                <a:solidFill>
                  <a:schemeClr val="bg1"/>
                </a:solidFill>
                <a:effectLst/>
              </a:rPr>
              <a:t>who is well-prepared.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55B0B9-248D-B230-27D1-CA4FC15C862E}"/>
              </a:ext>
            </a:extLst>
          </p:cNvPr>
          <p:cNvSpPr txBox="1"/>
          <p:nvPr/>
        </p:nvSpPr>
        <p:spPr>
          <a:xfrm>
            <a:off x="3088949" y="810082"/>
            <a:ext cx="17390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accent4"/>
                </a:solidFill>
              </a:rPr>
              <a:t>Deliver a Service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961FF0-5942-42C3-756C-D0E5B9C4E8A6}"/>
              </a:ext>
            </a:extLst>
          </p:cNvPr>
          <p:cNvSpPr txBox="1"/>
          <p:nvPr/>
        </p:nvSpPr>
        <p:spPr>
          <a:xfrm>
            <a:off x="2439724" y="0"/>
            <a:ext cx="670427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1103705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7A76DA0-5F5E-77F6-C6F2-8850EC88094E}"/>
              </a:ext>
            </a:extLst>
          </p:cNvPr>
          <p:cNvSpPr txBox="1"/>
          <p:nvPr/>
        </p:nvSpPr>
        <p:spPr>
          <a:xfrm>
            <a:off x="2386584" y="318254"/>
            <a:ext cx="662025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1" dirty="0">
                <a:solidFill>
                  <a:schemeClr val="accent4"/>
                </a:solidFill>
              </a:rPr>
              <a:t>Professionalism of staff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E06406-D78B-C2E0-1BE5-F8F143293464}"/>
              </a:ext>
            </a:extLst>
          </p:cNvPr>
          <p:cNvSpPr txBox="1"/>
          <p:nvPr/>
        </p:nvSpPr>
        <p:spPr>
          <a:xfrm>
            <a:off x="201168" y="1287518"/>
            <a:ext cx="8449056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Loyalty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Commitment to the Role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Voice your opinion is a professional manner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Speak to your Line Manager about any concerns or queries using appropriate communication channels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Face to Face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Direct Message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Working at Work </a:t>
            </a:r>
            <a:r>
              <a:rPr lang="en-GB" sz="1400" dirty="0">
                <a:solidFill>
                  <a:schemeClr val="bg1"/>
                </a:solidFill>
              </a:rPr>
              <a:t>– committed to your work, accountable for your actions, build a positive image of the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Morale and Productivity </a:t>
            </a:r>
            <a:r>
              <a:rPr lang="en-GB" sz="1400" dirty="0">
                <a:solidFill>
                  <a:schemeClr val="bg1"/>
                </a:solidFill>
              </a:rPr>
              <a:t>– lateness does not give a good impression for the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Keep off the phone during meetings </a:t>
            </a:r>
            <a:r>
              <a:rPr lang="en-GB" sz="1400" dirty="0">
                <a:solidFill>
                  <a:schemeClr val="bg1"/>
                </a:solidFill>
              </a:rPr>
              <a:t>– One to Ones, Team meetings, no phones 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chemeClr val="bg1"/>
                </a:solidFill>
                <a:effectLst/>
              </a:rPr>
              <a:t>Perception of Lateness </a:t>
            </a:r>
            <a:r>
              <a:rPr lang="en-GB" sz="1400" b="0" i="0" dirty="0">
                <a:solidFill>
                  <a:schemeClr val="bg1"/>
                </a:solidFill>
                <a:effectLst/>
              </a:rPr>
              <a:t>- viewed negatively by more than just co-workers, trust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chemeClr val="bg1"/>
                </a:solidFill>
                <a:effectLst/>
              </a:rPr>
              <a:t>Courtesy and Respect in the Workplace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Avoid Interrupting others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Answer </a:t>
            </a:r>
            <a:r>
              <a:rPr lang="en-GB" sz="1400" dirty="0">
                <a:solidFill>
                  <a:schemeClr val="bg1"/>
                </a:solidFill>
              </a:rPr>
              <a:t>Business Calls and E-Mails promptly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Good Manners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Privacy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Please don’t wear your headset unless you are answering a call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Avoid </a:t>
            </a:r>
            <a:r>
              <a:rPr lang="en-GB" sz="1400" dirty="0">
                <a:solidFill>
                  <a:schemeClr val="bg1"/>
                </a:solidFill>
              </a:rPr>
              <a:t>office gossip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Treating your managers, colleagues and other stakeholders with respect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Dress Code </a:t>
            </a:r>
            <a:r>
              <a:rPr lang="en-GB" sz="1400" dirty="0">
                <a:solidFill>
                  <a:schemeClr val="bg1"/>
                </a:solidFill>
              </a:rPr>
              <a:t>– be presentable, Smart Casual please</a:t>
            </a:r>
          </a:p>
        </p:txBody>
      </p:sp>
    </p:spTree>
    <p:extLst>
      <p:ext uri="{BB962C8B-B14F-4D97-AF65-F5344CB8AC3E}">
        <p14:creationId xmlns:p14="http://schemas.microsoft.com/office/powerpoint/2010/main" val="40759334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7D787E7-F736-8166-0DCF-BB9FACF2F9D6}"/>
              </a:ext>
            </a:extLst>
          </p:cNvPr>
          <p:cNvSpPr txBox="1"/>
          <p:nvPr/>
        </p:nvSpPr>
        <p:spPr>
          <a:xfrm>
            <a:off x="2439724" y="0"/>
            <a:ext cx="670427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Cultural Awareness</a:t>
            </a:r>
            <a:endParaRPr lang="en-GB" sz="6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AEBE75-DDF3-A595-9840-D68E4261F093}"/>
              </a:ext>
            </a:extLst>
          </p:cNvPr>
          <p:cNvSpPr txBox="1"/>
          <p:nvPr/>
        </p:nvSpPr>
        <p:spPr>
          <a:xfrm>
            <a:off x="82296" y="2105561"/>
            <a:ext cx="89336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Accept the value of different approaches			-	the need to develop a deeper understanding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											and paying attention to detail, and the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											norms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Avoid imposing your own values and beliefs		-	Help by providing knowledge and guidance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Use clear language						- 	</a:t>
            </a:r>
            <a:r>
              <a:rPr lang="en-GB" sz="1600" b="0" i="0" dirty="0">
                <a:solidFill>
                  <a:schemeClr val="bg1"/>
                </a:solidFill>
                <a:effectLst/>
                <a:latin typeface="Google Sans"/>
              </a:rPr>
              <a:t>void using jargon, idioms, or slang that may 												not be familiar to someone from a different 												culture</a:t>
            </a:r>
            <a:endParaRPr lang="en-GB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Seek assistant if you have difficulty communicating	- 	listen to key words not necessary the whole 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											conversation, confirm back with the end user 											if they need support with…..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CE1A19-DE04-CB8C-1242-B7E87E31C244}"/>
              </a:ext>
            </a:extLst>
          </p:cNvPr>
          <p:cNvSpPr txBox="1"/>
          <p:nvPr/>
        </p:nvSpPr>
        <p:spPr>
          <a:xfrm>
            <a:off x="4137660" y="830997"/>
            <a:ext cx="46542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>
                <a:solidFill>
                  <a:schemeClr val="accent4"/>
                </a:solidFill>
              </a:rPr>
              <a:t>Competency: 1.9.1 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C854BDA-F14C-1292-FBF5-7B8F61CE7B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46814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C1A0AB-70F6-57CA-5B80-00E607FC46BA}"/>
              </a:ext>
            </a:extLst>
          </p:cNvPr>
          <p:cNvSpPr txBox="1"/>
          <p:nvPr/>
        </p:nvSpPr>
        <p:spPr>
          <a:xfrm>
            <a:off x="4489704" y="1003590"/>
            <a:ext cx="4059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C000"/>
                </a:solidFill>
              </a:rPr>
              <a:t>Provide clear communication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594C3A-9DD2-A08E-97EA-8B555F2518DE}"/>
              </a:ext>
            </a:extLst>
          </p:cNvPr>
          <p:cNvSpPr txBox="1"/>
          <p:nvPr/>
        </p:nvSpPr>
        <p:spPr>
          <a:xfrm>
            <a:off x="192024" y="1764792"/>
            <a:ext cx="82113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Strong Interpersonal skills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chemeClr val="bg1"/>
                </a:solidFill>
                <a:effectLst/>
              </a:rPr>
              <a:t>Active listening </a:t>
            </a:r>
            <a:r>
              <a:rPr lang="en-GB" sz="1400" i="0" dirty="0">
                <a:solidFill>
                  <a:schemeClr val="bg1"/>
                </a:solidFill>
                <a:effectLst/>
              </a:rPr>
              <a:t>– show interest, Listening rather than responding, ask open ended questions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Ask Questions </a:t>
            </a:r>
            <a:r>
              <a:rPr lang="en-GB" sz="1400" dirty="0">
                <a:solidFill>
                  <a:schemeClr val="bg1"/>
                </a:solidFill>
              </a:rPr>
              <a:t>- </a:t>
            </a:r>
            <a:r>
              <a:rPr lang="en-GB" sz="1400" i="0" dirty="0">
                <a:solidFill>
                  <a:schemeClr val="bg1"/>
                </a:solidFill>
                <a:effectLst/>
              </a:rPr>
              <a:t>articulating what you want to ask, and communicating this effectively with your boss, peers, or colleagues.</a:t>
            </a:r>
            <a:endParaRPr lang="en-GB" sz="1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Solves problems </a:t>
            </a:r>
            <a:r>
              <a:rPr lang="en-GB" sz="1400" dirty="0">
                <a:solidFill>
                  <a:schemeClr val="bg1"/>
                </a:solidFill>
              </a:rPr>
              <a:t>- </a:t>
            </a:r>
            <a:r>
              <a:rPr lang="en-GB" sz="1400" i="0" dirty="0">
                <a:solidFill>
                  <a:schemeClr val="bg1"/>
                </a:solidFill>
                <a:effectLst/>
              </a:rPr>
              <a:t>taking on a little extra work to help a struggling coworker,</a:t>
            </a:r>
            <a:endParaRPr lang="en-GB" sz="1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Teamwork </a:t>
            </a:r>
            <a:r>
              <a:rPr lang="en-GB" sz="1400" dirty="0">
                <a:solidFill>
                  <a:schemeClr val="bg1"/>
                </a:solidFill>
              </a:rPr>
              <a:t>– show that you can work together on tasks if you need support 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Building your trust </a:t>
            </a:r>
            <a:r>
              <a:rPr lang="en-GB" sz="1400" dirty="0">
                <a:solidFill>
                  <a:schemeClr val="bg1"/>
                </a:solidFill>
              </a:rPr>
              <a:t>– get to know your stakeholders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Knowledge transfer </a:t>
            </a:r>
            <a:r>
              <a:rPr lang="en-GB" sz="1400" dirty="0">
                <a:solidFill>
                  <a:schemeClr val="bg1"/>
                </a:solidFill>
              </a:rPr>
              <a:t>– learnt something useful, share it in the form of a post for the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chemeClr val="bg1"/>
                </a:solidFill>
                <a:effectLst/>
              </a:rPr>
              <a:t>Accepting constructive criticism gracefully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 If you have ever taken criticism during a performance review without complaint and made adjustments to how you work, you have exercised this skill!</a:t>
            </a:r>
            <a:endParaRPr lang="en-GB" sz="1400" i="0" dirty="0">
              <a:solidFill>
                <a:schemeClr val="bg1"/>
              </a:solidFill>
              <a:effectLst/>
            </a:endParaRPr>
          </a:p>
          <a:p>
            <a:br>
              <a:rPr lang="en-GB" sz="1400" dirty="0">
                <a:solidFill>
                  <a:schemeClr val="bg1"/>
                </a:solidFill>
              </a:rPr>
            </a:b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Please be clear about any gaps in knowledge, trying to problem solve</a:t>
            </a:r>
          </a:p>
          <a:p>
            <a:r>
              <a:rPr lang="en-GB" sz="1400" dirty="0">
                <a:solidFill>
                  <a:schemeClr val="bg1"/>
                </a:solidFill>
              </a:rPr>
              <a:t>an issue which may not be clear to you and causing miscommunication and confusion, this can cause retention of the end user wanting to speak to another colleague than yourself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728447-9B84-F9A0-5E3E-EF6990C5B5D2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23751575-A586-7C8D-36C0-F5A31C9114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6798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C1A0AB-70F6-57CA-5B80-00E607FC46BA}"/>
              </a:ext>
            </a:extLst>
          </p:cNvPr>
          <p:cNvSpPr txBox="1"/>
          <p:nvPr/>
        </p:nvSpPr>
        <p:spPr>
          <a:xfrm>
            <a:off x="5285232" y="1015448"/>
            <a:ext cx="3343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Manage stakeholder expectations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594C3A-9DD2-A08E-97EA-8B555F2518DE}"/>
              </a:ext>
            </a:extLst>
          </p:cNvPr>
          <p:cNvSpPr txBox="1"/>
          <p:nvPr/>
        </p:nvSpPr>
        <p:spPr>
          <a:xfrm>
            <a:off x="314897" y="1569446"/>
            <a:ext cx="488658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Problems to be solved quickly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Identify your stakeholder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Choose an Effective Communication Method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Timely Updates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Ensure they are involved in the decision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Negotiate expectations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Dress Code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Clear communication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F973CF-B6EB-5753-FB3E-6FDA492F2C0A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D77AB27-AD1F-CE69-C2E8-342115331F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532ADA-951E-93FC-41D1-9EAC910FDF4F}"/>
              </a:ext>
            </a:extLst>
          </p:cNvPr>
          <p:cNvSpPr txBox="1"/>
          <p:nvPr/>
        </p:nvSpPr>
        <p:spPr>
          <a:xfrm>
            <a:off x="5188044" y="1569446"/>
            <a:ext cx="379250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You need to have the knowledge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Explain the process if required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Know the timing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Critical Thinking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2CA3DF-1906-B005-1421-2BBA18B3AD79}"/>
              </a:ext>
            </a:extLst>
          </p:cNvPr>
          <p:cNvSpPr txBox="1"/>
          <p:nvPr/>
        </p:nvSpPr>
        <p:spPr>
          <a:xfrm>
            <a:off x="314897" y="3953719"/>
            <a:ext cx="875621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Expectations are critical here, you need to be approachable, you need to apply</a:t>
            </a:r>
          </a:p>
          <a:p>
            <a:r>
              <a:rPr lang="en-GB" sz="1800" dirty="0">
                <a:solidFill>
                  <a:schemeClr val="bg1"/>
                </a:solidFill>
              </a:rPr>
              <a:t>your critical thinking skills which are vital, there are many stakeholders with different backgrounds and have their own expectation from the point of contact, it is vital you</a:t>
            </a:r>
          </a:p>
          <a:p>
            <a:r>
              <a:rPr lang="en-GB" sz="1800" dirty="0">
                <a:solidFill>
                  <a:schemeClr val="bg1"/>
                </a:solidFill>
              </a:rPr>
              <a:t>Know how to communicate in different aptitudes</a:t>
            </a:r>
          </a:p>
        </p:txBody>
      </p:sp>
    </p:spTree>
    <p:extLst>
      <p:ext uri="{BB962C8B-B14F-4D97-AF65-F5344CB8AC3E}">
        <p14:creationId xmlns:p14="http://schemas.microsoft.com/office/powerpoint/2010/main" val="12321632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DA7C9D9-2905-6075-E244-DCDB9D978500}"/>
              </a:ext>
            </a:extLst>
          </p:cNvPr>
          <p:cNvSpPr txBox="1"/>
          <p:nvPr/>
        </p:nvSpPr>
        <p:spPr>
          <a:xfrm>
            <a:off x="39625" y="1188256"/>
            <a:ext cx="8307258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Ability to change work routines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An entire routine does not have to be changed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Match your activities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Are you reliable 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Work with the Business not against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Build a Good Rapport not a Bad 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Involvement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If you have any suggestions to help the business needs, speak to your Boss, put it in an email or send a message to them directly on your department's collaborative communication platform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Commitment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Are you adaptable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 incremental improvements</a:t>
            </a:r>
            <a:endParaRPr lang="en-GB" sz="1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Communication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Do you have any suggestions 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Your Boss will inform you of any changes Planned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It’s important to update your Boss on any changes you anticipate, are you able to work around the current Rota to help with any shortfall 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C8DE34-B24A-376A-CEA0-3C950D30191E}"/>
              </a:ext>
            </a:extLst>
          </p:cNvPr>
          <p:cNvSpPr txBox="1"/>
          <p:nvPr/>
        </p:nvSpPr>
        <p:spPr>
          <a:xfrm>
            <a:off x="299275" y="5012845"/>
            <a:ext cx="854544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chemeClr val="bg1"/>
                </a:solidFill>
                <a:effectLst/>
                <a:latin typeface="MentiText"/>
              </a:rPr>
              <a:t>Continuous improvement is a constant, ongoing effort to improve something. This ‘something’ can be a product, a service, one's skill set, or a team's way of working.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9513317-B76D-F752-085B-1CA16EA3A5FB}"/>
              </a:ext>
            </a:extLst>
          </p:cNvPr>
          <p:cNvSpPr txBox="1"/>
          <p:nvPr/>
        </p:nvSpPr>
        <p:spPr>
          <a:xfrm>
            <a:off x="5294376" y="897574"/>
            <a:ext cx="33697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Culture of continual improvement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7627B0-4305-6C62-4C99-DC22D2745DDE}"/>
              </a:ext>
            </a:extLst>
          </p:cNvPr>
          <p:cNvSpPr txBox="1"/>
          <p:nvPr/>
        </p:nvSpPr>
        <p:spPr>
          <a:xfrm>
            <a:off x="2560320" y="33447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EB21779-6EB3-DA30-399B-97E697B73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41195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55D99D7-35BB-CAA8-CF38-4B10909D9BDC}"/>
              </a:ext>
            </a:extLst>
          </p:cNvPr>
          <p:cNvSpPr txBox="1"/>
          <p:nvPr/>
        </p:nvSpPr>
        <p:spPr>
          <a:xfrm>
            <a:off x="1664208" y="1571625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C60913-2565-E6CC-5886-BE410BED2E80}"/>
              </a:ext>
            </a:extLst>
          </p:cNvPr>
          <p:cNvSpPr txBox="1"/>
          <p:nvPr/>
        </p:nvSpPr>
        <p:spPr>
          <a:xfrm>
            <a:off x="521208" y="3326630"/>
            <a:ext cx="85701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How can you Set the standard of behaviour ?</a:t>
            </a:r>
          </a:p>
          <a:p>
            <a:pPr algn="ctr"/>
            <a:r>
              <a:rPr lang="en-GB" sz="3600" dirty="0">
                <a:solidFill>
                  <a:schemeClr val="bg1"/>
                </a:solidFill>
              </a:rPr>
              <a:t>Please give 1 Example</a:t>
            </a:r>
          </a:p>
        </p:txBody>
      </p:sp>
    </p:spTree>
    <p:extLst>
      <p:ext uri="{BB962C8B-B14F-4D97-AF65-F5344CB8AC3E}">
        <p14:creationId xmlns:p14="http://schemas.microsoft.com/office/powerpoint/2010/main" val="33033066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C1A0AB-70F6-57CA-5B80-00E607FC46BA}"/>
              </a:ext>
            </a:extLst>
          </p:cNvPr>
          <p:cNvSpPr txBox="1"/>
          <p:nvPr/>
        </p:nvSpPr>
        <p:spPr>
          <a:xfrm>
            <a:off x="5641848" y="1003590"/>
            <a:ext cx="2971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Set the standard of behaviour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594C3A-9DD2-A08E-97EA-8B555F2518DE}"/>
              </a:ext>
            </a:extLst>
          </p:cNvPr>
          <p:cNvSpPr txBox="1"/>
          <p:nvPr/>
        </p:nvSpPr>
        <p:spPr>
          <a:xfrm>
            <a:off x="171616" y="2231136"/>
            <a:ext cx="23887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Be punctual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Dress Code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Take responsibility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Positive attitude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Be reliable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Time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Collaborate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Be resilient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565E18-D44A-AE85-84D7-FBEEF1FDEDB4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959887-AC44-BAB3-88FD-830877ECE6D9}"/>
              </a:ext>
            </a:extLst>
          </p:cNvPr>
          <p:cNvSpPr txBox="1"/>
          <p:nvPr/>
        </p:nvSpPr>
        <p:spPr>
          <a:xfrm>
            <a:off x="2560320" y="2231136"/>
            <a:ext cx="64922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Treat everyone (Colleagues, learners and other stakeholders) with respect and dignity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Wiliness to listen to others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Consider impact of your own actions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Act as a role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Champion the efforts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Commitment to goals and contribute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Offer Support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8D1425E-2A6E-8C96-D3C7-031B564123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06405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C1A0AB-70F6-57CA-5B80-00E607FC46BA}"/>
              </a:ext>
            </a:extLst>
          </p:cNvPr>
          <p:cNvSpPr txBox="1"/>
          <p:nvPr/>
        </p:nvSpPr>
        <p:spPr>
          <a:xfrm>
            <a:off x="3547872" y="1003590"/>
            <a:ext cx="5044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C000"/>
                </a:solidFill>
              </a:rPr>
              <a:t>Commitments – The Bigger Picture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B527A9-31E2-5C71-88AC-79F0566B21D8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5F46D0-729F-96E0-47E0-3E8774C0D4BC}"/>
              </a:ext>
            </a:extLst>
          </p:cNvPr>
          <p:cNvSpPr txBox="1"/>
          <p:nvPr/>
        </p:nvSpPr>
        <p:spPr>
          <a:xfrm>
            <a:off x="1069848" y="2193204"/>
            <a:ext cx="649107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Are we run by one “IT Colleague” or via a Service Desk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Our stakeholders should feel they can contact somebody to fix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Make yourself more widely accessible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Advise stakeholders of our contact methods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Anticipate the needs – think how it affects the stakeholders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Learn how to apologise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Value complaints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Work at different aptitudes</a:t>
            </a:r>
          </a:p>
        </p:txBody>
      </p:sp>
    </p:spTree>
    <p:extLst>
      <p:ext uri="{BB962C8B-B14F-4D97-AF65-F5344CB8AC3E}">
        <p14:creationId xmlns:p14="http://schemas.microsoft.com/office/powerpoint/2010/main" val="19690696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792DB39-43E4-1E73-A21A-B2D5CC7D0294}"/>
              </a:ext>
            </a:extLst>
          </p:cNvPr>
          <p:cNvSpPr txBox="1"/>
          <p:nvPr/>
        </p:nvSpPr>
        <p:spPr>
          <a:xfrm>
            <a:off x="3300984" y="2139232"/>
            <a:ext cx="3029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Good or bad service attitude 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CCB374-211A-F961-1596-B6738F4F98B9}"/>
              </a:ext>
            </a:extLst>
          </p:cNvPr>
          <p:cNvSpPr txBox="1"/>
          <p:nvPr/>
        </p:nvSpPr>
        <p:spPr>
          <a:xfrm>
            <a:off x="1399032" y="1123569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pic>
        <p:nvPicPr>
          <p:cNvPr id="1026" name="Picture 2" descr="UK Athletics Photography Staff on Instagram: “Kentucky at Bama. #sec  #collegebasketball” in 2023 | Dj photos, Uk athletics, Headphones tattoo">
            <a:extLst>
              <a:ext uri="{FF2B5EF4-FFF2-40B4-BE49-F238E27FC236}">
                <a16:creationId xmlns:a16="http://schemas.microsoft.com/office/drawing/2014/main" id="{A85DE945-4FBD-94D9-A0C0-20DDB65530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4872" y="2691277"/>
            <a:ext cx="1623609" cy="2027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mergency alert test: When is the mobile phone alert test, what will happen  and how to turn it off? - Chronicle Live">
            <a:extLst>
              <a:ext uri="{FF2B5EF4-FFF2-40B4-BE49-F238E27FC236}">
                <a16:creationId xmlns:a16="http://schemas.microsoft.com/office/drawing/2014/main" id="{7ABB2984-C52D-14E1-6EF5-F4123AE46E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2972" y="2691277"/>
            <a:ext cx="2027492" cy="2027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9983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C1A0AB-70F6-57CA-5B80-00E607FC46BA}"/>
              </a:ext>
            </a:extLst>
          </p:cNvPr>
          <p:cNvSpPr txBox="1"/>
          <p:nvPr/>
        </p:nvSpPr>
        <p:spPr>
          <a:xfrm>
            <a:off x="4782312" y="1003590"/>
            <a:ext cx="4159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4"/>
                </a:solidFill>
              </a:rPr>
              <a:t>Competency: 1.6.1  - </a:t>
            </a:r>
            <a:r>
              <a:rPr lang="en-GB" dirty="0">
                <a:solidFill>
                  <a:srgbClr val="FFC000"/>
                </a:solidFill>
              </a:rPr>
              <a:t>good service attitude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594C3A-9DD2-A08E-97EA-8B555F2518DE}"/>
              </a:ext>
            </a:extLst>
          </p:cNvPr>
          <p:cNvSpPr txBox="1"/>
          <p:nvPr/>
        </p:nvSpPr>
        <p:spPr>
          <a:xfrm>
            <a:off x="228600" y="2139696"/>
            <a:ext cx="866851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Take ownership and monitor through to resolution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Work at Work, no studying during work hours unless its approved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Be accountable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Build rapport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Enhanced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Listen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Empathy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Recognise the needs and expectations may differ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Work together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391F70-6341-1C6C-97B3-59990BB1CC34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Service Desk</a:t>
            </a:r>
            <a:endParaRPr lang="en-GB" sz="6000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301F8ED-EEF6-71AC-6754-F02883370F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14391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6594C3A-9DD2-A08E-97EA-8B555F2518DE}"/>
              </a:ext>
            </a:extLst>
          </p:cNvPr>
          <p:cNvSpPr txBox="1"/>
          <p:nvPr/>
        </p:nvSpPr>
        <p:spPr>
          <a:xfrm>
            <a:off x="237744" y="2212848"/>
            <a:ext cx="86685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Represent the IT Service Desk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Deliver customer service, efficient and good 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Document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Follow policies, processes and procedures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Communicate effectively with all stakeholders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Understand your stakeholder and expectations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7E6E4-59DF-B8AC-6277-A2C87ECC0E14}"/>
              </a:ext>
            </a:extLst>
          </p:cNvPr>
          <p:cNvSpPr txBox="1"/>
          <p:nvPr/>
        </p:nvSpPr>
        <p:spPr>
          <a:xfrm>
            <a:off x="2560320" y="172593"/>
            <a:ext cx="6583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</a:rPr>
              <a:t>The Role</a:t>
            </a:r>
            <a:endParaRPr lang="en-GB" sz="6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28C8F2-8B76-CABD-9019-BCB28700BD8C}"/>
              </a:ext>
            </a:extLst>
          </p:cNvPr>
          <p:cNvSpPr txBox="1"/>
          <p:nvPr/>
        </p:nvSpPr>
        <p:spPr>
          <a:xfrm>
            <a:off x="4398264" y="921758"/>
            <a:ext cx="29535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>
                <a:solidFill>
                  <a:schemeClr val="accent4"/>
                </a:solidFill>
              </a:rPr>
              <a:t>Competency: </a:t>
            </a:r>
            <a:r>
              <a:rPr lang="en-GB" dirty="0">
                <a:solidFill>
                  <a:srgbClr val="FFC000"/>
                </a:solidFill>
              </a:rPr>
              <a:t>Responsibilities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3744BE4-0E05-0D02-2FCF-F53EC47F31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28993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013A819-8226-4BDF-13C0-E46B293CE80B}"/>
              </a:ext>
            </a:extLst>
          </p:cNvPr>
          <p:cNvSpPr txBox="1"/>
          <p:nvPr/>
        </p:nvSpPr>
        <p:spPr>
          <a:xfrm>
            <a:off x="617220" y="1587931"/>
            <a:ext cx="7909560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GB" sz="4400" b="1" i="0" dirty="0">
                <a:solidFill>
                  <a:schemeClr val="bg1"/>
                </a:solidFill>
                <a:effectLst/>
                <a:latin typeface="Raleway" pitchFamily="2" charset="0"/>
              </a:rPr>
              <a:t>Know What You’re Accountable For and Who You’re Accountable To</a:t>
            </a:r>
          </a:p>
          <a:p>
            <a:pPr algn="ctr" fontAlgn="base"/>
            <a:endParaRPr lang="en-GB" sz="4400" b="1" dirty="0">
              <a:solidFill>
                <a:schemeClr val="bg1"/>
              </a:solidFill>
              <a:latin typeface="Raleway" pitchFamily="2" charset="0"/>
            </a:endParaRPr>
          </a:p>
          <a:p>
            <a:pPr algn="ctr" fontAlgn="base"/>
            <a:r>
              <a:rPr lang="en-GB" sz="4400" b="1" i="0" dirty="0">
                <a:solidFill>
                  <a:schemeClr val="bg1"/>
                </a:solidFill>
                <a:effectLst/>
                <a:latin typeface="Raleway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788629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AAE2765-CED5-8CBC-4FC3-C407C543B71E}"/>
              </a:ext>
            </a:extLst>
          </p:cNvPr>
          <p:cNvSpPr txBox="1"/>
          <p:nvPr/>
        </p:nvSpPr>
        <p:spPr>
          <a:xfrm>
            <a:off x="617220" y="1587931"/>
            <a:ext cx="7909560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GB" sz="4400" b="1" dirty="0">
                <a:solidFill>
                  <a:schemeClr val="bg1"/>
                </a:solidFill>
                <a:latin typeface="Raleway" pitchFamily="2" charset="0"/>
              </a:rPr>
              <a:t>Are you able to Explain Personal Accountability</a:t>
            </a:r>
            <a:endParaRPr lang="en-GB" sz="4400" b="1" i="0" dirty="0">
              <a:solidFill>
                <a:schemeClr val="bg1"/>
              </a:solidFill>
              <a:effectLst/>
              <a:latin typeface="Raleway" pitchFamily="2" charset="0"/>
            </a:endParaRPr>
          </a:p>
          <a:p>
            <a:pPr algn="ctr" fontAlgn="base"/>
            <a:endParaRPr lang="en-GB" sz="4400" b="1" dirty="0">
              <a:solidFill>
                <a:schemeClr val="bg1"/>
              </a:solidFill>
              <a:latin typeface="Raleway" pitchFamily="2" charset="0"/>
            </a:endParaRPr>
          </a:p>
          <a:p>
            <a:pPr algn="ctr" fontAlgn="base"/>
            <a:r>
              <a:rPr lang="en-GB" sz="4400" b="1" i="0" dirty="0">
                <a:solidFill>
                  <a:schemeClr val="bg1"/>
                </a:solidFill>
                <a:effectLst/>
                <a:latin typeface="Raleway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701969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6594C3A-9DD2-A08E-97EA-8B555F2518DE}"/>
              </a:ext>
            </a:extLst>
          </p:cNvPr>
          <p:cNvSpPr txBox="1"/>
          <p:nvPr/>
        </p:nvSpPr>
        <p:spPr>
          <a:xfrm>
            <a:off x="239051" y="1446943"/>
            <a:ext cx="82113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Take ownership of stakeholder interactions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Be open, fair and honest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Be on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Demonstrate organisational values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Adhere to behavioural guidelines and demonstrate the organisational values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Commitments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Build trust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Credibility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Improve productivity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Enhance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Provide accurate information, don’t blame others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Focus on resolution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Professionalism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Personal conduct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BABCFA-476F-5853-FD6D-4C48E65C2795}"/>
              </a:ext>
            </a:extLst>
          </p:cNvPr>
          <p:cNvSpPr txBox="1"/>
          <p:nvPr/>
        </p:nvSpPr>
        <p:spPr>
          <a:xfrm>
            <a:off x="2560320" y="300609"/>
            <a:ext cx="658368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800" b="1" dirty="0">
                <a:solidFill>
                  <a:srgbClr val="FFFF00"/>
                </a:solidFill>
              </a:rPr>
              <a:t>Personal Accountability</a:t>
            </a:r>
            <a:endParaRPr lang="en-GB" sz="4800" dirty="0"/>
          </a:p>
        </p:txBody>
      </p:sp>
      <p:pic>
        <p:nvPicPr>
          <p:cNvPr id="11266" name="Picture 2" descr="Personal Accountability - How do you rate? – HR Daily Community">
            <a:extLst>
              <a:ext uri="{FF2B5EF4-FFF2-40B4-BE49-F238E27FC236}">
                <a16:creationId xmlns:a16="http://schemas.microsoft.com/office/drawing/2014/main" id="{6C345A84-64CE-4C5C-E331-E0591C7CB8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8167" y="1446312"/>
            <a:ext cx="2372182" cy="232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81B4AC1-473F-9847-BA35-6A55EC9D6A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9711" y="4177349"/>
            <a:ext cx="3540638" cy="14427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E0C395-79B7-66C4-7BE2-2641C3084528}"/>
              </a:ext>
            </a:extLst>
          </p:cNvPr>
          <p:cNvSpPr txBox="1"/>
          <p:nvPr/>
        </p:nvSpPr>
        <p:spPr>
          <a:xfrm>
            <a:off x="4200917" y="940709"/>
            <a:ext cx="45994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>
                <a:solidFill>
                  <a:schemeClr val="accent4"/>
                </a:solidFill>
              </a:rPr>
              <a:t>Competency: 1.5.1 – Personal Accountability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A5746AD-4483-87CB-79B2-BB16BF3043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43629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9FFA2B4-7F9C-838C-35E0-F947CD7E8420}"/>
              </a:ext>
            </a:extLst>
          </p:cNvPr>
          <p:cNvSpPr txBox="1"/>
          <p:nvPr/>
        </p:nvSpPr>
        <p:spPr>
          <a:xfrm>
            <a:off x="256561" y="1343650"/>
            <a:ext cx="3399136" cy="37548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The Do’s</a:t>
            </a:r>
          </a:p>
          <a:p>
            <a:endParaRPr lang="en-GB" sz="1400" b="1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The Concepts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Work together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Knowledge and Resources are shared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Active Listening to other team members</a:t>
            </a:r>
          </a:p>
          <a:p>
            <a:r>
              <a:rPr lang="en-GB" sz="1400" dirty="0">
                <a:solidFill>
                  <a:schemeClr val="bg1"/>
                </a:solidFill>
              </a:rPr>
              <a:t>Responsibilities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Be open minded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Be Honest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Be punctual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Take ownership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Be accountable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Apologise </a:t>
            </a:r>
          </a:p>
          <a:p>
            <a:r>
              <a:rPr lang="en-GB" sz="1400" dirty="0">
                <a:solidFill>
                  <a:schemeClr val="bg1"/>
                </a:solidFill>
              </a:rPr>
              <a:t>Benefits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Team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Increased flexibility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Quality of service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79FF82-AE8E-C6C7-F81F-ADF5D66A655E}"/>
              </a:ext>
            </a:extLst>
          </p:cNvPr>
          <p:cNvSpPr txBox="1"/>
          <p:nvPr/>
        </p:nvSpPr>
        <p:spPr>
          <a:xfrm>
            <a:off x="4325112" y="1343650"/>
            <a:ext cx="457200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The Don’t</a:t>
            </a:r>
          </a:p>
          <a:p>
            <a:endParaRPr lang="en-GB" sz="1400" b="1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The Concepts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Don’t make excuses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Responsibilities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</a:rPr>
              <a:t>Don’t Blame Others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i="0" dirty="0">
                <a:solidFill>
                  <a:schemeClr val="bg1"/>
                </a:solidFill>
                <a:effectLst/>
              </a:rPr>
              <a:t>Don’t use honesty to blame others</a:t>
            </a:r>
            <a:endParaRPr lang="en-GB" sz="1400" dirty="0">
              <a:solidFill>
                <a:schemeClr val="bg1"/>
              </a:solidFill>
            </a:endParaRPr>
          </a:p>
          <a:p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7719C5-D668-B279-F915-48709FFAC2ED}"/>
              </a:ext>
            </a:extLst>
          </p:cNvPr>
          <p:cNvSpPr txBox="1"/>
          <p:nvPr/>
        </p:nvSpPr>
        <p:spPr>
          <a:xfrm>
            <a:off x="2679192" y="3034351"/>
            <a:ext cx="637336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chemeClr val="bg1"/>
                </a:solidFill>
                <a:effectLst/>
              </a:rPr>
              <a:t>While it can be challenging to assert accountability, especially when the situation isn’t good or you’ve failed on a task, it is in these situations when personal responsibility matters most. By taking ownership of the situation, action, or choice, you build: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6134D82-E4B4-516E-2FE2-492573B5EE9E}"/>
              </a:ext>
            </a:extLst>
          </p:cNvPr>
          <p:cNvSpPr txBox="1"/>
          <p:nvPr/>
        </p:nvSpPr>
        <p:spPr>
          <a:xfrm>
            <a:off x="2679192" y="4158854"/>
            <a:ext cx="637336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chemeClr val="bg1"/>
                </a:solidFill>
                <a:effectLst/>
              </a:rPr>
              <a:t>Be honest with yourself. If you are in way over your head, </a:t>
            </a:r>
            <a:r>
              <a:rPr lang="en-GB" sz="1400" b="1" i="0" dirty="0">
                <a:solidFill>
                  <a:schemeClr val="bg1"/>
                </a:solidFill>
                <a:effectLst/>
              </a:rPr>
              <a:t>don’t wait to ask for help</a:t>
            </a:r>
            <a:r>
              <a:rPr lang="en-GB" sz="1400" b="0" i="0" dirty="0">
                <a:solidFill>
                  <a:schemeClr val="bg1"/>
                </a:solidFill>
                <a:effectLst/>
              </a:rPr>
              <a:t>. Seeking help to complete tasks is better than missing deadlines because you couldn’t get it done independently.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2CCB23-A6BB-B94B-451B-742895A436E3}"/>
              </a:ext>
            </a:extLst>
          </p:cNvPr>
          <p:cNvSpPr txBox="1"/>
          <p:nvPr/>
        </p:nvSpPr>
        <p:spPr>
          <a:xfrm>
            <a:off x="558050" y="5043008"/>
            <a:ext cx="874113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GB" b="1" i="0" dirty="0">
                <a:solidFill>
                  <a:schemeClr val="bg1"/>
                </a:solidFill>
                <a:effectLst/>
                <a:latin typeface="Raleway" pitchFamily="2" charset="0"/>
              </a:rPr>
              <a:t>Know What You’re Accountable For and Who You’re Accountable To</a:t>
            </a:r>
          </a:p>
          <a:p>
            <a:pPr algn="ctr" fontAlgn="base"/>
            <a:r>
              <a:rPr lang="en-GB" dirty="0">
                <a:solidFill>
                  <a:schemeClr val="bg1"/>
                </a:solidFill>
                <a:latin typeface="Raleway" pitchFamily="2" charset="0"/>
              </a:rPr>
              <a:t>The Team, The Boss</a:t>
            </a:r>
            <a:endParaRPr lang="en-GB" i="0" dirty="0">
              <a:solidFill>
                <a:schemeClr val="bg1"/>
              </a:solidFill>
              <a:effectLst/>
              <a:latin typeface="Raleway" pitchFamily="2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4DE0191-2D8F-53FF-0277-882589E27066}"/>
              </a:ext>
            </a:extLst>
          </p:cNvPr>
          <p:cNvSpPr txBox="1"/>
          <p:nvPr/>
        </p:nvSpPr>
        <p:spPr>
          <a:xfrm>
            <a:off x="2574036" y="165782"/>
            <a:ext cx="658368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800" b="1" dirty="0">
                <a:solidFill>
                  <a:srgbClr val="FFFF00"/>
                </a:solidFill>
              </a:rPr>
              <a:t>Teamwork</a:t>
            </a:r>
            <a:endParaRPr lang="en-GB" sz="4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433370-5B68-E377-A479-9075E30A045E}"/>
              </a:ext>
            </a:extLst>
          </p:cNvPr>
          <p:cNvSpPr txBox="1"/>
          <p:nvPr/>
        </p:nvSpPr>
        <p:spPr>
          <a:xfrm>
            <a:off x="4572000" y="910566"/>
            <a:ext cx="25877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>
                <a:solidFill>
                  <a:schemeClr val="accent4"/>
                </a:solidFill>
              </a:rPr>
              <a:t>Competency: 1.7.1</a:t>
            </a:r>
          </a:p>
        </p:txBody>
      </p:sp>
    </p:spTree>
    <p:extLst>
      <p:ext uri="{BB962C8B-B14F-4D97-AF65-F5344CB8AC3E}">
        <p14:creationId xmlns:p14="http://schemas.microsoft.com/office/powerpoint/2010/main" val="30823236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898810F-A64E-2056-DC4E-F540F36D7B87}"/>
              </a:ext>
            </a:extLst>
          </p:cNvPr>
          <p:cNvSpPr txBox="1"/>
          <p:nvPr/>
        </p:nvSpPr>
        <p:spPr>
          <a:xfrm>
            <a:off x="2560320" y="300609"/>
            <a:ext cx="658368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800" b="1" dirty="0">
                <a:solidFill>
                  <a:srgbClr val="FFFF00"/>
                </a:solidFill>
              </a:rPr>
              <a:t>Business Relationships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C1495B-6882-148B-7F4B-3CFEC9C04F00}"/>
              </a:ext>
            </a:extLst>
          </p:cNvPr>
          <p:cNvSpPr txBox="1"/>
          <p:nvPr/>
        </p:nvSpPr>
        <p:spPr>
          <a:xfrm>
            <a:off x="3355848" y="1040630"/>
            <a:ext cx="53766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>
                <a:solidFill>
                  <a:schemeClr val="accent4"/>
                </a:solidFill>
              </a:rPr>
              <a:t>Competency:  1.8 - </a:t>
            </a:r>
            <a:r>
              <a:rPr lang="en-US" sz="1800" b="1" dirty="0">
                <a:solidFill>
                  <a:schemeClr val="accent4"/>
                </a:solidFill>
              </a:rPr>
              <a:t>Establishing effective relationships</a:t>
            </a:r>
            <a:endParaRPr lang="en-GB" sz="1800" dirty="0">
              <a:solidFill>
                <a:schemeClr val="accent4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02CA24-11AB-B46F-CEBE-0196ACEE17CF}"/>
              </a:ext>
            </a:extLst>
          </p:cNvPr>
          <p:cNvSpPr txBox="1"/>
          <p:nvPr/>
        </p:nvSpPr>
        <p:spPr>
          <a:xfrm>
            <a:off x="468597" y="2053954"/>
            <a:ext cx="768813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Understand the Roles and Responsibilities of other teams including your own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Explain your Role and Responsibility of your team to the stakeholders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Understand their needs and expectations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Build Rapport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Be open and honest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Represent the team well, we are the face of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Take Ownership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Take an interest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Use appropriate communication methods 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21A074E-CFCD-9256-C582-38CC96B645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35918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C17B0A3-AEB6-C15F-DBF8-46670888B6C3}"/>
              </a:ext>
            </a:extLst>
          </p:cNvPr>
          <p:cNvSpPr txBox="1"/>
          <p:nvPr/>
        </p:nvSpPr>
        <p:spPr>
          <a:xfrm>
            <a:off x="2560320" y="300609"/>
            <a:ext cx="658368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800" b="1" dirty="0">
                <a:solidFill>
                  <a:srgbClr val="FFFF00"/>
                </a:solidFill>
              </a:rPr>
              <a:t>Business Relationships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996D2C-39FB-A5F8-C17F-5765A7EBF283}"/>
              </a:ext>
            </a:extLst>
          </p:cNvPr>
          <p:cNvSpPr txBox="1"/>
          <p:nvPr/>
        </p:nvSpPr>
        <p:spPr>
          <a:xfrm>
            <a:off x="5266944" y="1040166"/>
            <a:ext cx="36393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4"/>
                </a:solidFill>
              </a:rPr>
              <a:t>Competency:  1.8.2 -  </a:t>
            </a:r>
            <a:r>
              <a:rPr lang="en-GB" dirty="0">
                <a:solidFill>
                  <a:srgbClr val="FFC000"/>
                </a:solidFill>
              </a:rPr>
              <a:t>Build Rapport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B9F971-6552-5CDF-7563-69FFA0BB1EB9}"/>
              </a:ext>
            </a:extLst>
          </p:cNvPr>
          <p:cNvSpPr txBox="1"/>
          <p:nvPr/>
        </p:nvSpPr>
        <p:spPr>
          <a:xfrm>
            <a:off x="201168" y="1409498"/>
            <a:ext cx="3712464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sz="1400" b="1" i="0" dirty="0">
                <a:solidFill>
                  <a:schemeClr val="bg1"/>
                </a:solidFill>
                <a:effectLst/>
              </a:rPr>
              <a:t>Stakeholders</a:t>
            </a:r>
          </a:p>
          <a:p>
            <a:pPr algn="l" fontAlgn="base"/>
            <a:endParaRPr lang="en-GB" sz="1400" b="0" i="0" dirty="0">
              <a:solidFill>
                <a:schemeClr val="bg1"/>
              </a:solidFill>
              <a:effectLst/>
            </a:endParaRPr>
          </a:p>
          <a:p>
            <a:pPr marL="342900" indent="-342900" algn="l" fontAlgn="base">
              <a:buFont typeface="+mj-lt"/>
              <a:buAutoNum type="arabicPeriod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Personalize your customer service.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Tickets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Walk-up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Phone</a:t>
            </a:r>
          </a:p>
          <a:p>
            <a:pPr marL="800100" lvl="1" indent="-342900" fontAlgn="base">
              <a:buFont typeface="+mj-lt"/>
              <a:buAutoNum type="arabicPeriod"/>
            </a:pPr>
            <a:endParaRPr lang="en-GB" sz="1400" dirty="0">
              <a:solidFill>
                <a:schemeClr val="bg1"/>
              </a:solidFill>
            </a:endParaRPr>
          </a:p>
          <a:p>
            <a:pPr marL="342900" indent="-342900" algn="l" fontAlgn="base">
              <a:buFont typeface="+mj-lt"/>
              <a:buAutoNum type="arabicPeriod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Align with the customer's goals and needs.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Offer many communication channels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chemeClr val="bg1"/>
              </a:solidFill>
              <a:effectLst/>
            </a:endParaRP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solidFill>
                  <a:schemeClr val="bg1"/>
                </a:solidFill>
              </a:rPr>
              <a:t>Obtain Feedback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Opportu</a:t>
            </a:r>
            <a:r>
              <a:rPr lang="en-GB" sz="1400" dirty="0">
                <a:solidFill>
                  <a:schemeClr val="bg1"/>
                </a:solidFill>
              </a:rPr>
              <a:t>nity for less retention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To improve the service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342900" indent="-342900" fontAlgn="base">
              <a:buFont typeface="+mj-lt"/>
              <a:buAutoNum type="arabicPeriod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Provide Proac</a:t>
            </a:r>
            <a:r>
              <a:rPr lang="en-GB" sz="1400" dirty="0">
                <a:solidFill>
                  <a:schemeClr val="bg1"/>
                </a:solidFill>
              </a:rPr>
              <a:t>tive  customer service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Interact before</a:t>
            </a:r>
            <a:r>
              <a:rPr lang="en-GB" sz="1400" dirty="0">
                <a:solidFill>
                  <a:schemeClr val="bg1"/>
                </a:solidFill>
              </a:rPr>
              <a:t>hand</a:t>
            </a:r>
          </a:p>
          <a:p>
            <a:pPr marL="800100" lvl="1" indent="-342900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E-Mail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solidFill>
                  <a:schemeClr val="bg1"/>
                </a:solidFill>
              </a:rPr>
              <a:t>Develop an onboard process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CCF280-7C98-6AA2-3942-1AC69314A9BA}"/>
              </a:ext>
            </a:extLst>
          </p:cNvPr>
          <p:cNvSpPr txBox="1"/>
          <p:nvPr/>
        </p:nvSpPr>
        <p:spPr>
          <a:xfrm>
            <a:off x="4096512" y="1409497"/>
            <a:ext cx="4956048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sz="1400" b="1" i="0" dirty="0">
                <a:solidFill>
                  <a:schemeClr val="bg1"/>
                </a:solidFill>
                <a:effectLst/>
              </a:rPr>
              <a:t>The Team</a:t>
            </a:r>
          </a:p>
          <a:p>
            <a:pPr algn="l" fontAlgn="base"/>
            <a:endParaRPr lang="en-GB" sz="1400" b="0" i="0" dirty="0">
              <a:solidFill>
                <a:schemeClr val="bg1"/>
              </a:solidFill>
              <a:effectLst/>
            </a:endParaRP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Build a working relationship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Tea / Coffer &amp; Lunch breaks – connect with team members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One to One Meetings – arrange to meet with your Line Manager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Performance Management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Ask Open Questions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Communicate regularly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Listen to your team members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Have fun and a laugh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algn="l" fontAlgn="base"/>
            <a:r>
              <a:rPr lang="en-GB" sz="1400" b="1" i="0" dirty="0">
                <a:solidFill>
                  <a:schemeClr val="bg1"/>
                </a:solidFill>
                <a:effectLst/>
              </a:rPr>
              <a:t>The Benefits</a:t>
            </a:r>
          </a:p>
          <a:p>
            <a:pPr algn="l" fontAlgn="base"/>
            <a:endParaRPr lang="en-GB" sz="1400" b="1" i="0" dirty="0">
              <a:solidFill>
                <a:schemeClr val="bg1"/>
              </a:solidFill>
              <a:effectLst/>
            </a:endParaRP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It helps build a positive work environment and trust with your team members.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</a:rPr>
              <a:t>It can be personally satisfying to learn about your colleagues, where you may have common experiences or values, and what you can learn with them.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2754D40-3611-9504-B2B2-F8A079F977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05255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056FEDB-21B2-9F27-3BC5-D7FD6FEDD1BD}"/>
              </a:ext>
            </a:extLst>
          </p:cNvPr>
          <p:cNvSpPr txBox="1"/>
          <p:nvPr/>
        </p:nvSpPr>
        <p:spPr>
          <a:xfrm>
            <a:off x="2560320" y="300609"/>
            <a:ext cx="658368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800" b="1" dirty="0">
                <a:solidFill>
                  <a:srgbClr val="FFFF00"/>
                </a:solidFill>
              </a:rPr>
              <a:t>Service Attitude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5ADAB3-E438-C6A7-FAA2-BD797B915E0E}"/>
              </a:ext>
            </a:extLst>
          </p:cNvPr>
          <p:cNvSpPr txBox="1"/>
          <p:nvPr/>
        </p:nvSpPr>
        <p:spPr>
          <a:xfrm>
            <a:off x="4462272" y="946940"/>
            <a:ext cx="35021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800" b="1" dirty="0">
                <a:solidFill>
                  <a:srgbClr val="FFFF00"/>
                </a:solidFill>
              </a:rPr>
              <a:t>Attribute, Skill, Knowledge</a:t>
            </a:r>
            <a:endParaRPr lang="en-GB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E4C500-9D0A-9982-0429-89CA8D54B479}"/>
              </a:ext>
            </a:extLst>
          </p:cNvPr>
          <p:cNvSpPr txBox="1"/>
          <p:nvPr/>
        </p:nvSpPr>
        <p:spPr>
          <a:xfrm>
            <a:off x="3001349" y="3481302"/>
            <a:ext cx="235936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Quality, trait or characteristic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Professionalism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observe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FDC76B-6AC2-3D4F-D83F-D60D374439C6}"/>
              </a:ext>
            </a:extLst>
          </p:cNvPr>
          <p:cNvSpPr txBox="1"/>
          <p:nvPr/>
        </p:nvSpPr>
        <p:spPr>
          <a:xfrm>
            <a:off x="324396" y="2188641"/>
            <a:ext cx="22359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Skill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Problem Solving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Proactiveness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Time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Adaptability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Admit mistakes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Flexible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Emotional intelligence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Resourceful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F231C0-B872-564F-911D-E4D4ACC63A90}"/>
              </a:ext>
            </a:extLst>
          </p:cNvPr>
          <p:cNvSpPr txBox="1"/>
          <p:nvPr/>
        </p:nvSpPr>
        <p:spPr>
          <a:xfrm>
            <a:off x="3056213" y="2187642"/>
            <a:ext cx="2438232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Knowledge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Appropriate technical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Trained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2050" name="Picture 2" descr="The 3 Important Qualities of Customer Service | Brittany Hodak">
            <a:extLst>
              <a:ext uri="{FF2B5EF4-FFF2-40B4-BE49-F238E27FC236}">
                <a16:creationId xmlns:a16="http://schemas.microsoft.com/office/drawing/2014/main" id="{A6557F7C-DFA7-B313-EEBF-39B98CDF94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2260" y="2182088"/>
            <a:ext cx="2688336" cy="2080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3F309B70-3ED9-D365-4F95-A83FC2F1C4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01" y="6135403"/>
            <a:ext cx="1885950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29982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933D1B0-2260-83D1-E7B4-502F9E23C517}"/>
              </a:ext>
            </a:extLst>
          </p:cNvPr>
          <p:cNvSpPr txBox="1"/>
          <p:nvPr/>
        </p:nvSpPr>
        <p:spPr>
          <a:xfrm>
            <a:off x="2577548" y="216861"/>
            <a:ext cx="64869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solidFill>
                  <a:srgbClr val="FFFF00"/>
                </a:solidFill>
              </a:rPr>
              <a:t>Retention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648C38-E6ED-C9BB-49C6-710DEA1DDD3A}"/>
              </a:ext>
            </a:extLst>
          </p:cNvPr>
          <p:cNvSpPr txBox="1"/>
          <p:nvPr/>
        </p:nvSpPr>
        <p:spPr>
          <a:xfrm>
            <a:off x="302745" y="1308920"/>
            <a:ext cx="8538509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How can we ensure as a Team we keep retention (Not Employee retention)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Teamwork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Remember you are representing the whole team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Dress Code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Getting work done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Meet SLA deadlines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Be flexible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Be reliable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Knowledge</a:t>
            </a:r>
          </a:p>
          <a:p>
            <a:pPr lvl="1" algn="ctr"/>
            <a:r>
              <a:rPr lang="en-GB" sz="1400" dirty="0">
                <a:solidFill>
                  <a:schemeClr val="bg1"/>
                </a:solidFill>
              </a:rPr>
              <a:t>The Measurement of Success in 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151214-55EE-AF92-83F1-5D957A4BFEC0}"/>
              </a:ext>
            </a:extLst>
          </p:cNvPr>
          <p:cNvSpPr txBox="1"/>
          <p:nvPr/>
        </p:nvSpPr>
        <p:spPr>
          <a:xfrm>
            <a:off x="258019" y="3948642"/>
            <a:ext cx="4206240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More Tickets (Calls, Quick Tickets, Walk-ups, E-Mails)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User Experience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User Engagement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Teamwork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Survey feedback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Satisfaction  &gt; NSS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334794-F8A3-D523-F163-3CBF0AF0C3A5}"/>
              </a:ext>
            </a:extLst>
          </p:cNvPr>
          <p:cNvSpPr txBox="1"/>
          <p:nvPr/>
        </p:nvSpPr>
        <p:spPr>
          <a:xfrm>
            <a:off x="4496131" y="3948642"/>
            <a:ext cx="420624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Availability and Reliability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Service Level Agreement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Managing your workload effectively</a:t>
            </a:r>
          </a:p>
        </p:txBody>
      </p:sp>
    </p:spTree>
    <p:extLst>
      <p:ext uri="{BB962C8B-B14F-4D97-AF65-F5344CB8AC3E}">
        <p14:creationId xmlns:p14="http://schemas.microsoft.com/office/powerpoint/2010/main" val="3779308491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5" ma:contentTypeDescription="Create a new document." ma:contentTypeScope="" ma:versionID="f22164921e69ada7df33b474d3dcac3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e2230e2f827e95bf01ad4d49bcae7e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A1B967D-DC7F-4C05-B411-2B4022817C7F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8CB21A0-8CF4-435C-9D93-2C7E1309F06A}">
  <ds:schemaRefs>
    <ds:schemaRef ds:uri="http://www.w3.org/XML/1998/namespace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303dbf9b-b85b-46a0-94f1-894078c07ecd"/>
    <ds:schemaRef ds:uri="211f9404-bca0-4bcf-9c1d-965ccb6f8d2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2745</Words>
  <Application>Microsoft Office PowerPoint</Application>
  <PresentationFormat>On-screen Show (4:3)</PresentationFormat>
  <Paragraphs>438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36</vt:i4>
      </vt:variant>
    </vt:vector>
  </HeadingPairs>
  <TitlesOfParts>
    <vt:vector size="63" baseType="lpstr">
      <vt:lpstr>Arial</vt:lpstr>
      <vt:lpstr>Calibri</vt:lpstr>
      <vt:lpstr>GilroyRegular</vt:lpstr>
      <vt:lpstr>Google Sans</vt:lpstr>
      <vt:lpstr>Helvetica Neue</vt:lpstr>
      <vt:lpstr>MentiText</vt:lpstr>
      <vt:lpstr>Raleway</vt:lpstr>
      <vt:lpstr>Segoe UI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Team Discussion Professionalism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Hind</dc:creator>
  <cp:lastModifiedBy>Simon Hind</cp:lastModifiedBy>
  <cp:revision>1</cp:revision>
  <dcterms:created xsi:type="dcterms:W3CDTF">2021-03-10T12:10:47Z</dcterms:created>
  <dcterms:modified xsi:type="dcterms:W3CDTF">2024-02-14T11:46:12Z</dcterms:modified>
  <cp:version>2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