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9"/>
  </p:notesMasterIdLst>
  <p:sldIdLst>
    <p:sldId id="257" r:id="rId2"/>
    <p:sldId id="288" r:id="rId3"/>
    <p:sldId id="256" r:id="rId4"/>
    <p:sldId id="292" r:id="rId5"/>
    <p:sldId id="293" r:id="rId6"/>
    <p:sldId id="289" r:id="rId7"/>
    <p:sldId id="294" r:id="rId8"/>
    <p:sldId id="295" r:id="rId9"/>
    <p:sldId id="297" r:id="rId10"/>
    <p:sldId id="296" r:id="rId11"/>
    <p:sldId id="298" r:id="rId12"/>
    <p:sldId id="299" r:id="rId13"/>
    <p:sldId id="300" r:id="rId14"/>
    <p:sldId id="301" r:id="rId15"/>
    <p:sldId id="303" r:id="rId16"/>
    <p:sldId id="304" r:id="rId17"/>
    <p:sldId id="30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C0E8C3-B439-1C0C-F083-2DB8C19F29A7}" v="31" dt="2026-03-02T10:10:02.6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91" d="100"/>
          <a:sy n="91" d="100"/>
        </p:scale>
        <p:origin x="342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S::s.ferraraccio@uwtsd.ac.uk::c9694aeb-2f50-401b-8abf-67f8a7106701" providerId="AD" clId="Web-{EAC0E8C3-B439-1C0C-F083-2DB8C19F29A7}"/>
    <pc:docChg chg="modSld">
      <pc:chgData name="Simona Ferraraccio" userId="S::s.ferraraccio@uwtsd.ac.uk::c9694aeb-2f50-401b-8abf-67f8a7106701" providerId="AD" clId="Web-{EAC0E8C3-B439-1C0C-F083-2DB8C19F29A7}" dt="2026-03-02T10:10:02.672" v="16" actId="14100"/>
      <pc:docMkLst>
        <pc:docMk/>
      </pc:docMkLst>
      <pc:sldChg chg="modSp">
        <pc:chgData name="Simona Ferraraccio" userId="S::s.ferraraccio@uwtsd.ac.uk::c9694aeb-2f50-401b-8abf-67f8a7106701" providerId="AD" clId="Web-{EAC0E8C3-B439-1C0C-F083-2DB8C19F29A7}" dt="2026-03-02T10:10:02.672" v="16" actId="14100"/>
        <pc:sldMkLst>
          <pc:docMk/>
          <pc:sldMk cId="1607937032" sldId="295"/>
        </pc:sldMkLst>
        <pc:spChg chg="mod">
          <ac:chgData name="Simona Ferraraccio" userId="S::s.ferraraccio@uwtsd.ac.uk::c9694aeb-2f50-401b-8abf-67f8a7106701" providerId="AD" clId="Web-{EAC0E8C3-B439-1C0C-F083-2DB8C19F29A7}" dt="2026-03-02T10:10:02.672" v="16" actId="14100"/>
          <ac:spMkLst>
            <pc:docMk/>
            <pc:sldMk cId="1607937032" sldId="295"/>
            <ac:spMk id="11" creationId="{14F681C9-F606-5016-BCEB-AF50E6E75553}"/>
          </ac:spMkLst>
        </pc:spChg>
      </pc:sldChg>
    </pc:docChg>
  </pc:docChgLst>
  <pc:docChgLst>
    <pc:chgData name="Simona Ferraraccio" userId="c9694aeb-2f50-401b-8abf-67f8a7106701" providerId="ADAL" clId="{728671C3-614E-440E-8F04-5DA1EFA065FD}"/>
    <pc:docChg chg="custSel addSld delSld modSld sldOrd">
      <pc:chgData name="Simona Ferraraccio" userId="c9694aeb-2f50-401b-8abf-67f8a7106701" providerId="ADAL" clId="{728671C3-614E-440E-8F04-5DA1EFA065FD}" dt="2026-02-25T17:15:43.638" v="4005" actId="1076"/>
      <pc:docMkLst>
        <pc:docMk/>
      </pc:docMkLst>
      <pc:sldChg chg="modSp mod">
        <pc:chgData name="Simona Ferraraccio" userId="c9694aeb-2f50-401b-8abf-67f8a7106701" providerId="ADAL" clId="{728671C3-614E-440E-8F04-5DA1EFA065FD}" dt="2026-02-23T13:21:49.095" v="7" actId="20577"/>
        <pc:sldMkLst>
          <pc:docMk/>
          <pc:sldMk cId="570640621" sldId="257"/>
        </pc:sldMkLst>
        <pc:spChg chg="mod">
          <ac:chgData name="Simona Ferraraccio" userId="c9694aeb-2f50-401b-8abf-67f8a7106701" providerId="ADAL" clId="{728671C3-614E-440E-8F04-5DA1EFA065FD}" dt="2026-02-23T13:21:49.095" v="7" actId="20577"/>
          <ac:spMkLst>
            <pc:docMk/>
            <pc:sldMk cId="570640621" sldId="257"/>
            <ac:spMk id="3" creationId="{CEF4F345-A68B-37A3-F0BC-4B2404D4EA6A}"/>
          </ac:spMkLst>
        </pc:spChg>
      </pc:sldChg>
      <pc:sldChg chg="modSp mod">
        <pc:chgData name="Simona Ferraraccio" userId="c9694aeb-2f50-401b-8abf-67f8a7106701" providerId="ADAL" clId="{728671C3-614E-440E-8F04-5DA1EFA065FD}" dt="2026-02-25T16:41:41.549" v="2515" actId="313"/>
        <pc:sldMkLst>
          <pc:docMk/>
          <pc:sldMk cId="1407255624" sldId="289"/>
        </pc:sldMkLst>
        <pc:spChg chg="mod">
          <ac:chgData name="Simona Ferraraccio" userId="c9694aeb-2f50-401b-8abf-67f8a7106701" providerId="ADAL" clId="{728671C3-614E-440E-8F04-5DA1EFA065FD}" dt="2026-02-25T16:41:41.549" v="2515" actId="313"/>
          <ac:spMkLst>
            <pc:docMk/>
            <pc:sldMk cId="1407255624" sldId="289"/>
            <ac:spMk id="8" creationId="{0A7621AE-1B9B-7343-4252-142F58F82AC3}"/>
          </ac:spMkLst>
        </pc:spChg>
      </pc:sldChg>
      <pc:sldChg chg="ord">
        <pc:chgData name="Simona Ferraraccio" userId="c9694aeb-2f50-401b-8abf-67f8a7106701" providerId="ADAL" clId="{728671C3-614E-440E-8F04-5DA1EFA065FD}" dt="2026-02-23T13:24:11.504" v="9"/>
        <pc:sldMkLst>
          <pc:docMk/>
          <pc:sldMk cId="1162813205" sldId="292"/>
        </pc:sldMkLst>
      </pc:sldChg>
      <pc:sldChg chg="ord">
        <pc:chgData name="Simona Ferraraccio" userId="c9694aeb-2f50-401b-8abf-67f8a7106701" providerId="ADAL" clId="{728671C3-614E-440E-8F04-5DA1EFA065FD}" dt="2026-02-23T13:24:11.504" v="9"/>
        <pc:sldMkLst>
          <pc:docMk/>
          <pc:sldMk cId="2072465870" sldId="293"/>
        </pc:sldMkLst>
      </pc:sldChg>
      <pc:sldChg chg="addSp delSp modSp new mod setBg">
        <pc:chgData name="Simona Ferraraccio" userId="c9694aeb-2f50-401b-8abf-67f8a7106701" providerId="ADAL" clId="{728671C3-614E-440E-8F04-5DA1EFA065FD}" dt="2026-02-23T13:32:13.932" v="340" actId="1076"/>
        <pc:sldMkLst>
          <pc:docMk/>
          <pc:sldMk cId="1599953869" sldId="294"/>
        </pc:sldMkLst>
        <pc:spChg chg="mod">
          <ac:chgData name="Simona Ferraraccio" userId="c9694aeb-2f50-401b-8abf-67f8a7106701" providerId="ADAL" clId="{728671C3-614E-440E-8F04-5DA1EFA065FD}" dt="2026-02-23T13:30:54.289" v="136" actId="14100"/>
          <ac:spMkLst>
            <pc:docMk/>
            <pc:sldMk cId="1599953869" sldId="294"/>
            <ac:spMk id="2" creationId="{330D26C0-55D0-817C-3E35-44902D01E622}"/>
          </ac:spMkLst>
        </pc:spChg>
        <pc:spChg chg="mod">
          <ac:chgData name="Simona Ferraraccio" userId="c9694aeb-2f50-401b-8abf-67f8a7106701" providerId="ADAL" clId="{728671C3-614E-440E-8F04-5DA1EFA065FD}" dt="2026-02-23T13:30:40.760" v="132" actId="26606"/>
          <ac:spMkLst>
            <pc:docMk/>
            <pc:sldMk cId="1599953869" sldId="294"/>
            <ac:spMk id="4" creationId="{D3A6FF2D-A39E-2D0F-B326-423901B18089}"/>
          </ac:spMkLst>
        </pc:spChg>
        <pc:spChg chg="mod">
          <ac:chgData name="Simona Ferraraccio" userId="c9694aeb-2f50-401b-8abf-67f8a7106701" providerId="ADAL" clId="{728671C3-614E-440E-8F04-5DA1EFA065FD}" dt="2026-02-23T13:30:40.760" v="132" actId="26606"/>
          <ac:spMkLst>
            <pc:docMk/>
            <pc:sldMk cId="1599953869" sldId="294"/>
            <ac:spMk id="5" creationId="{32C8CC00-0B5B-8D44-5FF4-326FC7FF5490}"/>
          </ac:spMkLst>
        </pc:spChg>
        <pc:spChg chg="mod">
          <ac:chgData name="Simona Ferraraccio" userId="c9694aeb-2f50-401b-8abf-67f8a7106701" providerId="ADAL" clId="{728671C3-614E-440E-8F04-5DA1EFA065FD}" dt="2026-02-23T13:30:40.760" v="132" actId="26606"/>
          <ac:spMkLst>
            <pc:docMk/>
            <pc:sldMk cId="1599953869" sldId="294"/>
            <ac:spMk id="6" creationId="{6D1B759C-9B15-D56C-2DD7-2B0F283F6FDB}"/>
          </ac:spMkLst>
        </pc:spChg>
        <pc:spChg chg="add mod">
          <ac:chgData name="Simona Ferraraccio" userId="c9694aeb-2f50-401b-8abf-67f8a7106701" providerId="ADAL" clId="{728671C3-614E-440E-8F04-5DA1EFA065FD}" dt="2026-02-23T13:32:13.932" v="340" actId="1076"/>
          <ac:spMkLst>
            <pc:docMk/>
            <pc:sldMk cId="1599953869" sldId="294"/>
            <ac:spMk id="11" creationId="{AEAC801D-3D8A-46CF-C693-A6E254059C3C}"/>
          </ac:spMkLst>
        </pc:spChg>
        <pc:spChg chg="add">
          <ac:chgData name="Simona Ferraraccio" userId="c9694aeb-2f50-401b-8abf-67f8a7106701" providerId="ADAL" clId="{728671C3-614E-440E-8F04-5DA1EFA065FD}" dt="2026-02-23T13:30:40.760" v="132" actId="26606"/>
          <ac:spMkLst>
            <pc:docMk/>
            <pc:sldMk cId="1599953869" sldId="294"/>
            <ac:spMk id="13" creationId="{3C54F4CE-85F0-46ED-80DA-9518C9251AD1}"/>
          </ac:spMkLst>
        </pc:spChg>
        <pc:spChg chg="add">
          <ac:chgData name="Simona Ferraraccio" userId="c9694aeb-2f50-401b-8abf-67f8a7106701" providerId="ADAL" clId="{728671C3-614E-440E-8F04-5DA1EFA065FD}" dt="2026-02-23T13:30:40.760" v="132" actId="26606"/>
          <ac:spMkLst>
            <pc:docMk/>
            <pc:sldMk cId="1599953869" sldId="294"/>
            <ac:spMk id="15" creationId="{DADD1FCA-8ACB-4958-81DD-4CDD6D3E1921}"/>
          </ac:spMkLst>
        </pc:spChg>
        <pc:picChg chg="add mod ord modCrop">
          <ac:chgData name="Simona Ferraraccio" userId="c9694aeb-2f50-401b-8abf-67f8a7106701" providerId="ADAL" clId="{728671C3-614E-440E-8F04-5DA1EFA065FD}" dt="2026-02-23T13:30:46.739" v="133" actId="14100"/>
          <ac:picMkLst>
            <pc:docMk/>
            <pc:sldMk cId="1599953869" sldId="294"/>
            <ac:picMk id="8" creationId="{4D127DFA-B853-A9DC-EB96-A4B1A426A91A}"/>
          </ac:picMkLst>
        </pc:picChg>
        <pc:cxnChg chg="add">
          <ac:chgData name="Simona Ferraraccio" userId="c9694aeb-2f50-401b-8abf-67f8a7106701" providerId="ADAL" clId="{728671C3-614E-440E-8F04-5DA1EFA065FD}" dt="2026-02-23T13:31:01.003" v="137" actId="11529"/>
          <ac:cxnSpMkLst>
            <pc:docMk/>
            <pc:sldMk cId="1599953869" sldId="294"/>
            <ac:cxnSpMk id="10" creationId="{F33ADD52-8820-8248-B1C3-58D171009040}"/>
          </ac:cxnSpMkLst>
        </pc:cxnChg>
      </pc:sldChg>
      <pc:sldChg chg="addSp delSp modSp new mod modAnim">
        <pc:chgData name="Simona Ferraraccio" userId="c9694aeb-2f50-401b-8abf-67f8a7106701" providerId="ADAL" clId="{728671C3-614E-440E-8F04-5DA1EFA065FD}" dt="2026-02-23T13:40:42.998" v="481"/>
        <pc:sldMkLst>
          <pc:docMk/>
          <pc:sldMk cId="1607937032" sldId="295"/>
        </pc:sldMkLst>
        <pc:spChg chg="add mod">
          <ac:chgData name="Simona Ferraraccio" userId="c9694aeb-2f50-401b-8abf-67f8a7106701" providerId="ADAL" clId="{728671C3-614E-440E-8F04-5DA1EFA065FD}" dt="2026-02-23T13:35:31.612" v="472" actId="1076"/>
          <ac:spMkLst>
            <pc:docMk/>
            <pc:sldMk cId="1607937032" sldId="295"/>
            <ac:spMk id="8" creationId="{16C6DAB6-98F7-83E7-8EFA-3ECC6AF39D0E}"/>
          </ac:spMkLst>
        </pc:spChg>
        <pc:spChg chg="add mod">
          <ac:chgData name="Simona Ferraraccio" userId="c9694aeb-2f50-401b-8abf-67f8a7106701" providerId="ADAL" clId="{728671C3-614E-440E-8F04-5DA1EFA065FD}" dt="2026-02-23T13:35:31.612" v="472" actId="1076"/>
          <ac:spMkLst>
            <pc:docMk/>
            <pc:sldMk cId="1607937032" sldId="295"/>
            <ac:spMk id="9" creationId="{7EC5D4F1-7058-9608-CB7F-881FB5B7FA5A}"/>
          </ac:spMkLst>
        </pc:spChg>
        <pc:spChg chg="add mod">
          <ac:chgData name="Simona Ferraraccio" userId="c9694aeb-2f50-401b-8abf-67f8a7106701" providerId="ADAL" clId="{728671C3-614E-440E-8F04-5DA1EFA065FD}" dt="2026-02-23T13:35:31.612" v="472" actId="1076"/>
          <ac:spMkLst>
            <pc:docMk/>
            <pc:sldMk cId="1607937032" sldId="295"/>
            <ac:spMk id="10" creationId="{0EF29D90-E61D-376E-48DD-744A74DABE4A}"/>
          </ac:spMkLst>
        </pc:spChg>
        <pc:spChg chg="add mod">
          <ac:chgData name="Simona Ferraraccio" userId="c9694aeb-2f50-401b-8abf-67f8a7106701" providerId="ADAL" clId="{728671C3-614E-440E-8F04-5DA1EFA065FD}" dt="2026-02-23T13:35:23.699" v="471" actId="1076"/>
          <ac:spMkLst>
            <pc:docMk/>
            <pc:sldMk cId="1607937032" sldId="295"/>
            <ac:spMk id="11" creationId="{14F681C9-F606-5016-BCEB-AF50E6E75553}"/>
          </ac:spMkLst>
        </pc:spChg>
        <pc:picChg chg="add mod modCrop">
          <ac:chgData name="Simona Ferraraccio" userId="c9694aeb-2f50-401b-8abf-67f8a7106701" providerId="ADAL" clId="{728671C3-614E-440E-8F04-5DA1EFA065FD}" dt="2026-02-23T13:39:59.465" v="473" actId="732"/>
          <ac:picMkLst>
            <pc:docMk/>
            <pc:sldMk cId="1607937032" sldId="295"/>
            <ac:picMk id="7" creationId="{EF259FCD-B284-7F14-5479-3EEA739FFBC1}"/>
          </ac:picMkLst>
        </pc:picChg>
        <pc:picChg chg="add mod modCrop">
          <ac:chgData name="Simona Ferraraccio" userId="c9694aeb-2f50-401b-8abf-67f8a7106701" providerId="ADAL" clId="{728671C3-614E-440E-8F04-5DA1EFA065FD}" dt="2026-02-23T13:40:11.506" v="475" actId="732"/>
          <ac:picMkLst>
            <pc:docMk/>
            <pc:sldMk cId="1607937032" sldId="295"/>
            <ac:picMk id="12" creationId="{AA2FDAD5-53F7-C89D-7EA6-C2910EB6BC61}"/>
          </ac:picMkLst>
        </pc:picChg>
        <pc:picChg chg="add mod modCrop">
          <ac:chgData name="Simona Ferraraccio" userId="c9694aeb-2f50-401b-8abf-67f8a7106701" providerId="ADAL" clId="{728671C3-614E-440E-8F04-5DA1EFA065FD}" dt="2026-02-23T13:40:29.169" v="478" actId="732"/>
          <ac:picMkLst>
            <pc:docMk/>
            <pc:sldMk cId="1607937032" sldId="295"/>
            <ac:picMk id="13" creationId="{2E7F33C9-0A7C-9821-3000-447D574696FF}"/>
          </ac:picMkLst>
        </pc:picChg>
        <pc:picChg chg="add mod">
          <ac:chgData name="Simona Ferraraccio" userId="c9694aeb-2f50-401b-8abf-67f8a7106701" providerId="ADAL" clId="{728671C3-614E-440E-8F04-5DA1EFA065FD}" dt="2026-02-23T13:40:35.943" v="480"/>
          <ac:picMkLst>
            <pc:docMk/>
            <pc:sldMk cId="1607937032" sldId="295"/>
            <ac:picMk id="14" creationId="{713C6CF4-0CBC-C345-44C1-92F6CCD4C1CC}"/>
          </ac:picMkLst>
        </pc:picChg>
      </pc:sldChg>
      <pc:sldChg chg="addSp delSp modSp new mod setBg">
        <pc:chgData name="Simona Ferraraccio" userId="c9694aeb-2f50-401b-8abf-67f8a7106701" providerId="ADAL" clId="{728671C3-614E-440E-8F04-5DA1EFA065FD}" dt="2026-02-23T13:51:48.240" v="1524" actId="26606"/>
        <pc:sldMkLst>
          <pc:docMk/>
          <pc:sldMk cId="2575065667" sldId="296"/>
        </pc:sldMkLst>
        <pc:spChg chg="mod">
          <ac:chgData name="Simona Ferraraccio" userId="c9694aeb-2f50-401b-8abf-67f8a7106701" providerId="ADAL" clId="{728671C3-614E-440E-8F04-5DA1EFA065FD}" dt="2026-02-23T13:51:48.240" v="1524" actId="26606"/>
          <ac:spMkLst>
            <pc:docMk/>
            <pc:sldMk cId="2575065667" sldId="296"/>
            <ac:spMk id="2" creationId="{BF29A9B4-8687-53B3-9C53-0050AFB7ADB0}"/>
          </ac:spMkLst>
        </pc:spChg>
        <pc:spChg chg="mod ord">
          <ac:chgData name="Simona Ferraraccio" userId="c9694aeb-2f50-401b-8abf-67f8a7106701" providerId="ADAL" clId="{728671C3-614E-440E-8F04-5DA1EFA065FD}" dt="2026-02-23T13:51:48.240" v="1524" actId="26606"/>
          <ac:spMkLst>
            <pc:docMk/>
            <pc:sldMk cId="2575065667" sldId="296"/>
            <ac:spMk id="4" creationId="{12AEEB3F-AC32-A917-E20C-2676E6CFAE48}"/>
          </ac:spMkLst>
        </pc:spChg>
        <pc:spChg chg="mod">
          <ac:chgData name="Simona Ferraraccio" userId="c9694aeb-2f50-401b-8abf-67f8a7106701" providerId="ADAL" clId="{728671C3-614E-440E-8F04-5DA1EFA065FD}" dt="2026-02-23T13:51:48.240" v="1524" actId="26606"/>
          <ac:spMkLst>
            <pc:docMk/>
            <pc:sldMk cId="2575065667" sldId="296"/>
            <ac:spMk id="5" creationId="{E6CB4993-51D3-B1F9-D225-54C6C8163CC7}"/>
          </ac:spMkLst>
        </pc:spChg>
        <pc:spChg chg="mod">
          <ac:chgData name="Simona Ferraraccio" userId="c9694aeb-2f50-401b-8abf-67f8a7106701" providerId="ADAL" clId="{728671C3-614E-440E-8F04-5DA1EFA065FD}" dt="2026-02-23T13:51:48.240" v="1524" actId="26606"/>
          <ac:spMkLst>
            <pc:docMk/>
            <pc:sldMk cId="2575065667" sldId="296"/>
            <ac:spMk id="6" creationId="{DCFFF148-1B8C-5EF0-2AB5-5811F64C1C39}"/>
          </ac:spMkLst>
        </pc:spChg>
        <pc:spChg chg="add">
          <ac:chgData name="Simona Ferraraccio" userId="c9694aeb-2f50-401b-8abf-67f8a7106701" providerId="ADAL" clId="{728671C3-614E-440E-8F04-5DA1EFA065FD}" dt="2026-02-23T13:51:48.240" v="1524" actId="26606"/>
          <ac:spMkLst>
            <pc:docMk/>
            <pc:sldMk cId="2575065667" sldId="296"/>
            <ac:spMk id="12" creationId="{47942995-B07F-4636-9A06-C6A104B260A8}"/>
          </ac:spMkLst>
        </pc:spChg>
        <pc:spChg chg="add">
          <ac:chgData name="Simona Ferraraccio" userId="c9694aeb-2f50-401b-8abf-67f8a7106701" providerId="ADAL" clId="{728671C3-614E-440E-8F04-5DA1EFA065FD}" dt="2026-02-23T13:51:48.240" v="1524" actId="26606"/>
          <ac:spMkLst>
            <pc:docMk/>
            <pc:sldMk cId="2575065667" sldId="296"/>
            <ac:spMk id="19" creationId="{B81933D1-5615-42C7-9C0B-4EB7105CCE2D}"/>
          </ac:spMkLst>
        </pc:spChg>
        <pc:spChg chg="add">
          <ac:chgData name="Simona Ferraraccio" userId="c9694aeb-2f50-401b-8abf-67f8a7106701" providerId="ADAL" clId="{728671C3-614E-440E-8F04-5DA1EFA065FD}" dt="2026-02-23T13:51:48.240" v="1524" actId="26606"/>
          <ac:spMkLst>
            <pc:docMk/>
            <pc:sldMk cId="2575065667" sldId="296"/>
            <ac:spMk id="21" creationId="{19C9EAEA-39D0-4B0E-A0EB-51E7B26740B1}"/>
          </ac:spMkLst>
        </pc:spChg>
        <pc:grpChg chg="add">
          <ac:chgData name="Simona Ferraraccio" userId="c9694aeb-2f50-401b-8abf-67f8a7106701" providerId="ADAL" clId="{728671C3-614E-440E-8F04-5DA1EFA065FD}" dt="2026-02-23T13:51:48.240" v="1524" actId="26606"/>
          <ac:grpSpMkLst>
            <pc:docMk/>
            <pc:sldMk cId="2575065667" sldId="296"/>
            <ac:grpSpMk id="14" creationId="{032D8612-31EB-44CF-A1D0-14FD4C705424}"/>
          </ac:grpSpMkLst>
        </pc:grpChg>
        <pc:graphicFrameChg chg="add mod ord modGraphic">
          <ac:chgData name="Simona Ferraraccio" userId="c9694aeb-2f50-401b-8abf-67f8a7106701" providerId="ADAL" clId="{728671C3-614E-440E-8F04-5DA1EFA065FD}" dt="2026-02-23T13:51:48.240" v="1524" actId="26606"/>
          <ac:graphicFrameMkLst>
            <pc:docMk/>
            <pc:sldMk cId="2575065667" sldId="296"/>
            <ac:graphicFrameMk id="7" creationId="{3DEE6DFC-397E-3E29-5726-4D6F22C6275D}"/>
          </ac:graphicFrameMkLst>
        </pc:graphicFrameChg>
      </pc:sldChg>
      <pc:sldChg chg="addSp delSp modSp new mod setBg">
        <pc:chgData name="Simona Ferraraccio" userId="c9694aeb-2f50-401b-8abf-67f8a7106701" providerId="ADAL" clId="{728671C3-614E-440E-8F04-5DA1EFA065FD}" dt="2026-02-25T16:06:11.939" v="1653" actId="20577"/>
        <pc:sldMkLst>
          <pc:docMk/>
          <pc:sldMk cId="3280447190" sldId="297"/>
        </pc:sldMkLst>
        <pc:spChg chg="mod">
          <ac:chgData name="Simona Ferraraccio" userId="c9694aeb-2f50-401b-8abf-67f8a7106701" providerId="ADAL" clId="{728671C3-614E-440E-8F04-5DA1EFA065FD}" dt="2026-02-23T13:51:42.121" v="1523" actId="26606"/>
          <ac:spMkLst>
            <pc:docMk/>
            <pc:sldMk cId="3280447190" sldId="297"/>
            <ac:spMk id="2" creationId="{286E2196-9F86-5BC0-64BE-C21A4FA8A3C1}"/>
          </ac:spMkLst>
        </pc:spChg>
        <pc:spChg chg="mod ord">
          <ac:chgData name="Simona Ferraraccio" userId="c9694aeb-2f50-401b-8abf-67f8a7106701" providerId="ADAL" clId="{728671C3-614E-440E-8F04-5DA1EFA065FD}" dt="2026-02-23T13:51:42.121" v="1523" actId="26606"/>
          <ac:spMkLst>
            <pc:docMk/>
            <pc:sldMk cId="3280447190" sldId="297"/>
            <ac:spMk id="4" creationId="{EB4F523E-B86C-594C-DC33-8954DD0CED08}"/>
          </ac:spMkLst>
        </pc:spChg>
        <pc:spChg chg="mod">
          <ac:chgData name="Simona Ferraraccio" userId="c9694aeb-2f50-401b-8abf-67f8a7106701" providerId="ADAL" clId="{728671C3-614E-440E-8F04-5DA1EFA065FD}" dt="2026-02-23T13:51:42.121" v="1523" actId="26606"/>
          <ac:spMkLst>
            <pc:docMk/>
            <pc:sldMk cId="3280447190" sldId="297"/>
            <ac:spMk id="5" creationId="{3C6DEA6D-AFAE-74F8-DD2C-EA87945E50E5}"/>
          </ac:spMkLst>
        </pc:spChg>
        <pc:spChg chg="mod">
          <ac:chgData name="Simona Ferraraccio" userId="c9694aeb-2f50-401b-8abf-67f8a7106701" providerId="ADAL" clId="{728671C3-614E-440E-8F04-5DA1EFA065FD}" dt="2026-02-23T13:51:42.121" v="1523" actId="26606"/>
          <ac:spMkLst>
            <pc:docMk/>
            <pc:sldMk cId="3280447190" sldId="297"/>
            <ac:spMk id="6" creationId="{BE2E859F-5E08-5FAA-D312-B90323B95418}"/>
          </ac:spMkLst>
        </pc:spChg>
        <pc:spChg chg="add">
          <ac:chgData name="Simona Ferraraccio" userId="c9694aeb-2f50-401b-8abf-67f8a7106701" providerId="ADAL" clId="{728671C3-614E-440E-8F04-5DA1EFA065FD}" dt="2026-02-23T13:51:42.121" v="1523" actId="26606"/>
          <ac:spMkLst>
            <pc:docMk/>
            <pc:sldMk cId="3280447190" sldId="297"/>
            <ac:spMk id="12" creationId="{47942995-B07F-4636-9A06-C6A104B260A8}"/>
          </ac:spMkLst>
        </pc:spChg>
        <pc:spChg chg="add">
          <ac:chgData name="Simona Ferraraccio" userId="c9694aeb-2f50-401b-8abf-67f8a7106701" providerId="ADAL" clId="{728671C3-614E-440E-8F04-5DA1EFA065FD}" dt="2026-02-23T13:51:42.121" v="1523" actId="26606"/>
          <ac:spMkLst>
            <pc:docMk/>
            <pc:sldMk cId="3280447190" sldId="297"/>
            <ac:spMk id="19" creationId="{B81933D1-5615-42C7-9C0B-4EB7105CCE2D}"/>
          </ac:spMkLst>
        </pc:spChg>
        <pc:spChg chg="add">
          <ac:chgData name="Simona Ferraraccio" userId="c9694aeb-2f50-401b-8abf-67f8a7106701" providerId="ADAL" clId="{728671C3-614E-440E-8F04-5DA1EFA065FD}" dt="2026-02-23T13:51:42.121" v="1523" actId="26606"/>
          <ac:spMkLst>
            <pc:docMk/>
            <pc:sldMk cId="3280447190" sldId="297"/>
            <ac:spMk id="21" creationId="{19C9EAEA-39D0-4B0E-A0EB-51E7B26740B1}"/>
          </ac:spMkLst>
        </pc:spChg>
        <pc:grpChg chg="add">
          <ac:chgData name="Simona Ferraraccio" userId="c9694aeb-2f50-401b-8abf-67f8a7106701" providerId="ADAL" clId="{728671C3-614E-440E-8F04-5DA1EFA065FD}" dt="2026-02-23T13:51:42.121" v="1523" actId="26606"/>
          <ac:grpSpMkLst>
            <pc:docMk/>
            <pc:sldMk cId="3280447190" sldId="297"/>
            <ac:grpSpMk id="14" creationId="{032D8612-31EB-44CF-A1D0-14FD4C705424}"/>
          </ac:grpSpMkLst>
        </pc:grpChg>
        <pc:graphicFrameChg chg="add mod modGraphic">
          <ac:chgData name="Simona Ferraraccio" userId="c9694aeb-2f50-401b-8abf-67f8a7106701" providerId="ADAL" clId="{728671C3-614E-440E-8F04-5DA1EFA065FD}" dt="2026-02-25T16:06:11.939" v="1653" actId="20577"/>
          <ac:graphicFrameMkLst>
            <pc:docMk/>
            <pc:sldMk cId="3280447190" sldId="297"/>
            <ac:graphicFrameMk id="7" creationId="{A4E83B5D-5F08-69A8-37FD-47F2AB68C48F}"/>
          </ac:graphicFrameMkLst>
        </pc:graphicFrameChg>
      </pc:sldChg>
      <pc:sldChg chg="addSp delSp modSp new mod setBg modAnim">
        <pc:chgData name="Simona Ferraraccio" userId="c9694aeb-2f50-401b-8abf-67f8a7106701" providerId="ADAL" clId="{728671C3-614E-440E-8F04-5DA1EFA065FD}" dt="2026-02-23T13:53:56.467" v="1528" actId="26606"/>
        <pc:sldMkLst>
          <pc:docMk/>
          <pc:sldMk cId="3650686382" sldId="298"/>
        </pc:sldMkLst>
        <pc:spChg chg="mod">
          <ac:chgData name="Simona Ferraraccio" userId="c9694aeb-2f50-401b-8abf-67f8a7106701" providerId="ADAL" clId="{728671C3-614E-440E-8F04-5DA1EFA065FD}" dt="2026-02-23T13:53:56.467" v="1528" actId="26606"/>
          <ac:spMkLst>
            <pc:docMk/>
            <pc:sldMk cId="3650686382" sldId="298"/>
            <ac:spMk id="4" creationId="{C1D01088-FB6D-9CED-2BC1-75327546BB44}"/>
          </ac:spMkLst>
        </pc:spChg>
        <pc:spChg chg="mod">
          <ac:chgData name="Simona Ferraraccio" userId="c9694aeb-2f50-401b-8abf-67f8a7106701" providerId="ADAL" clId="{728671C3-614E-440E-8F04-5DA1EFA065FD}" dt="2026-02-23T13:53:56.467" v="1528" actId="26606"/>
          <ac:spMkLst>
            <pc:docMk/>
            <pc:sldMk cId="3650686382" sldId="298"/>
            <ac:spMk id="5" creationId="{E8A965DF-1853-0C09-E196-D774BE193901}"/>
          </ac:spMkLst>
        </pc:spChg>
        <pc:spChg chg="mod">
          <ac:chgData name="Simona Ferraraccio" userId="c9694aeb-2f50-401b-8abf-67f8a7106701" providerId="ADAL" clId="{728671C3-614E-440E-8F04-5DA1EFA065FD}" dt="2026-02-23T13:53:56.467" v="1528" actId="26606"/>
          <ac:spMkLst>
            <pc:docMk/>
            <pc:sldMk cId="3650686382" sldId="298"/>
            <ac:spMk id="6" creationId="{E0DAFA23-EA2B-466D-357B-9AD19DF97738}"/>
          </ac:spMkLst>
        </pc:spChg>
        <pc:picChg chg="add mod">
          <ac:chgData name="Simona Ferraraccio" userId="c9694aeb-2f50-401b-8abf-67f8a7106701" providerId="ADAL" clId="{728671C3-614E-440E-8F04-5DA1EFA065FD}" dt="2026-02-23T13:53:56.467" v="1528" actId="26606"/>
          <ac:picMkLst>
            <pc:docMk/>
            <pc:sldMk cId="3650686382" sldId="298"/>
            <ac:picMk id="7" creationId="{C733FC15-35A6-68EE-19AE-AF995E80599A}"/>
          </ac:picMkLst>
        </pc:picChg>
      </pc:sldChg>
      <pc:sldChg chg="addSp delSp modSp new mod setBg modAnim">
        <pc:chgData name="Simona Ferraraccio" userId="c9694aeb-2f50-401b-8abf-67f8a7106701" providerId="ADAL" clId="{728671C3-614E-440E-8F04-5DA1EFA065FD}" dt="2026-02-25T16:05:05.977" v="1652" actId="1076"/>
        <pc:sldMkLst>
          <pc:docMk/>
          <pc:sldMk cId="1490130331" sldId="299"/>
        </pc:sldMkLst>
        <pc:spChg chg="mod ord">
          <ac:chgData name="Simona Ferraraccio" userId="c9694aeb-2f50-401b-8abf-67f8a7106701" providerId="ADAL" clId="{728671C3-614E-440E-8F04-5DA1EFA065FD}" dt="2026-02-25T16:05:05.977" v="1652" actId="1076"/>
          <ac:spMkLst>
            <pc:docMk/>
            <pc:sldMk cId="1490130331" sldId="299"/>
            <ac:spMk id="2" creationId="{76069195-9A9C-7782-2C53-646E5E5B8452}"/>
          </ac:spMkLst>
        </pc:spChg>
        <pc:spChg chg="mod">
          <ac:chgData name="Simona Ferraraccio" userId="c9694aeb-2f50-401b-8abf-67f8a7106701" providerId="ADAL" clId="{728671C3-614E-440E-8F04-5DA1EFA065FD}" dt="2026-02-25T16:00:51.189" v="1626" actId="1076"/>
          <ac:spMkLst>
            <pc:docMk/>
            <pc:sldMk cId="1490130331" sldId="299"/>
            <ac:spMk id="4" creationId="{59F6BAA3-2E21-57C1-7F59-280BA8F46975}"/>
          </ac:spMkLst>
        </pc:spChg>
        <pc:spChg chg="mod">
          <ac:chgData name="Simona Ferraraccio" userId="c9694aeb-2f50-401b-8abf-67f8a7106701" providerId="ADAL" clId="{728671C3-614E-440E-8F04-5DA1EFA065FD}" dt="2026-02-25T16:03:49.813" v="1643" actId="1076"/>
          <ac:spMkLst>
            <pc:docMk/>
            <pc:sldMk cId="1490130331" sldId="299"/>
            <ac:spMk id="5" creationId="{FB9B42B6-A7DA-43EF-4D8D-6C5B09D5C604}"/>
          </ac:spMkLst>
        </pc:spChg>
        <pc:spChg chg="mod">
          <ac:chgData name="Simona Ferraraccio" userId="c9694aeb-2f50-401b-8abf-67f8a7106701" providerId="ADAL" clId="{728671C3-614E-440E-8F04-5DA1EFA065FD}" dt="2026-02-25T15:59:03.186" v="1581" actId="26606"/>
          <ac:spMkLst>
            <pc:docMk/>
            <pc:sldMk cId="1490130331" sldId="299"/>
            <ac:spMk id="6" creationId="{460627E6-A47E-9C0E-310A-80AB60B76D0A}"/>
          </ac:spMkLst>
        </pc:spChg>
        <pc:spChg chg="add mod ord">
          <ac:chgData name="Simona Ferraraccio" userId="c9694aeb-2f50-401b-8abf-67f8a7106701" providerId="ADAL" clId="{728671C3-614E-440E-8F04-5DA1EFA065FD}" dt="2026-02-25T16:04:14.371" v="1651" actId="404"/>
          <ac:spMkLst>
            <pc:docMk/>
            <pc:sldMk cId="1490130331" sldId="299"/>
            <ac:spMk id="8" creationId="{2A0FCAFC-E773-FA2A-EDB1-7B49119680AD}"/>
          </ac:spMkLst>
        </pc:spChg>
        <pc:spChg chg="add">
          <ac:chgData name="Simona Ferraraccio" userId="c9694aeb-2f50-401b-8abf-67f8a7106701" providerId="ADAL" clId="{728671C3-614E-440E-8F04-5DA1EFA065FD}" dt="2026-02-25T15:59:03.186" v="1581" actId="26606"/>
          <ac:spMkLst>
            <pc:docMk/>
            <pc:sldMk cId="1490130331" sldId="299"/>
            <ac:spMk id="14" creationId="{C0763A76-9F1C-4FC5-82B7-DD475DA461B2}"/>
          </ac:spMkLst>
        </pc:spChg>
        <pc:spChg chg="add">
          <ac:chgData name="Simona Ferraraccio" userId="c9694aeb-2f50-401b-8abf-67f8a7106701" providerId="ADAL" clId="{728671C3-614E-440E-8F04-5DA1EFA065FD}" dt="2026-02-25T15:59:03.186" v="1581" actId="26606"/>
          <ac:spMkLst>
            <pc:docMk/>
            <pc:sldMk cId="1490130331" sldId="299"/>
            <ac:spMk id="16" creationId="{E81BF4F6-F2CF-4984-9D14-D6966D92F99F}"/>
          </ac:spMkLst>
        </pc:spChg>
        <pc:picChg chg="add mod">
          <ac:chgData name="Simona Ferraraccio" userId="c9694aeb-2f50-401b-8abf-67f8a7106701" providerId="ADAL" clId="{728671C3-614E-440E-8F04-5DA1EFA065FD}" dt="2026-02-25T16:01:07.268" v="1630" actId="14100"/>
          <ac:picMkLst>
            <pc:docMk/>
            <pc:sldMk cId="1490130331" sldId="299"/>
            <ac:picMk id="10" creationId="{D94C813F-AB7F-1170-7C02-8EB26C4DB7FA}"/>
          </ac:picMkLst>
        </pc:picChg>
      </pc:sldChg>
      <pc:sldChg chg="addSp delSp modSp new mod setBg">
        <pc:chgData name="Simona Ferraraccio" userId="c9694aeb-2f50-401b-8abf-67f8a7106701" providerId="ADAL" clId="{728671C3-614E-440E-8F04-5DA1EFA065FD}" dt="2026-02-25T16:09:50.280" v="1661" actId="1076"/>
        <pc:sldMkLst>
          <pc:docMk/>
          <pc:sldMk cId="834291426" sldId="300"/>
        </pc:sldMkLst>
        <pc:spChg chg="mod">
          <ac:chgData name="Simona Ferraraccio" userId="c9694aeb-2f50-401b-8abf-67f8a7106701" providerId="ADAL" clId="{728671C3-614E-440E-8F04-5DA1EFA065FD}" dt="2026-02-25T16:09:33.870" v="1656" actId="26606"/>
          <ac:spMkLst>
            <pc:docMk/>
            <pc:sldMk cId="834291426" sldId="300"/>
            <ac:spMk id="4" creationId="{1F7B3757-3475-8681-5E36-8778BC2479F5}"/>
          </ac:spMkLst>
        </pc:spChg>
        <pc:spChg chg="mod">
          <ac:chgData name="Simona Ferraraccio" userId="c9694aeb-2f50-401b-8abf-67f8a7106701" providerId="ADAL" clId="{728671C3-614E-440E-8F04-5DA1EFA065FD}" dt="2026-02-25T16:09:33.870" v="1656" actId="26606"/>
          <ac:spMkLst>
            <pc:docMk/>
            <pc:sldMk cId="834291426" sldId="300"/>
            <ac:spMk id="5" creationId="{BDB6ABDA-C501-EACF-E66D-29C0D6071268}"/>
          </ac:spMkLst>
        </pc:spChg>
        <pc:spChg chg="mod">
          <ac:chgData name="Simona Ferraraccio" userId="c9694aeb-2f50-401b-8abf-67f8a7106701" providerId="ADAL" clId="{728671C3-614E-440E-8F04-5DA1EFA065FD}" dt="2026-02-25T16:09:33.870" v="1656" actId="26606"/>
          <ac:spMkLst>
            <pc:docMk/>
            <pc:sldMk cId="834291426" sldId="300"/>
            <ac:spMk id="6" creationId="{19FC35C2-6AB3-F626-DB5E-13885C25D8AE}"/>
          </ac:spMkLst>
        </pc:spChg>
        <pc:grpChg chg="add">
          <ac:chgData name="Simona Ferraraccio" userId="c9694aeb-2f50-401b-8abf-67f8a7106701" providerId="ADAL" clId="{728671C3-614E-440E-8F04-5DA1EFA065FD}" dt="2026-02-25T16:09:33.870" v="1656" actId="26606"/>
          <ac:grpSpMkLst>
            <pc:docMk/>
            <pc:sldMk cId="834291426" sldId="300"/>
            <ac:grpSpMk id="15" creationId="{1FD67D68-9B83-C338-8342-3348D8F22347}"/>
          </ac:grpSpMkLst>
        </pc:grpChg>
        <pc:picChg chg="add mod">
          <ac:chgData name="Simona Ferraraccio" userId="c9694aeb-2f50-401b-8abf-67f8a7106701" providerId="ADAL" clId="{728671C3-614E-440E-8F04-5DA1EFA065FD}" dt="2026-02-25T16:09:50.280" v="1661" actId="1076"/>
          <ac:picMkLst>
            <pc:docMk/>
            <pc:sldMk cId="834291426" sldId="300"/>
            <ac:picMk id="8" creationId="{24F9144D-F8CB-9E91-504F-8A2152BEB562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2-25T16:26:53.443" v="2374" actId="208"/>
        <pc:sldMkLst>
          <pc:docMk/>
          <pc:sldMk cId="739536537" sldId="301"/>
        </pc:sldMkLst>
        <pc:spChg chg="mod">
          <ac:chgData name="Simona Ferraraccio" userId="c9694aeb-2f50-401b-8abf-67f8a7106701" providerId="ADAL" clId="{728671C3-614E-440E-8F04-5DA1EFA065FD}" dt="2026-02-25T16:10:02.460" v="1682" actId="113"/>
          <ac:spMkLst>
            <pc:docMk/>
            <pc:sldMk cId="739536537" sldId="301"/>
            <ac:spMk id="2" creationId="{EC370D8A-7EB5-B79E-7FA7-E1ED5C4B60A3}"/>
          </ac:spMkLst>
        </pc:spChg>
        <pc:spChg chg="add mod">
          <ac:chgData name="Simona Ferraraccio" userId="c9694aeb-2f50-401b-8abf-67f8a7106701" providerId="ADAL" clId="{728671C3-614E-440E-8F04-5DA1EFA065FD}" dt="2026-02-25T16:13:12.658" v="1946" actId="20577"/>
          <ac:spMkLst>
            <pc:docMk/>
            <pc:sldMk cId="739536537" sldId="301"/>
            <ac:spMk id="7" creationId="{A61E3E5B-869D-1153-65D6-801BCD087F9F}"/>
          </ac:spMkLst>
        </pc:spChg>
        <pc:spChg chg="add mod">
          <ac:chgData name="Simona Ferraraccio" userId="c9694aeb-2f50-401b-8abf-67f8a7106701" providerId="ADAL" clId="{728671C3-614E-440E-8F04-5DA1EFA065FD}" dt="2026-02-25T16:26:53.443" v="2374" actId="208"/>
          <ac:spMkLst>
            <pc:docMk/>
            <pc:sldMk cId="739536537" sldId="301"/>
            <ac:spMk id="8" creationId="{77D56424-C1C5-0234-93F1-1F60AD3DBE18}"/>
          </ac:spMkLst>
        </pc:spChg>
      </pc:sldChg>
      <pc:sldChg chg="modSp new mod">
        <pc:chgData name="Simona Ferraraccio" userId="c9694aeb-2f50-401b-8abf-67f8a7106701" providerId="ADAL" clId="{728671C3-614E-440E-8F04-5DA1EFA065FD}" dt="2026-02-25T16:34:16.740" v="2494" actId="404"/>
        <pc:sldMkLst>
          <pc:docMk/>
          <pc:sldMk cId="3265308193" sldId="302"/>
        </pc:sldMkLst>
        <pc:spChg chg="mod">
          <ac:chgData name="Simona Ferraraccio" userId="c9694aeb-2f50-401b-8abf-67f8a7106701" providerId="ADAL" clId="{728671C3-614E-440E-8F04-5DA1EFA065FD}" dt="2026-02-25T16:13:22.289" v="1959" actId="113"/>
          <ac:spMkLst>
            <pc:docMk/>
            <pc:sldMk cId="3265308193" sldId="302"/>
            <ac:spMk id="2" creationId="{35A607D3-A384-AB67-CA4C-2B9BE042F809}"/>
          </ac:spMkLst>
        </pc:spChg>
        <pc:spChg chg="mod">
          <ac:chgData name="Simona Ferraraccio" userId="c9694aeb-2f50-401b-8abf-67f8a7106701" providerId="ADAL" clId="{728671C3-614E-440E-8F04-5DA1EFA065FD}" dt="2026-02-25T16:34:16.740" v="2494" actId="404"/>
          <ac:spMkLst>
            <pc:docMk/>
            <pc:sldMk cId="3265308193" sldId="302"/>
            <ac:spMk id="3" creationId="{5A0326CA-BF61-CBDF-8453-AB44A3D82794}"/>
          </ac:spMkLst>
        </pc:spChg>
      </pc:sldChg>
      <pc:sldChg chg="addSp delSp modSp new mod modAnim">
        <pc:chgData name="Simona Ferraraccio" userId="c9694aeb-2f50-401b-8abf-67f8a7106701" providerId="ADAL" clId="{728671C3-614E-440E-8F04-5DA1EFA065FD}" dt="2026-02-25T17:10:00.920" v="3688"/>
        <pc:sldMkLst>
          <pc:docMk/>
          <pc:sldMk cId="2859662493" sldId="303"/>
        </pc:sldMkLst>
        <pc:spChg chg="mod">
          <ac:chgData name="Simona Ferraraccio" userId="c9694aeb-2f50-401b-8abf-67f8a7106701" providerId="ADAL" clId="{728671C3-614E-440E-8F04-5DA1EFA065FD}" dt="2026-02-25T16:55:21.085" v="2693" actId="1076"/>
          <ac:spMkLst>
            <pc:docMk/>
            <pc:sldMk cId="2859662493" sldId="303"/>
            <ac:spMk id="2" creationId="{A2E46E46-0A7C-89E1-DDF5-008AFD39FF4B}"/>
          </ac:spMkLst>
        </pc:spChg>
        <pc:spChg chg="add mod">
          <ac:chgData name="Simona Ferraraccio" userId="c9694aeb-2f50-401b-8abf-67f8a7106701" providerId="ADAL" clId="{728671C3-614E-440E-8F04-5DA1EFA065FD}" dt="2026-02-25T16:58:10.135" v="2920" actId="208"/>
          <ac:spMkLst>
            <pc:docMk/>
            <pc:sldMk cId="2859662493" sldId="303"/>
            <ac:spMk id="9" creationId="{E2BE497A-F8F2-F8CE-3918-6DEFF8E6FCBE}"/>
          </ac:spMkLst>
        </pc:spChg>
        <pc:spChg chg="add mod">
          <ac:chgData name="Simona Ferraraccio" userId="c9694aeb-2f50-401b-8abf-67f8a7106701" providerId="ADAL" clId="{728671C3-614E-440E-8F04-5DA1EFA065FD}" dt="2026-02-25T16:59:41.648" v="3072" actId="1076"/>
          <ac:spMkLst>
            <pc:docMk/>
            <pc:sldMk cId="2859662493" sldId="303"/>
            <ac:spMk id="11" creationId="{B2C777F6-28D7-1507-E3D3-AEDB2164B6E8}"/>
          </ac:spMkLst>
        </pc:spChg>
        <pc:spChg chg="add mod">
          <ac:chgData name="Simona Ferraraccio" userId="c9694aeb-2f50-401b-8abf-67f8a7106701" providerId="ADAL" clId="{728671C3-614E-440E-8F04-5DA1EFA065FD}" dt="2026-02-25T17:02:59.939" v="3288" actId="1076"/>
          <ac:spMkLst>
            <pc:docMk/>
            <pc:sldMk cId="2859662493" sldId="303"/>
            <ac:spMk id="14" creationId="{3E06474E-869A-0659-3AB9-F4D17C1B1C72}"/>
          </ac:spMkLst>
        </pc:spChg>
        <pc:spChg chg="add mod">
          <ac:chgData name="Simona Ferraraccio" userId="c9694aeb-2f50-401b-8abf-67f8a7106701" providerId="ADAL" clId="{728671C3-614E-440E-8F04-5DA1EFA065FD}" dt="2026-02-25T17:05:16.086" v="3478" actId="20577"/>
          <ac:spMkLst>
            <pc:docMk/>
            <pc:sldMk cId="2859662493" sldId="303"/>
            <ac:spMk id="18" creationId="{2D605AF4-94EC-4395-BD11-B6FCBD4E6F90}"/>
          </ac:spMkLst>
        </pc:spChg>
        <pc:spChg chg="add mod">
          <ac:chgData name="Simona Ferraraccio" userId="c9694aeb-2f50-401b-8abf-67f8a7106701" providerId="ADAL" clId="{728671C3-614E-440E-8F04-5DA1EFA065FD}" dt="2026-02-25T17:09:20.673" v="3684" actId="20577"/>
          <ac:spMkLst>
            <pc:docMk/>
            <pc:sldMk cId="2859662493" sldId="303"/>
            <ac:spMk id="22" creationId="{8460DE44-78F8-FDC1-6778-293674903999}"/>
          </ac:spMkLst>
        </pc:spChg>
        <pc:picChg chg="add mod">
          <ac:chgData name="Simona Ferraraccio" userId="c9694aeb-2f50-401b-8abf-67f8a7106701" providerId="ADAL" clId="{728671C3-614E-440E-8F04-5DA1EFA065FD}" dt="2026-02-25T16:58:03.886" v="2918" actId="208"/>
          <ac:picMkLst>
            <pc:docMk/>
            <pc:sldMk cId="2859662493" sldId="303"/>
            <ac:picMk id="8" creationId="{44EAD1D0-0AC8-4169-D2F8-BBEB5CA3444A}"/>
          </ac:picMkLst>
        </pc:picChg>
        <pc:picChg chg="add mod">
          <ac:chgData name="Simona Ferraraccio" userId="c9694aeb-2f50-401b-8abf-67f8a7106701" providerId="ADAL" clId="{728671C3-614E-440E-8F04-5DA1EFA065FD}" dt="2026-02-25T16:58:19.555" v="2922" actId="208"/>
          <ac:picMkLst>
            <pc:docMk/>
            <pc:sldMk cId="2859662493" sldId="303"/>
            <ac:picMk id="13" creationId="{CA32E559-92DA-17CF-5472-4C1CF9D82F59}"/>
          </ac:picMkLst>
        </pc:picChg>
        <pc:picChg chg="add mod">
          <ac:chgData name="Simona Ferraraccio" userId="c9694aeb-2f50-401b-8abf-67f8a7106701" providerId="ADAL" clId="{728671C3-614E-440E-8F04-5DA1EFA065FD}" dt="2026-02-25T17:02:59.939" v="3288" actId="1076"/>
          <ac:picMkLst>
            <pc:docMk/>
            <pc:sldMk cId="2859662493" sldId="303"/>
            <ac:picMk id="17" creationId="{076498D6-1DD5-B0FC-BC84-5EF75280AC45}"/>
          </ac:picMkLst>
        </pc:picChg>
        <pc:picChg chg="add mod">
          <ac:chgData name="Simona Ferraraccio" userId="c9694aeb-2f50-401b-8abf-67f8a7106701" providerId="ADAL" clId="{728671C3-614E-440E-8F04-5DA1EFA065FD}" dt="2026-02-25T17:03:41.086" v="3296" actId="208"/>
          <ac:picMkLst>
            <pc:docMk/>
            <pc:sldMk cId="2859662493" sldId="303"/>
            <ac:picMk id="21" creationId="{4044B6B4-6DC4-813A-194A-560B2E9F1056}"/>
          </ac:picMkLst>
        </pc:picChg>
        <pc:picChg chg="add mod">
          <ac:chgData name="Simona Ferraraccio" userId="c9694aeb-2f50-401b-8abf-67f8a7106701" providerId="ADAL" clId="{728671C3-614E-440E-8F04-5DA1EFA065FD}" dt="2026-02-25T17:06:03.814" v="3485" actId="208"/>
          <ac:picMkLst>
            <pc:docMk/>
            <pc:sldMk cId="2859662493" sldId="303"/>
            <ac:picMk id="25" creationId="{CD1FA066-5303-3767-172B-C340ABD69852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02-25T17:15:43.638" v="4005" actId="1076"/>
        <pc:sldMkLst>
          <pc:docMk/>
          <pc:sldMk cId="4029186570" sldId="304"/>
        </pc:sldMkLst>
        <pc:spChg chg="mod">
          <ac:chgData name="Simona Ferraraccio" userId="c9694aeb-2f50-401b-8abf-67f8a7106701" providerId="ADAL" clId="{728671C3-614E-440E-8F04-5DA1EFA065FD}" dt="2026-02-25T17:15:37.090" v="4004" actId="14100"/>
          <ac:spMkLst>
            <pc:docMk/>
            <pc:sldMk cId="4029186570" sldId="304"/>
            <ac:spMk id="2" creationId="{A0E867D7-61F2-AEC6-C55A-6BC5E71BF85B}"/>
          </ac:spMkLst>
        </pc:spChg>
        <pc:spChg chg="add mod">
          <ac:chgData name="Simona Ferraraccio" userId="c9694aeb-2f50-401b-8abf-67f8a7106701" providerId="ADAL" clId="{728671C3-614E-440E-8F04-5DA1EFA065FD}" dt="2026-02-25T17:15:43.638" v="4005" actId="1076"/>
          <ac:spMkLst>
            <pc:docMk/>
            <pc:sldMk cId="4029186570" sldId="304"/>
            <ac:spMk id="8" creationId="{6E7AF947-6EBD-F217-105E-69A2E7657508}"/>
          </ac:spMkLst>
        </pc:spChg>
        <pc:picChg chg="add mod">
          <ac:chgData name="Simona Ferraraccio" userId="c9694aeb-2f50-401b-8abf-67f8a7106701" providerId="ADAL" clId="{728671C3-614E-440E-8F04-5DA1EFA065FD}" dt="2026-02-25T17:11:49.907" v="3757" actId="14100"/>
          <ac:picMkLst>
            <pc:docMk/>
            <pc:sldMk cId="4029186570" sldId="304"/>
            <ac:picMk id="7" creationId="{1C935EF6-7665-C51F-6D1C-3C8F0C1DB28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F7693F-6FA7-4912-91F8-2E3122162B48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88BF99-B7D1-415A-BB49-B23A50197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333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FA0086-4210-483F-80D6-0FBCEE65836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202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985F2F-5723-CF60-0E49-A6CD7DBFA6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5CBBB1-3DF5-D3F6-0798-32609640B3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691298-7297-9D17-CB84-62A5B251D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EF097E-6D58-3F44-F575-ECB67735B3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AB9ECD-07F6-B021-65ED-1E5FE8E44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622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DACA8-F4C7-6EE6-1F9C-88B5D2ED1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1C482D-0F4B-B6FB-4A23-14A9EC7723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3DC802-F786-2FA8-1B94-39C425208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CBB187-4376-AB81-9F18-5CE2D1240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B81248-E322-DB31-A72B-D5AEE10AE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965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6F346-29B9-D844-D63D-C0817E12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27B141-5BC3-5B85-0A37-08E0EB7984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52D2EB-D35D-2D13-225B-26AA384530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3BFBE-5617-E0BD-7C1B-E7785B4871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E4AEC8-29D5-5E73-BB16-2FB41071A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6712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8843D5-B843-8328-964E-078DD0368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406EC-0C07-D782-069E-1F44D2AB73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EB87F0-54E1-CD6D-EB57-4B7C5898C6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59CCDA-0672-71A6-FE60-95C0AF84C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910A34-807E-7394-F118-D7414497A6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F83DAF-1D3A-27FC-847F-FCE7CC1167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655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2364D-E7BE-8787-5143-E990744F6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4B7191-0234-A4E6-4BE7-AF54EF3062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DAFEA8-68C4-8E3C-F938-AEFB380D8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A464B5-712C-5758-AA8E-9B97126ABE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7FA3BC5-B677-DAAD-44B9-F2B41E28B4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CA52921-9491-C265-2B3A-B42083EE9D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0B9743-50F8-5F70-5F01-4A68A5FCF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3E1557-DAB2-4ED5-455E-71A396A2E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440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F874F-479F-F291-6EA5-A0ECF7160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19AF10-5680-A5AE-B8F4-2B9057DD8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D2BED8-9F4E-16C7-4058-35E3B4E337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44577F-C3F0-A530-7A1D-B4AFF0E43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075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36A2E8-2D2B-ACD7-0C07-2BD50F63E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A4549B-24C4-C7CC-694F-E7F1263EF2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6D6B44-1C32-9487-545C-6AA222D91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2574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F549C-2B7A-F7D3-6A36-28AB8629E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CDDCA-3BE3-FD12-84B2-3F6724905A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7337E5-7F43-A18C-122B-0500472237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E5F226-B480-65A8-2DD3-822FE72232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3884D2-28D0-97DA-2DEB-A33538531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9C71A1-4531-D172-9767-A6B1A9ED5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604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58D1C-B5D5-728E-F33E-1673C827B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4DD570-C2AB-4168-2ECA-2446245D01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884AA9-12F4-F5C6-3E99-2B12D28D26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D1708A-6C8E-A890-5BE4-19EDC1EEC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296981-5F14-0440-E771-6B2BC1350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90188A-61E7-0362-DC05-6CA033B13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328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D65EC-97CB-EC0F-B496-7245B4320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805853-4F3E-0C4D-9D58-1F28E45EE2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789E5-BDE8-C6F0-76A3-7D98234F8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FD9B6-DDA0-75C1-B275-C5CC1712C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C923CD-C17E-1089-CBB9-67D5ADBF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929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94E97C-63A8-BFF7-5C5F-E8A02BE88D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85B9A0-4F62-6E8B-CCC0-13E2DFF0F1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D4673-6BB4-BF75-FD86-67747AFC9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FE1609-25F3-00E4-13A7-0F52FCC3E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D4CDB-99F6-4786-A1A2-EE34CB1A4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952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EF23E07-4ED3-8B39-5633-B78E0D2A2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4F5687-FED5-7078-4CF2-CF63D9109E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E4ACEE-DDE0-61FB-7C31-82ED912755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BMHP4029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4DA52-0E39-8022-B38D-6A055680D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B1EC46-D95F-D37A-739B-1BF4BA0E06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F751E00-08BC-4BA3-B9D8-B600BC476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788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s.ferraraccio@uwtsd.ac.uk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cmit.mit.edu/problem-solving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es.vecteezy.com/arte-vectorial/16221741-5w1h-es-un-enfoque-de-cuestionamiento-y-un-metodo-de-resolucion-de-problemas-que-tiene-como-objetivo-ver-las-ideas-desde-varias-perspectivas" TargetMode="Externa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harmacyinformaticsacademy.com/2020/05/27/sbar-a-useful-tool-in-healthcare-it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harmacyinformaticsacademy.com/2020/05/27/sbar-a-useful-tool-in-healthcare-it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R-S8UUAG6Y?feature=oembed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memaker.net/meme/lets-go-have-all-the-fun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svg"/><Relationship Id="rId5" Type="http://schemas.openxmlformats.org/officeDocument/2006/relationships/image" Target="../media/image12.sv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sv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commonslibrary.org/what-are-wicked-problem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reative Problem Solving Kids Images – Browse 38,683 Stock Photos, Vectors,  and Video | Adobe Stock">
            <a:extLst>
              <a:ext uri="{FF2B5EF4-FFF2-40B4-BE49-F238E27FC236}">
                <a16:creationId xmlns:a16="http://schemas.microsoft.com/office/drawing/2014/main" id="{567D57EE-4C23-CA4D-A247-C25C9F521F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9" r="1117"/>
          <a:stretch>
            <a:fillRect/>
          </a:stretch>
        </p:blipFill>
        <p:spPr bwMode="auto">
          <a:xfrm>
            <a:off x="1" y="10"/>
            <a:ext cx="931866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05671E-B5AC-B8A1-2BB5-90C3592253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825500" y="743447"/>
            <a:ext cx="3366499" cy="2685553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600" b="1"/>
              <a:t>Problem solving in </a:t>
            </a:r>
            <a:br>
              <a:rPr lang="en-US" sz="3600" b="1"/>
            </a:br>
            <a:r>
              <a:rPr lang="en-US" sz="3600" b="1"/>
              <a:t>Health and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F4F345-A68B-37A3-F0BC-4B2404D4EA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36027" y="3696965"/>
            <a:ext cx="3445766" cy="2417588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BMHP4029</a:t>
            </a:r>
          </a:p>
          <a:p>
            <a:r>
              <a:rPr lang="en-US" sz="2000" dirty="0">
                <a:hlinkClick r:id="rId4"/>
              </a:rPr>
              <a:t>s.ferraraccio@uwtsd.ac.uk</a:t>
            </a:r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Week 6- 02.03.2026</a:t>
            </a:r>
          </a:p>
          <a:p>
            <a:endParaRPr lang="en-US" sz="2000" dirty="0"/>
          </a:p>
          <a:p>
            <a:r>
              <a:rPr lang="en-US" sz="2000" dirty="0"/>
              <a:t>IM13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CD81BC-6CD1-9FFC-D182-5E0CC1A4CA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1076ED0-0DB3-4879-AAE5-5C20D22C1DF4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29C120-05EA-4E7F-C7F0-758DB3E655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DE30DC-E108-D1A0-A785-25D922F31B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640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FC1D51-D37C-B273-7C4B-097768A05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750" y="314323"/>
            <a:ext cx="10515600" cy="1325563"/>
          </a:xfrm>
        </p:spPr>
        <p:txBody>
          <a:bodyPr/>
          <a:lstStyle/>
          <a:p>
            <a:r>
              <a:rPr lang="en-GB" b="1"/>
              <a:t>Key dates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7B327-0D9D-717D-F1DA-41BD2E4848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750" y="2005011"/>
            <a:ext cx="10515600" cy="4351338"/>
          </a:xfrm>
        </p:spPr>
        <p:txBody>
          <a:bodyPr/>
          <a:lstStyle/>
          <a:p>
            <a:r>
              <a:rPr lang="en-GB" strike="sngStrike"/>
              <a:t>Week 3 (09 Feb 2026): Referencing lecture </a:t>
            </a:r>
          </a:p>
          <a:p>
            <a:r>
              <a:rPr lang="en-GB" strike="sngStrike"/>
              <a:t>Week 4 (16 Feb 2026): Reading week</a:t>
            </a:r>
          </a:p>
          <a:p>
            <a:r>
              <a:rPr lang="en-GB"/>
              <a:t>Week 6 (02 Mar 2026): Escape room activity </a:t>
            </a:r>
          </a:p>
          <a:p>
            <a:r>
              <a:rPr lang="en-GB"/>
              <a:t>Easter break (30 Mar 2026 – 12 Apr 2026)</a:t>
            </a:r>
          </a:p>
          <a:p>
            <a:r>
              <a:rPr lang="en-GB"/>
              <a:t>Bank holiday (04 May 2026)</a:t>
            </a:r>
          </a:p>
          <a:p>
            <a:r>
              <a:rPr lang="en-GB"/>
              <a:t>Final Submission: 08 May 2026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734F36-11C8-C1C6-D5A5-3EFA30E40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Dr Simona Ferraraccio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DB116B-332F-21C4-C09B-FA3C1F908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2</a:t>
            </a:fld>
            <a:endParaRPr lang="en-US"/>
          </a:p>
        </p:txBody>
      </p:sp>
      <p:pic>
        <p:nvPicPr>
          <p:cNvPr id="7" name="Picture 2" descr="Creative Problem Solving Kids Images – Browse 38,683 Stock Photos, Vectors,  and Video | Adobe Stock">
            <a:extLst>
              <a:ext uri="{FF2B5EF4-FFF2-40B4-BE49-F238E27FC236}">
                <a16:creationId xmlns:a16="http://schemas.microsoft.com/office/drawing/2014/main" id="{B6887DE1-B604-F54E-1BBA-2F6EE190D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9" r="1117"/>
          <a:stretch>
            <a:fillRect/>
          </a:stretch>
        </p:blipFill>
        <p:spPr bwMode="auto">
          <a:xfrm>
            <a:off x="2522358" y="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65953C54-6682-848F-9DFB-EA6E5C1FB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079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agram of a problem solving process&#10;&#10;AI-generated content may be incorrect.">
            <a:extLst>
              <a:ext uri="{FF2B5EF4-FFF2-40B4-BE49-F238E27FC236}">
                <a16:creationId xmlns:a16="http://schemas.microsoft.com/office/drawing/2014/main" id="{C8AEE028-3B56-A98B-6024-45F425410E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3467" y="890987"/>
            <a:ext cx="5291666" cy="5265207"/>
          </a:xfrm>
          <a:prstGeom prst="rect">
            <a:avLst/>
          </a:prstGeom>
        </p:spPr>
      </p:pic>
      <p:pic>
        <p:nvPicPr>
          <p:cNvPr id="4" name="Picture 3" descr="A circular diagram with different colored circles&#10;&#10;AI-generated content may be incorrect.">
            <a:extLst>
              <a:ext uri="{FF2B5EF4-FFF2-40B4-BE49-F238E27FC236}">
                <a16:creationId xmlns:a16="http://schemas.microsoft.com/office/drawing/2014/main" id="{98C90EA6-3F00-BD96-AB0E-9939BBC5F8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0357" t="13783" r="20667" b="13258"/>
          <a:stretch>
            <a:fillRect/>
          </a:stretch>
        </p:blipFill>
        <p:spPr>
          <a:xfrm>
            <a:off x="6256865" y="905070"/>
            <a:ext cx="5291667" cy="52370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36AE00C-BE85-64EC-9BB6-5CF557D8DFF2}"/>
              </a:ext>
            </a:extLst>
          </p:cNvPr>
          <p:cNvSpPr txBox="1"/>
          <p:nvPr/>
        </p:nvSpPr>
        <p:spPr>
          <a:xfrm>
            <a:off x="3289300" y="6061603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cmit.mit.edu/problem-solv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112AB4C-6DA4-1DA9-DDDE-DEF80C1F8A5E}"/>
              </a:ext>
            </a:extLst>
          </p:cNvPr>
          <p:cNvSpPr txBox="1">
            <a:spLocks/>
          </p:cNvSpPr>
          <p:nvPr/>
        </p:nvSpPr>
        <p:spPr>
          <a:xfrm>
            <a:off x="42531" y="28888"/>
            <a:ext cx="7072971" cy="6054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b="1"/>
              <a:t>Summary from last weeks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2816BE-0439-89BC-C4FA-E38B28AF8C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CAEA2F-F45F-4325-DEE0-99603D780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3</a:t>
            </a:fld>
            <a:endParaRPr lang="en-GB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5B62135-221E-FE43-5C8E-929607F66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88879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774AC-A366-614E-810F-B76E9AC9F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5F4D55-DA60-F8FD-2BEB-89DADD7C5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4F2D3E-97C9-648E-53E5-AD3104376B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47DFD5-480A-A4B0-3D77-D0CAAB0BAEBE}"/>
              </a:ext>
            </a:extLst>
          </p:cNvPr>
          <p:cNvSpPr txBox="1"/>
          <p:nvPr/>
        </p:nvSpPr>
        <p:spPr>
          <a:xfrm>
            <a:off x="824267" y="540844"/>
            <a:ext cx="115151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err="1"/>
              <a:t>trenghts</a:t>
            </a:r>
            <a:r>
              <a:rPr lang="en-GB" sz="2800"/>
              <a:t>: </a:t>
            </a:r>
            <a:r>
              <a:rPr lang="en-GB" sz="1600"/>
              <a:t>these are positive contributes that have happened during the timescale of an activity/project that should be celebrated.  This would include any advantages to the organisation such as upskilling, reputation, resources, etc…</a:t>
            </a:r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0C3A83-070A-B395-0EE2-01C746D34126}"/>
              </a:ext>
            </a:extLst>
          </p:cNvPr>
          <p:cNvSpPr/>
          <p:nvPr/>
        </p:nvSpPr>
        <p:spPr>
          <a:xfrm>
            <a:off x="146984" y="138977"/>
            <a:ext cx="691216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S</a:t>
            </a:r>
            <a:endParaRPr lang="en-US" sz="6600" b="1" cap="none" spc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64DE04-D139-F9CE-39B1-1565C9919AD5}"/>
              </a:ext>
            </a:extLst>
          </p:cNvPr>
          <p:cNvSpPr/>
          <p:nvPr/>
        </p:nvSpPr>
        <p:spPr>
          <a:xfrm>
            <a:off x="1913" y="1650531"/>
            <a:ext cx="98135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>
                <a:ln w="22225">
                  <a:solidFill>
                    <a:schemeClr val="accent3">
                      <a:lumMod val="75000"/>
                    </a:schemeClr>
                  </a:solidFill>
                  <a:prstDash val="solid"/>
                </a:ln>
                <a:solidFill>
                  <a:schemeClr val="accent3">
                    <a:lumMod val="40000"/>
                    <a:lumOff val="60000"/>
                  </a:schemeClr>
                </a:solidFill>
              </a:rPr>
              <a:t>W</a:t>
            </a:r>
            <a:endParaRPr lang="en-US" sz="6600" b="1" cap="none" spc="0">
              <a:ln w="22225">
                <a:solidFill>
                  <a:schemeClr val="accent3">
                    <a:lumMod val="75000"/>
                  </a:schemeClr>
                </a:solidFill>
                <a:prstDash val="solid"/>
              </a:ln>
              <a:solidFill>
                <a:schemeClr val="accent3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38F84A5-A9AD-B1B4-D653-CF2CFFBD4E94}"/>
              </a:ext>
            </a:extLst>
          </p:cNvPr>
          <p:cNvSpPr txBox="1"/>
          <p:nvPr/>
        </p:nvSpPr>
        <p:spPr>
          <a:xfrm>
            <a:off x="838200" y="1956726"/>
            <a:ext cx="113518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err="1"/>
              <a:t>eaknesses</a:t>
            </a:r>
            <a:r>
              <a:rPr lang="en-GB" sz="2800"/>
              <a:t>: </a:t>
            </a:r>
            <a:r>
              <a:rPr lang="en-GB" sz="1600"/>
              <a:t>these are activities or areas that have been identified could be improved such as any gaps, inefficiencies, etc…</a:t>
            </a:r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3A5FCA-5159-D63D-441B-41005D42C4F3}"/>
              </a:ext>
            </a:extLst>
          </p:cNvPr>
          <p:cNvSpPr/>
          <p:nvPr/>
        </p:nvSpPr>
        <p:spPr>
          <a:xfrm>
            <a:off x="88475" y="3162085"/>
            <a:ext cx="808235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cap="none" spc="0">
                <a:ln w="22225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/>
              </a:rPr>
              <a:t>O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4A81FC3-D976-3E9F-7487-84C1409DB904}"/>
              </a:ext>
            </a:extLst>
          </p:cNvPr>
          <p:cNvSpPr txBox="1"/>
          <p:nvPr/>
        </p:nvSpPr>
        <p:spPr>
          <a:xfrm>
            <a:off x="838199" y="3429000"/>
            <a:ext cx="113518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err="1"/>
              <a:t>pportunities</a:t>
            </a:r>
            <a:r>
              <a:rPr lang="en-GB" sz="2800"/>
              <a:t>: </a:t>
            </a:r>
            <a:r>
              <a:rPr lang="en-GB" sz="1600"/>
              <a:t>these offer any opportunities for improvement that will contribute to strengthening your project or organisation that could take advantage of.</a:t>
            </a:r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E7F3C67-9BD1-C516-1655-E1F9E185DA6F}"/>
              </a:ext>
            </a:extLst>
          </p:cNvPr>
          <p:cNvSpPr/>
          <p:nvPr/>
        </p:nvSpPr>
        <p:spPr>
          <a:xfrm>
            <a:off x="211600" y="4653471"/>
            <a:ext cx="61266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cap="none" spc="0">
                <a:ln w="22225">
                  <a:solidFill>
                    <a:schemeClr val="accent5">
                      <a:lumMod val="75000"/>
                    </a:schemeClr>
                  </a:solidFill>
                  <a:prstDash val="solid"/>
                </a:ln>
                <a:solidFill>
                  <a:schemeClr val="accent5">
                    <a:lumMod val="40000"/>
                    <a:lumOff val="60000"/>
                  </a:schemeClr>
                </a:solidFill>
                <a:effectLst/>
              </a:rPr>
              <a:t>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20DD217-335A-F5B7-D260-A5F1D931B31C}"/>
              </a:ext>
            </a:extLst>
          </p:cNvPr>
          <p:cNvSpPr txBox="1"/>
          <p:nvPr/>
        </p:nvSpPr>
        <p:spPr>
          <a:xfrm>
            <a:off x="676834" y="4861943"/>
            <a:ext cx="113518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err="1"/>
              <a:t>hreats</a:t>
            </a:r>
            <a:r>
              <a:rPr lang="en-GB" sz="2800"/>
              <a:t>: </a:t>
            </a:r>
            <a:r>
              <a:rPr lang="en-GB" sz="1600"/>
              <a:t>these are external factors that can negatively affect the performance or survival of project. External means that they are usually outside of the departments or organisations control.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813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2" grpId="0"/>
      <p:bldP spid="14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B0D5A7-E8BC-769E-E5C5-2E79371E2F7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43467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tx1">
                    <a:tint val="75000"/>
                  </a:schemeClr>
                </a:solidFill>
              </a:rPr>
              <a:t>BMHP4029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C649A7-D1C6-1820-9E2E-334690A1E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5862C7-1B6F-B2BC-0926-6A19AF894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05333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F751E00-08BC-4BA3-B9D8-B600BC476DBA}" type="slidenum">
              <a:rPr lang="en-US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Cartoon of people standing on a floating island&#10;&#10;AI-generated content may be incorrect.">
            <a:extLst>
              <a:ext uri="{FF2B5EF4-FFF2-40B4-BE49-F238E27FC236}">
                <a16:creationId xmlns:a16="http://schemas.microsoft.com/office/drawing/2014/main" id="{8683705B-70E1-FE51-D919-037243C701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1544" y="495944"/>
            <a:ext cx="5619557" cy="5619557"/>
          </a:xfrm>
          <a:prstGeom prst="rect">
            <a:avLst/>
          </a:prstGeom>
          <a:ln>
            <a:noFill/>
          </a:ln>
        </p:spPr>
      </p:pic>
      <p:sp>
        <p:nvSpPr>
          <p:cNvPr id="31" name="Isosceles Triangle 3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A113D83-39CA-0AD7-3594-2922086FEF63}"/>
              </a:ext>
            </a:extLst>
          </p:cNvPr>
          <p:cNvSpPr txBox="1"/>
          <p:nvPr/>
        </p:nvSpPr>
        <p:spPr>
          <a:xfrm>
            <a:off x="34528" y="2459504"/>
            <a:ext cx="41148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/>
              <a:t>In healthcare, a SWOT analysis is most effective when it is used as a bridge between:</a:t>
            </a:r>
          </a:p>
          <a:p>
            <a:endParaRPr lang="en-GB" sz="2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Identifying a problem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/>
              <a:t>Proposing a realistic solution</a:t>
            </a:r>
          </a:p>
        </p:txBody>
      </p:sp>
    </p:spTree>
    <p:extLst>
      <p:ext uri="{BB962C8B-B14F-4D97-AF65-F5344CB8AC3E}">
        <p14:creationId xmlns:p14="http://schemas.microsoft.com/office/powerpoint/2010/main" val="2072465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FAA17B-595C-1593-C6FB-4B6F1A5655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06364B-3B05-44D3-8ACF-19858E5D0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EAA293-C778-4554-6259-68A586AFC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5873EC-5CA0-1E7F-61AE-C88E9AAF3596}"/>
              </a:ext>
            </a:extLst>
          </p:cNvPr>
          <p:cNvSpPr txBox="1"/>
          <p:nvPr/>
        </p:nvSpPr>
        <p:spPr>
          <a:xfrm>
            <a:off x="480363" y="1572963"/>
            <a:ext cx="17004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/>
              <a:t>Contents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7621AE-1B9B-7343-4252-142F58F82AC3}"/>
              </a:ext>
            </a:extLst>
          </p:cNvPr>
          <p:cNvSpPr txBox="1"/>
          <p:nvPr/>
        </p:nvSpPr>
        <p:spPr>
          <a:xfrm>
            <a:off x="480363" y="2571805"/>
            <a:ext cx="4267771" cy="1298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lnSpc>
                <a:spcPct val="150000"/>
              </a:lnSpc>
              <a:buFontTx/>
              <a:buAutoNum type="arabicPeriod"/>
            </a:pPr>
            <a:r>
              <a:rPr lang="en-GB" dirty="0"/>
              <a:t>The SBAR technique</a:t>
            </a:r>
          </a:p>
          <a:p>
            <a:pPr marL="342900" indent="-342900">
              <a:lnSpc>
                <a:spcPct val="150000"/>
              </a:lnSpc>
              <a:buFontTx/>
              <a:buAutoNum type="arabicPeriod"/>
            </a:pPr>
            <a:r>
              <a:rPr lang="en-GB" dirty="0"/>
              <a:t>Escape room activity</a:t>
            </a:r>
          </a:p>
          <a:p>
            <a:pPr marL="342900" indent="-342900">
              <a:lnSpc>
                <a:spcPct val="150000"/>
              </a:lnSpc>
              <a:buFontTx/>
              <a:buAutoNum type="arabicPeriod"/>
            </a:pPr>
            <a:r>
              <a:rPr lang="en-GB" dirty="0"/>
              <a:t>Introduction to “The wicked problem” </a:t>
            </a:r>
          </a:p>
        </p:txBody>
      </p:sp>
      <p:pic>
        <p:nvPicPr>
          <p:cNvPr id="9" name="Picture 2" descr="Creative Problem Solving Kids Images – Browse 38,683 Stock Photos, Vectors,  and Video | Adobe Stock">
            <a:extLst>
              <a:ext uri="{FF2B5EF4-FFF2-40B4-BE49-F238E27FC236}">
                <a16:creationId xmlns:a16="http://schemas.microsoft.com/office/drawing/2014/main" id="{A6561974-8131-DF26-AC16-8D770D52A5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19" r="1117"/>
          <a:stretch>
            <a:fillRect/>
          </a:stretch>
        </p:blipFill>
        <p:spPr bwMode="auto">
          <a:xfrm>
            <a:off x="2522358" y="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7255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D26C0-55D0-817C-3E35-44902D01E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2715" y="992094"/>
            <a:ext cx="5177083" cy="12386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SBAR technique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D127DFA-B853-A9DC-EB96-A4B1A426A9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778"/>
          <a:stretch>
            <a:fillRect/>
          </a:stretch>
        </p:blipFill>
        <p:spPr>
          <a:xfrm>
            <a:off x="5914801" y="578738"/>
            <a:ext cx="6183414" cy="5670549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A6FF2D-A39E-2D0F-B326-423901B180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000">
                <a:solidFill>
                  <a:schemeClr val="tx1">
                    <a:tint val="75000"/>
                  </a:schemeClr>
                </a:solidFill>
              </a:rPr>
              <a:t>BMHP4029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C8CC00-0B5B-8D44-5FF4-326FC7FF5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1B759C-9B15-D56C-2DD7-2B0F283F6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F751E00-08BC-4BA3-B9D8-B600BC476DBA}" type="slidenum">
              <a:rPr lang="en-US" sz="100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7</a:t>
            </a:fld>
            <a:endParaRPr lang="en-US" sz="1000">
              <a:solidFill>
                <a:schemeClr val="tx1">
                  <a:tint val="75000"/>
                </a:schemeClr>
              </a:solidFill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33ADD52-8820-8248-B1C3-58D171009040}"/>
              </a:ext>
            </a:extLst>
          </p:cNvPr>
          <p:cNvCxnSpPr>
            <a:stCxn id="2" idx="2"/>
          </p:cNvCxnSpPr>
          <p:nvPr/>
        </p:nvCxnSpPr>
        <p:spPr>
          <a:xfrm flipH="1">
            <a:off x="2461846" y="2230734"/>
            <a:ext cx="13981" cy="91440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AEAC801D-3D8A-46CF-C693-A6E254059C3C}"/>
              </a:ext>
            </a:extLst>
          </p:cNvPr>
          <p:cNvSpPr txBox="1"/>
          <p:nvPr/>
        </p:nvSpPr>
        <p:spPr>
          <a:xfrm>
            <a:off x="120580" y="3596054"/>
            <a:ext cx="49437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is a structured, standardised communication framework used in Health and Social Care to ensure the clear, concise, and efficient transfer of information. </a:t>
            </a:r>
          </a:p>
        </p:txBody>
      </p:sp>
    </p:spTree>
    <p:extLst>
      <p:ext uri="{BB962C8B-B14F-4D97-AF65-F5344CB8AC3E}">
        <p14:creationId xmlns:p14="http://schemas.microsoft.com/office/powerpoint/2010/main" val="15999538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865475-20DA-CA42-B669-CD66A65DE3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A55641-C2E6-AE57-84AF-81AEAA4D9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10FEEA-9A05-B0E9-E23E-50599D31F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8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F259FCD-B284-7F14-5479-3EEA739FFB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778" b="58850"/>
          <a:stretch>
            <a:fillRect/>
          </a:stretch>
        </p:blipFill>
        <p:spPr>
          <a:xfrm>
            <a:off x="0" y="136526"/>
            <a:ext cx="6183414" cy="16118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6C6DAB6-98F7-83E7-8EFA-3ECC6AF39D0E}"/>
              </a:ext>
            </a:extLst>
          </p:cNvPr>
          <p:cNvSpPr txBox="1"/>
          <p:nvPr/>
        </p:nvSpPr>
        <p:spPr>
          <a:xfrm>
            <a:off x="6374422" y="916501"/>
            <a:ext cx="42814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happening right now?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C5D4F1-7058-9608-CB7F-881FB5B7FA5A}"/>
              </a:ext>
            </a:extLst>
          </p:cNvPr>
          <p:cNvSpPr txBox="1"/>
          <p:nvPr/>
        </p:nvSpPr>
        <p:spPr>
          <a:xfrm>
            <a:off x="6374422" y="2214413"/>
            <a:ext cx="42814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the context/history?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F29D90-E61D-376E-48DD-744A74DABE4A}"/>
              </a:ext>
            </a:extLst>
          </p:cNvPr>
          <p:cNvSpPr txBox="1"/>
          <p:nvPr/>
        </p:nvSpPr>
        <p:spPr>
          <a:xfrm>
            <a:off x="6374422" y="3439049"/>
            <a:ext cx="42814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do I think the problem is?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4F681C9-F606-5016-BCEB-AF50E6E75553}"/>
              </a:ext>
            </a:extLst>
          </p:cNvPr>
          <p:cNvSpPr txBox="1"/>
          <p:nvPr/>
        </p:nvSpPr>
        <p:spPr>
          <a:xfrm>
            <a:off x="6374422" y="4762382"/>
            <a:ext cx="5823435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/>
              <a:t>What are the possible solutions to the problem?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A2FDAD5-53F7-C89D-7EA6-C2910EB6BC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778" b="41093"/>
          <a:stretch>
            <a:fillRect/>
          </a:stretch>
        </p:blipFill>
        <p:spPr>
          <a:xfrm>
            <a:off x="0" y="136525"/>
            <a:ext cx="6183414" cy="28365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E7F33C9-0A7C-9821-3000-447D574696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778" b="21905"/>
          <a:stretch>
            <a:fillRect/>
          </a:stretch>
        </p:blipFill>
        <p:spPr>
          <a:xfrm>
            <a:off x="0" y="136526"/>
            <a:ext cx="6183414" cy="415985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13C6CF4-0CBC-C345-44C1-92F6CCD4C1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7778"/>
          <a:stretch>
            <a:fillRect/>
          </a:stretch>
        </p:blipFill>
        <p:spPr>
          <a:xfrm>
            <a:off x="0" y="136525"/>
            <a:ext cx="6183414" cy="567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937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E2196-9F86-5BC0-64BE-C21A4FA8A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SBAR for the escape room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6DEA6D-AFAE-74F8-DD2C-EA87945E50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13809" y="6492240"/>
            <a:ext cx="376576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4F523E-B86C-594C-DC33-8954DD0CED0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922492" y="649224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tx1">
                    <a:tint val="75000"/>
                  </a:schemeClr>
                </a:solidFill>
              </a:rPr>
              <a:t>BMHP4029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2E859F-5E08-5FAA-D312-B90323B95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18717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F751E00-08BC-4BA3-B9D8-B600BC476DBA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4E83B5D-5F08-69A8-37FD-47F2AB68C48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4784939"/>
              </p:ext>
            </p:extLst>
          </p:nvPr>
        </p:nvGraphicFramePr>
        <p:xfrm>
          <a:off x="5922492" y="1045429"/>
          <a:ext cx="5536003" cy="4708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51970">
                  <a:extLst>
                    <a:ext uri="{9D8B030D-6E8A-4147-A177-3AD203B41FA5}">
                      <a16:colId xmlns:a16="http://schemas.microsoft.com/office/drawing/2014/main" val="596302366"/>
                    </a:ext>
                  </a:extLst>
                </a:gridCol>
                <a:gridCol w="2699391">
                  <a:extLst>
                    <a:ext uri="{9D8B030D-6E8A-4147-A177-3AD203B41FA5}">
                      <a16:colId xmlns:a16="http://schemas.microsoft.com/office/drawing/2014/main" val="1604755846"/>
                    </a:ext>
                  </a:extLst>
                </a:gridCol>
                <a:gridCol w="1884642">
                  <a:extLst>
                    <a:ext uri="{9D8B030D-6E8A-4147-A177-3AD203B41FA5}">
                      <a16:colId xmlns:a16="http://schemas.microsoft.com/office/drawing/2014/main" val="4280822952"/>
                    </a:ext>
                  </a:extLst>
                </a:gridCol>
              </a:tblGrid>
              <a:tr h="571182">
                <a:tc>
                  <a:txBody>
                    <a:bodyPr/>
                    <a:lstStyle/>
                    <a:p>
                      <a:r>
                        <a:rPr lang="en-GB" sz="1500"/>
                        <a:t>SBAR element</a:t>
                      </a:r>
                    </a:p>
                  </a:txBody>
                  <a:tcPr marL="77187" marR="77187" marT="38593" marB="3859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Escape room context</a:t>
                      </a:r>
                    </a:p>
                  </a:txBody>
                  <a:tcPr marL="77187" marR="77187" marT="38593" marB="3859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Learning outcome</a:t>
                      </a:r>
                    </a:p>
                  </a:txBody>
                  <a:tcPr marL="77187" marR="77187" marT="38593" marB="38593"/>
                </a:tc>
                <a:extLst>
                  <a:ext uri="{0D108BD9-81ED-4DB2-BD59-A6C34878D82A}">
                    <a16:rowId xmlns:a16="http://schemas.microsoft.com/office/drawing/2014/main" val="1841150532"/>
                  </a:ext>
                </a:extLst>
              </a:tr>
              <a:tr h="1034302">
                <a:tc>
                  <a:txBody>
                    <a:bodyPr/>
                    <a:lstStyle/>
                    <a:p>
                      <a:r>
                        <a:rPr lang="en-GB" sz="1500"/>
                        <a:t>S</a:t>
                      </a:r>
                    </a:p>
                  </a:txBody>
                  <a:tcPr marL="77187" marR="77187" marT="38593" marB="38593"/>
                </a:tc>
                <a:tc>
                  <a:txBody>
                    <a:bodyPr/>
                    <a:lstStyle/>
                    <a:p>
                      <a:r>
                        <a:rPr lang="en-GB" sz="1500" b="1"/>
                        <a:t>Understand the situation and describe it. </a:t>
                      </a:r>
                      <a:r>
                        <a:rPr lang="en-GB" sz="1500" b="0"/>
                        <a:t>Make sure that everyone in the team is on track.</a:t>
                      </a:r>
                      <a:endParaRPr lang="en-GB" sz="1500" b="1"/>
                    </a:p>
                  </a:txBody>
                  <a:tcPr marL="77187" marR="77187" marT="38593" marB="3859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Identify and give evidence of a current issue or problem</a:t>
                      </a:r>
                    </a:p>
                  </a:txBody>
                  <a:tcPr marL="77187" marR="77187" marT="38593" marB="38593"/>
                </a:tc>
                <a:extLst>
                  <a:ext uri="{0D108BD9-81ED-4DB2-BD59-A6C34878D82A}">
                    <a16:rowId xmlns:a16="http://schemas.microsoft.com/office/drawing/2014/main" val="2181818881"/>
                  </a:ext>
                </a:extLst>
              </a:tr>
              <a:tr h="1034302">
                <a:tc>
                  <a:txBody>
                    <a:bodyPr/>
                    <a:lstStyle/>
                    <a:p>
                      <a:r>
                        <a:rPr lang="en-GB" sz="1500"/>
                        <a:t>B</a:t>
                      </a:r>
                    </a:p>
                  </a:txBody>
                  <a:tcPr marL="77187" marR="77187" marT="38593" marB="3859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Investigate </a:t>
                      </a:r>
                      <a:r>
                        <a:rPr lang="en-GB" sz="1500" b="1"/>
                        <a:t>Who, What, Where, When, and How</a:t>
                      </a:r>
                      <a:r>
                        <a:rPr lang="en-GB" sz="1500" b="0"/>
                        <a:t> of the problem in front of you. </a:t>
                      </a:r>
                      <a:endParaRPr lang="en-GB" sz="1500"/>
                    </a:p>
                  </a:txBody>
                  <a:tcPr marL="77187" marR="77187" marT="38593" marB="3859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Investigate the background, depth, and implications of the issue.</a:t>
                      </a:r>
                    </a:p>
                  </a:txBody>
                  <a:tcPr marL="77187" marR="77187" marT="38593" marB="38593"/>
                </a:tc>
                <a:extLst>
                  <a:ext uri="{0D108BD9-81ED-4DB2-BD59-A6C34878D82A}">
                    <a16:rowId xmlns:a16="http://schemas.microsoft.com/office/drawing/2014/main" val="581812086"/>
                  </a:ext>
                </a:extLst>
              </a:tr>
              <a:tr h="1034302">
                <a:tc>
                  <a:txBody>
                    <a:bodyPr/>
                    <a:lstStyle/>
                    <a:p>
                      <a:r>
                        <a:rPr lang="en-GB" sz="1500"/>
                        <a:t>A</a:t>
                      </a:r>
                    </a:p>
                  </a:txBody>
                  <a:tcPr marL="77187" marR="77187" marT="38593" marB="38593"/>
                </a:tc>
                <a:tc>
                  <a:txBody>
                    <a:bodyPr/>
                    <a:lstStyle/>
                    <a:p>
                      <a:r>
                        <a:rPr lang="en-GB" sz="1500" b="1" dirty="0"/>
                        <a:t>Analyse what the clue </a:t>
                      </a:r>
                      <a:r>
                        <a:rPr lang="en-GB" sz="1500" b="0" dirty="0"/>
                        <a:t>means and gather ideas around the team.</a:t>
                      </a:r>
                      <a:endParaRPr lang="en-GB" sz="1500" b="1" dirty="0"/>
                    </a:p>
                  </a:txBody>
                  <a:tcPr marL="77187" marR="77187" marT="38593" marB="3859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Investigate proposed solutions and recommendations</a:t>
                      </a:r>
                    </a:p>
                  </a:txBody>
                  <a:tcPr marL="77187" marR="77187" marT="38593" marB="38593"/>
                </a:tc>
                <a:extLst>
                  <a:ext uri="{0D108BD9-81ED-4DB2-BD59-A6C34878D82A}">
                    <a16:rowId xmlns:a16="http://schemas.microsoft.com/office/drawing/2014/main" val="1792386546"/>
                  </a:ext>
                </a:extLst>
              </a:tr>
              <a:tr h="1034302">
                <a:tc>
                  <a:txBody>
                    <a:bodyPr/>
                    <a:lstStyle/>
                    <a:p>
                      <a:r>
                        <a:rPr lang="en-GB" sz="1500"/>
                        <a:t>R</a:t>
                      </a:r>
                    </a:p>
                  </a:txBody>
                  <a:tcPr marL="77187" marR="77187" marT="38593" marB="3859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Action plan: suggest specific steps to solve the problem and escape the room!</a:t>
                      </a:r>
                    </a:p>
                  </a:txBody>
                  <a:tcPr marL="77187" marR="77187" marT="38593" marB="38593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Propose solutions and recommendations for improvement.</a:t>
                      </a:r>
                    </a:p>
                  </a:txBody>
                  <a:tcPr marL="77187" marR="77187" marT="38593" marB="38593"/>
                </a:tc>
                <a:extLst>
                  <a:ext uri="{0D108BD9-81ED-4DB2-BD59-A6C34878D82A}">
                    <a16:rowId xmlns:a16="http://schemas.microsoft.com/office/drawing/2014/main" val="33330825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804471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29A9B4-8687-53B3-9C53-0050AFB7A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SBAR for your report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CB4993-51D3-B1F9-D225-54C6C8163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13809" y="6492240"/>
            <a:ext cx="376576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AEEB3F-AC32-A917-E20C-2676E6CFAE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922492" y="649224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tx1">
                    <a:tint val="75000"/>
                  </a:schemeClr>
                </a:solidFill>
              </a:rPr>
              <a:t>BMHP4029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FFF148-1B8C-5EF0-2AB5-5811F64C1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18717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F751E00-08BC-4BA3-B9D8-B600BC476DBA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3DEE6DFC-397E-3E29-5726-4D6F22C627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0699415"/>
              </p:ext>
            </p:extLst>
          </p:nvPr>
        </p:nvGraphicFramePr>
        <p:xfrm>
          <a:off x="5922492" y="1090152"/>
          <a:ext cx="5536003" cy="46189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3885">
                  <a:extLst>
                    <a:ext uri="{9D8B030D-6E8A-4147-A177-3AD203B41FA5}">
                      <a16:colId xmlns:a16="http://schemas.microsoft.com/office/drawing/2014/main" val="596302366"/>
                    </a:ext>
                  </a:extLst>
                </a:gridCol>
                <a:gridCol w="2753278">
                  <a:extLst>
                    <a:ext uri="{9D8B030D-6E8A-4147-A177-3AD203B41FA5}">
                      <a16:colId xmlns:a16="http://schemas.microsoft.com/office/drawing/2014/main" val="1604755846"/>
                    </a:ext>
                  </a:extLst>
                </a:gridCol>
                <a:gridCol w="1848840">
                  <a:extLst>
                    <a:ext uri="{9D8B030D-6E8A-4147-A177-3AD203B41FA5}">
                      <a16:colId xmlns:a16="http://schemas.microsoft.com/office/drawing/2014/main" val="4280822952"/>
                    </a:ext>
                  </a:extLst>
                </a:gridCol>
              </a:tblGrid>
              <a:tr h="560331">
                <a:tc>
                  <a:txBody>
                    <a:bodyPr/>
                    <a:lstStyle/>
                    <a:p>
                      <a:r>
                        <a:rPr lang="en-GB" sz="1500"/>
                        <a:t>SBAR element</a:t>
                      </a:r>
                    </a:p>
                  </a:txBody>
                  <a:tcPr marL="75720" marR="75720" marT="37860" marB="37860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Report task requirement</a:t>
                      </a:r>
                    </a:p>
                  </a:txBody>
                  <a:tcPr marL="75720" marR="75720" marT="37860" marB="37860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Learning outcome</a:t>
                      </a:r>
                    </a:p>
                  </a:txBody>
                  <a:tcPr marL="75720" marR="75720" marT="37860" marB="37860"/>
                </a:tc>
                <a:extLst>
                  <a:ext uri="{0D108BD9-81ED-4DB2-BD59-A6C34878D82A}">
                    <a16:rowId xmlns:a16="http://schemas.microsoft.com/office/drawing/2014/main" val="1841150532"/>
                  </a:ext>
                </a:extLst>
              </a:tr>
              <a:tr h="1014654">
                <a:tc>
                  <a:txBody>
                    <a:bodyPr/>
                    <a:lstStyle/>
                    <a:p>
                      <a:r>
                        <a:rPr lang="en-GB" sz="1500"/>
                        <a:t>S</a:t>
                      </a:r>
                    </a:p>
                  </a:txBody>
                  <a:tcPr marL="75720" marR="75720" marT="37860" marB="37860"/>
                </a:tc>
                <a:tc>
                  <a:txBody>
                    <a:bodyPr/>
                    <a:lstStyle/>
                    <a:p>
                      <a:r>
                        <a:rPr lang="en-GB" sz="1500" b="1"/>
                        <a:t>Identify a current issue </a:t>
                      </a:r>
                      <a:r>
                        <a:rPr lang="en-GB" sz="1500" b="0"/>
                        <a:t>affecting the UK Health services.</a:t>
                      </a:r>
                      <a:endParaRPr lang="en-GB" sz="1500" b="1"/>
                    </a:p>
                  </a:txBody>
                  <a:tcPr marL="75720" marR="75720" marT="37860" marB="37860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Identify and give evidence of a current issue or problem</a:t>
                      </a:r>
                    </a:p>
                  </a:txBody>
                  <a:tcPr marL="75720" marR="75720" marT="37860" marB="37860"/>
                </a:tc>
                <a:extLst>
                  <a:ext uri="{0D108BD9-81ED-4DB2-BD59-A6C34878D82A}">
                    <a16:rowId xmlns:a16="http://schemas.microsoft.com/office/drawing/2014/main" val="2181818881"/>
                  </a:ext>
                </a:extLst>
              </a:tr>
              <a:tr h="1014654">
                <a:tc>
                  <a:txBody>
                    <a:bodyPr/>
                    <a:lstStyle/>
                    <a:p>
                      <a:r>
                        <a:rPr lang="en-GB" sz="1500"/>
                        <a:t>B</a:t>
                      </a:r>
                    </a:p>
                  </a:txBody>
                  <a:tcPr marL="75720" marR="75720" marT="37860" marB="37860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Investigate </a:t>
                      </a:r>
                      <a:r>
                        <a:rPr lang="en-GB" sz="1500" b="1"/>
                        <a:t>Who, What, Where, When, and How</a:t>
                      </a:r>
                      <a:r>
                        <a:rPr lang="en-GB" sz="1500" b="0"/>
                        <a:t> of the chosen issue.</a:t>
                      </a:r>
                      <a:endParaRPr lang="en-GB" sz="1500"/>
                    </a:p>
                  </a:txBody>
                  <a:tcPr marL="75720" marR="75720" marT="37860" marB="37860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Investigate the background, depth, and implications of the issue.</a:t>
                      </a:r>
                    </a:p>
                  </a:txBody>
                  <a:tcPr marL="75720" marR="75720" marT="37860" marB="37860"/>
                </a:tc>
                <a:extLst>
                  <a:ext uri="{0D108BD9-81ED-4DB2-BD59-A6C34878D82A}">
                    <a16:rowId xmlns:a16="http://schemas.microsoft.com/office/drawing/2014/main" val="581812086"/>
                  </a:ext>
                </a:extLst>
              </a:tr>
              <a:tr h="1014654">
                <a:tc>
                  <a:txBody>
                    <a:bodyPr/>
                    <a:lstStyle/>
                    <a:p>
                      <a:r>
                        <a:rPr lang="en-GB" sz="1500"/>
                        <a:t>A</a:t>
                      </a:r>
                    </a:p>
                  </a:txBody>
                  <a:tcPr marL="75720" marR="75720" marT="37860" marB="37860"/>
                </a:tc>
                <a:tc>
                  <a:txBody>
                    <a:bodyPr/>
                    <a:lstStyle/>
                    <a:p>
                      <a:r>
                        <a:rPr lang="en-GB" sz="1500" b="1"/>
                        <a:t>Analyse the implications</a:t>
                      </a:r>
                      <a:r>
                        <a:rPr lang="en-GB" sz="1500" b="0"/>
                        <a:t> for service providers and service users.</a:t>
                      </a:r>
                      <a:endParaRPr lang="en-GB" sz="1500" b="1"/>
                    </a:p>
                  </a:txBody>
                  <a:tcPr marL="75720" marR="75720" marT="37860" marB="37860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Investigate proposed solutions and recommendations</a:t>
                      </a:r>
                    </a:p>
                  </a:txBody>
                  <a:tcPr marL="75720" marR="75720" marT="37860" marB="37860"/>
                </a:tc>
                <a:extLst>
                  <a:ext uri="{0D108BD9-81ED-4DB2-BD59-A6C34878D82A}">
                    <a16:rowId xmlns:a16="http://schemas.microsoft.com/office/drawing/2014/main" val="1792386546"/>
                  </a:ext>
                </a:extLst>
              </a:tr>
              <a:tr h="1014654">
                <a:tc>
                  <a:txBody>
                    <a:bodyPr/>
                    <a:lstStyle/>
                    <a:p>
                      <a:r>
                        <a:rPr lang="en-GB" sz="1500"/>
                        <a:t>R</a:t>
                      </a:r>
                    </a:p>
                  </a:txBody>
                  <a:tcPr marL="75720" marR="75720" marT="37860" marB="37860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Offer </a:t>
                      </a:r>
                      <a:r>
                        <a:rPr lang="en-GB" sz="1500" b="1"/>
                        <a:t>practical, realistic recommendations, </a:t>
                      </a:r>
                      <a:r>
                        <a:rPr lang="en-GB" sz="1500" b="0"/>
                        <a:t>for how services could respond.</a:t>
                      </a:r>
                      <a:endParaRPr lang="en-GB" sz="1500"/>
                    </a:p>
                  </a:txBody>
                  <a:tcPr marL="75720" marR="75720" marT="37860" marB="37860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Propose solutions and recommendations for improvement.</a:t>
                      </a:r>
                    </a:p>
                  </a:txBody>
                  <a:tcPr marL="75720" marR="75720" marT="37860" marB="37860"/>
                </a:tc>
                <a:extLst>
                  <a:ext uri="{0D108BD9-81ED-4DB2-BD59-A6C34878D82A}">
                    <a16:rowId xmlns:a16="http://schemas.microsoft.com/office/drawing/2014/main" val="33330825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50656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nline Media 6" title="SBAR Tool Overview and Example">
            <a:hlinkClick r:id="" action="ppaction://media"/>
            <a:extLst>
              <a:ext uri="{FF2B5EF4-FFF2-40B4-BE49-F238E27FC236}">
                <a16:creationId xmlns:a16="http://schemas.microsoft.com/office/drawing/2014/main" id="{C733FC15-35A6-68EE-19AE-AF995E80599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65852" y="643466"/>
            <a:ext cx="9860295" cy="5571067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D01088-FB6D-9CED-2BC1-75327546BB4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chemeClr val="tx1">
                    <a:tint val="75000"/>
                  </a:schemeClr>
                </a:solidFill>
              </a:rPr>
              <a:t>BMHP4029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A965DF-1853-0C09-E196-D774BE193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DAFA23-EA2B-466D-357B-9AD19DF97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F751E00-08BC-4BA3-B9D8-B600BC476DBA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0686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0FCAFC-E773-FA2A-EDB1-7B49119680AD}"/>
              </a:ext>
            </a:extLst>
          </p:cNvPr>
          <p:cNvSpPr txBox="1"/>
          <p:nvPr/>
        </p:nvSpPr>
        <p:spPr>
          <a:xfrm>
            <a:off x="0" y="924910"/>
            <a:ext cx="6537434" cy="54314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400" b="1" dirty="0">
                <a:effectLst/>
              </a:rPr>
              <a:t>Aim:</a:t>
            </a:r>
            <a:r>
              <a:rPr lang="en-US" sz="1400" dirty="0">
                <a:effectLst/>
              </a:rPr>
              <a:t> To free up 8 beds, students must </a:t>
            </a:r>
            <a:r>
              <a:rPr lang="en-US" sz="1400" dirty="0" err="1">
                <a:effectLst/>
              </a:rPr>
              <a:t>analyse</a:t>
            </a:r>
            <a:r>
              <a:rPr lang="en-US" sz="1400" dirty="0">
                <a:effectLst/>
              </a:rPr>
              <a:t> the implications for both the service provider (hospital) and the service user (patient). 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400" b="1" dirty="0">
                <a:effectLst/>
              </a:rPr>
              <a:t>Situation:</a:t>
            </a:r>
            <a:r>
              <a:rPr lang="en-US" sz="1400" dirty="0">
                <a:effectLst/>
              </a:rPr>
              <a:t> The hospital is at "Opel Level 4" (Internal Crisis). There are patients waiting in A&amp;E for beds, and the hospital is completely full. As a </a:t>
            </a:r>
            <a:r>
              <a:rPr lang="en-US" sz="1400" b="1" dirty="0">
                <a:effectLst/>
              </a:rPr>
              <a:t>Multidisciplinary Team (MDT)</a:t>
            </a:r>
            <a:r>
              <a:rPr lang="en-US" sz="1400" dirty="0">
                <a:effectLst/>
              </a:rPr>
              <a:t>, you must evaluate 15 patient profiles and decide which 8 individuals are the safest and most appropriate to discharge.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US" sz="1400" b="1" dirty="0">
                <a:effectLst/>
              </a:rPr>
              <a:t>Instructions</a:t>
            </a:r>
            <a:r>
              <a:rPr lang="en-US" sz="1400" dirty="0">
                <a:effectLst/>
              </a:rPr>
              <a:t>: 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400" dirty="0">
                <a:effectLst/>
              </a:rPr>
              <a:t>Review the </a:t>
            </a:r>
            <a:r>
              <a:rPr lang="en-US" sz="1400" b="1" dirty="0">
                <a:effectLst/>
              </a:rPr>
              <a:t>Patient Care Records</a:t>
            </a:r>
            <a:r>
              <a:rPr lang="en-US" sz="1400" dirty="0">
                <a:effectLst/>
              </a:rPr>
              <a:t> provided. You must look beyond the medical condition. You need to "investigate the background, depth, and implications" of care. Ask yourselves (or for clues!):</a:t>
            </a:r>
          </a:p>
          <a:p>
            <a:pPr marL="800100" lvl="1" indent="-228600">
              <a:lnSpc>
                <a:spcPct val="90000"/>
              </a:lnSpc>
              <a:spcAft>
                <a:spcPts val="800"/>
              </a:spcAft>
              <a:buSzPts val="1200"/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US" sz="1400" dirty="0">
                <a:effectLst/>
              </a:rPr>
              <a:t>Is the patient clinically stable?</a:t>
            </a:r>
          </a:p>
          <a:p>
            <a:pPr marL="800100" lvl="1" indent="-228600">
              <a:lnSpc>
                <a:spcPct val="90000"/>
              </a:lnSpc>
              <a:spcAft>
                <a:spcPts val="800"/>
              </a:spcAft>
              <a:buSzPts val="1200"/>
              <a:buFont typeface="Arial" panose="020B0604020202020204" pitchFamily="34" charset="0"/>
              <a:buChar char="•"/>
              <a:tabLst>
                <a:tab pos="457200" algn="l"/>
                <a:tab pos="914400" algn="l"/>
              </a:tabLst>
            </a:pPr>
            <a:r>
              <a:rPr lang="en-US" sz="1400" dirty="0">
                <a:effectLst/>
              </a:rPr>
              <a:t>Is the "Aftercare Situation" safe? (Do they have family, a care home bed, or are they facing "social care delays"?)</a:t>
            </a:r>
          </a:p>
          <a:p>
            <a:pPr marL="800100" lvl="1" indent="-228600">
              <a:lnSpc>
                <a:spcPct val="90000"/>
              </a:lnSpc>
              <a:spcAft>
                <a:spcPts val="800"/>
              </a:spcAft>
              <a:buSzPts val="1200"/>
              <a:buFont typeface="Arial" panose="020B0604020202020204" pitchFamily="34" charset="0"/>
              <a:buChar char="•"/>
              <a:tabLst>
                <a:tab pos="914400" algn="l"/>
              </a:tabLst>
            </a:pPr>
            <a:r>
              <a:rPr lang="en-US" sz="1400" dirty="0">
                <a:effectLst/>
              </a:rPr>
              <a:t>What are the risks of discharging them too early?</a:t>
            </a:r>
          </a:p>
          <a:p>
            <a:pPr marL="342900" lvl="0" indent="-2286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1400" dirty="0">
                <a:effectLst/>
              </a:rPr>
              <a:t>To make a recommendation for discharge, you </a:t>
            </a:r>
            <a:r>
              <a:rPr lang="en-US" sz="1400" b="1" dirty="0">
                <a:effectLst/>
              </a:rPr>
              <a:t>must</a:t>
            </a:r>
            <a:r>
              <a:rPr lang="en-US" sz="1400" dirty="0">
                <a:effectLst/>
              </a:rPr>
              <a:t> work as a Multi-Disciplinary team and use the SBAR format provided: </a:t>
            </a:r>
          </a:p>
          <a:p>
            <a:pPr marL="630555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  </a:t>
            </a:r>
            <a:r>
              <a:rPr lang="en-US" sz="1400" b="1" dirty="0">
                <a:effectLst/>
              </a:rPr>
              <a:t>S (Situation):</a:t>
            </a:r>
            <a:r>
              <a:rPr lang="en-US" sz="1400" dirty="0">
                <a:effectLst/>
              </a:rPr>
              <a:t> Who is the patient and what is the current bed status?</a:t>
            </a:r>
          </a:p>
          <a:p>
            <a:pPr marL="630555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  </a:t>
            </a:r>
            <a:r>
              <a:rPr lang="en-US" sz="1400" b="1" dirty="0">
                <a:effectLst/>
              </a:rPr>
              <a:t>B (Background):</a:t>
            </a:r>
            <a:r>
              <a:rPr lang="en-US" sz="1400" dirty="0">
                <a:effectLst/>
              </a:rPr>
              <a:t> What is their medical history and current support?</a:t>
            </a:r>
          </a:p>
          <a:p>
            <a:pPr marL="630555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  </a:t>
            </a:r>
            <a:r>
              <a:rPr lang="en-US" sz="1400" b="1" dirty="0">
                <a:effectLst/>
              </a:rPr>
              <a:t>A (Assessment):</a:t>
            </a:r>
            <a:r>
              <a:rPr lang="en-US" sz="1400" dirty="0">
                <a:effectLst/>
              </a:rPr>
              <a:t> What is the problem/risk (e.g., stairs at home, no carer)?</a:t>
            </a:r>
          </a:p>
          <a:p>
            <a:pPr marL="630555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effectLst/>
              </a:rPr>
              <a:t>  </a:t>
            </a:r>
            <a:r>
              <a:rPr lang="en-US" sz="1400" b="1" dirty="0">
                <a:effectLst/>
              </a:rPr>
              <a:t>R (Recommendation):</a:t>
            </a:r>
            <a:r>
              <a:rPr lang="en-US" sz="1400" dirty="0">
                <a:effectLst/>
              </a:rPr>
              <a:t> Should they stay or go?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F6BAA3-2E21-57C1-7F59-280BA8F469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9380" y="6485215"/>
            <a:ext cx="281959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>
                <a:solidFill>
                  <a:schemeClr val="tx1"/>
                </a:solidFill>
                <a:latin typeface="Calibri" panose="020F0502020204030204"/>
              </a:rPr>
              <a:t>BMHP4029</a:t>
            </a:r>
          </a:p>
        </p:txBody>
      </p:sp>
      <p:pic>
        <p:nvPicPr>
          <p:cNvPr id="10" name="Picture 9" descr="Open doors">
            <a:extLst>
              <a:ext uri="{FF2B5EF4-FFF2-40B4-BE49-F238E27FC236}">
                <a16:creationId xmlns:a16="http://schemas.microsoft.com/office/drawing/2014/main" id="{D94C813F-AB7F-1170-7C02-8EB26C4DB7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998" r="6601" b="-2"/>
          <a:stretch>
            <a:fillRect/>
          </a:stretch>
        </p:blipFill>
        <p:spPr>
          <a:xfrm>
            <a:off x="6537434" y="1"/>
            <a:ext cx="5661391" cy="685800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9B42B6-A7DA-43EF-4D8D-6C5B09D5C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37434" y="6510511"/>
            <a:ext cx="273218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r>
              <a:rPr lang="en-US" kern="1200" dirty="0">
                <a:solidFill>
                  <a:srgbClr val="FFFFFF"/>
                </a:solidFill>
                <a:latin typeface="Calibri" panose="020F0502020204030204"/>
                <a:ea typeface="+mn-ea"/>
                <a:cs typeface="+mn-cs"/>
              </a:rPr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0627E6-A47E-9C0E-310A-80AB60B76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2520" y="6356350"/>
            <a:ext cx="3200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F751E00-08BC-4BA3-B9D8-B600BC476DBA}" type="slidenum">
              <a:rPr lang="en-US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12</a:t>
            </a:fld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069195-9A9C-7782-2C53-646E5E5B8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3893" y="7660"/>
            <a:ext cx="10240221" cy="10591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/>
              <a:t>Instructions for the Escape Room</a:t>
            </a:r>
          </a:p>
        </p:txBody>
      </p:sp>
    </p:spTree>
    <p:extLst>
      <p:ext uri="{BB962C8B-B14F-4D97-AF65-F5344CB8AC3E}">
        <p14:creationId xmlns:p14="http://schemas.microsoft.com/office/powerpoint/2010/main" val="1490130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4F9144D-F8CB-9E91-504F-8A2152BEB5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05561" y="136525"/>
            <a:ext cx="8380877" cy="595042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7B3757-3475-8681-5E36-8778BC2479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BMHP4029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B6ABDA-C501-EACF-E66D-29C0D6071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FC35C2-6AB3-F626-DB5E-13885C25D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F751E00-08BC-4BA3-B9D8-B600BC476DBA}" type="slidenum">
              <a:rPr lang="en-GB" smtClean="0"/>
              <a:pPr>
                <a:spcAft>
                  <a:spcPts val="600"/>
                </a:spcAft>
              </a:pPr>
              <a:t>13</a:t>
            </a:fld>
            <a:endParaRPr lang="en-GB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342914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70D8A-7EB5-B79E-7FA7-E1ED5C4B6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1325563"/>
          </a:xfrm>
        </p:spPr>
        <p:txBody>
          <a:bodyPr/>
          <a:lstStyle/>
          <a:p>
            <a:r>
              <a:rPr lang="en-GB" b="1" dirty="0"/>
              <a:t>The wicked problem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B02FEA-D878-3753-7A9C-C79800ABC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9A1CCA-EFD1-2DA0-3A5D-2C3E48A0B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BDB315-97F6-824D-6AF4-98CFC2A8B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14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61E3E5B-869D-1153-65D6-801BCD087F9F}"/>
              </a:ext>
            </a:extLst>
          </p:cNvPr>
          <p:cNvSpPr txBox="1"/>
          <p:nvPr/>
        </p:nvSpPr>
        <p:spPr>
          <a:xfrm>
            <a:off x="462455" y="1629103"/>
            <a:ext cx="111724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wicked problem in general, is defined as a problem that is difficult or impossible to solve because of incomplete, contradictory, and change requirements that are often difficult to recognise. </a:t>
            </a:r>
          </a:p>
          <a:p>
            <a:pPr algn="r"/>
            <a:r>
              <a:rPr lang="en-GB" dirty="0"/>
              <a:t>(J. Johnston, 2022)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D56424-C1C5-0234-93F1-1F60AD3DBE18}"/>
              </a:ext>
            </a:extLst>
          </p:cNvPr>
          <p:cNvSpPr txBox="1"/>
          <p:nvPr/>
        </p:nvSpPr>
        <p:spPr>
          <a:xfrm>
            <a:off x="557048" y="3132083"/>
            <a:ext cx="11382704" cy="2585323"/>
          </a:xfrm>
          <a:prstGeom prst="rect">
            <a:avLst/>
          </a:prstGeom>
          <a:noFill/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In Health and Socia Care, wicked problems are complex, interconnected, and evolving issues with no clear, permanent solution. </a:t>
            </a:r>
          </a:p>
          <a:p>
            <a:endParaRPr lang="en-GB" dirty="0"/>
          </a:p>
          <a:p>
            <a:r>
              <a:rPr lang="en-GB" dirty="0"/>
              <a:t>	</a:t>
            </a:r>
            <a:r>
              <a:rPr lang="en-GB" i="1" dirty="0"/>
              <a:t>Examples: </a:t>
            </a:r>
          </a:p>
          <a:p>
            <a:pPr marL="2114550" lvl="4" indent="-285750">
              <a:buFont typeface="Arial" panose="020B0604020202020204" pitchFamily="34" charset="0"/>
              <a:buChar char="•"/>
            </a:pPr>
            <a:r>
              <a:rPr lang="en-GB" dirty="0"/>
              <a:t>Managing an aging population</a:t>
            </a:r>
          </a:p>
          <a:p>
            <a:pPr marL="2114550" lvl="4" indent="-285750">
              <a:buFont typeface="Arial" panose="020B0604020202020204" pitchFamily="34" charset="0"/>
              <a:buChar char="•"/>
            </a:pPr>
            <a:r>
              <a:rPr lang="en-GB" dirty="0"/>
              <a:t>Reducing health inequalities</a:t>
            </a:r>
          </a:p>
          <a:p>
            <a:pPr marL="2114550" lvl="4" indent="-285750">
              <a:buFont typeface="Arial" panose="020B0604020202020204" pitchFamily="34" charset="0"/>
              <a:buChar char="•"/>
            </a:pPr>
            <a:r>
              <a:rPr lang="en-GB" dirty="0"/>
              <a:t>Mental health care provision</a:t>
            </a:r>
          </a:p>
          <a:p>
            <a:pPr marL="2114550" lvl="4" indent="-285750">
              <a:buFont typeface="Arial" panose="020B0604020202020204" pitchFamily="34" charset="0"/>
              <a:buChar char="•"/>
            </a:pPr>
            <a:r>
              <a:rPr lang="en-GB" dirty="0"/>
              <a:t>Funding constrains</a:t>
            </a:r>
          </a:p>
          <a:p>
            <a:r>
              <a:rPr lang="en-GB" dirty="0"/>
              <a:t>These challenges require collaborative, cross-sector, and innovative approaches for problem solving. </a:t>
            </a:r>
          </a:p>
        </p:txBody>
      </p:sp>
    </p:spTree>
    <p:extLst>
      <p:ext uri="{BB962C8B-B14F-4D97-AF65-F5344CB8AC3E}">
        <p14:creationId xmlns:p14="http://schemas.microsoft.com/office/powerpoint/2010/main" val="7395365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46E46-0A7C-89E1-DDF5-008AFD39F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652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The Escape room experience was a “Wicked Problem” !</a:t>
            </a:r>
            <a:endParaRPr lang="en-GB" sz="3200" dirty="0"/>
          </a:p>
        </p:txBody>
      </p:sp>
      <p:pic>
        <p:nvPicPr>
          <p:cNvPr id="8" name="Content Placeholder 7" descr="Badge 1 outline">
            <a:extLst>
              <a:ext uri="{FF2B5EF4-FFF2-40B4-BE49-F238E27FC236}">
                <a16:creationId xmlns:a16="http://schemas.microsoft.com/office/drawing/2014/main" id="{44EAD1D0-0AC8-4169-D2F8-BBEB5CA344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462088"/>
            <a:ext cx="914400" cy="91440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34B219-2C25-12D6-A331-ACA3C5E11E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BMHP4029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0C3270-07A5-D480-0BF7-7DD111CBF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E28F77-6D27-752F-E926-850B022E45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15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2BE497A-F8F2-F8CE-3918-6DEFF8E6FCBE}"/>
              </a:ext>
            </a:extLst>
          </p:cNvPr>
          <p:cNvSpPr txBox="1"/>
          <p:nvPr/>
        </p:nvSpPr>
        <p:spPr>
          <a:xfrm>
            <a:off x="843455" y="1596121"/>
            <a:ext cx="11348545" cy="646331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No definitive formulation: </a:t>
            </a:r>
            <a:r>
              <a:rPr lang="en-GB" dirty="0"/>
              <a:t>the “problem” changed depending on which patient file you were examining. There was no single way to describe the crisis!</a:t>
            </a:r>
            <a:endParaRPr lang="en-GB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2C777F6-28D7-1507-E3D3-AEDB2164B6E8}"/>
              </a:ext>
            </a:extLst>
          </p:cNvPr>
          <p:cNvSpPr txBox="1"/>
          <p:nvPr/>
        </p:nvSpPr>
        <p:spPr>
          <a:xfrm>
            <a:off x="838200" y="2376486"/>
            <a:ext cx="11348545" cy="646331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No stopping rule: </a:t>
            </a:r>
            <a:r>
              <a:rPr lang="en-GB" dirty="0"/>
              <a:t>you didn’t solve the hospital bed blocking issue; you just managed a moment in time. More patients are waiting in A&amp;E!</a:t>
            </a:r>
          </a:p>
        </p:txBody>
      </p:sp>
      <p:pic>
        <p:nvPicPr>
          <p:cNvPr id="13" name="Graphic 12" descr="Badge outline">
            <a:extLst>
              <a:ext uri="{FF2B5EF4-FFF2-40B4-BE49-F238E27FC236}">
                <a16:creationId xmlns:a16="http://schemas.microsoft.com/office/drawing/2014/main" id="{CA32E559-92DA-17CF-5472-4C1CF9D82F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2242452"/>
            <a:ext cx="914400" cy="9144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E06474E-869A-0659-3AB9-F4D17C1B1C72}"/>
              </a:ext>
            </a:extLst>
          </p:cNvPr>
          <p:cNvSpPr txBox="1"/>
          <p:nvPr/>
        </p:nvSpPr>
        <p:spPr>
          <a:xfrm>
            <a:off x="838200" y="3174773"/>
            <a:ext cx="11348545" cy="646331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Solutions are Good or Bad (not true or false): </a:t>
            </a:r>
            <a:r>
              <a:rPr lang="en-GB" dirty="0"/>
              <a:t>you have moved from seeking the “right answer” to making the “most ethical” choice. You used your professional judgment based on available resources!</a:t>
            </a:r>
          </a:p>
        </p:txBody>
      </p:sp>
      <p:pic>
        <p:nvPicPr>
          <p:cNvPr id="17" name="Graphic 16" descr="Badge 3 outline">
            <a:extLst>
              <a:ext uri="{FF2B5EF4-FFF2-40B4-BE49-F238E27FC236}">
                <a16:creationId xmlns:a16="http://schemas.microsoft.com/office/drawing/2014/main" id="{076498D6-1DD5-B0FC-BC84-5EF75280AC4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0" y="3022816"/>
            <a:ext cx="914400" cy="9144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2D605AF4-94EC-4395-BD11-B6FCBD4E6F90}"/>
              </a:ext>
            </a:extLst>
          </p:cNvPr>
          <p:cNvSpPr txBox="1"/>
          <p:nvPr/>
        </p:nvSpPr>
        <p:spPr>
          <a:xfrm>
            <a:off x="838200" y="3937214"/>
            <a:ext cx="11348545" cy="646331"/>
          </a:xfrm>
          <a:prstGeom prst="rect">
            <a:avLst/>
          </a:prstGeom>
          <a:noFill/>
          <a:ln>
            <a:solidFill>
              <a:schemeClr val="tx2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Essentially unique: </a:t>
            </a:r>
            <a:r>
              <a:rPr lang="en-GB" dirty="0"/>
              <a:t>you cannot apply a “blanket policy” to human beings. Each case requires a bespoke analysis of qualitative data. Every patient was unique!</a:t>
            </a:r>
          </a:p>
        </p:txBody>
      </p:sp>
      <p:pic>
        <p:nvPicPr>
          <p:cNvPr id="21" name="Graphic 20" descr="Badge 4 outline">
            <a:extLst>
              <a:ext uri="{FF2B5EF4-FFF2-40B4-BE49-F238E27FC236}">
                <a16:creationId xmlns:a16="http://schemas.microsoft.com/office/drawing/2014/main" id="{4044B6B4-6DC4-813A-194A-560B2E9F105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0" y="3803179"/>
            <a:ext cx="914400" cy="914400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8460DE44-78F8-FDC1-6778-293674903999}"/>
              </a:ext>
            </a:extLst>
          </p:cNvPr>
          <p:cNvSpPr txBox="1"/>
          <p:nvPr/>
        </p:nvSpPr>
        <p:spPr>
          <a:xfrm>
            <a:off x="832945" y="4717577"/>
            <a:ext cx="11348545" cy="646331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Symptom of another problem: </a:t>
            </a:r>
            <a:r>
              <a:rPr lang="en-GB" dirty="0"/>
              <a:t>each patient was affected by more problems (Florence’s was a symptom of a social care staffing crisis; Bert was a symptom of construction delays …).</a:t>
            </a:r>
          </a:p>
        </p:txBody>
      </p:sp>
      <p:pic>
        <p:nvPicPr>
          <p:cNvPr id="25" name="Graphic 24" descr="Badge 5 outline">
            <a:extLst>
              <a:ext uri="{FF2B5EF4-FFF2-40B4-BE49-F238E27FC236}">
                <a16:creationId xmlns:a16="http://schemas.microsoft.com/office/drawing/2014/main" id="{CD1FA066-5303-3767-172B-C340ABD6985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0" y="458354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9662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8" grpId="0" animBg="1"/>
      <p:bldP spid="2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867D7-61F2-AEC6-C55A-6BC5E71BF8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83" y="78198"/>
            <a:ext cx="10515600" cy="911958"/>
          </a:xfrm>
        </p:spPr>
        <p:txBody>
          <a:bodyPr>
            <a:normAutofit/>
          </a:bodyPr>
          <a:lstStyle/>
          <a:p>
            <a:r>
              <a:rPr lang="en-GB" sz="3200" b="1" dirty="0"/>
              <a:t>Bed blocking is a Wicked problem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21D762-F813-906D-62B0-A3D65D6412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A6F8E8-650F-F3C8-C46F-B1662B10DD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D5CFC-EAF7-6AFB-A55C-273FB0D36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16</a:t>
            </a:fld>
            <a:endParaRPr lang="en-GB"/>
          </a:p>
        </p:txBody>
      </p:sp>
      <p:pic>
        <p:nvPicPr>
          <p:cNvPr id="7" name="Picture 6" descr="Cartoon of a hospital block with a group of people in bed&#10;&#10;AI-generated content may be incorrect.">
            <a:extLst>
              <a:ext uri="{FF2B5EF4-FFF2-40B4-BE49-F238E27FC236}">
                <a16:creationId xmlns:a16="http://schemas.microsoft.com/office/drawing/2014/main" id="{1C935EF6-7665-C51F-6D1C-3C8F0C1DB2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4978" y="0"/>
            <a:ext cx="6117021" cy="611702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E7AF947-6EBD-F217-105E-69A2E7657508}"/>
              </a:ext>
            </a:extLst>
          </p:cNvPr>
          <p:cNvSpPr txBox="1"/>
          <p:nvPr/>
        </p:nvSpPr>
        <p:spPr>
          <a:xfrm>
            <a:off x="84083" y="1041763"/>
            <a:ext cx="611702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sz="1400" dirty="0"/>
              <a:t>It’s rarely about the hospital itself: it’s the “visible symptom” of invisible failures elsewhere (lack of social care, shortage of home beds; inadequate housing). You cannot fix it without fixing the community.</a:t>
            </a:r>
          </a:p>
          <a:p>
            <a:pPr marL="342900" indent="-342900">
              <a:buAutoNum type="arabicPeriod"/>
            </a:pPr>
            <a:endParaRPr lang="en-GB" sz="1400" dirty="0"/>
          </a:p>
          <a:p>
            <a:pPr marL="342900" indent="-342900">
              <a:buAutoNum type="arabicPeriod"/>
            </a:pPr>
            <a:r>
              <a:rPr lang="en-GB" sz="1400" dirty="0"/>
              <a:t>There is no mathematically "correct" answer to a full ward. If you discharge a patient to a hotel to free a bed, is that a "true" solution? No. It’s a "good" solution for the hospital’s flow, but potentially a "bad" one for the patient’s safety. </a:t>
            </a:r>
          </a:p>
          <a:p>
            <a:pPr marL="342900" indent="-342900">
              <a:buAutoNum type="arabicPeriod"/>
            </a:pPr>
            <a:endParaRPr lang="en-GB" sz="1400" dirty="0"/>
          </a:p>
          <a:p>
            <a:pPr marL="342900" indent="-342900">
              <a:buAutoNum type="arabicPeriod"/>
            </a:pPr>
            <a:r>
              <a:rPr lang="en-GB" sz="1400" dirty="0"/>
              <a:t>In a problem like a broken leg, the problem stops when the bone is set. In bed blocking, the problem never ends. As soon as you discharge one person, three more arrive in A&amp;E. It is a continuous, circular pressure that requires constant management rather than a one-time fix.</a:t>
            </a:r>
          </a:p>
          <a:p>
            <a:pPr marL="342900" indent="-342900">
              <a:buAutoNum type="arabicPeriod"/>
            </a:pPr>
            <a:endParaRPr lang="en-GB" sz="1400" dirty="0"/>
          </a:p>
          <a:p>
            <a:pPr marL="342900" indent="-342900">
              <a:buAutoNum type="arabicPeriod"/>
            </a:pPr>
            <a:r>
              <a:rPr lang="en-GB" sz="1400" dirty="0"/>
              <a:t>If a logistics company mismanages a warehouse, they lose money. If a health professional mismanages a discharge (the "one-shot operation"), a person dies or suffers. This moral weight makes the problem "wicked" because the cost of a "wrong" solution is human life.</a:t>
            </a:r>
          </a:p>
          <a:p>
            <a:pPr marL="342900" indent="-342900">
              <a:buAutoNum type="arabicPeriod"/>
            </a:pPr>
            <a:endParaRPr lang="en-GB" sz="1400" dirty="0"/>
          </a:p>
          <a:p>
            <a:pPr marL="342900" indent="-342900">
              <a:buFontTx/>
              <a:buAutoNum type="arabicPeriod"/>
            </a:pPr>
            <a:r>
              <a:rPr lang="en-GB" sz="1400" dirty="0"/>
              <a:t>No two "blocked" beds are the same. One patient might stay because their house needs a ramp; another stays because they are waiting for a legal mental health assessment. Because every case is essentially unique, you cannot use a "blanket policy" to solve the crisis.</a:t>
            </a:r>
          </a:p>
          <a:p>
            <a:pPr marL="342900" indent="-342900">
              <a:buAutoNum type="arabicPeriod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0291865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607D3-A384-AB67-CA4C-2B9BE042F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326CA-BF61-CBDF-8453-AB44A3D82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738" y="1825625"/>
            <a:ext cx="11112062" cy="4351338"/>
          </a:xfrm>
        </p:spPr>
        <p:txBody>
          <a:bodyPr>
            <a:normAutofit/>
          </a:bodyPr>
          <a:lstStyle/>
          <a:p>
            <a:r>
              <a:rPr lang="en-GB" sz="1400" dirty="0"/>
              <a:t>Johnston, Jane; Gulliver, Robyn (2022). </a:t>
            </a:r>
            <a:r>
              <a:rPr lang="en-GB" sz="1400" dirty="0">
                <a:hlinkClick r:id="rId2"/>
              </a:rPr>
              <a:t>"What are wicked problems?"</a:t>
            </a:r>
            <a:r>
              <a:rPr lang="en-GB" sz="1400" dirty="0"/>
              <a:t>. </a:t>
            </a:r>
            <a:r>
              <a:rPr lang="en-GB" sz="1400" i="1" dirty="0"/>
              <a:t>Commons Social Change Library</a:t>
            </a:r>
            <a:r>
              <a:rPr lang="en-GB" sz="1400" dirty="0"/>
              <a:t>.</a:t>
            </a:r>
          </a:p>
          <a:p>
            <a:r>
              <a:rPr lang="en-GB" sz="1400" dirty="0"/>
              <a:t>Rittel, H.W.J., Webber, M.M. Dilemmas in a general theory of planning. </a:t>
            </a:r>
            <a:r>
              <a:rPr lang="en-GB" sz="1400" i="1" dirty="0"/>
              <a:t>Policy Sci</a:t>
            </a:r>
            <a:r>
              <a:rPr lang="en-GB" sz="1400" dirty="0"/>
              <a:t> </a:t>
            </a:r>
            <a:r>
              <a:rPr lang="en-GB" sz="1400" b="1" dirty="0"/>
              <a:t>4</a:t>
            </a:r>
            <a:r>
              <a:rPr lang="en-GB" sz="1400" dirty="0"/>
              <a:t>, 155–169 (1973). https://doi.org/10.1007/BF01405730</a:t>
            </a:r>
            <a:endParaRPr lang="en-GB" sz="9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07E917-C3C9-E750-AE23-0161E39A6F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BMHP4029</a:t>
            </a: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20EF1-88F1-06F9-A0B3-A3BC8E169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51B55-7145-3788-D846-E8EE35498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751E00-08BC-4BA3-B9D8-B600BC476DB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3081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1467</Words>
  <Application>Microsoft Office PowerPoint</Application>
  <PresentationFormat>Widescreen</PresentationFormat>
  <Paragraphs>165</Paragraphs>
  <Slides>17</Slides>
  <Notes>1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Problem solving in  Health and Care</vt:lpstr>
      <vt:lpstr>Key dates</vt:lpstr>
      <vt:lpstr>PowerPoint Presentation</vt:lpstr>
      <vt:lpstr>PowerPoint Presentation</vt:lpstr>
      <vt:lpstr>PowerPoint Presentation</vt:lpstr>
      <vt:lpstr>PowerPoint Presentation</vt:lpstr>
      <vt:lpstr>SBAR technique </vt:lpstr>
      <vt:lpstr>PowerPoint Presentation</vt:lpstr>
      <vt:lpstr>SBAR for the escape room</vt:lpstr>
      <vt:lpstr>SBAR for your report</vt:lpstr>
      <vt:lpstr>PowerPoint Presentation</vt:lpstr>
      <vt:lpstr>Instructions for the Escape Room</vt:lpstr>
      <vt:lpstr>PowerPoint Presentation</vt:lpstr>
      <vt:lpstr>The wicked problem</vt:lpstr>
      <vt:lpstr>The Escape room experience was a “Wicked Problem” !</vt:lpstr>
      <vt:lpstr>Bed blocking is a Wicked problem</vt:lpstr>
      <vt:lpstr>Reference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7</cp:revision>
  <dcterms:created xsi:type="dcterms:W3CDTF">2026-02-17T10:34:16Z</dcterms:created>
  <dcterms:modified xsi:type="dcterms:W3CDTF">2026-03-02T10:10:07Z</dcterms:modified>
</cp:coreProperties>
</file>