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comments/comment1.xml" ContentType="application/vnd.openxmlformats-officedocument.presentationml.comment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3"/>
  </p:notesMasterIdLst>
  <p:sldIdLst>
    <p:sldId id="256" r:id="rId2"/>
    <p:sldId id="257" r:id="rId3"/>
    <p:sldId id="259" r:id="rId4"/>
    <p:sldId id="258" r:id="rId5"/>
    <p:sldId id="266" r:id="rId6"/>
    <p:sldId id="260" r:id="rId7"/>
    <p:sldId id="268" r:id="rId8"/>
    <p:sldId id="264" r:id="rId9"/>
    <p:sldId id="263" r:id="rId10"/>
    <p:sldId id="261" r:id="rId11"/>
    <p:sldId id="265" r:id="rId12"/>
  </p:sldIdLst>
  <p:sldSz cx="9144000" cy="5143500" type="screen16x9"/>
  <p:notesSz cx="6858000" cy="9144000"/>
  <p:embeddedFontLst>
    <p:embeddedFont>
      <p:font typeface="Century Gothic" panose="020B0604020202020204" charset="0"/>
      <p:regular r:id="rId14"/>
      <p:bold r:id="rId15"/>
      <p:italic r:id="rId16"/>
      <p:boldItalic r:id="rId17"/>
    </p:embeddedFont>
    <p:embeddedFont>
      <p:font typeface="Wingdings 3" panose="020B0604020202020204" charset="2"/>
      <p:regular r:id="rId1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mi Rahman" initials="OR" lastIdx="1" clrIdx="0">
    <p:extLst>
      <p:ext uri="{19B8F6BF-5375-455C-9EA6-DF929625EA0E}">
        <p15:presenceInfo xmlns:p15="http://schemas.microsoft.com/office/powerpoint/2012/main" userId="b2082644b94563e8" providerId="Windows Live"/>
      </p:ext>
    </p:extLst>
  </p:cmAuthor>
  <p:cmAuthor id="2" name="Utilizator invitat" initials="Ui"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B1679A-5CF6-4E85-9755-C0CCFA5041E6}" v="654" dt="2021-11-18T22:26:36.555"/>
    <p1510:client id="{DD71D476-EB83-49A6-8980-4A4152E05434}" v="110" dt="2021-11-18T22:26:36.1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u ANDREI" userId="ebfa8d38c1e5d7e8" providerId="LiveId" clId="{CE3D8366-8A93-3E41-9B99-6E45623A3E4A}"/>
    <pc:docChg chg="custSel modSld">
      <pc:chgData name="Alexandru ANDREI" userId="ebfa8d38c1e5d7e8" providerId="LiveId" clId="{CE3D8366-8A93-3E41-9B99-6E45623A3E4A}" dt="2021-11-18T16:55:13.878" v="61" actId="20577"/>
      <pc:docMkLst>
        <pc:docMk/>
      </pc:docMkLst>
      <pc:sldChg chg="modSp mod">
        <pc:chgData name="Alexandru ANDREI" userId="ebfa8d38c1e5d7e8" providerId="LiveId" clId="{CE3D8366-8A93-3E41-9B99-6E45623A3E4A}" dt="2021-11-18T16:55:13.878" v="61" actId="20577"/>
        <pc:sldMkLst>
          <pc:docMk/>
          <pc:sldMk cId="0" sldId="256"/>
        </pc:sldMkLst>
        <pc:spChg chg="mod">
          <ac:chgData name="Alexandru ANDREI" userId="ebfa8d38c1e5d7e8" providerId="LiveId" clId="{CE3D8366-8A93-3E41-9B99-6E45623A3E4A}" dt="2021-11-18T16:55:13.878" v="61" actId="20577"/>
          <ac:spMkLst>
            <pc:docMk/>
            <pc:sldMk cId="0" sldId="256"/>
            <ac:spMk id="55" creationId="{00000000-0000-0000-0000-000000000000}"/>
          </ac:spMkLst>
        </pc:spChg>
      </pc:sldChg>
    </pc:docChg>
  </pc:docChgLst>
  <pc:docChgLst>
    <pc:chgData name="Utilizator invitat" providerId="Windows Live" clId="Web-{6BB1679A-5CF6-4E85-9755-C0CCFA5041E6}"/>
    <pc:docChg chg="modSld">
      <pc:chgData name="Utilizator invitat" userId="" providerId="Windows Live" clId="Web-{6BB1679A-5CF6-4E85-9755-C0CCFA5041E6}" dt="2021-11-18T22:29:17.526" v="663"/>
      <pc:docMkLst>
        <pc:docMk/>
      </pc:docMkLst>
      <pc:sldChg chg="modSp">
        <pc:chgData name="Utilizator invitat" userId="" providerId="Windows Live" clId="Web-{6BB1679A-5CF6-4E85-9755-C0CCFA5041E6}" dt="2021-11-18T21:58:58.099" v="643" actId="14100"/>
        <pc:sldMkLst>
          <pc:docMk/>
          <pc:sldMk cId="0" sldId="257"/>
        </pc:sldMkLst>
        <pc:spChg chg="mod">
          <ac:chgData name="Utilizator invitat" userId="" providerId="Windows Live" clId="Web-{6BB1679A-5CF6-4E85-9755-C0CCFA5041E6}" dt="2021-11-18T21:58:58.099" v="643" actId="14100"/>
          <ac:spMkLst>
            <pc:docMk/>
            <pc:sldMk cId="0" sldId="257"/>
            <ac:spMk id="62" creationId="{00000000-0000-0000-0000-000000000000}"/>
          </ac:spMkLst>
        </pc:spChg>
      </pc:sldChg>
      <pc:sldChg chg="addSp delSp modSp modNotes">
        <pc:chgData name="Utilizator invitat" userId="" providerId="Windows Live" clId="Web-{6BB1679A-5CF6-4E85-9755-C0CCFA5041E6}" dt="2021-11-18T22:26:36.555" v="661" actId="1076"/>
        <pc:sldMkLst>
          <pc:docMk/>
          <pc:sldMk cId="0" sldId="258"/>
        </pc:sldMkLst>
        <pc:spChg chg="add del mod">
          <ac:chgData name="Utilizator invitat" userId="" providerId="Windows Live" clId="Web-{6BB1679A-5CF6-4E85-9755-C0CCFA5041E6}" dt="2021-11-18T21:34:39.662" v="274"/>
          <ac:spMkLst>
            <pc:docMk/>
            <pc:sldMk cId="0" sldId="258"/>
            <ac:spMk id="2" creationId="{E05A8FA1-748B-42E4-90A0-E51C2026414E}"/>
          </ac:spMkLst>
        </pc:spChg>
        <pc:spChg chg="mod">
          <ac:chgData name="Utilizator invitat" userId="" providerId="Windows Live" clId="Web-{6BB1679A-5CF6-4E85-9755-C0CCFA5041E6}" dt="2021-11-18T22:26:36.555" v="661" actId="1076"/>
          <ac:spMkLst>
            <pc:docMk/>
            <pc:sldMk cId="0" sldId="258"/>
            <ac:spMk id="67" creationId="{00000000-0000-0000-0000-000000000000}"/>
          </ac:spMkLst>
        </pc:spChg>
        <pc:spChg chg="mod">
          <ac:chgData name="Utilizator invitat" userId="" providerId="Windows Live" clId="Web-{6BB1679A-5CF6-4E85-9755-C0CCFA5041E6}" dt="2021-11-18T22:26:30.492" v="660" actId="1076"/>
          <ac:spMkLst>
            <pc:docMk/>
            <pc:sldMk cId="0" sldId="258"/>
            <ac:spMk id="68" creationId="{00000000-0000-0000-0000-000000000000}"/>
          </ac:spMkLst>
        </pc:spChg>
        <pc:picChg chg="del">
          <ac:chgData name="Utilizator invitat" userId="" providerId="Windows Live" clId="Web-{6BB1679A-5CF6-4E85-9755-C0CCFA5041E6}" dt="2021-11-18T21:36:51.571" v="299"/>
          <ac:picMkLst>
            <pc:docMk/>
            <pc:sldMk cId="0" sldId="258"/>
            <ac:picMk id="74" creationId="{41B68C77-138E-4BF7-A276-BD0C78A4219F}"/>
          </ac:picMkLst>
        </pc:picChg>
      </pc:sldChg>
      <pc:sldChg chg="modNotes">
        <pc:chgData name="Utilizator invitat" userId="" providerId="Windows Live" clId="Web-{6BB1679A-5CF6-4E85-9755-C0CCFA5041E6}" dt="2021-11-18T21:40:26.919" v="600"/>
        <pc:sldMkLst>
          <pc:docMk/>
          <pc:sldMk cId="0" sldId="259"/>
        </pc:sldMkLst>
      </pc:sldChg>
      <pc:sldChg chg="addSp delSp modSp">
        <pc:chgData name="Utilizator invitat" userId="" providerId="Windows Live" clId="Web-{6BB1679A-5CF6-4E85-9755-C0CCFA5041E6}" dt="2021-11-18T21:53:41.483" v="626" actId="1076"/>
        <pc:sldMkLst>
          <pc:docMk/>
          <pc:sldMk cId="0" sldId="260"/>
        </pc:sldMkLst>
        <pc:spChg chg="add del">
          <ac:chgData name="Utilizator invitat" userId="" providerId="Windows Live" clId="Web-{6BB1679A-5CF6-4E85-9755-C0CCFA5041E6}" dt="2021-11-18T21:53:18.373" v="623"/>
          <ac:spMkLst>
            <pc:docMk/>
            <pc:sldMk cId="0" sldId="260"/>
            <ac:spMk id="4" creationId="{CBBBE6E4-4450-4C1B-996A-612C9A5D7B0B}"/>
          </ac:spMkLst>
        </pc:spChg>
        <pc:spChg chg="mod">
          <ac:chgData name="Utilizator invitat" userId="" providerId="Windows Live" clId="Web-{6BB1679A-5CF6-4E85-9755-C0CCFA5041E6}" dt="2021-11-18T21:45:31.223" v="615" actId="20577"/>
          <ac:spMkLst>
            <pc:docMk/>
            <pc:sldMk cId="0" sldId="260"/>
            <ac:spMk id="83" creationId="{00000000-0000-0000-0000-000000000000}"/>
          </ac:spMkLst>
        </pc:spChg>
        <pc:picChg chg="add mod">
          <ac:chgData name="Utilizator invitat" userId="" providerId="Windows Live" clId="Web-{6BB1679A-5CF6-4E85-9755-C0CCFA5041E6}" dt="2021-11-18T21:53:41.483" v="626" actId="1076"/>
          <ac:picMkLst>
            <pc:docMk/>
            <pc:sldMk cId="0" sldId="260"/>
            <ac:picMk id="3" creationId="{60BF06EE-9081-4F84-9C95-790F0A19399A}"/>
          </ac:picMkLst>
        </pc:picChg>
      </pc:sldChg>
      <pc:sldChg chg="modNotes">
        <pc:chgData name="Utilizator invitat" userId="" providerId="Windows Live" clId="Web-{6BB1679A-5CF6-4E85-9755-C0CCFA5041E6}" dt="2021-11-18T22:29:17.526" v="663"/>
        <pc:sldMkLst>
          <pc:docMk/>
          <pc:sldMk cId="0" sldId="264"/>
        </pc:sldMkLst>
      </pc:sldChg>
      <pc:sldChg chg="addSp delSp modSp">
        <pc:chgData name="Utilizator invitat" userId="" providerId="Windows Live" clId="Web-{6BB1679A-5CF6-4E85-9755-C0CCFA5041E6}" dt="2021-11-18T22:20:17.078" v="659"/>
        <pc:sldMkLst>
          <pc:docMk/>
          <pc:sldMk cId="2841831061" sldId="266"/>
        </pc:sldMkLst>
        <pc:spChg chg="mod">
          <ac:chgData name="Utilizator invitat" userId="" providerId="Windows Live" clId="Web-{6BB1679A-5CF6-4E85-9755-C0CCFA5041E6}" dt="2021-11-18T22:20:17.078" v="659"/>
          <ac:spMkLst>
            <pc:docMk/>
            <pc:sldMk cId="2841831061" sldId="266"/>
            <ac:spMk id="2" creationId="{517F82D0-8804-46A9-A988-8704A54DA3CD}"/>
          </ac:spMkLst>
        </pc:spChg>
        <pc:spChg chg="del mod">
          <ac:chgData name="Utilizator invitat" userId="" providerId="Windows Live" clId="Web-{6BB1679A-5CF6-4E85-9755-C0CCFA5041E6}" dt="2021-11-18T21:56:35.627" v="627"/>
          <ac:spMkLst>
            <pc:docMk/>
            <pc:sldMk cId="2841831061" sldId="266"/>
            <ac:spMk id="4" creationId="{1BAA5DA6-BA16-498B-9FFD-5B4D938943DC}"/>
          </ac:spMkLst>
        </pc:spChg>
        <pc:spChg chg="del">
          <ac:chgData name="Utilizator invitat" userId="" providerId="Windows Live" clId="Web-{6BB1679A-5CF6-4E85-9755-C0CCFA5041E6}" dt="2021-11-18T22:20:17.078" v="659"/>
          <ac:spMkLst>
            <pc:docMk/>
            <pc:sldMk cId="2841831061" sldId="266"/>
            <ac:spMk id="13" creationId="{C393B4A7-6ABF-423D-A762-3CDB4897A833}"/>
          </ac:spMkLst>
        </pc:spChg>
        <pc:spChg chg="del">
          <ac:chgData name="Utilizator invitat" userId="" providerId="Windows Live" clId="Web-{6BB1679A-5CF6-4E85-9755-C0CCFA5041E6}" dt="2021-11-18T22:20:17.078" v="659"/>
          <ac:spMkLst>
            <pc:docMk/>
            <pc:sldMk cId="2841831061" sldId="266"/>
            <ac:spMk id="19" creationId="{01AD250C-F2EA-449F-9B14-DF5BB674C500}"/>
          </ac:spMkLst>
        </pc:spChg>
        <pc:spChg chg="del">
          <ac:chgData name="Utilizator invitat" userId="" providerId="Windows Live" clId="Web-{6BB1679A-5CF6-4E85-9755-C0CCFA5041E6}" dt="2021-11-18T22:20:17.078" v="659"/>
          <ac:spMkLst>
            <pc:docMk/>
            <pc:sldMk cId="2841831061" sldId="266"/>
            <ac:spMk id="21" creationId="{F747F1B4-B831-4277-8AB0-32767F7EB7BF}"/>
          </ac:spMkLst>
        </pc:spChg>
        <pc:spChg chg="del">
          <ac:chgData name="Utilizator invitat" userId="" providerId="Windows Live" clId="Web-{6BB1679A-5CF6-4E85-9755-C0CCFA5041E6}" dt="2021-11-18T22:20:17.078" v="659"/>
          <ac:spMkLst>
            <pc:docMk/>
            <pc:sldMk cId="2841831061" sldId="266"/>
            <ac:spMk id="23" creationId="{D80CFA21-AB7C-4BEB-9BFF-05764FBBF3C6}"/>
          </ac:spMkLst>
        </pc:spChg>
        <pc:spChg chg="del">
          <ac:chgData name="Utilizator invitat" userId="" providerId="Windows Live" clId="Web-{6BB1679A-5CF6-4E85-9755-C0CCFA5041E6}" dt="2021-11-18T22:20:17.078" v="659"/>
          <ac:spMkLst>
            <pc:docMk/>
            <pc:sldMk cId="2841831061" sldId="266"/>
            <ac:spMk id="25" creationId="{12F7E335-851A-4CAE-B09F-E657819D4600}"/>
          </ac:spMkLst>
        </pc:spChg>
        <pc:spChg chg="del">
          <ac:chgData name="Utilizator invitat" userId="" providerId="Windows Live" clId="Web-{6BB1679A-5CF6-4E85-9755-C0CCFA5041E6}" dt="2021-11-18T22:20:17.078" v="659"/>
          <ac:spMkLst>
            <pc:docMk/>
            <pc:sldMk cId="2841831061" sldId="266"/>
            <ac:spMk id="27" creationId="{10B541F0-7F6E-402E-84D8-CF96EACA5FBC}"/>
          </ac:spMkLst>
        </pc:spChg>
        <pc:spChg chg="add">
          <ac:chgData name="Utilizator invitat" userId="" providerId="Windows Live" clId="Web-{6BB1679A-5CF6-4E85-9755-C0CCFA5041E6}" dt="2021-11-18T22:20:17.078" v="659"/>
          <ac:spMkLst>
            <pc:docMk/>
            <pc:sldMk cId="2841831061" sldId="266"/>
            <ac:spMk id="38" creationId="{C393B4A7-6ABF-423D-A762-3CDB4897A833}"/>
          </ac:spMkLst>
        </pc:spChg>
        <pc:spChg chg="add">
          <ac:chgData name="Utilizator invitat" userId="" providerId="Windows Live" clId="Web-{6BB1679A-5CF6-4E85-9755-C0CCFA5041E6}" dt="2021-11-18T22:20:17.078" v="659"/>
          <ac:spMkLst>
            <pc:docMk/>
            <pc:sldMk cId="2841831061" sldId="266"/>
            <ac:spMk id="44" creationId="{01AD250C-F2EA-449F-9B14-DF5BB674C500}"/>
          </ac:spMkLst>
        </pc:spChg>
        <pc:spChg chg="add">
          <ac:chgData name="Utilizator invitat" userId="" providerId="Windows Live" clId="Web-{6BB1679A-5CF6-4E85-9755-C0CCFA5041E6}" dt="2021-11-18T22:20:17.078" v="659"/>
          <ac:spMkLst>
            <pc:docMk/>
            <pc:sldMk cId="2841831061" sldId="266"/>
            <ac:spMk id="46" creationId="{F747F1B4-B831-4277-8AB0-32767F7EB7BF}"/>
          </ac:spMkLst>
        </pc:spChg>
        <pc:spChg chg="add">
          <ac:chgData name="Utilizator invitat" userId="" providerId="Windows Live" clId="Web-{6BB1679A-5CF6-4E85-9755-C0CCFA5041E6}" dt="2021-11-18T22:20:17.078" v="659"/>
          <ac:spMkLst>
            <pc:docMk/>
            <pc:sldMk cId="2841831061" sldId="266"/>
            <ac:spMk id="48" creationId="{D80CFA21-AB7C-4BEB-9BFF-05764FBBF3C6}"/>
          </ac:spMkLst>
        </pc:spChg>
        <pc:spChg chg="add">
          <ac:chgData name="Utilizator invitat" userId="" providerId="Windows Live" clId="Web-{6BB1679A-5CF6-4E85-9755-C0CCFA5041E6}" dt="2021-11-18T22:20:17.078" v="659"/>
          <ac:spMkLst>
            <pc:docMk/>
            <pc:sldMk cId="2841831061" sldId="266"/>
            <ac:spMk id="50" creationId="{12F7E335-851A-4CAE-B09F-E657819D4600}"/>
          </ac:spMkLst>
        </pc:spChg>
        <pc:spChg chg="add">
          <ac:chgData name="Utilizator invitat" userId="" providerId="Windows Live" clId="Web-{6BB1679A-5CF6-4E85-9755-C0CCFA5041E6}" dt="2021-11-18T22:20:17.078" v="659"/>
          <ac:spMkLst>
            <pc:docMk/>
            <pc:sldMk cId="2841831061" sldId="266"/>
            <ac:spMk id="52" creationId="{10B541F0-7F6E-402E-84D8-CF96EACA5FBC}"/>
          </ac:spMkLst>
        </pc:spChg>
        <pc:graphicFrameChg chg="del modGraphic">
          <ac:chgData name="Utilizator invitat" userId="" providerId="Windows Live" clId="Web-{6BB1679A-5CF6-4E85-9755-C0CCFA5041E6}" dt="2021-11-18T21:56:47.705" v="629"/>
          <ac:graphicFrameMkLst>
            <pc:docMk/>
            <pc:sldMk cId="2841831061" sldId="266"/>
            <ac:graphicFrameMk id="5" creationId="{2CECD32C-A12E-47C2-8BF5-0CD9AEB78276}"/>
          </ac:graphicFrameMkLst>
        </pc:graphicFrameChg>
        <pc:graphicFrameChg chg="add mod modGraphic">
          <ac:chgData name="Utilizator invitat" userId="" providerId="Windows Live" clId="Web-{6BB1679A-5CF6-4E85-9755-C0CCFA5041E6}" dt="2021-11-18T22:20:17.078" v="659"/>
          <ac:graphicFrameMkLst>
            <pc:docMk/>
            <pc:sldMk cId="2841831061" sldId="266"/>
            <ac:graphicFrameMk id="29" creationId="{13A5F477-83FB-4C68-8C9C-6E52123194D2}"/>
          </ac:graphicFrameMkLst>
        </pc:graphicFrameChg>
        <pc:picChg chg="del">
          <ac:chgData name="Utilizator invitat" userId="" providerId="Windows Live" clId="Web-{6BB1679A-5CF6-4E85-9755-C0CCFA5041E6}" dt="2021-11-18T22:20:17.078" v="659"/>
          <ac:picMkLst>
            <pc:docMk/>
            <pc:sldMk cId="2841831061" sldId="266"/>
            <ac:picMk id="9" creationId="{F1B8F9CB-890B-4CB8-B503-188A763E2FC1}"/>
          </ac:picMkLst>
        </pc:picChg>
        <pc:picChg chg="del">
          <ac:chgData name="Utilizator invitat" userId="" providerId="Windows Live" clId="Web-{6BB1679A-5CF6-4E85-9755-C0CCFA5041E6}" dt="2021-11-18T22:20:17.078" v="659"/>
          <ac:picMkLst>
            <pc:docMk/>
            <pc:sldMk cId="2841831061" sldId="266"/>
            <ac:picMk id="11" creationId="{AA632AB4-3837-4FD0-8B62-0A18B573F46D}"/>
          </ac:picMkLst>
        </pc:picChg>
        <pc:picChg chg="del">
          <ac:chgData name="Utilizator invitat" userId="" providerId="Windows Live" clId="Web-{6BB1679A-5CF6-4E85-9755-C0CCFA5041E6}" dt="2021-11-18T22:20:17.078" v="659"/>
          <ac:picMkLst>
            <pc:docMk/>
            <pc:sldMk cId="2841831061" sldId="266"/>
            <ac:picMk id="15" creationId="{9CD2319A-6FA9-4EFB-9EDF-7304467425E8}"/>
          </ac:picMkLst>
        </pc:picChg>
        <pc:picChg chg="del">
          <ac:chgData name="Utilizator invitat" userId="" providerId="Windows Live" clId="Web-{6BB1679A-5CF6-4E85-9755-C0CCFA5041E6}" dt="2021-11-18T22:20:17.078" v="659"/>
          <ac:picMkLst>
            <pc:docMk/>
            <pc:sldMk cId="2841831061" sldId="266"/>
            <ac:picMk id="17" creationId="{D1692A93-3514-4486-8B67-CCA4E0259BCB}"/>
          </ac:picMkLst>
        </pc:picChg>
        <pc:picChg chg="add">
          <ac:chgData name="Utilizator invitat" userId="" providerId="Windows Live" clId="Web-{6BB1679A-5CF6-4E85-9755-C0CCFA5041E6}" dt="2021-11-18T22:20:17.078" v="659"/>
          <ac:picMkLst>
            <pc:docMk/>
            <pc:sldMk cId="2841831061" sldId="266"/>
            <ac:picMk id="34" creationId="{F1B8F9CB-890B-4CB8-B503-188A763E2FC1}"/>
          </ac:picMkLst>
        </pc:picChg>
        <pc:picChg chg="add">
          <ac:chgData name="Utilizator invitat" userId="" providerId="Windows Live" clId="Web-{6BB1679A-5CF6-4E85-9755-C0CCFA5041E6}" dt="2021-11-18T22:20:17.078" v="659"/>
          <ac:picMkLst>
            <pc:docMk/>
            <pc:sldMk cId="2841831061" sldId="266"/>
            <ac:picMk id="36" creationId="{AA632AB4-3837-4FD0-8B62-0A18B573F46D}"/>
          </ac:picMkLst>
        </pc:picChg>
        <pc:picChg chg="add">
          <ac:chgData name="Utilizator invitat" userId="" providerId="Windows Live" clId="Web-{6BB1679A-5CF6-4E85-9755-C0CCFA5041E6}" dt="2021-11-18T22:20:17.078" v="659"/>
          <ac:picMkLst>
            <pc:docMk/>
            <pc:sldMk cId="2841831061" sldId="266"/>
            <ac:picMk id="40" creationId="{9CD2319A-6FA9-4EFB-9EDF-7304467425E8}"/>
          </ac:picMkLst>
        </pc:picChg>
        <pc:picChg chg="add">
          <ac:chgData name="Utilizator invitat" userId="" providerId="Windows Live" clId="Web-{6BB1679A-5CF6-4E85-9755-C0CCFA5041E6}" dt="2021-11-18T22:20:17.078" v="659"/>
          <ac:picMkLst>
            <pc:docMk/>
            <pc:sldMk cId="2841831061" sldId="266"/>
            <ac:picMk id="42" creationId="{D1692A93-3514-4486-8B67-CCA4E0259BCB}"/>
          </ac:picMkLst>
        </pc:picChg>
      </pc:sldChg>
      <pc:sldChg chg="addSp delSp modSp">
        <pc:chgData name="Utilizator invitat" userId="" providerId="Windows Live" clId="Web-{6BB1679A-5CF6-4E85-9755-C0CCFA5041E6}" dt="2021-11-18T22:19:21.655" v="658" actId="14100"/>
        <pc:sldMkLst>
          <pc:docMk/>
          <pc:sldMk cId="2540791449" sldId="268"/>
        </pc:sldMkLst>
        <pc:picChg chg="add del mod">
          <ac:chgData name="Utilizator invitat" userId="" providerId="Windows Live" clId="Web-{6BB1679A-5CF6-4E85-9755-C0CCFA5041E6}" dt="2021-11-18T22:18:55.233" v="651"/>
          <ac:picMkLst>
            <pc:docMk/>
            <pc:sldMk cId="2540791449" sldId="268"/>
            <ac:picMk id="2" creationId="{02D4B9A2-B876-43B1-9305-2B0D5EF244CF}"/>
          </ac:picMkLst>
        </pc:picChg>
        <pc:picChg chg="add mod">
          <ac:chgData name="Utilizator invitat" userId="" providerId="Windows Live" clId="Web-{6BB1679A-5CF6-4E85-9755-C0CCFA5041E6}" dt="2021-11-18T22:19:21.655" v="658" actId="14100"/>
          <ac:picMkLst>
            <pc:docMk/>
            <pc:sldMk cId="2540791449" sldId="268"/>
            <ac:picMk id="3" creationId="{C6F2F225-7E65-46CB-B8A1-769D3E9850A2}"/>
          </ac:picMkLst>
        </pc:picChg>
      </pc:sldChg>
    </pc:docChg>
  </pc:docChgLst>
  <pc:docChgLst>
    <pc:chgData name="Guest User" providerId="Windows Live" clId="Web-{DD71D476-EB83-49A6-8980-4A4152E05434}"/>
    <pc:docChg chg="modSld">
      <pc:chgData name="Guest User" userId="" providerId="Windows Live" clId="Web-{DD71D476-EB83-49A6-8980-4A4152E05434}" dt="2021-11-18T22:26:36.104" v="456" actId="20577"/>
      <pc:docMkLst>
        <pc:docMk/>
      </pc:docMkLst>
      <pc:sldChg chg="modSp modNotes">
        <pc:chgData name="Guest User" userId="" providerId="Windows Live" clId="Web-{DD71D476-EB83-49A6-8980-4A4152E05434}" dt="2021-11-18T21:52:55.080" v="424"/>
        <pc:sldMkLst>
          <pc:docMk/>
          <pc:sldMk cId="0" sldId="258"/>
        </pc:sldMkLst>
        <pc:spChg chg="mod">
          <ac:chgData name="Guest User" userId="" providerId="Windows Live" clId="Web-{DD71D476-EB83-49A6-8980-4A4152E05434}" dt="2021-11-18T21:51:13.203" v="377" actId="20577"/>
          <ac:spMkLst>
            <pc:docMk/>
            <pc:sldMk cId="0" sldId="258"/>
            <ac:spMk id="68" creationId="{00000000-0000-0000-0000-000000000000}"/>
          </ac:spMkLst>
        </pc:spChg>
      </pc:sldChg>
      <pc:sldChg chg="modSp modNotes">
        <pc:chgData name="Guest User" userId="" providerId="Windows Live" clId="Web-{DD71D476-EB83-49A6-8980-4A4152E05434}" dt="2021-11-18T21:50:40.515" v="375" actId="20577"/>
        <pc:sldMkLst>
          <pc:docMk/>
          <pc:sldMk cId="0" sldId="259"/>
        </pc:sldMkLst>
        <pc:spChg chg="mod">
          <ac:chgData name="Guest User" userId="" providerId="Windows Live" clId="Web-{DD71D476-EB83-49A6-8980-4A4152E05434}" dt="2021-11-18T21:50:40.515" v="375" actId="20577"/>
          <ac:spMkLst>
            <pc:docMk/>
            <pc:sldMk cId="0" sldId="259"/>
            <ac:spMk id="76" creationId="{00000000-0000-0000-0000-000000000000}"/>
          </ac:spMkLst>
        </pc:spChg>
      </pc:sldChg>
      <pc:sldChg chg="addSp modSp modNotes">
        <pc:chgData name="Guest User" userId="" providerId="Windows Live" clId="Web-{DD71D476-EB83-49A6-8980-4A4152E05434}" dt="2021-11-18T21:54:04.113" v="425" actId="1076"/>
        <pc:sldMkLst>
          <pc:docMk/>
          <pc:sldMk cId="0" sldId="260"/>
        </pc:sldMkLst>
        <pc:spChg chg="add mod">
          <ac:chgData name="Guest User" userId="" providerId="Windows Live" clId="Web-{DD71D476-EB83-49A6-8980-4A4152E05434}" dt="2021-11-18T21:45:44.931" v="368" actId="20577"/>
          <ac:spMkLst>
            <pc:docMk/>
            <pc:sldMk cId="0" sldId="260"/>
            <ac:spMk id="2" creationId="{B6B66220-0072-4FF4-9519-4962FD62B8C1}"/>
          </ac:spMkLst>
        </pc:spChg>
        <pc:picChg chg="mod">
          <ac:chgData name="Guest User" userId="" providerId="Windows Live" clId="Web-{DD71D476-EB83-49A6-8980-4A4152E05434}" dt="2021-11-18T21:54:04.113" v="425" actId="1076"/>
          <ac:picMkLst>
            <pc:docMk/>
            <pc:sldMk cId="0" sldId="260"/>
            <ac:picMk id="3" creationId="{60BF06EE-9081-4F84-9C95-790F0A19399A}"/>
          </ac:picMkLst>
        </pc:picChg>
      </pc:sldChg>
      <pc:sldChg chg="addSp modSp modNotes">
        <pc:chgData name="Guest User" userId="" providerId="Windows Live" clId="Web-{DD71D476-EB83-49A6-8980-4A4152E05434}" dt="2021-11-18T22:26:36.104" v="456" actId="20577"/>
        <pc:sldMkLst>
          <pc:docMk/>
          <pc:sldMk cId="0" sldId="264"/>
        </pc:sldMkLst>
        <pc:spChg chg="add mod">
          <ac:chgData name="Guest User" userId="" providerId="Windows Live" clId="Web-{DD71D476-EB83-49A6-8980-4A4152E05434}" dt="2021-11-18T22:26:36.104" v="456" actId="20577"/>
          <ac:spMkLst>
            <pc:docMk/>
            <pc:sldMk cId="0" sldId="264"/>
            <ac:spMk id="5" creationId="{7713E9EB-8560-481A-BD37-D628766C5B0D}"/>
          </ac:spMkLst>
        </pc:spChg>
        <pc:spChg chg="mod">
          <ac:chgData name="Guest User" userId="" providerId="Windows Live" clId="Web-{DD71D476-EB83-49A6-8980-4A4152E05434}" dt="2021-11-18T21:58:50.118" v="434" actId="20577"/>
          <ac:spMkLst>
            <pc:docMk/>
            <pc:sldMk cId="0" sldId="264"/>
            <ac:spMk id="109" creationId="{00000000-0000-0000-0000-000000000000}"/>
          </ac:spMkLst>
        </pc:spChg>
      </pc:sldChg>
      <pc:sldChg chg="addSp modSp">
        <pc:chgData name="Guest User" userId="" providerId="Windows Live" clId="Web-{DD71D476-EB83-49A6-8980-4A4152E05434}" dt="2021-11-18T21:39:06.142" v="54" actId="14100"/>
        <pc:sldMkLst>
          <pc:docMk/>
          <pc:sldMk cId="2841831061" sldId="266"/>
        </pc:sldMkLst>
        <pc:spChg chg="mod">
          <ac:chgData name="Guest User" userId="" providerId="Windows Live" clId="Web-{DD71D476-EB83-49A6-8980-4A4152E05434}" dt="2021-11-18T21:33:38.760" v="39" actId="20577"/>
          <ac:spMkLst>
            <pc:docMk/>
            <pc:sldMk cId="2841831061" sldId="266"/>
            <ac:spMk id="2" creationId="{517F82D0-8804-46A9-A988-8704A54DA3CD}"/>
          </ac:spMkLst>
        </pc:spChg>
        <pc:spChg chg="add mod">
          <ac:chgData name="Guest User" userId="" providerId="Windows Live" clId="Web-{DD71D476-EB83-49A6-8980-4A4152E05434}" dt="2021-11-18T21:39:06.142" v="54" actId="14100"/>
          <ac:spMkLst>
            <pc:docMk/>
            <pc:sldMk cId="2841831061" sldId="266"/>
            <ac:spMk id="4" creationId="{1BAA5DA6-BA16-498B-9FFD-5B4D938943DC}"/>
          </ac:spMkLst>
        </pc:spChg>
      </pc:sldChg>
      <pc:sldChg chg="modSp">
        <pc:chgData name="Guest User" userId="" providerId="Windows Live" clId="Web-{DD71D476-EB83-49A6-8980-4A4152E05434}" dt="2021-11-18T21:59:05.712" v="437" actId="20577"/>
        <pc:sldMkLst>
          <pc:docMk/>
          <pc:sldMk cId="2540791449" sldId="268"/>
        </pc:sldMkLst>
        <pc:spChg chg="mod">
          <ac:chgData name="Guest User" userId="" providerId="Windows Live" clId="Web-{DD71D476-EB83-49A6-8980-4A4152E05434}" dt="2021-11-18T21:59:05.712" v="437" actId="20577"/>
          <ac:spMkLst>
            <pc:docMk/>
            <pc:sldMk cId="2540791449" sldId="268"/>
            <ac:spMk id="4" creationId="{8FD6DCD7-C150-AA42-A9BC-853BD260C642}"/>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06-25T14:25:49.643" idx="1">
    <p:pos x="10" y="10"/>
    <p:text/>
    <p:extLst>
      <p:ext uri="{C676402C-5697-4E1C-873F-D02D1690AC5C}">
        <p15:threadingInfo xmlns:p15="http://schemas.microsoft.com/office/powerpoint/2012/main" timeZoneBias="-60"/>
      </p:ext>
    </p:extLst>
  </p:cm>
</p:cmLst>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43D92C-2ED0-4538-937B-6911FC13A92E}" type="doc">
      <dgm:prSet loTypeId="urn:microsoft.com/office/officeart/2005/8/layout/vProcess5" loCatId="process" qsTypeId="urn:microsoft.com/office/officeart/2005/8/quickstyle/simple1" qsCatId="simple" csTypeId="urn:microsoft.com/office/officeart/2005/8/colors/accent0_3" csCatId="mainScheme"/>
      <dgm:spPr/>
      <dgm:t>
        <a:bodyPr/>
        <a:lstStyle/>
        <a:p>
          <a:endParaRPr lang="en-US"/>
        </a:p>
      </dgm:t>
    </dgm:pt>
    <dgm:pt modelId="{3621F210-603B-4E37-B5E1-4E0CC01C78CE}">
      <dgm:prSet/>
      <dgm:spPr/>
      <dgm:t>
        <a:bodyPr/>
        <a:lstStyle/>
        <a:p>
          <a:r>
            <a:rPr lang="en-US"/>
            <a:t>A well-constructed sales plan should: </a:t>
          </a:r>
        </a:p>
      </dgm:t>
    </dgm:pt>
    <dgm:pt modelId="{9DF2299C-3070-4EAB-BAEA-F5BF4DF7E26A}" type="parTrans" cxnId="{5D63DDAD-6348-47D1-B5C5-11BD4F45460A}">
      <dgm:prSet/>
      <dgm:spPr/>
      <dgm:t>
        <a:bodyPr/>
        <a:lstStyle/>
        <a:p>
          <a:endParaRPr lang="en-US"/>
        </a:p>
      </dgm:t>
    </dgm:pt>
    <dgm:pt modelId="{F655C42F-85EB-495E-B162-BBE33557E78B}" type="sibTrans" cxnId="{5D63DDAD-6348-47D1-B5C5-11BD4F45460A}">
      <dgm:prSet/>
      <dgm:spPr/>
      <dgm:t>
        <a:bodyPr/>
        <a:lstStyle/>
        <a:p>
          <a:endParaRPr lang="en-US"/>
        </a:p>
      </dgm:t>
    </dgm:pt>
    <dgm:pt modelId="{519510DB-0694-40D9-944B-D2DB44EBE60B}">
      <dgm:prSet/>
      <dgm:spPr/>
      <dgm:t>
        <a:bodyPr/>
        <a:lstStyle/>
        <a:p>
          <a:r>
            <a:rPr lang="en-US"/>
            <a:t>Communicate company goals effectively to the sales team </a:t>
          </a:r>
        </a:p>
      </dgm:t>
    </dgm:pt>
    <dgm:pt modelId="{AAEB68F7-88CE-4A5B-A3B8-D673FCB244CA}" type="parTrans" cxnId="{27C5982C-A412-4987-BEB4-F7258708F41A}">
      <dgm:prSet/>
      <dgm:spPr/>
      <dgm:t>
        <a:bodyPr/>
        <a:lstStyle/>
        <a:p>
          <a:endParaRPr lang="en-US"/>
        </a:p>
      </dgm:t>
    </dgm:pt>
    <dgm:pt modelId="{F9A18213-9EA4-4DB8-B82C-4EF970F4DEFE}" type="sibTrans" cxnId="{27C5982C-A412-4987-BEB4-F7258708F41A}">
      <dgm:prSet/>
      <dgm:spPr/>
      <dgm:t>
        <a:bodyPr/>
        <a:lstStyle/>
        <a:p>
          <a:endParaRPr lang="en-US"/>
        </a:p>
      </dgm:t>
    </dgm:pt>
    <dgm:pt modelId="{074D5AAB-A5DD-422B-B7ED-569F7ACE0607}">
      <dgm:prSet/>
      <dgm:spPr/>
      <dgm:t>
        <a:bodyPr/>
        <a:lstStyle/>
        <a:p>
          <a:r>
            <a:rPr lang="en-US"/>
            <a:t>Provides strategic directions to the sales team </a:t>
          </a:r>
        </a:p>
      </dgm:t>
    </dgm:pt>
    <dgm:pt modelId="{8B598674-E5D4-4B69-9794-13E6FD237C8D}" type="parTrans" cxnId="{E51749F1-04D9-4C72-A96A-5807D6F1B864}">
      <dgm:prSet/>
      <dgm:spPr/>
      <dgm:t>
        <a:bodyPr/>
        <a:lstStyle/>
        <a:p>
          <a:endParaRPr lang="en-US"/>
        </a:p>
      </dgm:t>
    </dgm:pt>
    <dgm:pt modelId="{4206E413-ABBE-45B5-A35B-99AAE3659ABB}" type="sibTrans" cxnId="{E51749F1-04D9-4C72-A96A-5807D6F1B864}">
      <dgm:prSet/>
      <dgm:spPr/>
      <dgm:t>
        <a:bodyPr/>
        <a:lstStyle/>
        <a:p>
          <a:endParaRPr lang="en-US"/>
        </a:p>
      </dgm:t>
    </dgm:pt>
    <dgm:pt modelId="{C29C8C8A-4540-4552-9750-C16642C831D5}">
      <dgm:prSet/>
      <dgm:spPr/>
      <dgm:t>
        <a:bodyPr/>
        <a:lstStyle/>
        <a:p>
          <a:r>
            <a:rPr lang="en-US"/>
            <a:t>Highlight roles and responsibilities for the entire team </a:t>
          </a:r>
        </a:p>
      </dgm:t>
    </dgm:pt>
    <dgm:pt modelId="{50769C25-61D8-4BCC-9B03-97E402C6CD33}" type="parTrans" cxnId="{A5ACC0F8-52C7-4156-A6B4-3CB13B95EB49}">
      <dgm:prSet/>
      <dgm:spPr/>
      <dgm:t>
        <a:bodyPr/>
        <a:lstStyle/>
        <a:p>
          <a:endParaRPr lang="en-US"/>
        </a:p>
      </dgm:t>
    </dgm:pt>
    <dgm:pt modelId="{6024C31C-657B-40A8-801A-69954C21E52A}" type="sibTrans" cxnId="{A5ACC0F8-52C7-4156-A6B4-3CB13B95EB49}">
      <dgm:prSet/>
      <dgm:spPr/>
      <dgm:t>
        <a:bodyPr/>
        <a:lstStyle/>
        <a:p>
          <a:endParaRPr lang="en-US"/>
        </a:p>
      </dgm:t>
    </dgm:pt>
    <dgm:pt modelId="{35E87596-09DF-4111-A049-6CCD31263902}">
      <dgm:prSet/>
      <dgm:spPr/>
      <dgm:t>
        <a:bodyPr/>
        <a:lstStyle/>
        <a:p>
          <a:r>
            <a:rPr lang="en-US"/>
            <a:t>Monitor the progress of the sales team according to the organization of objectives</a:t>
          </a:r>
        </a:p>
      </dgm:t>
    </dgm:pt>
    <dgm:pt modelId="{BBB428C9-F175-447E-AA68-3AFB6AD9D338}" type="parTrans" cxnId="{7A55A133-F2E6-4131-B8CB-B06F47AA588D}">
      <dgm:prSet/>
      <dgm:spPr/>
      <dgm:t>
        <a:bodyPr/>
        <a:lstStyle/>
        <a:p>
          <a:endParaRPr lang="en-US"/>
        </a:p>
      </dgm:t>
    </dgm:pt>
    <dgm:pt modelId="{4B153CD1-F4DC-415D-BF9F-40AFBAAAF4A5}" type="sibTrans" cxnId="{7A55A133-F2E6-4131-B8CB-B06F47AA588D}">
      <dgm:prSet/>
      <dgm:spPr/>
      <dgm:t>
        <a:bodyPr/>
        <a:lstStyle/>
        <a:p>
          <a:endParaRPr lang="en-US"/>
        </a:p>
      </dgm:t>
    </dgm:pt>
    <dgm:pt modelId="{2EDB279E-6DD5-4D5C-9AC3-260A44D2D407}" type="pres">
      <dgm:prSet presAssocID="{3843D92C-2ED0-4538-937B-6911FC13A92E}" presName="outerComposite" presStyleCnt="0">
        <dgm:presLayoutVars>
          <dgm:chMax val="5"/>
          <dgm:dir/>
          <dgm:resizeHandles val="exact"/>
        </dgm:presLayoutVars>
      </dgm:prSet>
      <dgm:spPr/>
    </dgm:pt>
    <dgm:pt modelId="{61BCFCC8-3AA7-4E91-9488-4BF86B8A2B1C}" type="pres">
      <dgm:prSet presAssocID="{3843D92C-2ED0-4538-937B-6911FC13A92E}" presName="dummyMaxCanvas" presStyleCnt="0">
        <dgm:presLayoutVars/>
      </dgm:prSet>
      <dgm:spPr/>
    </dgm:pt>
    <dgm:pt modelId="{18CB28B0-D0AD-4B18-97E7-3D6F18625C9B}" type="pres">
      <dgm:prSet presAssocID="{3843D92C-2ED0-4538-937B-6911FC13A92E}" presName="FiveNodes_1" presStyleLbl="node1" presStyleIdx="0" presStyleCnt="5">
        <dgm:presLayoutVars>
          <dgm:bulletEnabled val="1"/>
        </dgm:presLayoutVars>
      </dgm:prSet>
      <dgm:spPr/>
    </dgm:pt>
    <dgm:pt modelId="{BE7E55FD-9900-4E07-8288-25D2B4FF465D}" type="pres">
      <dgm:prSet presAssocID="{3843D92C-2ED0-4538-937B-6911FC13A92E}" presName="FiveNodes_2" presStyleLbl="node1" presStyleIdx="1" presStyleCnt="5">
        <dgm:presLayoutVars>
          <dgm:bulletEnabled val="1"/>
        </dgm:presLayoutVars>
      </dgm:prSet>
      <dgm:spPr/>
    </dgm:pt>
    <dgm:pt modelId="{AE2225E5-DC3F-45CC-8B85-CDB5E2151F32}" type="pres">
      <dgm:prSet presAssocID="{3843D92C-2ED0-4538-937B-6911FC13A92E}" presName="FiveNodes_3" presStyleLbl="node1" presStyleIdx="2" presStyleCnt="5">
        <dgm:presLayoutVars>
          <dgm:bulletEnabled val="1"/>
        </dgm:presLayoutVars>
      </dgm:prSet>
      <dgm:spPr/>
    </dgm:pt>
    <dgm:pt modelId="{5BF05A3E-4D84-4128-809A-C30861889A3E}" type="pres">
      <dgm:prSet presAssocID="{3843D92C-2ED0-4538-937B-6911FC13A92E}" presName="FiveNodes_4" presStyleLbl="node1" presStyleIdx="3" presStyleCnt="5">
        <dgm:presLayoutVars>
          <dgm:bulletEnabled val="1"/>
        </dgm:presLayoutVars>
      </dgm:prSet>
      <dgm:spPr/>
    </dgm:pt>
    <dgm:pt modelId="{4C8AB3F4-F56E-4809-979F-9AC135194BDA}" type="pres">
      <dgm:prSet presAssocID="{3843D92C-2ED0-4538-937B-6911FC13A92E}" presName="FiveNodes_5" presStyleLbl="node1" presStyleIdx="4" presStyleCnt="5">
        <dgm:presLayoutVars>
          <dgm:bulletEnabled val="1"/>
        </dgm:presLayoutVars>
      </dgm:prSet>
      <dgm:spPr/>
    </dgm:pt>
    <dgm:pt modelId="{77EFD725-1299-4EF7-9BCA-A738B7A12E03}" type="pres">
      <dgm:prSet presAssocID="{3843D92C-2ED0-4538-937B-6911FC13A92E}" presName="FiveConn_1-2" presStyleLbl="fgAccFollowNode1" presStyleIdx="0" presStyleCnt="4">
        <dgm:presLayoutVars>
          <dgm:bulletEnabled val="1"/>
        </dgm:presLayoutVars>
      </dgm:prSet>
      <dgm:spPr/>
    </dgm:pt>
    <dgm:pt modelId="{BB59C14D-E0CC-4D30-8261-55F5C39D8695}" type="pres">
      <dgm:prSet presAssocID="{3843D92C-2ED0-4538-937B-6911FC13A92E}" presName="FiveConn_2-3" presStyleLbl="fgAccFollowNode1" presStyleIdx="1" presStyleCnt="4">
        <dgm:presLayoutVars>
          <dgm:bulletEnabled val="1"/>
        </dgm:presLayoutVars>
      </dgm:prSet>
      <dgm:spPr/>
    </dgm:pt>
    <dgm:pt modelId="{2787E3E0-7FCA-40DE-9277-D1A3CD201667}" type="pres">
      <dgm:prSet presAssocID="{3843D92C-2ED0-4538-937B-6911FC13A92E}" presName="FiveConn_3-4" presStyleLbl="fgAccFollowNode1" presStyleIdx="2" presStyleCnt="4">
        <dgm:presLayoutVars>
          <dgm:bulletEnabled val="1"/>
        </dgm:presLayoutVars>
      </dgm:prSet>
      <dgm:spPr/>
    </dgm:pt>
    <dgm:pt modelId="{EA0B9043-3E45-4D9C-A552-249A6BA99D3A}" type="pres">
      <dgm:prSet presAssocID="{3843D92C-2ED0-4538-937B-6911FC13A92E}" presName="FiveConn_4-5" presStyleLbl="fgAccFollowNode1" presStyleIdx="3" presStyleCnt="4">
        <dgm:presLayoutVars>
          <dgm:bulletEnabled val="1"/>
        </dgm:presLayoutVars>
      </dgm:prSet>
      <dgm:spPr/>
    </dgm:pt>
    <dgm:pt modelId="{96F6660E-8CD7-4E08-9C30-146718979E7A}" type="pres">
      <dgm:prSet presAssocID="{3843D92C-2ED0-4538-937B-6911FC13A92E}" presName="FiveNodes_1_text" presStyleLbl="node1" presStyleIdx="4" presStyleCnt="5">
        <dgm:presLayoutVars>
          <dgm:bulletEnabled val="1"/>
        </dgm:presLayoutVars>
      </dgm:prSet>
      <dgm:spPr/>
    </dgm:pt>
    <dgm:pt modelId="{D7E7926E-1873-4D9F-8CEB-4D396198BC42}" type="pres">
      <dgm:prSet presAssocID="{3843D92C-2ED0-4538-937B-6911FC13A92E}" presName="FiveNodes_2_text" presStyleLbl="node1" presStyleIdx="4" presStyleCnt="5">
        <dgm:presLayoutVars>
          <dgm:bulletEnabled val="1"/>
        </dgm:presLayoutVars>
      </dgm:prSet>
      <dgm:spPr/>
    </dgm:pt>
    <dgm:pt modelId="{7E4B353C-28D8-4921-97BB-EFFA5E0D8D9F}" type="pres">
      <dgm:prSet presAssocID="{3843D92C-2ED0-4538-937B-6911FC13A92E}" presName="FiveNodes_3_text" presStyleLbl="node1" presStyleIdx="4" presStyleCnt="5">
        <dgm:presLayoutVars>
          <dgm:bulletEnabled val="1"/>
        </dgm:presLayoutVars>
      </dgm:prSet>
      <dgm:spPr/>
    </dgm:pt>
    <dgm:pt modelId="{9B66975C-6A3E-4E72-AF58-1966F38C6C1A}" type="pres">
      <dgm:prSet presAssocID="{3843D92C-2ED0-4538-937B-6911FC13A92E}" presName="FiveNodes_4_text" presStyleLbl="node1" presStyleIdx="4" presStyleCnt="5">
        <dgm:presLayoutVars>
          <dgm:bulletEnabled val="1"/>
        </dgm:presLayoutVars>
      </dgm:prSet>
      <dgm:spPr/>
    </dgm:pt>
    <dgm:pt modelId="{5E599DEF-FB22-48EB-B14E-EEA79A63D761}" type="pres">
      <dgm:prSet presAssocID="{3843D92C-2ED0-4538-937B-6911FC13A92E}" presName="FiveNodes_5_text" presStyleLbl="node1" presStyleIdx="4" presStyleCnt="5">
        <dgm:presLayoutVars>
          <dgm:bulletEnabled val="1"/>
        </dgm:presLayoutVars>
      </dgm:prSet>
      <dgm:spPr/>
    </dgm:pt>
  </dgm:ptLst>
  <dgm:cxnLst>
    <dgm:cxn modelId="{4D4B5F03-86A5-4FA7-875C-D3DDC743E2FD}" type="presOf" srcId="{35E87596-09DF-4111-A049-6CCD31263902}" destId="{5E599DEF-FB22-48EB-B14E-EEA79A63D761}" srcOrd="1" destOrd="0" presId="urn:microsoft.com/office/officeart/2005/8/layout/vProcess5"/>
    <dgm:cxn modelId="{EE9B9009-B5B8-493B-9AB7-BC51D912DF86}" type="presOf" srcId="{35E87596-09DF-4111-A049-6CCD31263902}" destId="{4C8AB3F4-F56E-4809-979F-9AC135194BDA}" srcOrd="0" destOrd="0" presId="urn:microsoft.com/office/officeart/2005/8/layout/vProcess5"/>
    <dgm:cxn modelId="{27C5982C-A412-4987-BEB4-F7258708F41A}" srcId="{3843D92C-2ED0-4538-937B-6911FC13A92E}" destId="{519510DB-0694-40D9-944B-D2DB44EBE60B}" srcOrd="1" destOrd="0" parTransId="{AAEB68F7-88CE-4A5B-A3B8-D673FCB244CA}" sibTransId="{F9A18213-9EA4-4DB8-B82C-4EF970F4DEFE}"/>
    <dgm:cxn modelId="{7A55A133-F2E6-4131-B8CB-B06F47AA588D}" srcId="{3843D92C-2ED0-4538-937B-6911FC13A92E}" destId="{35E87596-09DF-4111-A049-6CCD31263902}" srcOrd="4" destOrd="0" parTransId="{BBB428C9-F175-447E-AA68-3AFB6AD9D338}" sibTransId="{4B153CD1-F4DC-415D-BF9F-40AFBAAAF4A5}"/>
    <dgm:cxn modelId="{2E3C2C37-0487-4D07-83F5-94E28D4713E6}" type="presOf" srcId="{C29C8C8A-4540-4552-9750-C16642C831D5}" destId="{5BF05A3E-4D84-4128-809A-C30861889A3E}" srcOrd="0" destOrd="0" presId="urn:microsoft.com/office/officeart/2005/8/layout/vProcess5"/>
    <dgm:cxn modelId="{1F2AC65B-29A5-4F86-9B30-6DFC9ED2A061}" type="presOf" srcId="{074D5AAB-A5DD-422B-B7ED-569F7ACE0607}" destId="{7E4B353C-28D8-4921-97BB-EFFA5E0D8D9F}" srcOrd="1" destOrd="0" presId="urn:microsoft.com/office/officeart/2005/8/layout/vProcess5"/>
    <dgm:cxn modelId="{DABE5A6A-1A2B-44B8-BD7E-6C00033D369A}" type="presOf" srcId="{074D5AAB-A5DD-422B-B7ED-569F7ACE0607}" destId="{AE2225E5-DC3F-45CC-8B85-CDB5E2151F32}" srcOrd="0" destOrd="0" presId="urn:microsoft.com/office/officeart/2005/8/layout/vProcess5"/>
    <dgm:cxn modelId="{E9E89E56-8787-41CC-B7ED-124B7E108154}" type="presOf" srcId="{3621F210-603B-4E37-B5E1-4E0CC01C78CE}" destId="{96F6660E-8CD7-4E08-9C30-146718979E7A}" srcOrd="1" destOrd="0" presId="urn:microsoft.com/office/officeart/2005/8/layout/vProcess5"/>
    <dgm:cxn modelId="{5334ED7A-5181-4DFA-9BE9-6E393AD73495}" type="presOf" srcId="{F655C42F-85EB-495E-B162-BBE33557E78B}" destId="{77EFD725-1299-4EF7-9BCA-A738B7A12E03}" srcOrd="0" destOrd="0" presId="urn:microsoft.com/office/officeart/2005/8/layout/vProcess5"/>
    <dgm:cxn modelId="{3529F989-7DB7-4E08-BB2D-1C059CE5237C}" type="presOf" srcId="{3621F210-603B-4E37-B5E1-4E0CC01C78CE}" destId="{18CB28B0-D0AD-4B18-97E7-3D6F18625C9B}" srcOrd="0" destOrd="0" presId="urn:microsoft.com/office/officeart/2005/8/layout/vProcess5"/>
    <dgm:cxn modelId="{BF643D99-7891-444E-8BA7-6C95BEC54E68}" type="presOf" srcId="{519510DB-0694-40D9-944B-D2DB44EBE60B}" destId="{BE7E55FD-9900-4E07-8288-25D2B4FF465D}" srcOrd="0" destOrd="0" presId="urn:microsoft.com/office/officeart/2005/8/layout/vProcess5"/>
    <dgm:cxn modelId="{5D63DDAD-6348-47D1-B5C5-11BD4F45460A}" srcId="{3843D92C-2ED0-4538-937B-6911FC13A92E}" destId="{3621F210-603B-4E37-B5E1-4E0CC01C78CE}" srcOrd="0" destOrd="0" parTransId="{9DF2299C-3070-4EAB-BAEA-F5BF4DF7E26A}" sibTransId="{F655C42F-85EB-495E-B162-BBE33557E78B}"/>
    <dgm:cxn modelId="{54B01CB9-37FC-4406-868E-04C4BA7A103D}" type="presOf" srcId="{F9A18213-9EA4-4DB8-B82C-4EF970F4DEFE}" destId="{BB59C14D-E0CC-4D30-8261-55F5C39D8695}" srcOrd="0" destOrd="0" presId="urn:microsoft.com/office/officeart/2005/8/layout/vProcess5"/>
    <dgm:cxn modelId="{8E49D4D2-04A8-44E3-8D92-9946DAE2388C}" type="presOf" srcId="{519510DB-0694-40D9-944B-D2DB44EBE60B}" destId="{D7E7926E-1873-4D9F-8CEB-4D396198BC42}" srcOrd="1" destOrd="0" presId="urn:microsoft.com/office/officeart/2005/8/layout/vProcess5"/>
    <dgm:cxn modelId="{D5879FD8-AD7E-4ECA-9C05-7A642A501F84}" type="presOf" srcId="{C29C8C8A-4540-4552-9750-C16642C831D5}" destId="{9B66975C-6A3E-4E72-AF58-1966F38C6C1A}" srcOrd="1" destOrd="0" presId="urn:microsoft.com/office/officeart/2005/8/layout/vProcess5"/>
    <dgm:cxn modelId="{54D123DD-1CF0-4B41-BA2D-C78A9EF9DC27}" type="presOf" srcId="{6024C31C-657B-40A8-801A-69954C21E52A}" destId="{EA0B9043-3E45-4D9C-A552-249A6BA99D3A}" srcOrd="0" destOrd="0" presId="urn:microsoft.com/office/officeart/2005/8/layout/vProcess5"/>
    <dgm:cxn modelId="{D2C14FE1-C40A-4C56-BDBC-46481AA08CC1}" type="presOf" srcId="{3843D92C-2ED0-4538-937B-6911FC13A92E}" destId="{2EDB279E-6DD5-4D5C-9AC3-260A44D2D407}" srcOrd="0" destOrd="0" presId="urn:microsoft.com/office/officeart/2005/8/layout/vProcess5"/>
    <dgm:cxn modelId="{3D74A5EA-E2E8-45B8-8D55-D53D9EC7DBEA}" type="presOf" srcId="{4206E413-ABBE-45B5-A35B-99AAE3659ABB}" destId="{2787E3E0-7FCA-40DE-9277-D1A3CD201667}" srcOrd="0" destOrd="0" presId="urn:microsoft.com/office/officeart/2005/8/layout/vProcess5"/>
    <dgm:cxn modelId="{E51749F1-04D9-4C72-A96A-5807D6F1B864}" srcId="{3843D92C-2ED0-4538-937B-6911FC13A92E}" destId="{074D5AAB-A5DD-422B-B7ED-569F7ACE0607}" srcOrd="2" destOrd="0" parTransId="{8B598674-E5D4-4B69-9794-13E6FD237C8D}" sibTransId="{4206E413-ABBE-45B5-A35B-99AAE3659ABB}"/>
    <dgm:cxn modelId="{A5ACC0F8-52C7-4156-A6B4-3CB13B95EB49}" srcId="{3843D92C-2ED0-4538-937B-6911FC13A92E}" destId="{C29C8C8A-4540-4552-9750-C16642C831D5}" srcOrd="3" destOrd="0" parTransId="{50769C25-61D8-4BCC-9B03-97E402C6CD33}" sibTransId="{6024C31C-657B-40A8-801A-69954C21E52A}"/>
    <dgm:cxn modelId="{AE993996-D519-4959-BC95-360F15A1A2F2}" type="presParOf" srcId="{2EDB279E-6DD5-4D5C-9AC3-260A44D2D407}" destId="{61BCFCC8-3AA7-4E91-9488-4BF86B8A2B1C}" srcOrd="0" destOrd="0" presId="urn:microsoft.com/office/officeart/2005/8/layout/vProcess5"/>
    <dgm:cxn modelId="{86054069-C8B1-4979-A1C7-7430F986B8C8}" type="presParOf" srcId="{2EDB279E-6DD5-4D5C-9AC3-260A44D2D407}" destId="{18CB28B0-D0AD-4B18-97E7-3D6F18625C9B}" srcOrd="1" destOrd="0" presId="urn:microsoft.com/office/officeart/2005/8/layout/vProcess5"/>
    <dgm:cxn modelId="{AEAAD489-F650-4F68-811A-B21587DA26AD}" type="presParOf" srcId="{2EDB279E-6DD5-4D5C-9AC3-260A44D2D407}" destId="{BE7E55FD-9900-4E07-8288-25D2B4FF465D}" srcOrd="2" destOrd="0" presId="urn:microsoft.com/office/officeart/2005/8/layout/vProcess5"/>
    <dgm:cxn modelId="{68721786-999C-4CD8-8974-0951416C79A5}" type="presParOf" srcId="{2EDB279E-6DD5-4D5C-9AC3-260A44D2D407}" destId="{AE2225E5-DC3F-45CC-8B85-CDB5E2151F32}" srcOrd="3" destOrd="0" presId="urn:microsoft.com/office/officeart/2005/8/layout/vProcess5"/>
    <dgm:cxn modelId="{3973BA82-8DDF-4331-96E7-7D97ADCAED58}" type="presParOf" srcId="{2EDB279E-6DD5-4D5C-9AC3-260A44D2D407}" destId="{5BF05A3E-4D84-4128-809A-C30861889A3E}" srcOrd="4" destOrd="0" presId="urn:microsoft.com/office/officeart/2005/8/layout/vProcess5"/>
    <dgm:cxn modelId="{71DA6CB7-4BD2-4E21-A00D-9C78A473E518}" type="presParOf" srcId="{2EDB279E-6DD5-4D5C-9AC3-260A44D2D407}" destId="{4C8AB3F4-F56E-4809-979F-9AC135194BDA}" srcOrd="5" destOrd="0" presId="urn:microsoft.com/office/officeart/2005/8/layout/vProcess5"/>
    <dgm:cxn modelId="{DAB17DFE-61EF-417A-A0D9-4E86A91735C2}" type="presParOf" srcId="{2EDB279E-6DD5-4D5C-9AC3-260A44D2D407}" destId="{77EFD725-1299-4EF7-9BCA-A738B7A12E03}" srcOrd="6" destOrd="0" presId="urn:microsoft.com/office/officeart/2005/8/layout/vProcess5"/>
    <dgm:cxn modelId="{5E87E880-EEAE-445D-A39F-30E40C1C9526}" type="presParOf" srcId="{2EDB279E-6DD5-4D5C-9AC3-260A44D2D407}" destId="{BB59C14D-E0CC-4D30-8261-55F5C39D8695}" srcOrd="7" destOrd="0" presId="urn:microsoft.com/office/officeart/2005/8/layout/vProcess5"/>
    <dgm:cxn modelId="{7F1C12F1-B0DF-4783-AAC0-9A51810A7DDF}" type="presParOf" srcId="{2EDB279E-6DD5-4D5C-9AC3-260A44D2D407}" destId="{2787E3E0-7FCA-40DE-9277-D1A3CD201667}" srcOrd="8" destOrd="0" presId="urn:microsoft.com/office/officeart/2005/8/layout/vProcess5"/>
    <dgm:cxn modelId="{665ACC67-4725-424B-820B-CE91C1EA338F}" type="presParOf" srcId="{2EDB279E-6DD5-4D5C-9AC3-260A44D2D407}" destId="{EA0B9043-3E45-4D9C-A552-249A6BA99D3A}" srcOrd="9" destOrd="0" presId="urn:microsoft.com/office/officeart/2005/8/layout/vProcess5"/>
    <dgm:cxn modelId="{A9B06FF8-E68A-42B5-9A0E-937A420AB99D}" type="presParOf" srcId="{2EDB279E-6DD5-4D5C-9AC3-260A44D2D407}" destId="{96F6660E-8CD7-4E08-9C30-146718979E7A}" srcOrd="10" destOrd="0" presId="urn:microsoft.com/office/officeart/2005/8/layout/vProcess5"/>
    <dgm:cxn modelId="{050AC2EB-4DAC-4104-ADD1-265FB5C4F87F}" type="presParOf" srcId="{2EDB279E-6DD5-4D5C-9AC3-260A44D2D407}" destId="{D7E7926E-1873-4D9F-8CEB-4D396198BC42}" srcOrd="11" destOrd="0" presId="urn:microsoft.com/office/officeart/2005/8/layout/vProcess5"/>
    <dgm:cxn modelId="{B9646C00-7636-47DE-A110-8C0AFFA3FC97}" type="presParOf" srcId="{2EDB279E-6DD5-4D5C-9AC3-260A44D2D407}" destId="{7E4B353C-28D8-4921-97BB-EFFA5E0D8D9F}" srcOrd="12" destOrd="0" presId="urn:microsoft.com/office/officeart/2005/8/layout/vProcess5"/>
    <dgm:cxn modelId="{516779E5-3D48-453E-8A73-38D3CEA861C1}" type="presParOf" srcId="{2EDB279E-6DD5-4D5C-9AC3-260A44D2D407}" destId="{9B66975C-6A3E-4E72-AF58-1966F38C6C1A}" srcOrd="13" destOrd="0" presId="urn:microsoft.com/office/officeart/2005/8/layout/vProcess5"/>
    <dgm:cxn modelId="{07BF4897-4A51-4DC6-B59E-9CCF144DFE48}" type="presParOf" srcId="{2EDB279E-6DD5-4D5C-9AC3-260A44D2D407}" destId="{5E599DEF-FB22-48EB-B14E-EEA79A63D761}" srcOrd="14"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023C65-D22B-468B-84B5-C1F4AA1A915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09FACFA-C2B3-EB4C-B1E9-5D6791210C6D}" type="pres">
      <dgm:prSet presAssocID="{59023C65-D22B-468B-84B5-C1F4AA1A9153}" presName="linear" presStyleCnt="0">
        <dgm:presLayoutVars>
          <dgm:animLvl val="lvl"/>
          <dgm:resizeHandles val="exact"/>
        </dgm:presLayoutVars>
      </dgm:prSet>
      <dgm:spPr/>
    </dgm:pt>
  </dgm:ptLst>
  <dgm:cxnLst>
    <dgm:cxn modelId="{E2B8AB24-62BF-0247-A3F8-1C221B72E284}" type="presOf" srcId="{59023C65-D22B-468B-84B5-C1F4AA1A9153}" destId="{D09FACFA-C2B3-EB4C-B1E9-5D6791210C6D}"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1F1F56-74B5-4DDE-8E62-ED77594EA97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3CE72AA-0EEF-4AED-89F1-E7C95534825A}">
      <dgm:prSet/>
      <dgm:spPr/>
      <dgm:t>
        <a:bodyPr/>
        <a:lstStyle/>
        <a:p>
          <a:r>
            <a:rPr lang="en-GB"/>
            <a:t>The use of financial statements</a:t>
          </a:r>
          <a:endParaRPr lang="en-US"/>
        </a:p>
      </dgm:t>
    </dgm:pt>
    <dgm:pt modelId="{111B3B03-5E8D-48F0-8CED-A7F54A4F46FC}" type="parTrans" cxnId="{01CDFBAA-A626-465B-83A5-1B9B31FD8DEC}">
      <dgm:prSet/>
      <dgm:spPr/>
      <dgm:t>
        <a:bodyPr/>
        <a:lstStyle/>
        <a:p>
          <a:endParaRPr lang="en-US"/>
        </a:p>
      </dgm:t>
    </dgm:pt>
    <dgm:pt modelId="{0337B3C5-8FCE-4945-89A5-A418C59D911D}" type="sibTrans" cxnId="{01CDFBAA-A626-465B-83A5-1B9B31FD8DEC}">
      <dgm:prSet/>
      <dgm:spPr/>
      <dgm:t>
        <a:bodyPr/>
        <a:lstStyle/>
        <a:p>
          <a:endParaRPr lang="en-US"/>
        </a:p>
      </dgm:t>
    </dgm:pt>
    <dgm:pt modelId="{B895E3F0-C8BE-48C9-8E46-63B727687432}">
      <dgm:prSet/>
      <dgm:spPr/>
      <dgm:t>
        <a:bodyPr/>
        <a:lstStyle/>
        <a:p>
          <a:r>
            <a:rPr lang="en-GB"/>
            <a:t>The reason they use financial statements is to help with financial decisions and don’t have to submit it anywhere</a:t>
          </a:r>
          <a:endParaRPr lang="en-US"/>
        </a:p>
      </dgm:t>
    </dgm:pt>
    <dgm:pt modelId="{01D972DD-F201-4FCD-BA15-F93BF3733D2C}" type="parTrans" cxnId="{776B46CC-FEF1-481E-B080-24C07AAEAA71}">
      <dgm:prSet/>
      <dgm:spPr/>
      <dgm:t>
        <a:bodyPr/>
        <a:lstStyle/>
        <a:p>
          <a:endParaRPr lang="en-US"/>
        </a:p>
      </dgm:t>
    </dgm:pt>
    <dgm:pt modelId="{C3C0E17E-2B6C-4FFD-BD10-8B33A2556319}" type="sibTrans" cxnId="{776B46CC-FEF1-481E-B080-24C07AAEAA71}">
      <dgm:prSet/>
      <dgm:spPr/>
      <dgm:t>
        <a:bodyPr/>
        <a:lstStyle/>
        <a:p>
          <a:endParaRPr lang="en-US"/>
        </a:p>
      </dgm:t>
    </dgm:pt>
    <dgm:pt modelId="{923EE434-8CC0-4E71-83AD-8208DE66C0D1}">
      <dgm:prSet/>
      <dgm:spPr/>
      <dgm:t>
        <a:bodyPr/>
        <a:lstStyle/>
        <a:p>
          <a:r>
            <a:rPr lang="en-GB"/>
            <a:t>Helps make financial decisions for the business especially because they don’t have to share it which means everything they put together is for their own good and see how the business is doing</a:t>
          </a:r>
          <a:endParaRPr lang="en-US"/>
        </a:p>
      </dgm:t>
    </dgm:pt>
    <dgm:pt modelId="{6350E11A-4B2C-43B2-8216-C7634D64638D}" type="parTrans" cxnId="{E6B61741-BA7A-410F-93FB-8374749DB090}">
      <dgm:prSet/>
      <dgm:spPr/>
      <dgm:t>
        <a:bodyPr/>
        <a:lstStyle/>
        <a:p>
          <a:endParaRPr lang="en-US"/>
        </a:p>
      </dgm:t>
    </dgm:pt>
    <dgm:pt modelId="{B999BC21-F0AE-4F91-8393-57C6A018901D}" type="sibTrans" cxnId="{E6B61741-BA7A-410F-93FB-8374749DB090}">
      <dgm:prSet/>
      <dgm:spPr/>
      <dgm:t>
        <a:bodyPr/>
        <a:lstStyle/>
        <a:p>
          <a:endParaRPr lang="en-US"/>
        </a:p>
      </dgm:t>
    </dgm:pt>
    <dgm:pt modelId="{6CE776C9-CD63-44FD-8FC5-11359E21A203}" type="pres">
      <dgm:prSet presAssocID="{EF1F1F56-74B5-4DDE-8E62-ED77594EA97D}" presName="root" presStyleCnt="0">
        <dgm:presLayoutVars>
          <dgm:dir/>
          <dgm:resizeHandles val="exact"/>
        </dgm:presLayoutVars>
      </dgm:prSet>
      <dgm:spPr/>
    </dgm:pt>
    <dgm:pt modelId="{B6DB72B1-3EE9-40FF-822D-1FCB12530B0C}" type="pres">
      <dgm:prSet presAssocID="{EF1F1F56-74B5-4DDE-8E62-ED77594EA97D}" presName="container" presStyleCnt="0">
        <dgm:presLayoutVars>
          <dgm:dir/>
          <dgm:resizeHandles val="exact"/>
        </dgm:presLayoutVars>
      </dgm:prSet>
      <dgm:spPr/>
    </dgm:pt>
    <dgm:pt modelId="{CD9FE0AB-D3E4-47E7-833D-003B46ACA5DD}" type="pres">
      <dgm:prSet presAssocID="{03CE72AA-0EEF-4AED-89F1-E7C95534825A}" presName="compNode" presStyleCnt="0"/>
      <dgm:spPr/>
    </dgm:pt>
    <dgm:pt modelId="{F30D4ACB-9C3F-4AE0-89CF-14E3B33E7F6D}" type="pres">
      <dgm:prSet presAssocID="{03CE72AA-0EEF-4AED-89F1-E7C95534825A}" presName="iconBgRect" presStyleLbl="bgShp" presStyleIdx="0" presStyleCnt="3"/>
      <dgm:spPr/>
    </dgm:pt>
    <dgm:pt modelId="{091FFEAA-9D04-4E0B-985F-1B1F67A1E178}" type="pres">
      <dgm:prSet presAssocID="{03CE72AA-0EEF-4AED-89F1-E7C95534825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E2ABA056-BBF7-4ABE-B08A-88413CB55F13}" type="pres">
      <dgm:prSet presAssocID="{03CE72AA-0EEF-4AED-89F1-E7C95534825A}" presName="spaceRect" presStyleCnt="0"/>
      <dgm:spPr/>
    </dgm:pt>
    <dgm:pt modelId="{267851B1-E967-4913-B00C-C11A0D62A2ED}" type="pres">
      <dgm:prSet presAssocID="{03CE72AA-0EEF-4AED-89F1-E7C95534825A}" presName="textRect" presStyleLbl="revTx" presStyleIdx="0" presStyleCnt="3">
        <dgm:presLayoutVars>
          <dgm:chMax val="1"/>
          <dgm:chPref val="1"/>
        </dgm:presLayoutVars>
      </dgm:prSet>
      <dgm:spPr/>
    </dgm:pt>
    <dgm:pt modelId="{422DD4B9-46F9-4495-A2F1-A16A64C0D529}" type="pres">
      <dgm:prSet presAssocID="{0337B3C5-8FCE-4945-89A5-A418C59D911D}" presName="sibTrans" presStyleLbl="sibTrans2D1" presStyleIdx="0" presStyleCnt="0"/>
      <dgm:spPr/>
    </dgm:pt>
    <dgm:pt modelId="{110C5FF3-33D5-4710-8E40-690D5885A494}" type="pres">
      <dgm:prSet presAssocID="{B895E3F0-C8BE-48C9-8E46-63B727687432}" presName="compNode" presStyleCnt="0"/>
      <dgm:spPr/>
    </dgm:pt>
    <dgm:pt modelId="{9CF03644-D73A-47FF-85BC-E7FBFB1D1632}" type="pres">
      <dgm:prSet presAssocID="{B895E3F0-C8BE-48C9-8E46-63B727687432}" presName="iconBgRect" presStyleLbl="bgShp" presStyleIdx="1" presStyleCnt="3"/>
      <dgm:spPr/>
    </dgm:pt>
    <dgm:pt modelId="{6EE45E58-AE61-4B0E-B774-1D5DCF03449C}" type="pres">
      <dgm:prSet presAssocID="{B895E3F0-C8BE-48C9-8E46-63B72768743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8BA9903D-84A0-4440-A55A-7B5BF5349A4B}" type="pres">
      <dgm:prSet presAssocID="{B895E3F0-C8BE-48C9-8E46-63B727687432}" presName="spaceRect" presStyleCnt="0"/>
      <dgm:spPr/>
    </dgm:pt>
    <dgm:pt modelId="{E4EABE66-29E0-423A-AEB2-AF368D69B71C}" type="pres">
      <dgm:prSet presAssocID="{B895E3F0-C8BE-48C9-8E46-63B727687432}" presName="textRect" presStyleLbl="revTx" presStyleIdx="1" presStyleCnt="3">
        <dgm:presLayoutVars>
          <dgm:chMax val="1"/>
          <dgm:chPref val="1"/>
        </dgm:presLayoutVars>
      </dgm:prSet>
      <dgm:spPr/>
    </dgm:pt>
    <dgm:pt modelId="{FD324075-7D5E-4BBE-A36F-1F42AB2A6B46}" type="pres">
      <dgm:prSet presAssocID="{C3C0E17E-2B6C-4FFD-BD10-8B33A2556319}" presName="sibTrans" presStyleLbl="sibTrans2D1" presStyleIdx="0" presStyleCnt="0"/>
      <dgm:spPr/>
    </dgm:pt>
    <dgm:pt modelId="{C6349E55-B960-430A-9804-6DE84240FA44}" type="pres">
      <dgm:prSet presAssocID="{923EE434-8CC0-4E71-83AD-8208DE66C0D1}" presName="compNode" presStyleCnt="0"/>
      <dgm:spPr/>
    </dgm:pt>
    <dgm:pt modelId="{90934046-5B43-46FC-945C-F2E36E692E51}" type="pres">
      <dgm:prSet presAssocID="{923EE434-8CC0-4E71-83AD-8208DE66C0D1}" presName="iconBgRect" presStyleLbl="bgShp" presStyleIdx="2" presStyleCnt="3"/>
      <dgm:spPr/>
    </dgm:pt>
    <dgm:pt modelId="{D002A8EF-A803-455E-877D-DABA6EB9C064}" type="pres">
      <dgm:prSet presAssocID="{923EE434-8CC0-4E71-83AD-8208DE66C0D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uro"/>
        </a:ext>
      </dgm:extLst>
    </dgm:pt>
    <dgm:pt modelId="{3C4CCDEC-AC27-461C-9F98-353F52B8A464}" type="pres">
      <dgm:prSet presAssocID="{923EE434-8CC0-4E71-83AD-8208DE66C0D1}" presName="spaceRect" presStyleCnt="0"/>
      <dgm:spPr/>
    </dgm:pt>
    <dgm:pt modelId="{477CE874-F71E-4BC2-8A6B-99CD14FF9129}" type="pres">
      <dgm:prSet presAssocID="{923EE434-8CC0-4E71-83AD-8208DE66C0D1}" presName="textRect" presStyleLbl="revTx" presStyleIdx="2" presStyleCnt="3">
        <dgm:presLayoutVars>
          <dgm:chMax val="1"/>
          <dgm:chPref val="1"/>
        </dgm:presLayoutVars>
      </dgm:prSet>
      <dgm:spPr/>
    </dgm:pt>
  </dgm:ptLst>
  <dgm:cxnLst>
    <dgm:cxn modelId="{E6B61741-BA7A-410F-93FB-8374749DB090}" srcId="{EF1F1F56-74B5-4DDE-8E62-ED77594EA97D}" destId="{923EE434-8CC0-4E71-83AD-8208DE66C0D1}" srcOrd="2" destOrd="0" parTransId="{6350E11A-4B2C-43B2-8216-C7634D64638D}" sibTransId="{B999BC21-F0AE-4F91-8393-57C6A018901D}"/>
    <dgm:cxn modelId="{4D2D7366-497A-4251-9ED5-43CBE34EE745}" type="presOf" srcId="{B895E3F0-C8BE-48C9-8E46-63B727687432}" destId="{E4EABE66-29E0-423A-AEB2-AF368D69B71C}" srcOrd="0" destOrd="0" presId="urn:microsoft.com/office/officeart/2018/2/layout/IconCircleList"/>
    <dgm:cxn modelId="{B7EAD87C-3D97-4798-B684-A6C5570ACE69}" type="presOf" srcId="{0337B3C5-8FCE-4945-89A5-A418C59D911D}" destId="{422DD4B9-46F9-4495-A2F1-A16A64C0D529}" srcOrd="0" destOrd="0" presId="urn:microsoft.com/office/officeart/2018/2/layout/IconCircleList"/>
    <dgm:cxn modelId="{B128ED83-0494-44AE-8E7C-DA180AD7DAB0}" type="presOf" srcId="{EF1F1F56-74B5-4DDE-8E62-ED77594EA97D}" destId="{6CE776C9-CD63-44FD-8FC5-11359E21A203}" srcOrd="0" destOrd="0" presId="urn:microsoft.com/office/officeart/2018/2/layout/IconCircleList"/>
    <dgm:cxn modelId="{4232E684-F213-44BA-A797-9554D9891F17}" type="presOf" srcId="{923EE434-8CC0-4E71-83AD-8208DE66C0D1}" destId="{477CE874-F71E-4BC2-8A6B-99CD14FF9129}" srcOrd="0" destOrd="0" presId="urn:microsoft.com/office/officeart/2018/2/layout/IconCircleList"/>
    <dgm:cxn modelId="{F0C74F8C-9DA0-408B-9AAB-C602B4E021C4}" type="presOf" srcId="{03CE72AA-0EEF-4AED-89F1-E7C95534825A}" destId="{267851B1-E967-4913-B00C-C11A0D62A2ED}" srcOrd="0" destOrd="0" presId="urn:microsoft.com/office/officeart/2018/2/layout/IconCircleList"/>
    <dgm:cxn modelId="{01CDFBAA-A626-465B-83A5-1B9B31FD8DEC}" srcId="{EF1F1F56-74B5-4DDE-8E62-ED77594EA97D}" destId="{03CE72AA-0EEF-4AED-89F1-E7C95534825A}" srcOrd="0" destOrd="0" parTransId="{111B3B03-5E8D-48F0-8CED-A7F54A4F46FC}" sibTransId="{0337B3C5-8FCE-4945-89A5-A418C59D911D}"/>
    <dgm:cxn modelId="{B414E8C8-66D1-4E96-BE3F-13C94816B013}" type="presOf" srcId="{C3C0E17E-2B6C-4FFD-BD10-8B33A2556319}" destId="{FD324075-7D5E-4BBE-A36F-1F42AB2A6B46}" srcOrd="0" destOrd="0" presId="urn:microsoft.com/office/officeart/2018/2/layout/IconCircleList"/>
    <dgm:cxn modelId="{776B46CC-FEF1-481E-B080-24C07AAEAA71}" srcId="{EF1F1F56-74B5-4DDE-8E62-ED77594EA97D}" destId="{B895E3F0-C8BE-48C9-8E46-63B727687432}" srcOrd="1" destOrd="0" parTransId="{01D972DD-F201-4FCD-BA15-F93BF3733D2C}" sibTransId="{C3C0E17E-2B6C-4FFD-BD10-8B33A2556319}"/>
    <dgm:cxn modelId="{BBEB8102-1D8B-4989-957E-B3545AEF688C}" type="presParOf" srcId="{6CE776C9-CD63-44FD-8FC5-11359E21A203}" destId="{B6DB72B1-3EE9-40FF-822D-1FCB12530B0C}" srcOrd="0" destOrd="0" presId="urn:microsoft.com/office/officeart/2018/2/layout/IconCircleList"/>
    <dgm:cxn modelId="{F721AD8A-8262-4DC8-A323-60B83300A8BB}" type="presParOf" srcId="{B6DB72B1-3EE9-40FF-822D-1FCB12530B0C}" destId="{CD9FE0AB-D3E4-47E7-833D-003B46ACA5DD}" srcOrd="0" destOrd="0" presId="urn:microsoft.com/office/officeart/2018/2/layout/IconCircleList"/>
    <dgm:cxn modelId="{953DE732-2728-4731-9A52-EBB7E9C96A0E}" type="presParOf" srcId="{CD9FE0AB-D3E4-47E7-833D-003B46ACA5DD}" destId="{F30D4ACB-9C3F-4AE0-89CF-14E3B33E7F6D}" srcOrd="0" destOrd="0" presId="urn:microsoft.com/office/officeart/2018/2/layout/IconCircleList"/>
    <dgm:cxn modelId="{2BEC1FDE-9D8C-4ED7-B6D5-24BED10D9D99}" type="presParOf" srcId="{CD9FE0AB-D3E4-47E7-833D-003B46ACA5DD}" destId="{091FFEAA-9D04-4E0B-985F-1B1F67A1E178}" srcOrd="1" destOrd="0" presId="urn:microsoft.com/office/officeart/2018/2/layout/IconCircleList"/>
    <dgm:cxn modelId="{B0E5798F-2CB5-42E3-B801-8B48A2C2754A}" type="presParOf" srcId="{CD9FE0AB-D3E4-47E7-833D-003B46ACA5DD}" destId="{E2ABA056-BBF7-4ABE-B08A-88413CB55F13}" srcOrd="2" destOrd="0" presId="urn:microsoft.com/office/officeart/2018/2/layout/IconCircleList"/>
    <dgm:cxn modelId="{5F8546D8-A11A-4086-83B8-47AC95C72BFC}" type="presParOf" srcId="{CD9FE0AB-D3E4-47E7-833D-003B46ACA5DD}" destId="{267851B1-E967-4913-B00C-C11A0D62A2ED}" srcOrd="3" destOrd="0" presId="urn:microsoft.com/office/officeart/2018/2/layout/IconCircleList"/>
    <dgm:cxn modelId="{72EDFB5A-3C0C-4B85-B2C6-D25F1026CC19}" type="presParOf" srcId="{B6DB72B1-3EE9-40FF-822D-1FCB12530B0C}" destId="{422DD4B9-46F9-4495-A2F1-A16A64C0D529}" srcOrd="1" destOrd="0" presId="urn:microsoft.com/office/officeart/2018/2/layout/IconCircleList"/>
    <dgm:cxn modelId="{C4A3EE01-FE5E-45A1-B842-970B851C59F7}" type="presParOf" srcId="{B6DB72B1-3EE9-40FF-822D-1FCB12530B0C}" destId="{110C5FF3-33D5-4710-8E40-690D5885A494}" srcOrd="2" destOrd="0" presId="urn:microsoft.com/office/officeart/2018/2/layout/IconCircleList"/>
    <dgm:cxn modelId="{FF058D8F-EF84-4FD9-B964-D28D92C11AFE}" type="presParOf" srcId="{110C5FF3-33D5-4710-8E40-690D5885A494}" destId="{9CF03644-D73A-47FF-85BC-E7FBFB1D1632}" srcOrd="0" destOrd="0" presId="urn:microsoft.com/office/officeart/2018/2/layout/IconCircleList"/>
    <dgm:cxn modelId="{4B3D4859-72FE-4E4D-B18B-6D07A478EA39}" type="presParOf" srcId="{110C5FF3-33D5-4710-8E40-690D5885A494}" destId="{6EE45E58-AE61-4B0E-B774-1D5DCF03449C}" srcOrd="1" destOrd="0" presId="urn:microsoft.com/office/officeart/2018/2/layout/IconCircleList"/>
    <dgm:cxn modelId="{AF0A226B-B3DF-40C9-A4EF-751927F2F24A}" type="presParOf" srcId="{110C5FF3-33D5-4710-8E40-690D5885A494}" destId="{8BA9903D-84A0-4440-A55A-7B5BF5349A4B}" srcOrd="2" destOrd="0" presId="urn:microsoft.com/office/officeart/2018/2/layout/IconCircleList"/>
    <dgm:cxn modelId="{32FA0356-A72B-48A8-91AB-B8388086ECFE}" type="presParOf" srcId="{110C5FF3-33D5-4710-8E40-690D5885A494}" destId="{E4EABE66-29E0-423A-AEB2-AF368D69B71C}" srcOrd="3" destOrd="0" presId="urn:microsoft.com/office/officeart/2018/2/layout/IconCircleList"/>
    <dgm:cxn modelId="{D17F29FE-0021-4FF4-9D10-028CD99F6F63}" type="presParOf" srcId="{B6DB72B1-3EE9-40FF-822D-1FCB12530B0C}" destId="{FD324075-7D5E-4BBE-A36F-1F42AB2A6B46}" srcOrd="3" destOrd="0" presId="urn:microsoft.com/office/officeart/2018/2/layout/IconCircleList"/>
    <dgm:cxn modelId="{74EBB2FF-74B9-461F-B322-043F0B71D857}" type="presParOf" srcId="{B6DB72B1-3EE9-40FF-822D-1FCB12530B0C}" destId="{C6349E55-B960-430A-9804-6DE84240FA44}" srcOrd="4" destOrd="0" presId="urn:microsoft.com/office/officeart/2018/2/layout/IconCircleList"/>
    <dgm:cxn modelId="{26502483-2A4E-444A-8D98-B48D8C3F7D9E}" type="presParOf" srcId="{C6349E55-B960-430A-9804-6DE84240FA44}" destId="{90934046-5B43-46FC-945C-F2E36E692E51}" srcOrd="0" destOrd="0" presId="urn:microsoft.com/office/officeart/2018/2/layout/IconCircleList"/>
    <dgm:cxn modelId="{8F25FEF4-33B7-45BF-90D1-99BE0ACBB355}" type="presParOf" srcId="{C6349E55-B960-430A-9804-6DE84240FA44}" destId="{D002A8EF-A803-455E-877D-DABA6EB9C064}" srcOrd="1" destOrd="0" presId="urn:microsoft.com/office/officeart/2018/2/layout/IconCircleList"/>
    <dgm:cxn modelId="{C7500A2D-EE46-4122-82B6-4D0F0945662A}" type="presParOf" srcId="{C6349E55-B960-430A-9804-6DE84240FA44}" destId="{3C4CCDEC-AC27-461C-9F98-353F52B8A464}" srcOrd="2" destOrd="0" presId="urn:microsoft.com/office/officeart/2018/2/layout/IconCircleList"/>
    <dgm:cxn modelId="{E6026737-5A97-4170-B6E3-2070F58CF69C}" type="presParOf" srcId="{C6349E55-B960-430A-9804-6DE84240FA44}" destId="{477CE874-F71E-4BC2-8A6B-99CD14FF9129}" srcOrd="3" destOrd="0" presId="urn:microsoft.com/office/officeart/2018/2/layout/IconCircle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472662-FD48-49F8-B459-11A00D37041B}"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1C21D6DE-8EF4-4BED-B2BF-FEEC109B6AEB}">
      <dgm:prSet/>
      <dgm:spPr/>
      <dgm:t>
        <a:bodyPr/>
        <a:lstStyle/>
        <a:p>
          <a:r>
            <a:rPr lang="en-US"/>
            <a:t>There are three basic types of financial statements which are:</a:t>
          </a:r>
        </a:p>
      </dgm:t>
    </dgm:pt>
    <dgm:pt modelId="{03E097ED-EBCD-4AD9-9FEA-4E5422E8F514}" type="parTrans" cxnId="{2967DAD4-07CA-41BC-B2B2-9D7B94E63531}">
      <dgm:prSet/>
      <dgm:spPr/>
      <dgm:t>
        <a:bodyPr/>
        <a:lstStyle/>
        <a:p>
          <a:endParaRPr lang="en-US"/>
        </a:p>
      </dgm:t>
    </dgm:pt>
    <dgm:pt modelId="{ECC4892D-9C68-4036-8C88-8E91AAE576C6}" type="sibTrans" cxnId="{2967DAD4-07CA-41BC-B2B2-9D7B94E63531}">
      <dgm:prSet/>
      <dgm:spPr/>
      <dgm:t>
        <a:bodyPr/>
        <a:lstStyle/>
        <a:p>
          <a:endParaRPr lang="en-US"/>
        </a:p>
      </dgm:t>
    </dgm:pt>
    <dgm:pt modelId="{6DA6F425-38DC-4F18-815E-19B52FFC8403}">
      <dgm:prSet/>
      <dgm:spPr/>
      <dgm:t>
        <a:bodyPr/>
        <a:lstStyle/>
        <a:p>
          <a:r>
            <a:rPr lang="en-US"/>
            <a:t>Balance Sheets</a:t>
          </a:r>
        </a:p>
      </dgm:t>
    </dgm:pt>
    <dgm:pt modelId="{E5B5559B-F75E-4590-BF61-F9A534B82F15}" type="parTrans" cxnId="{AEE546C3-C0F4-415C-89DE-B80C7BC74490}">
      <dgm:prSet/>
      <dgm:spPr/>
      <dgm:t>
        <a:bodyPr/>
        <a:lstStyle/>
        <a:p>
          <a:endParaRPr lang="en-US"/>
        </a:p>
      </dgm:t>
    </dgm:pt>
    <dgm:pt modelId="{6209229F-2E11-43A2-8180-55A69495B61E}" type="sibTrans" cxnId="{AEE546C3-C0F4-415C-89DE-B80C7BC74490}">
      <dgm:prSet/>
      <dgm:spPr/>
      <dgm:t>
        <a:bodyPr/>
        <a:lstStyle/>
        <a:p>
          <a:endParaRPr lang="en-US"/>
        </a:p>
      </dgm:t>
    </dgm:pt>
    <dgm:pt modelId="{111E885A-EA70-43F5-B172-9BDD0D1C7280}">
      <dgm:prSet/>
      <dgm:spPr/>
      <dgm:t>
        <a:bodyPr/>
        <a:lstStyle/>
        <a:p>
          <a:r>
            <a:rPr lang="en-US"/>
            <a:t>Income Statement</a:t>
          </a:r>
        </a:p>
      </dgm:t>
    </dgm:pt>
    <dgm:pt modelId="{D0A85FD4-63DF-4573-BD0A-7B70ECAAFBF8}" type="parTrans" cxnId="{DCE02305-661B-41B8-B037-3A5871592DE0}">
      <dgm:prSet/>
      <dgm:spPr/>
      <dgm:t>
        <a:bodyPr/>
        <a:lstStyle/>
        <a:p>
          <a:endParaRPr lang="en-US"/>
        </a:p>
      </dgm:t>
    </dgm:pt>
    <dgm:pt modelId="{61418735-EB5A-4C7E-9465-460C959FD368}" type="sibTrans" cxnId="{DCE02305-661B-41B8-B037-3A5871592DE0}">
      <dgm:prSet/>
      <dgm:spPr/>
      <dgm:t>
        <a:bodyPr/>
        <a:lstStyle/>
        <a:p>
          <a:endParaRPr lang="en-US"/>
        </a:p>
      </dgm:t>
    </dgm:pt>
    <dgm:pt modelId="{DE6666D2-89E4-40E4-9386-DF7078E4816B}">
      <dgm:prSet/>
      <dgm:spPr/>
      <dgm:t>
        <a:bodyPr/>
        <a:lstStyle/>
        <a:p>
          <a:r>
            <a:rPr lang="en-US"/>
            <a:t>Cash Flow Statement</a:t>
          </a:r>
        </a:p>
      </dgm:t>
    </dgm:pt>
    <dgm:pt modelId="{6F8D4930-4650-4B19-838A-47D92C25C6B2}" type="parTrans" cxnId="{FD4D1179-A416-4C7A-B90B-50190936B731}">
      <dgm:prSet/>
      <dgm:spPr/>
      <dgm:t>
        <a:bodyPr/>
        <a:lstStyle/>
        <a:p>
          <a:endParaRPr lang="en-US"/>
        </a:p>
      </dgm:t>
    </dgm:pt>
    <dgm:pt modelId="{79937A25-B3E3-4E83-9A77-D44760F90AED}" type="sibTrans" cxnId="{FD4D1179-A416-4C7A-B90B-50190936B731}">
      <dgm:prSet/>
      <dgm:spPr/>
      <dgm:t>
        <a:bodyPr/>
        <a:lstStyle/>
        <a:p>
          <a:endParaRPr lang="en-US"/>
        </a:p>
      </dgm:t>
    </dgm:pt>
    <dgm:pt modelId="{3B4DC199-9223-425E-9E06-39276DBB9B3F}" type="pres">
      <dgm:prSet presAssocID="{84472662-FD48-49F8-B459-11A00D37041B}" presName="linear" presStyleCnt="0">
        <dgm:presLayoutVars>
          <dgm:animLvl val="lvl"/>
          <dgm:resizeHandles val="exact"/>
        </dgm:presLayoutVars>
      </dgm:prSet>
      <dgm:spPr/>
    </dgm:pt>
    <dgm:pt modelId="{71D71C68-A0B6-4103-8434-7A47FA726D2C}" type="pres">
      <dgm:prSet presAssocID="{1C21D6DE-8EF4-4BED-B2BF-FEEC109B6AEB}" presName="parentText" presStyleLbl="node1" presStyleIdx="0" presStyleCnt="1">
        <dgm:presLayoutVars>
          <dgm:chMax val="0"/>
          <dgm:bulletEnabled val="1"/>
        </dgm:presLayoutVars>
      </dgm:prSet>
      <dgm:spPr/>
    </dgm:pt>
    <dgm:pt modelId="{BD36F5FE-24CF-4110-8D5B-43616C37DC85}" type="pres">
      <dgm:prSet presAssocID="{1C21D6DE-8EF4-4BED-B2BF-FEEC109B6AEB}" presName="childText" presStyleLbl="revTx" presStyleIdx="0" presStyleCnt="1">
        <dgm:presLayoutVars>
          <dgm:bulletEnabled val="1"/>
        </dgm:presLayoutVars>
      </dgm:prSet>
      <dgm:spPr/>
    </dgm:pt>
  </dgm:ptLst>
  <dgm:cxnLst>
    <dgm:cxn modelId="{DCE02305-661B-41B8-B037-3A5871592DE0}" srcId="{1C21D6DE-8EF4-4BED-B2BF-FEEC109B6AEB}" destId="{111E885A-EA70-43F5-B172-9BDD0D1C7280}" srcOrd="1" destOrd="0" parTransId="{D0A85FD4-63DF-4573-BD0A-7B70ECAAFBF8}" sibTransId="{61418735-EB5A-4C7E-9465-460C959FD368}"/>
    <dgm:cxn modelId="{FD4D1179-A416-4C7A-B90B-50190936B731}" srcId="{1C21D6DE-8EF4-4BED-B2BF-FEEC109B6AEB}" destId="{DE6666D2-89E4-40E4-9386-DF7078E4816B}" srcOrd="2" destOrd="0" parTransId="{6F8D4930-4650-4B19-838A-47D92C25C6B2}" sibTransId="{79937A25-B3E3-4E83-9A77-D44760F90AED}"/>
    <dgm:cxn modelId="{1242E08E-3652-40F8-AF81-8538FE47FA95}" type="presOf" srcId="{84472662-FD48-49F8-B459-11A00D37041B}" destId="{3B4DC199-9223-425E-9E06-39276DBB9B3F}" srcOrd="0" destOrd="0" presId="urn:microsoft.com/office/officeart/2005/8/layout/vList2"/>
    <dgm:cxn modelId="{8D0973A9-4C58-4777-A71F-45CD11D0DBF0}" type="presOf" srcId="{1C21D6DE-8EF4-4BED-B2BF-FEEC109B6AEB}" destId="{71D71C68-A0B6-4103-8434-7A47FA726D2C}" srcOrd="0" destOrd="0" presId="urn:microsoft.com/office/officeart/2005/8/layout/vList2"/>
    <dgm:cxn modelId="{AEE546C3-C0F4-415C-89DE-B80C7BC74490}" srcId="{1C21D6DE-8EF4-4BED-B2BF-FEEC109B6AEB}" destId="{6DA6F425-38DC-4F18-815E-19B52FFC8403}" srcOrd="0" destOrd="0" parTransId="{E5B5559B-F75E-4590-BF61-F9A534B82F15}" sibTransId="{6209229F-2E11-43A2-8180-55A69495B61E}"/>
    <dgm:cxn modelId="{55E0ADC4-FB53-45DB-90D2-440F785B62B7}" type="presOf" srcId="{6DA6F425-38DC-4F18-815E-19B52FFC8403}" destId="{BD36F5FE-24CF-4110-8D5B-43616C37DC85}" srcOrd="0" destOrd="0" presId="urn:microsoft.com/office/officeart/2005/8/layout/vList2"/>
    <dgm:cxn modelId="{2967DAD4-07CA-41BC-B2B2-9D7B94E63531}" srcId="{84472662-FD48-49F8-B459-11A00D37041B}" destId="{1C21D6DE-8EF4-4BED-B2BF-FEEC109B6AEB}" srcOrd="0" destOrd="0" parTransId="{03E097ED-EBCD-4AD9-9FEA-4E5422E8F514}" sibTransId="{ECC4892D-9C68-4036-8C88-8E91AAE576C6}"/>
    <dgm:cxn modelId="{D9BEAAEC-C1D6-4F85-8216-0034583B7A8C}" type="presOf" srcId="{DE6666D2-89E4-40E4-9386-DF7078E4816B}" destId="{BD36F5FE-24CF-4110-8D5B-43616C37DC85}" srcOrd="0" destOrd="2" presId="urn:microsoft.com/office/officeart/2005/8/layout/vList2"/>
    <dgm:cxn modelId="{C6C9A7ED-EA37-4849-999D-E978CA106B8F}" type="presOf" srcId="{111E885A-EA70-43F5-B172-9BDD0D1C7280}" destId="{BD36F5FE-24CF-4110-8D5B-43616C37DC85}" srcOrd="0" destOrd="1" presId="urn:microsoft.com/office/officeart/2005/8/layout/vList2"/>
    <dgm:cxn modelId="{35D32911-B32A-4312-BB1B-6CFD8A17C8E8}" type="presParOf" srcId="{3B4DC199-9223-425E-9E06-39276DBB9B3F}" destId="{71D71C68-A0B6-4103-8434-7A47FA726D2C}" srcOrd="0" destOrd="0" presId="urn:microsoft.com/office/officeart/2005/8/layout/vList2"/>
    <dgm:cxn modelId="{185DB331-7582-4C16-AC4A-39CE6A901645}" type="presParOf" srcId="{3B4DC199-9223-425E-9E06-39276DBB9B3F}" destId="{BD36F5FE-24CF-4110-8D5B-43616C37DC85}"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B28B0-D0AD-4B18-97E7-3D6F18625C9B}">
      <dsp:nvSpPr>
        <dsp:cNvPr id="0" name=""/>
        <dsp:cNvSpPr/>
      </dsp:nvSpPr>
      <dsp:spPr>
        <a:xfrm>
          <a:off x="0" y="0"/>
          <a:ext cx="6292076" cy="459577"/>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A well-constructed sales plan should: </a:t>
          </a:r>
        </a:p>
      </dsp:txBody>
      <dsp:txXfrm>
        <a:off x="13461" y="13461"/>
        <a:ext cx="5742385" cy="432655"/>
      </dsp:txXfrm>
    </dsp:sp>
    <dsp:sp modelId="{BE7E55FD-9900-4E07-8288-25D2B4FF465D}">
      <dsp:nvSpPr>
        <dsp:cNvPr id="0" name=""/>
        <dsp:cNvSpPr/>
      </dsp:nvSpPr>
      <dsp:spPr>
        <a:xfrm>
          <a:off x="469862" y="523407"/>
          <a:ext cx="6292076" cy="459577"/>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Communicate company goals effectively to the sales team </a:t>
          </a:r>
        </a:p>
      </dsp:txBody>
      <dsp:txXfrm>
        <a:off x="483323" y="536868"/>
        <a:ext cx="5496566" cy="432655"/>
      </dsp:txXfrm>
    </dsp:sp>
    <dsp:sp modelId="{AE2225E5-DC3F-45CC-8B85-CDB5E2151F32}">
      <dsp:nvSpPr>
        <dsp:cNvPr id="0" name=""/>
        <dsp:cNvSpPr/>
      </dsp:nvSpPr>
      <dsp:spPr>
        <a:xfrm>
          <a:off x="939725" y="1046814"/>
          <a:ext cx="6292076" cy="459577"/>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Provides strategic directions to the sales team </a:t>
          </a:r>
        </a:p>
      </dsp:txBody>
      <dsp:txXfrm>
        <a:off x="953186" y="1060275"/>
        <a:ext cx="5496566" cy="432655"/>
      </dsp:txXfrm>
    </dsp:sp>
    <dsp:sp modelId="{5BF05A3E-4D84-4128-809A-C30861889A3E}">
      <dsp:nvSpPr>
        <dsp:cNvPr id="0" name=""/>
        <dsp:cNvSpPr/>
      </dsp:nvSpPr>
      <dsp:spPr>
        <a:xfrm>
          <a:off x="1409588" y="1570222"/>
          <a:ext cx="6292076" cy="459577"/>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Highlight roles and responsibilities for the entire team </a:t>
          </a:r>
        </a:p>
      </dsp:txBody>
      <dsp:txXfrm>
        <a:off x="1423049" y="1583683"/>
        <a:ext cx="5496566" cy="432655"/>
      </dsp:txXfrm>
    </dsp:sp>
    <dsp:sp modelId="{4C8AB3F4-F56E-4809-979F-9AC135194BDA}">
      <dsp:nvSpPr>
        <dsp:cNvPr id="0" name=""/>
        <dsp:cNvSpPr/>
      </dsp:nvSpPr>
      <dsp:spPr>
        <a:xfrm>
          <a:off x="1879451" y="2093629"/>
          <a:ext cx="6292076" cy="459577"/>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Monitor the progress of the sales team according to the organization of objectives</a:t>
          </a:r>
        </a:p>
      </dsp:txBody>
      <dsp:txXfrm>
        <a:off x="1892912" y="2107090"/>
        <a:ext cx="5496566" cy="432655"/>
      </dsp:txXfrm>
    </dsp:sp>
    <dsp:sp modelId="{77EFD725-1299-4EF7-9BCA-A738B7A12E03}">
      <dsp:nvSpPr>
        <dsp:cNvPr id="0" name=""/>
        <dsp:cNvSpPr/>
      </dsp:nvSpPr>
      <dsp:spPr>
        <a:xfrm>
          <a:off x="5993351" y="335746"/>
          <a:ext cx="298725" cy="298725"/>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060564" y="335746"/>
        <a:ext cx="164299" cy="224791"/>
      </dsp:txXfrm>
    </dsp:sp>
    <dsp:sp modelId="{BB59C14D-E0CC-4D30-8261-55F5C39D8695}">
      <dsp:nvSpPr>
        <dsp:cNvPr id="0" name=""/>
        <dsp:cNvSpPr/>
      </dsp:nvSpPr>
      <dsp:spPr>
        <a:xfrm>
          <a:off x="6463214" y="859154"/>
          <a:ext cx="298725" cy="298725"/>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530427" y="859154"/>
        <a:ext cx="164299" cy="224791"/>
      </dsp:txXfrm>
    </dsp:sp>
    <dsp:sp modelId="{2787E3E0-7FCA-40DE-9277-D1A3CD201667}">
      <dsp:nvSpPr>
        <dsp:cNvPr id="0" name=""/>
        <dsp:cNvSpPr/>
      </dsp:nvSpPr>
      <dsp:spPr>
        <a:xfrm>
          <a:off x="6933077" y="1374901"/>
          <a:ext cx="298725" cy="298725"/>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7000290" y="1374901"/>
        <a:ext cx="164299" cy="224791"/>
      </dsp:txXfrm>
    </dsp:sp>
    <dsp:sp modelId="{EA0B9043-3E45-4D9C-A552-249A6BA99D3A}">
      <dsp:nvSpPr>
        <dsp:cNvPr id="0" name=""/>
        <dsp:cNvSpPr/>
      </dsp:nvSpPr>
      <dsp:spPr>
        <a:xfrm>
          <a:off x="7402939" y="1903415"/>
          <a:ext cx="298725" cy="298725"/>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7470152" y="1903415"/>
        <a:ext cx="164299" cy="2247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D4ACB-9C3F-4AE0-89CF-14E3B33E7F6D}">
      <dsp:nvSpPr>
        <dsp:cNvPr id="0" name=""/>
        <dsp:cNvSpPr/>
      </dsp:nvSpPr>
      <dsp:spPr>
        <a:xfrm>
          <a:off x="293969" y="947903"/>
          <a:ext cx="657400" cy="6574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1FFEAA-9D04-4E0B-985F-1B1F67A1E178}">
      <dsp:nvSpPr>
        <dsp:cNvPr id="0" name=""/>
        <dsp:cNvSpPr/>
      </dsp:nvSpPr>
      <dsp:spPr>
        <a:xfrm>
          <a:off x="432023" y="1085957"/>
          <a:ext cx="381292" cy="3812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7851B1-E967-4913-B00C-C11A0D62A2ED}">
      <dsp:nvSpPr>
        <dsp:cNvPr id="0" name=""/>
        <dsp:cNvSpPr/>
      </dsp:nvSpPr>
      <dsp:spPr>
        <a:xfrm>
          <a:off x="1092242" y="947903"/>
          <a:ext cx="1549587" cy="657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 use of financial statements</a:t>
          </a:r>
          <a:endParaRPr lang="en-US" sz="1100" kern="1200"/>
        </a:p>
      </dsp:txBody>
      <dsp:txXfrm>
        <a:off x="1092242" y="947903"/>
        <a:ext cx="1549587" cy="657400"/>
      </dsp:txXfrm>
    </dsp:sp>
    <dsp:sp modelId="{9CF03644-D73A-47FF-85BC-E7FBFB1D1632}">
      <dsp:nvSpPr>
        <dsp:cNvPr id="0" name=""/>
        <dsp:cNvSpPr/>
      </dsp:nvSpPr>
      <dsp:spPr>
        <a:xfrm>
          <a:off x="2911833" y="947903"/>
          <a:ext cx="657400" cy="6574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E45E58-AE61-4B0E-B774-1D5DCF03449C}">
      <dsp:nvSpPr>
        <dsp:cNvPr id="0" name=""/>
        <dsp:cNvSpPr/>
      </dsp:nvSpPr>
      <dsp:spPr>
        <a:xfrm>
          <a:off x="3049888" y="1085957"/>
          <a:ext cx="381292" cy="3812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EABE66-29E0-423A-AEB2-AF368D69B71C}">
      <dsp:nvSpPr>
        <dsp:cNvPr id="0" name=""/>
        <dsp:cNvSpPr/>
      </dsp:nvSpPr>
      <dsp:spPr>
        <a:xfrm>
          <a:off x="3710106" y="947903"/>
          <a:ext cx="1549587" cy="657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 reason they use financial statements is to help with financial decisions and don’t have to submit it anywhere</a:t>
          </a:r>
          <a:endParaRPr lang="en-US" sz="1100" kern="1200"/>
        </a:p>
      </dsp:txBody>
      <dsp:txXfrm>
        <a:off x="3710106" y="947903"/>
        <a:ext cx="1549587" cy="657400"/>
      </dsp:txXfrm>
    </dsp:sp>
    <dsp:sp modelId="{90934046-5B43-46FC-945C-F2E36E692E51}">
      <dsp:nvSpPr>
        <dsp:cNvPr id="0" name=""/>
        <dsp:cNvSpPr/>
      </dsp:nvSpPr>
      <dsp:spPr>
        <a:xfrm>
          <a:off x="5529698" y="947903"/>
          <a:ext cx="657400" cy="6574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02A8EF-A803-455E-877D-DABA6EB9C064}">
      <dsp:nvSpPr>
        <dsp:cNvPr id="0" name=""/>
        <dsp:cNvSpPr/>
      </dsp:nvSpPr>
      <dsp:spPr>
        <a:xfrm>
          <a:off x="5667752" y="1085957"/>
          <a:ext cx="381292" cy="3812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7CE874-F71E-4BC2-8A6B-99CD14FF9129}">
      <dsp:nvSpPr>
        <dsp:cNvPr id="0" name=""/>
        <dsp:cNvSpPr/>
      </dsp:nvSpPr>
      <dsp:spPr>
        <a:xfrm>
          <a:off x="6327970" y="947903"/>
          <a:ext cx="1549587" cy="657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Helps make financial decisions for the business especially because they don’t have to share it which means everything they put together is for their own good and see how the business is doing</a:t>
          </a:r>
          <a:endParaRPr lang="en-US" sz="1100" kern="1200"/>
        </a:p>
      </dsp:txBody>
      <dsp:txXfrm>
        <a:off x="6327970" y="947903"/>
        <a:ext cx="1549587" cy="6574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71C68-A0B6-4103-8434-7A47FA726D2C}">
      <dsp:nvSpPr>
        <dsp:cNvPr id="0" name=""/>
        <dsp:cNvSpPr/>
      </dsp:nvSpPr>
      <dsp:spPr>
        <a:xfrm>
          <a:off x="0" y="194695"/>
          <a:ext cx="3841954" cy="1345500"/>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There are three basic types of financial statements which are:</a:t>
          </a:r>
        </a:p>
      </dsp:txBody>
      <dsp:txXfrm>
        <a:off x="65682" y="260377"/>
        <a:ext cx="3710590" cy="1214136"/>
      </dsp:txXfrm>
    </dsp:sp>
    <dsp:sp modelId="{BD36F5FE-24CF-4110-8D5B-43616C37DC85}">
      <dsp:nvSpPr>
        <dsp:cNvPr id="0" name=""/>
        <dsp:cNvSpPr/>
      </dsp:nvSpPr>
      <dsp:spPr>
        <a:xfrm>
          <a:off x="0" y="1540196"/>
          <a:ext cx="3841954" cy="100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82"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Balance Sheets</a:t>
          </a:r>
        </a:p>
        <a:p>
          <a:pPr marL="228600" lvl="1" indent="-228600" algn="l" defTabSz="889000">
            <a:lnSpc>
              <a:spcPct val="90000"/>
            </a:lnSpc>
            <a:spcBef>
              <a:spcPct val="0"/>
            </a:spcBef>
            <a:spcAft>
              <a:spcPct val="20000"/>
            </a:spcAft>
            <a:buChar char="•"/>
          </a:pPr>
          <a:r>
            <a:rPr lang="en-US" sz="2000" kern="1200"/>
            <a:t>Income Statement</a:t>
          </a:r>
        </a:p>
        <a:p>
          <a:pPr marL="228600" lvl="1" indent="-228600" algn="l" defTabSz="889000">
            <a:lnSpc>
              <a:spcPct val="90000"/>
            </a:lnSpc>
            <a:spcBef>
              <a:spcPct val="0"/>
            </a:spcBef>
            <a:spcAft>
              <a:spcPct val="20000"/>
            </a:spcAft>
            <a:buChar char="•"/>
          </a:pPr>
          <a:r>
            <a:rPr lang="en-US" sz="2000" kern="1200"/>
            <a:t>Cash Flow Statement</a:t>
          </a:r>
        </a:p>
      </dsp:txBody>
      <dsp:txXfrm>
        <a:off x="0" y="1540196"/>
        <a:ext cx="3841954" cy="100912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494ec0ebb8_1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494ec0ebb8_1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494ec0ebb8_2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494ec0ebb8_2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 sz="1100" b="0" i="0" u="none" strike="noStrike" cap="none">
              <a:solidFill>
                <a:srgbClr val="000000"/>
              </a:solidFill>
              <a:effectLst/>
              <a:latin typeface="Arial"/>
              <a:ea typeface="Arial"/>
              <a:cs typeface="Arial"/>
            </a:endParaRPr>
          </a:p>
          <a:p>
            <a:pPr marL="0" lvl="0" indent="0" algn="l" rtl="0">
              <a:spcBef>
                <a:spcPts val="0"/>
              </a:spcBef>
              <a:spcAft>
                <a:spcPts val="0"/>
              </a:spcAft>
              <a:buClr>
                <a:srgbClr val="000000"/>
              </a:buClr>
              <a:buSzPts val="1100"/>
              <a:buFont typeface="Arial"/>
              <a:buNone/>
            </a:pPr>
            <a:r>
              <a:rPr lang="en-GB"/>
              <a:t> </a:t>
            </a:r>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494ec0ebb8_2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494ec0ebb8_2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a:t>            What to expect: </a:t>
            </a:r>
            <a:endParaRPr lang="en"/>
          </a:p>
          <a:p>
            <a:pPr>
              <a:buNone/>
            </a:pPr>
            <a:r>
              <a:rPr lang="en-US"/>
              <a:t>         The business has as the strongest pillar the website platform / shop. </a:t>
            </a:r>
            <a:endParaRPr lang="en"/>
          </a:p>
          <a:p>
            <a:pPr>
              <a:buNone/>
            </a:pPr>
            <a:r>
              <a:rPr lang="en-US"/>
              <a:t>         We expect to see both good and bad feedback from our customers via "Reviews" but also from the Google Analytics tool that records   everything in terms of: </a:t>
            </a:r>
            <a:endParaRPr lang="en"/>
          </a:p>
          <a:p>
            <a:pPr>
              <a:buNone/>
            </a:pPr>
            <a:r>
              <a:rPr lang="en-US"/>
              <a:t>         Page visits, geolocation, time spent on page, devices, age, gender, load time, bad practices and performance.</a:t>
            </a:r>
            <a:endParaRPr lang="en"/>
          </a:p>
          <a:p>
            <a:pPr marL="152400" lvl="0" indent="0" algn="l">
              <a:spcBef>
                <a:spcPts val="0"/>
              </a:spcBef>
              <a:spcAft>
                <a:spcPts val="0"/>
              </a:spcAft>
              <a:buSzPts val="1200"/>
              <a:buNone/>
            </a:pPr>
            <a:endParaRPr lang="en"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a:t>Sole trader has unlimited liability which means that the individual will be responsible for any debt if they aren’t able to keep up with running the business. There will also be a lot of roles and responsibilities leading to long hours and can have negative effects on health etc. Rarely  any outsourcing and can be expensive</a:t>
            </a:r>
          </a:p>
          <a:p>
            <a:endParaRPr lang="en-GB"/>
          </a:p>
          <a:p>
            <a:r>
              <a:rPr lang="en-GB"/>
              <a:t>PLC is available on stock markets and anyone is able buy and sell shares which means this can increase investment for business however can be disadvantaged of losing control of ownership as their can be shareholders who own more than the original individual who started it and unable to make decisions without consulting other shareholders which means the image and aims of business can change without being able to make changes.</a:t>
            </a:r>
          </a:p>
          <a:p>
            <a:endParaRPr lang="en-GB"/>
          </a:p>
          <a:p>
            <a:r>
              <a:rPr lang="en-GB"/>
              <a:t>Partnership is similar to sole traders and have unlimited liability however all partners are liable. There can also be conflict between partners having different visions and aims so its better to keep to a minimum</a:t>
            </a:r>
          </a:p>
          <a:p>
            <a:endParaRPr lang="en-GB"/>
          </a:p>
          <a:p>
            <a:r>
              <a:rPr lang="en-GB"/>
              <a:t>Franchising isn’t always as good as you have to keep up to date with royalty payments and the brand name isn’t the individuals own meaning they the franchisees aren’t able to make independent decisions and have to follow what the main headquarters will say.</a:t>
            </a:r>
          </a:p>
          <a:p>
            <a:endParaRPr lang="en-GB"/>
          </a:p>
          <a:p>
            <a:r>
              <a:rPr lang="en-GB"/>
              <a:t>There for it is better to be a private limited company as you are able to obtain finances from different sources and you will be able to make your own goals and venture out to new things and ideas etc for future expansion plans etc.</a:t>
            </a:r>
          </a:p>
        </p:txBody>
      </p:sp>
    </p:spTree>
    <p:extLst>
      <p:ext uri="{BB962C8B-B14F-4D97-AF65-F5344CB8AC3E}">
        <p14:creationId xmlns:p14="http://schemas.microsoft.com/office/powerpoint/2010/main" val="1477241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494ec0ebb8_2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494ec0ebb8_2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t>The team </a:t>
            </a:r>
          </a:p>
          <a:p>
            <a:pPr marL="0" indent="0">
              <a:buNone/>
            </a:pPr>
            <a:endParaRPr lang="en-US"/>
          </a:p>
          <a:p>
            <a:pPr marL="0" indent="0">
              <a:buNone/>
            </a:pPr>
            <a:r>
              <a:rPr lang="en-US"/>
              <a:t>Next, describe your team and the role of each of them. Maybe you are the manager of a sales team of 3 people and you work with a specialist. If you plan to add new people to the team, include here the number of employees, the job titles they have and when you plan to bring them to the team.</a:t>
            </a:r>
          </a:p>
          <a:p>
            <a:pPr marL="0" indent="0">
              <a:buNone/>
            </a:pPr>
            <a:r>
              <a:rPr lang="en"/>
              <a:t> </a:t>
            </a:r>
          </a:p>
          <a:p>
            <a:pPr marL="0" lvl="0" indent="0" algn="l" rtl="0">
              <a:spcBef>
                <a:spcPts val="0"/>
              </a:spcBef>
              <a:spcAft>
                <a:spcPts val="0"/>
              </a:spcAft>
              <a:buNone/>
            </a:pPr>
            <a:endParaRPr lang="en-GB"/>
          </a:p>
          <a:p>
            <a:pPr marL="0" lvl="0" indent="0" algn="l" rtl="0">
              <a:spcBef>
                <a:spcPts val="0"/>
              </a:spcBef>
              <a:spcAft>
                <a:spcPts val="0"/>
              </a:spcAft>
              <a:buNone/>
            </a:pPr>
            <a:endParaRPr lang="en-GB"/>
          </a:p>
          <a:p>
            <a:pPr marL="0" indent="0">
              <a:buNone/>
            </a:pPr>
            <a:endParaRPr lang="en-GB"/>
          </a:p>
          <a:p>
            <a:pPr marL="0" lvl="0" indent="0" algn="l" rtl="0">
              <a:spcBef>
                <a:spcPts val="0"/>
              </a:spcBef>
              <a:spcAft>
                <a:spcPts val="0"/>
              </a:spcAft>
              <a:buNone/>
            </a:pPr>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b="0"/>
              <a:t>Overdraft</a:t>
            </a:r>
          </a:p>
          <a:p>
            <a:endParaRPr lang="en-GB" b="0"/>
          </a:p>
          <a:p>
            <a:pPr fontAlgn="base"/>
            <a:r>
              <a:rPr lang="en-GB" sz="1100" b="0" i="0" u="none" strike="noStrike" cap="none">
                <a:solidFill>
                  <a:srgbClr val="000000"/>
                </a:solidFill>
                <a:effectLst/>
                <a:latin typeface="Arial"/>
                <a:ea typeface="Arial"/>
                <a:cs typeface="Arial"/>
                <a:sym typeface="Arial"/>
              </a:rPr>
              <a:t> Both businesses and consumers collect assets over time. For businesses, it might be the vehicles and equipment used to perform work, or the computers and printers located throughout an office. For consumers, though, it's everything in and around the home they own or rent. If a business closes or a homeowner needs to offload those assets quickly, a sale can be the quickest route. But before you plan an asset sale, it's important to know the pros and cons. Although there are a few caveats, you might decide that donating or loaning your assets to a trusted relative is a better option, based on your own needs.</a:t>
            </a:r>
          </a:p>
          <a:p>
            <a:pPr marL="158750" indent="0" fontAlgn="base">
              <a:buNone/>
            </a:pPr>
            <a:endParaRPr lang="en-GB" sz="1100" b="0" i="0" u="none" strike="noStrike" cap="none">
              <a:solidFill>
                <a:srgbClr val="000000"/>
              </a:solidFill>
              <a:effectLst/>
              <a:latin typeface="Arial"/>
              <a:ea typeface="Arial"/>
              <a:cs typeface="Arial"/>
              <a:sym typeface="Arial"/>
            </a:endParaRPr>
          </a:p>
          <a:p>
            <a:pPr marL="158750" indent="0" fontAlgn="base">
              <a:buNone/>
            </a:pPr>
            <a:r>
              <a:rPr lang="en-GB" sz="1100" b="0" i="0" u="none" strike="noStrike" cap="none">
                <a:solidFill>
                  <a:srgbClr val="000000"/>
                </a:solidFill>
                <a:effectLst/>
                <a:latin typeface="Arial"/>
                <a:ea typeface="Arial"/>
                <a:cs typeface="Arial"/>
                <a:sym typeface="Arial"/>
              </a:rPr>
              <a:t>Advantages &amp; Disadvantages of Sale of Assets</a:t>
            </a:r>
          </a:p>
          <a:p>
            <a:pPr fontAlgn="base"/>
            <a:r>
              <a:rPr lang="en-GB" sz="1100" b="0" i="0" u="none" strike="noStrike" cap="none">
                <a:solidFill>
                  <a:srgbClr val="000000"/>
                </a:solidFill>
                <a:effectLst/>
                <a:latin typeface="Arial"/>
                <a:ea typeface="Arial"/>
                <a:cs typeface="Arial"/>
                <a:sym typeface="Arial"/>
              </a:rPr>
              <a:t>Quick Money</a:t>
            </a:r>
          </a:p>
          <a:p>
            <a:pPr fontAlgn="base"/>
            <a:r>
              <a:rPr lang="en-GB" sz="1100" b="0" i="0" u="none" strike="noStrike" cap="none">
                <a:solidFill>
                  <a:srgbClr val="000000"/>
                </a:solidFill>
                <a:effectLst/>
                <a:latin typeface="Arial"/>
                <a:ea typeface="Arial"/>
                <a:cs typeface="Arial"/>
                <a:sym typeface="Arial"/>
              </a:rPr>
              <a:t>The biggest advantage of an asset sale is the money you'll have on hand once everything is finalized. You can use the money towards a down payment on a house, or put it toward paying off your debt or purchasing new assets.</a:t>
            </a:r>
          </a:p>
          <a:p>
            <a:pPr fontAlgn="base"/>
            <a:r>
              <a:rPr lang="en-GB" sz="1100" b="0" i="0" u="none" strike="noStrike" cap="none">
                <a:solidFill>
                  <a:srgbClr val="000000"/>
                </a:solidFill>
                <a:effectLst/>
                <a:latin typeface="Arial"/>
                <a:ea typeface="Arial"/>
                <a:cs typeface="Arial"/>
                <a:sym typeface="Arial"/>
              </a:rPr>
              <a:t>Rapid Disposal of Assets</a:t>
            </a:r>
          </a:p>
          <a:p>
            <a:pPr fontAlgn="base"/>
            <a:r>
              <a:rPr lang="en-GB" sz="1100" b="0" i="0" u="none" strike="noStrike" cap="none">
                <a:solidFill>
                  <a:srgbClr val="000000"/>
                </a:solidFill>
                <a:effectLst/>
                <a:latin typeface="Arial"/>
                <a:ea typeface="Arial"/>
                <a:cs typeface="Arial"/>
                <a:sym typeface="Arial"/>
              </a:rPr>
              <a:t>Often if you're interested in getting rid of a large volume of items at once, an asset sale can be the best option. Before moving or selling the property of a deceased loved one, for instance, an auction can bring in numerous potential buyers so you could have everything sold in a matter of hours. This is much more efficient than trying to sell and give away a house full of items.</a:t>
            </a:r>
          </a:p>
          <a:p>
            <a:pPr fontAlgn="base"/>
            <a:endParaRPr lang="en-GB" sz="1100" b="0" i="0" u="none" strike="noStrike" cap="none">
              <a:solidFill>
                <a:srgbClr val="000000"/>
              </a:solidFill>
              <a:effectLst/>
              <a:latin typeface="Arial"/>
              <a:ea typeface="Arial"/>
              <a:cs typeface="Arial"/>
              <a:sym typeface="Arial"/>
            </a:endParaRPr>
          </a:p>
          <a:p>
            <a:pPr fontAlgn="base"/>
            <a:r>
              <a:rPr lang="en-GB" sz="1100" b="0" i="0" u="none" strike="noStrike" cap="none">
                <a:solidFill>
                  <a:srgbClr val="000000"/>
                </a:solidFill>
                <a:effectLst/>
                <a:latin typeface="Arial"/>
                <a:ea typeface="Arial"/>
                <a:cs typeface="Arial"/>
                <a:sym typeface="Arial"/>
              </a:rPr>
              <a:t>Debt Factoring</a:t>
            </a:r>
          </a:p>
          <a:p>
            <a:r>
              <a:rPr lang="en-GB" sz="1100" b="0" i="0" u="none" strike="noStrike" cap="none">
                <a:solidFill>
                  <a:srgbClr val="000000"/>
                </a:solidFill>
                <a:effectLst/>
                <a:latin typeface="Arial"/>
                <a:ea typeface="Arial"/>
                <a:cs typeface="Arial"/>
                <a:sym typeface="Arial"/>
              </a:rPr>
              <a:t>The Advantages of Debt Factoring</a:t>
            </a:r>
          </a:p>
          <a:p>
            <a:r>
              <a:rPr lang="en-GB" sz="1100" b="0" i="0" u="none" strike="noStrike" cap="none">
                <a:solidFill>
                  <a:srgbClr val="000000"/>
                </a:solidFill>
                <a:effectLst/>
                <a:latin typeface="Arial"/>
                <a:ea typeface="Arial"/>
                <a:cs typeface="Arial"/>
                <a:sym typeface="Arial"/>
              </a:rPr>
              <a:t>Quick infusion of cash - After the initial set-up, you can usually get cash in your bank account within 24 to 48 hours after submitting invoices for factoring. That is great if you need to buy urgently needed supplies, pay some bills, or repair critical pieces of equipment. It is also good if you want to expand your business and take on new clients.</a:t>
            </a:r>
          </a:p>
          <a:p>
            <a:r>
              <a:rPr lang="en-GB" sz="1100" b="0" i="0" u="none" strike="noStrike" cap="none">
                <a:solidFill>
                  <a:srgbClr val="000000"/>
                </a:solidFill>
                <a:effectLst/>
                <a:latin typeface="Arial"/>
                <a:ea typeface="Arial"/>
                <a:cs typeface="Arial"/>
                <a:sym typeface="Arial"/>
              </a:rPr>
              <a:t>Improve cash flow - One of the main factors which prevent some businesses from growing and thriving is a continual problem with cash flow. They struggle each month to pay bills and make payroll. There is no room to take on new customers, expand product lines, or take the business to the next level. Factoring can make the cash flow easier and alleviate the struggles.</a:t>
            </a:r>
          </a:p>
          <a:p>
            <a:r>
              <a:rPr lang="en-GB" sz="1100" b="0" i="0" u="none" strike="noStrike" cap="none">
                <a:solidFill>
                  <a:srgbClr val="000000"/>
                </a:solidFill>
                <a:effectLst/>
                <a:latin typeface="Arial"/>
                <a:ea typeface="Arial"/>
                <a:cs typeface="Arial"/>
                <a:sym typeface="Arial"/>
              </a:rPr>
              <a:t>Shorten the cash cycle - The time between the purchase of goods and the actual receipt of payment for the sale of them can be significant. With the help of factoring, that cash cycle can be significantly shortened. This makes it possible to buy more goods and sell them for additional profit.</a:t>
            </a:r>
          </a:p>
          <a:p>
            <a:r>
              <a:rPr lang="en-GB" sz="1100" b="0" i="0" u="none" strike="noStrike" cap="none">
                <a:solidFill>
                  <a:srgbClr val="000000"/>
                </a:solidFill>
                <a:effectLst/>
                <a:latin typeface="Arial"/>
                <a:ea typeface="Arial"/>
                <a:cs typeface="Arial"/>
                <a:sym typeface="Arial"/>
              </a:rPr>
              <a:t>Protection against bad debts - If you choose non-recourse factoring, the factor takes on the risk of unpaid invoices. This offers you protection against any bad debts that your customers may inflict on your company.</a:t>
            </a:r>
          </a:p>
          <a:p>
            <a:r>
              <a:rPr lang="en-GB" sz="1100" b="0" i="0" u="none" strike="noStrike" cap="none">
                <a:solidFill>
                  <a:srgbClr val="000000"/>
                </a:solidFill>
                <a:effectLst/>
                <a:latin typeface="Arial"/>
                <a:ea typeface="Arial"/>
                <a:cs typeface="Arial"/>
                <a:sym typeface="Arial"/>
              </a:rPr>
              <a:t>Cost-effective collections built-in - If you were to hire an agency that deals exclusively with debt collections, you can expect to pay 20 to 50 percent of the value of the debt as a fee to the collection agency. With factoring, the fees are not nearly as bad. The factoring fee does go higher for invoices that remain unpaid for a longer period of time, but, on average, it is minimal compared to the rates of a collection agency.</a:t>
            </a:r>
          </a:p>
          <a:p>
            <a:r>
              <a:rPr lang="en-GB" sz="1100" b="0" i="0" u="none" strike="noStrike" cap="none">
                <a:solidFill>
                  <a:srgbClr val="000000"/>
                </a:solidFill>
                <a:effectLst/>
                <a:latin typeface="Arial"/>
                <a:ea typeface="Arial"/>
                <a:cs typeface="Arial"/>
                <a:sym typeface="Arial"/>
              </a:rPr>
              <a:t>Lower overhead costs - When you factor invoices, the factor takes over the management of your invoices. They handle customer payments and debt collections. You don't have to have an employee dedicated to this task, which lowers your overhead costs.</a:t>
            </a:r>
          </a:p>
          <a:p>
            <a:r>
              <a:rPr lang="en-GB" sz="1100" b="0" i="0" u="none" strike="noStrike" cap="none">
                <a:solidFill>
                  <a:srgbClr val="000000"/>
                </a:solidFill>
                <a:effectLst/>
                <a:latin typeface="Arial"/>
                <a:ea typeface="Arial"/>
                <a:cs typeface="Arial"/>
                <a:sym typeface="Arial"/>
              </a:rPr>
              <a:t>The Disadvantages of Debt Factoring</a:t>
            </a:r>
          </a:p>
          <a:p>
            <a:r>
              <a:rPr lang="en-GB" sz="1100" b="0" i="0" u="none" strike="noStrike" cap="none">
                <a:solidFill>
                  <a:srgbClr val="000000"/>
                </a:solidFill>
                <a:effectLst/>
                <a:latin typeface="Arial"/>
                <a:ea typeface="Arial"/>
                <a:cs typeface="Arial"/>
                <a:sym typeface="Arial"/>
              </a:rPr>
              <a:t>The interest rate is higher than bank financing .</a:t>
            </a:r>
          </a:p>
          <a:p>
            <a:r>
              <a:rPr lang="en-GB" sz="1100" b="0" i="0" u="none" strike="noStrike" cap="none">
                <a:solidFill>
                  <a:srgbClr val="000000"/>
                </a:solidFill>
                <a:effectLst/>
                <a:latin typeface="Arial"/>
                <a:ea typeface="Arial"/>
                <a:cs typeface="Arial"/>
                <a:sym typeface="Arial"/>
              </a:rPr>
              <a:t>Factors can influence your business</a:t>
            </a:r>
          </a:p>
          <a:p>
            <a:r>
              <a:rPr lang="en-GB" sz="1100" b="0" i="0" u="none" strike="noStrike" cap="none">
                <a:solidFill>
                  <a:srgbClr val="000000"/>
                </a:solidFill>
                <a:effectLst/>
                <a:latin typeface="Arial"/>
                <a:ea typeface="Arial"/>
                <a:cs typeface="Arial"/>
                <a:sym typeface="Arial"/>
              </a:rPr>
              <a:t>The risk of harming customer relations </a:t>
            </a:r>
          </a:p>
          <a:p>
            <a:r>
              <a:rPr lang="en-GB" sz="1100" b="0" i="0" u="none" strike="noStrike" cap="none">
                <a:solidFill>
                  <a:srgbClr val="000000"/>
                </a:solidFill>
                <a:effectLst/>
                <a:latin typeface="Arial"/>
                <a:ea typeface="Arial"/>
                <a:cs typeface="Arial"/>
                <a:sym typeface="Arial"/>
              </a:rPr>
              <a:t>Potential bad debt liability</a:t>
            </a:r>
          </a:p>
          <a:p>
            <a:r>
              <a:rPr lang="en-GB" sz="1100" b="0" i="0" u="none" strike="noStrike" cap="none">
                <a:solidFill>
                  <a:srgbClr val="000000"/>
                </a:solidFill>
                <a:effectLst/>
                <a:latin typeface="Arial"/>
                <a:ea typeface="Arial"/>
                <a:cs typeface="Arial"/>
                <a:sym typeface="Arial"/>
              </a:rPr>
              <a:t>Not good for cash-heavy or consumer businesses </a:t>
            </a:r>
          </a:p>
          <a:p>
            <a:r>
              <a:rPr lang="en-GB" sz="1100" b="0" i="0" u="none" strike="noStrike" cap="none">
                <a:solidFill>
                  <a:srgbClr val="000000"/>
                </a:solidFill>
                <a:effectLst/>
                <a:latin typeface="Arial"/>
                <a:ea typeface="Arial"/>
                <a:cs typeface="Arial"/>
                <a:sym typeface="Arial"/>
              </a:rPr>
              <a:t>Not good if you have a lot of customers with poor credit ratings.</a:t>
            </a:r>
          </a:p>
          <a:p>
            <a:r>
              <a:rPr lang="en-GB" sz="1100" b="0" i="0" u="none" strike="noStrike" cap="none">
                <a:solidFill>
                  <a:srgbClr val="000000"/>
                </a:solidFill>
                <a:effectLst/>
                <a:latin typeface="Arial"/>
                <a:ea typeface="Arial"/>
                <a:cs typeface="Arial"/>
                <a:sym typeface="Arial"/>
              </a:rPr>
              <a:t>A slow-paying customer base translates to higher factoring fees</a:t>
            </a:r>
            <a:endParaRPr lang="en-GB" b="0"/>
          </a:p>
        </p:txBody>
      </p:sp>
    </p:spTree>
    <p:extLst>
      <p:ext uri="{BB962C8B-B14F-4D97-AF65-F5344CB8AC3E}">
        <p14:creationId xmlns:p14="http://schemas.microsoft.com/office/powerpoint/2010/main" val="885646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494ec0ebb8_2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494ec0ebb8_2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People who choose this route are more likely to be shareholders or individuals who consider purchasing shares on the market which means the shareholder are more intrigued on the return when they consider buying shares and whether it is worth investing into the organisation.</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494ec0ebb8_2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494ec0ebb8_2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reason they use financial statements is to help with financial decisions and don’t have to submit it anywhere</a:t>
            </a:r>
          </a:p>
          <a:p>
            <a:pPr marL="0" lvl="0" indent="0" algn="l" rtl="0">
              <a:spcBef>
                <a:spcPts val="0"/>
              </a:spcBef>
              <a:spcAft>
                <a:spcPts val="0"/>
              </a:spcAft>
              <a:buNone/>
            </a:pPr>
            <a:endParaRPr lang="en-GB"/>
          </a:p>
          <a:p>
            <a:pPr marL="0" lvl="0" indent="0" algn="l" rtl="0">
              <a:spcBef>
                <a:spcPts val="0"/>
              </a:spcBef>
              <a:spcAft>
                <a:spcPts val="0"/>
              </a:spcAft>
              <a:buNone/>
            </a:pPr>
            <a:r>
              <a:rPr lang="en-GB"/>
              <a:t>Helps make financial decisions for the business especially because they don’t have to share it which means everything they put together is for their own good and see how the business is doing</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494ec0ebb8_2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494ec0ebb8_2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general purpose of the statements is to provide info on results of operations, financial positions, and cash flows of an organisation. This info is used to make decisions regarding allocation of resources</a:t>
            </a:r>
          </a:p>
          <a:p>
            <a:pPr marL="0" lvl="0" indent="0" algn="l" rtl="0">
              <a:spcBef>
                <a:spcPts val="0"/>
              </a:spcBef>
              <a:spcAft>
                <a:spcPts val="0"/>
              </a:spcAft>
              <a:buNone/>
            </a:pPr>
            <a:endParaRPr lang="en-GB"/>
          </a:p>
          <a:p>
            <a:pPr marL="0" lvl="0" indent="0" algn="l" rtl="0">
              <a:spcBef>
                <a:spcPts val="0"/>
              </a:spcBef>
              <a:spcAft>
                <a:spcPts val="0"/>
              </a:spcAft>
              <a:buNone/>
            </a:pPr>
            <a:r>
              <a:rPr lang="en-GB"/>
              <a:t>Balance sheets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
              <a:t>This is what the restaurant will be using to hold the statements of the assets, liabilities and monitor the capital of the business</a:t>
            </a:r>
          </a:p>
          <a:p>
            <a:pPr marL="0" lvl="0" indent="0" algn="l" rtl="0">
              <a:spcBef>
                <a:spcPts val="0"/>
              </a:spcBef>
              <a:spcAft>
                <a:spcPts val="0"/>
              </a:spcAft>
              <a:buNone/>
            </a:pPr>
            <a:endParaRPr lang="en-GB"/>
          </a:p>
          <a:p>
            <a:pPr marL="0" lvl="0" indent="0" algn="l" rtl="0">
              <a:spcBef>
                <a:spcPts val="0"/>
              </a:spcBef>
              <a:spcAft>
                <a:spcPts val="0"/>
              </a:spcAft>
              <a:buNone/>
            </a:pPr>
            <a:endParaRPr lang="en-GB"/>
          </a:p>
          <a:p>
            <a:pPr marL="0" lvl="0" indent="0" algn="l" rtl="0">
              <a:spcBef>
                <a:spcPts val="0"/>
              </a:spcBef>
              <a:spcAft>
                <a:spcPts val="0"/>
              </a:spcAft>
              <a:buNone/>
            </a:pPr>
            <a:r>
              <a:rPr lang="en-GB"/>
              <a:t>Income statement aka profit and loss statement is a report made by a company management which shows revenue, expenses and net income for a loss for a period</a:t>
            </a:r>
          </a:p>
          <a:p>
            <a:pPr marL="0" lvl="0" indent="0" algn="l" rtl="0">
              <a:spcBef>
                <a:spcPts val="0"/>
              </a:spcBef>
              <a:spcAft>
                <a:spcPts val="0"/>
              </a:spcAft>
              <a:buNone/>
            </a:pPr>
            <a:endParaRPr lang="en-GB"/>
          </a:p>
          <a:p>
            <a:pPr marL="0" lvl="0" indent="0" algn="l" rtl="0">
              <a:spcBef>
                <a:spcPts val="0"/>
              </a:spcBef>
              <a:spcAft>
                <a:spcPts val="0"/>
              </a:spcAft>
              <a:buNone/>
            </a:pPr>
            <a:r>
              <a:rPr lang="en-GB" sz="1100" b="0" i="0" u="none" strike="noStrike" cap="none">
                <a:solidFill>
                  <a:srgbClr val="000000"/>
                </a:solidFill>
                <a:effectLst/>
                <a:latin typeface="Arial"/>
                <a:ea typeface="Arial"/>
                <a:cs typeface="Arial"/>
                <a:sym typeface="Arial"/>
              </a:rPr>
              <a:t>a </a:t>
            </a:r>
            <a:r>
              <a:rPr lang="en-GB" sz="1100" b="1" i="0" u="none" strike="noStrike" cap="none">
                <a:solidFill>
                  <a:srgbClr val="000000"/>
                </a:solidFill>
                <a:effectLst/>
                <a:latin typeface="Arial"/>
                <a:ea typeface="Arial"/>
                <a:cs typeface="Arial"/>
                <a:sym typeface="Arial"/>
              </a:rPr>
              <a:t>cash flow statement</a:t>
            </a:r>
            <a:r>
              <a:rPr lang="en-GB" sz="1100" b="0" i="0" u="none" strike="noStrike" cap="none">
                <a:solidFill>
                  <a:srgbClr val="000000"/>
                </a:solidFill>
                <a:effectLst/>
                <a:latin typeface="Arial"/>
                <a:ea typeface="Arial"/>
                <a:cs typeface="Arial"/>
                <a:sym typeface="Arial"/>
              </a:rPr>
              <a:t>, also known as </a:t>
            </a:r>
            <a:r>
              <a:rPr lang="en-GB" sz="1100" b="1" i="1" u="none" strike="noStrike" cap="none">
                <a:solidFill>
                  <a:srgbClr val="000000"/>
                </a:solidFill>
                <a:effectLst/>
                <a:latin typeface="Arial"/>
                <a:ea typeface="Arial"/>
                <a:cs typeface="Arial"/>
                <a:sym typeface="Arial"/>
              </a:rPr>
              <a:t>statement of cash flows</a:t>
            </a:r>
            <a:r>
              <a:rPr lang="en-GB" sz="1100" b="0" i="0" u="none" strike="noStrike" cap="none">
                <a:solidFill>
                  <a:srgbClr val="000000"/>
                </a:solidFill>
                <a:effectLst/>
                <a:latin typeface="Arial"/>
                <a:ea typeface="Arial"/>
                <a:cs typeface="Arial"/>
                <a:sym typeface="Arial"/>
              </a:rPr>
              <a:t> is a financial statement that shows how changes in balance sheet accounts and income affect cash and cash equivalents, and breaks the analysis down to operating, investing, and financing activities. Essentially, the cash flow statement is concerned with the flow of cash in and out of the business. </a:t>
            </a:r>
          </a:p>
          <a:p>
            <a:pPr marL="0" lvl="0" indent="0" algn="l" rtl="0">
              <a:spcBef>
                <a:spcPts val="0"/>
              </a:spcBef>
              <a:spcAft>
                <a:spcPts val="0"/>
              </a:spcAft>
              <a:buNone/>
            </a:pPr>
            <a:endParaRPr lang="en-GB" sz="1100" b="0" i="0" u="none" strike="noStrike" cap="none">
              <a:solidFill>
                <a:srgbClr val="000000"/>
              </a:solidFill>
              <a:effectLst/>
              <a:latin typeface="Arial"/>
              <a:ea typeface="Arial"/>
              <a:cs typeface="Arial"/>
              <a:sym typeface="Arial"/>
            </a:endParaRPr>
          </a:p>
          <a:p>
            <a:pPr marL="0" lvl="0" indent="0" algn="l" rtl="0">
              <a:spcBef>
                <a:spcPts val="0"/>
              </a:spcBef>
              <a:spcAft>
                <a:spcPts val="0"/>
              </a:spcAft>
              <a:buNone/>
            </a:pPr>
            <a:r>
              <a:rPr lang="en-GB" sz="1100" b="0" i="0" u="none" strike="noStrike" cap="none">
                <a:solidFill>
                  <a:srgbClr val="000000"/>
                </a:solidFill>
                <a:effectLst/>
                <a:latin typeface="Arial"/>
                <a:ea typeface="Arial"/>
                <a:cs typeface="Arial"/>
                <a:sym typeface="Arial"/>
              </a:rPr>
              <a:t>Is an analytical tool</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494ec0ebb8_2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494ec0ebb8_2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216" y="1085850"/>
            <a:ext cx="6619244" cy="2497186"/>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a:xfrm>
            <a:off x="866216" y="3583035"/>
            <a:ext cx="6619244" cy="646065"/>
          </a:xfrm>
        </p:spPr>
        <p:txBody>
          <a:bodyPr anchor="t"/>
          <a:lstStyle>
            <a:lvl1pPr marL="0" indent="0" algn="l">
              <a:buNone/>
              <a:defRPr cap="all">
                <a:solidFill>
                  <a:schemeClr val="bg2">
                    <a:lumMod val="40000"/>
                    <a:lumOff val="6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37762824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39148506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217" y="2146300"/>
            <a:ext cx="6619243" cy="1436735"/>
          </a:xfrm>
        </p:spPr>
        <p:txBody>
          <a:bodyPr anchor="b"/>
          <a:lstStyle>
            <a:lvl1pPr algn="l">
              <a:defRPr sz="3000" b="0" cap="none"/>
            </a:lvl1pPr>
          </a:lstStyle>
          <a:p>
            <a:r>
              <a:rPr lang="en-US"/>
              <a:t>Click to edit Master title style</a:t>
            </a:r>
          </a:p>
        </p:txBody>
      </p:sp>
      <p:sp>
        <p:nvSpPr>
          <p:cNvPr id="3" name="Text Placeholder 2"/>
          <p:cNvSpPr>
            <a:spLocks noGrp="1"/>
          </p:cNvSpPr>
          <p:nvPr>
            <p:ph type="body" idx="1"/>
          </p:nvPr>
        </p:nvSpPr>
        <p:spPr>
          <a:xfrm>
            <a:off x="866216" y="3583036"/>
            <a:ext cx="6619244" cy="645300"/>
          </a:xfrm>
        </p:spPr>
        <p:txBody>
          <a:bodyPr anchor="t"/>
          <a:lstStyle>
            <a:lvl1pPr marL="0" indent="0" algn="l">
              <a:buNone/>
              <a:defRPr sz="1500" cap="all">
                <a:solidFill>
                  <a:schemeClr val="bg2">
                    <a:lumMod val="40000"/>
                    <a:lumOff val="6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56068978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27485" y="1545432"/>
            <a:ext cx="3297254" cy="3146822"/>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240870" y="1542069"/>
            <a:ext cx="3297256" cy="3150184"/>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18578226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7485" y="1428750"/>
            <a:ext cx="3297254"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27485" y="1885950"/>
            <a:ext cx="3297254" cy="2806304"/>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240872" y="1428750"/>
            <a:ext cx="3297254"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240872" y="1885950"/>
            <a:ext cx="3297254" cy="2806304"/>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99591414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57332164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178140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5" y="1085850"/>
            <a:ext cx="2550798" cy="1085850"/>
          </a:xfrm>
        </p:spPr>
        <p:txBody>
          <a:bodyPr anchor="b"/>
          <a:lstStyle>
            <a:lvl1pPr algn="l">
              <a:defRPr sz="1800" b="0"/>
            </a:lvl1pPr>
          </a:lstStyle>
          <a:p>
            <a:r>
              <a:rPr lang="en-US"/>
              <a:t>Click to edit Master title style</a:t>
            </a:r>
          </a:p>
        </p:txBody>
      </p:sp>
      <p:sp>
        <p:nvSpPr>
          <p:cNvPr id="3" name="Content Placeholder 2"/>
          <p:cNvSpPr>
            <a:spLocks noGrp="1"/>
          </p:cNvSpPr>
          <p:nvPr>
            <p:ph idx="1"/>
          </p:nvPr>
        </p:nvSpPr>
        <p:spPr>
          <a:xfrm>
            <a:off x="3588462" y="1085850"/>
            <a:ext cx="3896998" cy="3429000"/>
          </a:xfrm>
        </p:spPr>
        <p:txBody>
          <a:bodyPr anchor="ctr">
            <a:normAutofit/>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66215" y="2346961"/>
            <a:ext cx="2550797" cy="2171699"/>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5152357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430" y="1390644"/>
            <a:ext cx="3819680" cy="1181106"/>
          </a:xfrm>
        </p:spPr>
        <p:txBody>
          <a:bodyPr anchor="b">
            <a:normAutofit/>
          </a:bodyPr>
          <a:lstStyle>
            <a:lvl1pPr algn="l">
              <a:defRPr sz="2700" b="0"/>
            </a:lvl1pPr>
          </a:lstStyle>
          <a:p>
            <a:r>
              <a:rPr lang="en-US"/>
              <a:t>Click to edit Master title style</a:t>
            </a:r>
          </a:p>
        </p:txBody>
      </p:sp>
      <p:sp>
        <p:nvSpPr>
          <p:cNvPr id="3" name="Picture Placeholder 2"/>
          <p:cNvSpPr>
            <a:spLocks noGrp="1" noChangeAspect="1"/>
          </p:cNvSpPr>
          <p:nvPr>
            <p:ph type="pic" idx="1"/>
          </p:nvPr>
        </p:nvSpPr>
        <p:spPr>
          <a:xfrm>
            <a:off x="5212160" y="857250"/>
            <a:ext cx="2400300"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4" name="Text Placeholder 3"/>
          <p:cNvSpPr>
            <a:spLocks noGrp="1"/>
          </p:cNvSpPr>
          <p:nvPr>
            <p:ph type="body" sz="half" idx="2"/>
          </p:nvPr>
        </p:nvSpPr>
        <p:spPr>
          <a:xfrm>
            <a:off x="866216" y="2743200"/>
            <a:ext cx="3813734" cy="1028700"/>
          </a:xfrm>
        </p:spPr>
        <p:txBody>
          <a:bodyP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23603847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7" y="3600440"/>
            <a:ext cx="6619243" cy="425054"/>
          </a:xfrm>
        </p:spPr>
        <p:txBody>
          <a:bodyPr anchor="b">
            <a:normAutofit/>
          </a:bodyPr>
          <a:lstStyle>
            <a:lvl1pPr algn="l">
              <a:defRPr sz="1800" b="0"/>
            </a:lvl1pPr>
          </a:lstStyle>
          <a:p>
            <a:r>
              <a:rPr lang="en-US"/>
              <a:t>Click to edit Master title style</a:t>
            </a:r>
          </a:p>
        </p:txBody>
      </p:sp>
      <p:sp>
        <p:nvSpPr>
          <p:cNvPr id="3" name="Picture Placeholder 2"/>
          <p:cNvSpPr>
            <a:spLocks noGrp="1" noChangeAspect="1"/>
          </p:cNvSpPr>
          <p:nvPr>
            <p:ph type="pic" idx="1"/>
          </p:nvPr>
        </p:nvSpPr>
        <p:spPr>
          <a:xfrm>
            <a:off x="866216" y="514350"/>
            <a:ext cx="6619244" cy="27305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4" name="Text Placeholder 3"/>
          <p:cNvSpPr>
            <a:spLocks noGrp="1"/>
          </p:cNvSpPr>
          <p:nvPr>
            <p:ph type="body" sz="half" idx="2"/>
          </p:nvPr>
        </p:nvSpPr>
        <p:spPr>
          <a:xfrm>
            <a:off x="866217" y="4025494"/>
            <a:ext cx="6619242" cy="370284"/>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23983413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216" y="1085850"/>
            <a:ext cx="6619244" cy="1485900"/>
          </a:xfrm>
        </p:spPr>
        <p:txBody>
          <a:bodyPr/>
          <a:lstStyle>
            <a:lvl1pPr>
              <a:defRPr sz="3600"/>
            </a:lvl1pPr>
          </a:lstStyle>
          <a:p>
            <a:r>
              <a:rPr lang="en-US"/>
              <a:t>Click to edit Master title style</a:t>
            </a:r>
          </a:p>
        </p:txBody>
      </p:sp>
      <p:sp>
        <p:nvSpPr>
          <p:cNvPr id="8" name="Text Placeholder 3"/>
          <p:cNvSpPr>
            <a:spLocks noGrp="1"/>
          </p:cNvSpPr>
          <p:nvPr>
            <p:ph type="body" sz="half" idx="2"/>
          </p:nvPr>
        </p:nvSpPr>
        <p:spPr>
          <a:xfrm>
            <a:off x="866216" y="2743200"/>
            <a:ext cx="6619244" cy="1771650"/>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00717681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101" y="1085850"/>
            <a:ext cx="5999486" cy="1742531"/>
          </a:xfrm>
        </p:spPr>
        <p:txBody>
          <a:bodyPr/>
          <a:lstStyle>
            <a:lvl1pPr>
              <a:defRPr sz="3600"/>
            </a:lvl1pPr>
          </a:lstStyle>
          <a:p>
            <a:r>
              <a:rPr lang="en-US"/>
              <a:t>Click to edit Master title style</a:t>
            </a:r>
          </a:p>
        </p:txBody>
      </p:sp>
      <p:sp>
        <p:nvSpPr>
          <p:cNvPr id="11" name="Text Placeholder 3"/>
          <p:cNvSpPr>
            <a:spLocks noGrp="1"/>
          </p:cNvSpPr>
          <p:nvPr>
            <p:ph type="body" sz="half" idx="14"/>
          </p:nvPr>
        </p:nvSpPr>
        <p:spPr>
          <a:xfrm>
            <a:off x="1447800" y="2828380"/>
            <a:ext cx="5459737" cy="256631"/>
          </a:xfrm>
        </p:spPr>
        <p:txBody>
          <a:bodyPr vert="horz" lIns="91440" tIns="45720" rIns="91440" bIns="45720" rtlCol="0" anchor="t">
            <a:normAutofit/>
          </a:bodyPr>
          <a:lstStyle>
            <a:lvl1pPr marL="0" indent="0">
              <a:buNone/>
              <a:defRPr lang="en-US" sz="1050" b="0" i="0" kern="1200" cap="small" dirty="0">
                <a:solidFill>
                  <a:schemeClr val="bg2">
                    <a:lumMod val="40000"/>
                    <a:lumOff val="60000"/>
                  </a:schemeClr>
                </a:solidFill>
                <a:latin typeface="+mj-lt"/>
                <a:ea typeface="+mj-ea"/>
                <a:cs typeface="+mj-cs"/>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marL="0" lvl="0" indent="0">
              <a:buNone/>
            </a:pPr>
            <a:r>
              <a:rPr lang="en-US"/>
              <a:t>Edit Master text styles</a:t>
            </a:r>
          </a:p>
        </p:txBody>
      </p:sp>
      <p:sp>
        <p:nvSpPr>
          <p:cNvPr id="10" name="Text Placeholder 3"/>
          <p:cNvSpPr>
            <a:spLocks noGrp="1"/>
          </p:cNvSpPr>
          <p:nvPr>
            <p:ph type="body" sz="half" idx="2"/>
          </p:nvPr>
        </p:nvSpPr>
        <p:spPr>
          <a:xfrm>
            <a:off x="866216" y="3262993"/>
            <a:ext cx="6619244" cy="1257300"/>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12" name="TextBox 11"/>
          <p:cNvSpPr txBox="1"/>
          <p:nvPr/>
        </p:nvSpPr>
        <p:spPr>
          <a:xfrm>
            <a:off x="673721" y="728440"/>
            <a:ext cx="601434" cy="150041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9150"/>
              <a:t>“</a:t>
            </a:r>
          </a:p>
        </p:txBody>
      </p:sp>
      <p:sp>
        <p:nvSpPr>
          <p:cNvPr id="15" name="TextBox 14"/>
          <p:cNvSpPr txBox="1"/>
          <p:nvPr/>
        </p:nvSpPr>
        <p:spPr>
          <a:xfrm>
            <a:off x="6997868" y="1960341"/>
            <a:ext cx="601434" cy="150041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9150"/>
              <a:t>”</a:t>
            </a:r>
          </a:p>
        </p:txBody>
      </p:sp>
    </p:spTree>
    <p:extLst>
      <p:ext uri="{BB962C8B-B14F-4D97-AF65-F5344CB8AC3E}">
        <p14:creationId xmlns:p14="http://schemas.microsoft.com/office/powerpoint/2010/main" val="89964066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216" y="2343151"/>
            <a:ext cx="6619245" cy="1239885"/>
          </a:xfrm>
        </p:spPr>
        <p:txBody>
          <a:bodyPr anchor="b"/>
          <a:lstStyle>
            <a:lvl1pPr algn="l">
              <a:defRPr sz="3000" b="0" cap="none"/>
            </a:lvl1pPr>
          </a:lstStyle>
          <a:p>
            <a:r>
              <a:rPr lang="en-US"/>
              <a:t>Click to edit Master title style</a:t>
            </a:r>
          </a:p>
        </p:txBody>
      </p:sp>
      <p:sp>
        <p:nvSpPr>
          <p:cNvPr id="3" name="Text Placeholder 2"/>
          <p:cNvSpPr>
            <a:spLocks noGrp="1"/>
          </p:cNvSpPr>
          <p:nvPr>
            <p:ph type="body" idx="1"/>
          </p:nvPr>
        </p:nvSpPr>
        <p:spPr>
          <a:xfrm>
            <a:off x="866216" y="3583036"/>
            <a:ext cx="6619244" cy="645300"/>
          </a:xfrm>
        </p:spPr>
        <p:txBody>
          <a:bodyPr anchor="t"/>
          <a:lstStyle>
            <a:lvl1pPr marL="0" indent="0" algn="l">
              <a:buNone/>
              <a:defRPr sz="1500" cap="none">
                <a:solidFill>
                  <a:schemeClr val="bg2">
                    <a:lumMod val="40000"/>
                    <a:lumOff val="6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00778184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p>
        </p:txBody>
      </p:sp>
      <p:sp>
        <p:nvSpPr>
          <p:cNvPr id="3" name="Text Placeholder 2"/>
          <p:cNvSpPr>
            <a:spLocks noGrp="1"/>
          </p:cNvSpPr>
          <p:nvPr>
            <p:ph type="body" idx="1"/>
          </p:nvPr>
        </p:nvSpPr>
        <p:spPr>
          <a:xfrm>
            <a:off x="474710" y="1485900"/>
            <a:ext cx="2210150"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16" name="Text Placeholder 3"/>
          <p:cNvSpPr>
            <a:spLocks noGrp="1"/>
          </p:cNvSpPr>
          <p:nvPr>
            <p:ph type="body" sz="half" idx="15"/>
          </p:nvPr>
        </p:nvSpPr>
        <p:spPr>
          <a:xfrm>
            <a:off x="489347" y="2000250"/>
            <a:ext cx="2195513"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Text Placeholder 4"/>
          <p:cNvSpPr>
            <a:spLocks noGrp="1"/>
          </p:cNvSpPr>
          <p:nvPr>
            <p:ph type="body" sz="quarter" idx="3"/>
          </p:nvPr>
        </p:nvSpPr>
        <p:spPr>
          <a:xfrm>
            <a:off x="2912745" y="1485900"/>
            <a:ext cx="2202181"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19" name="Text Placeholder 3"/>
          <p:cNvSpPr>
            <a:spLocks noGrp="1"/>
          </p:cNvSpPr>
          <p:nvPr>
            <p:ph type="body" sz="half" idx="16"/>
          </p:nvPr>
        </p:nvSpPr>
        <p:spPr>
          <a:xfrm>
            <a:off x="2904829" y="2000250"/>
            <a:ext cx="2210096"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14" name="Text Placeholder 4"/>
          <p:cNvSpPr>
            <a:spLocks noGrp="1"/>
          </p:cNvSpPr>
          <p:nvPr>
            <p:ph type="body" sz="quarter" idx="13"/>
          </p:nvPr>
        </p:nvSpPr>
        <p:spPr>
          <a:xfrm>
            <a:off x="5343525" y="1485900"/>
            <a:ext cx="2199085"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0" name="Text Placeholder 3"/>
          <p:cNvSpPr>
            <a:spLocks noGrp="1"/>
          </p:cNvSpPr>
          <p:nvPr>
            <p:ph type="body" sz="half" idx="17"/>
          </p:nvPr>
        </p:nvSpPr>
        <p:spPr>
          <a:xfrm>
            <a:off x="5343525" y="2000250"/>
            <a:ext cx="2199085" cy="269200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cxnSp>
        <p:nvCxnSpPr>
          <p:cNvPr id="17" name="Straight Connector 16"/>
          <p:cNvCxnSpPr/>
          <p:nvPr/>
        </p:nvCxnSpPr>
        <p:spPr>
          <a:xfrm>
            <a:off x="2794607" y="1600200"/>
            <a:ext cx="0" cy="29718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1670" y="1600200"/>
            <a:ext cx="0" cy="297516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89460370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p>
        </p:txBody>
      </p:sp>
      <p:sp>
        <p:nvSpPr>
          <p:cNvPr id="3" name="Text Placeholder 2"/>
          <p:cNvSpPr>
            <a:spLocks noGrp="1"/>
          </p:cNvSpPr>
          <p:nvPr>
            <p:ph type="body" idx="1"/>
          </p:nvPr>
        </p:nvSpPr>
        <p:spPr>
          <a:xfrm>
            <a:off x="489347" y="3188212"/>
            <a:ext cx="2205038"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9" name="Picture Placeholder 2"/>
          <p:cNvSpPr>
            <a:spLocks noGrp="1" noChangeAspect="1"/>
          </p:cNvSpPr>
          <p:nvPr>
            <p:ph type="pic" idx="15"/>
          </p:nvPr>
        </p:nvSpPr>
        <p:spPr>
          <a:xfrm>
            <a:off x="489347" y="1657350"/>
            <a:ext cx="2205038"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22" name="Text Placeholder 3"/>
          <p:cNvSpPr>
            <a:spLocks noGrp="1"/>
          </p:cNvSpPr>
          <p:nvPr>
            <p:ph type="body" sz="half" idx="18"/>
          </p:nvPr>
        </p:nvSpPr>
        <p:spPr>
          <a:xfrm>
            <a:off x="489347" y="3620409"/>
            <a:ext cx="2205038"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Text Placeholder 4"/>
          <p:cNvSpPr>
            <a:spLocks noGrp="1"/>
          </p:cNvSpPr>
          <p:nvPr>
            <p:ph type="body" sz="quarter" idx="3"/>
          </p:nvPr>
        </p:nvSpPr>
        <p:spPr>
          <a:xfrm>
            <a:off x="2917032" y="3188212"/>
            <a:ext cx="2197894"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30" name="Picture Placeholder 2"/>
          <p:cNvSpPr>
            <a:spLocks noGrp="1" noChangeAspect="1"/>
          </p:cNvSpPr>
          <p:nvPr>
            <p:ph type="pic" idx="21"/>
          </p:nvPr>
        </p:nvSpPr>
        <p:spPr>
          <a:xfrm>
            <a:off x="2917031" y="1657350"/>
            <a:ext cx="2197894"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23" name="Text Placeholder 3"/>
          <p:cNvSpPr>
            <a:spLocks noGrp="1"/>
          </p:cNvSpPr>
          <p:nvPr>
            <p:ph type="body" sz="half" idx="19"/>
          </p:nvPr>
        </p:nvSpPr>
        <p:spPr>
          <a:xfrm>
            <a:off x="2916016" y="3620408"/>
            <a:ext cx="2200805"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14" name="Text Placeholder 4"/>
          <p:cNvSpPr>
            <a:spLocks noGrp="1"/>
          </p:cNvSpPr>
          <p:nvPr>
            <p:ph type="body" sz="quarter" idx="13"/>
          </p:nvPr>
        </p:nvSpPr>
        <p:spPr>
          <a:xfrm>
            <a:off x="5343525" y="3188212"/>
            <a:ext cx="2199085" cy="432197"/>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31" name="Picture Placeholder 2"/>
          <p:cNvSpPr>
            <a:spLocks noGrp="1" noChangeAspect="1"/>
          </p:cNvSpPr>
          <p:nvPr>
            <p:ph type="pic" idx="22"/>
          </p:nvPr>
        </p:nvSpPr>
        <p:spPr>
          <a:xfrm>
            <a:off x="5343525" y="1657350"/>
            <a:ext cx="2199085" cy="1143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24" name="Text Placeholder 3"/>
          <p:cNvSpPr>
            <a:spLocks noGrp="1"/>
          </p:cNvSpPr>
          <p:nvPr>
            <p:ph type="body" sz="half" idx="20"/>
          </p:nvPr>
        </p:nvSpPr>
        <p:spPr>
          <a:xfrm>
            <a:off x="5343432" y="3620406"/>
            <a:ext cx="2201998" cy="49439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cxnSp>
        <p:nvCxnSpPr>
          <p:cNvPr id="19" name="Straight Connector 18"/>
          <p:cNvCxnSpPr/>
          <p:nvPr/>
        </p:nvCxnSpPr>
        <p:spPr>
          <a:xfrm>
            <a:off x="2794607" y="1600200"/>
            <a:ext cx="0" cy="29718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1670" y="1600200"/>
            <a:ext cx="0" cy="297516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95555037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25906001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8159" y="322660"/>
            <a:ext cx="1314451" cy="4369594"/>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489348" y="665561"/>
            <a:ext cx="5567362" cy="402669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769526715"/>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441690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002264"/>
            <a:ext cx="3027759" cy="3141236"/>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169261"/>
            <a:ext cx="1141809" cy="1774090"/>
          </a:xfrm>
          <a:prstGeom prst="rect">
            <a:avLst/>
          </a:prstGeom>
        </p:spPr>
      </p:pic>
      <p:sp>
        <p:nvSpPr>
          <p:cNvPr id="16" name="Oval 15"/>
          <p:cNvSpPr/>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5999560" y="1"/>
            <a:ext cx="1202540" cy="856055"/>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584" y="339538"/>
            <a:ext cx="7053542" cy="1050398"/>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827484" y="1539689"/>
            <a:ext cx="6709906" cy="314661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7616730" y="1343026"/>
            <a:ext cx="742949" cy="228599"/>
          </a:xfrm>
          <a:prstGeom prst="rect">
            <a:avLst/>
          </a:prstGeom>
        </p:spPr>
        <p:txBody>
          <a:bodyPr vert="horz" lIns="91440" tIns="45720" rIns="91440" bIns="45720" rtlCol="0" anchor="t"/>
          <a:lstStyle>
            <a:lvl1pPr algn="l">
              <a:defRPr sz="825" b="0" i="0">
                <a:solidFill>
                  <a:schemeClr val="tx1">
                    <a:tint val="75000"/>
                    <a:alpha val="60000"/>
                  </a:schemeClr>
                </a:solidFill>
              </a:defRPr>
            </a:lvl1pPr>
          </a:lstStyle>
          <a:p>
            <a:fld id="{4AAD347D-5ACD-4C99-B74B-A9C85AD731AF}" type="datetimeFigureOut">
              <a:rPr lang="en-US" dirty="0"/>
              <a:t>11/18/2021</a:t>
            </a:fld>
            <a:endParaRPr lang="en-US"/>
          </a:p>
        </p:txBody>
      </p:sp>
      <p:sp>
        <p:nvSpPr>
          <p:cNvPr id="5" name="Footer Placeholder 4"/>
          <p:cNvSpPr>
            <a:spLocks noGrp="1"/>
          </p:cNvSpPr>
          <p:nvPr>
            <p:ph type="ftr" sz="quarter" idx="3"/>
          </p:nvPr>
        </p:nvSpPr>
        <p:spPr>
          <a:xfrm rot="5400000">
            <a:off x="6713680" y="2418973"/>
            <a:ext cx="2894846" cy="228601"/>
          </a:xfrm>
          <a:prstGeom prst="rect">
            <a:avLst/>
          </a:prstGeom>
        </p:spPr>
        <p:txBody>
          <a:bodyPr vert="horz" lIns="91440" tIns="45720" rIns="91440" bIns="45720" rtlCol="0" anchor="b"/>
          <a:lstStyle>
            <a:lvl1pPr algn="l">
              <a:defRPr sz="825"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4406" y="221797"/>
            <a:ext cx="628649" cy="575765"/>
          </a:xfrm>
          <a:prstGeom prst="rect">
            <a:avLst/>
          </a:prstGeom>
        </p:spPr>
        <p:txBody>
          <a:bodyPr vert="horz" lIns="91440" tIns="45720" rIns="91440" bIns="45720" rtlCol="0" anchor="b"/>
          <a:lstStyle>
            <a:lvl1pPr algn="ctr">
              <a:defRPr sz="2100" b="0" i="0">
                <a:solidFill>
                  <a:schemeClr val="tx1">
                    <a:tint val="75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2458138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sldNum="0" hdr="0" ftr="0" dt="0"/>
  <p:txStyles>
    <p:titleStyle>
      <a:lvl1pPr algn="l" defTabSz="342900" rtl="0" eaLnBrk="1" latinLnBrk="0" hangingPunct="1">
        <a:spcBef>
          <a:spcPct val="0"/>
        </a:spcBef>
        <a:buNone/>
        <a:defRPr sz="315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bg2">
            <a:lumMod val="40000"/>
            <a:lumOff val="60000"/>
          </a:schemeClr>
        </a:buClr>
        <a:buSzPct val="80000"/>
        <a:buFont typeface="Wingdings 3" charset="2"/>
        <a:buChar char=""/>
        <a:defRPr sz="1500" b="0" i="0" kern="1200">
          <a:solidFill>
            <a:schemeClr val="tx1"/>
          </a:solidFill>
          <a:latin typeface="+mj-lt"/>
          <a:ea typeface="+mj-ea"/>
          <a:cs typeface="+mj-cs"/>
        </a:defRPr>
      </a:lvl1pPr>
      <a:lvl2pPr marL="557213" indent="-214313" algn="l" defTabSz="342900" rtl="0" eaLnBrk="1" latinLnBrk="0" hangingPunct="1">
        <a:spcBef>
          <a:spcPts val="750"/>
        </a:spcBef>
        <a:spcAft>
          <a:spcPts val="0"/>
        </a:spcAft>
        <a:buClr>
          <a:schemeClr val="bg2">
            <a:lumMod val="40000"/>
            <a:lumOff val="60000"/>
          </a:schemeClr>
        </a:buClr>
        <a:buSzPct val="80000"/>
        <a:buFont typeface="Wingdings 3" charset="2"/>
        <a:buChar char=""/>
        <a:defRPr sz="1350" b="0" i="0" kern="1200">
          <a:solidFill>
            <a:schemeClr val="tx1"/>
          </a:solidFill>
          <a:latin typeface="+mj-lt"/>
          <a:ea typeface="+mj-ea"/>
          <a:cs typeface="+mj-cs"/>
        </a:defRPr>
      </a:lvl2pPr>
      <a:lvl3pPr marL="8572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3pPr>
      <a:lvl4pPr marL="12001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4pPr>
      <a:lvl5pPr marL="15430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5pPr>
      <a:lvl6pPr marL="187950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6pPr>
      <a:lvl7pPr marL="22288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7pPr>
      <a:lvl8pPr marL="25717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8pPr>
      <a:lvl9pPr marL="2914650" indent="-171450" algn="l" defTabSz="342900"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png"/><Relationship Id="rId7" Type="http://schemas.openxmlformats.org/officeDocument/2006/relationships/diagramData" Target="../diagrams/data1.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5.pn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3.png"/><Relationship Id="rId9"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2.png"/><Relationship Id="rId7" Type="http://schemas.openxmlformats.org/officeDocument/2006/relationships/diagramData" Target="../diagrams/data2.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5.png"/><Relationship Id="rId11" Type="http://schemas.microsoft.com/office/2007/relationships/diagramDrawing" Target="../diagrams/drawing2.xml"/><Relationship Id="rId5" Type="http://schemas.openxmlformats.org/officeDocument/2006/relationships/image" Target="../media/image4.png"/><Relationship Id="rId10" Type="http://schemas.openxmlformats.org/officeDocument/2006/relationships/diagramColors" Target="../diagrams/colors2.xml"/><Relationship Id="rId4" Type="http://schemas.openxmlformats.org/officeDocument/2006/relationships/image" Target="../media/image3.png"/><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2.png"/><Relationship Id="rId7" Type="http://schemas.openxmlformats.org/officeDocument/2006/relationships/diagramData" Target="../diagrams/data3.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5.png"/><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openxmlformats.org/officeDocument/2006/relationships/image" Target="../media/image3.png"/><Relationship Id="rId9"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image" Target="../media/image2.png"/><Relationship Id="rId7" Type="http://schemas.openxmlformats.org/officeDocument/2006/relationships/image" Target="../media/image16.jpeg"/><Relationship Id="rId12"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image" Target="../media/image5.png"/><Relationship Id="rId11" Type="http://schemas.openxmlformats.org/officeDocument/2006/relationships/diagramColors" Target="../diagrams/colors4.xml"/><Relationship Id="rId5" Type="http://schemas.openxmlformats.org/officeDocument/2006/relationships/image" Target="../media/image4.png"/><Relationship Id="rId10" Type="http://schemas.openxmlformats.org/officeDocument/2006/relationships/diagramQuickStyle" Target="../diagrams/quickStyle4.xml"/><Relationship Id="rId4" Type="http://schemas.openxmlformats.org/officeDocument/2006/relationships/image" Target="../media/image3.png"/><Relationship Id="rId9"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comments" Target="../comments/comment1.xml"/><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53"/>
        <p:cNvGrpSpPr/>
        <p:nvPr/>
      </p:nvGrpSpPr>
      <p:grpSpPr>
        <a:xfrm>
          <a:off x="0" y="0"/>
          <a:ext cx="0" cy="0"/>
          <a:chOff x="0" y="0"/>
          <a:chExt cx="0" cy="0"/>
        </a:xfrm>
      </p:grpSpPr>
      <p:pic>
        <p:nvPicPr>
          <p:cNvPr id="57" name="Picture 56" descr="Light bulb on yellow background with sketched light beams and cord">
            <a:extLst>
              <a:ext uri="{FF2B5EF4-FFF2-40B4-BE49-F238E27FC236}">
                <a16:creationId xmlns:a16="http://schemas.microsoft.com/office/drawing/2014/main" id="{A982B199-42A4-49DE-B166-4D1FAAF30BC2}"/>
              </a:ext>
            </a:extLst>
          </p:cNvPr>
          <p:cNvPicPr>
            <a:picLocks noChangeAspect="1"/>
          </p:cNvPicPr>
          <p:nvPr/>
        </p:nvPicPr>
        <p:blipFill rotWithShape="1">
          <a:blip r:embed="rId4">
            <a:duotone>
              <a:prstClr val="black"/>
              <a:schemeClr val="accent5">
                <a:tint val="45000"/>
                <a:satMod val="400000"/>
              </a:schemeClr>
            </a:duotone>
            <a:alphaModFix amt="25000"/>
          </a:blip>
          <a:srcRect t="8537"/>
          <a:stretch/>
        </p:blipFill>
        <p:spPr>
          <a:xfrm>
            <a:off x="20" y="10"/>
            <a:ext cx="9143980" cy="5143490"/>
          </a:xfrm>
          <a:prstGeom prst="rect">
            <a:avLst/>
          </a:prstGeom>
        </p:spPr>
      </p:pic>
      <p:sp>
        <p:nvSpPr>
          <p:cNvPr id="54" name="Google Shape;54;p13"/>
          <p:cNvSpPr txBox="1">
            <a:spLocks noGrp="1"/>
          </p:cNvSpPr>
          <p:nvPr>
            <p:ph type="ctrTitle"/>
          </p:nvPr>
        </p:nvSpPr>
        <p:spPr>
          <a:xfrm>
            <a:off x="866216" y="2407443"/>
            <a:ext cx="6619243" cy="1184521"/>
          </a:xfrm>
          <a:prstGeom prst="rect">
            <a:avLst/>
          </a:prstGeom>
        </p:spPr>
        <p:txBody>
          <a:bodyPr spcFirstLastPara="1" lIns="91425" tIns="91425" rIns="91425" bIns="91425" anchorCtr="0">
            <a:normAutofit fontScale="90000"/>
          </a:bodyPr>
          <a:lstStyle/>
          <a:p>
            <a:pPr marL="0" lvl="0" indent="0" rtl="0">
              <a:spcBef>
                <a:spcPts val="0"/>
              </a:spcBef>
              <a:spcAft>
                <a:spcPts val="0"/>
              </a:spcAft>
              <a:buNone/>
            </a:pPr>
            <a:r>
              <a:rPr lang="en" sz="4000"/>
              <a:t>Finance and Decision Making</a:t>
            </a:r>
            <a:endParaRPr lang="en-GB" sz="4000"/>
          </a:p>
        </p:txBody>
      </p:sp>
      <p:sp>
        <p:nvSpPr>
          <p:cNvPr id="55" name="Google Shape;55;p13"/>
          <p:cNvSpPr txBox="1">
            <a:spLocks noGrp="1"/>
          </p:cNvSpPr>
          <p:nvPr>
            <p:ph type="subTitle" idx="1"/>
          </p:nvPr>
        </p:nvSpPr>
        <p:spPr>
          <a:xfrm>
            <a:off x="866216" y="3583035"/>
            <a:ext cx="6619243" cy="646065"/>
          </a:xfrm>
          <a:prstGeom prst="rect">
            <a:avLst/>
          </a:prstGeom>
        </p:spPr>
        <p:txBody>
          <a:bodyPr spcFirstLastPara="1" lIns="91425" tIns="91425" rIns="91425" bIns="91425" anchorCtr="0">
            <a:normAutofit fontScale="77500" lnSpcReduction="20000"/>
          </a:bodyPr>
          <a:lstStyle/>
          <a:p>
            <a:pPr>
              <a:spcBef>
                <a:spcPts val="0"/>
              </a:spcBef>
              <a:spcAft>
                <a:spcPts val="600"/>
              </a:spcAft>
            </a:pPr>
            <a:r>
              <a:rPr lang="en-GB"/>
              <a:t>B</a:t>
            </a:r>
            <a:r>
              <a:rPr lang="en"/>
              <a:t>y </a:t>
            </a:r>
            <a:r>
              <a:rPr lang="en" b="1"/>
              <a:t>Phone accessories LLC 2021</a:t>
            </a:r>
          </a:p>
          <a:p>
            <a:pPr>
              <a:spcBef>
                <a:spcPts val="0"/>
              </a:spcBef>
              <a:spcAft>
                <a:spcPts val="600"/>
              </a:spcAft>
            </a:pPr>
            <a:r>
              <a:rPr lang="en" b="1"/>
              <a:t>Lecturer </a:t>
            </a:r>
            <a:r>
              <a:rPr lang="en-GB" b="1"/>
              <a:t>V</a:t>
            </a:r>
            <a:r>
              <a:rPr lang="en" b="1" err="1"/>
              <a:t>asilios</a:t>
            </a:r>
            <a:r>
              <a:rPr lang="en" b="1"/>
              <a:t> </a:t>
            </a:r>
            <a:r>
              <a:rPr lang="en" b="1" err="1"/>
              <a:t>tavlaridis</a:t>
            </a:r>
            <a:endParaRPr lang="en-GB" b="1"/>
          </a:p>
        </p:txBody>
      </p:sp>
      <p:sp>
        <p:nvSpPr>
          <p:cNvPr id="61" name="Rectangle 60">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CasetăText 1">
            <a:extLst>
              <a:ext uri="{FF2B5EF4-FFF2-40B4-BE49-F238E27FC236}">
                <a16:creationId xmlns:a16="http://schemas.microsoft.com/office/drawing/2014/main" id="{E9C6D47C-D95E-4E1C-B9EC-CFB52E78DC42}"/>
              </a:ext>
            </a:extLst>
          </p:cNvPr>
          <p:cNvSpPr txBox="1"/>
          <p:nvPr/>
        </p:nvSpPr>
        <p:spPr>
          <a:xfrm>
            <a:off x="778754" y="800441"/>
            <a:ext cx="293072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a:t>- Alexandru Andrei</a:t>
            </a:r>
          </a:p>
          <a:p>
            <a:r>
              <a:rPr lang="ro-RO"/>
              <a:t>- Eduard Adrian</a:t>
            </a:r>
          </a:p>
          <a:p>
            <a:r>
              <a:rPr lang="ro-RO"/>
              <a:t>- Mihaela Necula</a:t>
            </a:r>
          </a:p>
          <a:p>
            <a:r>
              <a:rPr lang="ro-RO"/>
              <a:t>- Violeta Floricica Salca</a:t>
            </a:r>
          </a:p>
          <a:p>
            <a:r>
              <a:rPr lang="ro-RO"/>
              <a:t>- Iamandi Adrian Savin</a:t>
            </a:r>
          </a:p>
        </p:txBody>
      </p:sp>
      <p:sp>
        <p:nvSpPr>
          <p:cNvPr id="3" name="CasetăText 2">
            <a:extLst>
              <a:ext uri="{FF2B5EF4-FFF2-40B4-BE49-F238E27FC236}">
                <a16:creationId xmlns:a16="http://schemas.microsoft.com/office/drawing/2014/main" id="{68B086EF-F9B8-49F4-9FC1-69F413A8DF09}"/>
              </a:ext>
            </a:extLst>
          </p:cNvPr>
          <p:cNvSpPr txBox="1"/>
          <p:nvPr/>
        </p:nvSpPr>
        <p:spPr>
          <a:xfrm>
            <a:off x="825103" y="208955"/>
            <a:ext cx="61275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err="1">
                <a:ea typeface="+mn-lt"/>
                <a:cs typeface="+mn-lt"/>
              </a:rPr>
              <a:t>Managing</a:t>
            </a:r>
            <a:r>
              <a:rPr lang="ro-RO">
                <a:ea typeface="+mn-lt"/>
                <a:cs typeface="+mn-lt"/>
              </a:rPr>
              <a:t> Enterprise in </a:t>
            </a:r>
            <a:r>
              <a:rPr lang="ro-RO" err="1">
                <a:ea typeface="+mn-lt"/>
                <a:cs typeface="+mn-lt"/>
              </a:rPr>
              <a:t>the</a:t>
            </a:r>
            <a:r>
              <a:rPr lang="ro-RO">
                <a:ea typeface="+mn-lt"/>
                <a:cs typeface="+mn-lt"/>
              </a:rPr>
              <a:t> 21st </a:t>
            </a:r>
            <a:r>
              <a:rPr lang="ro-RO" err="1">
                <a:ea typeface="+mn-lt"/>
                <a:cs typeface="+mn-lt"/>
              </a:rPr>
              <a:t>Century</a:t>
            </a:r>
            <a:r>
              <a:rPr lang="ro-RO">
                <a:ea typeface="+mn-lt"/>
                <a:cs typeface="+mn-lt"/>
              </a:rPr>
              <a:t> (BMSW4006_BIRM)</a:t>
            </a:r>
            <a:endParaRPr lang="ro-RO"/>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p:nvPr/>
        </p:nvSpPr>
        <p:spPr>
          <a:xfrm>
            <a:off x="333300" y="230150"/>
            <a:ext cx="8477400" cy="4506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1" name="Google Shape;61;p14"/>
          <p:cNvSpPr txBox="1"/>
          <p:nvPr/>
        </p:nvSpPr>
        <p:spPr>
          <a:xfrm>
            <a:off x="488150" y="285750"/>
            <a:ext cx="8251200" cy="1047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6000">
                <a:solidFill>
                  <a:srgbClr val="FFFFFF"/>
                </a:solidFill>
              </a:rPr>
              <a:t>Our Business</a:t>
            </a:r>
          </a:p>
        </p:txBody>
      </p:sp>
      <p:sp>
        <p:nvSpPr>
          <p:cNvPr id="62" name="Google Shape;62;p14"/>
          <p:cNvSpPr txBox="1"/>
          <p:nvPr/>
        </p:nvSpPr>
        <p:spPr>
          <a:xfrm>
            <a:off x="701300" y="1546150"/>
            <a:ext cx="7977300" cy="2994328"/>
          </a:xfrm>
          <a:prstGeom prst="rect">
            <a:avLst/>
          </a:prstGeom>
          <a:noFill/>
          <a:ln>
            <a:noFill/>
          </a:ln>
        </p:spPr>
        <p:txBody>
          <a:bodyPr spcFirstLastPara="1" wrap="square" lIns="91425" tIns="91425" rIns="91425" bIns="91425" anchor="t" anchorCtr="0">
            <a:noAutofit/>
          </a:bodyPr>
          <a:lstStyle/>
          <a:p>
            <a:r>
              <a:rPr lang="en-GB" sz="1400">
                <a:solidFill>
                  <a:srgbClr val="FFFFFF"/>
                </a:solidFill>
                <a:latin typeface="Arial"/>
                <a:cs typeface="Arial"/>
              </a:rPr>
              <a:t>Who? </a:t>
            </a:r>
          </a:p>
          <a:p>
            <a:pPr marL="457200" lvl="0" indent="-317500" algn="l" rtl="0">
              <a:spcBef>
                <a:spcPts val="0"/>
              </a:spcBef>
              <a:spcAft>
                <a:spcPts val="0"/>
              </a:spcAft>
              <a:buClr>
                <a:srgbClr val="FFFFFF"/>
              </a:buClr>
              <a:buSzPts val="1400"/>
              <a:buChar char="-"/>
            </a:pPr>
            <a:r>
              <a:rPr lang="en-GB" sz="1400">
                <a:solidFill>
                  <a:srgbClr val="FFFFFF"/>
                </a:solidFill>
                <a:latin typeface="Arial"/>
                <a:cs typeface="Arial"/>
              </a:rPr>
              <a:t>Private Limited Company</a:t>
            </a:r>
          </a:p>
          <a:p>
            <a:pPr marL="0" lvl="0" indent="0" algn="l" rtl="0">
              <a:spcBef>
                <a:spcPts val="0"/>
              </a:spcBef>
              <a:spcAft>
                <a:spcPts val="0"/>
              </a:spcAft>
              <a:buNone/>
            </a:pPr>
            <a:r>
              <a:rPr lang="en-GB" sz="1400">
                <a:solidFill>
                  <a:srgbClr val="FFFFFF"/>
                </a:solidFill>
                <a:latin typeface="Arial"/>
                <a:cs typeface="Arial"/>
              </a:rPr>
              <a:t>What?</a:t>
            </a:r>
          </a:p>
          <a:p>
            <a:pPr marL="457200" lvl="0" indent="-317500" algn="l" rtl="0">
              <a:spcBef>
                <a:spcPts val="0"/>
              </a:spcBef>
              <a:spcAft>
                <a:spcPts val="0"/>
              </a:spcAft>
              <a:buClr>
                <a:srgbClr val="FFFFFF"/>
              </a:buClr>
              <a:buSzPts val="1400"/>
              <a:buChar char="-"/>
            </a:pPr>
            <a:r>
              <a:rPr lang="en-GB" sz="1400">
                <a:solidFill>
                  <a:srgbClr val="FFFFFF"/>
                </a:solidFill>
                <a:latin typeface="Arial"/>
                <a:cs typeface="Arial"/>
              </a:rPr>
              <a:t>Phone Accessories</a:t>
            </a:r>
          </a:p>
          <a:p>
            <a:pPr marL="0" lvl="0" indent="0" algn="l" rtl="0">
              <a:spcBef>
                <a:spcPts val="0"/>
              </a:spcBef>
              <a:spcAft>
                <a:spcPts val="0"/>
              </a:spcAft>
              <a:buNone/>
            </a:pPr>
            <a:r>
              <a:rPr lang="en-GB" sz="1400">
                <a:solidFill>
                  <a:srgbClr val="FFFFFF"/>
                </a:solidFill>
                <a:latin typeface="Arial"/>
                <a:cs typeface="Arial"/>
              </a:rPr>
              <a:t>Where?</a:t>
            </a:r>
          </a:p>
          <a:p>
            <a:pPr marL="457200" lvl="0" indent="-317500" algn="l" rtl="0">
              <a:spcBef>
                <a:spcPts val="0"/>
              </a:spcBef>
              <a:spcAft>
                <a:spcPts val="0"/>
              </a:spcAft>
              <a:buClr>
                <a:srgbClr val="FFFFFF"/>
              </a:buClr>
              <a:buSzPts val="1400"/>
              <a:buChar char="-"/>
            </a:pPr>
            <a:r>
              <a:rPr lang="en-GB" sz="1400">
                <a:solidFill>
                  <a:srgbClr val="FFFFFF"/>
                </a:solidFill>
                <a:latin typeface="Arial"/>
                <a:cs typeface="Arial"/>
              </a:rPr>
              <a:t>Internet</a:t>
            </a:r>
          </a:p>
          <a:p>
            <a:pPr marL="0" lvl="0" indent="0" algn="l" rtl="0">
              <a:spcBef>
                <a:spcPts val="0"/>
              </a:spcBef>
              <a:spcAft>
                <a:spcPts val="0"/>
              </a:spcAft>
              <a:buNone/>
            </a:pPr>
            <a:r>
              <a:rPr lang="en-GB" sz="1400">
                <a:solidFill>
                  <a:srgbClr val="FFFFFF"/>
                </a:solidFill>
                <a:latin typeface="Arial"/>
                <a:cs typeface="Arial"/>
              </a:rPr>
              <a:t>When?</a:t>
            </a:r>
          </a:p>
          <a:p>
            <a:pPr marL="457200" indent="-317500">
              <a:buClr>
                <a:srgbClr val="FFFFFF"/>
              </a:buClr>
              <a:buSzPts val="1400"/>
              <a:buChar char="-"/>
            </a:pPr>
            <a:r>
              <a:rPr lang="en-GB" sz="1400">
                <a:solidFill>
                  <a:srgbClr val="FFFFFF"/>
                </a:solidFill>
                <a:latin typeface="Arial"/>
                <a:cs typeface="Arial"/>
              </a:rPr>
              <a:t>Developed and will be completed by the end of  2021. Once completed we will look to open up.</a:t>
            </a:r>
          </a:p>
          <a:p>
            <a:pPr marL="0" lvl="0" indent="0" algn="l" rtl="0">
              <a:spcBef>
                <a:spcPts val="0"/>
              </a:spcBef>
              <a:spcAft>
                <a:spcPts val="0"/>
              </a:spcAft>
              <a:buNone/>
            </a:pPr>
            <a:r>
              <a:rPr lang="en-GB" sz="1400">
                <a:solidFill>
                  <a:srgbClr val="FFFFFF"/>
                </a:solidFill>
                <a:latin typeface="Arial"/>
                <a:cs typeface="Arial"/>
              </a:rPr>
              <a:t>Why?</a:t>
            </a:r>
          </a:p>
          <a:p>
            <a:pPr marL="457200" indent="-317500">
              <a:buClr>
                <a:srgbClr val="FFFFFF"/>
              </a:buClr>
              <a:buSzPts val="1400"/>
              <a:buChar char="-"/>
            </a:pPr>
            <a:r>
              <a:rPr lang="en-GB" sz="1400">
                <a:solidFill>
                  <a:srgbClr val="FFFFFF"/>
                </a:solidFill>
                <a:latin typeface="Arial"/>
                <a:cs typeface="Arial"/>
              </a:rPr>
              <a:t>To offer authentic phone cases  at affordable prices. The business is aimed at Students and young people and will be marketed heavily in the University and a lot of promotion will be do etc.</a:t>
            </a:r>
          </a:p>
          <a:p>
            <a:pPr marL="0" lvl="0" indent="0" algn="l" rtl="0">
              <a:spcBef>
                <a:spcPts val="0"/>
              </a:spcBef>
              <a:spcAft>
                <a:spcPts val="0"/>
              </a:spcAft>
              <a:buNone/>
            </a:pPr>
            <a:endParaRPr lang="en-GB" sz="1400">
              <a:solidFill>
                <a:srgbClr val="FFFFFF"/>
              </a:solidFill>
            </a:endParaRPr>
          </a:p>
          <a:p>
            <a:pPr marL="0" lvl="0" indent="0" algn="l" rtl="0">
              <a:spcBef>
                <a:spcPts val="0"/>
              </a:spcBef>
              <a:spcAft>
                <a:spcPts val="0"/>
              </a:spcAft>
              <a:buNone/>
            </a:pPr>
            <a:endParaRPr lang="en-GB" sz="1400">
              <a:solidFill>
                <a:srgbClr val="FFFFFF"/>
              </a:solidFill>
            </a:endParaRPr>
          </a:p>
          <a:p>
            <a:pPr marL="0" lvl="0" indent="0" algn="l" rtl="0">
              <a:spcBef>
                <a:spcPts val="0"/>
              </a:spcBef>
              <a:spcAft>
                <a:spcPts val="0"/>
              </a:spcAft>
              <a:buNone/>
            </a:pPr>
            <a:endParaRPr lang="en-GB" sz="1400">
              <a:solidFill>
                <a:srgbClr val="FFFFFF"/>
              </a:solidFill>
            </a:endParaRPr>
          </a:p>
          <a:p>
            <a:pPr marL="0" lvl="0" indent="0" algn="l" rtl="0">
              <a:spcBef>
                <a:spcPts val="0"/>
              </a:spcBef>
              <a:spcAft>
                <a:spcPts val="0"/>
              </a:spcAft>
              <a:buNone/>
            </a:pPr>
            <a:endParaRPr lang="en-GB" sz="1400">
              <a:solidFill>
                <a:srgbClr val="FFFFFF"/>
              </a:solidFill>
            </a:endParaRPr>
          </a:p>
          <a:p>
            <a:pPr marL="0" lvl="0" indent="0" algn="l" rtl="0">
              <a:spcBef>
                <a:spcPts val="0"/>
              </a:spcBef>
              <a:spcAft>
                <a:spcPts val="0"/>
              </a:spcAft>
              <a:buNone/>
            </a:pPr>
            <a:endParaRPr lang="en-GB">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254325" y="227025"/>
            <a:ext cx="68703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4000"/>
              <a:t>Sources of Finance</a:t>
            </a:r>
            <a:endParaRPr sz="4000"/>
          </a:p>
        </p:txBody>
      </p:sp>
      <p:sp>
        <p:nvSpPr>
          <p:cNvPr id="75" name="Google Shape;75;p16"/>
          <p:cNvSpPr txBox="1">
            <a:spLocks noGrp="1"/>
          </p:cNvSpPr>
          <p:nvPr>
            <p:ph type="body" idx="1"/>
          </p:nvPr>
        </p:nvSpPr>
        <p:spPr>
          <a:xfrm>
            <a:off x="383225" y="1259174"/>
            <a:ext cx="3531300" cy="131225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FFFFFF"/>
                </a:solidFill>
              </a:rPr>
              <a:t>Internal Sources of finance</a:t>
            </a:r>
            <a:endParaRPr>
              <a:solidFill>
                <a:srgbClr val="FFFFFF"/>
              </a:solidFill>
            </a:endParaRPr>
          </a:p>
          <a:p>
            <a:pPr marL="457200" lvl="0" indent="-342900" algn="l" rtl="0">
              <a:spcBef>
                <a:spcPts val="1600"/>
              </a:spcBef>
              <a:spcAft>
                <a:spcPts val="0"/>
              </a:spcAft>
              <a:buClr>
                <a:srgbClr val="FFFFFF"/>
              </a:buClr>
              <a:buSzPts val="1800"/>
              <a:buChar char="●"/>
            </a:pPr>
            <a:r>
              <a:rPr lang="en">
                <a:solidFill>
                  <a:srgbClr val="FFFFFF"/>
                </a:solidFill>
              </a:rPr>
              <a:t>Owners capital</a:t>
            </a:r>
            <a:endParaRPr>
              <a:solidFill>
                <a:srgbClr val="FFFFFF"/>
              </a:solidFill>
            </a:endParaRPr>
          </a:p>
          <a:p>
            <a:pPr marL="457200" lvl="0" indent="-342900" algn="l" rtl="0">
              <a:spcBef>
                <a:spcPts val="0"/>
              </a:spcBef>
              <a:spcAft>
                <a:spcPts val="0"/>
              </a:spcAft>
              <a:buClr>
                <a:srgbClr val="FFFFFF"/>
              </a:buClr>
              <a:buSzPts val="1800"/>
              <a:buChar char="●"/>
            </a:pPr>
            <a:r>
              <a:rPr lang="en">
                <a:solidFill>
                  <a:srgbClr val="FFFFFF"/>
                </a:solidFill>
              </a:rPr>
              <a:t>Retained Earnings</a:t>
            </a:r>
            <a:endParaRPr>
              <a:solidFill>
                <a:srgbClr val="FFFFFF"/>
              </a:solidFill>
            </a:endParaRPr>
          </a:p>
          <a:p>
            <a:pPr marL="114300" lvl="0" indent="0" algn="l" rtl="0">
              <a:spcBef>
                <a:spcPts val="0"/>
              </a:spcBef>
              <a:spcAft>
                <a:spcPts val="0"/>
              </a:spcAft>
              <a:buClr>
                <a:srgbClr val="FFFFFF"/>
              </a:buClr>
              <a:buSzPts val="1800"/>
              <a:buNone/>
            </a:pPr>
            <a:endParaRPr lang="en">
              <a:solidFill>
                <a:srgbClr val="FFFFFF"/>
              </a:solidFill>
            </a:endParaRPr>
          </a:p>
        </p:txBody>
      </p:sp>
      <p:sp>
        <p:nvSpPr>
          <p:cNvPr id="76" name="Google Shape;76;p16"/>
          <p:cNvSpPr txBox="1"/>
          <p:nvPr/>
        </p:nvSpPr>
        <p:spPr>
          <a:xfrm>
            <a:off x="4384367" y="2984435"/>
            <a:ext cx="4057800" cy="2158204"/>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a:solidFill>
                  <a:srgbClr val="FFFFFF"/>
                </a:solidFill>
              </a:rPr>
              <a:t>External Sources of finance</a:t>
            </a:r>
            <a:endParaRPr sz="1800">
              <a:solidFill>
                <a:srgbClr val="FFFFFF"/>
              </a:solidFill>
            </a:endParaRPr>
          </a:p>
          <a:p>
            <a:pPr marL="114300" lvl="0" algn="l" rtl="0">
              <a:spcBef>
                <a:spcPts val="0"/>
              </a:spcBef>
              <a:spcAft>
                <a:spcPts val="0"/>
              </a:spcAft>
              <a:buClr>
                <a:srgbClr val="FFFFFF"/>
              </a:buClr>
              <a:buSzPts val="1800"/>
            </a:pPr>
            <a:endParaRPr lang="en" sz="1800">
              <a:solidFill>
                <a:srgbClr val="FFFFFF"/>
              </a:solidFill>
            </a:endParaRPr>
          </a:p>
          <a:p>
            <a:pPr marL="457200" lvl="0" indent="-342900" algn="l" rtl="0">
              <a:spcBef>
                <a:spcPts val="0"/>
              </a:spcBef>
              <a:spcAft>
                <a:spcPts val="0"/>
              </a:spcAft>
              <a:buClr>
                <a:srgbClr val="FFFFFF"/>
              </a:buClr>
              <a:buSzPts val="1800"/>
              <a:buChar char="●"/>
            </a:pPr>
            <a:r>
              <a:rPr lang="en" sz="1800">
                <a:solidFill>
                  <a:srgbClr val="FFFFFF"/>
                </a:solidFill>
              </a:rPr>
              <a:t>Bank Loan</a:t>
            </a:r>
            <a:endParaRPr sz="1800">
              <a:solidFill>
                <a:srgbClr val="FFFFFF"/>
              </a:solidFill>
            </a:endParaRPr>
          </a:p>
          <a:p>
            <a:pPr marL="457200" indent="-342900">
              <a:buClr>
                <a:srgbClr val="FFFFFF"/>
              </a:buClr>
              <a:buSzPts val="1800"/>
              <a:buChar char="●"/>
            </a:pPr>
            <a:r>
              <a:rPr lang="en" sz="1800">
                <a:solidFill>
                  <a:srgbClr val="FFFFFF"/>
                </a:solidFill>
              </a:rPr>
              <a:t>Government Grants</a:t>
            </a:r>
            <a:r>
              <a:rPr lang="en">
                <a:solidFill>
                  <a:srgbClr val="FFFFFF"/>
                </a:solidFill>
              </a:rPr>
              <a:t> </a:t>
            </a:r>
          </a:p>
          <a:p>
            <a:pPr marL="457200" indent="-342900">
              <a:buClr>
                <a:srgbClr val="FFFFFF"/>
              </a:buClr>
              <a:buSzPts val="1800"/>
              <a:buChar char="●"/>
            </a:pPr>
            <a:r>
              <a:rPr lang="en">
                <a:solidFill>
                  <a:srgbClr val="FFFFFF"/>
                </a:solidFill>
              </a:rPr>
              <a:t>Competitive Funding</a:t>
            </a:r>
            <a:endParaRPr lang="ro-RO" sz="180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66"/>
        <p:cNvGrpSpPr/>
        <p:nvPr/>
      </p:nvGrpSpPr>
      <p:grpSpPr>
        <a:xfrm>
          <a:off x="0" y="0"/>
          <a:ext cx="0" cy="0"/>
          <a:chOff x="0" y="0"/>
          <a:chExt cx="0" cy="0"/>
        </a:xfrm>
      </p:grpSpPr>
      <p:pic>
        <p:nvPicPr>
          <p:cNvPr id="76" name="Picture 75">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78" name="Oval 77">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0" name="Picture 79">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82" name="Picture 81">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84" name="Rectangle 83">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7" name="Google Shape;67;p15"/>
          <p:cNvSpPr txBox="1">
            <a:spLocks noGrp="1"/>
          </p:cNvSpPr>
          <p:nvPr>
            <p:ph type="title"/>
          </p:nvPr>
        </p:nvSpPr>
        <p:spPr>
          <a:xfrm>
            <a:off x="265890" y="180838"/>
            <a:ext cx="6939116" cy="917987"/>
          </a:xfrm>
          <a:prstGeom prst="rect">
            <a:avLst/>
          </a:prstGeom>
        </p:spPr>
        <p:txBody>
          <a:bodyPr spcFirstLastPara="1" vert="horz" lIns="91440" tIns="45720" rIns="91440" bIns="45720" rtlCol="0" anchor="t" anchorCtr="0">
            <a:normAutofit/>
          </a:bodyPr>
          <a:lstStyle/>
          <a:p>
            <a:pPr defTabSz="457200">
              <a:spcBef>
                <a:spcPct val="0"/>
              </a:spcBef>
            </a:pPr>
            <a:r>
              <a:rPr lang="en-US" sz="4200">
                <a:ea typeface="+mj-lt"/>
                <a:cs typeface="+mj-lt"/>
              </a:rPr>
              <a:t>Target Market</a:t>
            </a:r>
            <a:endParaRPr lang="ro-RO">
              <a:ea typeface="+mj-ea"/>
              <a:cs typeface="+mj-cs"/>
            </a:endParaRPr>
          </a:p>
        </p:txBody>
      </p:sp>
      <p:sp>
        <p:nvSpPr>
          <p:cNvPr id="68" name="Google Shape;68;p15"/>
          <p:cNvSpPr txBox="1">
            <a:spLocks noGrp="1"/>
          </p:cNvSpPr>
          <p:nvPr>
            <p:ph type="body" idx="1"/>
          </p:nvPr>
        </p:nvSpPr>
        <p:spPr>
          <a:xfrm>
            <a:off x="98779" y="1220114"/>
            <a:ext cx="5911371" cy="3101457"/>
          </a:xfrm>
          <a:prstGeom prst="rect">
            <a:avLst/>
          </a:prstGeom>
        </p:spPr>
        <p:txBody>
          <a:bodyPr spcFirstLastPara="1" vert="horz" lIns="91440" tIns="45720" rIns="91440" bIns="45720" rtlCol="0" anchorCtr="0">
            <a:normAutofit lnSpcReduction="10000"/>
          </a:bodyPr>
          <a:lstStyle/>
          <a:p>
            <a:pPr marL="285750" indent="-285750" defTabSz="457200">
              <a:lnSpc>
                <a:spcPct val="90000"/>
              </a:lnSpc>
              <a:spcBef>
                <a:spcPts val="1000"/>
              </a:spcBef>
              <a:buClr>
                <a:srgbClr val="8AD0D6"/>
              </a:buClr>
              <a:buSzPct val="80000"/>
            </a:pPr>
            <a:r>
              <a:rPr lang="en-US" sz="1400"/>
              <a:t>Know who your target audience </a:t>
            </a:r>
            <a:r>
              <a:rPr lang="en-US" sz="1400" i="1"/>
              <a:t>isn’t</a:t>
            </a:r>
          </a:p>
          <a:p>
            <a:pPr marL="285750" indent="-285750" defTabSz="457200">
              <a:lnSpc>
                <a:spcPct val="90000"/>
              </a:lnSpc>
              <a:spcBef>
                <a:spcPts val="1000"/>
              </a:spcBef>
              <a:buClr>
                <a:srgbClr val="8AD0D6"/>
              </a:buClr>
              <a:buSzPct val="80000"/>
            </a:pPr>
            <a:r>
              <a:rPr lang="en-US" sz="1400"/>
              <a:t>Check out who our competition is</a:t>
            </a:r>
          </a:p>
          <a:p>
            <a:pPr marL="285750" indent="-285750" defTabSz="457200">
              <a:lnSpc>
                <a:spcPct val="90000"/>
              </a:lnSpc>
              <a:spcBef>
                <a:spcPts val="1000"/>
              </a:spcBef>
              <a:buClr>
                <a:srgbClr val="8AD0D6"/>
              </a:buClr>
              <a:buSzPct val="80000"/>
            </a:pPr>
            <a:r>
              <a:rPr lang="en-US" sz="1400"/>
              <a:t>Introduce </a:t>
            </a:r>
            <a:r>
              <a:rPr lang="en-US" sz="1400">
                <a:ea typeface="+mj-lt"/>
                <a:cs typeface="+mj-lt"/>
              </a:rPr>
              <a:t>analytics </a:t>
            </a:r>
            <a:r>
              <a:rPr lang="en-US" sz="1400"/>
              <a:t>into our platform so we can see how your audience navigates your website</a:t>
            </a:r>
          </a:p>
          <a:p>
            <a:pPr marL="285750" indent="-285750" defTabSz="457200">
              <a:lnSpc>
                <a:spcPct val="90000"/>
              </a:lnSpc>
              <a:spcBef>
                <a:spcPts val="1000"/>
              </a:spcBef>
              <a:buClr>
                <a:srgbClr val="8AD0D6"/>
              </a:buClr>
              <a:buSzPct val="80000"/>
            </a:pPr>
            <a:r>
              <a:rPr lang="en-US" sz="1400"/>
              <a:t>Segmenting our overall market ( Bundles and promotions)</a:t>
            </a:r>
          </a:p>
          <a:p>
            <a:pPr marL="285750" indent="-285750" defTabSz="457200">
              <a:lnSpc>
                <a:spcPct val="90000"/>
              </a:lnSpc>
              <a:spcBef>
                <a:spcPts val="1000"/>
              </a:spcBef>
              <a:buClr>
                <a:srgbClr val="8AD0D6"/>
              </a:buClr>
              <a:buSzPct val="80000"/>
            </a:pPr>
            <a:r>
              <a:rPr lang="en-US" sz="1400"/>
              <a:t>Consumer Market:</a:t>
            </a:r>
          </a:p>
          <a:p>
            <a:pPr lvl="1" defTabSz="457200">
              <a:lnSpc>
                <a:spcPct val="90000"/>
              </a:lnSpc>
              <a:spcBef>
                <a:spcPts val="1000"/>
              </a:spcBef>
              <a:buClr>
                <a:srgbClr val="8AD0D6"/>
              </a:buClr>
              <a:buSzPct val="80000"/>
            </a:pPr>
            <a:r>
              <a:rPr lang="en-US" sz="1400"/>
              <a:t>Age, Gender and Profession.    </a:t>
            </a:r>
          </a:p>
          <a:p>
            <a:pPr marL="171450" indent="-171450" defTabSz="457200">
              <a:lnSpc>
                <a:spcPct val="90000"/>
              </a:lnSpc>
              <a:spcBef>
                <a:spcPts val="1000"/>
              </a:spcBef>
              <a:buClr>
                <a:srgbClr val="8AD0D6"/>
              </a:buClr>
              <a:buSzPct val="80000"/>
            </a:pPr>
            <a:r>
              <a:rPr lang="en-US" sz="1400">
                <a:ea typeface="+mj-lt"/>
                <a:cs typeface="+mj-lt"/>
              </a:rPr>
              <a:t> Business Market</a:t>
            </a:r>
          </a:p>
          <a:p>
            <a:pPr lvl="1" defTabSz="457200">
              <a:lnSpc>
                <a:spcPct val="90000"/>
              </a:lnSpc>
              <a:spcBef>
                <a:spcPts val="1000"/>
              </a:spcBef>
              <a:buClr>
                <a:srgbClr val="8AD0D6"/>
              </a:buClr>
              <a:buSzPct val="80000"/>
            </a:pPr>
            <a:r>
              <a:rPr lang="en-US" sz="1400">
                <a:ea typeface="+mj-lt"/>
                <a:cs typeface="+mj-lt"/>
              </a:rPr>
              <a:t>Geographic </a:t>
            </a:r>
            <a:r>
              <a:rPr lang="en-US" sz="1400">
                <a:latin typeface="Century Gothic"/>
                <a:cs typeface="Arial"/>
              </a:rPr>
              <a:t>location,</a:t>
            </a:r>
          </a:p>
          <a:p>
            <a:pPr lvl="1" defTabSz="457200">
              <a:lnSpc>
                <a:spcPct val="90000"/>
              </a:lnSpc>
              <a:spcBef>
                <a:spcPts val="1000"/>
              </a:spcBef>
              <a:buClr>
                <a:srgbClr val="8AD0D6"/>
              </a:buClr>
              <a:buSzPct val="80000"/>
            </a:pPr>
            <a:r>
              <a:rPr lang="en-US" sz="1400">
                <a:latin typeface="Century Gothic"/>
                <a:cs typeface="Arial"/>
              </a:rPr>
              <a:t>IT companies.</a:t>
            </a:r>
          </a:p>
          <a:p>
            <a:pPr marL="596900" lvl="1" indent="0" defTabSz="457200">
              <a:lnSpc>
                <a:spcPct val="90000"/>
              </a:lnSpc>
              <a:spcBef>
                <a:spcPts val="1000"/>
              </a:spcBef>
              <a:buClr>
                <a:srgbClr val="8AD0D6"/>
              </a:buClr>
              <a:buSzPct val="80000"/>
              <a:buNone/>
            </a:pPr>
            <a:endParaRPr lang="en-US">
              <a:latin typeface="Century Gothic"/>
              <a:cs typeface="Arial"/>
            </a:endParaRPr>
          </a:p>
          <a:p>
            <a:pPr marL="596900" lvl="1" indent="0" defTabSz="457200">
              <a:lnSpc>
                <a:spcPct val="90000"/>
              </a:lnSpc>
              <a:spcBef>
                <a:spcPts val="1000"/>
              </a:spcBef>
              <a:buClr>
                <a:srgbClr val="8AD0D6"/>
              </a:buClr>
              <a:buSzPct val="80000"/>
              <a:buNone/>
            </a:pPr>
            <a:endParaRPr lang="en-US">
              <a:latin typeface="Century Gothic"/>
              <a:cs typeface="Arial"/>
            </a:endParaRPr>
          </a:p>
          <a:p>
            <a:pPr marL="171450" indent="-171450" defTabSz="457200">
              <a:lnSpc>
                <a:spcPct val="90000"/>
              </a:lnSpc>
              <a:spcBef>
                <a:spcPts val="1000"/>
              </a:spcBef>
              <a:buClr>
                <a:srgbClr val="8AD0D6"/>
              </a:buClr>
              <a:buSzPct val="80000"/>
            </a:pPr>
            <a:endParaRPr lang="en-US">
              <a:latin typeface="Century Gothic"/>
              <a:cs typeface="Arial"/>
            </a:endParaRPr>
          </a:p>
          <a:p>
            <a:pPr marL="171450" indent="-171450" defTabSz="457200">
              <a:lnSpc>
                <a:spcPct val="90000"/>
              </a:lnSpc>
              <a:spcBef>
                <a:spcPts val="1000"/>
              </a:spcBef>
              <a:buClr>
                <a:srgbClr val="8AD0D6"/>
              </a:buClr>
              <a:buSzPct val="80000"/>
            </a:pPr>
            <a:endParaRPr lang="en-US" sz="1100">
              <a:latin typeface="Arial"/>
              <a:cs typeface="Arial"/>
            </a:endParaRPr>
          </a:p>
        </p:txBody>
      </p:sp>
      <p:pic>
        <p:nvPicPr>
          <p:cNvPr id="69" name="Google Shape;69;p15"/>
          <p:cNvPicPr preferRelativeResize="0"/>
          <p:nvPr/>
        </p:nvPicPr>
        <p:blipFill>
          <a:blip r:embed="rId7"/>
          <a:stretch>
            <a:fillRect/>
          </a:stretch>
        </p:blipFill>
        <p:spPr>
          <a:xfrm>
            <a:off x="6014673" y="2122213"/>
            <a:ext cx="3006666" cy="1864132"/>
          </a:xfrm>
          <a:prstGeom prst="rect">
            <a:avLst/>
          </a:prstGeom>
          <a:noFill/>
          <a:effectLst>
            <a:outerShdw blurRad="50800" dist="38100" dir="5400000" algn="t" rotWithShape="0">
              <a:prstClr val="black">
                <a:alpha val="43000"/>
              </a:prst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36" name="Picture 35">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38" name="Oval 37">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0" name="Picture 39">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42" name="Picture 41">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44" name="Rectangle 43">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8"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17F82D0-8804-46A9-A988-8704A54DA3CD}"/>
              </a:ext>
            </a:extLst>
          </p:cNvPr>
          <p:cNvSpPr>
            <a:spLocks noGrp="1"/>
          </p:cNvSpPr>
          <p:nvPr>
            <p:ph type="title"/>
          </p:nvPr>
        </p:nvSpPr>
        <p:spPr>
          <a:xfrm>
            <a:off x="486697" y="471950"/>
            <a:ext cx="6939116" cy="762490"/>
          </a:xfrm>
        </p:spPr>
        <p:txBody>
          <a:bodyPr vert="horz" lIns="91440" tIns="45720" rIns="91440" bIns="45720" rtlCol="0" anchor="t">
            <a:normAutofit/>
          </a:bodyPr>
          <a:lstStyle/>
          <a:p>
            <a:pPr defTabSz="457200">
              <a:lnSpc>
                <a:spcPct val="90000"/>
              </a:lnSpc>
              <a:spcBef>
                <a:spcPct val="0"/>
              </a:spcBef>
            </a:pPr>
            <a:r>
              <a:rPr lang="en-US" sz="2300">
                <a:solidFill>
                  <a:srgbClr val="EBEBEB"/>
                </a:solidFill>
              </a:rPr>
              <a:t>Marketing Plan</a:t>
            </a:r>
            <a:br>
              <a:rPr lang="en-US" sz="2300">
                <a:solidFill>
                  <a:srgbClr val="EBEBEB"/>
                </a:solidFill>
              </a:rPr>
            </a:br>
            <a:endParaRPr lang="en-US" sz="2300">
              <a:solidFill>
                <a:srgbClr val="EBEBEB"/>
              </a:solidFill>
            </a:endParaRPr>
          </a:p>
        </p:txBody>
      </p:sp>
      <p:sp>
        <p:nvSpPr>
          <p:cNvPr id="50" name="Rectangle 49">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2" name="Freeform: Shape 51">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2" cy="3821950"/>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29" name="TextBox 3">
            <a:extLst>
              <a:ext uri="{FF2B5EF4-FFF2-40B4-BE49-F238E27FC236}">
                <a16:creationId xmlns:a16="http://schemas.microsoft.com/office/drawing/2014/main" id="{13A5F477-83FB-4C68-8C9C-6E52123194D2}"/>
              </a:ext>
            </a:extLst>
          </p:cNvPr>
          <p:cNvGraphicFramePr/>
          <p:nvPr>
            <p:extLst>
              <p:ext uri="{D42A27DB-BD31-4B8C-83A1-F6EECF244321}">
                <p14:modId xmlns:p14="http://schemas.microsoft.com/office/powerpoint/2010/main" val="2422798776"/>
              </p:ext>
            </p:extLst>
          </p:nvPr>
        </p:nvGraphicFramePr>
        <p:xfrm>
          <a:off x="486697" y="2107692"/>
          <a:ext cx="8171528" cy="25532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84183106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2"/>
        <p:cNvGrpSpPr/>
        <p:nvPr/>
      </p:nvGrpSpPr>
      <p:grpSpPr>
        <a:xfrm>
          <a:off x="0" y="0"/>
          <a:ext cx="0" cy="0"/>
          <a:chOff x="0" y="0"/>
          <a:chExt cx="0" cy="0"/>
        </a:xfrm>
      </p:grpSpPr>
      <p:pic>
        <p:nvPicPr>
          <p:cNvPr id="90" name="Picture 89">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92" name="Picture 91">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94" name="Oval 93">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6" name="Picture 95">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98" name="Picture 97">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00" name="Rectangle 99">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2" name="Rectangle 101">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4"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83" name="Google Shape;83;p17"/>
          <p:cNvSpPr txBox="1">
            <a:spLocks noGrp="1"/>
          </p:cNvSpPr>
          <p:nvPr>
            <p:ph type="title"/>
          </p:nvPr>
        </p:nvSpPr>
        <p:spPr>
          <a:xfrm>
            <a:off x="486697" y="471950"/>
            <a:ext cx="6939116" cy="762490"/>
          </a:xfrm>
          <a:prstGeom prst="rect">
            <a:avLst/>
          </a:prstGeom>
        </p:spPr>
        <p:txBody>
          <a:bodyPr spcFirstLastPara="1" vert="horz" lIns="91440" tIns="45720" rIns="91440" bIns="45720" rtlCol="0" anchor="t" anchorCtr="0">
            <a:normAutofit/>
          </a:bodyPr>
          <a:lstStyle/>
          <a:p>
            <a:pPr defTabSz="457200">
              <a:lnSpc>
                <a:spcPct val="90000"/>
              </a:lnSpc>
              <a:spcBef>
                <a:spcPct val="0"/>
              </a:spcBef>
            </a:pPr>
            <a:r>
              <a:rPr lang="en-US" sz="2300">
                <a:solidFill>
                  <a:srgbClr val="EBEBEB"/>
                </a:solidFill>
              </a:rPr>
              <a:t>Management Team</a:t>
            </a:r>
          </a:p>
        </p:txBody>
      </p:sp>
      <p:sp>
        <p:nvSpPr>
          <p:cNvPr id="106" name="Rectangle 105">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8" name="Freeform: Shape 107">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2" cy="3821950"/>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2" name="TextBox 1">
            <a:extLst>
              <a:ext uri="{FF2B5EF4-FFF2-40B4-BE49-F238E27FC236}">
                <a16:creationId xmlns:a16="http://schemas.microsoft.com/office/drawing/2014/main" id="{B6B66220-0072-4FF4-9519-4962FD62B8C1}"/>
              </a:ext>
            </a:extLst>
          </p:cNvPr>
          <p:cNvSpPr txBox="1"/>
          <p:nvPr/>
        </p:nvSpPr>
        <p:spPr>
          <a:xfrm>
            <a:off x="348144" y="1860784"/>
            <a:ext cx="85211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3" name="Imagine 3">
            <a:extLst>
              <a:ext uri="{FF2B5EF4-FFF2-40B4-BE49-F238E27FC236}">
                <a16:creationId xmlns:a16="http://schemas.microsoft.com/office/drawing/2014/main" id="{60BF06EE-9081-4F84-9C95-790F0A19399A}"/>
              </a:ext>
            </a:extLst>
          </p:cNvPr>
          <p:cNvPicPr>
            <a:picLocks noChangeAspect="1"/>
          </p:cNvPicPr>
          <p:nvPr/>
        </p:nvPicPr>
        <p:blipFill>
          <a:blip r:embed="rId7"/>
          <a:stretch>
            <a:fillRect/>
          </a:stretch>
        </p:blipFill>
        <p:spPr>
          <a:xfrm>
            <a:off x="3087" y="1193844"/>
            <a:ext cx="9148313" cy="4259005"/>
          </a:xfrm>
          <a:prstGeom prst="rect">
            <a:avLst/>
          </a:prstGeom>
        </p:spPr>
      </p:pic>
    </p:spTree>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1" name="Picture 1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3" name="Oval 12">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7" name="Picture 16">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9" name="Rectangle 18">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5" name="Rectangle 24">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2" cy="3821950"/>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4" name="Title 3">
            <a:extLst>
              <a:ext uri="{FF2B5EF4-FFF2-40B4-BE49-F238E27FC236}">
                <a16:creationId xmlns:a16="http://schemas.microsoft.com/office/drawing/2014/main" id="{8FD6DCD7-C150-AA42-A9BC-853BD260C642}"/>
              </a:ext>
            </a:extLst>
          </p:cNvPr>
          <p:cNvSpPr>
            <a:spLocks noGrp="1"/>
          </p:cNvSpPr>
          <p:nvPr>
            <p:ph type="title"/>
          </p:nvPr>
        </p:nvSpPr>
        <p:spPr/>
        <p:txBody>
          <a:bodyPr/>
          <a:lstStyle/>
          <a:p>
            <a:r>
              <a:rPr lang="en-US">
                <a:solidFill>
                  <a:schemeClr val="bg1"/>
                </a:solidFill>
                <a:ea typeface="+mj-lt"/>
                <a:cs typeface="+mj-lt"/>
              </a:rPr>
              <a:t>Product</a:t>
            </a:r>
            <a:r>
              <a:rPr lang="en-US">
                <a:ea typeface="+mj-lt"/>
                <a:cs typeface="+mj-lt"/>
              </a:rPr>
              <a:t> </a:t>
            </a:r>
            <a:r>
              <a:rPr lang="en-US">
                <a:solidFill>
                  <a:schemeClr val="bg1"/>
                </a:solidFill>
                <a:ea typeface="+mj-lt"/>
                <a:cs typeface="+mj-lt"/>
              </a:rPr>
              <a:t>and</a:t>
            </a:r>
            <a:r>
              <a:rPr lang="en-US">
                <a:ea typeface="+mj-lt"/>
                <a:cs typeface="+mj-lt"/>
              </a:rPr>
              <a:t> </a:t>
            </a:r>
            <a:r>
              <a:rPr lang="en-US">
                <a:solidFill>
                  <a:schemeClr val="bg1"/>
                </a:solidFill>
                <a:ea typeface="+mj-lt"/>
                <a:cs typeface="+mj-lt"/>
              </a:rPr>
              <a:t>Services</a:t>
            </a:r>
            <a:endParaRPr lang="en-US">
              <a:solidFill>
                <a:schemeClr val="bg1"/>
              </a:solidFill>
            </a:endParaRPr>
          </a:p>
        </p:txBody>
      </p:sp>
      <p:pic>
        <p:nvPicPr>
          <p:cNvPr id="3" name="Imagine 4">
            <a:extLst>
              <a:ext uri="{FF2B5EF4-FFF2-40B4-BE49-F238E27FC236}">
                <a16:creationId xmlns:a16="http://schemas.microsoft.com/office/drawing/2014/main" id="{C6F2F225-7E65-46CB-B8A1-769D3E9850A2}"/>
              </a:ext>
            </a:extLst>
          </p:cNvPr>
          <p:cNvPicPr>
            <a:picLocks noChangeAspect="1"/>
          </p:cNvPicPr>
          <p:nvPr/>
        </p:nvPicPr>
        <p:blipFill>
          <a:blip r:embed="rId7"/>
          <a:stretch>
            <a:fillRect/>
          </a:stretch>
        </p:blipFill>
        <p:spPr>
          <a:xfrm>
            <a:off x="-1815" y="1715407"/>
            <a:ext cx="9147629" cy="3427185"/>
          </a:xfrm>
          <a:prstGeom prst="rect">
            <a:avLst/>
          </a:prstGeom>
        </p:spPr>
      </p:pic>
    </p:spTree>
    <p:extLst>
      <p:ext uri="{BB962C8B-B14F-4D97-AF65-F5344CB8AC3E}">
        <p14:creationId xmlns:p14="http://schemas.microsoft.com/office/powerpoint/2010/main" val="254079144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8"/>
        <p:cNvGrpSpPr/>
        <p:nvPr/>
      </p:nvGrpSpPr>
      <p:grpSpPr>
        <a:xfrm>
          <a:off x="0" y="0"/>
          <a:ext cx="0" cy="0"/>
          <a:chOff x="0" y="0"/>
          <a:chExt cx="0" cy="0"/>
        </a:xfrm>
      </p:grpSpPr>
      <p:pic>
        <p:nvPicPr>
          <p:cNvPr id="116" name="Picture 115">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18" name="Picture 117">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20" name="Oval 119">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22" name="Picture 121">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24" name="Picture 123">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26" name="Rectangle 125">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8" name="Rectangle 127">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0"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109" name="Google Shape;109;p21"/>
          <p:cNvSpPr txBox="1">
            <a:spLocks noGrp="1"/>
          </p:cNvSpPr>
          <p:nvPr>
            <p:ph type="title"/>
          </p:nvPr>
        </p:nvSpPr>
        <p:spPr>
          <a:xfrm>
            <a:off x="486697" y="471950"/>
            <a:ext cx="6939116" cy="762490"/>
          </a:xfrm>
          <a:prstGeom prst="rect">
            <a:avLst/>
          </a:prstGeom>
        </p:spPr>
        <p:txBody>
          <a:bodyPr spcFirstLastPara="1" vert="horz" lIns="91440" tIns="45720" rIns="91440" bIns="45720" rtlCol="0" anchor="t" anchorCtr="0">
            <a:normAutofit/>
          </a:bodyPr>
          <a:lstStyle/>
          <a:p>
            <a:pPr defTabSz="457200">
              <a:lnSpc>
                <a:spcPct val="90000"/>
              </a:lnSpc>
              <a:spcBef>
                <a:spcPct val="0"/>
              </a:spcBef>
            </a:pPr>
            <a:r>
              <a:rPr lang="en-US" sz="3600">
                <a:solidFill>
                  <a:schemeClr val="bg1"/>
                </a:solidFill>
                <a:ea typeface="+mj-lt"/>
                <a:cs typeface="+mj-lt"/>
              </a:rPr>
              <a:t>Market</a:t>
            </a:r>
            <a:r>
              <a:rPr lang="en-US" sz="3600">
                <a:ea typeface="+mj-lt"/>
                <a:cs typeface="+mj-lt"/>
              </a:rPr>
              <a:t> </a:t>
            </a:r>
            <a:r>
              <a:rPr lang="en-US" sz="3600">
                <a:solidFill>
                  <a:schemeClr val="bg1"/>
                </a:solidFill>
                <a:ea typeface="+mj-lt"/>
                <a:cs typeface="+mj-lt"/>
              </a:rPr>
              <a:t>audit</a:t>
            </a:r>
            <a:r>
              <a:rPr lang="en-US" sz="3600">
                <a:ea typeface="+mj-lt"/>
                <a:cs typeface="+mj-lt"/>
              </a:rPr>
              <a:t> </a:t>
            </a:r>
            <a:endParaRPr lang="en-US"/>
          </a:p>
        </p:txBody>
      </p:sp>
      <p:sp>
        <p:nvSpPr>
          <p:cNvPr id="132" name="Rectangle 131">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4" name="Freeform: Shape 133">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2" cy="3821950"/>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112" name="Google Shape;110;p21">
            <a:extLst>
              <a:ext uri="{FF2B5EF4-FFF2-40B4-BE49-F238E27FC236}">
                <a16:creationId xmlns:a16="http://schemas.microsoft.com/office/drawing/2014/main" id="{B2E448F5-2235-4321-BBD7-BB2EB0171006}"/>
              </a:ext>
            </a:extLst>
          </p:cNvPr>
          <p:cNvGraphicFramePr/>
          <p:nvPr>
            <p:extLst>
              <p:ext uri="{D42A27DB-BD31-4B8C-83A1-F6EECF244321}">
                <p14:modId xmlns:p14="http://schemas.microsoft.com/office/powerpoint/2010/main" val="938461145"/>
              </p:ext>
            </p:extLst>
          </p:nvPr>
        </p:nvGraphicFramePr>
        <p:xfrm>
          <a:off x="486697" y="2107692"/>
          <a:ext cx="8171528" cy="25532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TextBox 4">
            <a:extLst>
              <a:ext uri="{FF2B5EF4-FFF2-40B4-BE49-F238E27FC236}">
                <a16:creationId xmlns:a16="http://schemas.microsoft.com/office/drawing/2014/main" id="{7713E9EB-8560-481A-BD37-D628766C5B0D}"/>
              </a:ext>
            </a:extLst>
          </p:cNvPr>
          <p:cNvSpPr txBox="1"/>
          <p:nvPr/>
        </p:nvSpPr>
        <p:spPr>
          <a:xfrm>
            <a:off x="533401" y="1950945"/>
            <a:ext cx="786989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 product for everyone</a:t>
            </a:r>
          </a:p>
          <a:p>
            <a:endParaRPr lang="en">
              <a:ea typeface="+mn-lt"/>
              <a:cs typeface="+mn-lt"/>
            </a:endParaRPr>
          </a:p>
          <a:p>
            <a:r>
              <a:rPr lang="en">
                <a:ea typeface="+mn-lt"/>
                <a:cs typeface="+mn-lt"/>
              </a:rPr>
              <a:t>Our platform analyzes the configuration, structure and management of paid search, paid social and programmatic accounts and has proven to generate efficiency for our customers.
We can offer this gold mine of opportunities in the form of reports and dashboards, depending on what you need
What you need depends on who you are…</a:t>
            </a:r>
            <a:endParaRPr lang="en-US"/>
          </a:p>
        </p:txBody>
      </p:sp>
    </p:spTree>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2"/>
        <p:cNvGrpSpPr/>
        <p:nvPr/>
      </p:nvGrpSpPr>
      <p:grpSpPr>
        <a:xfrm>
          <a:off x="0" y="0"/>
          <a:ext cx="0" cy="0"/>
          <a:chOff x="0" y="0"/>
          <a:chExt cx="0" cy="0"/>
        </a:xfrm>
      </p:grpSpPr>
      <p:pic>
        <p:nvPicPr>
          <p:cNvPr id="110" name="Picture 109">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12" name="Picture 111">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14" name="Oval 113">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6" name="Picture 115">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18" name="Picture 117">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20" name="Rectangle 119">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2" name="Rectangle 121">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4"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103" name="Google Shape;103;p20"/>
          <p:cNvSpPr txBox="1">
            <a:spLocks noGrp="1"/>
          </p:cNvSpPr>
          <p:nvPr>
            <p:ph type="title"/>
          </p:nvPr>
        </p:nvSpPr>
        <p:spPr>
          <a:xfrm>
            <a:off x="486697" y="471950"/>
            <a:ext cx="6939116" cy="762490"/>
          </a:xfrm>
          <a:prstGeom prst="rect">
            <a:avLst/>
          </a:prstGeom>
        </p:spPr>
        <p:txBody>
          <a:bodyPr spcFirstLastPara="1" vert="horz" lIns="91440" tIns="45720" rIns="91440" bIns="45720" rtlCol="0" anchor="t" anchorCtr="0">
            <a:normAutofit/>
          </a:bodyPr>
          <a:lstStyle/>
          <a:p>
            <a:pPr marL="0" lvl="0" indent="0" defTabSz="457200">
              <a:spcBef>
                <a:spcPct val="0"/>
              </a:spcBef>
              <a:spcAft>
                <a:spcPts val="0"/>
              </a:spcAft>
            </a:pPr>
            <a:r>
              <a:rPr lang="en-US" sz="4200">
                <a:solidFill>
                  <a:srgbClr val="EBEBEB"/>
                </a:solidFill>
              </a:rPr>
              <a:t>Soletrader</a:t>
            </a:r>
          </a:p>
        </p:txBody>
      </p:sp>
      <p:sp>
        <p:nvSpPr>
          <p:cNvPr id="126" name="Rectangle 125">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8" name="Freeform: Shape 127">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2" cy="3821950"/>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106" name="Google Shape;104;p20">
            <a:extLst>
              <a:ext uri="{FF2B5EF4-FFF2-40B4-BE49-F238E27FC236}">
                <a16:creationId xmlns:a16="http://schemas.microsoft.com/office/drawing/2014/main" id="{C205937F-98A8-4ED8-8C26-A60F8120D951}"/>
              </a:ext>
            </a:extLst>
          </p:cNvPr>
          <p:cNvGraphicFramePr/>
          <p:nvPr>
            <p:extLst>
              <p:ext uri="{D42A27DB-BD31-4B8C-83A1-F6EECF244321}">
                <p14:modId xmlns:p14="http://schemas.microsoft.com/office/powerpoint/2010/main" val="869714994"/>
              </p:ext>
            </p:extLst>
          </p:nvPr>
        </p:nvGraphicFramePr>
        <p:xfrm>
          <a:off x="486697" y="2107692"/>
          <a:ext cx="8171528" cy="25532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8"/>
        <p:cNvGrpSpPr/>
        <p:nvPr/>
      </p:nvGrpSpPr>
      <p:grpSpPr>
        <a:xfrm>
          <a:off x="0" y="0"/>
          <a:ext cx="0" cy="0"/>
          <a:chOff x="0" y="0"/>
          <a:chExt cx="0" cy="0"/>
        </a:xfrm>
      </p:grpSpPr>
      <p:pic>
        <p:nvPicPr>
          <p:cNvPr id="119" name="Picture 11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21" name="Picture 12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23" name="Oval 12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25" name="Picture 12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27" name="Picture 12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29" name="Rectangle 12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1" name="Rectangle 13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3" name="Rectangle 13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5"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89" name="Google Shape;89;p18"/>
          <p:cNvSpPr txBox="1">
            <a:spLocks noGrp="1"/>
          </p:cNvSpPr>
          <p:nvPr>
            <p:ph type="title"/>
          </p:nvPr>
        </p:nvSpPr>
        <p:spPr>
          <a:xfrm>
            <a:off x="486697" y="471950"/>
            <a:ext cx="6939116" cy="762490"/>
          </a:xfrm>
          <a:prstGeom prst="rect">
            <a:avLst/>
          </a:prstGeom>
        </p:spPr>
        <p:txBody>
          <a:bodyPr spcFirstLastPara="1" vert="horz" lIns="91440" tIns="45720" rIns="91440" bIns="45720" rtlCol="0" anchor="t" anchorCtr="0">
            <a:normAutofit/>
          </a:bodyPr>
          <a:lstStyle/>
          <a:p>
            <a:pPr marL="0" lvl="0" indent="0" defTabSz="457200">
              <a:lnSpc>
                <a:spcPct val="90000"/>
              </a:lnSpc>
              <a:spcBef>
                <a:spcPct val="0"/>
              </a:spcBef>
              <a:spcAft>
                <a:spcPts val="0"/>
              </a:spcAft>
            </a:pPr>
            <a:r>
              <a:rPr lang="en-US" sz="2900" b="0" i="0" kern="1200">
                <a:solidFill>
                  <a:srgbClr val="EBEBEB"/>
                </a:solidFill>
                <a:latin typeface="+mj-lt"/>
                <a:ea typeface="+mj-ea"/>
                <a:cs typeface="+mj-cs"/>
              </a:rPr>
              <a:t>Different types of financial statements</a:t>
            </a:r>
          </a:p>
        </p:txBody>
      </p:sp>
      <p:sp useBgFill="1">
        <p:nvSpPr>
          <p:cNvPr id="137" name="Freeform: Shape 13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3" cy="3821950"/>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8" name="Imagine 8">
            <a:extLst>
              <a:ext uri="{FF2B5EF4-FFF2-40B4-BE49-F238E27FC236}">
                <a16:creationId xmlns:a16="http://schemas.microsoft.com/office/drawing/2014/main" id="{3F57497C-32D3-46BD-9086-9F366679A658}"/>
              </a:ext>
            </a:extLst>
          </p:cNvPr>
          <p:cNvPicPr>
            <a:picLocks noChangeAspect="1"/>
          </p:cNvPicPr>
          <p:nvPr/>
        </p:nvPicPr>
        <p:blipFill>
          <a:blip r:embed="rId7"/>
          <a:stretch>
            <a:fillRect/>
          </a:stretch>
        </p:blipFill>
        <p:spPr>
          <a:xfrm>
            <a:off x="4568937" y="2134514"/>
            <a:ext cx="4088720" cy="2299905"/>
          </a:xfrm>
          <a:prstGeom prst="rect">
            <a:avLst/>
          </a:prstGeom>
          <a:effectLst/>
        </p:spPr>
      </p:pic>
      <p:graphicFrame>
        <p:nvGraphicFramePr>
          <p:cNvPr id="92" name="Google Shape;90;p18">
            <a:extLst>
              <a:ext uri="{FF2B5EF4-FFF2-40B4-BE49-F238E27FC236}">
                <a16:creationId xmlns:a16="http://schemas.microsoft.com/office/drawing/2014/main" id="{F2A4451F-2B27-4228-A003-12CCAD1A7FD4}"/>
              </a:ext>
            </a:extLst>
          </p:cNvPr>
          <p:cNvGraphicFramePr/>
          <p:nvPr>
            <p:extLst>
              <p:ext uri="{D42A27DB-BD31-4B8C-83A1-F6EECF244321}">
                <p14:modId xmlns:p14="http://schemas.microsoft.com/office/powerpoint/2010/main" val="3856803758"/>
              </p:ext>
            </p:extLst>
          </p:nvPr>
        </p:nvGraphicFramePr>
        <p:xfrm>
          <a:off x="486698" y="1911210"/>
          <a:ext cx="3841954" cy="274401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4"/>
        <p:cNvGrpSpPr/>
        <p:nvPr/>
      </p:nvGrpSpPr>
      <p:grpSpPr>
        <a:xfrm>
          <a:off x="0" y="0"/>
          <a:ext cx="0" cy="0"/>
          <a:chOff x="0" y="0"/>
          <a:chExt cx="0" cy="0"/>
        </a:xfrm>
      </p:grpSpPr>
      <p:pic>
        <p:nvPicPr>
          <p:cNvPr id="121" name="Picture 120">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002263"/>
            <a:ext cx="3027759" cy="3141237"/>
          </a:xfrm>
          <a:prstGeom prst="rect">
            <a:avLst/>
          </a:prstGeom>
        </p:spPr>
      </p:pic>
      <p:pic>
        <p:nvPicPr>
          <p:cNvPr id="123" name="Picture 122">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169260"/>
            <a:ext cx="1141809" cy="1774090"/>
          </a:xfrm>
          <a:prstGeom prst="rect">
            <a:avLst/>
          </a:prstGeom>
        </p:spPr>
      </p:pic>
      <p:sp>
        <p:nvSpPr>
          <p:cNvPr id="125" name="Oval 124">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257300"/>
            <a:ext cx="2114550" cy="211455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27" name="Picture 126">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856055"/>
          </a:xfrm>
          <a:prstGeom prst="rect">
            <a:avLst/>
          </a:prstGeom>
        </p:spPr>
      </p:pic>
      <p:pic>
        <p:nvPicPr>
          <p:cNvPr id="129" name="Picture 128">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4572000"/>
            <a:ext cx="745301" cy="571500"/>
          </a:xfrm>
          <a:prstGeom prst="rect">
            <a:avLst/>
          </a:prstGeom>
        </p:spPr>
      </p:pic>
      <p:sp>
        <p:nvSpPr>
          <p:cNvPr id="131" name="Rectangle 130">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3" name="Rectangle 132">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5" name="Rectangle 134">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7"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095172"/>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39" name="Freeform: Shape 138">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321550"/>
            <a:ext cx="9144313" cy="3821950"/>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115" name="Google Shape;115;p22"/>
          <p:cNvSpPr txBox="1">
            <a:spLocks noGrp="1"/>
          </p:cNvSpPr>
          <p:nvPr>
            <p:ph type="title"/>
          </p:nvPr>
        </p:nvSpPr>
        <p:spPr>
          <a:xfrm>
            <a:off x="827484" y="339538"/>
            <a:ext cx="6710641" cy="1050398"/>
          </a:xfrm>
          <a:prstGeom prst="rect">
            <a:avLst/>
          </a:prstGeom>
        </p:spPr>
        <p:txBody>
          <a:bodyPr spcFirstLastPara="1" vert="horz" lIns="91440" tIns="45720" rIns="91440" bIns="45720" rtlCol="0" anchor="ctr" anchorCtr="0">
            <a:normAutofit/>
          </a:bodyPr>
          <a:lstStyle/>
          <a:p>
            <a:pPr marL="0" lvl="0" indent="0" defTabSz="457200">
              <a:spcBef>
                <a:spcPct val="0"/>
              </a:spcBef>
              <a:spcAft>
                <a:spcPts val="0"/>
              </a:spcAft>
            </a:pPr>
            <a:r>
              <a:rPr lang="en-US" sz="4200" b="0" i="0" kern="1200">
                <a:solidFill>
                  <a:srgbClr val="FFFFFF"/>
                </a:solidFill>
                <a:latin typeface="+mj-lt"/>
                <a:ea typeface="+mj-ea"/>
                <a:cs typeface="+mj-cs"/>
              </a:rPr>
              <a:t>Partnership</a:t>
            </a:r>
          </a:p>
        </p:txBody>
      </p:sp>
      <p:sp>
        <p:nvSpPr>
          <p:cNvPr id="116" name="Google Shape;116;p22"/>
          <p:cNvSpPr txBox="1">
            <a:spLocks noGrp="1"/>
          </p:cNvSpPr>
          <p:nvPr>
            <p:ph type="body" idx="1"/>
          </p:nvPr>
        </p:nvSpPr>
        <p:spPr>
          <a:xfrm>
            <a:off x="827484" y="2072640"/>
            <a:ext cx="6709905" cy="2613659"/>
          </a:xfrm>
          <a:prstGeom prst="rect">
            <a:avLst/>
          </a:prstGeom>
        </p:spPr>
        <p:txBody>
          <a:bodyPr spcFirstLastPara="1" vert="horz" lIns="91440" tIns="45720" rIns="91440" bIns="45720" rtlCol="0" anchorCtr="0">
            <a:normAutofit/>
          </a:bodyPr>
          <a:lstStyle/>
          <a:p>
            <a:pPr marL="0" indent="0" defTabSz="457200">
              <a:spcBef>
                <a:spcPts val="1000"/>
              </a:spcBef>
              <a:buSzPct val="80000"/>
              <a:buFont typeface="Wingdings 3" charset="2"/>
              <a:buChar char=""/>
            </a:pPr>
            <a:r>
              <a:rPr lang="en-US" b="1"/>
              <a:t>Amazon </a:t>
            </a:r>
          </a:p>
          <a:p>
            <a:pPr marL="0" lvl="0" indent="0" defTabSz="457200">
              <a:spcBef>
                <a:spcPts val="1000"/>
              </a:spcBef>
              <a:buClr>
                <a:srgbClr val="F7F7F7"/>
              </a:buClr>
              <a:buSzPct val="80000"/>
              <a:buFont typeface="Wingdings 3" charset="2"/>
              <a:buChar char=""/>
            </a:pPr>
            <a:r>
              <a:rPr lang="en-US" b="1"/>
              <a:t>Ebay</a:t>
            </a:r>
          </a:p>
          <a:p>
            <a:pPr marL="0" indent="0" defTabSz="457200">
              <a:spcBef>
                <a:spcPts val="1000"/>
              </a:spcBef>
              <a:buClr>
                <a:srgbClr val="F7F7F7"/>
              </a:buClr>
              <a:buSzPct val="80000"/>
              <a:buFont typeface="Wingdings 3" charset="2"/>
              <a:buChar char=""/>
            </a:pPr>
            <a:r>
              <a:rPr lang="en-US" b="1"/>
              <a:t>Facebook - </a:t>
            </a:r>
            <a:r>
              <a:rPr lang="en-US"/>
              <a:t>Market</a:t>
            </a:r>
          </a:p>
          <a:p>
            <a:pPr marL="0" indent="0" defTabSz="457200">
              <a:spcBef>
                <a:spcPts val="1000"/>
              </a:spcBef>
              <a:buClr>
                <a:srgbClr val="F7F7F7"/>
              </a:buClr>
              <a:buSzPct val="80000"/>
              <a:buFont typeface="Wingdings 3" charset="2"/>
              <a:buChar char=""/>
            </a:pPr>
            <a:endParaRPr lang="en-US"/>
          </a:p>
          <a:p>
            <a:pPr marL="0" indent="0" defTabSz="457200">
              <a:spcBef>
                <a:spcPts val="1000"/>
              </a:spcBef>
              <a:buClr>
                <a:srgbClr val="F7F7F7"/>
              </a:buClr>
              <a:buSzPct val="80000"/>
              <a:buFont typeface="Wingdings 3" charset="2"/>
              <a:buChar char=""/>
            </a:pPr>
            <a:r>
              <a:rPr lang="en-US" b="1"/>
              <a:t>Brands: </a:t>
            </a:r>
            <a:r>
              <a:rPr lang="en-US"/>
              <a:t>Apple</a:t>
            </a:r>
            <a:r>
              <a:rPr lang="en-US" b="1"/>
              <a:t>, </a:t>
            </a:r>
            <a:r>
              <a:rPr lang="en-US"/>
              <a:t>Samsung</a:t>
            </a:r>
          </a:p>
          <a:p>
            <a:pPr marL="0" indent="0" defTabSz="457200">
              <a:spcBef>
                <a:spcPts val="1000"/>
              </a:spcBef>
              <a:buClr>
                <a:srgbClr val="F7F7F7"/>
              </a:buClr>
              <a:buSzPct val="80000"/>
              <a:buFont typeface="Wingdings 3" charset="2"/>
              <a:buChar char=""/>
            </a:pPr>
            <a:r>
              <a:rPr lang="en-US" b="1"/>
              <a:t>Product: </a:t>
            </a:r>
            <a:r>
              <a:rPr lang="en-US"/>
              <a:t>Phone case accessories.</a:t>
            </a:r>
          </a:p>
        </p:txBody>
      </p:sp>
    </p:spTree>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Headlines</Template>
  <Application>Microsoft Office PowerPoint</Application>
  <PresentationFormat>On-screen Show (16:9)</PresentationFormat>
  <Slides>11</Slides>
  <Notes>11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Finance and Decision Making</vt:lpstr>
      <vt:lpstr>PowerPoint Presentation</vt:lpstr>
      <vt:lpstr>Sources of Finance</vt:lpstr>
      <vt:lpstr>Target Market</vt:lpstr>
      <vt:lpstr>Marketing Plan </vt:lpstr>
      <vt:lpstr>Management Team</vt:lpstr>
      <vt:lpstr>Product and Services</vt:lpstr>
      <vt:lpstr>Market audit </vt:lpstr>
      <vt:lpstr>Soletrader</vt:lpstr>
      <vt:lpstr>Different types of financial statements</vt:lpstr>
      <vt:lpstr>Partnership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Finance and Decision Making</dc:title>
  <dc:creator>David Jenkins</dc:creator>
  <cp:revision>1</cp:revision>
  <dcterms:modified xsi:type="dcterms:W3CDTF">2021-11-18T22:29:18Z</dcterms:modified>
</cp:coreProperties>
</file>