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599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12166-2104-9C40-9B62-F0199DA407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Interview Preparation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6297A2-AFCC-C44E-8D87-380C9D606D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430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4F822-594D-1E49-A2AB-567B9A942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Preparing for the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44B96-EB23-8449-90AB-13D01FFC8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Know your leader – you should have researched their family background, have insight into their organization(s), how they are perceived by the public/media, how they are perceived by their employees. </a:t>
            </a:r>
          </a:p>
          <a:p>
            <a:r>
              <a:rPr lang="en-US" dirty="0"/>
              <a:t>What do you consider to be their leadership style?</a:t>
            </a:r>
          </a:p>
          <a:p>
            <a:r>
              <a:rPr lang="en-US" dirty="0"/>
              <a:t>What leadership traits have they been shown to possess?</a:t>
            </a:r>
          </a:p>
          <a:p>
            <a:r>
              <a:rPr lang="en-US"/>
              <a:t>Are they a Guru?  </a:t>
            </a:r>
          </a:p>
        </p:txBody>
      </p:sp>
    </p:spTree>
    <p:extLst>
      <p:ext uri="{BB962C8B-B14F-4D97-AF65-F5344CB8AC3E}">
        <p14:creationId xmlns:p14="http://schemas.microsoft.com/office/powerpoint/2010/main" val="312667338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336</TotalTime>
  <Words>69</Words>
  <Application>Microsoft Macintosh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Gallery</vt:lpstr>
      <vt:lpstr>Interview Preparation</vt:lpstr>
      <vt:lpstr>Preparing for the interview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Interview Preparation</dc:title>
  <dc:creator>Microsoft Office User</dc:creator>
  <cp:lastModifiedBy>Microsoft Office User</cp:lastModifiedBy>
  <cp:revision>2</cp:revision>
  <dcterms:created xsi:type="dcterms:W3CDTF">2020-03-11T09:12:26Z</dcterms:created>
  <dcterms:modified xsi:type="dcterms:W3CDTF">2020-03-11T14:48:51Z</dcterms:modified>
</cp:coreProperties>
</file>